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0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5 602 2976,'-5'0'6480,"11"0"-6323,1-1 1,-1 0 0,10-2-1,4-2 93,43-2 435,8-1-96,-53 5-406,0-2 1,0 0-1,0-1 0,-1-1 0,17-9 0,-23 10-97,-1 0 0,0-1 0,0-1 0,-1 0 0,0 0 0,0-1 0,-1 0-1,13-18 1,-10 10 30,-1 0-1,-1-1 0,0 0 1,-2-1-1,9-27 1,-8 15 71,-2-1 0,5-53 0,-10 74-172,0-1 1,0 0-1,-2 1 1,1-1-1,-1 1 1,-1-1-1,0 1 1,-1-1-1,0 1 1,-7-15-1,10 25-19,-1 0 1,1-1-1,-1 1 0,0 0 0,0-1 1,1 1-1,-1 0 0,0 0 0,0-1 1,0 1-1,-1 0 0,1 0 0,0 0 1,0 1-1,0-1 0,-1 0 0,1 0 1,-1 1-1,1-1 0,0 1 0,-2-1 1,1 1-19,0-1 0,0 2 0,0-1 0,0 0 0,1 0 0,-1 1 0,0-1 1,0 1-1,0-1 0,1 1 0,-1 0 0,0-1 0,1 1 0,-4 2 0,0 1-51,0 1 0,-1 0-1,2-1 1,-1 2 0,0-1 0,1 0-1,-6 11 1,2-1 22,1 1 0,1 0 0,0 0 0,1 1 0,1 0 0,-4 31 1,5-13 87,2 1 0,3 43 0,1-55 42,0 1 1,13 43-1,22 45 476,-17-54-319,-15-35-98,-1 0 0,-1 1 0,-1 0 0,0 32 0,-2-29-28,1 13 119,-3 1 1,-1-1-1,-9 46 0,8-69-118,-1-1-1,-1 0 0,-1 0 1,0 0-1,-16 29 1,19-40-4,-1 0 0,1 0-1,-2 0 1,1 0 0,0-1 0,-1 0 0,0 0 0,0 0 0,-1-1 0,1 1 0,-1-1-1,0 0 1,0-1 0,0 0 0,-1 0 0,1 0 0,-11 2 0,10-3-7,-1-2 1,1 1 0,-1-1-1,1 0 1,-1 0 0,1-1-1,-13-3 1,14 3-89,1-1 1,0 1-1,0-1 1,0 0-1,0-1 1,0 1-1,1-1 1,-1 0-1,1 0 1,0-1-1,-5-3 0,8 5-38,0 1-1,0 0 1,0-1-1,0 1 0,0-1 1,1 1-1,-1-1 1,0 1-1,1-1 0,-1 1 1,1-1-1,0 0 1,0 1-1,-1-1 0,1 0 1,0 1-1,0-1 1,0 0-1,1 1 0,-1-1 1,0 0-1,1 1 1,-1-1-1,1 0 0,-1 1 1,1-1-1,0 1 1,0-1-1,-1 1 0,1 0 1,0-1-1,2-1 1,3-4-116,0 0 1,1 1 0,0-1 0,10-6-1,-5 3-9,1 1 1,0 1-1,1 0 0,-1 1 0,26-10 0,-31 15 120,-1 0 1,0 0-1,1 0 1,0 1-1,-1 0 1,1 1-1,-1 0 0,1 0 1,0 1-1,-1-1 1,1 2-1,-1-1 1,15 5-1,47 24-118,-44-18 231,1-1-1,53 15 1,-50-21-30,0 0 1,54 0-1,-62-5 75,0-2 1,0 0 0,0 0-1,37-11 1,-49 9-78,0 1 0,0-1 0,0-1 0,0 0 1,0 0-1,-1 0 0,0-1 0,0-1 0,-1 1 0,0-1 0,10-12 1,-2 0 75,-2-1 1,0-1 0,16-37 0,-21 39-130,0-1 1,6-29-1,-3 8-64,-8 30-164,-4 13-84,-5 20 29,-9 73 112,-6 52 50,19-136 112,1-1 0,1 1 0,0 0 0,0 0 1,1-1-1,0 1 0,1 0 0,5 18 0,-2-16 54,-3-8 6,-1 0 0,2 0 0,-1 0 0,1-1-1,4 8 1,-6-11-16,1 1 0,0 0 0,-1-1-1,1 0 1,0 1 0,0-1 0,0 0-1,0 0 1,0 0 0,0 0 0,0 0 0,1-1-1,-1 1 1,0-1 0,0 1 0,3-1-1,1 1 18,-1-1-1,0 0 0,1-1 0,-1 1 0,1-1 0,-1 0 0,0 0 0,8-3 0,4-3 3,19-10 0,-1 1-127,11-4 197,-2-1-1,60-39 1,-80 44-98,-2 0 0,0-2 1,0-1-1,-2-1 0,31-38 0,-30 32-118,-12 16 82,-1 0 1,10-17-1,-16 22 16,-3 6-104,-8 9-110,-75 106-449,-15 24 306,98-138 361,-4 5-5,1 0 0,0 1 1,0 0-1,1-1 0,-3 12 0,5-18 13,1 1-1,-1 0 1,1 0-1,0 0 0,0-1 1,0 1-1,0 0 0,0 0 1,0 0-1,1-1 1,-1 1-1,0 0 0,1 0 1,0-1-1,-1 1 0,1 0 1,0-1-1,0 1 1,0-1-1,0 1 0,0-1 1,0 1-1,0-1 0,0 0 1,1 1-1,-1-1 1,0 0-1,1 0 0,-1 0 1,1 0-1,2 1 0,0 0 28,1-1-1,0 1 1,0-1-1,-1 0 1,1 0-1,0-1 1,0 1-1,0-1 0,0 0 1,0 0-1,0-1 1,-1 0-1,1 0 1,0 0-1,0 0 1,0 0-1,-1-1 0,8-4 1,-1 1 20,1-1 0,-1-1 0,-1 0 0,1-1 0,-1 0 0,10-10 0,-5 2-143,-1 0 0,0-1 0,-1-1-1,18-32 1,-28 40-392,-7 24 88,0 7 357,-2 0 1,0-1-1,-18 39 0,-34 57-201,49-101 243,-101 203 248,-112 149-124,176-294 492,42-67-445,-4 6 80,9-11-137,6-4 24,9-6-68,21-9-1,5-2 97,64-48-191,-89 56 6,0 0 0,-1-2-1,0 0 1,-1 0 0,21-28-1,4-15 43,61-115-1,-31 46-29,98-126 153,-138 207-202,25-51-1,11-17 54,-59 101-152,-2 6-280,-7 22 268,-1 2 211,0-3-39,-6 22 0,1-8-85,1 0 1,-5 46-1,8 16 7,4-85 68,0-1 0,0 0 0,0 0 0,1 0 0,0 0 0,0 0 1,0 0-1,1 0 0,1 5 0,-2-9 721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2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127 108 7968,'-55'-51'3616,"28"31"-3136,14 11 0,8 6-352,-8-10 32,8 9-96,-3-4-416,8 13-2272,8 7 1504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2:3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6720,'35'-29'3040,"128"6"-2624,-84 7 2144,-2 7-1472,54-22 416,-5 7-896,17-15-224,-12 5-257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28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5056,'0'0'114,"-1"0"-1,1 0 1,-1 0 0,0 0 0,1 0-1,-1 0 1,1 0 0,-1 0 0,0 0-1,1 0 1,-1 0 0,1 1 0,-1-1-1,0 0 1,1 0 0,-2 1-1,2 0-18,0-1 0,0 0-1,0 0 1,0 1 0,0-1-1,0 0 1,0 0 0,0 1-1,0-1 1,0 0-1,0 0 1,0 0 0,0 1-1,0-1 1,0 0 0,0 0-1,0 1 1,1-1 0,-1 0-1,0 0 1,0 0-1,0 1 1,0-1 0,0 0-1,0 0 1,1 0 0,-1 1-1,0-1 1,20 14 3520,-7-8-2636,0 0 0,1-2 0,0 1 0,0-2 0,27 5 0,73-1 1359,-113-7-2316,78-1 1016,109-15 0,-145 11-980,69-10-45,76-6-2336,-183 20 1902,6 0-1425,0 1 1,0 0 0,15 2 0,-26-2 1719,0 0 0,1 0-1,-1 0 1,0 0 0,1 0 0,-1 0-1,0 0 1,0 0 0,1 0 0,-1 0 0,0 0-1,0 0 1,1 1 0,-1-1 0,0 0 0,0 0-1,1 0 1,-1 0 0,0 1 0,0-1-1,0 0 1,0 0 0,1 0 0,-1 1 0,0-1-1,-4 9-2516,-8 6-1549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29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60 6304,'0'0'2032,"0"0"-1931,1 0 0,-1 0 0,0 0 0,0 0 1,0 0-1,0 0 0,1 0 0,-1 0 0,0 0 0,0 0 1,0 0-1,0 0 0,1 0 0,-1 0 0,0 0 0,0 0 1,0 0-1,0 0 0,1 0 0,-1 0 0,0 0 0,0 0 1,0 0-1,0 0 0,0 1 0,0-1 0,1 0 0,-1 0 1,0 0-1,0 0 0,0 0 0,0 1 0,0 16 2675,-5 29-1,-10 18-555,-26 59-1242,34-103-554,-13 34 21,-2-1-1,-44 74 1,21-36 291,38-80-731,6-11-357,3 0-1061,5-3 1305,0 1-1,0-1 1,0 0 0,-1-1 0,1 1 0,-1-2 0,6-4 0,-1 1 9,-1-2 1,0 1-1,10-13 1,-5 1 68,0 0-1,-1-1 0,-2-1 1,21-47-1,22-102 280,-40 124-10,39-79 1,-47 110-31,2 0 796,16-23 0,-19 32-338,-6 7-11,1 1-626,0 0 1,-1 1-1,1-1 0,0 0 0,-1 0 1,1 0-1,0 1 0,-1-1 0,1 0 0,0 1 1,-1-1-1,1 0 0,0 1 0,-1-1 0,1 1 1,-1-1-1,1 1 0,-1-1 0,1 1 1,-1-1-1,0 1 0,1 1 0,8 13 251,-1 8-100,-1 0-1,-1 1 0,-1 0 1,-1 0-1,1 30 0,1 11 120,4 10-168,24 144 88,-29-202-234,-3-8-39,0-1 1,0 0-1,-1 1 0,0 14 0,-1-2-1616,0-20 1077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29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5632,'0'0'70,"0"-1"0,0 1 0,0 0 0,0 0 0,0-1 0,0 1 1,0 0-1,0-1 0,0 1 0,1 0 0,-1 0 0,0-1 0,0 1 0,0 0 0,0-1 1,0 1-1,0 0 0,1 0 0,-1 0 0,0-1 0,0 1 0,0 0 0,0 0 0,1-1 0,-1 1 1,0 0-1,0 0 0,1 0 0,-1 0 0,0 0 0,0-1 0,1 1 0,-1 0 0,0 0 1,1 0-1,-1 0 0,0 0 0,0 0 0,1 0 0,-1 0 0,1 0 0,19-3 2960,-2 1-236,-11 1-2060,0 0 0,0 0 1,8 0-1,-8 1-236,0 0-1,0-1 1,8-1-1,-8 0-435,1 1 0,0 0 0,0 1 0,0-1 0,8 2 0,8 0-2501,0-4-3563,-12 0 1647,0-3 2651,-4 1 686,14-8-1531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30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 3808,'-5'-4'2267,"12"4"2372,7 2 88,-7 0-4339,-5-1-73,1 0 0,-1 1 0,0-1 0,0 1 0,1-1 0,-1 1 0,0 0 1,-1 0-1,1 0 0,0 0 0,0 0 0,-1 0 0,1 0 0,-1 1 0,0-1 0,0 1 0,0-1 0,0 1 0,0-1 1,0 1-1,-1-1 0,1 1 0,-1 0 0,0 3 0,2 21 297,0 4-5277,-4-28 2628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30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1 7232,'-1'2'966,"0"0"1,0 1 0,-1-1-1,1 0 1,-1 0-1,1 0 1,-4 2-1,-22 25 2781,13-14-2795,-138 153 3480,100-115-5670,41-42-1806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31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30 5984,'0'0'97,"-1"0"1,1 0-1,0-1 1,0 1-1,0 0 1,0 0 0,0 0-1,-1 0 1,1-1-1,0 1 1,0 0-1,0 0 1,0 0-1,0-1 1,0 1-1,0 0 1,0 0-1,0-1 1,0 1-1,0 0 1,0 0 0,0 0-1,0-1 1,0 1-1,0 0 1,0 0-1,0 0 1,0-1-1,0 1 1,0 0-1,0 0 1,0 0-1,1-1 1,-1 1-1,0 0 1,0 0 0,0-1-1,10 0 3295,8-2-1424,1-2-1045,0 1-1,0 1 1,28-1 0,-26 3-655,0 1 0,0 0 0,0 2 0,0 0 1,0 2-1,22 6 0,-39-9-169,1 0 0,-1 1 0,0 0 1,0-1-1,7 6 0,-10-7-76,-1 1 1,1-1-1,0 1 1,-1-1 0,1 1-1,-1-1 1,1 1-1,-1 0 1,1-1-1,-1 1 1,1 0-1,-1-1 1,0 1 0,1 0-1,-1-1 1,0 1-1,0 0 1,1 0-1,-1 0 1,0-1-1,0 1 1,0 0-1,0 0 1,0 0 0,0-1-1,0 1 1,0 0-1,0 0 1,-1-1-1,1 1 1,0 0-1,0 0 1,-1-1 0,1 1-1,0 0 1,-1 0-1,1-1 1,-1 1-1,1-1 1,-1 1-1,0 0 1,-5 6 65,-1-1 1,1 0-1,-1 0 0,0-1 1,-10 6-1,-43 22 251,30-17-165,-66 33 465,86-45-760,8-3 28,-1 0-1,1 0 1,0 0-1,-1 1 1,1-1 0,0 0-1,-3 3 1,15 5-175,83 39 86,-72-37 425,16 10-13,-35-20-179,0 1-1,-1-1 1,1 1 0,0 0 0,0-1 0,-1 1-1,1 0 1,-1 0 0,1 0 0,-1 1 0,0-1-1,0 0 1,1 5 0,-1-6-18,-1 0 1,0 0-1,0 0 1,0 0-1,-1 0 0,1-1 1,0 1-1,0 0 0,0 0 1,-1 0-1,1 0 1,-1 0-1,1 0 0,0 0 1,-1-1-1,1 1 1,-1 0-1,0 0 0,1-1 1,-1 1-1,0 0 1,1-1-1,-1 1 0,0-1 1,0 1-1,1-1 1,-1 1-1,0-1 0,-2 1 1,-29 11 301,25-10-291,-11 3-224,0 0-1,-1-1 1,-35 3-1,41-7-670,0 0-1,-16-3 1,18 1-861,0 0 1,1 0-1,-12-6 1,8 1-1752,-1-10-2820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2:47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521 8 2400,'3'-4'3486,"-10"4"903,-2 1-4670,-65-3 2285,33 0-1366,-65 5 0,-64 25 333,143-24-827,23-3-84,-1-1 0,0 1 0,0 0 0,1 0 0,-1 0 0,1 1 0,-9 3 0,2 1 74,10-5-114,0-1-1,0 0 1,0 1 0,1-1-1,-1 1 1,0-1-1,0 1 1,0-1 0,1 1-1,-1-1 1,0 1-1,1 0 1,-1-1-1,1 1 1,-1 0 0,1 0-1,-1 0 1,1-1-1,-1 1 1,1 0-1,0 0 1,-1 0 0,1 0-1,0 0 1,0 0-1,0 0 1,0 0-1,0 0 1,0-1 0,0 1-1,0 0 1,0 0-1,0 1 1,4 59 476,4 162 517,-1-96-830,4 53 269,3 77 193,-10-134-192,-3 68-243,-2-105-9,-4 177 652,6-215-784,0-10-143,-6 58-1,1-65 56,0 2 218,-11 41 0,7-38-194,-2 12 102,-3-14 192,12-22 309,1-11-460,0 0-135,-1-1 0,1 0 0,0 0 0,0 0 0,-1 1 0,1-1 0,0 0 0,0 0 0,0 0 0,0 1 0,-1-1-1,1 0 1,0 0 0,0 1 0,0-1 0,0 0 0,0 0 0,0 1 0,0-1 0,0 0 0,0 1 0,-1-1 0,1 0 0,0 0-1,1 1 1,-1-1 0,0 0 0,0 1 0,0-1 0,0 0 0,0 0 0,0 1 0,0-1 0,0 0 0,0 0 0,1 1 0,-1-1-1,0 0 1,0 0 0,0 1 0,0-1 0,1 0 0,-1 0 0,0 0 0,0 1 0,1-1 0,-1 0 0,0 0 0,0 0-1,1 0 1,-1 0 0,0 0 0,0 1 0,1-1 0,-1 0 0,1 0 0,33 3 480,-23-2-312,1 0-1,14 0 1,42-4-242,-1 4 1,75 9-1,-136-9 261,8 1-1883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2:48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2720,'6'-5'14069,"-5"5"-13887,0 0 0,1 0 1,-1 0-1,0 0 0,0 0 0,0 0 1,0 0-1,0 1 0,0-1 0,0 0 1,0 1-1,0-1 0,0 1 0,0-1 1,0 1-1,1 0 0,-1 1-137,1 0 1,-1 0-1,1 0 1,-1 0-1,0 1 0,0-1 1,1 4-1,1 3 3,-1 0-1,-1-1 1,0 1-1,0 0 1,-1 0-1,0 0 1,-1 10-1,0 16 101,31 354 1292,-26-348-1272,6 86 469,-10-70 73,-18-61-3617,16 3 2405,-5-2-1046,-2-6-5452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4:15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3968,'10'0'15263,"24"-1"-14020,66-13 0,-50 6-1046,31-3-106,-58 10 408,-19 2 111,-14 3-423,-119 24 671,97-19-824,20-6-27,1 1-1,-24 2 1,16-4 100,-16 1-406,34-3 453,12-1 214,51-14 0,-56 14-456,-1 1 1,1-1-1,0 1 0,0 0 0,6 1 1,5 0-1557,-14-1 883,-1 1 1,1 0 0,-1-1 0,1 1 0,-1 0 0,1 1 0,-1-1-1,0 0 1,0 1 0,1-1 0,-1 1 0,0 0 0,0-1-1,1 3 1,11 9-5330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4:17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4 182 3904,'0'0'73,"-1"0"0,1 0 0,0 0 0,0 0 0,0 0 0,0 0 0,-1 0 0,1 0 0,0 0 0,0-1 0,0 1 0,0 0-1,-1 0 1,1 0 0,0 0 0,0 0 0,0-1 0,0 1 0,0 0 0,0 0 0,0 0 0,0 0 0,-1-1 0,1 1 0,0 0 0,0 0 0,0 0 0,0-1 0,0 1 0,0 0 0,0 0 0,0 0 0,0 0 0,0-1 0,0 1 0,0 0 0,0 0 0,0 0 0,1-1 0,-1 1 0,0 0 0,0 0 0,9-6 6325,3-1-2751,27-39 711,1 0-3649,-25 30-220,7-7 67,-9 12-364,10-7 48,-22 17-247,-1 1 0,1 0-1,0-1 1,0 1 0,0 0-1,0 0 1,0-1 0,-1 1 0,1 0-1,0 0 1,0 0 0,0 0-1,0 0 1,0 0 0,0 0 0,0 1-1,0-1 1,-1 0 0,1 0-1,0 1 1,0-1 0,0 0-1,1 2 1,0-1 4,-1 0-1,1 1 1,-1 0 0,1-1-1,-1 1 1,0-1 0,0 1-1,0 0 1,0 0 0,1 2-1,1 1 23,-1 1-1,0 0 0,-1 0 0,0 0 0,1 0 0,-1 10 0,-2 58 339,-17 123 1,11-158-258,-1-1 0,-2 0 0,-1 0 1,-33 68-1,36-89-64,-2-1 1,0 0-1,0 0 1,-2-1-1,-17 19 1,21-24 87,8-10-125,-1 1 0,1 0 0,-1 0 1,1 0-1,-1-1 0,1 1 0,-1 0 1,0-1-1,0 1 0,1 0 0,-1-1 1,0 1-1,0-1 0,1 1 0,-2-1 1,-2 3 501,5-3-495,-1-1 1,1 1-1,0-1 1,-1 1 0,1 0-1,0-1 1,-1 1-1,1 0 1,0 0-1,-1-1 1,1 1-1,0 0 1,0 0-1,-1 0 1,1 0-1,0 0 1,0 0-1,-1 0 1,2 0 0,5 0 134,2-2 19,-4 0-81,1 0 1,-1 0-1,1 1 0,-1 0 0,1 0 0,-1 1 0,1-1 0,0 1 1,-1 0-1,1 1 0,0-1 0,8 3 0,2 2-64,-11-3 71,0 0-1,0-1 1,0 2-1,8 4 1,-10-6-43,-1 0 1,1 0-1,-1 0 0,1 0 1,-1 0-1,1 0 0,0-1 1,-1 1-1,6 0 0,9 2-92,-15-3 65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2:3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62 391 2720,'-27'4'3850,"30"1"-1716,-2-3-1250,5-1-595,8-1 419,-1-1 1,1 0-1,-1-1 0,1 0 1,23-9-1,-29 9-614,0-2-1,-1 1 1,1-1 0,-1 0 0,0-1 0,0 0 0,-1 0 0,1 0-1,-1-1 1,-1 0 0,7-7 0,-1-1 22,-1 0 0,-1-1 0,0-1 0,0 0-1,-2 0 1,10-29 0,-15 37-88,0 0-1,-1-1 0,1 1 1,-2-1-1,1 0 0,-2-15 1,0 18-67,0 1 1,0-1 0,-1 0-1,1 1 1,-1-1 0,-1 1-1,1-1 1,-1 1 0,0 0-1,-6-9 1,7 11 8,0 1 0,-1 0-1,1 0 1,0 0 0,-1 0 0,1 0-1,-1 0 1,1 1 0,-1-1-1,0 1 1,0-1 0,0 1 0,1 0-1,-1 0 1,0 1 0,-1-1 0,1 1-1,0-1 1,0 1 0,0 0-1,0 0 1,0 0 0,0 1 0,0-1-1,0 1 1,0-1 0,0 1-1,0 0 1,0 0 0,-3 2 0,-3 2 0,0-1 1,0 2 0,0-1-1,1 1 1,0 0 0,0 1-1,-12 14 1,5-4 93,2 0-1,0 1 1,1 1 0,-18 37-1,23-42 92,1 1-1,1 0 0,1 0 0,0 0 0,1 0 0,0 1 1,0 25-1,3-34-63,0-1 1,1 0-1,0 0 1,0 1-1,1-1 0,-1 0 1,1 0-1,1 0 1,-1-1-1,1 1 1,0-1-1,0 1 0,8 9 1,-5-8 32,1 0 1,0 0-1,1 0 1,0-1-1,0 0 0,0-1 1,1 0-1,9 5 1,-11-7-38,0-1 1,1 1-1,-1-1 1,1-1-1,-1 1 1,1-1-1,-1-1 0,1 1 1,0-1-1,-1-1 1,1 1-1,0-1 1,-1-1-1,1 1 1,-1-1-1,0-1 1,1 1-1,-1-1 1,9-5-1,6-6-3,-1-2 0,0 0 0,28-29 1,50-63 39,1-3 71,-73 83-145,-18 18-22,1 0 0,0 0 0,0 1 0,1 0-1,0 1 1,14-8 0,-24 15-35,-1 1 0,1 0 0,-1 0 0,1 0 0,-1-1 0,1 1 0,-1 0-1,1 0 1,0 0 0,-1 0 0,1 0 0,-1 0 0,1 0 0,0 0 0,-1 0 0,1 0-1,-1 0 1,1 0 0,-1 0 0,1 1 0,-1-1 0,1 0 0,0 0 0,-1 1 0,1-1 0,-1 0-1,0 1 1,1-1 0,-1 0 0,1 1 0,-1-1 0,1 1 0,-1-1 0,0 1 0,1-1-1,-1 1 1,0-1 0,1 1 0,0 2-11,0-1-1,-1 1 1,1-1 0,0 1-1,-1-1 1,0 1-1,1 0 1,-1 2 0,-1 12 38,-1 1 1,0-1 0,-1 0-1,-9 26 1,-28 66 142,21-65-105,-6 18 519,25-62-568,0 0-1,0 0 1,-1 0 0,1 0-1,0 1 1,0-1-1,0 0 1,0 0 0,0 0-1,0 1 1,0-1 0,-1 0-1,1 0 1,0 1-1,0-1 1,0 0 0,0 0-1,0 1 1,0-1 0,0 0-1,0 0 1,0 0-1,0 1 1,0-1 0,1 0-1,-1 0 1,0 1 0,0-1-1,0 0 1,0 0-1,0 0 1,0 1 0,0-1-1,1 0 1,-1 0 0,0 0-1,0 0 1,0 1 0,0-1-1,1 0 1,-1 0-1,0 0 1,0 0 0,0 0-1,1 0 1,-1 0 0,0 1-1,0-1 1,0 0-1,1 0 1,-1 0 0,0 0-1,0 0 1,1 0 0,-1 0-1,0 0 1,0 0-1,0 0 1,1 0 0,-1 0-1,0 0 1,0-1 0,1 1-1,-1 0 1,0 0-1,0 0 1,0 0 0,1 0-1,19-12 330,6-9-197,0-1 0,28-33 0,41-59-68,-11 15-217,-82 96 128,4-4-43,0 1 0,0 0 1,0 0-1,12-8 0,-18 14 45,1-1 0,0 0 0,0 1 0,0-1-1,0 1 1,0-1 0,-1 1 0,1 0 0,0-1 0,0 1 0,0 0 0,0 0 0,0-1 0,0 1 0,1 0 0,-1 0-1,0 0 1,0 0 0,0 0 0,0 1 0,0-1 0,0 0 0,0 0 0,0 1 0,0-1 0,0 0 0,-1 1-1,1-1 1,0 1 0,0 0 0,0-1 0,0 1 0,0-1 0,-1 1 0,1 0 0,0 0 0,-1 0 0,1-1 0,-1 1-1,1 0 1,0 0 0,-1 0 0,0 0 0,1 0 0,-1 0 0,0 0 0,1 1 0,2 11 23,0-1-1,-1 1 1,-1 0 0,0-1 0,0 1 0,-2 19-1,0-2 16,-1 31 13,0-36-30,2-1 0,4 44 1,-4-64 13,1 0 0,0 0 0,0 0 0,1-1 0,-1 1 1,1 0-1,0-1 0,2 4 0,-3-5-4,0-1 1,0 0-1,0 1 0,0-1 1,1 0-1,-1 0 0,0 0 1,1 0-1,-1 0 0,0 0 1,1 0-1,-1 0 1,1 0-1,0-1 0,-1 1 1,1-1-1,-1 1 0,1-1 1,0 0-1,2 1 0,2-2 23,0 1 0,-1-1-1,1 0 1,0-1 0,-1 0 0,1 1-1,-1-2 1,0 1 0,1-1-1,-1 1 1,8-8 0,5-3 55,26-27 1,-41 37-76,15-15 12,-1-1 0,-1-1 0,0 0-1,-2-1 1,16-29 0,-23 37-32,-1-1-1,0 1 1,-1-2-1,-1 1 1,0 0 0,-1-1-1,0 0 1,-1 0 0,-1 0-1,0-18 1,-1 30-25,-1 0 0,1 0 0,-1 1 0,1-1 0,-1 0 0,0 0 0,0 1 0,0-1 0,0 0 0,-1 1 0,1-1 0,-1 1 0,1 0 0,-1-1 0,0 1 0,0 0 0,-4-3 0,5 4 11,-1 0 0,0 0 0,1 0 1,-1 0-1,0 1 0,0-1 0,0 0 0,1 1 0,-1 0 1,0-1-1,0 1 0,0 0 0,0 0 0,0 0 0,0 0 1,0 0-1,0 1 0,0-1 0,0 1 0,0-1 0,1 1 1,-1-1-1,0 1 0,0 0 0,1 0 0,-1 0 0,-2 2 1,-6 4-36,2 1 0,-1 0 0,1 1 0,0-1 0,0 1 0,1 1 0,-7 12 0,3-3 9,1-1 1,1 1 0,-9 26-1,13-27 32,0 0-1,1 1 1,1-1-1,-2 36 1,5-50 22,0 0 1,0 1 0,1-1-1,-1 0 1,1 0 0,0 1-1,1-1 1,-1 0-1,1 0 1,-1 0 0,1 0-1,0-1 1,1 1 0,4 6-1,-4-6 7,1-1 0,0 1-1,1-1 1,-1 0 0,0 0-1,1 0 1,0 0-1,-1-1 1,1 0 0,8 3-1,3-2 47,1 1-1,-1-2 1,1 0-1,0-1 1,-1-1-1,25-2 1,-26 1-33,0-1 0,0-1 1,-1-1-1,1 0 0,-1-1 0,0 0 1,0-1-1,0 0 0,-1-2 1,0 1-1,22-18 0,-18 10 15,-1 0 1,0-1-1,-1 0 0,-1-2 0,-1 0 1,0 0-1,14-30 0,-13 19-108,18-60 0,-23 63 209,-4 13-508,-5 13 350,0 0 0,0 0 0,0-1 0,0 1 0,0 0 0,0 0 0,0 0 1,0 0-1,0 0 0,0 0 0,0 0 0,0 0 0,0-1 0,0 1 0,0 0 0,0 0 1,0 0-1,0 0 0,1 0 0,-1 0 0,0 0 0,0 0 0,0 0 0,0-1 0,0 1 1,0 0-1,0 0 0,0 0 0,0 0 0,1 0 0,-1 0 0,0 0 0,0 0 0,0 0 1,0 0-1,0 0 0,0 0 0,0 0 0,1 0 0,-1 0 0,0 0 0,0 0 0,0 0 0,0 0 1,0 0-1,0 0 0,0 0 0,1 0 0,-1 0 0,0 0 0,0 0 0,0 0 0,0 0 1,0 1-1,0-1 0,0 0 0,1 0 0,2 6-126,6 12 65,29 149-25,-30-127 108,-6-31-3,0 1 0,1-1 0,0 1 0,1-1-1,0 0 1,0 0 0,1 0 0,0-1 0,11 14 0,-12-17 15,1-1 0,-1 1 0,1-1 1,0 0-1,0-1 0,0 1 0,0-1 1,1 0-1,-1 0 0,1-1 0,0 0 1,0 0-1,0 0 0,0-1 0,0 0 1,12 1-1,0-2 65,1-1 1,-1-1-1,0 0 1,0-2-1,0 0 1,22-8-1,-19 4-42,-2 0 1,1-2-1,-1 0 1,-1-1-1,0-1 1,0-1-1,-2 0 1,1-1-1,16-19 0,12-18-88,58-86-1,-85 111 36,9-14-114,-24 35 84,-2 5 30,-1-1-1,0 1 1,0 0-1,1-1 0,-1 1 1,0 0-1,1-1 1,-1 1-1,0 0 1,0-1-1,0 1 1,0-1-1,0 1 0,1-1 1,-1 1-1,0 0 1,0-1-1,0 1 1,0-1-1,0 1 1,0-1-1,0 1 0,0-1 1,0 1-1,-1 0 1,1-1-1,0 1 1,0-1-1,-1 0 1,1 1-3,0 0 0,0 0 0,0-1 0,0 1 1,0 0-1,-1 0 0,1 0 0,0-1 0,0 1 1,0 0-1,0 0 0,-1 0 0,1 0 1,0 0-1,0 0 0,0 0 0,-1-1 0,1 1 1,0 0-1,0 0 0,-1 0 0,1 0 0,0 0 1,0 0-1,-1 0 0,1 0 0,0 0 0,0 0 1,-1 0-1,1 0 0,0 0 0,0 0 0,0 1 1,-1-1-1,1 0 0,0 0 0,0 0 0,0 0 1,-1 0-1,1 0 0,0 0 0,0 1 1,0-1-1,-1 0 0,-10 11-189,-12 16 134,2 1 0,1 2 0,1 0 0,-15 33 0,4-7-44,17-35 118,-26 52-5,36-66-10,0 1-1,0 0 0,0 0 1,1 0-1,0 0 0,1 1 0,-1 11 1,2-16 32,1 1 0,-1 0 1,1 0-1,0 0 0,1 0 1,-1-1-1,1 1 0,0-1 1,0 1-1,0-1 0,1 0 1,-1 0-1,1 0 1,0 0-1,0 0 0,1 0 1,-1-1-1,1 0 0,-1 1 1,1-1-1,5 2 0,-6-3 0,0 0 1,0 0-1,0-1 0,1 0 0,-1 0 0,0 1 0,1-2 0,-1 1 1,0 0-1,1-1 0,-1 0 0,1 1 0,-1-1 0,1-1 0,-1 1 1,1 0-1,-1-1 0,1 0 0,-1 0 0,0 0 0,1 0 0,-1 0 1,0-1-1,0 1 0,0-1 0,0 0 0,0 0 0,0 0 0,4-5 1,2-3-12,0 0 1,-1-1 0,0 0 0,-1 0 0,0-1-1,-1 0 1,0 0 0,5-19 0,-5 13-23,-1-1-1,-1 0 1,-1 0 0,0 0 0,-1-26 0,-2 31-121,-1 0 1,-4-15-1,5 29 117,0-1 0,0 1 0,0-1 0,0 1-1,0 0 1,0-1 0,0 1 0,0 0 0,0-1 0,-1 1-1,1 0 1,0-1 0,0 1 0,0 0 0,-1-1 0,1 1-1,0 0 1,0 0 0,-1-1 0,1 1 0,0 0 0,0 0-1,-1 0 1,1-1 0,0 1 0,-1 0 0,1 0 0,0 0 0,-1 0-1,1 0 1,0-1 0,-1 1 0,1 0 0,-1 0 0,1 0-1,-1 0 1,-13 5-8,6-2-7,8 50-196,-9 213 11,-42 120 325,41-328-58,6-34-16,-1 1 0,-1-1 0,-1 1 0,-13 28 0,17-45-15,-1-1-1,0 1 1,-1-1 0,0 0 0,0-1 0,0 1 0,-1-1 0,0 0-1,0 0 1,0-1 0,-1 1 0,0-2 0,0 1 0,0-1 0,-1 0-1,-10 4 1,8-5 13,1 0 0,0-1 0,0-1 0,-1 0 0,1 0-1,-1-1 1,-10-1 0,-2 0 87,1-2-1,-22-6 1,36 7-135,0 1 1,0-2 0,1 1 0,-1-1-1,1 0 1,-1-1 0,1 1 0,0-1-1,1 0 1,-1-1 0,-8-8 0,12 10 17,-1 0 1,1 0 0,0 0-1,0 0 1,0-1 0,0 1-1,0-1 1,1 1 0,-1-1-1,1 0 1,0 0-1,0 1 1,1-1 0,-1 0-1,1 0 1,0 0 0,0 0-1,0 0 1,0 0 0,1 1-1,1-8 1,1 2-25,1 1 0,-1 0-1,1 1 1,0-1 0,1 1 0,0-1 0,0 1 0,0 1 0,13-13 0,6-2-49,36-25 0,-34 26 50,84-70-28,54-38-42,-47 56 472,85-60-332,-178 112-72,-1-1 0,0 0 0,-1-2 0,-2 0 0,0-2 0,-2 0 0,-1-1 1,0 0-1,23-57 0,-30 59 101,-1 0 0,8-36 0,-15 53-588,-4 22 314,-6 26 81,3-13 109,1-1 0,2 0 0,0 1 0,2-1 0,1 1 0,7 36 0,-8-58 61,1-1 0,0 1 0,1-1 0,0 1 0,-1-1 0,2 0 0,-1 1 0,0-1 0,1 0 0,0 0 0,4 5 0,-6-10-40,0 1 0,0 0-1,0 0 1,0-1 0,0 1 0,0 0 0,0-1-1,0 1 1,0-1 0,0 1 0,0-1 0,0 0 0,1 1-1,-1-1 1,0 0 0,0 0 0,0 0 0,0 0 0,1 0-1,-1 0 1,0 0 0,0 0 0,0 0 0,0-1-1,1 1 1,-1 0 0,0-1 0,0 1 0,0-1 0,0 1-1,0-1 1,0 0 0,1 0 0,4-3 40,0-1 0,-1 1 0,1-1 0,5-7 1,8-11 21,-1 0 0,-1-2 1,17-33-1,-20 33-154,1 0 1,1 1-1,26-30 0,-42 53 61,1 1 0,-1-1 1,1 0-1,0 1 0,-1-1 0,1 1 0,0-1 0,-1 1 1,1-1-1,0 1 0,0 0 0,-1-1 0,1 1 0,0 0 1,0 0-1,0 0 0,-1-1 0,1 1 0,0 0 0,0 0 1,0 0-1,0 0 0,-1 0 0,1 0 0,0 1 0,0-1 0,0 0 1,-1 0-1,1 1 0,0-1 0,0 0 0,0 1 0,-1-1 1,1 1-1,0-1 0,-1 1 0,1-1 0,0 1 0,-1-1 1,1 1-1,-1-1 0,1 1 0,-1 0 0,1 0 0,-1-1 0,0 1 1,1 0-1,-1 0 0,0-1 0,1 1 0,-1 0 0,0 1 1,2 5-36,-1 0 0,0 0 0,0 0 0,0 0 1,-1 0-1,-1 10 0,-8 42 14,7-48 29,-70 293 56,23-103-56,9-48-12,30-125 58,-1 1 0,-1-2-1,-19 32 1,26-51-16,1 0-1,-2-1 1,1 1-1,-1-1 1,0 0-1,-1-1 1,0 1-1,0-1 0,0-1 1,0 1-1,-1-1 1,0-1-1,-15 7 1,9-6 52,0-1 0,0-1 0,0 0 0,0-1 0,-1 0 0,-26-2 0,35 0-61,1 0 1,0-1-1,-1 1 0,1-1 1,0-1-1,0 1 0,0-1 1,0 0-1,0 0 0,-5-3 0,8 4-12,0 0-1,0 0 0,1 0 0,-1 0 0,1 0 0,-1 0 0,1 0 0,-1-1 1,1 1-1,0-1 0,0 1 0,0-1 0,-1 0 0,1 1 0,1-1 0,-1 0 0,0 0 1,0 1-1,1-1 0,-1 0 0,1 0 0,-1 0 0,1 0 0,0 0 0,0 0 0,0-3 1,1-1 0,1 1 1,-1-1-1,1 1 1,0 0-1,0 0 1,1 0 0,5-8-1,2-3 21,1 1-1,1 0 1,1 1-1,0 0 1,15-12-1,6-5 43,6-8 119,1 3 0,79-53 0,-69 60-103,2 2 1,75-27-1,113-25-148,-191 64 10,-12 3-123,79-21-4877,-110 32 3280,0 0-1,0 0 1,14 1 0,19 7-3244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4:40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120 122 2816,'0'0'14138,"9"-8"-12719,18-11-416,-21 14-942,1 0 0,-1 1 0,12-6 1,14-7 167,-19 10-170,1 0 1,0 1 0,0 0-1,0 1 1,18-4-1,-9 5 37,-11 1-47,0 1 1,20-2-1,-29 4-36,-1 0 0,1 0-1,-1 0 1,1 0 0,-1 1 0,1-1-1,-1 1 1,1 0 0,-1-1-1,1 1 1,-1 0 0,0 0-1,1 1 1,-1-1 0,0 0 0,0 1-1,0-1 1,2 3 0,-2-1 21,-1-1 0,0 1 0,1-1 0,-1 1 0,0 0 0,0 0 0,-1 0 0,1 0 0,0-1 0,-1 1 1,0 5-1,3 11 90,-1-4-68,0 0 0,-1 0-1,-1 0 1,0 0 0,-3 16 0,0 3-71,1-9 114,0 0-1,-2 0 1,-1 0-1,-13 39 1,12-49 5,0 0 0,-1-1 0,0 1 0,-1-2 0,-1 1 0,0-1 0,-1 0 0,-17 17 0,3-7 74,0-2-1,-1 0 0,-1-2 1,-1 0-1,-1-2 0,0-1 1,-32 12-1,51-24-96,-1 0 1,1-1-1,-1-1 0,1 1 1,-1-2-1,0 1 0,-13 0 1,11-5-292,12 3 203,0 0 0,0 0 0,0 0 0,0 0 0,0-1-1,0 1 1,0 0 0,0 0 0,0 0 0,0-1 0,0 1 0,0 0 0,0 0 0,0 0 0,0 0 0,0-1 0,0 1 0,1 0 0,-1 0 0,0 0 0,0 0-1,0 0 1,0-1 0,0 1 0,1 0 0,-1 0 0,0 0 0,0 0 0,0 0 0,0 0 0,1 0 0,-1 0 0,22-10-41,6 4 262,1 0 1,0 2-1,0 1 0,45 2 1,-20 1-68,-1 3 1,82 14 0,-112-8-48,-20-8-164,-1 0-1,1 0 0,0 0 1,-1 0-1,1 0 1,0 0-1,4 0 1,-6-1-587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4:41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 4800,'-10'2'15739,"16"-3"-14097,2 0-1335,0 0 0,14 1 0,8-1 78,5-1 157,40 3-1,25-2-152,-6-3-143,-73 4-3647,-1 0-3715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4:41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78 5056,'-10'-12'7397,"16"7"-4917,2 1-1453,1 0 0,13-3 0,-14 4-635,1 0 1,-1-1-1,13-6 0,-15 6-329,0 1 0,-1 0 0,1 0 0,0 1 0,1-1 0,-1 1 0,0 1 0,0-1 0,1 1 0,-1 1 0,1-1 0,-1 1 0,1 0-1,8 1 1,-14-1-61,0 1-1,0-1 0,0 0 0,0 1 1,0-1-1,0 1 0,0-1 1,0 1-1,0-1 0,0 1 0,-1 0 1,1 0-1,0-1 0,-1 1 1,1 0-1,0 0 0,-1 0 0,1 0 1,-1-1-1,1 3 0,0-1 13,0 1 0,0-1 0,-1 1 0,1-1 0,-1 1 0,0-1 0,0 1 0,0 3 0,0-1 57,-1 0 1,1 1 0,-1-1-1,-1 0 1,1 1-1,-1-1 1,-4 9 0,-4 1 155,0-1 0,-1 0 0,-1-1 0,-19 18 1,17-17-136,12-11-51,0 0-1,-1-1 1,1 1 0,-1-1-1,-3 3 1,6-5-20,0 0 0,-1 0 0,1 0 0,0 0 0,0 0 0,0 0 0,0 0 0,0 0 0,0 0 0,0 0 0,0 1 0,0-1 0,0 0 0,-1 0 0,1 0 0,0 0 0,0 0 0,0 0 0,0 0 0,0 0 0,0 0 0,0 1 0,0-1 0,0 0 0,0 0 1,0 0-1,0 0 0,0 0 0,0 0 0,0 0 0,0 0 0,0 1 0,0-1 0,0 0 0,0 0 0,0 0 0,0 0 0,0 0 0,0 0 0,0 0 0,0 0 0,0 0 0,0 1 0,0-1 0,0 0 0,1 0 0,-1 0 0,0 0 0,7 4 281,10 1-88,-4-3 23,-6-2-206,0 1 1,0 0 0,0 1 0,0-1-1,0 1 1,8 4 0,-14-5-117,3 1 555,6-1-9768,3 3 2665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4:42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548 8 5312,'0'0'76,"0"0"0,0 0 0,0-1 1,0 1-1,0 0 0,0-1 0,0 1 0,0 0 1,0 0-1,0-1 0,0 1 0,0 0 0,0-1 0,1 1 1,-1 0-1,0 0 0,0-1 0,0 1 0,0 0 1,0 0-1,1 0 0,-1-1 0,0 1 0,0 0 0,0 0 1,1 0-1,-1-1 0,0 1 0,0 0 0,1 0 1,-1 0-1,0 0 0,0 0 0,1 0 0,-1-1 1,0 1-1,1 0 0,11 3 4442,-11-1-3478,0 2-710,0 0 0,0 0 0,-1 0 1,1 0-1,-1 0 0,0 0 0,0 0 0,-1 0 0,1 0 0,-1 0 1,0 0-1,0 0 0,-3 7 0,0-1 205,0 1 0,-1 0 0,-12 16 0,11-18-266,-1 0-1,0-1 0,-1 0 0,-15 12 1,-40 25 311,4-3-331,50-35-220,-50 40 250,-62 66 0,19-10 185,92-92-421,-17 21 1,-4 6-3081,35-51-3762,16-14 772,0 8 1702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4:43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41 5888,'-3'-5'759,"2"4"-600,0 0-1,1 1 0,-1-1 1,1 0-1,-1 0 1,1 0-1,-1 0 1,1 1-1,0-1 1,-1 0-1,1 0 0,0 0 1,0 0-1,-1-2 1,2 3 230,1 0 0,-1 0-1,0 0 1,0 0 0,0-1 0,1 1 0,-1 0 0,0-1 0,0 1 0,1-2 0,0 2 250,32-4 2822,-14-1-2530,0 2 0,1 1 0,-1 0 0,28 2 0,-38 0-711,-8 0-185,-1 0 0,1 0 0,0 0 0,0 0 0,-1 0 0,1 1 0,0-1 1,0 1-1,-1-1 0,1 1 0,-1 0 0,1 0 0,0-1 0,-1 1 0,1 0 0,-1 0 0,0 1 1,2 0-1,-2-1-5,-1 0 1,1 0-1,-1 0 1,1 0 0,-1 0-1,1 0 1,-1 0 0,0 0-1,0 1 1,1-1-1,-1 0 1,0 0 0,0 0-1,0 0 1,0 0-1,0 1 1,0-1 0,-1 0-1,1 0 1,0 0-1,-1 0 1,1 0 0,0 0-1,-1 0 1,0 0-1,0 2 1,-35 45 561,28-37-490,-1-1-1,-14 14 1,16-18-98,1 1 1,-1-1-1,1 1 1,1 1-1,-1-1 0,-6 14 1,11-20-13,1 1 0,0-1 0,0 0 0,0 0 0,0 0 0,-1 0 0,1 0 0,1 0 0,-1 0 0,0 0 0,0 0 0,0 0 0,1 0 0,-1 1 0,0-1 0,1 0 0,-1 0 0,1 0 0,-1-1 0,1 1 0,-1 0 0,1 0 0,0 0 0,0 0 0,0 0 0,2 2 13,0 0 0,-1-1 1,1 0-1,0 0 0,0 0 1,4 2-1,14 5 74,-1 1 0,0 1 1,-1 0-1,0 2 0,29 26 0,-47-39-49,-1 1 0,1-1 1,0 1-1,-1 0 0,1 0 0,-1-1 1,1 1-1,-1 0 0,1 0 0,-1 0 1,1 0-1,-1 0 0,0 0 0,1-1 1,-1 1-1,0 0 0,0 0 0,0 0 0,0 0 1,0 0-1,0 0 0,0 0 0,0 0 1,0 0-1,-1 2 0,0-1 19,0-1-1,0 1 1,0 0-1,0 0 1,0-1-1,-1 1 1,1-1-1,-1 1 1,1-1-1,-1 0 1,-2 2-1,-5 3 127,-1-1 1,1 0-1,-19 5 0,10-4-95,-1-1 1,0-1-1,0-1 0,0-1 0,0-1 0,-30-1 1,26-2-974,0 0 0,-37-10 0,56 11 296,0 0 0,-1-1 0,1 1 0,0-1 1,-5-3-1,8 5 381,1 0 0,-1-1-1,0 1 1,1-1 0,-1 1 0,1-1 0,-1 1 0,1-1 0,-1 1 0,1-1 0,0 1 0,-1-1 0,1 1 0,-1-1 0,1 0 0,0 1 0,0-1 0,-1 0 0,1 1-1,0-1 1,0 0 0,0 1 0,0-1 0,0 0 0,0 0 0,0 1 0,0-1 0,0 0 0,0 1 0,0-1 0,1 0 0,-1 1 0,0-1 0,0 0 0,1 1 0,-1-1-1,0 0 1,1 1 0,0-1 0,11-15-3202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4:45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 1984,'-5'0'10906,"4"27"-5749,-5-16-4082,5-11-897,1 1-1,-1 0 1,0 0-1,1 0 0,-1 0 1,1 0-1,-1 0 1,1 0-1,0 0 0,-1 0 1,1 0-1,0 3 774,9-4-386,278-22 1730,-147 7-1486,-67 4-271,-30 3-777,-43 8 132,1 0 0,-1-1-1,0 1 1,0 0 0,0 0 0,1 0 0,-1 0 0,0 0 0,0 0-1,1 0 1,-1 0 0,0 0 0,0 0 0,1 0 0,-1 0 0,0 0-1,0 0 1,0 0 0,1 0 0,-1 0 0,0 0 0,0 1 0,1-1-1,-1 0 1,0 0 0,0 0 0,0 0 0,1 0 0,-1 1 0,0-1-1,0 0 1,-4 6-3224,2-5 2543,0 1 0,1-1 1,-1 0-1,0 0 1,0 0-1,0 0 1,-3 1-1,-16-3-6305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4:46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 3392,'-17'-3'10634,"51"19"-8064,-24-11-2019,1 0 1,10 4-1,7-2-34,1 0 0,-1-2 0,43 2 0,91-5 758,-98-2-975,223-9 57,-113 9 150,-174 1-504,1-1 0,0 0 0,-1 0 0,1 1 0,0-1 0,0 0 0,-1 1 1,1-1-1,-1 1 0,1-1 0,0 1 0,-1-1 0,1 1 0,-1-1 0,1 1 1,-1 0-1,1-1 0,-1 1 0,0 0 0,1-1 0,-1 1 0,1 1 0,4 15 49,-5-17-53,4 20 87,-2 1 0,0-1 0,-2 40 0,-1-21-51,-4 466-56,-3-214 282,3-187-320,-4-12 178,0-14 120,7-49-12,-28 277 314,12-158-184,17-101-144,0-43-170,1 0-1,0 0 1,0 0-1,0 0 1,1-1-1,-1 1 0,2 5 1,2 15 540,-4-23 468,-7 0-294,-6 0-627,0 0 1,-1-1-1,1 0 1,-1-1 0,-17-4-1,-6 1-65,-98-6-132,-41-5-3285,163 13 2000,-25 0-1632,11 7-3794,4 3 2965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5:43.7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391 77 3072,'5'12'9216,"-5"-16"-9047,0 1 1,-1-1-1,1 1 1,-1 0 0,0-1-1,0 1 1,0 0-1,0 0 1,-1-1-1,0 1 1,1 0 0,-1 1-1,0-1 1,0 0-1,0 0 1,-1 1 0,1-1-1,-1 1 1,1 0-1,-1 0 1,0 0-1,0 0 1,0 0 0,-5-1-1,1-1-90,-1 2-1,1-1 1,-1 1-1,0 0 1,1 0 0,-1 1-1,0 0 1,0 1-1,0 0 1,-11 1-1,0 2-23,0 1-1,1 1 0,-1 0 0,1 2 0,1 0 0,-25 14 0,37-18-55,0 0-1,0 0 1,0 1 0,0 0-1,1 0 1,-1 0 0,1 1-1,0-1 1,1 1-1,-1 0 1,1 0 0,0 0-1,-4 10 1,5-12 18,1 0 0,0 0 0,0 1 0,1-1 0,-1 0 0,1 1 0,0-1 0,0 0-1,0 1 1,0-1 0,0 0 0,1 1 0,-1-1 0,1 0 0,0 0 0,0 1 0,0-1 0,1 0 0,-1 0 0,1 0 0,-1 0 0,1 0 0,0-1 0,0 1 0,5 4-1,5 4 128,0-1 0,1 0-1,0-1 1,0 0-1,1-1 1,0 0-1,1-1 1,0-1-1,0-1 1,0 0 0,30 6-1,-41-11-208,9 2 702,-11-3-224,-7-3-235,2 3-197,1 0 0,-1 1 0,1-1 0,-1 1 0,1-1 0,-1 1 0,0 0 0,1 0 0,-1 0 0,1 0 0,-1 0 0,1 1 1,-1-1-1,0 1 0,1 0 0,-4 1 0,-2 1-45,1 1 1,-1-1-1,-12 10 1,4-1 25,2 0 0,-1 2 1,1-1-1,1 2 0,1-1 0,0 2 1,1 0-1,0 0 0,1 1 1,1 0-1,1 1 0,1 0 0,-10 32 1,16-44 75,-1 1 0,1-1-1,0 1 1,0 0 0,1-1 0,0 1 0,0 0 0,1 0 0,0-1 0,0 1 0,0-1 0,1 1-1,3 8 1,-2-10 18,-1 0 0,1 0 0,0 0 0,1 0 0,-1 0-1,1-1 1,0 1 0,0-1 0,1 0 0,-1 0 0,1-1-1,0 1 1,0-1 0,0 0 0,7 3 0,-2-2 19,1-1 1,-1 0-1,0 0 1,1-1-1,-1-1 1,1 0 0,0 0-1,0-1 1,-1 0-1,1-1 1,17-3-1,-16 2-30,-4 2-8,-1-1 0,0 0 0,0-1 1,-1 0-1,1 0 0,0 0 0,-1-1 0,1 0 0,-1 0 1,9-5-1,-6 0 42,-1 1 0,1-1 0,-1 0 0,0-1 0,-1 0 0,12-18 1,27-65 25,-31 61-98,-13 26-20,4-10-65,2 0 0,0 1 0,17-25 0,-24 39 74,-1 0 1,0 0-1,0 0 1,0 0-1,0 0 1,0-1-1,0 1 1,1 0-1,-1 0 0,0 0 1,0 0-1,0 0 1,1 0-1,-1 0 1,0-1-1,0 1 1,0 0-1,0 0 0,1 0 1,-1 0-1,0 0 1,0 0-1,0 0 1,1 0-1,-1 0 1,0 0-1,0 0 1,0 0-1,1 0 0,-1 0 1,0 0-1,0 1 1,0-1-1,1 0 1,-1 0-1,0 0 1,0 0-1,0 0 0,0 0 1,1 0-1,-1 1 1,0-1-1,0 0 1,0 0-1,0 0 1,0 0-1,0 1 1,1-1-1,-1 0 0,0 0 1,0 0-1,0 0 1,0 1-1,0-1 1,0 0-1,0 1 1,4 14 38,-3-13-44,1 10 42,0 1-1,-1-1 1,-1 0 0,0 0-1,0 0 1,-3 15 0,-17 71 117,19-95-111,0 1 1,1-1-1,-2 0 0,1 0 1,0 1-1,0-1 1,-1 0-1,0 0 1,-4 5-1,6-7 372,4-10 122,-3 7-535,89-123 38,-78 111-44,0 1 0,0 0 0,1 1 1,1 0-1,0 1 0,23-14 0,-35 24 2,0 0-1,0 0 1,0 0 0,1 0 0,-1 0-1,0 0 1,0 1 0,1-1 0,-1 1-1,0 0 1,1-1 0,-1 1-1,1 0 1,3 1 0,-4-1 16,-1 1 1,1 0-1,0 0 0,-1-1 0,1 1 1,-1 0-1,1 0 0,-1 1 0,1-1 1,-1 0-1,0 0 0,1 1 1,-1-1-1,0 1 0,0-1 0,0 1 1,0-1-1,1 4 0,3 8-6,0 0 0,-1 1 0,0-1-1,-1 1 1,2 15 0,-3-13-10,1 1 1,1-1-1,6 18 0,-8-30 19,0 0-1,0 1 1,1-1-1,-1 0 1,1 0 0,0 0-1,0-1 1,0 1-1,1-1 1,-1 1-1,1-1 1,0 0-1,0-1 1,0 1-1,0-1 1,0 1 0,0-1-1,1-1 1,-1 1-1,1 0 1,0-1-1,-1 0 1,1 0-1,0-1 1,0 1 0,-1-1-1,1 0 1,0 0-1,0-1 1,0 1-1,-1-1 1,1 0-1,6-2 1,-4 1 12,-1-1 0,1 1 0,-1-1 0,1 0 0,-1-1 0,0 0 0,-1 0 0,1 0 0,0 0 1,-1-1-1,0 0 0,0 0 0,-1 0 0,1-1 0,-1 0 0,-1 1 0,1-2 0,-1 1 0,4-9 0,-1-1 54,-1-1 0,0 0 0,-1 0-1,3-33 1,-4-72 94,-3 109-142,0 9-81,0 0 1,0 1 0,0-1 0,0 0 0,-1 1 0,0-1 0,0 0 0,0 1 0,0-1 0,0 1 0,-1 0 0,0-1 0,0 1 0,-3-4 0,5 6 38,0 1 0,0-1 1,-1 1-1,1 0 0,0-1 1,-1 1-1,1 0 1,-1 0-1,1-1 0,0 1 1,-1 0-1,1 0 0,-1 0 1,1-1-1,0 1 1,-1 0-1,1 0 0,-1 0 1,1 0-1,-1 0 1,1 0-1,-1 0 0,1 0 1,-1 0-1,1 0 0,-1 0 1,1 0-1,0 0 1,-1 0-1,1 1 0,-1-1 1,1 0-1,-1 0 0,1 0 1,0 1-1,-1-1 1,1 0-1,-1 0 0,1 1 1,0-1-1,-1 0 0,1 1 1,0-1-1,-1 1 1,-12 18-56,7-7 48,2 0 0,-1 1 0,1-1 0,1 0 0,0 1 0,-1 20 0,2-1 4,2 48-1,1-58 58,6 26 0,-6-40-66,1-1 0,0 1 0,0 0 0,1-1 0,0 0 0,8 14 0,-11-20 37,1 0 0,0 1-1,0-1 1,0 0 0,0 1 0,0-1-1,1 0 1,-1 0 0,0 0-1,0 0 1,1 0 0,-1 0 0,1-1-1,-1 1 1,1 0 0,-1-1-1,1 1 1,-1-1 0,1 1 0,1-1-1,-1 0 13,0 0 0,0 0 0,0-1 0,0 1 0,0-1 0,0 1 0,0-1 0,0 0 0,0 0 0,-1 1 0,1-1 0,0-1 0,-1 1 0,3-1 0,2-4 6,0 0 0,0-1 0,0 1 0,-1-1 0,0 0 0,6-11 0,50-109 22,17-27-18,-65 129 14,-10 19-72,0-1 1,0 1-1,1 0 0,9-12 1,-12 17-65,-1 3-42,16 40 57,17 76 0,-24-77 38,3-1 1,21 51-1,-32-87 50,1-1-1,0 0 1,0 0 0,0 0-1,0 0 1,0-1-1,1 1 1,-1-1 0,1 1-1,-1-1 1,1 0-1,0 0 1,0 0 0,0 0-1,0 0 1,1-1-1,-1 0 1,0 1-1,1-1 1,-1 0 0,0-1-1,1 1 1,-1-1-1,1 1 1,0-1 0,3 0-1,-1-1 14,1 1 0,-1-1-1,0 0 1,0-1 0,1 0 0,-1 0-1,0 0 1,0-1 0,-1 1-1,1-1 1,0-1 0,-1 1-1,8-7 1,2-4-28,-1-1 0,-1 0 0,0 0 0,-1-2 0,-1 1 0,0-1 0,13-29 0,2-6-105,11-24 281,-23 47-123,-11 24-44,0-1-1,-1 1 1,1-1-1,-1 0 1,0 1-1,-1-1 1,1 0-1,-1 0 0,1-10 1,-5 12-261,-2 7 34,-5 7-81,1 2 245,0 0-1,1 1 1,0 1-1,1-1 1,1 1-1,-9 24 1,-19 92 6,32-122 22,-1 6-13,1-1 1,0 20-1,1-26 40,1 0-1,1-1 1,-1 1 0,1 0 0,1 0-1,3 12 1,-4-17-1,0 1 0,1-1 0,-1 0 0,1 0 0,-1-1 0,1 1 0,3 3 0,-4-5 27,-1 0 1,1 0-1,-1 0 0,0 0 0,1 0 0,-1 0 0,1 0 0,-1 0 0,1 0 1,-1 0-1,0 0 0,1 0 0,-1 0 0,1 0 0,-1 0 0,0 0 1,1-1-1,-1 1 0,1 0 0,-1 0 0,0-1 0,1 1 0,-1 0 1,0 0-1,1-1 0,-1 1 0,9-9 150,-7 5-142,1 0 1,-1-1-1,1 1 1,-1-1-1,-1 0 1,1 1 0,-1-1-1,2-9 1,3-41 57,-5 45-86,2-32-30,3-58-310,-1 157-597,5 173 704,-10-184 255,-1 0 0,-3 0-1,-10 49 1,6-45-14,4-25 5,-11 39 1,13-57-3,0-1 1,0 0 0,-1 0-1,0 0 1,0 0-1,-1 0 1,0-1 0,0 0-1,0 0 1,0 0 0,-6 5-1,8-9 9,0 1-1,1-1 0,-1-1 1,0 1-1,0 0 0,0 0 1,0-1-1,1 1 0,-1-1 1,0 0-1,0 1 0,0-1 0,0 0 1,0 0-1,0 0 0,0 0 1,0-1-1,0 1 0,0 0 1,0-1-1,0 0 0,0 1 1,0-1-1,1 0 0,-1 0 1,0 0-1,1 0 0,-4-2 1,-4-4 38,1 0 1,-1 0 0,-11-15-1,19 22-65,-13-15 54,2 2-31,-1-1-1,-11-18 1,21 28-33,0 0-1,1 0 1,0-1-1,0 1 1,0-1-1,1 1 0,-1-1 1,1 1-1,0-1 1,0 0-1,1 1 0,-1-1 1,1-8-1,1 9 8,0 0 0,0 0 0,1 0 0,0 0-1,-1 1 1,1-1 0,0 0 0,1 1 0,-1-1 0,1 1 0,-1 0-1,1-1 1,0 1 0,0 1 0,7-6 0,1 0-52,-1 1 0,1 1 1,23-11-1,52-24 118,-38 16-141,-20 10 115,-1-2 0,49-38 1,-63 44-17,0 0 0,-1 0 1,-1-1-1,13-18 1,-7 7-27,5-8 47,19-35 0,54-114-193,-95 179 144,3-5-13,0-1 1,1 1-1,0 0 1,0 0-1,0 1 0,9-10 1,-7 25-602,47 164 662,-50-164-45,1-1-1,0 1 1,8 13 0,-11-20 15,1 0 1,0 0 0,0 0-1,0 0 1,1 0-1,-1-1 1,1 1 0,-1-1-1,1 1 1,0-1-1,0 0 1,0 0 0,6 2-1,-7-3 13,0-1-1,-1 0 0,1 0 1,0 0-1,0 0 0,-1 0 1,1 0-1,0 0 0,-1-1 1,1 1-1,0-1 0,-1 1 1,1-1-1,0 0 1,-1 1-1,1-1 0,-1 0 1,1 0-1,-1 0 0,0 0 1,1 0-1,-1-1 0,0 1 1,0 0-1,0-1 0,0 1 1,0 0-1,0-1 0,1-1 1,3-7 82,1 1 0,-2-1 0,5-14 1,-6 17-92,46-116-113,-35 92 57,-13 29 12,0 1-1,0-1 1,0 0 0,0 1-1,0-1 1,1 1 0,-1 0 0,0-1-1,1 1 1,-1 0 0,1 0-1,-1 0 1,4-2 0,-5 3 25,0 0 1,1 0 0,-1 0 0,0 0-1,0 0 1,0 0 0,0 0 0,0 0-1,0 0 1,0 0 0,0 0 0,0 0-1,0 0 1,0 0 0,0 0 0,1 0-1,-1 0 1,0 0 0,0 0 0,0 0 0,0 0-1,0 0 1,0 0 0,0 0 0,0 0-1,0 0 1,0 0 0,0 0 0,0 0-1,0 0 1,0 0 0,0 1 0,0-1-1,1 0 1,-1 0 0,0 0 0,0 0 0,0 0-1,0 0 1,0 0 0,0 0 0,0 0-1,0 0 1,0 0 0,0 0 0,0 0-1,0 1 1,0-1 0,0 0 0,0 0-1,0 0 1,0 0 0,0 0 0,0 0 0,0 0-1,0 0 1,0 0 0,0 0 0,0 0-1,-1 0 1,1 0 0,0 0 0,0 1-1,0-1 1,0 0 0,0 0 0,0 0-1,0 0 1,7 117-359,-1 1 224,-18 77 248,11-186-122,-1 6 20,0 0 0,-1-1 0,-1 1 0,0-1 0,-1 0 1,-1-1-1,0 1 0,0-1 0,-2 0 0,-10 15 1,13-22 6,-1 0 0,1 0 0,-1 0 1,0-1-1,-1 0 0,0-1 0,1 1 1,-1-1-1,-1 0 0,1-1 0,-10 4 1,6-4 31,0 0 1,-1-1-1,1 0 1,-1-1-1,1 0 1,-1-1-1,-13-1 1,0-3 41,0 0 0,0-2 1,0-1-1,1 0 0,0-2 1,-33-17-1,51 23-96,1 0-1,0 0 1,0 0 0,0-1-1,1 1 1,-8-9 0,11 12 6,0-1 0,0 0 0,1 0 1,-1 0-1,0 0 0,1 0 0,-1 0 1,1 0-1,-1 0 0,1 0 0,-1 0 0,1 0 1,0 0-1,0 0 0,-1 0 0,1-1 1,0 1-1,0 0 0,0 0 0,0 0 1,0 0-1,1 0 0,-1-1 0,0 1 1,1 0-1,-1 0 0,0 0 0,1 0 1,-1 0-1,1 0 0,-1 0 0,1 0 1,0 0-1,-1 0 0,1 1 0,0-1 1,0 0-1,0 0 0,0 1 0,-1-1 1,1 0-1,1 0 0,7-4-21,-1 0 0,1 0 1,0 1-1,0 0 0,20-5 0,50-8 208,-71 15-182,211-26 676,-111 24-1423,-107 4-331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5:46.1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163 730 3136,'9'-10'2199,"0"0"988,-8 7-2909,0 2 217,0 0 0,0 0 0,-1-1 0,1 1 0,0 0 0,-1-1 0,1 1 0,-1 0 0,1-4 0,-1 5-335,0-1 0,-1 0 0,1 1 0,0-1 0,0 0 0,-1 1-1,1-1 1,0 0 0,-1 1 0,1-1 0,-1 1 0,1-1 0,-1 1 0,1-1 0,-1 1 0,1-1 0,-1 1 0,0-1 0,1 1 0,-1 0 0,0-1 0,1 1 0,-1 0 0,-1-1 0,-1 0-69,0 0 0,0 1 1,-1-1-1,1 0 0,0 1 1,-1 0-1,1 0 0,0 0 0,-1 0 1,1 0-1,0 1 0,-1 0 1,1-1-1,0 1 0,0 0 0,-1 1 1,1-1-1,0 0 0,0 1 1,-5 3-1,3-1-77,-1 0 0,1 0 1,0 0-1,1 1 0,-1 0 1,1 0-1,0 0 0,0 0 1,0 1-1,-3 6 0,-1 8 63,0 1 0,1 0 0,1 0 0,-5 33 0,6-13 160,0 62 0,6-97-112,-1 0 1,1-1-1,0 1 0,1 0 1,-1 0-1,1-1 0,3 7 1,-4-12-89,0 0 1,-1 0-1,1 0 0,0 0 1,-1 0-1,1-1 1,0 1-1,-1 0 0,1 0 1,0-1-1,-1 1 1,1 0-1,-1-1 1,2 0-1,-2 1 15,4-3 13,0 1 1,-1-1 0,1 0-1,-1 0 1,0 0-1,0-1 1,0 1-1,-1-1 1,4-4-1,18-40 256,-12 23-140,27-57 14,-21 42-126,1 2-1,31-47 0,-5 16-9,-44 67-82,0 1 0,-1-1 0,1 0-1,0 1 1,-1-1 0,1 0 0,-1 1 0,0-1 0,0 0 0,0 0 0,0-2 0,0 4 343,17-21 517,-10 9-736,0 1 1,-1-1-1,0 0 1,-1-1-1,0 1 1,5-25-1,9-81 212,-16 93-280,23-245 228,-25 183-783,-6 104 154,0 32 209,1 78 0,3-48 167,-4 64-93,-3 106 220,18-1 242,-9-233-254,0 0 1,2-1 0,0 1-1,0-1 1,9 21-1,-12-34-99,1-1 0,-1 1 0,0 0-1,1 0 1,-1 0 0,1-1 0,-1 1-1,1 0 1,-1 0 0,1-1 0,-1 1-1,1 0 1,0-1 0,-1 1 0,1-1 0,0 1-1,0-1 1,-1 1 0,1-1 0,0 0-1,0 1 1,0-1 0,1 1 0,-1-2-8,0 1 0,0 0 0,0 0 0,0-1 0,0 1 0,0 0 0,0-1 0,0 1 0,0-1 1,0 1-1,0-1 0,0 0 0,-1 1 0,1-1 0,0 0 0,1-1 0,2-3 60,1-1-1,-2 0 1,1 0-1,5-11 1,22-54 65,63-104 0,-85 158-140,-8 14-76,1 0 1,-1 0-1,1 1 0,0-1 0,3-3 0,1 14-85,-2 3 149,0 0-1,-1 0 0,0 0 1,-1 0-1,2 19 1,3 16-16,-1-14 57,6 25 89,-10-52-110,-1 1 0,1-1 0,1 0 0,-1 0 0,1 0 0,0-1 0,0 1 0,4 5 0,-6-10 4,-1 1 0,0-1 0,1 1 1,-1-1-1,1 1 0,-1-1 1,1 0-1,-1 1 0,1-1 1,0 0-1,-1 1 0,1-1 0,-1 0 1,1 1-1,0-1 0,-1 0 1,1 0-1,-1 0 0,1 0 1,0 0-1,-1 0 0,1 0 0,0 0 1,-1 0-1,1 0 0,0 0 1,1-1 3,-1 1 1,0-1-1,0 0 0,0 1 1,0-1-1,0 0 1,-1 0-1,1 0 1,0 0-1,0 1 0,0-1 1,-1-1-1,2 0 1,2-7 42,0 1 1,-1-1 0,3-10-1,-3 10-31,57-153 437,-27 78-477,32-128-1,6-130-164,-68 312-163,-3 24-73,-3 21 32,-7 97-313,1-9 608,-6 5 118,-22 183 62,-63 320 139,65-463 124,34-145-321,0 1 0,0 0 1,0-1-1,0 1 0,-4 5 1,5-9-28,0 0 1,-1-1 0,1 1 0,0 0 0,0-1 0,0 1 0,-1 0 0,1 0-1,0-1 1,0 1 0,0-1 0,-1 1 0,1 0 0,0-1 0,0 1 0,0 0-1,0-1 1,0 1 0,0-1 0,0 1 0,0 0 0,0-1 0,0 1 0,0 0-1,0-1 1,0 1 0,1-1 0,-2-16 69,8-26 6,1 0 1,2 1 0,20-57 0,-8 33-45,-2-3 24,3 2-1,37-73 1,18 7-200,14-28 103,-49 60-12,57-206 0,-96 289 57,3-25 0,-4 18-100,-3 24 53,0 1 1,1-1 0,-1 0-1,0 0 1,0 0-1,0 0 1,1 1-1,-1-1 1,0 0 0,1 0-1,-1 1 1,1-1-1,-1 0 1,1 1-1,0-2 1,3 4-261,-1 8 81,0 16 131,-1 0 1,-1 0-1,-4 42 1,0 7-41,1 7 182,-4 1-1,-17 89 1,14-123 32,-3 22-66,-3 0 1,-30 82 0,31-116 101,-2-1 1,-30 53 0,34-71-74,-1 0-1,-1 0 1,0-1-1,-1-1 1,0-1 0,-19 15-1,32-29-33,0 1 0,0-1 1,0 0-1,0 0 0,-1 0 0,1 0 0,0 0 0,-1-1 0,1 1 0,0-1 0,-1 1 1,1-1-1,-1 0 0,1 0 0,0 0 0,-4 0 0,5-1-13,-1 1 0,1 0 0,0 0 0,0-1 0,-1 1 0,1-1 0,0 1 0,0-1 0,0 0 0,0 1 0,0-1 0,0 0 0,0 0 0,0 0 0,0 0 0,0 0 0,0 0 0,1 0 0,-1 0 0,0 0-1,1 0 1,-1 0 0,1 0 0,-1 0 0,1-1 0,-1 1 0,1 0 0,0 0 0,0-1 0,0 1 0,0 0 0,0-3 0,0 1-2,0 0 0,1-1 0,0 1 0,0 0 0,0-1 0,0 1 0,0 0 0,0 0 0,1 0 0,0 0 0,0 0 0,3-4 0,5-4 49,17-17 1,-19 20-53,75-61-81,-19 16 58,17-16-106,9-7-54,-46 38-659,-39 34-31,0 1 0,0 0 0,0 0-1,6-2 1,-9 18-5128,-2-12 5365,0 7-1632,-2 24-3477,-6-14 1112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5:46.7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19 100 10208,'-13'-33'3776,"8"26"-2912,5-1-256,0 3 927,0-2-959,5-1 128,3-4-416,2 4-640,3-1 192,0 6-448,6 6 352,2 9-3103,8 8 1823,6 0-5376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4:02.720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91 758 1824,'-3'3'4572,"-9"9"-4158,-30 8 525,9-4 2229,34-17-3103,0 0-1,1-1 1,-1 1 0,1 0 0,-1 0-1,1 0 1,-1 0 0,1 0-1,0 0 1,2 0 0,13-8 295,-1-2 1304,-10 4-1348,1 1 0,10-10 1,-4 3-237,56-51 165,23-25 161,-81 78-367,1 0 1,16-11-1,-15 13 12,-1-1 1,14-15-1,-12 11 9,0 0 0,1 1 0,19-14 0,-29 23-38,2-1 0,0 0 0,1 0 0,-1 1 0,1 0 0,10-4 1,-16 7-20,24-9 14,1 1-1,1 2 0,47-8 1,18-5 218,-33 10-340,66-20 0,-104 24 53,0 0-53,30-7 229,58-24 1,-96 32-108,0 1 0,0 0 0,16-1 1,5-2 41,30-7-27,17-4 8,107-37 0,-146 40 33,83-16-1,48 5 7,-73 20-106,-32 4-79,-17-1 168,-26 3 30,0-2-1,31-6 0,-26 1-17,0 1 1,57-3 0,-3 11 15,-72-1-115,25 5 0,-8-2 118,78 14 99,148 26-32,-174-32 59,-65-9-148,26 2 1,-30-4 15,-1 0-1,1 1 1,0 1-1,20 6 1,-17-5-52,-13-3 9,1-1-1,-1 1 1,0 0-1,0 0 1,0 0-1,1 1 0,-1-1 1,4 4-1,-3-3-55,1 1-1,1 0 1,-1-1-1,0 0 1,0 0-1,1-1 0,7 2 1,5 2 16,60 14 37,-42-10-5,61 22-1,-77-24-15,1-1-1,0-1 0,0-1 0,28 3 0,-22-4 12,-1 1-1,27 9 0,6 2 114,-55-14-135,0 0 0,1 0 0,-1 0 0,1-1 0,4 0-1,7 9-40,-5-2 128,-3-4-92,-1 1 0,1 0 0,8 7 0,13 6-68,2-6 112,-23-9 57,12 6-71,-12-3-71,-4-3 80,-1 0-1,1 0 1,-1 0 0,0 1-1,4 2 1,-4-2-48,1 0 1,0 0 0,0-1-1,7 3 1,3 3 122,-11-5-116,0 0 0,-1 1 0,1-1 0,3 7 0,-4-7-8,0-1 0,1 0-1,-1 0 1,0 0 0,1-1 0,-1 1-1,0 0 1,1-1 0,0 0-1,4 2 1,3 6 148,-9-8-128,0 0-1,0 1 1,0-1 0,0-1 0,0 1 0,0 0-1,0 0 1,0 0 0,1 0 0,0 0-1,-1-1-15,-1 0 0,0 0 0,0 0 0,0 0 0,0 0-1,0 0 1,1 0 0,-1 0 0,0 0 0,0 0 0,0 0-1,0 1 1,0-1 0,1 0 0,-1 0 0,0 0 0,0 0-1,0 0 1,0 0 0,0 0 0,0 0 0,0 1 0,1-1-1,-1 0 1,0 0 0,0 0 0,0 0 0,0 0 0,0 0-1,0 1 1,0-1 0,0 0 0,0 0 0,0 0 0,0 0-1,0 0 1,0 1 0,0-1 0,0 0 0,0 1 1,0-1 0,0 1 0,0-1 0,0 1 1,0-1-1,1 1 0,-1-1 0,0 1 0,0-1 0,0 1 1,0-1-1,1 0 0,-1 1 0,0-1 0,1 1 0,-1-1 1,0 0-1,1 1 0,-1-1 0,0 0 0,1 1 0,-1-1 1,1 1-1,10 11 145,-10-11-91,0 10-122,4-3-144,-3-6 215,-1 0 0,0-1 0,0 1 0,0 0 0,0 0 0,0 0 0,0 0 0,0 0 0,0 1 0,-1-1 0,1 0 0,-1 3 0,5 18-2,-5 28-43,0-50 86,-1 16 544,-1-12-662,0 1 1,-1-1-1,0 0 0,0 0 1,-1 0-1,1 0 1,-1 0-1,0-1 1,-1 0-1,-5 5 0,-5 2-325,-33 18 1,12-8 275,-39 22 252,37-23-86,34-17-98,-2 1 50,0-1 1,-1 0-1,1 0 1,-1 0-1,0 0 0,0-1 1,-11 2-1,-56 13-57,51-11 151,-47 7-1,-58-3-76,55 1 54,-5 0-114,-68 6 373,62-6-291,64-10 50,13-1-94,0 0-1,-1 1 1,-8 1-1,-89 23-68,-44-8 432,47-6-576,37-1 182,47-7 148,-31 0 0,-6 0-84,-55 2 122,-24 2-261,78-6 186,23 1-160,-340 7 134,302-4-64,44-3-19,-46-1 0,-107-9 184,-49 13-187,63-2-111,130-2 240,0-2 0,-38-6 0,30 2-3,-58 1-46,-38 0-53,-29-15 176,136 10-160,-15-5 224,1 8-597,39 6 432,7 1-57,0-1-1,0 0 0,-1 0 0,1 0 0,0 0 0,-1 0 0,1 0 1,0 0-1,0 0 0,-1-1 0,1 1 0,0 0 0,0-1 0,-1 1 1,1-1-1,0 1 0,-1-2 0,2 2-2,0 0 1,0 0-1,0 0 0,0 0 0,-1 0 0,1 0 1,0 0-1,0 0 0,0 0 0,0-1 1,0 1-1,0 0 0,0 0 0,0 0 1,-1 0-1,1 0 0,0 0 0,0 0 0,0 0 1,0 0-1,0 0 0,0 0 0,0 0 1,-1 0-1,1 0 0,0 0 0,0 0 1,0 0-1,0 0 0,0 0 0,0 0 0,-1 0 1,1 0-1,0 0 0,0 0 0,0 0 1,0 0-1,0 0 0,0 1 0,0-1 1,-1 0-1,1 0 0,-4 1-163,-4-4 195,8 2-40,-1 1-1,1 0 1,-1-1 0,1 1-1,-1 0 1,1-1-1,-1 1 1,1 0 0,-1 0-1,1 0 1,-1-1 0,1 1-1,-1 0 1,0 0 0,1 0-1,-1 0 1,1 0 0,-1 0-1,1 0 1,-1 0 0,0 0-1,1 0 1,-1 0 0,1 1-1,-1-1 1,1 0 0,-1 0-1,1 0 1,-1 1-1,1-1 1,-1 0 0,0 1-1,-3 1 29,1-1 0,-1 0 0,0 0 0,0 0-1,0 0 1,-1 0 0,1-1 0,0 0 0,-8 0-1,7 0 24,-36 0-202,36-2 137,6-1 68,6-2 29,40-35-309,-11 18 345,-22 14-72,20-15 1,-16 10 43,0 1 1,0 1-1,1 0 1,1 1-1,24-8 1,105-29-16,-99 33-128,61-18 74,1 6 1,2 4-1,183-11 0,55 36 120,-62 1 65,-195-7 15,-1-5 1,143-30-1,-8-2-154,-201 38-197,-23 2-39,1 0 0,-1-1 1,1 1-1,-1-1 0,0 0 1,1 0-1,-1 0 0,9-5 1,-14 6 176,0 0 0,0 0 0,0 0 1,1 0-1,-1 0 0,0-1 0,0 1 0,0 0 1,0 0-1,0 0 0,0 0 0,0 0 0,0-1 1,0 1-1,0 0 0,0 0 0,0 0 1,0 0-1,0 0 0,0-1 0,0 1 0,0 0 1,0 0-1,0 0 0,0 0 0,0 0 0,0-1 1,0 1-1,0 0 0,0 0 0,0 0 0,0 0 1,0 0-1,-1 0 0,1-1 0,0 1 1,0 0-1,0 0 0,0 0 0,0 0 0,0 0 1,-10-8-105,-14-6-159,14 10 247,0-1-1,0 1 1,-1 1-1,0 0 0,1 0 1,-1 1-1,0 1 1,-20-1-1,17 3-76,7 0 48,0-1-1,0 1 1,0 1-1,0-1 1,0 1 0,-10 4-1,-13 10 99,1 2 0,-50 38 0,62-43 39,-260 171-236,244-165 201,-210 113 73,193-110-100,-84 24 0,81-29 96,-136 31-138,86-24-29,46-11 18,-84 25-226,112-30 333,-53 6-1,16-3-303,29-7 106,30-4 98,1 1-1,0-1 1,0 1-1,0 0 1,0 1-1,0-1 1,-8 5-1,10-5 57,1 0 0,-1 1-1,0-1 1,1 0 0,-1-1-1,-8 2 1,18 4 598,11 5-692,-8-4 88,3 1 41,1-1 1,-1-1-1,1 1 0,1-2 0,-1 0 0,1-1 0,-1 0 0,1-1 0,1 0 0,-1-1 0,0-1 0,19-1 0,22 2 50,-28-1-73,44-3 1,189-5 112,-176 8-149,111-12 0,-103 3 79,94 4 0,-162 4-24,124 5-161,-93-5 154,79-12 0,-92 9 2,-30 2-52,0 0 0,-1 0 0,23-6 0,-13 1 32,0 2-1,0 0 0,30 0 0,-25 2-39,101-2 95,120-19 283,-126 10 27,-110 11-429,1-1 0,-1 0 0,0 0 0,16-8 0,9-3 151,14-7-165,19 0 2,11-3-10,-32 14 120,-1-2 0,49-21 0,-51 17-263,-28 10-564,0-1-1,31-16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5:50.7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1156 4576,'0'0'129,"-1"0"0,1 0 0,-1-1 0,1 1 0,-1 0 0,1 0 0,-1 0 0,0 0 0,1 1 0,-1-1 0,1 0 0,-1 0 0,1 0 0,-1 0 0,1 0 0,-1 1 0,1-1 0,-1 0 0,0 1 0,8 4 3434,-3-4-3076,-1 0 0,0 0 0,0 0 0,1-1 0,-1 1 0,5-1 0,1-1 102,0-2 0,-1 1 0,1-1 0,0-1 0,-1 1 0,10-7-1,-9 4-408,-1 0 0,0 0-1,0-1 1,-1 0-1,0 0 1,0-1-1,0 1 1,9-18-1,92-160 824,-62 95-792,47-95-57,-69 130-136,25-83-1,-45 122 18,34-132 150,-33 126-27,-2-1-1,0 0 1,-2 1-1,-2-38 1,-8 11-196,9 48 18,0 1 0,0 0-1,0-1 1,0 1 0,0-1-1,-1 1 1,1 0 0,0-1-1,0 1 1,0 0 0,0-1-1,0 1 1,-1-1 0,1 1-1,0 0 1,0 0 0,-1-1 0,1 1-1,0 0 1,0-1 0,-1 1-1,0 0 1,-5 3-479,-5 15 281,5-5 225,1 0 0,1 1 0,0-1 0,-3 22 0,-3 61-54,7-63-21,-17 139 401,-5 53 641,22-187-920,-4 133 137,3-99 11,2-48-35,1 0 1,4 45-1,5-42 665,-7-27-811,-1 0 1,0 0-1,1 0 0,-1 0 0,0 0 0,1 0 0,-1 0 0,1 0 1,-1 0-1,0 0 0,1 0 0,-1-1 0,0 1 0,1 0 0,-1 0 1,0 0-1,1-1 0,-1 1 0,0 0 0,1 0 0,-1-1 1,0 1-1,0 0 0,1-1 0,-1 1 0,0 0 0,0-1 0,1 1 1,2-7 51,1 0 0,-1 0 1,0 0-1,0 0 1,-1-1-1,3-11 1,4-12 46,2-4-139,2 1 0,1 0 0,2 2-1,36-56 1,-49 84-22,-1 0 0,1 1 0,0-1 0,1 1 0,-1 0 0,1 0 0,-1 0 0,1 0 1,0 0-1,6-2 0,-8 4 20,0 0 0,0 1 0,1-1 0,-1 1 1,0 0-1,0 0 0,0 0 0,1 0 1,-1 0-1,0 0 0,0 0 0,0 0 0,1 1 1,-1 0-1,0-1 0,0 1 0,0 0 1,0 0-1,0 0 0,0 0 0,0 0 0,0 0 1,2 3-1,15 13 10,0 2 1,30 35-1,-11-10-101,-34-39 127,5 5 54,18 15-1,-23-22-42,-1-1 0,0 0 0,1 0 0,-1 0 0,1 0 0,-1 0 0,1-1-1,0 0 1,0 0 0,6 1 0,-8-2-5,0 0 1,0 0-1,0 0 0,0 0 0,0-1 1,0 1-1,0-1 0,0 0 0,0 1 0,0-1 1,0 0-1,0 0 0,0 0 0,0-1 0,-1 1 1,1 0-1,0-1 0,-1 1 0,1-1 0,-1 1 1,2-3-1,1-2 27,1-1 1,-1 1-1,0-1 1,4-10 0,-1-1-63,0-1 1,-2 0 0,0 0-1,-1 0 1,-1 0 0,-1-1-1,1-26 1,-4 46-5,1-1 0,0 1 1,0 0-1,0 0 0,0-1 1,-1 1-1,1 0 0,0 0 1,0 0-1,-1-1 0,1 1 0,0 0 1,0 0-1,-1 0 0,1 0 1,0 0-1,-1-1 0,1 1 0,0 0 1,0 0-1,-1 0 0,1 0 1,0 0-1,-1 0 0,1 0 0,0 0 1,-1 0-1,1 0 0,0 0 1,0 0-1,-1 0 0,1 0 0,0 1 1,-1-1-1,1 0 0,0 0 1,0 0-1,-1 0 0,1 0 0,0 1 1,0-1-1,-1 0 0,1 0 1,0 0-1,0 1 0,0-1 1,-1 0-1,1 0 0,0 1 0,0-1 1,0 0-1,0 1 0,-5 9 4,0 0 1,1 1-1,1 0 0,0-1 0,0 1 1,-1 15-1,1 4 33,1 35 0,2-60-33,-1 17 41,1 1 1,2 0-1,0-1 0,8 33 0,-1-25 39,-8-22-40,1 0 0,0-1 0,1 1 0,0 0 0,0-1 0,0 1 0,1-1 1,0 0-1,1 0 0,0-1 0,6 8 0,-10-13-2,0 1 1,1-1-1,-1 0 1,1 0-1,-1 0 1,1 0-1,0 0 1,-1 0-1,1 0 0,0-1 1,0 1-1,-1-1 1,1 1-1,0-1 1,0 1-1,0-1 1,0 0-1,2 0 0,0-1-4,0 1-1,-1-1 0,0 0 0,1 0 0,-1-1 0,1 1 0,-1 0 1,0-1-1,3-2 0,3-3 12,0 1 0,0-2 1,0 1-1,-1-1 0,13-17 0,30-50 359,-27 37-215,147-192 220,-147 199-404,-1-1 1,-2-1-1,-2-1 1,0-1 0,-3-1-1,19-55 1,-6-6-175,-4-1 0,11-101 0,-35 194 163,0-5-169,0 1 0,0 0 0,-1-1-1,-1-11 1,-2 15-258,-1 7 113,-5 15 1,1 6 253,1 1 1,2 1 0,-5 34-1,3-12 51,-56 276-83,47-221 339,3 1-1,6 0 1,4 103 0,3-190-111,1 1 0,0 0 1,1-1-1,1 0 1,8 28-1,-10-42-85,-1 0-1,0 0 1,1 0-1,-1 0 0,1 0 1,-1 0-1,1-1 1,0 1-1,-1 0 0,1 0 1,0 0-1,0-1 1,-1 1-1,1 0 1,0-1-1,0 1 0,0 0 1,0-1-1,1 1 1,-1-1-6,0 0 1,0 0 0,-1 0-1,1 0 1,0 0 0,0 0-1,0 0 1,0 0 0,0 0-1,-1-1 1,1 1 0,0 0-1,0-1 1,0 1 0,-1-1-1,1 1 1,0 0 0,1-2-1,1-1 20,0 0 0,0 0-1,0-1 1,0 1 0,-1-1 0,1 1-1,-1-1 1,3-6 0,14-40-16,23-100 0,-6 15 30,-17 67-304,-19 68 228,0 0 1,0 0-1,0 0 1,0 0-1,0 0 1,0 0-1,0 0 1,1 0-1,-1 0 1,0 0-1,0 0 0,0 0 1,0 0-1,0 0 1,0 0-1,0 0 1,0 0-1,0 0 1,0 0-1,0 0 1,0 0-1,0 0 1,0 0-1,0 0 0,0 0 1,0 0-1,0 0 1,0 0-1,0 0 1,1 0-1,-1 0 1,0 0-1,0 0 1,0 0-1,0 0 1,0 0-1,0 0 0,0 0 1,0 0-1,0 0 1,0 0-1,0 0 1,0 0-1,0 0 1,0-1-1,0 1 1,0 0-1,0 0 1,0 0-1,0 0 0,0 0 1,1 8-274,0 14 160,5 190 269,-4-186-23,2-1 0,8 32 1,-9-44-45,5 14 349,-8-27-408,0 0-1,1 0 1,-1 0 0,1 0-1,-1 0 1,1 0 0,-1 0-1,0 0 1,1 0 0,-1 0-1,1 0 1,-1-1 0,0 1-1,1 0 1,-1 0-1,1 0 1,-1-1 0,0 1-1,1 0 1,-1 0 0,0-1-1,1 1 1,-1 0 0,0-1-1,0 1 1,1-1 0,3-5 41,-1 0 0,0-1 0,0 0 0,-1 1 0,0-1 0,0 0 1,0 0-1,0-10 0,3-4 13,52-208-83,-28 144-986,-26 92 248,1 11 782,-4-14-81,10 43 113,-2-1-106,28 83 0,-35-125 70,1 0 1,0-1-1,-1 1 0,1 0 1,1 0-1,-1-1 1,1 1-1,-1-1 0,1 0 1,0 0-1,0 0 1,7 5-1,-8-7-3,0 0 0,0 0 1,0 0-1,0 0 0,1-1 0,-1 1 1,0-1-1,1 1 0,-1-1 0,1 0 1,-1 0-1,0 0 0,1 0 0,-1 0 0,1-1 1,-1 1-1,0-1 0,1 1 0,-1-1 1,0 0-1,0 0 0,0 0 0,4-2 1,5-4 33,1-1 1,-1 0 0,-1-1 0,0 0-1,0 0 1,12-15 0,45-69 15,-5 6-52,-59 84-67,0-1 1,0 0-1,-1 1 0,1-1 1,-1 0-1,0-1 1,0 1-1,0 0 1,0 0-1,1-9 1,-3 13-134,11 3-75,-10-3 291,0 0 0,0 0 1,-1 1-1,1-1 0,0 0 1,0 0-1,-1-1 1,1 1-1,0 0 0,0 0 1,-1 0-1,1 0 1,0-1-1,0 1 0,-1 0 1,1-1-1,0 1 0,-1 0 1,1-1-1,0 1 1,-1-1-1,1 1 0,-1-1 1,2-1-1,-2 1-24,0 0 0,0 0 0,0-1 0,0 1 0,0 0 0,-1-1 0,1 1 0,0 0 0,-1 0 0,1 0 0,-1-1 0,1 1 0,-1 0 0,0 0 0,1 0 1,-2-1-1,0 0-59,1 0 0,-1 0 0,0 0 0,0 1 0,0-1 0,0 1 0,0-1 0,0 1 0,-1 0 0,1 0 0,0 0 1,-1 0-1,1 0 0,-1 0 0,-3 0 0,1 0-49,1 0 0,0 1 1,-1-1-1,1 1 0,-1 0 0,1 1 1,0-1-1,-8 2 0,8-1 89,0 0 0,1 1-1,-1-1 1,1 1-1,-1 0 1,1 0 0,-1 0-1,1 1 1,0-1 0,0 1-1,0 0 1,0-1 0,1 1-1,-4 6 1,3-5-9,0 1 0,1 0 0,0 1 0,0-1 1,0 0-1,0 0 0,1 1 0,0-1 0,0 9 0,0 0 42,2 0 0,0-1-1,0 1 1,1 0 0,1-1 0,0 0-1,9 23 1,-7-25 41,0-1 1,0 1-1,1-1 0,12 15 0,-14-19-50,0-1 0,0 0 0,1-1 0,0 1 0,0-1 0,0 0 0,1 0 0,0-1 0,9 5 0,-12-7 13,0 0 0,0 0 0,0-1-1,1 0 1,-1 0 0,0 0 0,0 0 0,1 0 0,-1 0 0,0-1 0,0 0 0,1 0-1,-1 0 1,0 0 0,0 0 0,0 0 0,0-1 0,-1 1 0,1-1 0,5-4 0,2-2 108,0 0 1,0-1 0,14-18-1,-10 8-75,0-1-1,-2-1 0,-1 0 0,11-26 1,-4 8-6,-14 30-48,0-1 0,0 0 0,-1 0 0,-1 0 0,1 0 0,-2 0 0,2-16 0,-3 25-31,0 0 0,0 0 0,0 1 0,0-1 0,0 0 0,0 1 0,0-1 0,0 0 0,-1 0 0,1 1 0,0-1 0,0 0 0,-1 1 0,1-1 0,0 1 0,-1-1 0,1 0 0,0 1 0,-1-1 0,1 1 0,-1-1 0,1 1 0,-1-1 0,0 1 0,1-1 0,-1 1 0,1 0 0,-1-1 0,0 1 0,1 0 0,-1-1 0,0 1 0,1 0 0,-1 0 0,0 0 0,1 0 0,-1-1 0,0 1 0,0 0 0,1 0 0,-1 1 0,0-1 0,1 0 0,-1 0 0,0 0 0,0 0 0,1 0 0,-1 1 0,0-1 0,1 0 0,-1 1 0,1-1 0,-1 1 0,0-1 0,1 0 0,-1 1 0,1-1 0,-1 1 0,1-1 0,-1 1 0,1 0 0,0-1 0,-1 1 0,1-1 0,0 1 0,-1 1 0,-6 11-2,1 0 1,1 0 0,0 1 0,1 0 0,0 0 0,1 0 0,-2 23-1,4-26 78,1-1-1,0 0 0,0 0 0,1 0 0,1 0 0,-1 0 0,2 0 0,-1 0 0,1 0 0,1-1 0,7 15 1,-11-23-33,1 1 0,0-1 0,0 0 0,0 0 0,0 1 0,0-1 0,0 0 0,0 0 0,0 0 0,0 0 0,1 0 0,-1 0 0,0-1 0,1 1 0,-1 0 0,1-1 0,-1 1 0,0-1 0,1 1 0,-1-1 0,1 0 0,0 1 0,-1-1 0,1 0 0,-1 0 0,1 0 0,-1 0 0,1-1 0,-1 1 0,1 0 0,-1-1 0,1 1 0,2-2 0,3-1 41,1-1 0,-1 0 0,0 0 0,13-11 0,-17 13-54,56-42 83,2 3 1,115-57 0,-170 93-82,-4 4-18,-1 0 1,1 0 0,-1 0 0,1 0 0,0 0 0,-1 0 0,1 0 0,0 1 0,0-1 0,-1 1 0,1 0 0,4-1 0,-6 1 0,1 0 0,0 0 0,-1 0 0,1 0 0,0 0 0,-1 0 0,1 0 0,-1 0 0,1 1 1,0-1-1,-1 0 0,1 0 0,-1 1 0,1-1 0,0 0 0,-1 1 0,1-1 0,-1 0 1,1 1-1,-1-1 0,0 1 0,1-1 0,-1 1 0,1-1 0,-1 1 0,0-1 0,1 1 1,-1 0-1,0-1 0,0 1 0,1-1 0,-1 1 0,0 0 0,0-1 0,0 1 0,0 1 0,2 27-183,-2-25 200,0 12 96,1-2-25,-2-1 1,1 1-1,-5 19 1,-4 35 159,9-61-124,4-10 74,6-10-17,5-13-44,-2 2-76,1 1 0,24-30 0,-37 52-55,2-3-38,1-1 0,0 0 0,1 1 0,-1 0 1,10-6-1,-13 9 39,1 0 0,-1 1 0,0-1 0,1 0 0,-1 1 0,1 0 1,-1-1-1,1 1 0,-1 0 0,1 0 0,0 0 0,-1 0 0,1 0 0,-1 0 0,1 0 1,-1 1-1,1-1 0,-1 0 0,1 1 0,-1-1 0,1 1 0,-1 0 0,0 0 0,1-1 1,-1 1-1,0 0 0,2 2 0,6 4 22,-1 2 1,0-1 0,0 1-1,-1 0 1,0 1 0,0-1-1,6 17 1,9 10 2,-7-19-20,-12-15-15,-1 0 0,-1 0 0,1 0 0,0 0-1,0 0 1,-1 0 0,2 3 0,-2-4-95,-1-1-1,0 1 1,1-1 0,-1 0-1,1 1 1,-1-1 0,1 0-1,0 0 1,-1 1 0,1-1-1,-1 0 1,1 0 0,-1 0-1,1 1 1,0-1 0,-1 0 0,1 0-1,0 0 1,14 0-9467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5:51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28 9312,'-28'9'3424,"28"-6"-2656,5 2-192,13-2 96,14-3-480,21 4 2303,20-4-1375,-2-4 320,6 1-864,26-5-576,23-1-32,0 1-1792,-14 0 1024,-8-4-7423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5:54.3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1 895 4896,'0'0'100,"0"1"1,0-1 0,0 1-1,0-1 1,0 1-1,0 0 1,0-1-1,0 1 1,0-1-1,0 1 1,0-1-1,1 1 1,-1-1 0,0 1-1,0-1 1,0 1-1,1-1 1,-1 1-1,0-1 1,0 0-1,1 1 1,0 0 0,12 16 350,-6-8 1131,-4-5-1010,0 1-1,0-1 0,1 0 0,-1 0 0,1 0 0,0 0 0,1-1 0,-1 1 1,0-1-1,9 4 0,-7-4-161,1 0 0,-1 0 1,1-1-1,0 0 0,0 0 0,0 0 1,0-1-1,0 0 0,0-1 0,0 0 1,0 0-1,10-1 0,-9 0-246,0-1-1,0 1 1,-1-1 0,1-1-1,-1 0 1,0 0-1,1 0 1,-1-1 0,12-8-1,-9 4-7,0 0 0,0-1 1,-1 0-1,-1 0 0,12-17 0,-2-2 83,-2 0 1,-1-1-1,22-60 1,11-64 84,-22 66-147,-25 81-163,4-8-480,-1 12 173,-1 8 105,2 11 223,-1 1 0,0-1 0,1 26 0,-1 55 253,-3-44-263,0-25 0,1 123 416,-3-125-356,-1-1 0,-2 1 0,-11 43-1,15-69-76,-1 0 0,1 0-1,0 0 1,-1 0 0,1 0 0,-1 0-1,1 0 1,-1 0 0,1 0-1,-1 0 1,0 0 0,0 0 0,1 0-1,-1 0 1,0-1 0,0 1 0,0 0-1,0-1 1,0 1 0,0-1-1,0 1 1,-1 0 0,0-1 21,0 0 0,1 1 1,-1-1-1,0 0 0,0 0 0,1-1 0,-1 1 1,0 0-1,0 0 0,1-1 0,-1 1 0,-3-2 1,-1-1 33,0 0 1,0-1-1,1 1 1,-1-1 0,1 0-1,-8-8 1,2 0-210,0-1 1,1 0-1,0 0 1,1-1-1,0 0 1,-7-17-1,16 30 137,0 1-1,0 0 1,0 0-1,0 0 1,0 0-1,0-1 1,-1 1-1,1 0 1,0 0-1,0-1 1,0 1-1,0 0 1,0 0-1,0 0 1,0-1 0,0 1-1,0 0 1,0 0-1,0-1 1,0 1-1,0 0 1,0 0-1,0 0 1,0-1-1,1 1 1,-1 0-1,0 0 1,0 0-1,0-1 1,0 1-1,0 0 1,0 0-1,1 0 1,-1-1-1,9 1-94,14 9 130,-20-8-53,60 33-218,-54-30 279,-1 0 0,1-1 1,0 0-1,0-1 0,17 3 1,-22-5 1,1 0 0,-1 0 0,1 0 0,0-1 0,-1 0 0,1 1 0,-1-2 0,0 1 0,1 0 0,-1-1 0,0 0 0,0 0 0,0 0 0,5-4 0,-2 0 4,0 0 0,0-1 0,0 0-1,-1 0 1,9-14 0,11-14-12,-25 35-33,-1-1-1,1 1 1,-1-1-1,0 1 1,1-1 0,-1 1-1,1-1 1,-1 1 0,1 0-1,0-1 1,-1 1-1,1 0 1,-1-1 0,1 1-1,0 0 1,-1 0 0,1-1-1,-1 1 1,1 0 0,0 0-1,-1 0 1,1 0-1,0 0 1,-1 0 0,1 0-1,0 0 1,-1 0 0,1 0-1,0 1 1,0-1 0,0 1-9,0 0 0,1 0 1,-1 0-1,0 0 0,0 0 1,0 0-1,0 1 1,-1-1-1,1 0 0,0 0 1,0 1-1,0 2 1,2 4-34,0 0 1,-1 1 0,2 15 0,-1 23 25,-5 83 1,-2-28 77,-8 142 635,3-107-419,9-74 1167,1-126-1437,2 0-1,4 1 1,2-1 0,3 2-1,3-1 1,2 2 0,28-65-1,67-115-222,-88 199 151,1 1 0,2 1 0,52-58 1,-76 93 66,0 0-82,1 0 0,0 1 0,0-1 0,0 1 0,9-6 1,-12 8 64,0 1 0,0-1 0,0 1 0,0 0 1,0 0-1,0-1 0,0 1 0,0 0 1,0 0-1,0 0 0,0 0 0,0 0 0,0 0 1,0 0-1,0 1 0,0-1 0,0 0 0,0 0 1,0 1-1,0-1 0,0 1 0,0-1 1,0 1-1,0-1 0,0 1 0,-1-1 0,1 1 1,0 0-1,0 0 0,-1-1 0,1 1 1,0 0-1,-1 0 0,1 0 0,-1 0 0,1 2 1,4 5-4,-1 1 0,-1 0 1,0 0-1,0 0 1,-1 0-1,0 0 0,0 1 1,0 9-1,-1 13 13,-1 34-1,-2-36 245,-6 37 1,6-57-178,0 0 1,-1-1-1,0 1 1,0-1-1,-1 1 1,-1-1-1,-8 14 1,10-19-50,0-1 1,0 0 0,0-1-1,0 1 1,0 0-1,0-1 1,-1 0 0,1 0-1,-1 0 1,0 0-1,1-1 1,-1 1 0,0-1-1,0 0 1,0 0-1,0 0 1,0-1 0,0 1-1,0-1 1,0 0-1,0 0 1,-1 0 0,1-1-1,-4-1 1,4 2-18,1-1 1,-1 0-1,1 0 1,0 0-1,0 0 1,-1-1-1,1 1 1,0-1-1,0 0 0,0 0 1,0 0-1,1 0 1,-1-1-1,1 1 1,-1-1-1,1 1 1,0-1-1,0 0 1,0 0-1,0 0 0,0 0 1,1 0-1,-1-1 1,1 1-1,0 0 1,0-1-1,0 1 1,0-6-1,1 4 13,-1 1-35,1-1-1,0 1 0,0 0 1,0 0-1,1-7 1,-1 10 14,1 0 1,-1 0-1,0 1 1,1-1-1,-1 0 0,1 0 1,-1 0-1,1 0 1,-1 0-1,1 0 1,0 1-1,-1-1 0,1 0 1,0 0-1,-1 1 1,1-1-1,0 0 1,0 1-1,0-1 1,0 1-1,0-1 0,0 1 1,-1 0-1,1-1 1,0 1-1,0 0 1,0 0-1,0 0 0,2-1 1,11 2-45,1-1 1,0 2-1,0 0 1,-1 1-1,26 7 1,-2 0 37,-13-4 35,35 8 43,-53-13-42,-1-1 0,0 1 0,0-1 0,1 0 0,-1-1 1,0 1-1,9-3 0,-10 1 48,0-1 0,-1 0 1,1 0-1,0 0 0,-1 0 1,0-1-1,0 0 0,0 0 1,0 0-1,4-6 1,-1 2 29,16-21-30,-2-1 1,-1 0-1,17-37 0,20-31 100,-33 61-125,5-6 54,34-67 0,89-278-150,-146 366 17,-5 18-44,0 0 0,0-1-1,0 1 1,1 0 0,0 0 0,2-6 0,-3 10 78,-1 0 0,0 0 1,0 0-1,0 0 0,0 0 1,0 0-1,0 0 0,0 0 1,1 0-1,-1 0 0,0 0 1,0 0-1,0-1 0,0 1 1,0 0-1,0 0 0,1 0 1,-1 0-1,0 0 0,0 0 1,0 0-1,0 0 0,0 1 1,0-1-1,1 0 0,-1 0 1,0 0-1,0 0 0,0 0 0,0 0 1,0 0-1,0 0 0,0 0 1,1 0-1,-1 0 0,0 0 1,0 0-1,0 1 0,0-1 1,0 0-1,0 0 0,0 0 1,0 0-1,0 0 0,0 0 1,0 0-1,0 1 0,0-1 1,0 0-1,0 0 0,1 0 1,-1 0-1,0 0 0,0 0 1,0 1-1,-1-1 1,4 10-127,-1 27 162,-1 1 0,-6 52 1,3-70 57,-3 26 199,-1 0 1,-20 67 0,-39 85 313,19-62-626,24-68 59,-50 103 0,69-164-4,0-2 10,0 0 1,1 0-1,0 0 0,0 1 1,0-1-1,0 1 0,1-1 1,-1 10-1,2-13 261,1-11 21,1 1-287,1 1 0,6-14 0,2-5-31,-7 17-37,52-129-157,-45 115 157,1 0 0,1 1-1,31-39 1,-40 56-5,1 0-1,-1 1 1,1-1-1,0 1 1,0 0 0,6-3-1,-10 6 34,1 0 0,-1 1 1,0-1-1,0 0 0,1 1 0,-1-1 0,0 1 0,1 0 1,-1-1-1,0 1 0,1 0 0,-1 0 0,1 0 0,-1 0 0,1 0 1,-1 0-1,0 0 0,1 0 0,-1 1 0,0-1 0,1 0 1,-1 1-1,0-1 0,1 1 0,-1 0 0,0-1 0,0 1 0,1 0 1,-1 0-1,0 0 0,0 0 0,0 0 0,0 0 0,1 1 0,3 6-18,0 0 0,0 0 0,-1 1 0,0-1 0,3 11 0,13 48 6,-8-20 114,2 4-44,-11-37-50,0-1 0,1 1 0,0-1 0,1 0 0,1 0 0,10 19 0,-10-24 63,-4-5-9,0 0-1,0 0 0,0 0 1,0 0-1,1 0 0,-1-1 1,5 4-1,-6-5-43,0-1-1,0 0 1,0 1 0,0-1 0,0 0-1,0 1 1,0-1 0,0 0 0,0 0-1,0 0 1,0 0 0,0 0 0,1 0 0,-1 0-1,0 0 1,0 0 0,0-1 0,0 1-1,0 0 1,0-1 0,0 1 0,0-1-1,0 1 1,0-1 0,0 0 0,0 1-1,-1-1 1,1 0 0,0 1 0,0-2-1,4-3 0,0 1-1,-1-1 0,0 0 0,0 0 1,0-1-1,-1 1 0,0-1 0,0 0 1,0 1-1,2-12 0,1-4 18,6-40-1,-6 25-69,-6 32 39,16-93 31,-15 82-51,0 0-1,-1 0 0,0-1 0,-5-21 0,5 36 3,0 0 0,0-1 1,0 1-1,-1 0 0,1 0 0,0 0 0,-1 0 0,1 0 0,-1 0 1,1 0-1,-1 0 0,0 0 0,-1-2 0,2 3 12,0 0 0,0 0-1,-1 0 1,1 0 0,0 0 0,0 0 0,-1 0-1,1 0 1,0 0 0,-1 0 0,1 0 0,0 0-1,0 0 1,-1 0 0,1 0 0,0 0 0,-1 0-1,1 0 1,0 0 0,0 0 0,-1 0 0,1 0-1,0 1 1,0-1 0,-1 0 0,1 0 0,0 0-1,0 0 1,0 1 0,-1-1 0,1 0 0,0 1-1,-3 2-19,1 0 0,0 0 0,0 1 0,1-1 0,-1 1 0,-2 7 0,-4 26-31,0 1 0,3 0 0,1 0 1,1 65-1,4-88 115,0 0 1,4 22-1,-4-30-22,1 0 1,0 0-1,0 0 0,1 0 0,0-1 1,0 1-1,6 9 0,-8-15-17,0 0-1,0 1 0,0-1 1,1 0-1,-1 0 0,0 0 1,0 0-1,1 0 0,-1 0 1,1 0-1,-1 0 0,1-1 1,-1 1-1,1 0 1,-1-1-1,1 0 0,-1 1 1,1-1-1,0 0 0,-1 1 1,1-1-1,0 0 0,-1 0 1,1-1-1,0 1 1,-1 0-1,1 0 0,-1-1 1,1 1-1,-1-1 0,3 0 1,3-3 18,1 0 1,-1 0 0,0-1-1,12-9 1,-10 7-1,33-30 47,-1-1-1,68-84 1,6-7-324,-89 102 189,-16 16 47,0 0 0,0 1-1,1 0 1,13-8 0,-24 17-1,1 1 0,-1 0 0,1-1 1,0 1-1,-1 0 0,1 0 0,-1-1 0,1 1 0,0 0 0,-1 0 0,1 0 0,0 0 0,-1 0 1,1 0-1,0 0 0,-1 0 0,1 0 0,0 0 0,-1 0 0,1 0 0,-1 1 0,1-1 0,0 0 0,0 1 1,1 0 2,-1 0 0,0 0 0,1 0 1,-1 0-1,0 1 0,0-1 0,0 0 1,0 1-1,2 1 0,0 5 8,1-1 1,-1 1-1,3 8 0,-6-16-3,27 117 1,-15-60 11,-8-36 24,9 32 56,-11-48-62,-1 0 0,1 0-1,1-1 1,-1 1 0,1 0 0,0-1 0,6 8 0,-9-11-17,1 0 0,0 0 0,0 0 0,0 0 0,0 0 0,0 0-1,1 0 1,-1-1 0,0 1 0,0 0 0,0-1 0,1 1 0,-1-1 0,0 1 0,1-1 0,-1 0 0,0 1 0,1-1-1,-1 0 1,1 0 0,-1 0 0,0 0 0,1 0 0,-1 0 0,0-1 0,1 1 0,-1 0 0,0-1 0,1 1-1,-1-1 1,0 1 0,1-1 0,-1 0 0,0 1 0,0-1 0,0 0 0,2-2 0,1-1 13,0 0 1,0 0-1,-1 0 1,0-1 0,0 1-1,0-1 1,0 0-1,2-7 1,8-20-21,-2 0 1,9-42 0,-16 53-78,-1 1-1,-1-1 1,-1 0 0,0 0 0,-3-21 0,2 41 53,0-1 0,-1 1 0,1 0 1,0 0-1,0-1 0,-1 1 0,1 0 0,0 0 1,-1 0-1,1 0 0,-1 0 0,0 0 0,0-2 1,0 3 11,1 0 0,0 0 0,0-1 0,-1 1 0,1 0 0,0 0 0,-1 0 0,1 0 0,0 0 0,-1-1 0,1 1 0,0 0 0,-1 0 0,1 0 0,0 0 0,-1 0 1,1 0-1,0 0 0,-1 0 0,1 0 0,0 1 0,-1-1 0,1 0 0,0 0 0,-1 0 0,1 0 0,0 0 0,-1 0 0,1 1 0,-2 1-4,0-1-1,0 1 0,1 0 0,-1-1 0,1 1 0,-1 0 1,1 0-1,0 0 0,-1 1 0,1-1 0,-1 4 0,-4 15 96,0 0 0,1 1-1,2 0 1,-2 26 0,3-9 333,6 61 1,-3-88-370,1 0 1,0 0 0,0 0-1,1 0 1,1-1 0,5 15-1,-7-23-40,0 1-1,0-1 0,0 0 0,0 0 0,0 1 0,1-1 0,0-1 1,-1 1-1,1 0 0,0-1 0,0 1 0,1-1 0,-1 0 0,0 0 1,1 0-1,-1-1 0,1 1 0,0-1 0,-1 0 0,1 0 0,0 0 0,0 0 1,5 0-1,8-1-518,1-1-1,-1-1 1,0 0 0,0-1 0,-1-1-1,25-8 1,-31 9-293,1-1-1,-1 0 0,0-1 0,0 0 1,-1 0-1,0-1 0,0-1 1,0 1-1,0-2 0,-1 1 1,-1-1-1,1 0 0,-1 0 1,0-1-1,-1 0 0,8-16 1,16-49-6174,-30 73 6932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5:56.6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284 397 2720,'2'0'396,"0"0"1,-1 0-1,1 0 0,-1-1 0,1 1 1,0-1-1,-1 1 0,1-1 1,-1 1-1,1-1 0,-1 0 1,1 0-1,1-1 0,-2 1-199,-1 1 1,1-1-1,-1 1 0,0-1 1,1 1-1,-1-1 0,0 1 0,1-1 1,-1 0-1,0 1 0,0-1 1,1 0-1,-1 1 0,0-1 0,0 0 1,0 1-1,0-1 0,0 0 1,0 1-1,0-1 0,0 0 0,0 1 1,0-1-1,-1 0 0,1 1 1,0-1-1,0 1 0,-1-1 0,1 0 1,0 1-1,-1-1 0,1 1 1,0-1-1,-1 1 0,1-1 0,-1 1 1,1-1-1,-2 0 0,1 0-50,-1-1-1,1 1 0,-1 0 0,0 0 1,0 0-1,0 0 0,0 0 1,1 0-1,-1 1 0,0-1 1,0 1-1,-1-1 0,1 1 1,0 0-1,0 0 0,0 0 1,0 0-1,0 0 0,0 0 1,0 0-1,0 1 0,0-1 1,0 1-1,-3 1 0,-5 1-11,1 1 0,0 0 0,-15 9-1,3 1 46,1 1 0,1 1 0,1 0 0,0 2-1,1 0 1,-22 31 0,32-39-111,0 1-1,1-1 1,1 1 0,-1 0-1,-5 19 1,9-22-16,0 0 0,0-1 1,1 1-1,0 0 0,0 0 0,1 0 0,0 1 1,1-1-1,1 11 0,-1-16-16,0 1 0,0-1 0,0 0 1,1 1-1,-1-1 0,1 0 0,0 0 0,0 0 0,0-1 1,0 1-1,1 0 0,-1-1 0,1 1 0,-1-1 0,1 0 0,0 0 1,0 0-1,0 0 0,0 0 0,0-1 0,0 1 0,1-1 1,-1 0-1,0 0 0,1 0 0,-1-1 0,4 1 0,1 0 59,-1 0 0,0-1 0,1 0 0,-1 0 0,0-1 0,1 0 0,-1 0 0,0-1 0,0 0 0,0 0 0,0-1 0,7-3 0,-7 2-86,0 0-1,0 0 1,0-1-1,-1 0 1,0 0 0,0-1-1,0 0 1,-1 0-1,0 0 1,0-1 0,0 1-1,-1-1 1,0 0-1,-1-1 1,1 1 0,-1 0-1,-1-1 1,1 0-1,2-16 1,3-29-223,-2-1-1,-2-74 1,-2 166 357,2 1 0,2 0 0,13 49 0,-14-72-44,1 0 0,0-1 0,1 1 0,16 25 0,-8-14 45,-8-14-87,1-1-1,11 14 0,-16-22 15,0 0 1,0-1-1,1 1 0,0-1 0,-1 0 0,1 0 0,0 0 0,1-1 0,-1 1 0,6 1 1,-8-3-43,-1-1 1,1 0-1,-1 0 1,1 0-1,0 0 1,-1 0-1,1 0 1,0 0-1,-1 0 1,1-1-1,-1 1 1,1-1-1,-1 1 1,1-1-1,-1 0 1,1 1-1,-1-1 1,1 0-1,-1 0 1,0 0 0,0 0-1,1 0 1,-1 0-1,1-2 1,3-3 24,0 0 1,0 0 0,6-10 0,35-73 196,-15 25-403,-5 27-222,-26 37 374,0 0 0,0 0 0,0 0-1,1 0 1,-1-1 0,0 1 0,0 0 0,0 0 0,0 0-1,0 0 1,1 0 0,-1-1 0,0 1 0,0 0 0,0 0-1,0 0 1,1 0 0,-1 0 0,0 0 0,0 0 0,0 0-1,0 0 1,1 0 0,-1 0 0,0 0 0,0 0 0,0 0-1,1 0 1,-1 0 0,0 0 0,0 0 0,0 0 0,1 0-1,-1 0 1,0 0 0,0 0 0,0 0 0,0 1 0,1-1-1,-1 0 1,0 0 0,0 0 0,0 0 0,0 0 0,0 0-1,1 1 1,-1-1 0,0 0 0,0 0 0,0 0 0,0 0-1,0 1 1,0-1 0,0 0 0,0 0 0,0 0-1,0 0 1,0 1 0,0-1 0,5 14 82,-5-13-77,6 28 195,-2 0 1,-2 0-1,-1 48 0,-1-61-89,0-14 192,4-3-274,1 0 1,-1 0-1,0-1 0,0 1 0,-1-1 1,1 0-1,0 0 0,0 0 0,-1 0 1,1-1-1,2-3 0,10-4 60,40-28-118,31-18 8,-70 47-13,0 0 0,1 1-1,24-8 1,-39 16 30,0-1-1,0 1 1,-1-1-1,1 1 1,0 0 0,0 0-1,-1 1 1,1-1-1,0 0 1,0 1-1,-1 0 1,1-1-1,0 1 1,-1 0 0,1 0-1,-1 1 1,1-1-1,-1 0 1,0 1-1,0 0 1,1-1 0,-1 1-1,0 0 1,0 0-1,2 4 1,0-2 44,-1 1-1,0 0 1,0 0 0,0 0 0,0 0-1,-1 1 1,0-1 0,0 1 0,0-1 0,-1 1-1,1 7 1,-2-8-21,1 1 0,0-1 0,0 0 0,0 0 0,0 0-1,1 0 1,0 0 0,0 0 0,0 0 0,4 5 0,-6-10-12,1 1 1,-1-1 0,0 1-1,1-1 1,-1 1-1,1-1 1,-1 0 0,1 1-1,-1-1 1,1 0 0,-1 1-1,1-1 1,-1 0-1,1 1 1,-1-1 0,1 0-1,0 0 1,-1 0-1,1 0 1,-1 1 0,1-1-1,0 0 1,-1 0 0,1 0-1,0-1 1,1 1-5,0 0 1,0-1 0,-1 0 0,1 1-1,0-1 1,-1 0 0,1 0-1,-1 0 1,2-1 0,4-4-57,0 0 0,10-12 0,-16 16 38,12-15-72,0 0 1,-1-1-1,12-22 0,23-61 74,-31 65-65,-11 25 10,-1-1-1,5-14 0,-9 19 34,-4 8-138,-6 9-48,3 5 147,1 0-1,0 1 1,1 0 0,-5 25 0,-1 3-9,7-28 78,-15 56 32,18-62 2,-1-1 0,1 1-1,1 0 1,0 0 0,1 13-1,-1-21-29,0 0-1,1 0 0,-1 0 0,1 0 0,-1-1 0,1 1 0,0 0 0,-1 0 0,1-1 0,0 1 1,0 0-1,0-1 0,0 1 0,1-1 0,-1 1 0,0-1 0,1 0 0,-1 1 0,1-1 0,-1 0 1,1 0-1,-1 0 0,3 1 0,-2-1 14,1-1 1,-1 1-1,0-1 1,0 0-1,1 0 1,-1 0-1,0 0 1,1 0-1,-1 0 1,0 0-1,0-1 1,1 1-1,-1-1 1,0 0-1,0 0 1,0 1-1,0-1 1,3-2-1,3-2 18,-1 0 0,0-1 0,0 0 0,0 0 0,0 0 0,-1-1 0,0 0 0,-1 0-1,1-1 1,-2 0 0,1 0 0,4-9 0,2-11-86,0-1 0,8-37 0,-18 60 53,29-111-212,16-139 1,-43 234 153,-1 1-1,-1-1 1,-1 0-1,0 0 1,-5-25-1,5 46 47,0 0-1,0 0 0,-1 0 0,1 0 0,0 0 1,0 0-1,-1 1 0,1-1 0,0 0 0,-1 0 1,1 0-1,-1 0 0,1 0 0,-1 1 0,1-1 1,-1 0-1,0 0 0,1 1 0,-2-2 0,1 2 6,1 0 1,-1 0-1,1 1 0,-1-1 0,1 0 0,-1 0 0,1 0 1,-1 1-1,1-1 0,0 0 0,-1 0 0,1 1 0,-1-1 1,1 0-1,0 1 0,-1-1 0,1 0 0,0 1 0,-1-1 1,1 1-1,0-1 0,-1 1 0,1-1 0,0 1 0,-5 8-28,2 0-1,-5 14 0,7-22 45,-6 24 117,2 0 0,0 1 0,1-1 1,2 1-1,1 45 0,4-21-97,2-1 0,12 51 0,-14-82-101,2-1-1,0 0 1,0 0-1,2 0 1,12 23-1,-15-33-293,1 0-1,0-1 1,0 1-1,1-1 1,9 9-1,-8-10-434,-1 0-1,1-1 1,-1 1-1,1-2 1,0 1-1,13 4 1,-11-6-328,0 0 0,0 0 1,0 0-1,0-1 1,0-1-1,0 0 0,12-1 1,20-6-4806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6:02.0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1247 5408,'0'0'106,"0"0"0,0 0 0,0-1 0,0 1 0,0 0 0,0-1 0,0 1 0,0 0 0,0 0 0,1-1 0,-1 1 0,0 0 0,0 0 0,0-1 0,0 1 0,0 0 0,1 0 0,-1-1 0,0 1 0,0 0 0,0 0 0,1 0 0,-1 0 0,0-1 0,0 1 0,0 0 0,1 0 0,-1 0 0,0 0 0,0 0 0,1 0 0,-1 0 0,0-1 0,1 1 0,-1 0 0,0 0 0,0 0 0,1 0 0,-1 0 0,0 0 0,1 0 0,-1 1 0,0-1 0,0 0 0,1 0 0,-1 0 0,0 0 0,0 0 0,1 0 0,-1 1 0,13-1 1949,-6-2-1378,0 0 0,0 0 0,0 0 1,-1-1-1,1 0 0,-1-1 0,9-5 0,41-36 1344,-29 22-1283,23-21-432,-2-2 1,-2-2 0,68-92-1,-75 90-291,-17 23 480,-1-2-1,28-49 1,-48 76-457,6-15 328,-6 16-358,-1 1 0,0-1 0,0 1 0,0-1 0,0 1 1,0-1-1,0 1 0,0-1 0,0 1 0,0-1 0,0 1 0,0-1 1,0 1-1,0-1 0,0 1 0,0-1 0,0 1 0,-1-1 0,1 1 1,0-1-1,0 1 0,0 0 0,-1-1 0,1 1 0,0-1 0,-1 1 1,1 0-1,-1-1 0,0 1-7,1 0 1,-1 0-1,1 0 1,-1 0-1,0 0 0,1 0 1,-1 0-1,1 0 1,-1 1-1,1-1 1,-1 0-1,1 0 0,-1 1 1,1-1-1,-1 0 1,1 1-1,-1-1 1,1 0-1,0 1 0,-1-1 1,1 1-1,-1-1 1,1 1-1,0-1 0,-1 1 1,0 1-2,-5 4 13,1 1-1,0 1 1,0-1-1,1 1 1,0 0-1,0 0 1,-5 16-1,-11 62 156,16-68-142,-2 12 86,1 0 0,1 1 0,2 0 0,2 53 0,1-75-54,1 0 0,0 0 0,0-1 0,1 1 0,0-1 0,1 0 1,-1 0-1,2 0 0,-1 0 0,1-1 0,0 1 0,12 11 1,-15-16-34,1 0 1,0-1 0,0 1 0,0-1 0,0 0 0,1 1 0,-1-2 0,0 1-1,1 0 1,0-1 0,-1 0 0,1 1 0,0-1 0,0-1 0,-1 1 0,1-1-1,0 1 1,0-1 0,0 0 0,0 0 0,0-1 0,-1 1 0,1-1 0,0 0-1,0 0 1,0 0 0,-1-1 0,1 1 0,-1-1 0,1 0 0,3-3 0,1 0-4,-1-1 0,0 0 0,0 0 0,-1-1 0,0 0 0,0 0 0,0 0 0,-1-1 0,6-12 0,4-9-97,12-39 0,-26 66 74,17-46 154,-8 18-257,1 2-1,17-33 1,-21 53 111,-4 20 23,-1 19-7,-1 34-1,1 21 211,-1-20 0,-2-41 179,1-24-332,1-2-43,7-16-90,0 1-1,12-15 1,1-3-21,2 1 1,2 1-1,1 1 0,1 1 0,37-32 1,-52 52 68,-10 8 5,0 0 0,0 0 0,0 0 0,1 0-1,-1 0 1,0 1 0,1-1 0,0 1 0,-1 0 0,1-1 0,5 0 0,-7 2-6,0 0 0,0 0 0,0 0 0,0 0 0,0 1 1,0-1-1,0 0 0,0 1 0,0-1 0,0 0 0,0 1 0,-1 0 0,1-1 0,0 1 0,0-1 0,0 1 0,0 0 0,-1 0 0,1-1 0,0 1 0,-1 0 0,1 0 1,-1 0-1,1 0 0,-1 0 0,1-1 0,-1 1 0,0 0 0,1 0 0,-1 2 0,3 4-34,-1 1 0,2 14 1,-4-19 28,15 134 49,-7-48-71,-7-82 72,0 0 0,0-1-1,1 1 1,1 0 0,2 7 0,-4-12-22,1 1 0,-1 0 0,0-1 0,1 0 0,-1 1 1,1-1-1,0 0 0,0 0 0,0 0 0,0 0 0,0 0 0,0 0 0,0-1 0,1 1 0,2 1 0,-2-3 11,1 0-1,-1 0 1,0 0-1,1 0 1,-1 0-1,0 0 0,0-1 1,1 0-1,-1 1 1,0-1-1,4-2 1,-5 2 0,3-1-5,1-1 1,-1 1-1,1-1 0,-1-1 1,0 1-1,0-1 1,-1 0-1,1 0 0,-1 0 1,0-1-1,0 1 0,5-9 1,0 0-13,-1-2-1,0 1 1,8-23-1,37-138 39,-30 90-87,28-109 107,-39 136-82,6-79 0,-14 80 17,5-87-947,-19 314 569,3-86 455,-22 238-33,22-223 187,-33 161-1,35-237-146,-2 0-1,0-1 1,-1 0-1,-20 37 0,27-58-88,0 0-1,1 1 1,-1-1-1,0 0 1,0 0-1,0 0 1,0 0-1,0 0 1,0 0-1,0 0 1,0 0-1,0 0 1,0 0-1,-1 0 1,1-1-1,0 1 1,-1-1-1,1 1 1,0-1-1,-1 1 0,1-1 1,-1 0-1,1 0 1,-1 1-1,1-1 1,0 0-1,-1 0 1,1-1-1,-1 1 1,1 0-1,-1 0 1,1-1-1,-2 0 1,-3-2-159,0 0 1,-1 0-1,2-1 1,-1 1 0,-8-9-1,7 7-26,6 4 159,0 1 0,0-1 0,0 0 0,0 0 0,0 0 1,0 1-1,0-1 0,0 0 0,0 0 0,1 0 0,-1-1 0,0 1 0,1 0 0,-1 0 1,1 0-1,-1 0 0,1-1 0,0 1 0,0 0 0,-1 0 0,1-1 0,0-1 0,1 1 11,-1 0 0,1 1 0,-1-1 0,1 1 0,0-1 0,0 1 0,-1-1-1,1 1 1,0-1 0,0 1 0,1 0 0,-1 0 0,0-1 0,3-1 0,3-1 48,0-1 0,0 1 0,1 0 1,-1 0-1,13-4 0,15-4-54,-1-1 0,53-30 0,-66 30 137,0-1 1,0-1 0,-2 0-1,32-33 1,27-40 250,76-111-1,-104 130-360,-58 73 169,-5 6-65,6-2-99,1 0 1,0 0 0,1 1-1,0 0 1,0 0 0,1 0-1,-5 15 1,-15 71 230,18-66-183,-11 70 75,16-83-119,0-1 0,1 1 0,0-1 0,5 25-1,-4-36 11,-1 0 0,2 0 0,-1-1-1,0 1 1,1-1 0,-1 1-1,1-1 1,0 1 0,0-1 0,0 0-1,1 0 1,-1 0 0,1 0-1,0 0 1,-1 0 0,1-1-1,0 1 1,1-1 0,-1 0 0,0 0-1,1 0 1,-1-1 0,1 1-1,0-1 1,-1 0 0,1 0-1,0 0 1,0 0 0,0-1 0,-1 1-1,1-1 1,0 0 0,0 0-1,0-1 1,6 0 0,-2-2 0,0 1 0,0-1-1,0 0 1,0-1 0,-1 0 0,1 0 0,-1 0 0,0-1 0,-1 0-1,8-7 1,-5 3-9,-1 0-1,0-1 0,-1 0 1,0 0-1,0 0 0,7-17 0,71-167 50,-74 169-120,-9 21 9,1 0 0,-1-1 0,-1 1 0,1-1 0,0 0 0,-1 0 0,0 0 0,1-8-1,2 33-48,-12 201 219,3-177-203,3-33 258,1 0 0,-1 12-1,7-32-118,2-10-36,7-30 0,1-5-149,-10 41 59,10-27-192,-14 36 243,1 1 1,0 0 0,-1 0 0,1-1-1,1 1 1,-1 0 0,0 1-1,3-4 1,-4 6 11,-1-1-1,0 1 0,1-1 1,-1 1-1,1 0 0,-1-1 1,0 1-1,1-1 1,-1 1-1,1 0 0,-1 0 1,1-1-1,-1 1 0,1 0 1,0 0-1,-1 0 1,1 0-1,-1-1 0,1 1 1,-1 0-1,1 0 1,-1 0-1,1 0 0,0 0 1,-1 0-1,1 0 0,-1 1 1,1-1-1,-1 0 1,1 0-1,-1 0 0,1 1 1,-1-1-1,1 0 1,-1 0-1,1 1 0,-1-1 1,1 0-1,-1 1 0,1 0 1,1 2-17,-1-1 0,1 1 0,-1 0 0,0 0 1,0 1-1,1 3 0,-1-3 47,2 10 35,0 0-1,-1 1 1,-1 19 0,3 13 202,-3-33-284,-1-11 23,0 1 0,0-1-1,1 1 1,-1 0 0,3 6 0,1 1 72,-3-9-68,-1-1 0,1 1 0,0 0 0,0 0 0,-1 0 0,1-1 0,1 1 0,-1 0 0,2 2 0,-2-4 0,0 1 0,0 0 0,1-1-1,-1 1 1,0-1 0,0 0 0,0 1 0,1-1-1,-1 0 1,0 0 0,0 0 0,1 0 0,-1 0 0,0 0-1,0 0 1,1 0 0,-1-1 0,0 1 0,2-1-1,4-2 23,0 0 0,0 0 0,0-1 0,-1 0 0,1 0-1,-1-1 1,0 1 0,10-12 0,-8 9-7,16-18-29,0-1-1,-1-1 0,28-46 0,14-17-89,-61 84 92,4-3-64,0 0 0,-1-1-1,-1 0 1,10-18 0,-16 26-16,0 5 28,-8 94-257,8-76 304,2 76 187,-1-80-127,1 1 1,1-1-1,7 24 1,-9-38-46,0-1 0,0 0 0,0 1 0,0-1 0,0 0 0,0 0 1,1 1-1,-1-1 0,4 3 0,-4-4-5,-1-1-1,1 1 1,0 0 0,0-1-1,0 1 1,0-1 0,0 0-1,0 1 1,0-1 0,0 0-1,0 0 1,0 1 0,0-1-1,0 0 1,0 0 0,0 0-1,0 0 1,0 0 0,0 0-1,0 0 1,0-1 0,0 1-1,0 0 1,0-1 0,0 1-1,1-1 1,2-2 37,1 1 0,-1-1 1,0 0-1,0 0 0,0 0 0,0-1 0,-1 0 1,1 1-1,-1-1 0,0-1 0,0 1 0,4-7 0,2-8-116,13-35 0,-21 50 74,72-201-562,51-243 0,-110 392 530,-6 27-26,-2 0 1,0-1-1,1-46 0,-4 61-83,-3 13 110,1 0 0,-1 0 0,0 1 0,1-1 0,-1 0 0,0 1 0,0-1 0,0 0 0,-1-3 0,1 5 32,0 0 1,0 0 0,0 0-1,-1 0 1,1 0 0,0 0-1,0 0 1,0 0 0,-1 0 0,1 0-1,0 0 1,0 0 0,0 0-1,-1 0 1,1 0 0,0 0 0,0 0-1,0 0 1,-1 0 0,1 0-1,0 0 1,0 0 0,0 0-1,0 0 1,-1 1 0,1-1 0,0 0-1,0 0 1,0 0 0,0 0-1,0 0 1,-1 1 0,1-1-1,0 0 1,0 0 0,0 0 0,0 1-1,0-1 1,0 0 0,0 0-1,-7 10-17,7-9 18,-7 13-26,2 0 0,-1 1 0,2 0 1,0 0-1,0 1 0,-1 21 0,-4 18 95,-59 336 729,60-263-591,3-28-86,2-58-95,1 1-1,6 44 0,-3-53 100,3 15-2,-3-34-56,-1-13-53,1 1 1,-1-1 0,0 0 0,1 0 0,-1 0 0,1 0-1,-1 0 1,1 0 0,0 0 0,1 2 0,-1-3 74,16 0 205,-15 0-276,0-1 0,0 0 0,0 0 0,1 1 0,-1-1 0,0-1 0,0 1 0,0 0-1,0-1 1,0 1 0,1-1 0,-1 1 0,0-1 0,0 0 0,0 0 0,-1 0 0,1 0 0,3-2 0,5-6-71,0 0 0,-1 0 1,0-1-1,0 0 0,9-15 1,32-61-167,-14 22 258,-23 39-70,16-38 0,-25 55 4,-3 7 59,-1-1 1,1 1-1,-1-1 0,1 1 0,-1 0 0,1-1 1,-1 1-1,0-1 0,1-2 0,-1 3-140,1-7-128,0 6 245,-1-1 1,1 1-1,0-1 0,-1 0 1,1 1-1,-1-1 0,0 0 0,0 1 1,0-1-1,0-3 0,0-1-58,0 6 39,-1 0 0,1 0-1,0 1 1,0-1-1,-1 0 1,1 0-1,-1 1 1,1-1-1,-1 0 1,1 1-1,-1-1 1,1 0-1,-1 1 1,1-1 0,-1 1-1,0-1 1,1 1-1,-1-1 1,0 1-1,1-1 1,-1 1-1,0 0 1,0-1-1,0 1 1,1 0 0,-1 0-1,0-1 1,0 1-1,0 0 1,1 0-1,-3 0 1,0 0-75,-1 0 1,0-1-1,0 2 1,1-1-1,-1 0 0,-4 2 1,2-1 64,0 1 0,0 1-1,0-1 1,1 1 0,-1 0 0,1 1 0,0-1 0,0 1 0,0 0 0,0 0-1,1 0 1,-1 1 0,1 0 0,0 0 0,0 0 0,1 0 0,-3 6 0,-2 5 67,1 1 0,0 0 0,2 0 0,-7 32 0,10-41-21,1 0 0,1-1 0,-1 1 0,1 0 0,0 0 0,1-1 0,0 1 0,0 0 0,1-1 0,4 14 0,-5-17 3,1-1 0,-1 0 0,1 1-1,0-1 1,0 0 0,0 0-1,0 0 1,0 0 0,1-1 0,-1 1-1,1 0 1,0-1 0,0 0 0,0 0-1,0 0 1,0 0 0,0 0 0,0 0-1,1-1 1,-1 0 0,1 0 0,-1 0-1,1 0 1,-1 0 0,5 0-1,4-1 30,1 0-1,-1-1 1,1 0-1,-1-1 0,1-1 1,-1 0-1,0 0 1,0-1-1,-1-1 0,1 0 1,20-12-1,-14 5-53,-1 0 0,0-1 0,-1-1 0,0 0 0,-1-2 0,16-20-1,-11 10-128,-2-1 0,-1 0 0,18-42 0,-13 19-170,18-66 0,-27 66 355,9-88 1,-16 91-16,-5 41-46,7-54-88,1-65-1,-7 96-27,-1 23 98,-1 1 1,1-1 0,-1 0-1,-1 0 1,-1-12-1,-1 13-167,0 11 144,-1 15 64,-19 153 323,8-97-71,0-3-44,8-26-172,-24 252 137,28-218-64,-2 63 34,5-121-49,-4 28 0,4-50-96,0 1-1,0-1 0,0 1 1,0-1-1,1 1 0,0 3 1,0-4-18,-1 0 1,1 1 0,-1-1 0,0 0-1,0 0 1,0 1 0,0-1 0,0 3-1,-2 13-38,2-18 57,0 1 1,0-1 0,0 1-1,0-1 1,0 1-1,0-1 1,0 1-1,0 0 1,0-1-1,0 1 1,0-1-1,1 1 1,-1-1-1,0 1 1,0-1-1,1 1 1,-1-1-1,0 1 1,0-1-1,1 1 1,-1-1-1,1 0 1,-1 1-1,0-1 1,1 0-1,-1 1 1,1-1-1,-1 0 1,1 1-1,-1-1 1,1 0-1,-1 0 1,2 1-1,1-2 17,0 1-1,1-1 1,-1 0 0,1 0-1,-1 0 1,0-1-1,0 1 1,0-1 0,0 0-1,0 1 1,0-1-1,0-1 1,-1 1 0,1 0-1,-1-1 1,4-3-1,6-8-48,17-29 0,-24 35 34,5-3-14,-9 10-24,0 1 1,0-1-1,0 0 0,0 0 1,0 0-1,0 0 0,0-1 1,-1 1-1,1 0 1,0 0-1,-1 0 0,1-1 1,0-1-1,8 23-216,-8-16 228,-1 1-1,0-1 1,0 1-1,-1-1 1,0 8-1,0-7 24,0-1 1,1 1-1,-1 0 1,1-1-1,1 6 1,0 4 77,0-8-16,0 1-1,0-1 1,4 12 0,-5-17-69,0 0 0,0-1 0,1 1 0,-1 0 0,0 0 0,1-1 0,-1 1 0,1 0 0,-1-1 0,1 1 0,-1 0 0,1-1 0,-1 1 0,1-1 0,0 1 0,-1-1 0,1 1 0,0-1 0,1 1 0,7-3 93,-7 0-69,22-7-15,-1-1 1,0-1 0,22-15-1,-39 22-64,0 0-1,0 1 0,1 0 1,-1 0-1,1 0 0,0 1 1,11-3-1,-17 5 44,0 0-1,-1 0 0,1 0 1,-1 0-1,1 0 1,0-1-1,-1 1 1,1 0-1,0 0 0,-1 1 1,1-1-1,-1 0 1,1 0-1,0 0 1,-1 0-1,1 0 1,-1 1-1,1-1 0,0 0 1,-1 0-1,1 1 1,-1-1-1,1 1 1,-1-1-1,1 0 0,-1 1 1,1-1-1,-1 1 1,0-1-1,1 1 1,-1-1-1,0 1 1,1-1-1,-1 1 0,0 0 1,0-1-1,1 1 1,-1-1-1,0 1 1,0 0-1,0-1 0,0 1 1,0-1-1,0 1 1,0 0-1,0-1 1,0 1-1,0 0 1,0-1-1,0 1 0,-1-1 1,1 2-1,-2 3 14,1 1 0,-1-1 0,0 0 0,-5 9 0,-3 1-3,-1 0 0,0 0-1,-1-1 1,-22 20-1,0 0-65,-69 90 432,98-119-405,0 0 1,0 0-1,-1 0 0,-12 7 0,17-11 16,-1 0 1,0 0-1,0 0 0,0 0 0,1-1 0,-1 1 1,0 0-1,0-1 0,0 0 0,0 1 0,0-1 1,0 0-1,0 0 0,-1 0 0,1 0 0,0 0 0,0-1 1,0 1-1,0-1 0,0 1 0,-2-2 0,0 0-20,0 0 0,1-1-1,-1 1 1,1-1-1,-1 0 1,1 0 0,0 0-1,0 0 1,-3-6-1,4 7 35,1 0 0,0 0 0,0 0 0,0-1 0,0 1 0,0 0 0,0-1 0,1 1 0,-1-1 0,1 1 0,0-1 0,-1 1 0,1-1 0,0 1 0,1-1 0,-1 1 0,1-4 0,0 1 14,0 1 0,1 0-1,-1 0 1,1 0-1,0 0 1,0 1 0,0-1-1,0 0 1,1 1 0,0-1-1,0 1 1,0 0-1,0 0 1,0 0 0,0 0-1,6-3 1,7-5-33,0 1 0,1 1 0,0 0 0,24-8 0,73-19-1868,-73 25-229,-24 6 1261,-10 4-653,-1-1-1,1 0 0,-1-1 0,11-4 0,-17 7 1434,0 0 0,1 0-1,-1 0 1,0 0 0,0 0-1,0 0 1,0 0-1,0 0 1,0 0 0,0 0-1,0 0 1,0 0 0,-6-5-5105,1 5 4015,-19-3-4102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6:02.4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12 10048,'-19'-8'3712,"29"4"-2880,12 4-224,-4 0 1151,5 0-1087,4 0 576,10 0-736,-3 0-224,16 4-160,0-4-256,3 0 64,-8 0-1600,-3 0 928,-7 3-3647,-7 2 2431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6:02.7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15 11296,'-15'-15'4192,"15"19"-2433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6:03.1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55 9056,'5'-40'3360,"-10"37"-2624,10 3-192,-2 0-864,7 0 64,3-5 256,6 2 0,-1 0-448,-1 3 224,6 0-4128,3 6 2400,11 7-1664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6:10.0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3 650 4064,'-2'14'6880,"17"-7"-4452,-12-5-2115,0-1 1,-1 1 0,1-1 0,0 0 0,-1 0 0,1 0 0,0 0 0,0-1 0,0 1 0,0-1 0,0 0-1,0 1 1,0-1 0,0-1 0,4 1 0,6-4 46,0 1 0,-1-1 0,1-1 0,-1 0-1,0-1 1,-1-1 0,1 1 0,-1-2 0,17-14 0,-14 9-247,-1 0 1,0-1 0,-1 0-1,0-1 1,-2-1 0,13-21 0,6-23 103,-3-2-1,32-106 1,-57 160-249,1-1-127,-2 9 159,0 0-1,1 0 1,-1 0-1,0 0 1,0 0-1,0 0 1,0 0-1,1 0 1,-1 0-1,0 0 1,0 0-1,0 0 1,1 0-1,-1 0 1,0 0-1,0 0 1,0 0-1,0 1 1,1-1-1,-1 0 1,0 0-1,0 0 1,0 0-1,0 0 1,1 0-1,-1 0 1,0 1-1,0-1 1,0 0-1,0 0 1,0 0-1,0 0 1,0 1-1,0-1 1,1 0-1,-1 0 1,0 0-1,0 1 1,0-1-1,0 0 1,0 0-1,0 0 1,0 1-1,7 14 4,-1 1 1,0 0-1,-1 0 1,-1 1-1,3 25 1,-2-18-41,5 28 77,15 83 70,-22-108 93,-1 0-1,-1 1 0,-2 27 1,0-48-151,0 0 0,0 0 1,0-1-1,-1 1 0,0 0 0,0-1 0,0 1 0,-1-1 1,-5 8-1,7-12-35,-1 1 1,0-1-1,0 0 1,0 0-1,0 0 1,0 0 0,-1 0-1,1 0 1,-1-1-1,1 1 1,-1-1-1,1 1 1,-1-1-1,0 0 1,0 0-1,0 0 1,1-1-1,-1 1 1,0-1-1,0 1 1,0-1-1,0 0 1,0 0-1,-4-1 1,-17-2 234,1 0 0,-42-13 1,55 13-283,0-1-1,0 0 1,0-1 0,0 0 0,1 0 0,0-1 0,0 0-1,-14-13 1,23 19 25,0 0 0,0 0-1,0 0 1,0-1-1,0 1 1,0 0 0,0 0-1,0 0 1,0 0 0,0 0-1,0 0 1,0 0 0,0 0-1,0 0 1,-1 0-1,1 0 1,0 0 0,0 0-1,0 0 1,0 0 0,0 0-1,0-1 1,0 1 0,0 0-1,0 0 1,0 0-1,0 0 1,0 0 0,0 0-1,0 0 1,0 0 0,0 0-1,0 0 1,0 0 0,0-1-1,0 1 1,0 0-1,0 0 1,0 0 0,0 0-1,0 0 1,0 0 0,0 0-1,0 0 1,0 0 0,1 0-1,-1 0 1,0 0 0,0 0-1,0-1 1,0 1-1,0 0 1,0 0 0,0 0-1,7 0-139,13 3 3,-17-2 90,54 9 137,1-2 0,0-3 1,76-2-1,-124-4-5,1 0-1,-1-1 1,1 0 0,-1 0-1,0-1 1,0-1 0,0 0-1,0 0 1,-1 0 0,0-2-1,0 1 1,0-1 0,10-9 0,-7 4-7,-2 0 0,1 0 1,-2-1-1,1 0 0,-2 0 1,0-1-1,0-1 0,9-22 1,-4 6-73,23-63-247,-32 69-240,-4 24 390,0 17 214,5 44-214,-5-60 314,5 0-63,-5-1-151,1 0 1,-1 0-1,1 1 0,-1-1 0,0 0 0,1 0 0,-1 0 1,1 0-1,-1 0 0,1 0 0,-1 0 0,1 0 1,-1 0-1,0-1 0,1 1 0,-1 0 0,1 0 1,-1 0-1,0 0 0,1-1 0,-1 1 0,1 0 1,-1 0-1,0-1 0,1 1 0,-1 0 0,0-1 1,1 1-1,-1 0 0,0-1 0,0 1 0,1-1 1,2-5-16,1 0 0,-1 0 1,0 0-1,2-10 1,8-16 31,-12 30-20,0 0 0,0-1 1,0 1-1,-1 0 1,1 0-1,-1-1 1,0 1-1,0-1 1,0-1-1,0 1-3,0 1 0,0-1 0,1 1 0,-1-1 0,0 1 0,2-4 0,3-19-276,-3 19 40,-6 7 176,-9 10 73,12-10-68,0 0 323,0-1-532,-2 3 255,2-3 336,6 0-342,-4-1 13,-1 1-1,1 0 1,-1 0-1,1 0 1,-1-1 0,1 1-1,-1 0 1,1 0 0,-1 0-1,1 0 1,0 0 0,-1 0-1,1 0 1,-1 0 0,1 0-1,-1 0 1,1 1 0,-1-1-1,1 0 1,-1 0 0,1 0-1,0 1 1,1-2 3,0 0 1,0-1-1,0 1 0,0-1 1,-1 1-1,1-1 1,-1 1-1,2-3 1,-2 2-19,0 0 0,-1 0 1,0 0-1,1 0 1,-1 1-1,0-1 1,0 0-1,0 0 1,0 0-1,-1-3 1,0-5 200,1 6-227,-1-1 0,1 0 0,-1 1 0,0-1 1,-1 0-1,1 1 0,-1-1 0,0 1 0,0 0 0,0 0 0,-1 0 0,0 0 0,1 0 0,-1 0 0,-1 1 0,1-1 0,0 1 0,-7-5 0,6 5-17,1 1-1,-1-1 0,0 1 1,1 0-1,-1 0 0,0 0 1,0 1-1,0-1 0,-1 1 0,1 0 1,0 0-1,0 1 0,-1-1 1,1 1-1,0 0 0,-1 0 0,1 1 1,0-1-1,0 1 0,-8 2 1,8-2 18,1 1 0,0 0 0,0 0 0,0 0 0,0 0 0,0 0 0,0 1 0,1-1 0,-1 1 0,1 0 0,0-1 0,0 1 0,0 0 1,0 1-1,0-1 0,-1 3 0,-2 6 26,1 0 1,0-1 0,-2 17 0,-2 15 110,-3 50 1,9-68 42,2-1 0,1 1-1,6 38 1,-6-55-88,1-1 0,-1 0 0,1 0-1,1 0 1,0 0 0,0-1 0,0 1-1,0-1 1,1 1 0,0-1 0,1 0-1,-1-1 1,1 1 0,0-1 0,1 0-1,-1 0 1,1-1 0,0 1 0,0-1-1,0 0 1,14 5 0,-6-4 27,1 0 1,0-1-1,0 0 0,31 3 1,63-4 324,-109-3-398,8 0 56,-1-1 1,0 0-1,0-1 0,13-3 1,9-3-5,-26 7-37,0 0 0,1 0 0,-1-1 0,0 1-1,0-1 1,-1 0 0,1 0 0,0 0 0,0 0 0,-1 0-1,0 0 1,1-1 0,-1 1 0,0-1 0,0 0 0,0 0 0,0 0-1,1-3 1,4-8 90,-1 0 0,7-24-1,36-139-228,-47 169-261,-2 13-92,-1 11 298,2 40-111,1-24 336,-5 50 0,-1-47-12,-15 102 40,13-109 36,-18 103 437,22-123-476,1 1-1,-1-1 1,-1 0-1,-3 10 1,1-26 482,1-10-458,1-1 0,0 0 1,1 0-1,1 0 1,1 0-1,1 0 1,0 0-1,7-31 1,5-8-241,31-81 0,-35 112 57,2 0 0,1 1-1,1 1 1,32-48-1,-43 70 80,0 0-1,1 0 0,-1 0 0,1 1 0,0-1 1,0 1-1,0-1 0,0 1 0,1 0 0,-1 0 1,0 0-1,1 1 0,-1-1 0,1 1 0,0 0 0,3-1 1,-4 2-7,0 0 0,0 0 0,0 0 0,0 0 0,0 0 0,0 1 0,0-1 0,0 1 0,0 0 0,-1 0 0,1 0 0,0 0 0,-1 1 0,1-1 0,-1 1 0,1-1 0,-1 1 0,0 0 0,1 0 0,2 4 0,1 1 26,-1 0 0,1 0 0,-2 0 0,1 1 0,-1 0 0,0-1 0,-1 2 0,1-1-1,-2 0 1,1 1 0,-1-1 0,-1 1 0,1-1 0,-1 1 0,-1 13 0,0-15 36,0-1-1,-1 0 1,0 0-1,0 0 1,-1 0 0,0 0-1,0 0 1,0 0-1,0 0 1,-1 0-1,0-1 1,-1 0 0,1 1-1,-1-1 1,0-1-1,0 1 1,0 0-1,-1-1 1,1 0-1,-1 0 1,0 0 0,-8 3-1,9-4-10,-1-1 0,1-1-1,-1 1 1,0-1 0,0 1 0,1-2-1,-7 2 1,8-2-37,1 0 1,0 0-1,-1 0 0,1 0 0,0 0 1,0 0-1,-1-1 0,1 1 0,0-1 1,0 1-1,0-1 0,-1 0 1,1 0-1,0 0 0,0 0 0,0-1 1,-2-1-1,-1-1 38,2 0-362,12 0 146,147-34 294,59-20-227,-175 44 110,-1-2 0,56-31 0,-76 36 65,0-2-1,-1 0 1,0-1 0,-1-1-1,0 0 1,20-26 0,-31 31 19,-6 11-84,0-1 1,0 0-1,0 0 1,0 0 0,0 0-1,0 0 1,0 0-1,0 0 1,0 0-1,0 0 1,0 0 0,0 0-1,-1 0 1,1 0-1,0 0 1,0 0-1,0 0 1,0 0 0,0 0-1,0 0 1,0 0-1,0 0 1,0 0-1,0 0 1,0 0 0,0 0-1,0 0 1,0 0-1,0 0 1,0 0-1,0 0 1,0 0 0,0 0-1,0-1 1,0 1-1,0 0 1,0 0-1,0 0 1,-1 0 0,1 0-1,0 0 1,0 0-1,0 0 1,0 0-1,0 0 1,0 0 0,0 0-1,0 0 1,0 0-1,0 0 1,0 0-1,0 0 1,0 0 0,0 0-1,0 0 1,0 0-1,0 0 1,0 0-1,0 0 1,0-1 0,0 1-1,-1 1-17,0 1 0,0-1 0,-1 0 1,1 0-1,0 1 0,0-1 0,0 0 0,0 1 0,-1 2 0,-21 50-89,-25 51 75,41-93-35,-1 2 77,0 0 1,0 0-1,2 1 0,0 0 1,-5 20-1,11-34-1,-1 0 0,1 1 0,0-1 0,0 0 0,0 0 0,0 1 0,0-1 0,0 0 0,1 0 0,-1 0 0,0 1-1,1-1 1,-1 0 0,0 0 0,1 0 0,0 0 0,-1 0 0,1 0 0,0 0 0,-1 0 0,1 0 0,0 0 0,0 0 0,0 0 0,0 0 0,0-1 0,0 1 0,0 0-1,0-1 1,0 1 0,0-1 0,0 1 0,0-1 0,1 1 0,-1-1 0,0 0 0,0 0 0,0 1 0,3-1 0,2 0 32,1 1-1,-1-1 1,1 0 0,-1-1 0,14-2 0,-17 2-37,1 0 0,0-1 1,-1 1-1,1-1 0,-1 0 0,0 0 0,1-1 1,-1 1-1,0-1 0,4-4 0,0 0 2,-1 0 0,0-1-1,6-9 1,-4 4-9,-1-1 0,0 0 0,-1 0-1,6-25 1,-9 29-110,-3 8-36,1 3 3,0 14 69,2-2 61,-2-1 8,2 0 0,-1 0 0,2 0 0,4 13 0,-7-22 23,0-1 1,1 1-1,-1-1 0,0 0 0,1 1 1,-1-1-1,1 0 0,-1 0 0,1 0 1,0 0-1,0-1 0,0 1 1,0 0-1,1-1 0,-1 1 0,0-1 1,0 0-1,1 0 0,-1 0 0,1 0 1,-1 0-1,1 0 0,0-1 1,-1 1-1,6-1 0,0 0 14,0-1-1,0 0 1,0 0 0,0-1-1,0 0 1,-1 0 0,1-1-1,9-4 1,-5 1 14,0-1-1,-1 0 1,1-1 0,12-12-1,5-8-7,-1-2-1,30-41 1,-52 64-50,52-75 37,10-11-108,-62 86 66,-5 6 10,0 0 1,0 0-1,1-1 1,-1 1-1,0 0 1,0-1-1,-1 1 1,1 0-1,0-1 1,0 1-1,-1-1 1,2-3-1,-2 4-81,0 15-186,0 20 281,-1 14 18,11 92 0,22-13-11,-31-121 12,1-1 0,0 0 0,1 0 0,-1 0 0,1 0 0,5 7 0,-7-10-5,1-1 0,-1 1 0,0-1 0,1 1 0,-1-1 0,1 0 1,0 1-1,-1-1 0,1 0 0,0 0 0,0 0 0,-1 0 0,1 0 1,0-1-1,0 1 0,0-1 0,0 1 0,0-1 0,0 0 1,0 0-1,4 0 0,1-1-3,0 0 0,-1-1 1,1 0-1,0 0 0,0-1 1,-1 0-1,9-5 0,43-31 53,-39 25-56,132-111 118,-112 91-57,-37 30-113,-8 5-21,1 1 28,1 1 1,-1 0 0,0 0-1,1 0 1,0 0 0,-6 6-1,-25 28-70,24-25 70,-5 6 90,0 2 1,1 0-1,-18 32 0,18-28-93,11-19 59,1 0-1,0 0 1,0 1 0,0-1 0,1 1-1,-3 7 1,2-4 174,3-9-195,0 0 0,0 0 0,-1 0 0,1 0-1,0 0 1,0 0 0,0 1 0,0-1-1,0 0 1,0 0 0,0 0 0,0 0 0,0 0-1,0 0 1,0 0 0,0 1 0,0-1-1,0 0 1,0 0 0,0 0 0,0 0 0,0 0-1,0 1 1,0-1 0,0 0 0,0 0-1,0 0 1,0 0 0,0 0 0,0 0 0,0 1-1,0-1 1,0 0 0,0 0 0,1 0-1,-1 0 1,0 0 0,0 0 0,0 0 0,0 0-1,0 0 1,0 1 0,0-1 0,0 0-1,1 0 1,-1 0 0,0 0 0,0 0 0,0 0-1,0 0 1,0 0 0,0 0 0,1 0-1,-1 0 1,0 0 0,0 0 0,0 0 0,0 0-1,0 0 1,1 0 0,-1 0 0,0 0-1,0 0 1,0 0 0,7-3-16,-7 3 19,13-10 3,1-1-1,-2-1 0,1 0 1,20-26-1,-23 24-92,2 1 0,-1 1-1,1 0 1,1 1 0,17-13-1,-28 23 67,0 1 0,-1-1 0,1 0 0,0 1 0,0-1 0,-1 1 0,1-1 0,0 1 0,0 0 0,0 0-1,0 0 1,-1 0 0,1 0 0,0 0 0,0 0 0,0 1 0,-1-1 0,1 1 0,0-1 0,0 1 0,-1 0-1,1-1 1,0 1 0,2 2 0,4 3 7,0 0 0,0 1 0,10 11 0,-3-4 148,-5-4-97,1-1 0,0-1 0,1 1 0,0-2-1,18 9 1,-23-13-17,1 0-1,-1 0 1,1-1-1,0-1 1,-1 1-1,1-1 0,0 0 1,0-1-1,0 0 1,0 0-1,10-2 1,-8 0-4,1 0 0,-1-1-1,0 0 1,0 0 0,0-1 0,0-1 0,0 0 0,-1 0 0,0-1 0,0 0-1,-1 0 1,1-1 0,-2 0 0,1 0 0,-1-1 0,9-11 0,60-93-2,0-1-102,19-1 186,15-21-322,-77 84-8,-44 67 203,1 0-1,1 0 0,0 1 1,2 0-1,-10 28 0,-22 99 450,38-142-416,-80 314 303,75-292-282,4-15-103,0-1 0,-1 0 1,0 0-1,-4 9 0,3-9 1188,-21-11-21914,22-2 19933,0 1 0,0-1 0,0 0-1,-3-10 1,-2-2 31,-19-47-164,-8-35 4393,12 38 883,14 40-939,-12-43 0,15 48-1895,5 14-1137,0 0 1,0-1-1,0 1 1,0-1 0,1 1-1,-1 0 1,1-1-1,-1 1 1,1-1-1,0 1 1,0-4 0,0 5-260,1 1 0,-1-1 0,0 1 1,1 0-1,-1-1 0,0 1 1,1 0-1,-1-1 0,0 1 1,1 0-1,-1 0 0,1-1 0,-1 1 1,1 0-1,-1 0 0,0 0 1,1 0-1,-1-1 0,1 1 0,-1 0 1,1 0-1,-1 0 0,1 0 1,-1 0-1,1 0 0,-1 0 0,1 0 1,-1 0-1,1 1 0,-1-1 1,1 0-1,-1 0 0,0 0 1,1 0-1,0 1 0,20 9 820,-18-9-666,22 11-34,0-2 1,0 0 0,1-2-1,0 0 1,1-2 0,-1-1 0,1-1-1,48 0 1,64-10-3077,-134 5 2275,-1 1-1,1 0 1,0 0-1,-1 1 1,1-1 0,0 1-1,5 1 1,-8-1 254,0 0 0,0 0 0,0 0 0,0 0 0,0 1 0,0-1 0,-1 0 0,1 1 0,0 0 0,-1-1 0,1 1 0,-1 0 0,0 0 0,1 0 0,-1 0 0,2 3 0,0 3-239,-1 0 1,1 0-1,-1 1 1,0-1-1,-1 0 1,0 1-1,0-1 1,-1 1-1,-1 13 1,-1-1 1301,-1-1-1,-10 36 1,13-56-662,-3 7 982,2 0 0,-1-1 0,1 1 1,0 0-1,0 10 0,1-16-753,0 1 0,0 0 0,1 0 0,-1-1 0,0 1 0,1 0 0,0 0 0,-1-1 0,1 1 0,0-1 0,0 1 1,0-1-1,0 1 0,0-1 0,0 1 0,0-1 0,1 0 0,-1 0 0,1 0 0,-1 1 0,0-1 0,1 0 0,0-1 0,-1 1 0,3 1 0,-3-2-190,0 1 0,0-1 1,0 0-1,0 1 0,0-1 0,0 0 0,1 0 0,-1 0 0,0 0 0,0 0 0,0 0 0,0 0 0,0 0 0,1-1 0,-1 1 0,0 0 0,0 0 1,0-1-1,0 1 0,0-1 0,0 1 0,0-1 0,0 0 0,0 1 0,0-1 0,0 0 0,0 0 0,-1 0 0,1 1 0,0-1 0,0 0 0,-1 0 0,1 0 1,-1 0-1,1 0 0,-1 0 0,1 0 0,-1-1 0,1 0 0,0-2 114,1 0-1,-1-1 1,0 1 0,0 0-1,0 0 1,-1-1 0,0 1-1,0 0 1,0-6 0,0 8-177,0 0 0,0 1 0,-1-1 0,1 1 1,0-1-1,-1 1 0,1-1 0,-1 1 0,0-1 1,1 1-1,-1 0 0,0-1 0,0 1 0,0 0 1,0-1-1,0 1 0,0 0 0,0 0 0,0 0 1,0 0-1,-1 0 0,1 0 0,0 0 0,-1 1 1,-2-2-1,2 2 1,-1-1-1,0 1 1,1 0 0,-1 0 0,0 1-1,0-1 1,1 0 0,-1 1 0,1 0-1,-1-1 1,0 1 0,1 0 0,-1 1 0,-3 2-1,0-1 48,0 1-1,0 0 0,1 0 0,0 0 1,-6 7-1,8-8-7,1-1-1,-1 1 1,1 1 0,0-1 0,0 0-1,0 0 1,0 1 0,1-1-1,-1 1 1,-1 6 0,3-8-20,0-1 0,1 1 1,-1 0-1,0-1 0,0 1 1,1-1-1,-1 1 0,1-1 1,-1 0-1,1 1 0,0-1 1,-1 1-1,1-1 0,0 0 0,0 0 1,0 1-1,0-1 0,0 0 1,0 0-1,0 0 0,1 0 1,-1 0-1,0 0 0,0-1 1,3 2-1,0 1 78,1-1 1,0 1-1,0-1 0,0 0 1,0-1-1,7 2 1,2-1 11,-1-1 0,0 0 0,1-1 1,-1-1-1,19-3 0,66-17 203,-30 4-439,-54 14 49,11-2 43,-30 17-99,-30 25-42,26-30 194,1 1 0,1 0-1,-1 1 1,-8 13 0,10-13 2,-9 17-198,15-25 196,-1 0 0,1 1 0,-1-1 0,1 0 0,0 1 0,0-1 0,0 0 0,-1 1 0,1-1 0,0 0 0,0 1 0,1-1 1,-1 0-1,0 1 0,0-1 0,1 0 0,-1 0 0,1 3 0,0-3 1,0-1 1,0 1 0,0 0-1,0 0 1,1-1-1,-1 1 1,0 0-1,0-1 1,0 1-1,1-1 1,-1 0 0,0 1-1,0-1 1,1 0-1,-1 0 1,0 0-1,0 0 1,1 0 0,-1 0-1,0 0 1,2 0-1,31-6 231,-18 2-236,0-1 0,0 0 0,-1-1 0,0-1 0,0-1 1,0 0-1,-1-1 0,0 0 0,-1-1 0,0-1 0,-1 0 0,0-1 0,0 0 0,-1-1 0,-1 0 0,0 0 0,-1-1 0,-1-1 0,14-30 0,0-22-176,-3-2 0,11-79-1,-21 98 132,-3 23-39,-3 18 67,-1-1 0,0 0 0,-1 1 0,0-1 0,0 0 0,-1 0 0,-2-16 0,2 24 15,0 1-1,0-1 1,-1 1 0,1 0-1,-1-1 1,1 1-1,-1 0 1,0-1 0,1 1-1,-1 0 1,0 0 0,0-1-1,0 1 1,0 0-1,-1-1 1,1 2-1,0-1 0,1 1 0,-1 0 0,0-1 0,0 1 0,0 0 0,1-1 1,-1 1-1,0 0 0,0 0 0,0 0 0,0 0 0,1 0 0,-1 0 0,0 0 0,0 0 0,0 0 0,0 0 0,-1 1 0,-1 1 9,0-1-1,0 1 1,0 0-1,0 0 1,0 0-1,0 0 1,1 0 0,-1 1-1,1-1 1,0 1-1,-1 0 1,-1 3-1,-4 7 31,1 1-1,0-1 0,1 1 1,-8 28-1,-9 61 206,21-92-226,-4 16 110,2 0 1,0 0-1,2 1 0,2 34 0,1-52-168,0 0 1,1 1-1,0-1 0,0 0 1,1 0-1,1 0 0,-1-1 0,2 1 1,-1-1-1,1 0 0,1 0 1,0 0-1,0-1 0,9 10 0,-7-10-560,0-1 0,0-1 0,16 11 0,-11-10-938,1 0 1,0-1-1,0 0 1,1-1-1,0-1 1,-1 0-1,21 2 1,38 0-5957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6:14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1 655 6240,'1'0'2005,"23"2"213,-17-1-1286,-1 0 0,1-1 0,12 0 1,4-3-82,0 0 0,0-2 0,25-8 0,-38 9-675,0 0 1,-1 0-1,0-1 0,1 0 1,-1 0-1,-1-1 0,1 0 1,-1-1-1,10-10 0,-9 6-8,-1 1 0,0-1 0,-1-1 0,0 1 0,-1-1 0,0 0-1,5-16 1,-3 0 204,0 0 0,4-38 0,-1-41 383,-9 72-502,-1 15-61,-1 8-206,6 29-15,3 37 163,-2 1-1,0 79 0,-5-68 198,-1-47-192,-1-1-1,0 0 1,-2 1 0,0-1-1,-8 33 1,9-48-123,0-1 0,0 0-1,0 1 1,0-1 0,0 0 0,0 0 0,-1 0-1,1 0 1,-1 0 0,1 0 0,-1 0 0,0 0-1,0-1 1,0 1 0,-3 2 0,3-4-4,0 1 1,1 0-1,-1-1 1,0 1 0,0-1-1,1 0 1,-1 0-1,0 1 1,0-1 0,0 0-1,0-1 1,0 1-1,1 0 1,-1 0 0,0-1-1,0 1 1,1-1-1,-1 0 1,0 1 0,-2-3-1,-5-2-48,1 0 1,0 0-1,0-1 0,0 0 1,1-1-1,0 1 0,0-1 0,1-1 1,-7-8-1,13 15 25,0 1 0,0 0 0,0 0 0,0 0 0,0-1 0,0 1 0,0 0 0,0 0 1,0-1-1,0 1 0,0 0 0,0 0 0,0 0 0,0-1 0,0 1 0,0 0 0,1 0 0,-1-1 0,0 1 0,0 0 0,0 0 0,0 0 1,0 0-1,0-1 0,1 1 0,-1 0 0,0 0 0,0 0 0,0 0 0,1 0 0,-1-1 0,0 1 0,0 0 0,0 0 0,1 0 0,-1 0 1,0 0-1,0 0 0,1 0 0,-1 0 0,0 0 0,0 0 0,0 0 0,1 0 0,-1 0 0,0 0 0,0 0 0,1 0 0,-1 0 0,0 0 1,15 0-41,42 10 225,40 4 273,-85-13-342,-1-1 0,0 0-1,0-1 1,1 0 0,-1-1 0,18-5 0,0-2-161,0 0 385,48-21 0,-49 10-294,-7 5 16,-21 15-54,0 0 1,0 0-1,0 0 1,1 0-1,-1 0 1,0 0-1,0 0 0,0 0 1,0 0-1,0 0 1,0-1-1,0 1 1,0 0-1,1 0 1,-1 0-1,0 0 1,0 0-1,0 0 1,0 0-1,0 0 1,0 0-1,1 0 1,-1 0-1,0 0 1,0 0-1,0 0 1,0 0-1,0 0 1,0 0-1,0 0 1,1 0-1,-1 1 1,0-1-1,0 0 1,0 0-1,0 0 1,0 0-1,0 0 1,0 0-1,0 0 1,1 0-1,-1 0 1,0 0-1,0 0 1,0 1-1,0-1 1,0 0-1,0 0 1,0 0-1,0 0 1,0 0-1,0 0 1,0 1-1,-2 10-306,-8 17-245,8-24 534,-16 39 84,-10 25 232,-24 88 0,41-123-159,8-24-42,0 0-1,0 1 1,1-1-1,0 1 0,-1 13 1,4-26-48,-1 1 1,1-1-1,-1 1 1,1-1-1,0 1 1,0 0-1,1-4 0,4-8-42,3-18-18,2 1-1,1 0 1,1 1 0,1 0-1,23-34 1,59-62-24,-82 111-25,1 0 0,0 1-1,0 1 1,1 0 0,32-18-1,-47 30 59,1 0 0,-1 0 0,1 0 0,-1 1 0,1-1 0,0 0 0,-1 1 0,1-1 0,0 1 0,-1 0 0,1 0 0,0-1 0,0 1 0,-1 0 0,1 0 0,0 1 0,0-1 0,-1 0 0,1 0 0,0 1 0,0-1 0,-1 1 0,1 0 0,-1 0 0,1-1 0,0 1 0,-1 0 0,1 0 0,-1 0 0,0 0 0,1 1 0,-1-1 0,0 0 0,0 1 0,2 2 0,1 1 53,0 0 0,0 1 0,-1-1 0,0 1 0,0 0 0,0 0-1,-1 0 1,0 0 0,0 1 0,0-1 0,-1 1 0,0-1 0,0 1 0,-1-1 0,0 1-1,0-1 1,-1 1 0,1 0 0,-1-1 0,-1 0 0,1 1 0,-1-1 0,-3 7 0,4-11-39,1 0 0,-1-1 1,0 1-1,0-1 1,0 0-1,-1 1 1,1-1-1,0 0 1,0 0-1,-1 1 1,1-1-1,0 0 1,-1 0-1,0 0 1,1-1-1,-1 1 1,1 0-1,-1-1 1,0 1-1,1-1 1,-1 1-1,0-1 1,0 0-1,1 0 1,-1 0-1,0 0 0,-3 0 1,0 0 15,0-1 0,-1 0 0,1-1 0,0 1 0,0-1 0,0 0 0,-10-5 0,15 7-29,-1 0-1,0 0 1,1-1 0,-1 1 0,1 0 0,-1 0 0,1-1-1,-1 1 1,1-1 0,-1 1 0,1 0 0,0-1 0,-1 1 0,1-1-1,0 1 1,-1-1 0,1 1 0,-1-2 0,1 2-3,1 0 0,-1 0 1,0-1-1,0 1 0,0 0 0,0 0 1,1-1-1,-1 1 0,0 0 1,0 0-1,1 0 0,-1-1 1,0 1-1,0 0 0,1 0 0,-1 0 1,0 0-1,0 0 0,1 0 1,-1 0-1,0-1 0,1 1 1,-1 0-1,0 0 0,1 0 0,27-1-275,-23 1 264,7 1 18,0-1-1,0-1 1,0 0 0,0 0-1,0-1 1,0-1-1,-1 0 1,15-6 0,0-4 46,0-1 1,-1-1 0,-1-1 0,0-1 0,-1-1 0,33-34 0,-29 21-6,38-52 0,16-42 122,-59 90-145,9-14 61,38-81 0,-85 175 20,-15 66 0,19-63-8,-2-1-1,-21 50 1,-113 170 633,127-230-675,2 0 0,-20 62-1,38-97-72,-6 14 236,5-15-141,1-7-243,2-4 117,0 1 1,0 0-1,1 0 0,0 0 1,1 0-1,0 0 0,1 1 1,-1-1-1,2 1 0,-1 0 1,1 0-1,0 0 0,13-13 1,-12 14 34,0 1 0,0-1 1,0 1-1,1 1 0,0 0 0,1 0 1,-1 0-1,1 1 0,0 0 1,0 0-1,0 1 0,0 0 1,1 0-1,-1 1 0,9-1 0,-12 2 13,0 2-1,-1-1 1,1 0-1,0 1 0,-1 0 1,1 0-1,-1 0 1,1 0-1,-1 1 0,0 0 1,6 3-1,4 3-26,24 19 0,-37-26 40,19 15 0,-7-5 35,0-1 0,27 16-1,-36-24-7,0 0-1,1 0 0,-1-1 0,0 1 0,0-1 0,1 0 0,-1 0 0,1-1 0,-1 1 0,1-1 0,-1 0 0,1 0 0,-1 0 0,1-1 0,5-1 0,0-1-15,-1-1 0,0 1-1,0-2 1,0 1 0,0-1 0,14-12-1,42-42 131,-41 31-95,-23 26-83,1-1 0,-1 1 0,0 0 0,1-1 0,-1 1 0,0 0 0,-1-1 0,1 1 0,0-1 0,0-5 0,-1 8 24,0 0 0,0 0 0,0 0 0,0 0 0,0-1 0,0 1 0,0 0 0,0 0 0,0 0 0,0 0 0,0-1 0,0 1 0,0 0 0,0 0 0,0 0 1,0 0-1,0 0 0,-1-1 0,1 1 0,0 0 0,0 0 0,0 0 0,0 0 0,0 0 0,0 0 0,0 0 0,-1-1 0,1 1 0,0 0 0,0 0 0,0 0 0,0 0 0,0 0 0,-1 0 0,1 0 0,0 0 1,0 0-1,0 0 0,0 0 0,-1 0 0,1 0 0,0 0 0,0 0 0,0 0 0,0 0 0,-1 0 0,1 0 0,0 0 0,0 0 0,0 0 0,0 0 0,0 0 0,-1 0 0,1 0 0,0 1 0,0-1 0,-10 6-136,8-4 112,-4 2 20,1 1 1,-1 0-1,1 0 0,0 0 1,0 1-1,0-1 1,1 1-1,0 1 0,0-1 1,-4 10-1,4-7 36,1 1 0,0-1 0,1 1 0,0 0 0,0 0-1,1 0 1,0 15 0,1-15 28,-1-1 3,1 0 0,1 0 0,-1 0 0,4 11 1,-4-19-54,0 0 1,0 1 0,1-1 0,-1 0 0,0 0-1,1 1 1,-1-1 0,1 0 0,0 0 0,-1 0 0,1 0-1,0 0 1,0 0 0,0 0 0,-1 0 0,1 0-1,0 0 1,0 0 0,0-1 0,1 1 0,-1 0 0,0-1-1,0 1 1,0-1 0,0 1 0,1-1 0,-1 0 0,0 1-1,0-1 1,1 0 0,-1 0 0,0 0 0,0 0-1,1 0 1,-1 0 0,0 0 0,2 0 0,3-2 9,-1-1-1,1 1 1,-1-1 0,0 0 0,1 0 0,-1 0-1,-1-1 1,1 1 0,0-1 0,6-8-1,4-2-4,13-9-132,1 2 0,58-33 0,71-26 129,-144 74 37,-1 0-39,16-9-302,-27 14 290,-1 0 0,1 1 0,0-1 0,-1 1 0,1-1 0,0 1 0,-1-1 0,1 1 0,0 0 0,0 0 0,0 0 0,-1 0 0,1 0-1,0 1 1,0-1 0,-1 0 0,1 1 0,3 1 0,4 1 5,0 1-1,12 7 1,-6-3 102,-9-5-57,79 34 300,-81-36-319,0 0 0,0 0 0,0 0 0,0-1-1,0 1 1,0-1 0,0 0 0,0 0 0,0-1 0,0 1-1,0-1 1,8-2 0,0-1-3,0-1 0,19-11 1,-28 14-26,0-1 1,1 0-1,-1 1 0,0-1 1,0-1-1,-1 1 1,1 0-1,-1-1 1,0 1-1,0-1 0,2-4 1,-1 4 27,-2 1-15,0 0 0,0 1 1,-1-1-1,1 0 0,-1 0 0,1 1 1,-1-1-1,0-5 0,0 7-26,0-1 1,0 1-1,0-1 0,0 1 0,-1-1 1,1 1-1,0-1 0,-1 1 0,1 0 1,-1-1-1,1 1 0,-1-1 0,0 1 1,0 0-1,1 0 0,-1-1 0,-2-1 0,1 2 5,1 1-1,0-1 0,0 0 0,0 0 0,0 1 1,0-1-1,0 1 0,0-1 0,0 1 0,0 0 0,-2-1 0,2 1 14,1 0 0,-1 0 0,0 1 0,1-1 0,-1 0 0,1 0 0,-1 1 0,0-1 0,1 1 0,-1-1 1,1 0-1,-1 1 0,1-1 0,0 1 0,-1-1 0,1 1 0,-1-1 0,1 1 0,0-1 0,-1 1 0,1-1 0,0 1 0,0 0 0,0-1 0,-1 2 0,-3 10 102,-1 0 0,2 0 0,-1 1 0,2 0 0,0-1 0,-1 17 0,3-23-56,0 0 0,1 0-1,0-1 1,0 1 0,0 0 0,0 0-1,3 5 1,-3-8 0,1 0 0,-1 0 0,1 0 0,0 0 0,0 0-1,0 0 1,0-1 0,0 1 0,0-1 0,1 0 0,-1 0 0,1 0 0,4 3 0,-4-3-3,1-1 1,1 1 0,-1-1-1,0 1 1,0-1 0,1 0 0,-1-1-1,0 1 1,1-1 0,6 0-1,6-1-142,23-5 0,-21 3 115,75-9-2336,-91 11 1694,0 1-1,0-1 0,0 0 0,0 0 0,0 0 0,3-1 0,6-7-8264,-7 5 5286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4:06.532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312 0 320,'-3'0'5600,"0"1"-5463,1 0 0,-1 0 1,1 0-1,-1 1 0,1-1 0,0 1 1,0-1-1,0 1 0,-3 2 0,-5 4 219,-5 2-59,1-1 0,1 2 1,-1 0-1,2 0 0,0 1 1,0 1-1,-9 14 0,20-26-257,0 0-1,0 0 1,0 0-1,0 0 0,0 0 1,0 0-1,0 0 1,0 0-1,0 0 0,0 0 1,0 0-1,-1-1 1,1 1-1,0-1 0,-1 1 1,1-1-1,-2 1 1,-16 4 877,17-4-827,0-1 1,0 0-1,0 1 0,0-1 1,0 1-1,0 0 0,-2 1 1,-10 3 82,8-2-107,-1 0 0,1 0 0,0 1 0,0 0 1,0 0-1,0 0 0,1 0 0,0 1 0,-6 6 0,9-9-33,2-1-28,-1 0 1,0-1-1,0 1 1,1 0 0,-1 0-1,0-1 1,0 1-1,0 0 1,0-1 0,0 1-1,0-1 1,0 1-1,0-1 1,0 0 0,0 1-1,0-1 1,0 0-1,-2 0 1,2 0 83,3 8 174,-2-6-268,1 0 0,-1 0 0,0 0 0,1 0 0,-1 0 0,1 0 1,0-1-1,-1 1 0,1 0 0,0 0 0,0-1 0,0 1 0,1-1 0,-1 1 0,2 1 0,5 8 297,1 4-196,-5-9-194,-3-5 85,-1 0 0,1 0 0,0 0 0,-1 0 1,1 0-1,0-1 0,0 1 0,-1 0 0,1 0 0,0-1 0,0 1 1,0 0-1,0-1 0,0 1 0,2 0 0,8 4-48,-1 1 0,19 14 1,-8-6 221,-3-2-142,0-1-15,0 0 1,31 14-1,-37-22 115,-11-3-105,0 0-1,0 1 1,0-1 0,0 0 0,-1 0 0,1 1-1,0-1 1,0 0 0,0 1 0,-1-1 0,1 1-1,0-1 1,0 1 0,-1 0 0,1-1-1,0 1 1,-1-1 0,1 1 0,0 1 0,0-1-24,1 1 1,0 0-1,0-1 1,-1 1-1,1-1 1,0 0-1,0 0 1,0 1-1,1-1 1,-1-1-1,0 1 1,4 1-1,34 5 214,-16-4 233,44 5-112,-55-4-406,-7-3 133,-1 1 1,0-1-1,11 1 0,-11-2-33,-1 1 0,1 1-1,-1-1 1,0 1 0,0-1-1,1 1 1,5 4 0,-8-4-27,3 1 67,1 1 1,0-1-1,9 4 0,-13-7-27,6 9 53,10 13-63,-17-21-92,5 27-2639,-18-16 3413,12-12-683,-1 1 0,1-1 0,0 0 0,-1 1 0,1-1 0,0 1 1,-1-1-1,1 1 0,0-1 0,0 1 0,0-1 0,-1 1 0,1-1 0,0 1 1,0-1-1,0 1 0,0-1 0,0 1 0,0-1 0,0 1 0,0 0 1,0-1-1,0 1 0,1 0 0,-1-1-12,0 1 0,0 0 0,1-1 0,-1 1 0,0-1 0,0 1 0,0-1 0,1 1 0,-1 0 0,0-1 0,0 1 0,0 0 0,0-1 0,0 1 0,0-1 0,0 1 0,-1 0 0,1-1 0,0 1 0,0-1 0,0 1 0,-1 0 0,1-1 0,0 1 0,0-1 0,-1 1 0,1-1 0,-1 1 0,1-1 0,0 1 0,-1-1 0,1 0 0,-1 1 0,1-1 0,-1 0 0,1 1 0,-1-1 0,1 0 0,-1 1 0,0-1 0,1 0 0,-2 0 0,79 14-3868,-40-5 6462,-23-6-2137,-5 0-201,0-1-1,1-1 1,14 1 0,38-5-617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6:14.5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38 6880,'-19'-9'2560,"19"13"-1984,5-4 2976,9 0-673,-1 0-1631,5 0 1376,4 0-1536,5 0-128,-4-4-576,3 1-352,1-2-32,-4-3-928,-1 4 512,-4 1-4192,0-2 2529,6 5-6273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6:16.7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37 609 2496,'-1'0'130,"0"0"-1,1 0 1,-1 1 0,0-1-1,0 0 1,0 1 0,1-1 0,-1 0-1,0 1 1,1-1 0,-1 1-1,0-1 1,1 1 0,-1-1 0,1 1-1,-1 0 1,1-1 0,-1 1-1,1 0 1,-1-1 0,1 1 0,0 0-1,-1 0 1,1-1 0,0 1-1,0 0 1,-1 0 0,1 0 0,0-1-1,0 1 1,0 1 0,0 0-99,0-1 0,-1 0 0,1 1 0,0-1 0,-1 0 0,1 1 0,-1-1 0,0 0 0,1 0 0,-1 0-1,-1 2 1,-11 17 471,13 2 13009,5-25-14665,4-4 1533,1-1 1,-2 0-1,13-15 1,8-6 6,-3 8-271,2 1 0,0 1 1,53-26-1,23-16 90,-85 49-173,-1 0 0,0-2 0,0 0 0,-2-2 0,0 1 0,-1-2 0,22-30 0,27-67 288,-60 106-208,0 0-1,-1-1 1,0 1 0,0-1-1,-1 0 1,0 0-1,-1 0 1,0 0-1,0-1 1,-1 1-1,-2-18 1,2 26-106,0 1 0,0 0 0,0-1 0,0 1 0,-1 0 0,1-1-1,0 1 1,0-1 0,0 1 0,0 0 0,0-1 0,-1 1 0,1 0 0,0-1 0,0 1 0,-1 0 0,1 0 0,0-1 0,-1 1 0,1 0-1,0 0 1,-1-1 0,1 1 0,0 0 0,-1 0 0,1 0 0,0 0 0,-1-1 0,-12 4 42,-11 11-71,-17 21 141,-36 40-1,51-49-58,7-7-78,-62 66 547,67-70-329,2 2 1,0-1-1,-16 31 0,24-38-170,1 0 0,0 0 0,0 0 0,1 0 0,1 0 0,-1 1 0,2-1 0,-1 0 0,1 1 0,0-1 0,1 1 0,0-1 0,1 0 0,0 0 0,0 1 0,5 8 0,-5-10 18,1 0 0,1 0 0,-1-1 0,1 0 0,1 1 0,-1-1 0,1-1 0,1 1 0,-1-1 0,1 0 0,0 0 0,0-1 1,1 1-1,-1-2 0,1 1 0,1-1 0,-1 0 0,11 5 0,-9-7-56,0 1 0,0-1 0,0-1 0,0 1 0,0-2 1,0 1-1,1-1 0,-1-1 0,0 1 0,0-2 0,0 1 0,1-1 0,-2-1 0,1 1 1,0-1-1,0-1 0,-1 0 0,0 0 0,0-1 0,0 0 0,0 0 0,-1-1 0,7-6 1,-4 2-127,0 0 1,0-1-1,14-21 1,-22 29 103,0 0 1,0 0 0,-1 0 0,1 0 0,-1-1 0,0 1 0,0 0 0,0-1 0,0 1 0,0 0 0,-1-1-1,0 1 1,0-1 0,0 1 0,0-1 0,0 1 0,0-1 0,-1 1 0,0 0 0,0-1 0,-2-5 0,2 8 11,0-1 0,0 1 0,0-1 0,0 1 0,0 0 0,-1 0 0,1-1 0,0 1 0,-1 0 1,1 0-1,-1 0 0,1 0 0,-1 1 0,0-1 0,1 0 0,-1 1 0,0-1 0,1 1 0,-1 0 1,0-1-1,0 1 0,1 0 0,-1 0 0,0 0 0,0 0 0,1 0 0,-1 1 0,0-1 1,0 0-1,-2 2 0,1-2 51,0 1 1,-1 1 0,1-1-1,0 0 1,0 1-1,0 0 1,0-1 0,0 1-1,0 1 1,0-1-1,1 0 1,-1 0 0,1 1-1,-1 0 1,-1 3 0,1 0 12,0 0 1,1 0 0,0 1-1,0-1 1,1 1 0,0-1-1,0 1 1,1 0 0,-1-1-1,1 1 1,1 0 0,-1 0-1,1-1 1,2 8 0,0-3 45,-1 1 1,2-1 0,0-1-1,0 1 1,1 0 0,0-1-1,11 15 1,-14-22-53,1 0 0,-1 0-1,1 0 1,0 0 0,0 0-1,0 0 1,0-1 0,1 0 0,4 3-1,-6-4-16,1 0-1,-1 0 1,1 0-1,-1-1 1,1 1-1,0-1 1,-1 1-1,1-1 0,-1 0 1,1 0-1,0-1 1,-1 1-1,1 0 1,0-1-1,-1 1 1,3-2-1,16-7-8,-1 0 0,-1-2 1,32-21-1,-22 14-18,168-118-128,-177 124 111,-1-2 0,0 0 0,-1-1 1,-1-1-1,0-1 0,-1-1 0,0 0 0,-2-1 0,0 0 1,17-35-1,-13 12 64,-2-1 1,-2 0 0,15-79-1,-27 115-77,-1 0-1,0 0 0,0-1 0,0 1 0,-1 0 1,-1-14-1,-3 14-19,-1 10 0,-4 16-19,8-16 71,-75 215 151,54-148-61,17-55-32,1 0 1,0 1 0,1-1-1,1 0 1,0 1 0,1 24-1,3-13 30,1 0 1,1 0-1,1-1 0,2 1 1,16 41-1,-21-63-49,0 0 0,0-1 1,1 1-1,0-1 0,0 1 0,0-1 0,0 0 1,0 0-1,1-1 0,0 1 0,8 5 0,-11-8-24,1 0-1,0 0 0,0 0 0,1 0 1,-1 0-1,0-1 0,0 1 1,0-1-1,0 1 0,1-1 1,-1 0-1,0 0 0,0 0 1,1 0-1,-1 0 0,0-1 0,0 1 1,0-1-1,0 1 0,1-1 1,-1 0-1,0 0 0,0 0 1,0 0-1,0 0 0,-1 0 1,1 0-1,0-1 0,2-1 0,6-8 24,0 1-1,0-2 1,13-20-1,5-6 84,-12 19-180,0 1 0,2 0 0,0 2 0,1 0-1,32-21 1,-51 37 56,1-1-1,-1 1 1,0 0 0,1 0-1,-1-1 1,1 1 0,-1 0-1,1 0 1,-1 0 0,1 0-1,-1 0 1,1-1-1,-1 1 1,1 0 0,-1 0-1,1 0 1,-1 0 0,1 0-1,-1 1 1,1-1 0,-1 0-1,1 0 1,-1 0 0,1 0-1,-1 0 1,1 1 0,-1-1-1,1 0 1,-1 1-1,0-1 1,1 0 0,-1 0-1,1 1 1,-1-1 0,0 1-1,1-1 1,-1 0 0,0 1-1,0-1 1,1 1 0,-1-1-1,0 1 1,0-1-1,1 1 1,0 2-6,0 0-1,-1 0 1,1 0-1,0 0 1,-1 1-1,1 4 1,-2 25 142,-1 1 0,-1-1 0,-10 39 0,8-52-57,-1 0 1,0-1-1,-1 0 1,-2 0-1,0 0 1,-15 23-1,20-36-67,0-1 1,-1 1-1,1-1 0,-1-1 0,-9 8 0,13-11-9,0 0 0,0 0 1,-1 0-1,1 0 0,0 0 1,0-1-1,-1 1 0,1 0 0,0-1 1,-1 1-1,1-1 0,-1 0 0,1 1 1,-1-1-1,1 0 0,-1 0 1,1 0-1,0 0 0,-1 0 0,1 0 1,-1-1-1,1 1 0,-1 0 1,1-1-1,0 1 0,-1-1 0,1 1 1,0-1-1,-1 0 0,1 0 1,0 1-1,-2-2 0,-3-5-47,0 0-1,0 0 0,1-1 1,-1 0-1,2 0 1,-7-13-1,3 2 82,-11-39-1,18 53-44,0 1-1,0 0 1,0-1 0,1-8 0,0 12 37,0 0 0,0-1 0,0 1-1,0 0 1,1 0 0,-1-1 0,0 1 0,1 0 0,-1 0 0,1 0-1,-1 0 1,1 0 0,0-1 0,-1 1 0,1 0 0,0 0 0,0 0-1,-1 1 1,1-1 0,0 0 0,2-1 0,2-1 20,0 1 0,0 0 0,1 0 0,-1 0 0,1 1 0,-1-1 1,1 1-1,-1 1 0,1-1 0,-1 1 0,8 0 0,322 3 453,-211 6-986,-72-2-2684,-38-5-4943,-23-3 2953,-1 1 4627,-67-4-6791,20 0 3691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6:17.1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89 11456,'-24'-8'4256,"29"11"-3297,9-11-287,9 8 2112,17-4-1664,31 1 2080,29-2-1824,3 2 160,10-6-928,32 6-320,11-2-160,-17-3-544,-17 1 224,-23 2-4416,-9 5 2528,5-3-9503,-24-11 6463,-18 8 2016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8:12.0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40 3552,'0'-2'218,"0"1"-1,1-1 1,-1 1 0,1 0-1,-1-1 1,1 1 0,0 0-1,0 0 1,0-1 0,-1 1-1,1 0 1,0 0 0,1 0-1,-1 0 1,0 0 0,1-1-1,11-11 4205,-13 12-4286,0 1 0,0 0 0,0 0-1,0 0 1,0-1 0,1 1-1,-1 0 1,0 0 0,0 0 0,0-1-1,0 1 1,0 0 0,0 0 0,1 0-1,-1 0 1,0 0 0,0-1 0,0 1-1,1 0 1,-1 0 0,0 0-1,0 0 1,0 0 0,1 0 0,-1 0-1,0 0 1,0 0 0,0 0 0,1 0-1,-1 0 1,0 0 0,0 0 0,0 0-1,1 0 1,-1 0 0,5 7 1219,0 16-1318,-4-22 287,0 15-11,0-1 1,-1 28-1,-1 4-96,3 47 249,3 47 215,-5-140-673,2 31 105,-2-31-76,1 1-1,-1 0 1,0 0 0,-1 0-1,1 0 1,0 0 0,-1-1-1,1 1 1,-1 0 0,1 0-1,-1 0 1,0-1 0,0 3-1,0-4 530,1-2-364,9-44-111,-6 8-38,1-15-202,12-62 0,-14 109 169,0 1 1,0-1-1,0 1 1,7-11-1,4-12 155,-11 23-153,0 0-1,0 1 1,1-1-1,-1 1 1,1 0-1,0 0 1,0 0-1,0 0 1,1 0-1,-1 1 1,1 0-1,0-1 1,0 1-1,0 0 1,7-3-1,-8 4 29,0 1 0,1-1 0,-1 1 0,1 0-1,-1 0 1,1 0 0,0 1 0,-1-1 0,1 1-1,0 0 1,-1 0 0,1 0 0,0 0 0,-1 1-1,1 0 1,0-1 0,-1 1 0,1 0 0,-1 1-1,1-1 1,5 4 0,-4-2-11,-1 1 0,0-1 1,0 1-1,-1 0 0,1-1 0,-1 2 0,1-1 0,-1 0 1,-1 1-1,1-1 0,0 1 0,-1 0 0,0 0 1,0 0-1,-1 0 0,0 0 0,2 8 0,0 10 93,-1 0 0,-2 42-1,0-35-58,5 58 29,-7-86 443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8:12.8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58 4992,'0'12'5914,"0"-9"-5593,1-1 0,0 1 0,-1-1 0,1 1-1,0-1 1,1 1 0,-1-1 0,0 0 0,1 0 0,-1 0-1,1 1 1,0-1 0,-1-1 0,1 1 0,0 0 0,2 1-1,0 0-59,-1 0 0,0-1 0,1 0 0,-1 0 0,1 0 0,0 0 0,-1 0 0,1-1 0,8 3 0,-8-4-143,-1 1-1,1-1 1,0 0-1,0-1 1,0 1-1,-1-1 1,1 1-1,0-1 1,0 0-1,6-3 1,-8 3-78,0 0-1,0 0 1,0-1-1,0 1 1,-1 0 0,1-1-1,0 1 1,-1-1 0,1 1-1,-1-1 1,1 0-1,-1 0 1,0 0 0,0 1-1,0-1 1,0 0 0,0 0-1,0-1 1,0-2-1,0 1 18,0 0 0,0 0 1,-1-1-1,0 1 0,0 0 0,0-1 0,0 1 0,-1 0 0,1 0 0,-2-5 0,1 7-50,0 0 1,0 0-1,0 0 0,0 0 1,0 0-1,-1 0 0,1 0 1,0 1-1,-1-1 0,1 0 1,-1 1-1,0 0 1,0-1-1,1 1 0,-1 0 1,0 0-1,0 0 0,0 0 1,0 0-1,0 0 0,-3 0 1,0 0 48,-1 0 1,1 0 0,-1 0 0,1 1-1,-1 0 1,1 0 0,-1 1 0,1-1 0,0 1-1,-1 0 1,1 1 0,0-1 0,-1 1-1,1 0 1,0 0 0,0 1 0,1 0-1,-1 0 1,0 0 0,1 0 0,0 1-1,0-1 1,0 1 0,0 0 0,1 0-1,-1 1 1,-2 5 0,1-1 43,2 0 0,-1 1 1,1-1-1,1 1 0,0 0 0,0 0 0,1 0 0,0 0 1,1 0-1,1 18 0,3 2 109,1 0-1,11 36 1,-11-53-139,0 1 0,1-1-1,0-1 1,15 24 0,-9-16 120,-9-15-148,0-1 1,0 1 0,1-1 0,0 1-1,-1-1 1,1 0 0,1 0 0,-1-1 0,1 1-1,-1-1 1,9 4 0,-11-6-27,1 0-1,-1 0 1,1 0 0,0 0 0,-1-1-1,1 1 1,0-1 0,0 1 0,-1-1-1,1 0 1,0 0 0,0-1 0,-1 1-1,1-1 1,0 1 0,0-1 0,-1 0-1,1 0 1,-1 0 0,1 0-1,-1 0 1,1-1 0,-1 1 0,0-1-1,3-1 1,32-27-800,6-4-3464,48-49 0,-81 74 1372,0 0-1,13-8 1,-18 13 2242,20-14-4022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8:15.4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298 369 4320,'-12'1'6887,"-1"2"-3433,8-2-3045,0 1 0,0 0 0,0 0 0,0 1 1,0 0-1,-4 3 0,-13 9 562,11-7-575,0 0 0,0 1 0,-17 16 1,26-22-364,-1 0 1,1 0 0,0 0-1,0 1 1,0-1 0,0 1 0,0-1-1,1 1 1,-1 0 0,1-1-1,0 1 1,0 0 0,1 0 0,-1 0-1,1 0 1,0 0 0,0 6-1,2 3 83,0-1 0,6 25-1,-7-35-59,0 1 0,0 0 0,0-1 0,0 1 0,0 0 0,0-1 0,1 1 0,0-1 0,-1 0 0,1 0 0,0 1 0,0-1 0,0 0 0,0-1 0,0 1 0,1 0 0,-1-1 0,0 1 0,4 1 0,-4-3-31,-1 1 1,1-1-1,-1 0 0,1 0 0,-1 0 1,1 0-1,-1 0 0,1 0 0,-1 0 1,0 0-1,1 0 0,-1-1 0,1 1 1,-1-1-1,1 1 0,-1-1 0,0 0 1,1 1-1,-1-1 0,0 0 0,0 0 1,0 0-1,0 0 0,0 0 0,0 0 1,0 0-1,0 0 0,0 0 0,1-2 1,2-4 26,0 0 0,0-1 0,0 0 0,2-8 0,-1 2 109,3-8 24,8-35 1,-4 14-51,-12 35-60,0 8-78,0 0 1,0 0-1,0-1 1,0 1-1,0 0 1,0-1-1,0 1 1,0 0 0,0-1-1,0 1 1,0 0-1,0 0 1,0-1-1,0 1 1,0 0 0,1-1-1,-1 1 1,0 0-1,0 0 1,0-1-1,0 1 1,0 0-1,1 0 1,-1-1 0,0 1-1,0 0 1,0 0-1,1 0 1,-1-1-1,0 1 1,0 0-1,1 0 1,-1 0 0,0 0-1,0 0 1,1-1-1,8 17 409,-6-5-246,1 1 1,-1-1 0,-1 0 0,0 1 0,-1-1-1,0 1 1,-1 17 0,1 0 25,0 127 187,-1-92-341,0-39 4,0-1-1,-2 0 1,-1-1 0,0 1 0,-2 0 0,-14 40 0,18-61-2,0 0 0,0-1 0,-1 1 0,1-1 1,-1 1-1,0-1 0,0 0 0,0 1 1,0-1-1,0 0 0,0-1 0,-1 1 1,1 0-1,-1-1 0,-3 3 0,2-2-26,-1-1 0,1 1-1,-1-1 1,1 0 0,-1-1 0,1 1 0,-1-1-1,0 0 1,-4 0 0,-3-1-96,0-1 0,-1 0 0,1-1 1,0-1-1,1 0 0,-17-7 0,27 11 85,-12-6-108,0-1-1,-18-12 1,28 17 100,0-1 0,0 1 0,0 0 0,1-1 0,-1 1 0,1-1 0,0 0 0,0 0 1,0 0-1,0 0 0,0 0 0,1 0 0,-1-1 0,1 1 0,-2-7 0,3 7-10,0 1 0,0-1-1,0 1 1,1 0 0,-1-1-1,0 1 1,1 0 0,0-1-1,0 1 1,-1 0 0,2 0-1,-1-1 1,0 1 0,0 0-1,0 0 1,2-1 0,2-3-65,0 1 1,0-1 0,0 2-1,8-7 1,9-3 86,1 1-1,0 0 1,39-13 0,-18 8-15,0-3 129,-1-1 0,-1-2-1,58-45 1,-52 35-58,2 2 0,55-26 0,-82 46 65,38-27 1,-60 37-89,1 1 1,-1 0-1,0 0 1,1-1 0,-1 1-1,0-1 1,0 1-1,0-1 1,-1 1-1,2-3 1,-2 3-28,0 1 1,0 0 0,1-1-1,-1 1 1,0 0 0,0 0 0,0-1-1,0 1 1,0 0 0,0-1-1,0 1 1,0 0 0,0-1-1,0 1 1,-1 0 0,1-1-1,0 1 1,0 0 0,0 0-1,0-1 1,0 1 0,0 0 0,-1-1-1,1 1 1,-1-1-7,1 1 1,-1 0-1,0 0 1,1-1-1,-1 1 1,0 0-1,1 0 1,-1 0-1,0-1 1,1 1-1,-1 0 1,0 0-1,0 0 1,1 0-1,-1 1 1,-1-1-1,-6 1 70,1 1 0,-1 0 1,0 1-1,1 0 0,0 0 0,0 0 0,0 1 0,-12 8 1,7-4 30,1 1 0,1 1 1,-1-1-1,-9 13 0,12-11-53,0 0 1,1 1-1,0-1 0,1 1 1,0 1-1,1-1 0,1 1 1,-1 0-1,2 0 0,0 0 1,-2 19-1,5-27-17,0-1-1,1 0 1,-1 1-1,1-1 1,-1 0-1,1 0 1,0 0 0,1 1-1,2 5 1,-3-9-16,-1 1 1,1-1-1,0 0 0,0 0 1,-1 0-1,1 0 1,0 1-1,0-1 1,0 0-1,0-1 1,0 1-1,0 0 1,1 0-1,-1 0 1,0-1-1,0 1 0,0 0 1,1-1-1,-1 1 1,0-1-1,1 0 1,-1 1-1,1-1 1,-1 0-1,0 0 1,1 0-1,-1 0 0,1 0 1,-1 0-1,0 0 1,1 0-1,1-1 1,2-1 11,-1 0 0,1 0 0,-1 0 1,0-1-1,0 1 0,0-1 0,0 0 0,5-6 1,26-30 74,-34 38-103,75-107-226,-7 8 20,-69 99 196,0 0 1,1 1-1,-1-1 0,0 1 0,1-1 0,-1 1 1,0-1-1,1 1 0,-1-1 0,1 1 0,-1-1 1,1 1-1,-1 0 0,1-1 0,0 1 1,-1 0-1,1-1 0,-1 1 0,1 0 0,0 0 1,0-1-1,1 13-344,-1-3 262,4 16 80,0 0 1,2-1 0,1 0-1,1 0 1,1-1 0,1 0-1,15 23 1,-23-40 33,0-1-1,0 1 1,1-1-1,0 0 1,0 0-1,8 7 1,-11-12-14,0 1 1,0 0-1,0-1 1,0 1 0,1 0-1,-1-1 1,0 1-1,0-1 1,1 0-1,-1 1 1,0-1-1,1 0 1,-1 0 0,0 0-1,2 0 1,-1 0 0,0-1 0,0 1 0,0-1 0,0 0 1,-1 0-1,1 1 0,0-1 0,0 0 0,-1 0 0,1-1 1,-1 1-1,1 0 0,1-2 0,7-9-38,0-1-1,0 0 1,-1 0-1,-1-1 1,0 0-1,-1 0 1,6-18-1,25-46-273,37-57-281,-64 112 587,-1-1 1,-1-1-1,11-49 1,-14 39 76,-2 0 0,-1-1 0,-3-58 0,-5 57-7,4 35-66,0 0 0,1 0-1,-1 0 1,0 0 0,0 0-1,0 0 1,0 0 0,0 0-1,-1 0 1,1 1 0,0-1-1,-4-3 1,5 5-7,0 0 1,-1 0-1,1 0 1,0-1-1,0 1 1,-1 0-1,1 0 1,0 0-1,0 0 1,-1 0-1,1 0 0,0 0 1,-1 0-1,1 0 1,0 0-1,0 0 1,-1 0-1,1 0 1,0 0-1,-1 0 1,1 0-1,0 0 1,0 0-1,-1 0 1,1 0-1,0 0 1,0 0-1,-1 1 0,1-1 1,0 0-1,0 0 1,-1 0-1,1 0 1,0 1-1,0-1 1,0 0-1,-1 0 1,1 1-1,-7 12-33,6-10 26,-7 18 34,0 1 0,2 0 0,-5 29 0,-6 72 166,13-90-99,1 10-42,2 0 0,2 1 0,7 45 0,-6-76-41,1 18-8,10 42 0,-11-65 47,0 1 0,1-1 0,0 0 0,1 0 0,0 0 0,0 0 0,0-1 0,1 1 0,9 10 0,-13-17-42,0-1-1,0 1 1,1 0-1,-1 0 1,0 0-1,0 0 1,0-1-1,1 1 1,-1-1-1,0 1 0,0-1 1,1 1-1,-1-1 1,0 0-1,1 0 1,-1 1-1,1-1 1,-1 0-1,0 0 1,1 0-1,-1-1 1,1 1-1,-1 0 0,0 0 1,1-1-1,-1 1 1,0-1-1,1 1 1,1-2-1,3-2-6,-1 1 0,1-1 1,-1 0-1,9-9 0,13-16-79,-2 0 1,28-44 0,-10 14-43,-16 31 107,-21 23 13,-2 1 1,1-1-1,0 0 1,5-9-1,0 3-16,-9 10-53,-1 3 31,0 37 222,3 0 0,1 0 0,15 65 0,-10-76-116,-6-20-21,-1 0 1,1 1-1,-2-1 1,1 1-1,0 9 0,-2-18-42,0 0 1,0 1-1,0-1 0,0 0 0,0 1 0,0-1 0,0 0 0,0 1 0,0-1 0,0 0 0,0 1 0,0-1 0,0 0 0,0 1 1,1-1-1,-1 0 0,0 0 0,0 1 0,0-1 0,1 0 0,-1 1 0,0-1 0,6-2 66,5-12 40,8-30-156,20-74-1,-34 100 26,20-59-189,-19 122 1,0 67 331,-3-67-49,-1-28-19,0 1-1,1-1 1,1 0-1,7 21 0,-11-37-52,0-1 0,1 1 1,-1 0-1,0 0 0,1 0 0,-1 0 0,1 0 0,-1 0 0,1-1 0,-1 1 0,1 0 0,-1 0 0,1-1 0,0 1 0,0 0 0,-1-1 0,1 1 0,0-1 0,1 2 0,-1-2 1,-1 0 0,1-1 0,0 1 0,-1 0-1,1 0 1,-1 0 0,1 0 0,-1 0 0,1-1 0,-1 1 0,1 0-1,-1-1 1,1 1 0,-1 0 0,1-1 0,-1 1 0,1 0 0,-1-1-1,1 1 1,-1-1 0,0 1 0,1-1 0,-1 0 0,3-4 15,0 0 1,0-1 0,0 1-1,2-10 1,16-59-315,-14 45 52,1 0-1,24-53 1,-28 76 297,-4 5-69,2 2-11,2 3 37,0 0 0,0 1-1,0-1 1,0 1 0,3 6-1,-4-6 31,0 0 0,0 0-1,1 0 1,0-1 0,0 1 0,8 6-1,-8-9-11,-1 0 0,1 0 0,0 0 0,0 0 0,0-1 0,0 0 0,0 1-1,0-2 1,0 1 0,0 0 0,0-1 0,0 0 0,0 0 0,1 0 0,-1 0 0,0-1-1,0 1 1,0-1 0,0 0 0,8-3 0,1-2-37,1-1-1,-1 0 1,-1 0-1,20-15 1,-24 16 12,-1-1 0,1 0-1,10-13 1,-14 16 6,-1 0 0,0 0 0,-1 0 0,1-1 0,-1 1 0,1-1 0,-1 0 0,-1 0 0,2-5 0,-2 9-22,-1 0 0,0-1 0,0 1 0,0 0 0,0 0 0,0 0 0,0-1 0,-1 1 0,1 0 0,0 0 0,0 0 0,-1 0 0,1 0 0,-1-1 0,1 1 0,-1 0 0,0 0 0,1 0 0,-1 0 0,0 0 0,0 1 0,1-1-1,-1 0 1,0 0 0,0 0 0,0 1 0,0-1 0,0 0 0,0 1 0,0-1 0,0 1 0,-1-1 0,0 1 0,-1-1-7,1 0 0,-1 1-1,1-1 1,-1 1 0,0 0 0,1 0-1,-1 0 1,0 0 0,1 0 0,-1 0 0,0 1-1,1-1 1,-1 1 0,-2 1 0,1 0 41,0-1 1,0 2 0,0-1-1,1 0 1,-1 1 0,1 0-1,-1 0 1,1 0 0,0 0-1,0 0 1,1 1 0,-1-1-1,0 1 1,1 0 0,0-1-1,-3 8 1,4-6 15,-1 0 0,1 1 0,0-1 0,1 0 0,-1 1 0,1-1 0,0 1-1,0-1 1,1 1 0,0-1 0,0 0 0,0 1 0,3 7 0,0-4 14,0 0-1,0 0 1,1-1 0,0 1-1,1-1 1,0 0-1,0-1 1,1 1 0,0-1-1,0-1 1,1 1-1,0-1 1,12 8 0,-10-8-212,1-1 1,-1 1 0,1-2 0,20 7-1,-22-9-455,0 0 0,0-1 0,1 0 0,-1 0 0,0-1 0,12 0 0,-16-1-610,1 0 0,-1 0 0,0 0-1,0-1 1,0 1 0,0-1 0,0 0 0,-1-1 0,9-4 0,-2-8-2395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8:15.7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65 10560,'-36'-20'3904,"36"23"-2272,0-50-1536,10 47-1760,-2 0 928,2 5-4512,3-5 2912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8:16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14 134 13472,'-14'-5'4991,"41"2"-3903,23-2-288,-19 5 1344,9-4-1344,5 1 640,18-5-832,27-1-608,15-2-32,-16-1-1824,1 4 1056,5-4-8479,-2-16 5119,-7 3-1504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8:23.5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15 2816,'-3'-15'1056,"3"19"-832,0 4-64,0 4-992,0-4 416,3 0-1248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8:24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52 2400,'-9'-31'896,"9"22"-704,0-2-64,9 11-2176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4:51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1 1472,'8'0'9827,"-15"0"-8124,-10 0-1397,1 0-1,0 1 1,-1 0-1,1 2 1,0 0-1,-18 6 1,18-3-305,0 0 0,1 1 0,0 1 0,1 1 0,0 0 0,0 1 0,1 0 0,0 1 0,1 1 0,-14 16 0,16-16 5,0 1 0,1 0-1,1 0 1,0 1 0,1 0 0,0 0-1,1 0 1,1 1 0,0 0-1,1 0 1,-3 19 0,7-26 10,-1-1 1,1 1-1,0 0 0,1-1 0,0 1 1,0-1-1,1 1 0,-1-1 1,2 1-1,-1-1 0,1 0 1,4 8-1,-4-10 47,0 0-1,1 0 1,-1 0-1,1 0 1,0-1-1,0 0 1,0 0-1,1 0 1,-1 0-1,1-1 1,0 0-1,0 0 1,0 0-1,0 0 1,1-1-1,7 3 0,-6-3 48,0 0 0,0-1-1,0 1 1,0-1-1,1 0 1,-1-1-1,0 0 1,0 0-1,0-1 1,1 0-1,-1 0 1,0 0-1,0-1 1,9-4-1,-7 2-50,-1-1 0,0 0 0,0-1 0,0 0-1,-1 0 1,0-1 0,0 0 0,-1 0 0,1-1 0,-2 0 0,1 0-1,-1 0 1,4-10 0,6-12 50,-2-2 1,12-41-1,-17 47-111,8-45 0,-14 61-48,-1 1 1,-1-1-1,0 0 1,0 1-1,-1-1 1,0 1 0,-5-19-1,6 27 44,0 1 0,0-1-1,0 1 1,0 0 0,0-1-1,-1 1 1,1-1 0,0 1 0,0 0-1,0-1 1,-1 1 0,1-1-1,0 1 1,-1 0 0,1-1 0,0 1-1,-1 0 1,1 0 0,-1-1 0,-5 4-125,-3 13-45,5-2 154,1-1 1,1 1-1,0 0 0,1 0 1,1 0-1,0 1 0,3 24 1,2-8 47,2-1-1,15 46 1,-17-60 59,1-1-1,1 0 1,13 22 0,-16-31-21,0 0 0,1 0 1,-1 0-1,1-1 0,1 0 0,-1 0 1,1 0-1,0-1 0,13 8 0,-15-10 130,0 0 0,0 0-1,0 0 1,7 1 0,-10-2-271,0-1 0,0 0 0,0 0 1,0 0-1,-1 0 0,1 0 1,0 0-1,0 0 0,0 0 0,0 0 1,0-1-1,-1 1 0,1 0 1,0 0-1,0-1 0,0 1 0,-1-1 1,1 1-1,0 0 0,-1-1 1,1 1-1,0-1 0,-1 0 0,1 1 1,0-1-1,-1 1 0,1-1 1,-1 0-1,1-1 0,3-5-1422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8:26.1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50 149 4736,'-18'-80'1760,"10"60"-1376,-6 0-96,9 12-96,5 4-160,0-1-32,-5 2 32,5 0-128,0-2 256,5 13-3136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9:28.6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51 369 1248,'0'-1'174,"1"0"1,0 1 0,0-1-1,-1 0 1,1 0-1,0 0 1,-1 0-1,1 0 1,-1-1-1,0 1 1,1 0-1,-1 0 1,0 0-1,1 0 1,-1 0-1,0 0 1,0-4 1610,3 5-1000,-2 0-775,-1 0-1,0 0 1,0 0-1,0 0 1,0 0-1,0 0 1,0 0-1,0 0 1,0 0-1,0 0 1,0 0-1,0 0 1,1 0-1,-1 0 1,0 0-1,0 0 1,0 0-1,0 0 1,0 0-1,0 0 1,0 0-1,0 0 1,0 0-1,0 0 1,0 0-1,0 0 0,0 0 1,0 1-1,0-1 1,0 0-1,1 0 1,-1 0-1,0 0 1,0 0-1,0 0 1,0 0-1,0 0 1,0 0-1,0 0 1,0 0-1,0 0 1,0 1-1,0-1 1,0 0-1,0 0 1,0 0-1,0 0 1,0 0-1,0 0 1,0 0-1,0 0 1,0 0-1,0 0 1,-1 0-1,1 0 1,0 0-1,0 1 1,0-1-1,0 0 1,0 0-1,0 0 1,0 0-1,0 0 1,0 0-1,0 0 0,0 2-44,-5 31 366,-1-5-134,-3 38 470,4-41-187,-2 47-1,2 23 108,0-2 202,4-77-635,0-1-1,-6 22 1,7-37-151,-2 12-175,-3 22 126,5-33 3,-1 0 150,-2 2-43,2-2 522,2-11 86,14-72 182,6-94-1,-18 138-702,2-23 103,-5 47-203,2 1 0,0 0-1,4-14 1,2-18-62,-7 41 14,0 1 1,0 0-1,0-1 0,0 1 0,1 0 0,-1 0 1,1 0-1,2-4 0,-2 4 48,0 0 0,0-1-1,0 1 1,2-7 0,-3 6-11,0 0 1,1 1 0,-1-1-1,1 1 1,3-6 0,6-12 126,-10 17-167,1 0 1,-1 1 0,1-1 0,-1 1 0,1 0-1,0-1 1,0 1 0,1 0 0,-1 0 0,1 0-1,-1 1 1,1-1 0,0 0 0,0 1 0,0 0-1,0 0 1,1 0 0,-1 0 0,6-2 0,-6 4-10,-1 0 1,0 0-1,0 0 1,1 0-1,-1 0 0,0 1 1,0-1-1,0 1 1,1 0-1,-1-1 1,0 1-1,0 0 1,3 2-1,-1 0 17,-1-1-1,1 0 0,-1 1 0,1 0 0,-1-1 0,4 6 0,-4-3-6,-1 0 0,1 0 0,-1 0 0,0 0 0,2 11 0,-1-5-1,-2-5 40,0 0 1,0 0-1,0 0 1,-1 0 0,0 0-1,0 0 1,0 0-1,-1 0 1,0 0 0,0 0-1,-1 0 1,0 0 0,0-1-1,-3 8 1,2-6 16,-1 0 1,0-1 0,0 1-1,-1-1 1,0 0-1,0 0 1,0 0-1,0-1 1,-1 1 0,-11 7-1,7-7-17,8-4-27,-1 0 0,0 0 0,0 0 0,0-1 0,0 1 1,0-1-1,0 1 0,-1-1 0,1 0 0,0-1 1,-1 1-1,1 0 0,-5-1 0,4 1 16,0-1-1,0 0 0,-1 0 1,1-1-1,0 1 1,0-1-1,0 0 1,0 0-1,0 0 1,0 0-1,0-1 0,0 0 1,0 0-1,1 0 1,-1 0-1,1 0 1,-6-5-1,6 4-28,3 3 6,-1-1 1,0 0 0,0 0 0,0 0-1,0 0 1,0 0 0,1 0-1,-1 0 1,0 0 0,1 0-1,-1 0 1,1 0 0,-1 0-1,1 0 1,-1-2 0,-1-4-282,2 3-585,6 8 678,45 35-218,-42-34 489,0 0 1,0 0-1,1-1 1,15 5 0,-20-8-44,0 0 0,0 0 0,0-1 1,1 0-1,-1 0 0,0 0 1,0-1-1,0 0 0,0 0 0,9-2 1,4-4 109,27-12 0,-20 8-252,7-3-43,-12 7 265,0-2 0,0 0 1,0-2-1,-2 0 0,28-20 0,-36 23-202,0 1 0,1 0 0,0 0-1,1 1 1,16-6 0,-7 3-176,-6-1 681,-15 10-421,0-1 0,1 1 0,-1 0-1,0 0 1,0 0 0,1-1 0,-1 1 0,0 0 0,0 0 0,0 0 0,0-1-1,1 1 1,-1 0 0,0 0 0,0-1 0,0 1 0,0 0 0,0 0-1,0-1 1,1 1 0,-1 0 0,0-1 0,0 1 0,0 0 0,0-1-1,0 1 1,0 0 0,0 0 0,0-1 0,0 1 0,-1 0 0,1-1 0,0 1-1,0 0 1,0 0 0,0-1 0,0 1 0,0 0 0,-1 0 0,1-1-1,0 1 1,0 0 0,0 0 0,-1-1 0,1 1 0,0 0 0,0 0 0,0 0-1,-1 0 1,1-1 0,0 1 0,0 0 0,-1 0 0,1 0 0,-1 0-1,-1-1-39,0 1-1,-1-1 1,1 1 0,0 0-1,-1 0 1,1 0-1,0 0 1,-1 0-1,1 0 1,0 1-1,-1-1 1,-2 2-1,-28 11-379,27-11 388,-1 2-18,0-1 0,1 1 0,-1 0 1,1 1-1,-1 0 0,1 0 0,1 0 1,-1 1-1,1 0 0,0 0 0,-8 12 0,12-14 26,0-1-1,0 0 0,0 1 0,0-1 0,1 0 0,-1 1 0,1-1 0,0 1 1,0-1-1,0 1 0,1-1 0,-1 1 0,1-1 0,0 0 0,1 5 0,3 21-54,-5-27 88,0 0 0,0 1 0,0-1 0,0 0 0,1 1 1,-1-1-1,1 0 0,0 1 0,-1-1 0,1 0 0,0 0 0,0 0 0,0 0 0,1 0 0,-1 0 0,0 0 0,1 0 0,-1-1 0,1 1 0,0 0 0,2 1 0,0-1 48,0 0-1,0 1 0,1-2 1,-1 1-1,0 0 0,1-1 1,0 0-1,-1 0 0,6 0 1,1 0 54,-4 1-80,0-2 0,-1 1 0,1-1 0,0 0 1,0 0-1,0-1 0,9-1 0,-7 0 97,0 0-50,-1 0-1,1-1 1,0 0 0,-1 0-1,1-1 1,8-4 0,-9 2-74,-2 3 10,0-1 0,0 0 0,8-9 0,-12 12-2,-1-1 1,1 1-1,-1-1 1,0 0-1,0 0 1,0 0-1,0 0 1,0 0-1,0 0 0,0 0 1,-1 0-1,1 0 1,-1 0-1,1 0 1,-1-1-1,0-1 1,0 1-15,0 0 0,0 0 0,-1 0 1,1 0-1,-1 1 0,0-1 0,1 0 1,-1 1-1,-1-1 0,1 0 0,0 1 1,-1-1-1,1 1 0,-1 0 0,1-1 0,-1 1 1,0 0-1,0 0 0,0 0 0,-1 0 1,1 1-1,-4-3 0,-3-1-34,-1 0 1,1 1-1,-1 0 1,-18-4-1,12 3 72,11 4-57,1-1 1,-1 1 0,1 0-1,-1 0 1,0 0 0,-5 1-1,-31-4-200,32 3-579,23 7 352,-2 1 512,-1 1 0,2-2 0,-1 0 0,1 0 0,0-1 0,0 0 0,20 3 0,-7-2 145,-20-4-145,0-1 0,0 0 0,0 0-1,8 1 1,-14-2-67,6 0 72,1 0 0,-1 0 0,1-1-1,-1 1 1,1-1 0,-1-1 0,0 1 0,1-1 0,7-3-1,-4 0 24,-6 4-118,0-1 1,1 0 0,-1 0 0,0-1 0,0 1-1,6-6 1,1 1 87,-10 6-51,1 0 1,-1 1-1,1-1 0,-1 0 1,1 0-1,-1-1 0,0 1 1,1 0-1,-1 0 0,1-3 1,4-4 73,7-15 48,-9 19-114,-1 1-48,2-3 71,-5 6-65,0 0 0,0 0 1,0 0-1,0-1 0,0 1 1,1 0-1,-1 0 0,0-1 1,0 1-1,0 0 0,0 0 1,1 0-1,-1 0 0,0-1 0,0 1 1,0 0-1,1 0 0,-1 0 1,0 0-1,0 0 0,1 0 1,-1 0-1,0 0 0,0-1 1,1 1-1,-1 0 0,0 0 1,0 0-1,1 0 0,-1 0 1,0 0-1,0 1 0,1-1 1,-1 0-1,0 0 0,0 0 0,1 0 1,-1 0-1,0 0 0,0 0 1,0 0-1,1 1 0,25 17 47,-25-17-34,0 0-1,0-1 0,-1 1 0,1 0 0,0 0 1,0 0-1,-1 0 0,1 0 0,0 0 0,-1 0 1,1 0-1,-1 0 0,1 0 0,-1 0 0,1 2 1,3 7 148,-3-7-163,0 0 1,0 0 0,0 0-1,0 0 1,-1 0 0,1 0-1,-1 4 1,3 12 136,-3-14-111,1 0-1,-1 1 0,0-1 1,0 0-1,0 0 1,-1 0-1,0 0 1,0 0-1,0-1 0,-1 1 1,-1 5-1,-1 4 147,3-11-111,1-2-33,0 0 0,0 0 0,-1 0 0,1 0 0,0 0 1,0 0-1,0-1 0,-1 1 0,1 0 0,-1 0 0,1 0 0,0-1 1,-1 1-1,1 0 0,-1 0 0,1-1 0,-1 1 0,0-1 0,1 1 0,-1 0 1,0-1-1,0 1 0,1-1 0,-1 1 0,0-1 0,0 0 0,1 1 1,-1-1-1,0 0 0,0 1 0,-1-1 0,-6 2 142,8-2-147,-1 0-1,1 0 0,0 1 1,-1-1-1,1 0 1,0 0-1,-1 0 0,1 0 1,0 0-1,-1 0 0,1 0 1,0 0-1,-1 0 1,1 0-1,0 0 0,-1 0 1,1 0-1,0 0 0,-1 0 1,1 0-1,0 0 1,0 0-1,-1-1 0,1 1 1,0 0-1,-1 0 0,1 0 1,0 0-1,0-1 1,-1 1-1,1 0 0,-1-1 1,-25-18 538,8 2-571,8 7-64,9 10 92,0-1 1,0 0-1,0 0 1,0 1-1,0-1 1,0 0-1,0 0 1,1 0-1,-1 0 1,0 0-1,1 0 1,-1 0-1,0 0 1,1 0-1,-1 0 1,1-1 0,-1 0-1,-2-17-332,3 19 203,4 5-341,-1-2 475,-1 0-1,1 0 1,0 0 0,0 0-1,5 4 1,7 5 13,27 27 109,-39-37-98,1-1 1,-1 1-1,0-1 0,0 0 0,0 0 0,1-1 0,-1 1 0,1 0 0,-1-1 0,7 0 0,3 0 85,0 0-1,0-1 1,0-1 0,0 0-1,20-6 1,-7-1 17,-1-1 0,-1-1 0,32-19 0,-47 25-134,16-11 65,-24 15-62,0 1 0,-1-1-1,1 0 1,0 0 0,0 0 0,0 0-1,0 0 1,-1 0 0,1 0-1,-1 0 1,1-1 0,0 1-1,-1 0 1,0 0 0,1 0 0,-1-1-1,0 1 1,0-2 0,1 2 0,-1-1 1,0 1 0,0-1 0,1 1 0,-1-1-1,1 1 1,-1 0 0,1-1 0,-1 1-1,1 0 1,0-1 0,0 1 0,-1 0 0,1 0-1,0 0 1,0 0 0,2-1 0,-2 1-50,3-6 26,4-9-90,-8 16 111,1-1 0,-1 1 0,0 0 0,0-1 0,0 1-1,0 0 1,0-1 0,0 1 0,0 0 0,0-1 0,0 1-1,0 0 1,0-1 0,0 1 0,0 0 0,0-1 0,0 1-1,0 0 1,0-1 0,0 1 0,0 0 0,-1-1 0,-3 5-245,-3 2 212,1 1-1,0-1 0,0 1 1,0 1-1,1-1 0,0 1 1,-7 15-1,3-7-15,7-12 58,0-1 0,0 0 0,1 1 0,-1 0 0,1-1 0,0 1-1,0 0 1,-1 6 0,-3 31-136,4-35 185,3 24-226,-2-29 170,0 0 0,0 0 1,1 0-1,-1 0 0,0-1 0,0 1 0,1 0 0,-1 0 1,0 0-1,1-1 0,-1 1 0,1 0 0,-1-1 1,1 1-1,-1 0 0,1-1 0,0 1 0,-1-1 0,1 1 1,0-1-1,-1 1 0,1-1 0,0 1 0,0-1 0,-1 0 1,1 1-1,0-1 0,0 0 0,0 0 0,-1 0 1,3 1-1,13 1 223,-13-2-209,-1 1 0,1-1 1,-1 1-1,1-1 0,-1 0 0,1 0 0,-1 0 0,1-1 0,-1 1 1,1 0-1,-1-1 0,4-1 0,18-7 45,-19 7-63,1 0 0,0-1 0,-1 1 0,0-1 1,0 0-1,1 0 0,4-5 0,1-1 79,0 1-1,22-12 1,-26 17-31,-3 0-44,0 0 0,0 0 0,0 0-1,6-7 1,1-1 38,-1 2-59,0-2 0,9-10 0,0-1 80,-14 17-51,-1-1 1,0 1-1,0-1 1,0 0-1,0 0 1,-1 0-1,0 0 1,2-8-1,5-6 53,-8 17-56,0-1 1,0 1-1,-1 0 1,1-1-1,-1 1 1,1-6-1,2-13 0,-2 7-46,6-24-1,-5 28 23,0-1 0,1-13-1,-3 13 15,1 1-1,4-14 0,-4 16 47,0 1-1,0-1 1,-1 0-1,0-16 1,-1 22-54,1-1 0,-1 1 1,1-1-1,0 1 0,1-4 0,3-17-120,-2-7 90,-3 30 68,-3 11-207,0-1 0,0 1-1,-1 10 1,-1 11 140,-22 150 50,19-122-145,5-39 169,-2 36 1,0 52-178,5-93 288,0-14-208,-4 8 85,3-9-13,1 1-1,0 0 0,0 0 1,0 0-1,0 0 1,0 0-1,0 0 1,0 0-1,0 0 1,0 0-1,0 0 1,0-1-1,1 1 1,-1 0-1,0 0 1,1 0-1,-1 0 0,1 0 1,0 1-1,0-1 36,9 3 144,-9-4-173,0 1 1,0-1-1,0 0 1,0 1-1,0-1 1,0 0-1,0 1 1,0-1-1,0 0 1,0 0 0,0 0-1,0 0 1,0 0-1,0 0 1,0 0-1,0-1 1,0 1-1,0 0 1,0-1-1,0 1 1,0 0-1,0-1 1,0 1-1,0-1 1,0 0-1,0 1 1,0-1 0,1-1-1,13-10-70,-8 7 125,0-1-1,0 0 1,-1 0 0,10-12 0,7-22-23,-18 30-85,12-20 0,-12 21 120,-5 8-67,1 0 0,-1-1 0,1 1 0,0 0 0,-1 0 0,1 0 0,0 0 0,0 0 0,0 0 0,1-2 0,-1 2-38,0 0 1,0-1 0,0 1 0,0-1-1,0 1 1,-1-1 0,1 1-1,0-1 1,-1 0 0,1-3 0,-1 3 28,0 1 54,-2 4-185,0 0 21,0 1 1,0-1-1,-2 7 1,2 0 108,2-9 2,0 0-1,0 0 1,-1 1-1,1-1 0,0 0 1,-1 0-1,1 0 0,0 0 1,-1 1-1,0 0 1,-3 9 56,3-10-52,1 0 1,0 0-1,0 1 1,-1-1-1,1 0 0,0 0 1,-1 0-1,1 0 1,-1 0-1,0-1 1,1 1-1,-1 0 0,0 0 1,-1 1-1,1-1-4,1 9-44,1 4-161,0-8 225,-1-1 0,0 1 1,0 0-1,0-1 0,-2 10 0,-2-9-8,4-5-24,-1 0 0,1-1 0,-1 1 0,1 0 0,0-1 0,-1 1 0,1 0-1,0-1 1,0 1 0,-1 0 0,1-1 0,0 1 0,0 0 0,0 0 0,0-1-1,0 2 1,0 0 67,2 23-36,1-24-14,0 0 1,0 0-1,0 0 0,0-1 1,0 0-1,0 1 1,1-1-1,-1-1 1,0 1-1,0 0 0,0-1 1,1 1-1,3-3 1,6-1 44,-1-1 1,13-7-1,9-4 313,-25 12-353,0-2-1,0 1 1,-1-1-1,0 0 0,0-1 1,0 0-1,-1 0 1,7-9-1,-11 12-5,-1 0 0,1 0 0,-1 0 0,0-1 0,0 1 0,0 0 0,-1-1 0,0 1 0,1-1 0,-2 0-1,2-8 1,4-18-150,-2 4 204,-4 26 32,0 17-747,0 177 1248,0-191-585,0-1-1,1 1 1,-1-1 0,1 1-1,-1 0 1,1-1-1,-1 1 1,1-1-1,0 1 1,0-1-1,0 0 1,0 1 0,0-1-1,0 0 1,0 0-1,0 1 1,0-1-1,1 0 1,-1 0-1,0 0 1,1 0 0,-1-1-1,2 2 1,0 1-51,-3-3 54,0 0 1,0 0 0,0 0-1,0 0 1,0 1-1,0-1 1,0 0 0,0 0-1,0 0 1,0 0-1,0 1 1,0-1 0,0 0-1,0 0 1,0 0-1,1 0 1,-1 0 0,0 0-1,0 1 1,0-1-1,0 0 1,0 0 0,0 0-1,1 0 1,-1 0-1,0 0 1,0 0 0,0 0-1,0 0 1,1 0-1,-1 0 1,0 0-1,0 0 1,0 0 0,1 0-1,1 0-15,0 0 0,1 0 0,-1-1 1,0 1-1,0-1 0,1 0 0,-1 0 0,0 0 0,0 0 0,0 0 0,0 0 0,0 0 0,3-4 0,24-25 179,-7 7-151,-17 18-10,0-1 0,-1 1 0,8-13 1,-7 11-54,33-39 19,-36 40 3,-1 5 9,-1 1 0,0 0 0,0-1 1,0 1-1,0-1 0,0 1 0,0-1 0,0 1 0,1-1 0,-1 1 1,0-1-1,0 1 0,1 0 0,-1-1 0,0 1 0,0 0 1,1-1-1,-1 1 0,0 0 0,1-1 0,-1 1 0,1 0 1,-1 0-1,0-1 0,1 1 0,-1 0 0,1 0 0,-1 0 0,1-1 1,-1 1 40,0-1-38,0 1 0,0-1 0,1 1 0,-1-1 0,0 1 0,0-1 0,0 1 0,0 0 0,0-1 0,1 1 0,-1-1 0,0 1 0,0-1 0,1 1 0,-1 0 0,0-1 0,0 1 0,1 0 0,-1-1 0,1 1 0,-1 0 0,0-1 0,1 1 0,-1 0 0,1 0 1,0-1-1,-1 1-16,1 0-116,0 2 26,7 13-3,-6-11 128,1 1 1,-1-1-1,0 0 0,0 1 1,2 7-1,-3-7-22,0-1 1,0 0-1,1 0 0,0 1 0,0-1 0,0 0 0,0 0 0,4 4 1,8 17 85,-13-25-86,-1 1 0,0-1 0,0 0 0,1 1 0,-1-1 0,0 0 0,1 0 0,-1 1 0,0-1 0,1 0 0,-1 0 0,0 1 0,1-1 0,-1 0 0,1 0 0,-1 0 0,0 0 0,1 1 0,2-1-21,-1 2 54,0 0 0,0 0 0,1 0-1,-1 0 1,1-1 0,0 0 0,-1 1 0,1-1 0,0 0 0,0 0-1,-1 0 1,1-1 0,0 1 0,0-1 0,0 0 0,5 1 0,-4-1-31,-2 0 14,0 0 0,1 0 1,-1 0-1,1-1 0,-1 1 0,1 0 0,-1-1 0,0 0 0,1 1 0,-1-1 1,4-2-1,21-10 73,-24 11-72,-1 0-1,1 1 1,-1-1 0,0 0 0,1-1-1,-1 1 1,0 0 0,0-1-1,-1 1 1,1-1 0,0 1 0,-1-1-1,0 0 1,0 0 0,1 1 0,-2-1-1,1 0 1,0 0 0,0 0-1,-1 0 1,0 0 0,0-1 0,0 1-1,0 0 1,0 0 0,0 0 0,-1 0-1,0 0 1,1 0 0,-1 0-1,0 0 1,0 1 0,-1-1 0,1 0-1,-1 0 1,1 1 0,-1-1 0,0 1-1,0-1 1,0 1 0,0 0-1,0 0 1,-5-4 0,5 5-38,0 0-1,0 1 1,0-1-1,-1 0 1,1 1-1,0-1 1,0 1 0,0-1-1,0 1 1,0 0-1,-1 0 1,1 0 0,0 0-1,0 1 1,0-1-1,-3 1 1,-3 7 57,0 1 0,-9 11 0,14-16-60,1 1 1,-1-1 0,1 1 0,0-1 0,1 1-1,-1 0 1,1-1 0,-1 7 0,-1 6 37,0 1 1,2 0 0,0 22-1,2-34 62,-1-1 0,0 1 0,1-1 0,0 1-1,1-1 1,-1 1 0,1-1 0,0 0 0,0 1-1,1-1 1,0 0 0,0-1 0,0 1 0,5 6 0,-7-10-47,1 0 0,-1 0 1,0 0-1,1 0 0,-1 0 1,1 0-1,-1 0 0,1-1 1,-1 1-1,1 0 1,-1-1-1,1 0 0,0 1 1,-1-1-1,1 0 0,0 0 1,-1 0-1,1 0 0,0 0 1,-1 0-1,1 0 1,1-1-1,4-1 32,-1 0 0,0 0 0,0-1 0,7-4 0,-3 2-29,8-2 113,20-7 1,4-1-25,1 1-280,-27 9-577,28-12 0,-37 9-4777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9:29.5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69 2976,'0'0'135,"0"-1"0,-1 1 0,1 0 0,0 0 0,0-1 0,-1 1 0,1 0 0,0-1 0,0 1 0,0 0 0,-1-1 0,1 1 0,0-1 0,0 1 0,0 0 0,0-1 0,0 1 0,0 0 0,0-1 0,0 1 0,0-1 0,0 1 0,0 0 0,0-1 0,0 1 0,0-1 0,0 1 0,1 0 0,-1-1 0,0 1 0,0 0 0,0-1 0,1 1 0,-1-1 66,0 1 1,1-1 0,-1 1-1,0 0 1,0-1 0,0 1-1,1-1 1,-1 1 0,0-1 0,0 1-1,0-1 1,0 1 0,0-1-1,0 1 1,0-1 0,0 1-1,0-1 1,0 1 0,0-1-1,-1 1 1,1-1 0,0 1-1,0-1 1,-1 0 0,0 0 72,0-1 0,0 0 1,0 1-1,-1-1 1,1 1-1,-1-1 1,1 1-1,-1-1 0,0 1 1,1 0-1,-1 0 1,0 0-1,0 0 0,0 0 1,0 1-1,0-1 1,0 0-1,0 1 1,0-1-1,0 1 0,-2 0 1,3 0-237,0 0 0,0 0 0,1 0 0,-1 0 0,0-1 0,1 1 1,-1 0-1,0 0 0,0 0 0,1-1 0,-1 1 0,0 0 0,1-1 0,-2 0 1,2 1-9,0 0 0,0 0 1,0 0-1,0-1 0,-1 1 1,1 0-1,0 0 0,0 0 1,0 0-1,0-1 0,0 1 1,0 0-1,0 0 0,0 0 1,0-1-1,0 1 0,0 0 1,0 0-1,0 0 1,0 0-1,0-1 0,0 1 1,0 0-1,0 0 0,0 0 1,0-1-1,0 1 0,0 0 1,0 0-1,0 0 0,0 0 1,0-1-1,0 1 0,1 0 1,-1 0-1,0 0 1,0 0-1,0 0 0,0-1 1,0 1-1,1 0 0,-1 0 1,0 0-1,0 0 0,0 0 1,1-1 123,0 0-144,0 1 0,-1-1-1,1 0 1,0 1-1,0-1 1,-1 0 0,1 1-1,0-1 1,0 1-1,0 0 1,0-1 0,0 1-1,0-1 1,1 1-1,3 0-1152,-1 1 0,1-1 0,-1 1 0,7 2 0,-4-1-2411,2-2-259,0-7-720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9:30.0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80 4736,'-5'-5'1760,"10"5"-1376,3 0-96,5 0 1152,16-3-832,6-2 1312,9-2-1088,6-1 992,5 0-1024,3-1-64,9 1-448,6 1-192,3-1-64,1 0 96,-6 4-64,-8 4-3488,-10 4 1888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9:31.7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 3232,'0'0'1035,"14"0"5599,-6 1-4598,34-2 4513,-34 0-6385,-1 0 1,0 0 0,1 0-1,13-6 1,10-1 171,-30 8-171,1 1-1021,-2-1 742,0 0-1,1 1 0,-1-1 1,1 0-1,-1 1 1,1-1-1,-1 0 0,1 0 1,-1 0-1,1 0 1,-1 1-1,1-1 0,-1 0 1,1 0-1,-1 0 1,1 0-1,0 0 0,12 1-2075,0-1-3623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9:33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4 1472,'5'-4'10361,"-10"8"-9224,-21 18-859,26-21-342,18 7-176,-2 4-191,-14-10-42,1 0 1,-1-1-1,0 1 1,0 0-1,1-1 1,3 2-1,6 0-2428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0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20 3968,'0'-12'3114,"-4"5"-436,3 7-2583,-1 1 0,0-1 0,1 1 0,-1-1 0,1 1 0,-1 0 0,1-1 0,-1 1 0,1 0 0,0 0 0,-1 0 0,1 0 0,0 1-1,0-1 1,0 0 0,0 0 0,0 1 0,0-1 0,0 1 0,0-1 0,0 0 0,0 3 0,-4 7 270,-8 24 0,11-27-191,-33 87 945,-5 12-73,-59 281 735,68-252-986,25-115-263,5-21-502,1 1-1,0 0 1,0 0 0,-1 0-1,1 0 1,0-1 0,-1 1-1,1 0 1,-1 0 0,1-1-1,-1 1 1,1 0 0,-1-1-1,1 1 1,-1-1 0,0 1-1,1 0 1,-1-1-1,-1 1 1,4-10-3441,-1 1 0,5-16 0,-5 23 3271,4-16-1705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0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26 229 4384,'-2'0'227,"0"0"0,1 0 0,-1 0-1,0-1 1,0 1 0,0 0 0,0-1 0,1 1 0,-1-1 0,-3-1 0,2 0 900,5 2-245,-1 0-745,1 1 0,-1-1-1,0 0 1,1 0-1,-1 0 1,0 0 0,1 0-1,-1 0 1,3-1 0,265-91 4776,-51 16-4317,-60 31-233,-145 42-334,-1 1 1,1 0 0,20 0-1,-26 3-28,0-1 0,-1 1 0,1 0 0,-1 0 0,1 0 0,-1 1 0,0 0 0,11 5 1,-16-7 8,0 1 0,0-1 1,0 1-1,0-1 0,-1 1 1,1-1-1,0 1 0,0 0 1,0 0-1,0-1 0,-1 1 1,1 0-1,0 0 0,-1 0 1,1 0-1,-1-1 0,1 1 1,-1 0-1,1 0 0,-1 0 1,0 0-1,1 0 0,-1 0 1,0 1-1,0-1 0,0 0 1,0 0-1,0 0 0,0 0 1,0 1-1,-1 2-261,-1 0 1,1 0-1,-1 0 0,0-1 0,0 1 1,-4 5-1,-6 12-7904,11-16 5361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0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4224,'-5'39'3584,"-7"7"-1467,-36 87 0,-29 41-734,-29 75-163,5 115-381,61-207 764,37-146-1055,4-16 176,6-20-177,10-21-523,2 1-1,2 2 1,2 0 0,2 1-1,1 1 1,47-54-1,-68 89-52,42-47-267,-43 50 241,0-1 0,0 0-1,0 1 1,0 0 0,1 0 0,-1 1-1,1-1 1,0 1 0,0 0-1,7-2 1,-11 3 38,0 1-1,1 0 0,-1 0 1,0 0-1,0 0 1,0 0-1,1 0 0,-1 0 1,0 0-1,0 1 1,1-1-1,-1 0 1,0 1-1,0-1 0,0 1 1,0-1-1,0 1 1,0 0-1,0-1 0,0 1 1,0 0-1,0 0 1,0-1-1,0 1 1,0 0-1,-1 0 0,1 0 1,0 0-1,-1 0 1,1 0-1,-1 1 0,1-1 1,-1 0-1,1 0 1,-1 0-1,1 2 1,0 5-33,1 1 0,-1-1 1,-1 0-1,1 12 1,-1-19 46,-3 38 49,-1-1 1,-15 68-1,10-68 117,2 1 1,-3 69-1,9-105-119,1 0-1,1 0 1,-1 0 0,0 0-1,1 0 1,0 0-1,-1 0 1,1 0-1,0 0 1,1-1 0,0 4-1,-1-5-11,0 1 0,0-1-1,1 0 1,-1 0 0,0 0 0,0 1-1,1-1 1,-1 0 0,1-1-1,-1 1 1,1 0 0,-1 0 0,1-1-1,0 1 1,-1 0 0,1-1 0,0 0-1,-1 1 1,1-1 0,2 0-1,4 0 15,0 0 0,1-1-1,-1 0 1,0-1-1,0 0 1,0 0-1,0 0 1,0-1-1,0 0 1,-1-1-1,1 0 1,-1 0 0,9-6-1,3-5 34,0 0 1,0-2-1,19-21 0,-17 12-71,-1 0 0,26-45 0,-12 17-203,-26 44-16,-10 23-163,0-3 303,-8 25-156,-18 46 0,1-9 121,23-58 84,-3 4 91,1 1 1,1 0-1,1 0 1,1 1 0,-1 19-1,4-37-18,0 0 1,0 0-1,1 0 1,-1 0-1,1 0 0,-1 0 1,1 0-1,0 0 0,0 0 1,-1 0-1,3 2 1,-3-3-35,1-1 1,-1 1 0,1-1 0,-1 1 0,1-1 0,-1 1 0,1-1 0,-1 1 0,1-1 0,0 1 0,-1-1 0,1 0 0,0 1 0,-1-1 0,1 0 0,0 1 0,0-1 0,-1 0 0,1 0-1,0 0 1,0 0 0,-1 0 0,1 0 0,0 0 0,0 0 0,-1 0 0,1 0 0,0 0 0,0 0 0,-1-1 0,1 1 0,0 0 0,1-1 0,1-1 37,1-1 0,0 1 0,-1-1 0,1 1 0,-1-1 1,0 0-1,0-1 0,0 1 0,0 0 0,3-5 0,-2 0 10,0 1 0,0-1-1,-1 0 1,5-15 0,-2-1 0,-1 0 0,2-44 0,-4 39-68,0-9-79,-3 29-330,-1 14-440,-1 9 810,1 0 0,0 0 0,1 0-1,0 0 1,1 0 0,1 0 0,0 0 0,7 23 0,-8-34 63,0 0 0,0-1 0,1 1 0,-1 0 1,1-1-1,-1 0 0,1 1 0,0-1 0,0 0 0,0 0 0,0 0 0,0 0 0,1 0 0,-1-1 1,4 3-1,-2-2 10,0-1 0,0 1 1,0-1-1,1 0 1,-1 0-1,0-1 1,0 1-1,0-1 0,7 0 1,2-2 73,0 0 1,0 0 0,0-1-1,-1-1 1,19-7-1,-16 4-60,-1-1 0,0 0 0,0-1 0,-1 0 0,0-1 0,-1 0 0,0-1-1,-1-1 1,0 1 0,13-20 0,6-14 111,42-81-1,-71 124-149,24-47-29,-2 0 0,23-75 0,-26 59-39,18-107 1,-5-71-3,-32 236-40,-1 1 0,1-1 0,-1 0 0,0 1 0,-2-11 0,1 12-253,-1 10 136,-1 16 20,2-12 148,-1 8-14,-25 240-93,23-181 210,7 111-1,3-99 47,12 105 363,-13-154-280,-2-16-466,6 29 0,-7-44-120,1 6-1999,-3-14 2328,0 0 0,0 0-1,0 0 1,0-1 0,0 1 0,2-1-1251,-2 1 1251,0 0-1,0 0 1,0 0 0,0 0 0,0 0 0,1 0-1,-1 0 1,0 0 0,0 0 0,0 0 0,0 0-1,0 0 1,0 0 0,0 1 0,0-1 0,1 0 0,-1 0-1,0 0 1,1 1-1251,-1-1 1251,0 0 0,0 1 0,0-1-1,0 0 1,0 0 0,0 0 0,0 0 0,0 0-1,0 1 1,0-2-109,0 1-1,0-1 0,1 1 1,-1-1-1,0 1 0,0 0 1,0-1-1,0 1 0,1-1 1,-1 1-1,0-1 0,0 1 0,0-1 1,0 1-1,0-1 0,0 1 1,0-1-1,-1 1 0,1-1 1,0 1-1,0-1 0,-1-4-877,0-8-919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0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61 128 5568,'-16'-8'689,"11"5"-326,1 1-1,-1-1 0,0 0 1,-7-8-1,11 11-391,-11-14 1807,12 14-1675,0-1 0,0 0-1,0 1 1,-1-1 0,1 1 0,0-1 0,0 0 0,0 1-1,0-1 1,0 0 0,0 1 0,0-1 0,0 1 0,1-1 0,-1 0-1,0 1 1,0-1 0,0 1 0,1-1 0,-1 0 0,0 1-1,1-1 1,-1 1 0,0-1 0,1 1 0,-1-1 0,1 1 0,-1-1-1,0 1 1,1 0 0,0-1 0,3-2 158,1 0 1,-1 0-1,1 0 1,0 1-1,0 0 1,-1 0-1,10-2 1,39-7 512,-35 8-547,260-26 520,-259 29-1584,0 0-1,33 5 1,-11 3-672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4:52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77 3712,'-5'-3'460,"4"2"-166,-1 0-1,1 1 0,-1-1 0,1 0 0,-1 0 1,1 0-1,0 0 0,0 0 0,-1 0 0,1 0 1,0-1-1,0 1 0,0 0 0,0-5 2564,1 3-1398,0 5-746,0-2-195,2-4 298,3 2-618,-1 1 0,1-1 0,0 1 0,-1 0 1,1 0-1,0 0 0,6 1 0,41 1 604,-18 0-555,207-14 910,-149-3-790,-50 8-216,-32 3-891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1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30 391 3808,'0'0'87,"-1"-1"0,1 1 0,0 0 0,0 0 0,0 0 0,0 0 0,1-1 0,-1 1 0,0 0 0,0 0 0,0 0 1,0 0-1,0 0 0,0-1 0,0 1 0,0 0 0,0 0 0,0 0 0,0 0 0,0 0 0,1-1 0,-1 1 0,0 0 0,0 0 0,0 0 0,0 0 0,0 0 0,0 0 1,1 0-1,-1 0 0,0 0 0,0-1 0,0 1 0,0 0 0,1 0 0,-1 0 0,0 0 0,0 0 0,8 2 335,-1-1-63,-1-1-31,0-1 1,0 1-1,0-2 0,0 1 1,-1 0-1,1-1 0,0 0 1,-1-1-1,9-3 1,0-3 231,0-1 0,14-10 1,-12 6-266,0-1 0,-1 0 1,0-1-1,23-32 0,-33 39-215,1 1 0,-1-1-1,0 0 1,-1 0 0,0 0-1,-1-1 1,0 0 0,0 0-1,-1 1 1,0-1 0,-1 0-1,1-15 1,-3 21-115,1 0 0,0 0 0,-1 0 0,0 1 0,0-1 0,0 0 0,-1 1 0,1-1-1,-1 1 1,0-1 0,0 1 0,0 0 0,0 0 0,-1 0 0,1 0 0,-1 0 0,0 0 0,1 1 0,-1-1 0,-4-1 0,3 1-31,0 1 0,0 0 1,0 1-1,0-1 0,0 1 0,-1-1 0,1 1 1,0 1-1,-1-1 0,1 1 0,-1-1 1,1 1-1,-1 1 0,1-1 0,-1 0 0,1 1 1,-9 2-1,6 0 10,-1 0 1,0 0 0,1 0-1,0 1 1,0 0-1,0 0 1,0 1-1,1 0 1,-1 0-1,1 1 1,1-1-1,-1 1 1,1 1-1,-5 6 1,-3 10 164,1 0 1,1 2 0,1-1-1,1 1 1,2 1-1,0-1 1,2 1-1,0 1 1,2-1-1,1 0 1,1 1-1,4 35 1,-2-53 41,0 1-1,1 0 1,0 0 0,4 9 0,-5-16-88,0-1 1,0 1 0,0 0 0,1-1 0,-1 0 0,1 1 0,-1-1 0,1 0 0,0 1 0,0-1-1,0 0 1,1 0 0,-1-1 0,0 1 0,1 0 0,-1-1 0,6 3 0,-1-2 36,0 0 0,1-1 1,-1 0-1,1 0 0,-1-1 0,1 0 1,-1 0-1,1 0 0,-1-1 0,0 0 1,1-1-1,-1 0 0,8-3 0,7-2 115,-1-2 0,39-22 0,-35 15-149,0-1 0,-1-1 0,40-38 1,54-73-39,-50 51 121,-68 77-148,4-3-51,0 1 1,-1-1-1,1 0 0,7-4 1,-10 8 40,-1-1 0,1 1-1,-1 0 1,1-1 0,0 1 0,-1 0 0,1 0 0,-1-1 0,1 1 0,0 0 0,-1 0 0,1 0 0,0 0 0,-1 0 0,1 0 0,0 0-1,-1 0 1,1 0 0,0 0 0,-1 0 0,1 0 0,-1 1 0,1-1 0,0 0 0,-1 0 0,1 1 0,-1-1 0,1 0 0,0 1 0,-1-1-1,1 0 1,-1 1 0,1-1 0,-1 1 0,0-1 0,1 1 0,-1-1 0,1 1 0,-1-1 0,0 1 0,0 0 0,1-1 0,-1 1-1,0 1 1,3 8 15,0 1 0,-1 0 0,-1 0 0,1 0-1,-2 0 1,0 1 0,-2 15 0,1 7 49,1 150 1257,10-203-347,11-29-590,54-103-80,-66 136-389,1 0 1,0 1-1,1 0 0,1 1 0,0 0 1,0 1-1,22-16 0,-31 26 57,-1 0 0,0 1 0,0 0 0,1-1 0,-1 1 0,0 0 0,1 0 0,-1 0 0,1 1 0,-1-1 0,1 0 0,0 1 0,2 0 0,-3 0 26,-1 0-1,0 0 1,1 1-1,-1-1 1,0 1-1,0-1 1,1 1 0,-1 0-1,0 0 1,0-1-1,0 1 1,0 0-1,0 0 1,0 0 0,0 0-1,0 0 1,0 0-1,0 0 1,-1 0-1,1 1 1,0-1 0,-1 0-1,1 0 1,-1 1-1,1-1 1,-1 2-1,4 13-11,0 0 0,-2 1-1,0-1 1,-1 0-1,0 1 1,-2 17-1,0-9 50,4 41 0,0-51-8,-1-1 0,10 27-1,-11-37 33,1 0-1,0 1 1,0-1-1,0 0 1,0 0 0,0 0-1,1-1 1,0 1-1,0 0 1,0-1-1,0 0 1,0 0-1,7 4 1,-4-4 31,0 0 0,1 0 0,0-1-1,0 0 1,-1-1 0,1 1 0,0-1 0,0-1 0,0 1-1,0-1 1,0 0 0,0-1 0,0 0 0,14-3 0,-13 2-49,1-1 0,-1 0 0,0 0 1,0 0-1,-1-1 0,1 0 0,-1-1 1,1 0-1,-2 0 0,1-1 0,0 1 1,5-8-1,-3 1 49,0-1 0,0 0 0,-1 0 1,-1-1-1,-1 0 0,9-24 0,19-93 174,-34 129-251,4-16-49,2-31 1,-6 41-13,0 0 1,0 0-1,-1 0 0,0 1 1,0-1-1,-4-12 0,5 19 40,0 1 0,0 0 0,0-1 0,-1 1-1,1-1 1,0 1 0,0 0 0,0-1 0,-1 1-1,1-1 1,0 1 0,0 0 0,-1-1 0,1 1-1,0 0 1,-1 0 0,1-1 0,0 1 0,-1 0-1,1 0 1,-1-1 0,1 1 0,0 0 0,-1 0-1,1 0 1,-1 0 0,1 0 0,0 0 0,-1-1-1,0 1 1,0 1-7,0-1 0,1 0 0,-1 1 0,0-1 0,0 0 0,0 1 0,1-1 0,-1 1 0,0-1 0,1 1 0,-1-1 0,1 1 0,-1 0 0,0-1 0,1 1 0,0 0 0,-2 1 0,-5 11-63,1 0-1,0 0 1,1 1-1,-5 19 1,-11 62 20,20-91 64,-2 16-9,0 0-1,1 0 1,1 0-1,1 0 0,2 21 1,-1-32 45,0-1-1,1 1 1,0-1 0,0 0 0,1 0-1,0 1 1,1-2 0,-1 1 0,1 0 0,1-1-1,0 0 1,0 0 0,0 0 0,10 9-1,-13-14 5,0 0 0,0-1 0,0 1-1,0-1 1,1 0 0,-1 0 0,0 0 0,1 0-1,-1 0 1,1 0 0,-1 0 0,1-1-1,-1 1 1,1-1 0,-1 0 0,1 0 0,0 0-1,-1 0 1,1 0 0,-1-1 0,1 1-1,-1-1 1,1 1 0,-1-1 0,1 0 0,-1 0-1,1 0 1,-1 0 0,4-4 0,5-2 51,0-2 0,-1 0 1,0 0-1,14-16 1,-19 19-77,30-32 22,101-105-383,-135 142 330,-1 1-1,1-1 1,-1 0 0,1 1-1,0-1 1,-1 1 0,1-1-1,0 1 1,-1-1 0,1 1-1,0-1 1,0 1 0,-1 0-1,1-1 1,0 1 0,0 0-1,0 0 1,0-1 0,0 1-1,-1 0 1,1 0 0,0 0-1,0 0 1,0 0 0,0 0-1,0 1 1,-1-1 0,1 0-1,0 0 1,0 1 0,0-1-1,0 0 1,-1 1 0,1-1-1,0 1 1,0-1 0,-1 1-1,1-1 1,0 1 0,-1-1-1,1 1 1,-1 0 0,1-1 0,-1 1-1,1 0 1,-1 0 0,1-1-1,-1 1 1,1 1 0,2 5-13,0 0 0,-1 0 0,0 0 0,2 11 1,-2-9 54,1 11-5,2 0-1,0-1 1,9 24-1,-11-37 8,0-1 0,0 1-1,0 0 1,1-1 0,0 1-1,0-1 1,0 0 0,1 0-1,0-1 1,0 1 0,0-1 0,0 0-1,1-1 1,5 4 0,-4-4 16,-1-1 0,0 1 0,1-1 0,0 0 0,-1-1 1,1 0-1,0 0 0,0 0 0,-1-1 0,1 0 0,0 0 0,0-1 1,0 0-1,-1 0 0,1-1 0,0 1 0,-1-2 0,1 1 0,-1-1 0,0 1 1,0-2-1,0 1 0,0-1 0,-1 0 0,1 0 0,-1 0 0,7-8 1,11-17 68,29-46 0,-42 60-64,26-45 54,-3 0-1,32-80 1,-64 138-118,0-1 1,0 1-1,0-1 1,0 1-1,0-1 1,-1 1-1,1-1 1,-1 1-1,0-1 1,0 0-1,0 1 1,0-1-1,-1-4 1,1 7 8,0 0 1,0-1 0,0 1-1,0 0 1,0 0 0,0-1 0,0 1-1,0 0 1,0 0 0,0-1-1,0 1 1,0 0 0,0-1 0,0 1-1,0 0 1,0 0 0,-1 0-1,1-1 1,0 1 0,0 0 0,0 0-1,0-1 1,-1 1 0,1 0-1,0 0 1,0 0 0,-1 0-1,1-1 1,0 1 0,0 0 0,0 0-1,-1 0 1,1 0 0,0 0-1,-1 0 1,1 0 0,0 0 0,0 0-1,-1 0 1,1 0 0,0 0-1,0 0 1,-1 0 0,1 0 0,0 0-1,0 0 1,-1 0 0,1 0-1,0 0 1,0 0 0,-1 0 0,1 0-1,0 1 1,0-1 0,-1 0-1,1 0 1,0 0 0,0 0-1,0 1 1,-1-1 0,-14 19-302,-4 15 228,1 0 1,2 2 0,2 0-1,0 0 1,3 2 0,1-1-1,-6 52 1,14-79 107,1 0 0,1 0 1,0 1-1,0-1 0,1 0 0,0 0 1,1 0-1,0 0 0,0 0 0,1 0 0,7 15 1,-9-23-7,0 0 1,0 0-1,1 0 0,-1 0 1,1 0-1,-1 0 1,1 0-1,0 0 0,0-1 1,0 1-1,0-1 1,0 1-1,0-1 1,0 0-1,0 0 0,0 0 1,1 0-1,-1 0 1,5 1-1,-4-2 24,0 1 0,0-1-1,1 0 1,-1 0 0,0 0 0,0-1 0,0 1 0,0-1-1,1 0 1,-1 0 0,0 0 0,0 0 0,0 0-1,-1-1 1,5-1 0,1-3 28,-1 0 1,1 0-1,-1-1 1,0 0-1,-1 0 0,1-1 1,-1 1-1,7-14 0,0-2 75,18-47-1,-15 25-160,-3 0 1,11-67-1,-21 95-94,-1 0-42,0 2-329,-1 31 36,9 277-43,-9-192 547,-15 308-186,8-371 184,-14 45 0,17-71-6,-1 0 0,0-1 0,-1 1 1,0-1-1,-1 0 0,0-1 0,-1 1 1,-11 12-1,15-19-14,-1 0-1,0-1 1,0 1 0,0-1 0,0 0 0,-1 0-1,1 0 1,-1-1 0,-7 4 0,9-5-10,-1 0 0,0 0 1,1-1-1,-1 1 0,0-1 1,0 0-1,1 0 0,-1 0 0,0 0 1,0-1-1,1 1 0,-1-1 1,0 0-1,-4-2 0,3 1 4,1 0 0,0-1-1,0 0 1,0 0-1,0 0 1,0 0 0,0 0-1,1-1 1,0 0 0,0 0-1,0 0 1,0 0 0,0 0-1,-3-9 1,2 4-36,0-1 1,0 0-1,1 0 1,0 0-1,-2-16 1,2-2-46,1 0 0,1 0 0,1-1 0,2 1 0,1 1-1,1-1 1,9-34 0,-9 50 35,0-1 0,1 1 0,0 0 0,1 0 0,0 1 0,1 0 0,0 0 0,1 0 0,0 1 0,1 0 0,0 1 0,1 0 0,-1 0 0,2 1 0,-1 0 0,1 1 0,18-10 0,67-23 56,-1 0 75,-79 32-95,0-1-1,0 0 0,23-19 1,-25 15-22,0 0-1,-1-2 1,0 1 0,-1-2 0,0 1 0,15-31-1,41-107-3,-43 90-202,-24 62 218,10-21-409,-11 22 384,0 0 0,0-1 0,0 1-1,0 0 1,0 0 0,1 0 0,-1 0 0,0-1-1,0 1 1,0 0 0,0 0 0,1 0-1,-1 0 1,0 0 0,0 0 0,0-1 0,1 1-1,-1 0 1,0 0 0,0 0 0,1 0-1,-1 0 1,0 0 0,0 0 0,0 0 0,1 0-1,-1 0 1,0 0 0,1 0 0,-1 1-3,1-1 1,-1 1-1,1-1 1,-1 1-1,0-1 1,1 1-1,-1 0 1,0-1-1,1 1 1,-1-1-1,0 1 1,0 0-1,1-1 1,-1 1-1,0 1 1,7 34-102,-1 1 0,2 62-1,-6-57 310,10 63 0,-11-103-173,-1-1-1,0 0 1,0 0-1,1 0 1,-1 0 0,0 0-1,1 0 1,-1 0-1,1 0 1,0 0-1,-1 0 1,1 0-1,0 0 1,-1 0-1,1 0 1,1 0-1,-1 0 2,-1-1 1,1 0-1,0 0 0,-1 1 0,1-1 0,0 0 0,-1 0 0,1 0 0,0 0 0,-1 0 0,1 0 0,0 0 0,-1 0 0,1 0 0,-1 0 1,1 0-1,0-1 0,-1 1 0,1 0 0,0-1 0,2 0 42,0-1 0,0 0 1,-1 0-1,1 0 0,-1 0 0,1-1 1,-1 1-1,3-5 0,8-13 48,-1-1-1,-1 0 0,11-31 1,-11 25-204,23-39 0,-32 62 49,0 1 0,1-1 0,-1 1 0,1 0 0,0 0-1,0 0 1,4-3 0,-7 5 31,1 1 0,0-1 1,0 1-1,0-1 0,0 1 0,0 0 0,0-1 0,0 1 0,0 0 1,0 0-1,0 0 0,0-1 0,0 1 0,0 0 0,0 0 0,0 1 1,0-1-1,0 0 0,0 0 0,0 0 0,0 1 0,0-1 0,0 0 1,-1 1-1,1-1 0,0 1 0,0-1 0,0 1 0,0 0 0,-1-1 1,1 1-1,0 0 0,0-1 0,-1 1 0,2 2 0,1 0-16,0 2-1,0-1 1,-1 0-1,0 0 1,1 1-1,-2-1 0,1 1 1,2 8-1,4 41-72,-6-39 76,2 37-60,-2 0 0,-5 65 0,-22 100 56,20-182 114,-2 0 1,-1-1-1,-1 0 0,-2 0 1,-20 42-1,25-64 6,0-1-1,-1 0 1,-16 18-1,19-24-38,-1 0-1,0 0 0,0-1 0,-1 1 1,0-1-1,1-1 0,-1 1 1,-10 4-1,13-7-36,1 0 1,-1 0-1,1-1 1,-1 1-1,1-1 1,-1 1-1,1-1 1,-1 0-1,1 0 1,-1 0-1,0 0 0,1 0 1,-1-1-1,1 1 1,-1-1-1,1 0 1,-1 0-1,1 1 1,0-2-1,-1 1 1,1 0-1,0 0 1,0-1-1,0 1 0,0-1 1,0 0-1,0 1 1,0-1-1,0 0 1,-2-4-1,1 1 4,-1-1-1,1 0 0,0 1 0,1-1 1,0 0-1,0 0 0,0-1 1,1 1-1,-1 0 0,1-1 1,0-11-1,2 3-29,0 1 0,0-1 0,1 1 0,1-1 0,0 1 1,1 0-1,1 0 0,0 0 0,1 1 0,0 0 0,1 0 0,14-19 0,-6 14-196,0 1 0,1 1 0,1 1 0,0 0 0,1 1 0,31-19 0,-30 21-638,-14 8-39,0 1 0,-1 0 0,1 0 1,0 1-1,1-1 0,-1 1 0,0 0 0,7-1 0,-3 4-3894,-3 6 1649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1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10 137 3552,'-9'-17'1147,"9"10"-683,2-6 70,0 4 563,0 0 1,0 1-1,7-17 1,-8 22-894,1 0 1,0 0-1,-1 0 1,1 1-1,0-1 1,1 0 0,-1 1-1,0 0 1,1-1-1,0 1 1,-1 0-1,1 0 1,0 1-1,0-1 1,3-1 0,0 1-10,1 0 0,-1 0 0,1 1 1,-1 0-1,1 0 0,0 1 0,-1 0 1,1 0-1,-1 1 0,1-1 1,0 1-1,-1 1 0,9 2 0,-5-1-101,-1 0-1,1 1 0,-1 0 0,0 0 1,0 1-1,-1 1 0,0-1 1,9 9-1,-12-10-162,0 1 1,0 0-1,0 1 1,-1-1 0,0 1-1,0-1 1,-1 1-1,0 0 1,0 1-1,0-1 1,4 13 0,0 9-620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1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393 726 4160,'-2'-2'450,"0"-1"0,0 1 0,0-1 0,-1 1 0,1 0 0,-1 0 0,1 0 0,-1 0 1,0 1-1,0-1 0,0 1 0,-5-3 0,3 3-267,0 0 0,0 0-1,0 0 1,0 0 0,-1 1 0,1 0 0,-7 1 0,0 1-167,1 0-1,0 0 1,0 1 0,1 1-1,-1 0 1,-15 9 0,14-6 92,0 0-1,1 1 1,0 1 0,0 0 0,1 0 0,-12 15 0,5-3 56,1 1 0,-16 28 1,19-29-39,2 1 1,1-1 0,-14 42-1,24-60-54,-1-1-1,0 1 0,1-1 1,0 1-1,-1-1 0,1 1 1,0 0-1,0-1 0,0 1 1,1-1-1,-1 1 0,1-1 1,-1 1-1,1-1 1,0 1-1,0-1 0,0 1 1,0-1-1,1 0 0,2 4 1,-3-4-28,1 0 1,0-1 0,0 1 0,0-1 0,0 0 0,0 1 0,0-1-1,0 0 1,1 0 0,-1 0 0,0-1 0,1 1 0,-1 0 0,0-1-1,1 0 1,-1 1 0,1-1 0,-1 0 0,0 0 0,1 0 0,3-1 0,-3 0 0,-1 0 1,1 0-1,0 0 1,-1-1-1,1 1 1,-1 0-1,0-1 1,0 0 0,1 1-1,-1-1 1,0 0-1,0 0 1,0 0-1,-1 0 1,1-1-1,-1 1 1,1 0-1,-1-1 1,0 1 0,1-1-1,-1 1 1,-1-1-1,2-5 1,-1 4-39,1 0-1,-1 0 1,1 1 0,-1-1 0,1 0-1,0 1 1,4-6 0,-3 5-25,-1 0-1,1 0 1,-1 0 0,3-8-1,-3 7 29,1 0-1,0 0 0,-1 0 1,2 0-1,-1 1 0,6-7 0,0 1 81,49-74 985,10-11-459,-51 74-460,-1 0 0,-1-1 0,22-41 0,-27 41-123,-6 14 5,0-1 0,0 0 0,0 0 0,-1 0 0,3-19 0,-1-27 57,-4-73-1,-1 73-16,-1 26-68,-1-1 1,-9-48 0,5 62-176,6 15 135,0 1-1,0-1 1,0 1 0,0-1 0,0 1-1,-1-1 1,1 1 0,0-1 0,0 1-1,-1-1 1,1 1 0,0 0 0,0-1-1,-1 1 1,1-1 0,0 1 0,-1 0 0,1-1-1,-1 1 1,1 0 0,-1-1 0,1 1-1,-1 0 1,-4 6-72,1 0 0,0 1 0,0 0 0,0-1 0,1 2 0,0-1 0,1 0 0,-3 12 0,-4 8-25,-7 24 37,3 1 1,1 0 0,-8 104-1,17-103 74,6 79 0,0-101 40,1 0 0,2 0 0,17 56 0,-18-72 69,1-1-1,0 0 0,1 0 0,1-1 1,15 22-1,-20-31-34,-1-1 0,1 0 1,0 1-1,0-1 0,0-1 1,1 1-1,-1 0 0,1-1 1,0 0-1,-1 0 0,1 0 1,0 0-1,0 0 0,0-1 0,0 0 1,0 0-1,1 0 0,-1 0 1,0-1-1,0 1 0,1-1 1,-1 0-1,0 0 0,1-1 0,4-1 1,-1 0 26,-1-1 1,0 0-1,0 0 1,-1 0-1,1-1 1,-1 0-1,0-1 0,0 1 1,0-1-1,7-8 1,2-3 4,-2 0 0,19-28 0,-7 1-120,-1-2 0,25-65 0,-48 106-19,0 3 28,-1 0 0,0 0-1,1 0 1,-1 0 0,0 0-1,1 0 1,-1 1 0,1-1-1,-1 0 1,1 0 0,0 0 0,-1 1-1,1-1 1,0 0 0,-1 1-1,1-1 1,1 0 0,-4 25-966,-1-6 980,1 1 0,1-1 0,1 1 0,0 0 0,1-1-1,2 1 1,0-1 0,5 20 0,-7-34 29,1-1 1,-1 1-1,0-1 0,1 0 1,3 6-1,-4-8-7,-1 0 0,1-1 0,0 1 0,-1 0 0,1 0 0,0-1 0,-1 1 0,1 0 0,0-1 0,0 1 0,0-1 0,-1 1 0,1-1 0,0 1 0,0-1 0,0 1 0,0-1 0,0 0 0,0 0 0,0 0 0,0 1 0,0-1 0,0 0 0,0 0 0,0 0 0,2-1 0,2-1 89,0-1 0,0-1 0,-1 1 0,1-1 0,-1 0 0,0 0 0,5-5 0,103-117 488,-75 87-473,-3 3-82,41-54-1,-45 45 20,-2-2 0,-2 0-1,24-61 1,45-160-311,-61 157-460,-34 110 441,0 3 65,-1 7-56,-6 23 42,-29 121 122,-53 165 103,65-235-95,-52 189 40,-43 144 181,37-126 459,65-248 613,28-78-677,-7 21-410,0 0 1,10-21 0,16-21-151,49-71 0,-5 11 25,34-87 12,-51 93 0,-54 106 2,125-259-116,-12-25 104,-97 234 10,-14 39-161,1 0 0,1 0 0,0 0-1,10-15 1,-12 25-16,-3 11-45,-4 14-68,1-15 318,-7 47-196,-3 0 0,-24 67 0,19-67 107,-30 81 77,-35 250 74,20-108-87,6-32 266,47-201-304,-39 171 401,46-209-361,1 0 0,-1 0 0,1 0-1,-1 0 1,1 0 0,0 0 0,1 7 0,0 2 841,-1-17-435,1-1-347,1 0 0,0 0 0,0 0 0,1 0 1,-1 1-1,1-1 0,4-5 0,-2 3-38,30-63 83,-22 42-71,2 1 0,26-40 1,-23 45 7,1 0 0,1 1 0,1 1 1,0 1-1,2 1 0,0 1 0,1 0 0,1 2 1,0 1-1,2 2 0,53-21 0,-45 23 11,-20 7-1816,21-9 0,-58 10-13739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1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40 6304,'-15'-16'2848,"15"12"-2464,0-1 576,10 5-608,4-6-704,9-3 160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1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300 131 4736,'2'-3'440,"-1"1"1,-1-1 0,1 0-1,0 0 1,-1 1-1,1-1 1,-1 0-1,0 0 1,0 0 0,0-4-1,0 6-308,0 0 1,0 0-1,0 0 0,0 0 0,0 0 1,-1 0-1,1 0 0,0 0 1,0 0-1,-1 0 0,1 0 0,-1 0 1,1 0-1,-1 0 0,1 1 1,-1-1-1,1 0 0,-1 0 0,0 1 1,1-1-1,-1 0 0,0 1 0,0-1 1,0 0-1,1 1 0,-1-1 1,0 1-1,0 0 0,0-1 0,0 1 1,0 0-1,0-1 0,-1 1 1,-4 0-18,0 1 1,0 0 0,0 0-1,0 1 1,0 0 0,0 0-1,0 0 1,-10 6 0,-41 29-106,46-30 80,-16 12 6,-35 31-1,55-44-54,1 0 1,0 1-1,0 0 0,1 0 1,-1 0-1,2 1 0,-1-1 0,1 1 1,0 0-1,-3 11 0,6-15 28,0-1 0,0 1 0,1 0-1,-1 0 1,1 0 0,0-1 0,0 1 0,0 0 0,1 0-1,-1 0 1,1-1 0,1 6 0,-1-8-28,0 1 1,0 0-1,0-1 0,0 1 1,0 0-1,0-1 0,0 1 1,0-1-1,1 0 0,-1 1 1,0-1-1,1 0 0,-1 0 1,1 0-1,0 0 0,-1 0 1,1 0-1,0 0 0,0-1 0,-1 1 1,1 0-1,0-1 0,0 0 1,0 1-1,0-1 0,2 0 1,4 0 74,0-1 0,0 1 0,0-2 0,0 1 0,0-1 1,0 0-1,-1-1 0,1 0 0,-1 0 0,10-6 0,11-7 81,31-25 0,-46 32-140,20-14-45,-1-2 1,46-47-1,-77 71-33,-1 1-1,0 0 1,1-1-1,-1 1 1,0-1-1,1 1 1,-1 0-1,0-1 1,1 1-1,-1 0 1,1-1-1,-1 1 1,1 0-1,-1-1 0,0 1 1,1 0-1,-1 0 1,1 0-1,-1 0 1,1-1-1,-1 1 1,1 0-1,0 0 1,-1 0-1,1 0 1,-1 0-1,1 0 1,-1 0-1,2 1 1,-2-1-8,1 1 0,-1 0 0,1-1 0,0 1 1,-1 0-1,1 0 0,-1-1 0,0 1 0,1 0 0,-1 0 0,0 0 1,1 0-1,-1 0 0,0 0 0,0 1 0,2 7-106,-2 1 0,1 13 0,-2-18 132,1-1 38,1 0-1,-1 1 0,0-1 1,1 0-1,0 0 0,0 0 1,0 0-1,0 0 0,1 0 1,0 0-1,0 0 0,0-1 1,0 1-1,0-1 0,4 5 1,-4-6 10,0-1 0,0 1 1,1 0-1,-1-1 0,0 1 1,1-1-1,-1 0 0,1 1 1,-1-1-1,1 0 0,0-1 1,-1 1-1,1 0 0,0-1 1,0 0-1,-1 1 0,1-1 1,0 0-1,0-1 0,0 1 1,-1 0-1,1-1 0,5-1 1,2-1 69,-1-1 0,0 0 0,1-1 0,-1 1 0,-1-2 0,1 1 0,-1-1 0,0-1 1,-1 1-1,1-1 0,7-10 0,-6 7-89,-1-1 0,-1 1 0,0-1 0,-1-1 0,0 1 0,0-1 1,-1 0-1,5-19 0,-9 26-30,0-1 0,0 1 0,-1 0 1,0-11-1,0 14-25,0 0 0,0 0 0,0-1 0,-1 1 0,1 0 0,-1 0 1,0 0-1,0 0 0,0-1 0,0 1 0,0 0 0,-2-2 0,3 3 12,0 1 1,-1 0-1,1 0 0,0 0 1,0-1-1,-1 1 0,1 0 1,0 0-1,0 0 0,0-1 1,0 1-1,0 0 0,-1 0 1,1-1-1,0 1 0,0 0 1,0-1-1,0 1 0,0 0 0,0 0 1,0-1-1,0 1 0,0 0 1,0-1-1,0 1 0,0 0 1,0 0-1,0-1 0,0 1 1,0-1-1,10-1-146,22 6 257,-21-2-132,55 4 101,-1-3-1,0-3 1,113-14 0,24-13-106,-201 27 43,0-1 0,0 1-1,0 0 1,0 0 0,0 0 0,0-1-1,-1 1 1,1 0 0,0 0 0,0 0-1,0 0 1,0 1 0,0-1 0,0 0 0,0 0-1,0 0 1,1 1 0,-12 9-98,-5 2 45,-96 90-80,97-88 133,1 0-1,0 1 0,1 1 1,1 0-1,0 0 1,1 1-1,1 1 1,1-1-1,-12 36 1,18-47 19,1 0 0,0 0 1,0 0-1,0 12 0,0-17 3,1 1 1,0-1-1,0 1 0,1-1 1,-1 1-1,0-1 0,0 0 1,1 1-1,-1-1 1,1 1-1,-1-1 0,1 0 1,0 1-1,-1-1 0,1 0 1,0 1-1,0-1 0,0 0 1,0 0-1,0 0 0,0 0 1,0 0-1,1 0 0,-1 0 1,3 1-1,-3-2 13,0 0-1,1 0 1,-1 0 0,0 0-1,1 0 1,-1 0 0,0 0-1,1 0 1,-1-1 0,0 1 0,1-1-1,-1 1 1,0-1 0,0 1-1,1-1 1,-1 0 0,0 1-1,0-1 1,0 0 0,0 0-1,0 0 1,0 0 0,0 0-1,0 0 1,0 0 0,1-2-1,4-7 107,0 1 1,6-13-1,-7 13-61,76-120 363,-72 113-481,9-22 1,-5 9-326,-13 29 352,0 0 0,0 0 0,0 0 0,0 0-1,0 0 1,0 0 0,0 0 0,0 0 0,0 0-1,1 0 1,-1 0 0,0 0 0,0 0 0,0 0 0,0 1-1,0-1 1,0 0 0,0 0 0,0 0 0,0 0-1,0 0 1,0 0 0,0 0 0,0 0 0,0 0-1,0 0 1,0 0 0,1 0 0,-1 0 0,0 0 0,0 0-1,0 0 1,0 0 0,0 0 0,0 0 0,0 0-1,0 0 1,0 0 0,0 0 0,0 0 0,0 0-1,0-1 1,0 1 0,1 0 0,-1 0 0,0 0 0,0 0-1,0 0 1,0 0 0,0 0 0,0 0 0,0 0-1,0 0 1,0 0 0,0 0 0,0 0 0,0 0-1,0 0 1,0 0 0,0 0 0,0-1 0,0 1 0,0 0-1,0 0 1,0 0 0,2 10-322,-2 13 138,0-21 160,1 4 47,-1 0 1,2-1-1,-1 1 1,0 0-1,1-1 0,0 1 1,0-1-1,1 0 0,0 0 1,0 1-1,0-2 1,0 1-1,1 0 0,0-1 1,0 0-1,0 1 0,0-1 1,1-1-1,-1 1 1,1-1-1,0 0 0,0 0 1,0 0-1,1-1 1,-1 0-1,0 0 0,12 3 1,-9-5 96,-1 1 0,1-1 1,0 0-1,-1-1 1,1 0-1,0 0 1,-1-1-1,14-4 0,-4 0 38,-1-1-1,25-15 1,-27 14-103,-1-1 1,0-1 0,-1 0 0,21-22-1,35-52 5,-67 82-40,13-14-265,-14 16 240,1 0 0,-1 0 0,0-1 1,1 1-1,-1 0 0,1 0 0,-1 0 0,0-1 0,1 1 1,-1 0-1,1 0 0,-1 0 0,1 0 0,-1 0 0,1 0 1,-1 0-1,0 0 0,1 0 0,-1 0 0,1 0 0,-1 0 1,1 0-1,-1 1 0,1-1 0,-1 0 0,0 0 0,1 0 1,-1 1-1,1-1 0,-1 0 0,0 0 0,1 1 0,-1-1 1,0 0-1,1 1 0,-1-1 0,0 0 0,0 1 0,1-1 1,-1 1-1,2 2-29,-1-1 0,0 1-1,0-1 1,0 1 0,0 0 0,-1-1 0,1 1 0,-1 0 0,1 0 0,-1 4 0,-3 31 32,2-24-6,-2 14 72,0 0 0,-2-1 1,-9 30-1,13-56-47,-9 22 239,10-22-227,-1 0 1,0 0 0,1 0-1,-1 0 1,0 0 0,0 0-1,0-1 1,0 1 0,0 0-1,0 0 1,0-1 0,0 1-1,0-1 1,0 1 0,0-1-1,0 1 1,0-1 0,0 0-1,-2 1 1,-2-1 31,0 0-1,0 0 1,0-1 0,0 1-1,0-1 1,0 0 0,1 0-1,-1-1 1,0 0 0,1 1-1,-1-2 1,-8-4 0,-2-3 28,0-1 1,-15-15 0,8 7-54,22 19-34,-1 0 0,1-1 0,-1 1-1,1 0 1,-1-1 0,1 1 0,0-1 0,-1 1 0,1-1 0,0 1 0,-1-1 0,1 1 0,0-1 0,-1 1 0,1-1 0,0 1 0,0-2 0,0 2 2,0-1 0,0 1 1,0 0-1,0-1 0,0 1 1,0 0-1,0 0 0,1-1 0,-1 1 1,0 0-1,0-1 0,0 1 1,1 0-1,-1 0 0,0-1 0,0 1 1,1 0-1,-1 0 0,0 0 0,0-1 1,1 1-1,-1 0 0,2-1-12,0 0-1,1 0 0,-1 1 1,0-1-1,0 1 0,0-1 1,3 1-1,97 0-49,-39 2 122,323-2 816,-380 0-934,9 1-534,-5 4-2833,-5 3 872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1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296 800 3072,'-4'0'467,"-11"-1"1087,22-2 1566,1 0-2514,0 0-1,0 0 0,-1-1 1,0 0-1,0-1 1,11-8-1,40-39 752,-32 25-1092,-1-1 1,-1-2 0,-2 0 0,-1-1-1,30-59 1,-4-10-93,-4-2-1,30-111 1,-64 169-920,-9 43 710,0 0 0,0 1-1,1-1 1,-1 0 0,0 0 0,0 0 0,0 0 0,0 1 0,0-1 0,0 0-1,0 0 1,-1 0 0,1 0 0,-1-1 0,1 2 22,0 0-1,0 0 1,-1 0-1,1 0 1,0 0-1,-1 0 1,1 0-1,0 0 1,0 0-1,-1 1 1,1-1-1,0 0 1,0 0-1,-1 0 1,1 0 0,0 0-1,0 1 1,-1-1-1,1 0 1,0 0-1,0 0 1,0 1-1,0-1 1,-1 0-1,1 0 1,0 1-1,0-1 1,-16 26-318,2 3 149,-13 41 0,2-3 94,-9 9 100,-80 130 1,-91 100 229,106-157 0,-70 101 1109,134-201 763,68-95-1273,-11 15-778,26-29-1,3 8 11,2 2 0,83-61 0,233-165-316,-346 259 166,-14 10-53,0 0-1,0 0 1,1 1-1,16-7 1,-26 13 123,0 0 0,0 0 0,1 0 1,-1-1-1,0 1 0,0 0 0,0 0 0,0 0 1,1 0-1,-1 0 0,0 0 0,0 0 0,0 0 1,1 0-1,-1 0 0,0 0 0,0 0 0,0 0 1,1 0-1,-1 0 0,0 0 0,0 0 0,0 0 1,1 0-1,-1 0 0,0 0 0,0 1 0,0-1 1,0 0-1,1 0 0,-1 0 0,0 0 0,0 0 1,0 0-1,0 1 0,1-1 0,-2 9-145,-8 12 64,8-20 78,-15 30-155,4-8 124,-12 32-1,21-47 66,0 0 1,1 0-1,1 0 0,-1 0 1,1 1-1,1-1 0,-1 0 1,2 11-1,-1-18 12,0 1-1,0-1 1,0 0 0,0 0-1,1 0 1,-1 1 0,0-1-1,1 0 1,-1 0 0,1 0-1,-1 0 1,1 0 0,-1 0-1,1 0 1,0 0 0,-1 0-1,1 0 1,0 0 0,0 0-1,0 0 1,0 0 0,0-1-1,0 1 1,1 0 0,0 0 21,0-1 1,-1 0-1,1 1 1,0-1 0,0 0-1,0 0 1,0 0 0,-1 0-1,1-1 1,0 1 0,0 0-1,-1-1 1,1 1 0,2-2-1,5-2 185,0-1 0,0 0-1,0 0 1,11-10 0,-11 8-134,0-1 0,-1 0 0,0 0 0,0-1-1,-1 0 1,0 0 0,6-13 0,-11 18-100,1-1 0,-1 1-1,0-1 1,0 0-1,0 0 1,-1 0 0,0 0-1,0 0 1,0 0 0,-1 0-1,1 0 1,-1 0 0,0 0-1,-1-1 1,1 1-1,-1 0 1,0 0 0,-2-6-1,-3 0-96,0-1 0,-16-19 0,22 30 44,-1 0 42,1 1 0,0 0-1,0-1 1,-1 1 0,1-1 0,0 1-1,0 0 1,0-1 0,0 1-1,-1 0 1,1-1 0,0 1-1,0-1 1,0 1 0,0 0 0,0-1-1,0 1 1,0-1 0,0 1-1,0 0 1,0-1 0,0 1-1,1-1 1,-1 1 0,0 0 0,0-1-1,0 1 1,0 0 0,1-1-1,-1 1 1,0 0 0,0-1-1,1 1 1,-1 0 0,0-1 0,1 1-1,-1 0 1,0 0 0,1-1-1,-1 1 1,0 0 0,1 0-1,-1 0 1,1-1 0,19-5 27,-18 5-40,32-6-39,1 1 1,-1 2-1,1 1 1,50 2-1,-78 1 49,-1 1-1,0-1 1,0 1-1,1 0 1,-1 1-1,0 0 1,0 0-1,0 0 1,0 0-1,-1 1 1,1 0-1,-1 1 1,0-1-1,1 1 1,-2 0-1,1 0 1,0 0-1,-1 1 1,0 0-1,0-1 1,4 8-1,25 47 162,1 4 313,-32-59-409,0-1 0,1 0-1,0 0 1,0 0 0,0-1 0,0 1-1,0-1 1,0 0 0,0 1 0,1-1 0,-1-1-1,6 3 1,-2-1-1057,1-1 1,14 3-1,4-1-941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2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0 954 5216,'6'0'4582,"-2"-6"-3218,8-10 197,14-22 0,-14 19-861,20-23 1,102-92 618,-93 98-1037,-2-3 0,45-55 0,-84 93-280,12-14 10,-1 0-1,-1-1 1,13-26-1,-61 97-1067,22-32 1004,2 0 0,1 1 0,-18 44 0,30-63 60,-1-1-1,1 0 1,0 1-1,1-1 1,-1 1-1,1 0 1,0-1 0,0 1-1,0-1 1,1 1-1,0-1 1,0 1-1,0-1 1,0 1-1,3 5 1,-2-6 30,-1-1 1,1 0-1,0-1 1,0 1-1,0 0 1,0 0-1,0-1 0,1 1 1,-1-1-1,1 0 1,0 0-1,-1 0 1,1 0-1,0 0 1,0-1-1,0 1 0,1-1 1,-1 0-1,0 0 1,6 1-1,3 0 130,0-1-1,0 0 1,0-1 0,0-1-1,0 0 1,0 0-1,-1-1 1,1-1 0,-1 0-1,1 0 1,-1-1-1,0-1 1,16-9 0,-5 1-123,-2-2 0,0 0 0,0-1 0,-2-1-1,0-1 1,16-21 0,-30 34-141,2-3 35,0 1 0,9-9 0,-14 15 54,0 0-1,0 0 0,1 0 0,-1 0 1,0 0-1,0 0 0,0 1 1,1-1-1,-1 0 0,0 1 1,1-1-1,-1 1 0,0-1 0,1 1 1,-1 0-1,1-1 0,-1 1 1,0 0-1,1 0 0,-1 0 1,1 0-1,-1 0 0,2 1 0,-2 0-6,0-1 0,0 1 0,0 0 0,0 0 0,-1 0 0,1-1 0,0 1 0,-1 0 0,1 0 0,0 0 0,-1 0 0,1 0 0,-1 0 0,0 1 0,1-1 0,-1 0 0,0 0 0,0 0 0,1 0 0,-1 0 0,0 1 0,-1 1 0,0 29-41,0-30 64,-1 21 6,-5 44-14,7-66 25,0-1 0,0 1 0,0-1 0,0 1 0,0-1 0,0 1 0,0-1 0,0 0 0,0 1 0,0-1 0,0 1-1,0-1 1,0 1 0,0-1 0,0 1 0,0-1 0,0 0 0,1 1 0,-1-1 0,0 1 0,0-1 0,0 0 0,1 1 0,-1-1-1,0 0 1,1 1 0,-1-1 0,0 0 0,1 1 0,0-1 0,10-6 772,2-3-485,106-66 55,-117 73-362,17-12-110,25-13 0,-39 24 43,0 1-1,0-1 0,0 1 1,0 0-1,1 1 0,-1-1 1,0 1-1,1 0 0,-1 1 1,12-1-1,-15 1 34,0 1 0,1 0 0,-1 0 0,0 0 0,1 0-1,-1 0 1,0 0 0,0 0 0,0 1 0,0-1 0,0 1 0,0 0 0,0-1 0,-1 1 0,1 0 0,1 2 0,3 5-30,0 0 0,6 12 0,24 55 282,-35-74-183,0-1 1,0 1-1,1 0 0,-1-1 0,1 1 0,0-1 0,-1 0 0,1 1 0,0-1 0,-1 0 0,1 0 0,0 0 0,0 0 0,0-1 0,0 1 0,0 0 1,0-1-1,0 0 0,0 1 0,1-1 0,-1 0 0,3 0 0,4 0 44,0-1 0,1 1 0,16-5 1,-21 3-30,0 0 0,0 1 0,-1-2 0,1 1 0,-1 0 0,0-1 1,1 0-1,4-5 0,0 0 14,0-1-1,10-12 1,-6 1-41,-1 1 0,0-2 0,-2 0 0,16-41-1,-5 10-28,-6 15 2,81-164 18,-77 168 28,75-142-358,-93 170 129,-3 5-9,-9 8-121,6-1 237,0 0 0,0 0 0,0 0 1,1 0-1,-4 11 0,-23 60-134,-23 90 0,-19 113 199,49-185 18,-9 41 41,-46 173 44,71-279 115,-2 0 1,-2-1-1,-15 30 0,24-54-78,0 0 0,-1-1-1,0 0 1,0 0 0,-5 6-1,8-10-123,1-1 0,0 0 0,0 1 0,-1-1 0,1 0 0,0 1 0,-1-1 0,1 0 0,-1 1 0,1-1 0,0 0 0,-1 0 0,1 1 0,-1-1 0,1 0 0,-1 0 0,1 0 0,-1 0 0,1 0 1,-1 1-1,1-1 0,-1 0 0,1 0 0,-1 0 0,1 0 0,0-1 0,-1 1 0,1 0 0,-1 0 0,1 0 0,-1 0 0,1 0 0,-1 0 0,1-1 0,-1 1 0,1 0 0,0 0 0,-1-1 0,1 1 0,-1 0 0,1-1 0,0 1 0,-1 0 0,1-1 0,0 1 0,0-1 0,-1 1 0,1 0 0,0-1 0,0 1 0,0-1 0,-1 1 0,1-1 0,0 1 0,0-1 0,0 1 0,0-1 0,-1-3 11,0 0 1,0 0-1,0-1 1,0 1-1,1-5 1,2-14-17,1-1 0,0 1 0,2 0 1,15-41-1,-17 55-3,49-134-132,-45 127 108,0 0-1,2 1 1,0-1 0,0 2 0,1-1 0,1 1-1,1 1 1,0 0 0,0 1 0,1 0-1,1 1 1,0 0 0,0 1 0,32-16-1,122-44 282,-100 44-160,-53 20-50,-1-1-1,-1-1 1,1 0-1,-1-1 1,-1 0-1,1-1 1,-2-1-1,16-16 1,5-11 6,35-55-1,-59 82-68,9-12-377,-17 23 386,0 0 0,0 0 0,0 0 0,0-1 0,0 1 0,0 0 0,0 0 0,1 0 0,-1 0 0,0 0 0,0 0-1,0 0 1,0 0 0,0-1 0,0 1 0,0 0 0,0 0 0,1 0 0,-1 0 0,0 0 0,0 0 0,0 0 0,0 0 0,0 0 0,0 0 0,1 0 0,-1 0 0,0 0 0,0 0 0,0 0 0,0 0 0,0 0 0,0 0 0,1 0 0,-1 0 0,0 0 0,0 0 0,0 0 0,0 0 0,1 0 0,0 7-180,-1 12 27,-1-11 129,-4 26-115,2-1-1,2 63 1,1-67 82,0-24 104,-1 0-1,1 1 0,1-1 0,-1 0 1,2 8-1,10 30 255,-12-41-265,1 1 0,-1-1 0,1 1 1,0-1-1,0 1 0,0-1 0,0 1 0,2 1 0,1 3 82,-4-6 66,4 0 394,4-2-6502,-4-10 574,-1-1 3172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2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9 120 4992,'-8'-48'2240,"16"24"-1952,-3 11 416,-1 10-448,0-9-32,1 4-128,4-1-448,1 6 224,-2 3 96,0 3 32,2 14-2816,4 6 1568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2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12 901 3072,'-11'12'976,"11"-11"-941,0-1 0,0 0 0,0 1 0,0-1 1,0 1-1,0-1 0,0 1 0,0-1 0,0 1 0,0-1 0,0 1 0,0-1 1,0 1-1,0-1 0,1 0 0,-1 1 0,0-1 0,0 1 0,1-1 0,-1 0 1,0 1-1,1-1 0,-1 1 0,0-1 0,1 0 0,-1 0 0,0 1 0,1-1 1,0 0 86,-1 1 1,0-1 0,0 0-1,1 0 1,-1 0 0,0 0 0,1 1-1,-1-1 1,0 0 0,0 0 0,1 0-1,-1 0 1,0 0 0,1 0 0,-1 0-1,0 0 1,1 0 0,-1 0 0,0 0-1,1 0 1,-1 0 0,0 0 0,0 0-1,1 0 1,-1 0 0,0-1 0,1 1-1,-1 0 1,0 0 0,0 0 0,1 0-1,-1-1 1,0 1 0,0 0-1,1 0 1,-1-1 0,10-12 1892,-6 7-1201,45-78 2215,-27 56-2585,2 0-1,1 2 0,41-34 1,-33 31-298,49-40 557,-67 58-649,0 1-1,0 0 1,33-14-1,-46 23-81,-1 0 0,1 0 0,0 1 0,0-1 0,-1 1 0,1-1 0,0 1-1,0 0 1,0 0 0,0 0 0,0 0 0,-1 0 0,1 0 0,0 0 0,0 1-1,0-1 1,0 1 0,-1-1 0,1 1 0,0 0 0,-1-1 0,1 1-1,0 0 1,1 1 0,-2 0 1,1 0 0,0 0-1,-1 0 1,0 0 0,1 0-1,-1 0 1,0 0 0,0 0 0,0 0-1,0 1 1,-1-1 0,1 0-1,-1 1 1,1-1 0,-1 0-1,0 1 1,0 3 0,-1 8 58,-1 1 0,-1-1-1,0 1 1,-1-1 0,-9 22 0,0 2 978,12-35-816,0 1 370,3-5-33,8-8 8,20-11-165,-8 5-383,41-34-1,-60 46-34,0 0 0,0 1-1,1-1 1,-1 1 0,0 0-1,1 0 1,0 0 0,5-2-1,-8 4 25,0-1 0,0 1 0,0 0-1,1 0 1,-1 0 0,0 0-1,0 0 1,0 0 0,0 0 0,0 0-1,0 0 1,0 1 0,0-1 0,0 0-1,0 1 1,0-1 0,0 1 0,0-1-1,-1 1 1,1-1 0,0 1 0,0 0-1,0-1 1,-1 1 0,1 0-1,0 0 1,-1-1 0,1 1 0,0 0-1,-1 0 1,1 0 0,-1 0 0,1 0-1,-1 0 1,0 0 0,1 0 0,-1 0-1,0 0 1,0 1 0,2 6-25,-1 1 1,0-1-1,0 0 1,-1 10 0,0-12 78,0 0 1,0 0-1,0 0 0,1-1 1,0 1-1,0 0 1,0 0-1,1-1 1,0 1-1,0-1 1,0 1-1,4 5 1,-5-10-2,-1-1 0,1 1 0,-1-1 0,1 0 0,-1 1 0,1-1 1,-1 0-1,1 1 0,-1-1 0,1 0 0,-1 1 0,1-1 0,0 0 0,-1 0 0,1 0 1,0 0-1,-1 0 0,1 0 0,-1 1 0,1-1 0,0-1 0,-1 1 0,2 0 1,19-7 365,16-18-53,-17 10-220,67-55-36,-80 64-24,-1 0-137,1-1-1,0 1 1,1 1 0,-1 0 0,1 0 0,0 0 0,15-6 0,-22 11 58,-1 0 1,1 0 0,-1 0 0,1 0-1,-1 0 1,1-1 0,-1 1 0,1 0-1,-1 0 1,1 0 0,-1 0 0,1 0-1,-1 1 1,1-1 0,-1 0 0,1 0-1,-1 0 1,1 0 0,-1 0 0,0 1-1,1-1 1,-1 0 0,1 0-1,-1 1 1,1-1 0,-1 0 0,0 1-1,1-1 1,-1 0 0,0 1 0,1-1-1,-1 1 1,0-1 0,0 0 0,1 1-1,-1-1 1,0 1 0,0-1 0,0 1-1,0-1 1,0 1 0,1-1 0,-1 1-1,0-1 1,0 1 0,0 0 0,0 4-46,0 0 0,-1 1 1,-1 9-1,0-1 47,5 25 55,-3-37-25,0-1 1,0 1-1,0-1 0,0 1 0,1 0 1,-1-1-1,0 1 0,1-1 0,-1 1 1,1-1-1,0 1 0,0-1 0,-1 1 0,1-1 1,0 0-1,0 0 0,0 1 0,0-1 1,0 0-1,1 0 0,1 2 0,-1-2 33,0 0 0,0 0-1,1 0 1,-1-1-1,0 1 1,0 0-1,1-1 1,-1 0 0,0 1-1,0-1 1,1 0-1,-1 0 1,0 0 0,1-1-1,2 0 1,14-2 132,1-2 0,-1-1 0,0 0 0,0-1 0,29-16 0,-36 16-151,0-1 0,0 0 0,-1-1 0,-1 0 0,1-1 0,-1 0 0,-1 0 0,0-1 0,10-16 0,4-15-16,-2-2 0,16-49 0,-33 82 6,66-185 65,-37 104-265,-29 80 14,1-1-1,-2 0 1,1 0 0,1-24 0,-7 38-251,-2 6 215,-5 10-23,-3 9 136,1 1 0,1 1 0,2-1-1,-6 34 1,-8 115 107,19-148-13,2 0-1,1-1 1,2 1-1,5 32 0,-6-53 47,1 0 0,0-1-1,0 0 1,0 1-1,1-1 1,0 0 0,0 0-1,1 0 1,0-1-1,0 1 1,4 4 0,-4-7 15,-1 0 1,1 0 0,-1 0 0,1 0 0,0-1 0,0 0 0,0 0 0,0 0 0,1 0 0,-1-1 0,0 1-1,1-1 1,-1 0 0,1-1 0,-1 1 0,9-1 0,3 0-25,1-2 0,-1 0 0,1-1 0,-1 0-1,0-1 1,17-8 0,-10 3 14,0-2 0,-1 0 0,29-20 0,-43 25-22,0 0 1,-1-1 0,0 0-1,0 0 1,-1 0 0,0-1-1,8-12 1,-10 14-27,-1-1-1,1 1 1,-1-1 0,-1 0 0,1 0-1,-1 0 1,0-1 0,-1 1-1,1 0 1,-1-10 0,-1 15-41,0-1 0,0 1 1,0 0-1,0 0 0,-1-1 1,1 1-1,-1 0 0,0 0 1,1 0-1,-3-3 0,3 4 16,-1 0 0,1 1-1,-1-1 1,0 1 0,1-1-1,-1 0 1,0 1 0,1-1 0,-1 1-1,0 0 1,0-1 0,1 1-1,-1 0 1,0-1 0,0 1 0,0 0-1,0 0 1,1 0 0,-1 0-1,0 0 1,0 0 0,0 0 0,0 0-1,0 0 1,1 0 0,-1 0-1,0 0 1,0 1 0,0-1 0,1 0-1,-3 1 1,-5 3-34,1 0 0,-1 0 0,1 0 0,0 1 0,0 0 0,0 1 0,1-1-1,-1 1 1,-9 13 0,8-8 31,0 0-1,0 0 0,2 1 1,-1 0-1,-7 21 0,13-30 27,-1 1 0,1 0 0,1 0 0,-1 0-1,0 0 1,1-1 0,0 1 0,0 0-1,0 0 1,0 0 0,1 0 0,0 0 0,-1 0-1,1 0 1,1-1 0,-1 1 0,1 0 0,-1-1-1,1 1 1,0-1 0,0 1 0,0-1 0,1 0-1,-1 0 1,1 0 0,0 0 0,0-1 0,0 1-1,4 2 1,8 5 118,0 0 0,1-2 0,0 0 0,33 12 0,-26-12 409,46 12 0,-62-19-834,-1 0 0,1 0-1,0 0 1,0-1-1,0 0 1,0-1 0,0 1-1,0-1 1,-1-1 0,1 1-1,11-5 1,-17 6 78,-1 0 1,1-1-1,0 1 1,0 0-1,0-1 1,-1 1-1,1-1 1,0 1-1,-1-1 1,1 1-1,-1-1 1,1 1-1,0-1 1,-1 1-1,1-1 1,-1 0-1,1 1 1,-1-1-1,0 0 1,1 0-1,-1 1 1,0-1-1,0 0 1,1 0-1,-1-1 1,4-4-2148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2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64 6976,'-5'-12'3168,"10"9"-2752,0-2 1248,9 5-992,4-8 288,9 4-576,12-7-96,3 6-160,6-2-96,2 2 0,-5 2 96,-5 3-64,-12 0-1728,-6 3 928</inkml:trace>
  <inkml:trace contextRef="#ctx0" brushRef="#br0" timeOffset="1">14 36 6240,'-13'-7'3168,"13"2"-2368,10 5-512,-2-3-256,10 6-32,-9-3-1856,4 5 992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4:52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4480,'-23'10'1445,"22"-10"-1369,1 0 1,0 0-1,0 0 0,-1 0 0,1 0 0,0 1 1,-1-1-1,1 0 0,0 0 0,0 0 0,-1 1 1,1-1-1,0 0 0,0 0 0,0 1 0,-1-1 1,1 0-1,0 1 0,0-1 0,0 0 0,0 1 1,0-1-1,0 0 0,-1 1 0,1-1 0,0 0 1,0 1-1,0-1 0,0 0 0,0 1 0,0-1 1,0 0-1,1 1 0,-1-1 0,0 0 0,0 1 1,0-1-1,0 0 0,0 0 0,0 1 0,1-1 1,-1 0-1,0 1 0,0-1 0,0 0 0,1 0 1,-1 1-1,0-1 0,0 0 0,1 0 0,-1 0 1,0 1-1,1-1 0,-1 0 0,0 0 0,0 0 1,1 0-1,0 0 0,3 3 363,0-1 0,1 0 0,-1-1 1,1 1-1,0-1 0,0 0 0,-1 0 0,1 0 0,0-1 0,10 1 0,4-3 240,28-4 0,-30 4-457,24-5-76,108-11 355,-125 16-610,0 2 0,0 1 0,0 0 0,30 7 0,-48-7-533,-1 1 0,0 0 0,0-1 0,0 1 0,0 1 0,-1-1 0,6 4 0,8 6-2195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2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 4640,'-17'-8'2112,"26"11"-1824,-4-3-160,3 5-128,5-1 192,6 7-96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2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13 918 3392,'-1'0'98,"0"1"1,1-1 0,-1 1-1,0 0 1,0-1-1,1 1 1,-1-1-1,0 1 1,1 0 0,-1 0-1,1-1 1,-1 1-1,1 0 1,-1 0-1,1 0 1,-1 0 0,1 0-1,0-1 1,-1 1-1,1 0 1,0 0-1,0 0 1,0 0-1,0 0 1,0 0 0,0 0-1,0 0 1,0 0-1,0 0 1,0 0-1,1 0 1,-1 0 0,0 0-1,1-1 1,-1 1-1,0 0 1,1 0-1,0 1 1,0-1 80,-1 0 1,1 0-1,-1 0 1,1 0-1,0 0 1,0 0-1,0 0 0,-1 0 1,1 0-1,0-1 1,0 1-1,0 0 0,0 0 1,0-1-1,1 1 1,-1-1-1,0 1 1,0-1-1,0 1 0,0-1 1,1 0-1,-1 1 1,0-1-1,0 0 1,1 0-1,-1 0 0,0 0 1,0 0-1,1 0 1,-1-1-1,0 1 1,2-1-1,0 0 104,1-1 0,0 0 0,-1 0 0,1-1 0,-1 1 0,1-1 0,-1 0 0,3-4 0,25-30 1079,-9 10-749,41-40 327,20-23-418,70-132 220,-109 155-850,-41 62 107,-1 2-43,0-1 0,0 1-1,0 0 1,1 1 0,4-6 0,-6 7 28,-1 1 1,1 0 0,-1 0-1,1-1 1,0 1-1,-1 0 1,1 0 0,-1 0-1,1 0 1,-1 0-1,1-1 1,-1 1 0,1 0-1,0 0 1,-1 0-1,1 1 1,-1-1 0,1 0-1,-1 0 1,1 0-1,0 0 1,-1 0 0,1 1-1,-1-1 1,1 0-1,-1 1 1,1-1 0,-1 0-1,1 1 1,-1-1 0,0 0-1,1 1 1,-1-1-1,1 1 1,-1-1 0,0 1-1,0-1 1,1 1-1,-1-1 1,0 1 0,0-1-1,1 1 1,-1 0-1,2 4-28,1 0-1,-1 0 0,0 1 0,-1-1 1,1 0-1,-1 1 0,0 6 1,2 42-15,-2-23-10,0 20 5,-7 71 0,2-95 140,0-1 0,-2 0-1,-2 0 1,-18 47 0,21-64-3,1 0 0,-1 0 0,-1 0 0,-9 12 0,14-20-60,-1 2 22,1-1 0,-1 1 0,0-1 0,0 0 0,0 0 0,0 0 0,0 0 0,0 0 0,0 0 0,-1-1 0,1 1 0,-1-1 0,1 1 0,-1-1 0,0 0 0,0 0 0,1 0 0,-1-1 0,0 1 0,0-1 0,0 1 0,0-1 0,0 0 0,1 0-1,-1 0 1,-4-1 0,-2-1 49,0-1-1,0 0 0,0 0 0,0-1 1,1 0-1,-15-9 0,11 4-33,-1 1 1,2-2-1,-18-16 0,-35-48-210,64 73 140,-1 0 0,0 0 0,0 0 0,1 0 0,-1 0 0,1 0 0,-1 0 0,1 0 0,-1 0-1,1 0 1,-1 0 0,1 0 0,0 0 0,0 0 0,0 0 0,0-1 0,0-1 0,0 3 3,0-1 0,0 0 0,1 1 0,-1-1 0,0 0 0,1 1 0,-1-1 0,1 1 0,-1-1 0,1 1 0,-1-1 0,1 1 1,-1-1-1,1 1 0,-1-1 0,1 1 0,0 0 0,-1-1 0,1 1 0,1-1 0,4 0-31,0 0-1,0-1 1,0 2-1,0-1 1,7 1-1,-6 0 124,130-3-66,39-3 57,-139 3 18,0-1 1,-1-2-1,1-1 1,-2-2-1,53-21 0,-82 28-35,-1 0-1,0-1 0,0 0 1,0 0-1,-1 0 0,1 0 1,7-8-1,-10 9-31,-1 0 1,1 0-1,-1 0 0,0 0 1,1 0-1,-1 0 0,0-1 1,-1 1-1,1 0 0,0 0 1,-1-1-1,1 1 0,-1 0 1,1-1-1,-1 1 0,0-1 1,0 1-1,0 0 0,-1-1 1,1 1-1,-1-4 0,0 2-38,0 1-1,-1-1 0,1 0 1,-1 1-1,1-1 0,-1 1 0,0 0 1,0 0-1,-1-1 0,-3-3 1,5 6-4,0 0 1,0 0 0,0 1 0,0-1 0,0 0-1,0 1 1,0-1 0,0 0 0,-1 1 0,1-1-1,0 1 1,0 0 0,-1-1 0,1 1 0,0 0-1,-1 0 1,1 0 0,0 0 0,0 0 0,-1 0-1,1 0 1,0 0 0,-1 1 0,1-1-1,0 0 1,0 1 0,-1-1 0,1 1 0,0-1-1,0 1 1,-2 1 0,-2 2-36,-1 0 0,1 1-1,0 0 1,0 0 0,0 0 0,1 1-1,0 0 1,0 0 0,0 0 0,1 0 0,-4 9-1,3-6 11,1 1 1,0 0-1,0 0 0,1 0 0,0 0 0,-1 21 0,3-27 86,0 1 1,1-1-1,-1 1 0,1-1 0,0 1 1,0-1-1,1 0 0,2 8 1,-2-9-26,-1-1 1,0 0 0,1 0 0,-1 0 0,1 0 0,0 0 0,0 0-1,0 0 1,-1-1 0,2 1 0,-1-1 0,0 1 0,0-1 0,0 0-1,1 0 1,3 1 0,1 0 67,-1-1 0,1 0 1,-1 0-1,1-1 0,0 0 0,-1 0 1,1-1-1,7-1 0,54-15 361,-56 14-398,-5 1-16,30-9-143,75-10 0,-109 20 98,-1 1 0,0 0 0,1 0 1,-1 0-1,1 0 0,-1 1 0,1-1 1,-1 1-1,1-1 0,-1 1 0,0 0 1,1 0-1,-1 0 0,0 0 0,0 0 1,0 0-1,0 1 0,0-1 0,0 1 1,0 0-1,0-1 0,-1 1 0,1 0 1,0 0-1,-1 0 0,0 0 0,1 0 1,-1 0-1,0 1 0,0-1 0,0 0 1,0 4-1,2 6-2,-1 1 0,0-1 0,0 1-1,-2-1 1,0 13 0,0-19 31,-1 36-16,-3 1 1,-1-1-1,-2 0 1,-17 54-1,0-20 108,-46 100 0,67-171-72,-2 8 81,-1 0 1,0 0-1,-1-1 1,-1 0-1,0 0 1,-11 12-1,19-24-90,0 1 0,-1-1-1,1 1 1,-1-1 0,1 1 0,-1-1-1,1 1 1,-1-1 0,1 0-1,-1 1 1,0-1 0,1 0-1,-1 1 1,1-1 0,-1 0-1,0 0 1,1 1 0,-1-1-1,0 0 1,1 0 0,-1 0 0,0 0-1,1 0 1,-1 0 0,0 0-1,0 0 1,1 0 0,-2-1-1,1 0 7,0 0 1,1 0-1,-1 0 0,0 0 0,1 0 0,-1 0 0,1 0 0,-1 0 0,1 0 0,-1-1 0,1 1 0,0 0 0,0 0 0,-1 0 0,1-1 0,0 1 0,0 0 1,0 0-1,1-2 0,0-12 93,0 1 0,2-1 0,5-19 0,75-198 77,-48 148-238,4 1 1,4 2-1,3 2 1,56-72-1,-56 95-133,-39 49 122,-1 1 0,1 0 0,0 0 1,0 1-1,12-7 0,-17 11 34,-1 0 1,1 0-1,0 0 1,0 0-1,0 1 0,0-1 1,0 1-1,0-1 0,0 1 1,0 0-1,0 0 1,0 0-1,0 0 0,0 0 1,0 0-1,0 0 1,0 1-1,0-1 0,0 1 1,0-1-1,0 1 1,0 0-1,-1 0 0,1 0 1,0 0-1,0 0 0,-1 0 1,1 1-1,-1-1 1,1 0-1,-1 1 0,1-1 1,-1 1-1,0-1 1,0 1-1,0 0 0,0 0 1,0 0-1,0-1 1,0 1-1,-1 0 0,2 4 1,0 3 28,-1 1 0,0-1 0,0 0 0,-1 1 0,0 0 0,0-1 0,-4 17 0,0-5 34,-2 0 0,-9 27 1,7-28 75,0-1 0,-19 34 0,24-48-70,0 0 0,-1-1 0,1 1-1,-1-1 1,0 0 0,0 0 0,-1 0-1,1 0 1,-1-1 0,0 0 0,0 0 0,0 0-1,0 0 1,-11 3 0,13-6-25,0 1-1,0-1 1,-1 1 0,1-1 0,0 0-1,-1-1 1,1 1 0,0 0 0,0-1-1,0 0 1,0 0 0,-1 0 0,1 0-1,0 0 1,-3-2 0,5 2-18,0 1 1,-1-1 0,1 0-1,0 0 1,0 1-1,0-1 1,0 0 0,0 0-1,0 0 1,0 0-1,0 0 1,0 0 0,0-1-1,1 1 1,-1 0-1,0 0 1,1-1 0,-1 1-1,1 0 1,-1-1-1,1 1 1,0 0-1,-1-1 1,1 1 0,0-1-1,0 1 1,0 0-1,0-1 1,0 1 0,1-1-1,-1 1 1,0 0-1,1-3 1,2-2-19,0 1 1,1-1-1,-1 1 1,1 0-1,0 0 1,0 1-1,0-1 1,9-6-1,1 0-53,25-15-1,-9 10-45,0 1 0,61-21 1,-42 18 60,172-56 63,34-14 18,-247 85-75,0 0-1,0 1 0,0-1 1,0 1-1,14-1 0,-21 3 36,-1 0 0,0 0 0,0 0 0,1 0 0,-1-1 0,0 1 0,0 0 0,1 0 0,-1 0 0,0 0 0,1 0 0,-1 0 0,0 0 0,0 0 0,1 0 0,-1 0 0,0 1 0,0-1 0,1 0-1,-1 0 1,0 0 0,1 0 0,-1 0 0,0 0 0,0 1 0,0-1 0,1 0 0,-1 0 0,0 0 0,0 1 0,0-1 0,1 0 0,-1 0 0,0 0 0,0 1 0,0-1 0,0 0 0,0 0 0,0 1 0,1-1 0,-1 0 0,0 1-1,0-1 1,0 0 0,0 0 0,0 1 0,0-1 0,-8 12-100,6-9 56,-8 8 19,0 0-1,-1 0 1,0-1-1,-1 0 1,0-1-1,-25 14 1,28-18 46,-27 18 3,10-8-52,1 1 0,0 2 0,-37 34 0,56-46 41,0 0 0,1 1 0,0 0 0,0 0 0,-6 14 0,10-18 22,-1 0 0,1 0 0,0 0 0,0 0 0,0 0 0,0 1 0,1-1 0,-1 0 0,1 0 0,0 1 0,0-1-1,0 0 1,1 1 0,-1-1 0,1 0 0,-1 0 0,3 5 0,-3-7-8,1 1-1,0-1 1,0 1-1,0-1 1,0 1-1,0-1 1,0 0 0,1 1-1,-1-1 1,0 0-1,1 0 1,-1 0-1,1 0 1,-1 0-1,1 0 1,-1 0 0,1-1-1,0 1 1,-1-1-1,1 1 1,0-1-1,0 1 1,-1-1 0,1 0-1,0 0 1,0 0-1,-1 0 1,5 0-1,0-2 46,0 1-1,0-1 1,0 1-1,0-2 1,0 1-1,11-6 1,1-4 23,0 0 1,0-1-1,-1-1 1,-1 0-1,21-25 1,-13 11-7,-2 0 1,27-46-1,-19 32-460,-33 49-36,-1 0 228,1 0 0,0 0 0,-2 9 0,4-14 182,-3 18-11,1 0 0,0 28 1,3-42 35,0-1 0,0 1 0,1-1 0,0 1 0,0-1 0,0 0 0,1 0 0,-1 1 0,1-1 0,1 0 0,-1-1 0,1 1 0,-1 0 0,5 4 0,-6-7 4,1-1 0,-1 1 0,0-1-1,1 0 1,-1 0 0,1 0 0,-1 0 0,1 0 0,0 0 0,-1 0-1,1 0 1,0 0 0,0-1 0,-1 1 0,1-1 0,0 0-1,0 1 1,0-1 0,0 0 0,0 0 0,-1 0 0,1 0 0,0 0-1,3-1 1,3-2 61,-1 1-1,0-1 1,-1 0-1,14-8 1,-20 11-84,231-130 616,-196 110-620,-1-1-1,-1-2 0,43-38 1,-24 14-681,-52 46 680,0 1-1,0 0 1,0 0-1,0 0 1,1 0-1,-1 0 1,0 0 0,0 0-1,0 0 1,0 0-1,0 0 1,0 0-1,0 0 1,1 0 0,-1 0-1,0 0 1,0 0-1,0 0 1,0 0-1,0 0 1,0 0 0,0 0-1,1 0 1,-1 0-1,0 0 1,0 0-1,0 0 1,0 0 0,0 1-1,0-1 1,0 0-1,0 0 1,1 0-1,-1 0 1,0 0 0,0 0-1,0 0 1,0 0-1,0 0 1,0 0-1,0 1 1,0-1 0,0 0-1,0 0 1,0 0-1,0 0 1,0 0 0,0 0-1,0 0 1,0 1-1,0-1 1,0 0-1,0 0 1,0 0 0,0 0-1,0 0 1,0 0-1,0 1 1,0-1-1,0 0 1,0 0 0,0 0-1,0 0 1,0 11-112,0-9 86,5 70-557,-5-64 596,0 0 0,1 0 0,0 1 0,0-1 0,1 0 0,0 0 1,0 0-1,1 0 0,7 14 0,-5-12 52,1 0 0,0 0 0,1-1-1,0 0 1,11 11 0,-15-17-42,1-1 1,0 1-1,0 0 0,0-1 0,0 0 0,0 0 1,0 0-1,0 0 0,1-1 0,-1 0 0,1 0 1,-1 0-1,1 0 0,0-1 0,-1 1 0,8-2 1,34-4 180,0-2 0,88-25 0,-70 15-100,-11 3 21,0-1 1,-2-3 0,66-31-1,-109 45-107,-4 3-53,-1-1 0,0 1-1,0-1 1,0 0-1,-1 0 1,1 0-1,0 0 1,3-5 0,-5 5-81,-7 1-205,-3 3 265,1 1 1,-1 0-1,-10 5 0,4-2 34,-30 12-139,1 2 1,-64 39-1,94-49 158,1 0 0,-1 1-1,2 0 1,-17 19 0,22-21 54,0 0 0,1 0 1,0 1-1,0 0 1,1 0-1,0 0 1,-5 18-1,10-26-30,0 0 0,-1-1 0,1 1-1,0-1 1,0 1 0,0 0 0,0-1-1,0 1 1,0 0 0,0-1 0,1 1-1,-1 0 1,1-1 0,-1 1 0,2 2-1,-1-3 0,-1 0-1,1-1 1,-1 1 0,1 0-1,0 0 1,-1 0-1,1-1 1,0 1-1,0 0 1,0-1-1,0 1 1,-1-1-1,1 1 1,0-1-1,0 0 1,0 1 0,0-1-1,0 0 1,0 1-1,0-1 1,0 0-1,0 0 1,0 0-1,0 0 1,0 0-1,2 0 1,3-2 43,-1 1 1,0 0-1,0-1 1,0 0 0,0 0-1,-1-1 1,7-3-1,32-25 176,-25 18-156,124-107-43,-127 105-111,-10 10 30,1 0-1,-1 0 0,1 0 0,-1 0 1,1 1-1,1 0 0,6-3 0,-13 7 21,1 0 0,-1 0 0,1 0-1,-1 0 1,1 0 0,-1 0 0,1 0 0,-1 0-1,1 1 1,-1-1 0,1 0 0,-1 0 0,1 0-1,-1 1 1,1-1 0,-1 0 0,1 1 0,-1-1-1,0 0 1,1 1 0,-1-1 0,0 0 0,1 1-1,-1-1 1,0 1 0,1-1 0,-1 1 0,0-1-1,0 0 1,0 1 0,1-1 0,-1 1 0,0-1-1,0 1 1,0-1 0,0 1 0,0 0-1,4 26-200,-3-23 197,0 10 15,1 1 22,0 0-1,5 18 1,-6-29 28,0 0 0,1 0 0,-1 0 0,1 0 1,0-1-1,0 1 0,1 0 0,-1-1 0,1 0 0,0 1 1,-1-1-1,7 5 0,-8-8-19,1 1-1,-1 0 1,0 0-1,1-1 1,-1 1-1,0-1 1,1 1-1,-1-1 1,0 0 0,1 0-1,-1 1 1,1-1-1,-1 0 1,1 0-1,-1 0 1,0 0-1,1-1 1,-1 1 0,1 0-1,-1-1 1,0 1-1,1-1 1,-1 1-1,0-1 1,2 0-1,4-3 30,-1-1 0,1 1 0,9-10 0,-7 6 13,115-87 260,-98 74-290,-2-1 0,30-35 1,-33 32 13,0 0 1,24-43-1,23-61 73,16-81 41,-63 150-257,-5 21 5,11-35-37,-24 64 3,-1 0 0,1-1 0,-2 1 1,2-19-1,-6 20-207,3 8 327,0 1 0,0 0 0,0 0 0,-1 0 0,1 0 0,0 0 0,0 0-1,-1 0 1,1 0 0,0 0 0,0 0 0,-1 0 0,1 0 0,0 0 0,0 0 0,-1 0 0,1 0 0,0 0 0,0 0 0,-1 0 0,1 0 0,0 0 0,0 0 0,0 0 0,-1 0 0,1 1 0,-2 0-12,1 0 0,-1 0 0,1 0 1,-1 1-1,1-1 0,0 1 0,0-1 1,0 1-1,0 0 0,0-1 0,-1 3 1,-43 104-269,-20 104-2,43-137 185,4-16 94,3-1 1,-11 88-1,24-126 52,-13 150 93,13-126 370,9 84 1,-4-110-862,1-11-2326,-1-11 1073,0-11-388,-3 14 1707,0-11-671,1 1 0,-2-1 0,0 1 0,0-1 0,-1 1 0,0-1 0,-1 1 0,-1 0 0,-6-16-1,5 16 777,0 1-1,0 0 1,-1 0 0,0 0-1,-1 1 1,0 0-1,-1 0 1,0 1-1,-16-14 1,-3 2 1463,-1 1 1,-31-16 0,51 30-777,4 3-254,-35-22 2306,35 22-2124,1-1 0,-1 1 0,1-1 0,0 0 0,0 0 0,0 0 0,1-1 0,-4-4 0,5 7-372,1 1 1,0-1-1,0 0 1,0 1-1,-1-1 1,1 1-1,0-1 1,0 1-1,0-1 0,0 0 1,0 1-1,0-1 1,0 1-1,0-1 1,0 0-1,0 1 1,1-1-1,-1 1 1,0-1-1,0 1 1,0-1-1,1 1 1,-1-1-1,0 0 1,1 1-1,-1 0 0,1-2 1,14-8 423,0 4-342,0 0 1,1 1-1,-1 1 0,28-5 0,67-1-193,-88 9 47,9-1-104,-1 2-1,0 1 1,0 1 0,33 8-1,-37-5-2157,-1 2-1,40 17 1,-58-22 1656,-1 2 0,0-1 1,0 1-1,0 0 0,0 0 0,-1 0 0,1 1 1,-1 0-1,0 0 0,4 6 0,-6-7 822,0 1-1,-1-1 1,1 1-1,-1 0 1,0-1-1,0 1 1,0 0 0,1 6-1,-3-10-70,0-1 1,0 0-1,0 1 1,1-1-1,-1 1 0,0-1 1,0 0-1,0 1 0,1-1 1,-1 0-1,0 1 1,1-1-1,-1 0 0,0 0 1,1 1-1,-1-1 0,0 0 1,1 0-1,-1 1 1,0-1-1,1 0 0,-1 0 1,1 0-1,-1 0 0,0 0 1,1 1-1,16-2 2215,-10 0-1617,-1-1 1,0 0-1,8-3 1,-6 1-217,0 0 1,-1 0-1,13-11 1,-18 14-456,-1 0 0,1 0 0,-1-1 0,1 1 0,-1 0 1,0-1-1,0 0 0,1 1 0,-1-1 0,0 0 0,0 1 0,-1-1 0,1 0 0,0 0 0,-1 0 1,1 0-1,-1 0 0,1 0 0,-1 0 0,0 0 0,0-4 0,0 6-72,0 0 0,0-1 0,0 1 1,0-1-1,-1 1 0,1 0 0,0-1 0,0 1 0,0-1 0,-1 1 1,1 0-1,0-1 0,0 1 0,-1 0 0,1 0 0,0-1 0,-1 1 1,1 0-1,0 0 0,-1-1 0,1 1 0,0 0 0,-1 0 0,1 0 1,-1 0-1,1 0 0,-1-1 0,-15 2-287,-14 10-121,22-6 455,1-1 0,-1 1 0,1 1 0,0-1 0,0 1 0,1 0 0,0 1 0,0 0 1,0 0-1,1 0 0,0 0 0,1 1 0,-1 0 0,1 0 0,1 0 0,0 0 0,0 1 0,0-1 0,1 1 1,0 0-1,1 0 0,0 0 0,1 0 0,-1-1 0,2 1 0,-1 0 0,1 0 0,4 16 0,-4-22 29,0 1 0,1 0-1,0 0 1,-1-1 0,1 1-1,0-1 1,1 1 0,-1-1 0,0 0-1,1 0 1,0 0 0,0 0-1,0 0 1,0-1 0,0 1-1,1-1 1,-1 0 0,0 0-1,1 0 1,0-1 0,6 3-1,0-2 43,1 1 0,-1-2 0,1 1 0,0-1 0,-1-1 0,19-1 0,19-4-54,-1-1 0,-1-2-1,1-3 1,-1-1 0,-1-2-1,0-3 1,60-31 0,-47 14 124,-52 29-158,0 1 1,0-1 0,0 0-1,-1-1 1,1 0 0,5-8-1,-10 13-38,-1 1-1,1-1 0,-1 0 0,1 0 1,-1 0-1,1 0 0,-1 0 0,1 0 1,-1 0-1,0 0 0,0 0 0,1 0 1,-1 0-1,0 0 0,0 0 0,0 0 1,0 0-1,0 0 0,-1-1 0,1 1 2,0 0 0,-1 1 1,1-1-1,-1 1 0,1-1 0,-1 1 0,1-1 0,-1 1 0,1-1 0,-1 1 0,0-1 0,1 1 0,-1 0 0,1-1 0,-1 1 0,0 0 1,1 0-1,-1-1 0,0 1 0,-1 0 0,-2-1-63,-1 1 0,1 0 0,-1 0 0,0 0 0,1 1 0,-8 1 0,-2 1-14,0 1 1,0 0-1,-21 11 0,29-12 106,-1 1-1,1 0 0,-1 0 0,1 1 0,1-1 0,-1 1 1,1 0-1,-9 11 0,12-13-22,1-1-1,-1 1 1,1 0-1,0 0 1,0 0-1,0 0 1,0 0-1,0 1 1,1-1 0,0 0-1,-1 0 1,1 0-1,0 1 1,0-1-1,1 0 1,-1 0 0,1 0-1,0 0 1,0 1-1,0-1 1,0 0-1,0 0 1,3 4-1,-2-4 34,-1 0-1,1 0 0,0-1 0,0 1 0,0-1 0,0 1 0,0-1 0,0 0 0,1 0 0,-1 0 1,1 0-1,0 0 0,-1-1 0,1 1 0,0-1 0,0 0 0,0 0 0,0 0 0,0 0 0,0 0 1,0-1-1,1 1 0,-1-1 0,5 0 0,-2-1 39,0 0 0,0-1 0,1 0 0,-2 0-1,1-1 1,0 1 0,0-1 0,-1-1 0,1 1 0,-1-1 0,0 0 0,8-7 0,6-9 132,28-34 1,-35 39-152,-2 1-18,1-1-1,-2 0 1,0-1-1,0 0 1,6-19-1,-10 22-12,102-280 29,-45 53-522,-60 233 454,0 2-44,-1 0 0,0 0-1,0-1 1,0 1 0,-1 0-1,0 0 1,0-1-1,0 1 1,0 0 0,-3-8-1,3 12 63,0 1-1,0 0 1,0-1 0,0 1-1,0 0 1,0 0-1,0-1 1,0 1-1,0 0 1,0 0 0,-1-1-1,1 1 1,0 0-1,0 0 1,0-1 0,-1 1-1,1 0 1,0 0-1,0 0 1,0-1-1,-1 1 1,1 0 0,0 0-1,0 0 1,-1 0-1,1 0 1,0 0-1,0 0 1,-1-1 0,1 1-1,0 0 1,-1 0-1,1 0 1,0 0-1,0 0 1,-1 0 0,1 0-1,0 0 1,-1 0-1,1 1 1,0-1-1,0 0 1,-1 0 0,1 0-1,0 0 1,0 0-1,-1 0 1,1 0-1,0 1 1,-3 1-45,0 0-1,0 0 1,1 1-1,-1-1 1,1 1-1,-1-1 1,1 1-1,-3 6 1,-18 36-165,1 7 175,3 1 0,2 1 0,3 1 0,-9 62 0,13-41 213,3 1-1,6 122 1,2-171 33,1 0 1,9 38-1,-10-59-410,1 0-1,0 0 0,1 0 0,-1 0 0,1-1 0,0 1 1,1-1-1,-1 0 0,1 0 0,1 0 0,-1-1 1,1 1-1,0-1 0,10 8 0,16 4-1675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2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14 897 4800,'-3'-1'248,"-4"-1"1123,6 2-1343,1 0 0,0 0 0,0 0 0,0 0 0,0 0 0,0 0-1,-1 0 1,1 0 0,0 1 0,0-1 0,0 0 0,0 0 0,0 0 0,-1 0-1,1 0 1,0 0 0,0 1 0,0-1 0,0 0 0,0 0 0,0 0-1,0 0 1,0 1 0,0-1 0,0 0 0,0 0 0,0 0 0,0 0 0,0 1-1,0-1 1,0 0 0,0 0 0,0 0 0,0 0 0,0 1 0,0-1-1,0 1 1056,4 0 1285,-1 0-2104,-1-1 1,0 1-1,1-1 0,-1 0 1,1 0-1,-1 0 0,1 0 0,-1 0 1,1 0-1,-1-1 0,1 1 1,-1-1-1,5-1 0,29-15 1409,-36 16-1638,25-14 586,-1-1-1,-1-2 1,-1 0 0,29-30 0,-32 27-319,0 0 0,-2-1-1,26-43 1,30-77-43,-68 133-275,7-14-119,-11 22 93,-1-1 1,1 1-1,0 0 0,0 0 0,-1 0 0,1 0 0,0 0 0,0 0 0,0 0 0,0 0 0,0 0 0,0 1 0,0-1 0,1 0 0,-1 0 0,1 0 0,-1 1 25,-1 0 0,1 0 0,-1 1-1,1-1 1,-1 0 0,0 0 0,1 0-1,-1 0 1,1 1 0,-1-1 0,0 0-1,1 0 1,-1 1 0,0-1 0,1 0-1,-1 1 1,0-1 0,1 0 0,-1 1-1,0-1 1,0 0 0,1 1 0,-1-1-1,0 1 1,0-1 0,0 0 0,0 1-1,0-1 1,1 2 0,1 15-222,-2-12 126,7 103-39,-11 166 0,4-258 282,-1 0 1,-1 0-1,-1 0 0,0 0 0,-1-1 1,-6 16-1,10-30-114,0 0 1,-1 0-1,1-1 0,0 1 1,-1-1-1,1 1 0,0 0 1,-1-1-1,1 1 0,-1-1 0,1 1 1,-1-1-1,1 1 0,-1-1 1,1 1-1,-1-1 0,0 0 1,1 1-1,-1-1 0,0 0 0,1 0 1,-1 1-1,0-1 0,1 0 1,-1 0-1,0 0 0,0 0 1,1 0-1,-1 0 0,0 0 1,1 0-1,-1 0 0,0 0 0,0 0 1,1 0-1,-1-1 0,0 1 1,1 0-1,-1 0 0,0-1 1,1 1-1,-1 0 0,1-1 1,-1 1-1,0-1 0,-3-3 30,0 1-1,0-1 1,0 0 0,0 0-1,-3-5 1,-32-47 219,25 34-357,0 2-1,-2-1 1,0 2-1,-22-21 1,34 35-260,11 9 96,-1-1 293,-3-2-17,0 0 1,0 0-1,0 0 1,0-1-1,0 1 0,0-1 1,0 0-1,0 0 0,0 0 1,0 0-1,0-1 1,0 1-1,5-2 0,4-2 48,24-11-1,-23 9-34,28-13 39,104-43 173,-111 49-354,0 2 0,52-9 0,-78 19-9,0 0 0,13 0 1,-19 0 97,0 1 0,-1 1 0,1-1 0,0 0 0,-1 0 0,1 1 0,-1-1 0,1 0 0,0 1 0,-1 0 0,1-1 0,-1 1-1,1 0 1,-1 0 0,0 0 0,1 0 0,-1 0 0,0 0 0,0 0 0,2 2 0,-1 1 3,-1 1-1,1 0 0,-1 0 0,0 0 1,0 0-1,0 0 0,-1 0 0,0 0 0,0 0 1,0 0-1,-2 8 0,-4 40-19,-3-1 1,-16 53-1,-41 106-10,28-93 220,-20 50 88,44-127 289,11-37-23,2-12 76,5-8-443,0 0 0,1 0 0,1 1-1,0-1 1,16-23 0,0-6-153,105-228-66,-90 198 71,3 2 0,3 1 0,54-66 0,-92 132-32,9-12-74,21-21 0,-31 35 28,0 0-1,0 1 0,0-1 1,0 1-1,1 0 0,-1 0 0,1 1 1,0 0-1,0-1 0,0 1 1,7-1-1,-10 3 43,0-1 0,0 1 0,0 0 0,0 0 0,-1 0 0,1 0 0,0 1 0,0-1 0,0 0 0,-1 1 0,1 0 0,0-1 0,0 1 0,-1 0 0,1 0 0,-1 0 0,1 0 0,-1 0 0,1 0 0,-1 0 0,1 0 0,-1 0 0,0 1 0,0-1 0,0 1 0,0-1-1,0 1 1,0-1 0,0 1 0,0 0 0,0-1 0,-1 1 0,1 0 0,0 2 0,0 3 16,1-1 0,-1 2 0,0-1-1,0 0 1,-1 0 0,0 0 0,-2 14-1,1-15-15,-5 33 82,-13 48 1,17-77 6,-1 0 1,-1 0 0,0-1 0,0 1 0,-1-1-1,0 0 1,-1-1 0,1 1 0,-2-1 0,-9 10-1,15-17-41,-1 0-1,1 1 0,-1-1 0,0 0 1,1 0-1,-1 0 0,0-1 0,0 1 1,0 0-1,0-1 0,0 1 1,0-1-1,0 1 0,0-1 0,0 0 1,0 0-1,-2 0 0,0-1 14,0 1 0,0-1 0,1 0-1,-1 0 1,0 0 0,1-1 0,-1 0 0,-4-3-1,0 0 7,0 0-1,1-1 0,0 0 0,0 0 1,1-1-1,0 0 0,-6-8 0,10 13-59,1 0-1,0 0 0,0 0 1,0 0-1,0 0 1,0 0-1,0 0 0,0-1 1,1 1-1,-1 0 1,1 0-1,0-1 0,0 1 1,-1-4-1,2 5 5,-1 0 0,0 0-1,1 0 1,-1 0 0,0 0 0,1 0-1,0 0 1,-1 0 0,1 0 0,-1 0-1,1 0 1,0 1 0,0-1 0,-1 0 0,1 0-1,0 1 1,0-1 0,0 0 0,0 1-1,0-1 1,0 1 0,0-1 0,0 1-1,0 0 1,0-1 0,0 1 0,0 0 0,0 0-1,1 0 1,13-3-36,-4 2 64,0-1 0,0 0 1,0-1-1,-1-1 0,15-5 1,145-67 112,-107 52-44,-27 10-6,64-33 0,-76 32-69,0-1 0,0-1 0,-2-1 0,0-1 0,-1-1 1,34-42-1,-9-5 25,69-133 0,-60 98-12,-40 74-59,-6 10-323,13-17 0,-28 65-483,-53 189 314,-26 85 808,25-155 3,50-124-154,-4 14 955,14-39-1070,0 0 0,0 0 0,0 0 0,0 0 0,0 0 0,0 0 0,0 0 0,0 1 0,0-1 0,0 0 0,0 0 0,0 0 0,0 0 0,0 0 0,0 0 0,0 0 0,0 0 0,0 1 0,0-1 0,0 0 0,0 0 0,0 0 0,0 0 0,0 0 0,0 0 0,0 0 0,0 0 0,0 0 0,1 0 0,-1 1 0,0-1 0,0 0 0,0 0 0,0 0 0,0 0-1,0 0 1,0 0 0,0 0 0,0 0 0,0 0 0,0 0 0,1 0 0,-1 0 0,0 0 0,0 0 0,0 0 0,0 0 0,0 0 0,0 0 0,0 0 0,0 0 0,0 0 0,1 0 0,-1 0 0,0 0 0,0 0 0,0 0 0,0 0 0,0 0 0,0 0 0,0 0 0,0 0 0,1 0 0,4-3 89,12-14 180,22-26 0,-1-1-238,-30 36-107,0 0 1,14-10-1,-20 16 12,1 0 1,-1 1 0,1-1 0,-1 1 0,1 0-1,0 0 1,-1 0 0,1 0 0,0 0 0,0 1-1,0-1 1,-1 1 0,1-1 0,0 1 0,4 1-1,-5-1 4,0 1 0,-1-1 1,1 1-1,0 0 0,-1 0 0,1 0 0,0 0 0,-1 0 0,0 0 0,1 0 0,-1 0 0,1 0 0,-1 1 0,0-1 0,0 1 1,2 2-1,14 29-42,-12-22 133,-1-4 1,-1 0 0,1-1 0,1 0 0,4 6 0,-7-10-16,0 0 0,0 0 1,0 0-1,0 0 0,0 0 0,0-1 1,1 1-1,-1-1 0,0 0 0,1 0 1,0 0-1,-1 0 0,1 0 0,0 0 1,2 0-1,4-1 68,1 1-1,-1-2 1,1 1-1,-1-2 1,1 1 0,11-4-1,56-22 280,-50 17-303,-4 2 69,0-2 0,31-18-1,-46 24-115,-1-1-1,0 0 1,0-1-1,0 0 0,0 0 1,-1 0-1,0-1 0,0 1 1,-1-2-1,5-7 0,-8 13-63,-1-1 0,0 1 0,0-1 0,1 0 0,-1 1 0,-1-1 0,1 0 0,0 0 0,-1 1 0,1-1-1,-1-4 1,0 6 22,0 1-1,0-1 1,-1 1-1,1-1 0,0 0 1,0 1-1,-1-1 1,1 1-1,0-1 0,-1 1 1,1-1-1,0 1 1,-1-1-1,1 1 0,0 0 1,-1-1-1,1 1 1,-1 0-1,1-1 0,-1 1 1,1 0-1,-2-1 1,0 1-22,1-1 1,-1 1 0,0-1 0,0 1 0,0 0-1,0 0 1,0 0 0,0 0 0,0 0 0,-2 1-1,-11 2-30,-1 1 0,2 1-1,-1 0 1,1 0-1,-1 2 1,2-1 0,-1 2-1,-14 10 1,19-12 62,1 0 0,1 1 0,-1 0 0,1 0 0,0 0 0,1 1 0,0 0 0,0 0 0,0 0 0,1 1 1,1 0-1,-1 0 0,-5 18 0,9-21 41,0 0 1,0-1 0,0 1-1,1 0 1,0 0 0,0 0-1,1 0 1,-1 0-1,3 9 1,-2-11-11,0-1 0,0 0 0,1 0 0,-1 1 0,1-1 0,-1 0 0,1 0 0,0-1 0,0 1-1,0 0 1,1-1 0,-1 1 0,1-1 0,-1 0 0,1 1 0,0-1 0,5 3 0,-3-4 28,-1 1 0,1-1 1,0 0-1,0 0 0,-1 0 1,1 0-1,0-1 0,0 0 0,0 0 1,9-2-1,3-1 150,27-8 0,-20 3-86,-2-1 0,1-1 0,-1 0 0,26-18 0,-7 0-57,41-36-1,-57 43-315,41-25 0,-66 46 239,0-1-1,1 1 1,-1 0 0,0-1-1,1 1 1,-1 0 0,0 0-1,1-1 1,-1 1 0,1 0 0,-1 0-1,1 0 1,-1 0 0,0 0-1,1-1 1,-1 1 0,1 0-1,-1 0 1,1 0 0,-1 0 0,1 0-1,-1 0 1,1 1 0,-1-1-1,0 0 1,1 0 0,-1 0-1,1 0 1,-1 0 0,1 1-1,0-1 1,-1 1-15,1 0 1,-1 1-1,1-1 1,-1 0-1,0 0 0,1 0 1,-1 0-1,0 1 0,0-1 1,0 0-1,0 0 0,0 2 1,0 0 31,1 1 0,-1-1 0,1 1 0,-1-1 0,1 0 0,0 0 0,1 0 0,-1 1 0,0-1 0,3 3 1,23 30 8,-16-23 103,-6-6-72,1-1-1,0 0 0,1 0 1,0-1-1,0 0 0,0 0 0,0 0 1,1-1-1,0 0 0,0-1 1,0 0-1,0 0 0,0 0 1,1-1-1,-1-1 0,1 1 0,-1-1 1,1-1-1,10 0 0,-3 0 32,1-1-1,-1-1 0,1-1 0,-1-1 0,0 0 1,0-1-1,0 0 0,-1-1 0,18-10 0,-21 9-40,0 0-1,0-1 1,-1-1-1,18-17 1,-24 21-44,-1 0 0,0 0 1,1 0-1,-2-1 1,1 0-1,-1 1 0,0-1 1,0-1-1,0 1 0,-1 0 1,3-11-1,-5 16 7,0 0-1,0 1 1,0-1-1,0 0 0,0 0 1,0 1-1,0-1 1,0 0-1,0 0 1,0 1-1,0-1 0,0 0 1,0 0-1,-1 1 1,1-1-1,0 0 1,-1 1-1,1-1 1,0 0-1,-1 1 0,1-1 1,-1 0-1,1 1 1,-1-1-1,-1 0-2,1 0 1,0 1-1,0-1 0,0 1 0,-1-1 0,1 1 1,0-1-1,-1 1 0,1 0 0,0 0 0,-1 0 1,-1 0-1,-3 0-42,1 0 0,0 1-1,-1 0 1,1 0 0,-7 3 0,2 1-43,0 0 0,0 0 0,1 1 0,0 0-1,-13 11 1,19-14 96,0 0 0,0 0 0,1 0 0,-1 0 0,1 1 0,-1-1 0,1 1 0,0-1 0,0 1 0,1 0 0,-1 0 0,1 0 0,0 0 0,0 0 0,0 0 0,1 0 0,-1 1 0,1-1-1,0 5 1,0-5 36,0-1 0,1 0 0,0 1-1,-1-1 1,1 1 0,0-1 0,0 0-1,1 0 1,-1 1 0,1-1 0,0 0 0,-1 0-1,1-1 1,1 1 0,-1 0 0,0-1-1,1 1 1,-1-1 0,1 0 0,0 1-1,-1-1 1,1-1 0,6 4 0,-5-4-13,0 1 0,0-1 0,1 0 0,-1 0 0,1-1 0,-1 0 0,0 1 0,1-1 0,-1-1 0,1 1 0,-1-1 0,1 1 0,-1-1 0,0-1 0,0 1 0,1 0 0,-1-1 0,6-4 0,7-3 25,-1-1 1,-1-1 0,15-13 0,-16 13-39,200-152 85,-185 140-134,-14 10-8,2 0-1,-1 0 1,38-19-1,-52 31 27,0 0-1,0 1 0,0-1 1,0 0-1,0 0 0,0 1 1,0 0-1,0-1 0,1 1 1,-1 0-1,0 0 0,0 0 0,0 0 1,4 1-1,-5-1 12,0 1-1,0 0 1,0-1-1,0 1 1,0 0-1,-1 0 1,1 0-1,0 0 1,0-1-1,0 1 1,-1 0-1,1 0 1,0 0-1,-1 1 1,1-1-1,-1 0 1,0 0-1,1 0 1,-1 0-1,0 0 1,1 1-1,-1-1 1,0 0-1,0 0 1,0 0-1,0 1 1,-1 1-1,1 11-50,-2 0-1,1-1 0,-2 1 0,-6 24 1,-26 53-38,12-33 243,17-38-78,-2 0 0,0 0-1,-1-1 1,-1-1 0,-24 35-1,33-52-47,-1 1 1,1-1-1,0 0 0,-1 1 0,1-1 1,-1 0-1,1 0 0,-1 0 0,0 0 1,0 0-1,1 0 0,-1 0 0,0-1 1,0 1-1,-2 0 0,2-1-1,1 0 1,0 0-1,0 0 0,0-1 0,0 1 1,0 0-1,0-1 0,0 1 1,0-1-1,0 1 0,0-1 0,0 1 1,0-1-1,1 0 0,-1 1 1,0-1-1,0 0 0,1 0 0,-1 1 1,0-1-1,1 0 0,-1 0 1,0 0-1,1 0 0,0 0 0,-1 0 1,1 0-1,-1 0 0,1 0 1,0-2-1,-3-6 99,1 0 0,1 0 0,-1-1 0,2 1 0,-1-18 0,8-50-803,-4 63-1112,0-1-1087,-3 6-2208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2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7136,'-5'28'3232,"5"4"-2816,-5-21 2816,5 6-1856,-3-5 447,-2-1-1119,0-2-128,5 2-384,-5-6 256,10-2-256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42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85 106 3232,'2'-10'977,"0"0"1,1 0-1,1 0 1,0 1-1,0-1 1,8-12-1,-8 13 165,3-6 1433,-7 15-2557,0 0 1,0 0 0,0 0 0,0 0 0,0 0 0,0 0 0,0 0 0,0 0 0,0 0 0,0 0-1,0 0 1,0 0 0,1 0 0,-1 0 0,0 0 0,0 0 0,0 0 0,0 1 0,0-1 0,0 0 0,0 0-1,0 0 1,0 0 0,0 0 0,0 0 0,0 0 0,0 0 0,0 0 0,0 0 0,0 0 0,0 0-1,0 0 1,0 0 0,0 0 0,0 0 0,0 0 0,0 0 0,0 0 0,0 0 0,1 0 0,-1 0 0,0 0-1,0 0 1,0 0 0,0 0 0,0 0 0,0 0 0,0 0 0,0 0 0,0 0 0,0 0 0,0 0-1,0 0 1,0 0 0,0 0 0,0 0 0,0-1 0,0 1 0,0 0 0,0 0 0,0 0 0,0 0 0,0 0-1,0 0 1,0 0 0,0 0 0,0 11 961,-9 93 686,-5 38-554,-26 78 280,15-90-922,15-66-406,-16 112 112,22-166-2609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42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7 197 7232,'-7'-19'2314,"7"18"-2061,0 0 0,0 0 0,0 0 0,0 0-1,0 0 1,0 1 0,0-1 0,1 0 0,-1 0-1,0 0 1,0 0 0,1 1 0,-1-1-1,0 0 1,1 0 0,-1 0 0,1 1 0,-1-1-1,1 0 1,-1 1 0,1-1 0,-1 1 0,1-1-1,1 0 1,242-65 5588,3 18-5707,-183 36 243,113-18-654,-176 29 264,1 1-1,0 0 1,-1 0 0,1 0 0,0 0 0,-1 0 0,1 0 0,-1 0 0,3 1 0,-4-1 12,0 0 1,1 0 0,-1 0 0,0 1-1,1-1 1,-1 0 0,0 0 0,0 0 0,1 0-1,-1 1 1,0-1 0,0 0 0,0 0 0,1 1-1,-1-1 1,0 0 0,0 0 0,0 1 0,0-1-1,1 0 1,-1 1 0,0-1 0,0 0-1,0 1 1,0-1 0,0 0 0,0 1 0,0 2-172,-1-1 0,0 1 0,0-1 0,1 0 0,-1 1 0,-1-1 0,1 0 0,-2 4 0,-1 1-1071,-4 9-267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42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40 197 6880,'-33'9'2229,"26"-7"1814,24-7 1206,-9 0-4483,244-87 2909,-176 66-3574,145-44 17,-214 67-621,0 2 1,0-1-1,13-1 1,19 3-6931,-23 0 2572,6 0 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43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247 131 4992,'-19'-9'1589,"18"8"-1536,0 1 0,0-1-1,0 1 1,0-1 0,0 1-1,0 0 1,0-1 0,0 1 0,0 0-1,0 0 1,0 0 0,0 0-1,0 0 1,0 0 0,0 0 0,0 0-1,-2 1 1,-1 0 241,-59-1 4922,59 0-5080,-1 1 0,1-1 1,0 1-1,-1 0 1,1 1-1,0-1 0,-1 1 1,1 0-1,0 0 1,0 0-1,1 0 0,-1 1 1,0 0-1,1 0 1,-1 0-1,1 0 0,0 0 1,0 0-1,0 1 1,-2 5-1,-4 4 114,2 0-1,0 0 1,0 1-1,-7 26 0,10-30-95,1 1-1,1 0 0,0 0 0,0 1 0,1-1 0,1 0 1,1 21-1,-1-28-83,0-1 0,1 1 0,0 0 1,0 0-1,0-1 0,0 1 0,1-1 0,-1 1 1,1-1-1,0 1 0,0-1 0,0 0 0,0 0 1,1 0-1,-1 0 0,1 0 0,0-1 0,-1 1 1,1-1-1,1 0 0,-1 0 0,0 0 0,0 0 1,1 0-1,6 2 0,-2-2 29,0-1 1,0 0-1,0 0 0,0-1 0,0 1 1,1-2-1,-1 1 0,0-1 0,0-1 1,0 1-1,0-1 0,13-6 0,-5 1 18,0 0-1,0-1 0,-1-1 1,27-20-1,-31 20-64,-1 0 0,1-1 0,-2 0 0,1 0 0,8-14 0,-14 18-61,0-1 0,0 1 0,-1 0 0,0-1 0,0 0-1,-1 0 1,0 0 0,0 0 0,0 0 0,-1 0 0,1-12 0,-2 16-9,0 0 1,-1 1 0,1-1 0,-1 0 0,1 0 0,-1 0-1,0 1 1,0-1 0,0 0 0,0 1 0,0-1 0,-1 1-1,1-1 1,-1 1 0,0 0 0,-3-4 0,1 3-20,0 0 0,0 0 1,0 0-1,-1 0 0,1 0 1,-1 1-1,0 0 1,-8-3-1,1 2 5,-1 0 1,1 1-1,-1 0 1,0 1-1,0 1 1,-22 1-1,-20 9-117,47-8 75,7 0 261,2-1-133,1-1 1,-1 0 0,0 1-1,0-1 1,0 0-1,0 0 1,0 0-1,1 0 1,-1 0 0,0 0-1,1-1 1,70-14 877,100-35 0,-109 31-690,3-7 66,-51 19-231,0 0 1,1 1 0,0 1-1,0 1 1,20-3 0,-33 6-68,-1 1 0,1 0 1,-1 0-1,0 1 0,1-1 1,-1 0-1,0 1 1,0-1-1,1 1 0,-1 0 1,0 0-1,0 0 0,0 0 1,0 0-1,0 0 1,0 1-1,0-1 0,0 1 1,0-1-1,-1 1 0,1 0 1,-1-1-1,1 1 0,-1 0 1,0 0-1,1 0 1,-1 0-1,0 0 0,0 1 1,-1-1-1,1 0 0,0 3 1,2 6 134,-1 1 0,0-1-1,-1 1 1,0 21 0,-2 23 313,3 68 219,-1-105-556,2 1-1,0 0 1,1-1 0,8 23 0,-10-36-72,1 1 1,0-1-1,0 0 0,0 0 1,1 0-1,0 0 1,0-1-1,0 0 1,1 0-1,0 0 0,0 0 1,10 7-1,-7-7-38,0-1 0,1 1 0,-1-2 0,1 1 0,0-1 0,0 0 0,0-1 0,0 0 0,10 0 0,5 0-1572,46-2 0,-8-7-5082,-12-1 2286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46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1527 3136,'-11'9'1029,"7"-4"-1042,5-3 1628,5-3 2196,1-2-3289,-2 0-1,1-1 1,0 0-1,-1 0 1,0-1-1,0 1 1,0-1-1,8-10 1,56-80 1219,-2 3-928,-45 65-662,30-35 168,67-108 0,-83 106-78,-2-1-1,42-118 1,20-158 941,-92 327-1151,-2 8-30,-1-1 1,1 1 0,-1 0-1,0-1 1,-1 1-1,0 0 1,0-12-1,-2 11-167,0 12-136,-1 7 135,-25 51-147,-32 81 388,-49 93 272,49-110-148,-94 231 410,117-268-437,-147 333 928,108-236 10,75-186-1037,0 1 0,1-1 1,-1 1-1,0-1 0,0 0 0,1 0 0,-1 0 0,0 1 1,-2 0-1,0-2 253,3-8-188,2-4-100,1 0 1,0 0-1,1 1 0,0-1 1,1 1-1,0 0 0,1 1 1,0-1-1,10-12 0,4-1-56,0 1 0,2 1 0,46-38 0,85-47-45,25-22 156,-142 99-21,-2-2 0,54-64 1,6-24 376,91-156 0,-178 264-369,1-1-460,-14 29-64,-50 139 429,48-127 28,1 0 0,2 1 0,-3 50 0,7-61 28,0-1 7,2 31 1,-1-44-12,1 0 0,-1-1-1,1 1 1,0-1 0,0 1 0,0-1 0,0 0-1,1 1 1,-1-1 0,1 0 0,0 0 0,0 0-1,0 0 1,5 5 0,-6-7-16,0 0 1,0 0 0,0 0-1,1-1 1,-1 1-1,0 0 1,1-1-1,-1 1 1,1-1 0,-1 1-1,1-1 1,-1 0-1,0 0 1,1 1-1,-1-1 1,1 0 0,2-1-1,-1 1 14,0-1 0,0 0 1,0 0-1,0 0 0,0 0 0,0 0 0,0-1 0,2-1 0,6-5 92,0 0-1,-1-1 0,10-11 1,-12 13-36,29-29 174,163-157-37,-170 162-218,-1-1 0,42-60 0,-66 85-137,0-1 0,1 1 0,0 0 0,0 1 0,1 0 0,7-7 0,-13 13 117,-1 0 0,0 0 0,1-1 0,-1 1 0,0 0 0,0 0 0,1 0 0,-1 0 0,0-1 0,1 1 0,-1 0 0,0 0 0,1 0 0,-1 0 0,1 0 0,-1 0 1,0 0-1,1 0 0,-1 0 0,0 0 0,1 0 0,-1 0 0,0 0 0,1 0 0,-1 0 0,1 0 0,-1 1 0,0-1 0,1 0 0,-1 0 0,0 0 0,0 0 0,1 1 0,-1-1 1,0 0-1,1 0 0,-1 1 0,1 1 2,0-1 0,0 1 0,0-1 0,-1 1 0,1 0 0,-1-1 0,1 1 0,0 3 0,0 3 12,0 0-1,-1 0 1,0 9 0,-4 9-10,-1 1-1,-2-1 0,-11 31 1,-4 17 69,16-53 21,2-7 217,0 2 1,1-1 0,-2 18 0,7-36-196,0-1 0,0 1 0,0 0 1,0 0-1,0-1 0,5-3 0,9-15-100,6-9-72,47-54 0,-47 60 73,-15 17-22,2 1 1,16-13 0,6-5-510,-27 24 491,-2 8-183,1 2 95,-2-4 109,1 0 0,-1 0 0,-1 1 0,1-1 0,-1 0 0,0 0 0,0 0 0,-1 10 0,-3 3 22,-7 21 0,8-27 7,-1 0 1,1 1 0,1-1-1,-1 19 1,3-23-14,1 29-7,-1-35 16,0 1 0,0-1 0,0 0-1,1 0 1,-1 0 0,1 0 0,0 0 0,0 0 0,0 0 0,0 0 0,0 0-1,0 0 1,2 2 0,-2-3 7,0 0 0,0-1-1,0 1 1,1-1 0,-1 1-1,0-1 1,0 1 0,0-1-1,0 0 1,0 0 0,1 1 0,-1-1-1,0 0 1,0 0 0,0 0-1,1 0 1,-1 0 0,0-1-1,0 1 1,0 0 0,1-1 0,1 0-1,25-13 241,-27 13-260,210-135 492,-187 121-452,-2-2 0,0-1 1,0-1-1,-2 0 0,-1-2 1,0 0-1,22-33 0,-40 51-105,1 1 0,-1-1 0,1 1 0,0-1 0,0 1 0,4-3 0,-6 5 55,0 0-1,0 0 0,1-1 0,-1 1 0,0 0 0,0 0 0,0 0 0,0 0 0,0 0 0,0 0 0,1 0 0,-1 0 0,0 0 0,0 0 0,0 0 0,0 0 0,0 0 0,0 0 1,1 0-1,-1 0 0,0 0 0,0 0 0,0 0 0,0 0 0,0 0 0,0 0 0,1 1 0,-1-1 0,0 0 0,0 0 0,0 0 0,0 0 0,0 0 0,0 0 0,0 0 1,0 0-1,1 0 0,-1 1 0,0-1 0,0 0 0,0 0 0,0 0 0,0 0 0,0 0 0,0 0 0,0 1 0,0 15-319,0-9 304,-3 17-117,-7 35 0,6-42 167,1-1-1,1 0 1,1 1 0,0 25-1,1-34 19,1 0-1,0 0 0,0 0 1,1 0-1,0 0 0,0-1 1,1 1-1,0 0 0,0-1 1,0 0-1,6 8 1,-8-14-26,-1 0 0,1 0 1,0-1-1,-1 1 0,1 0 1,0-1-1,0 1 1,-1-1-1,1 1 0,0-1 1,0 1-1,0-1 1,0 0-1,0 1 0,0-1 1,0 0-1,0 0 1,0 1-1,0-1 0,0 0 1,-1 0-1,1 0 0,0 0 1,0 0-1,0 0 1,0-1-1,0 1 0,0 0 1,0 0-1,0-1 1,0 1-1,1-1 0,2-2 31,1 1 0,-1-1 0,0 0 0,0 0 0,4-4 1,54-56 139,6-7-42,-25 32-142,-2-2 0,-2-2 1,-2-1-1,32-49 0,-51 53 30,-16 19 11,0 4-6,6-14-31,2 1 0,15-33 0,-18 45 45,31-62-1,-20 43-10,-2-1 1,14-44-1,-7-6-195,-4-2 0,9-100 1,-27 180 76,0 8 34,-1 0 0,0-1 1,0 1-1,0 0 0,0 0 0,1 0 0,-2-1 0,1 1 0,0 0 0,0 0 0,0 0 1,0 0-1,-1-1 0,0-1 0,0 2-153,-1 5 37,-7 14-123,-12 35 0,8-17 171,-21 47 37,-71 200 12,50-57 59,49-185-19,1 0 0,2 1 0,4 68 0,0-96 73,1-1 0,0 0 0,1 1 1,0-1-1,1 0 0,1 0 1,0-1-1,0 0 0,1 0 0,1 0 1,0 0-1,1-1 0,16 18 1,-20-24 4,0-1 1,1 0 0,-1-1 0,1 1 0,0-1-1,0 0 1,0 0 0,0 0 0,1-1 0,-1 0 0,1 0-1,0 0 1,-1-1 0,10 2 0,-5-4 19,1-1-1,-1 0 1,0 0-1,0-1 1,-1 0 0,1-1-1,13-7 1,1 0-34,-2-2-1,0-1 1,26-20 0,-39 27-37,-1-1 0,0 0 0,0-1 0,0 1 0,-1-1 0,-1-1 0,1 1 0,-2-1 0,10-21 0,-14 29 1,18-57 117,-17 52-122,0 0 0,-1-1 0,0 1 0,0-1 1,-1 0-1,0-8 0,0 15-17,0 0 0,0 0 1,0 0-1,0 0 0,0 0 0,-1 0 1,1 0-1,0 0 0,0 0 1,-1 0-1,1 0 0,-1 0 0,1 0 1,-1 0-1,1 0 0,-1 0 1,0 0-1,1 1 0,-1-1 0,0 0 1,0 0-1,1 1 0,-1-1 0,0 1 1,0-1-1,0 1 0,0-1 1,0 1-1,0-1 0,0 1 0,0 0 1,0-1-1,0 1 0,0 0 1,0 0-1,0 0 0,0 0 0,0 0 1,0 0-1,0 0 0,0 0 0,0 0 1,0 1-1,0-1 0,0 0 1,0 1-1,0-1 0,0 0 0,0 1 1,0 0-1,0-1 0,0 1 1,1-1-1,-1 1 0,0 0 0,0 0 1,1-1-1,-2 3 0,-6 4-40,1 1 1,1 1-1,-1-1 0,1 1 0,1 1 0,-1-1 1,2 1-1,-7 16 0,9-20 71,0 0-1,1 0 0,-1 1 1,2-1-1,-1 0 1,1 0-1,-1 0 1,2 1-1,-1-1 0,1 0 1,0 0-1,0 0 1,1 0-1,-1 0 1,2 0-1,4 10 1,-5-12 9,1 0 1,-1-1 0,1 1 0,0-1-1,0 0 1,1 0 0,-1 0 0,1 0-1,-1-1 1,1 1 0,0-1 0,0 0-1,0 0 1,0 0 0,0-1 0,8 2-1,6 2 146,0-2-1,32 2 0,-37-4-21,1 0-401,-1-1-1,28-2 0,-33 0-911,0 1 0,0-1 0,12-5-1,-1-1-1233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47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9888,'10'-5'4480,"53"5"-3904,-15 0 1311,2 0-1151,22 0 352,1 9-672,3-4 64,-9-2-320,-4 0-128,-8 2-64,-16-5 224,-2 0-96,-10 0-384,-6 0 160,-11 0-5407,-2 0 3039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4:59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75 7296,'-45'-52'3328,"36"44"-2912,4 1 416,2-1-864,-7 11-5888,5 6 3264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47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780 52 9632,'-63'-12'4384,"58"16"-3008,13 1-1120,7-5 320,7 3-321,4-3-862,3 3 351</inkml:trace>
  <inkml:trace contextRef="#ctx0" brushRef="#br0" timeOffset="1">127 52 9312,'-58'-45'4192,"18"42"-3616,27 0 96,8 6-480,-5-3 768,25 0-864,6 0-96,16 3-4384,8 11 2400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51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1565 4160,'-37'0'1333,"36"0"-1292,0-1-1,0 1 1,0 0 0,0 0-1,0 0 1,0 0 0,0 0-1,0 1 1,0-1-1,0 0 1,-1 0 0,2 1-1,-1-1 1,0 0 0,0 1-1,0-1 1,0 1-1,0 0 1,-1 0 0,-1 2 239,-8 5 2319,11-7-2498,0-1 1,0 0-1,0 0 1,-1 0-1,1 0 1,0 1-1,0-1 1,0 0-1,0 0 1,0 0 0,0 0-1,1 1 1,-1-1-1,0 0 1,0 0-1,0 0 1,0 0-1,0 0 1,0 1-1,0-1 1,0 0-1,0 0 1,0 0-1,0 0 1,0 0-1,1 1 1,-1-1-1,0 0 1,0 0-1,0 0 1,0 0-1,0 0 1,1 0 0,-1 0-1,0 0 1,0 0-1,0 0 1,0 1-1,1-1 1,1 0 233,0 1 1,0-1 0,0 0-1,0 0 1,1 0 0,-1 0-1,0 0 1,0 0 0,0 0-1,3-1 1,9-3 329,0-1 1,0 0-1,-1-1 0,22-13 0,44-36 276,-65 43-848,0-1 0,-2 0 1,0-1-1,0-1 1,-1 0-1,-1 0 0,0-1 1,-2 0-1,10-23 1,6-24 38,20-76 1,-40 125-132,9-34 31,31-100-256,-43 140-174,0 10-193,0 2 486,16 62-47,13 102 0,-24-121 129,1 57-1,-8-79 90,0 1 0,-1-2 0,-1 1 0,-8 27 0,9-44 31,-1 0-1,0-1 1,-1 1-1,0 0 1,0-1 0,0 0-1,-1 0 1,-8 10-1,12-16-56,-1 1 0,1 0 0,-1-1 0,0 1-1,1-1 1,-1 0 0,0 1 0,0-1-1,0 0 1,0 0 0,0 0 0,0 0 0,0-1-1,0 1 1,-1-1 0,1 1 0,-4 0 0,2-1 1,1-1 1,-1 1 0,1-1 0,-1 1-1,1-1 1,-1 0 0,1 0 0,0-1-1,0 1 1,-5-3 0,-2-3-1,0 0 1,0 0-1,1-1 0,0-1 1,-13-14-1,10 11-155,6 6-619,21 12 466,-6-3 269,-1 1 1,1-2-1,0 0 1,-1 0 0,1 0-1,11 0 1,59-2 74,-61-1-60,193-12 251,-188 11-243,11-1 43,1-1 0,-2-1 0,1-2 0,33-12 0,-53 14-9,0 0 0,-1-1-1,0-1 1,0 0 0,0 0 0,-1-2-1,0 1 1,-1-2 0,1 1 0,-2-2-1,19-22 1,-21 21-17,0-1-1,0 0 1,-2 0-1,1 0 0,-2-1 1,0 0-1,5-22 1,-8 27-67,0-1 1,-1 0 0,0 0 0,-1 1-1,0-1 1,0 0 0,-1 0 0,-1 0-1,1 1 1,-2-1 0,1 1 0,-7-15-1,9 23 10,0 0-1,-1 0 0,1 0 0,-1 0 0,1 0 1,-1 1-1,1-1 0,-1 0 0,0 0 1,1 0-1,-1 1 0,0-1 0,0 0 1,1 1-1,-1-1 0,0 1 0,0-1 1,0 1-1,0-1 0,-2 0 0,2 1-1,0 0 0,0 0 0,0 0 0,0 0 0,0 1 1,0-1-1,0 0 0,0 0 0,0 1 0,0-1 0,0 1 0,0-1 0,1 1 0,-1-1 0,0 1 0,0-1 0,-1 2 0,-2 2-35,1 0 1,-1 0-1,1 0 1,-1 1-1,1-1 1,-3 7-1,-7 17 20,2 0 0,1 0 0,1 1 0,-6 37 0,12-53 38,1 1 0,-1 24-1,3-35 17,0 1 0,0 0 0,1-1 0,-1 1 0,1-1 0,0 1-1,-1-1 1,2 1 0,-1-1 0,0 0 0,1 1 0,-1-1 0,1 0 0,0 0 0,0 0-1,3 3 1,-2-5 2,-1 1-1,1 0 1,0-1-1,-1 0 1,1 0-1,0 0 0,0 0 1,0 0-1,0 0 1,0-1-1,0 1 1,0-1-1,0 0 1,0 0-1,0 0 0,0-1 1,1 1-1,-1-1 1,0 1-1,3-2 1,12-4 119,0 1 0,19-11 0,-24 11-19,81-39 90,12-4-556,-99 45 300,-1 1 0,1-1 0,0 2 0,0-1 0,0 1 0,13-1 0,-17 2 26,-1 0 1,0 0-1,1 1 1,-1-1-1,0 1 1,1-1-1,-1 1 1,0 0-1,0 0 0,0 0 1,0 0-1,0 1 1,0-1-1,0 0 1,0 1-1,0-1 1,-1 1-1,1 0 1,-1-1-1,1 1 1,-1 0-1,1 0 0,0 3 1,1 1-4,0 1 1,0 1-1,0-1 0,-1 0 0,-1 1 1,1-1-1,-1 1 0,0-1 1,-1 14-1,-1 6-5,-6 37 1,2-34-15,-8 70 101,-5-1-1,-5-1 1,-37 103 0,-25 32 390,72-202 505,11-28-657,1-5 1,5-19 254,24-66-268,70-174-240,-12 50-143,-51 127 68,76-196-64,-87 220-32,34-65 1,-54 117 10,0 0 1,1 1 0,0-1 0,0 1 0,11-11 0,-15 17 99,0 1 0,-1-1 0,1 1 0,0-1 0,-1 0 0,1 1-1,0 0 1,0-1 0,-1 1 0,1-1 0,0 1 0,0 0 0,0 0 0,0-1 0,-1 1 0,1 0 0,0 0 0,0 0 0,0 0 0,0 0 0,0 0 0,-1 0 0,1 0-1,2 1 1,-2 0-3,0-1-1,1 1 0,-1 0 1,0 0-1,0 0 0,0 0 1,0 0-1,0 0 0,0 0 1,0 1-1,0-1 0,0 0 1,1 2-1,1 4-18,-1-1 0,1 1 0,-1 0 0,0 0 0,1 9 0,0 5 45,-1 1 1,-1-1-1,-1 1 1,-1-1-1,-1 1 1,-1-1-1,-1 0 0,-1 1 1,-1-2-1,0 1 1,-2-1-1,-17 35 1,20-48 28,1 0 1,-1 0-1,0-1 1,-1 1-1,1-1 1,-1 0-1,-1-1 1,-12 9-1,16-11-1,0-1 0,-1 0 0,0-1 0,1 1-1,-1-1 1,0 1 0,0-1 0,0 0 0,0-1 0,0 1 0,0-1-1,0 1 1,0-1 0,0 0 0,0-1 0,0 1 0,0-1 0,0 0-1,-6-2 1,9 3-38,0 0-1,1 0 1,-1-1-1,0 1 1,0 0-1,1 0 1,-1-1-1,0 1 1,1-1-1,-1 1 1,1-1-1,-1 1 1,1-1-1,-1 1 1,1-1-1,-1 1 1,0-2-1,1 2-2,0 0-1,0-1 1,0 1-1,1 0 1,-1 0-1,0-1 0,0 1 1,0 0-1,0 0 1,0-1-1,0 1 1,1 0-1,-1 0 0,0-1 1,0 1-1,0 0 1,1 0-1,-1 0 1,0-1-1,0 1 1,1 0-1,-1 0 0,0 0 1,0 0-1,1 0 1,-1-1-1,1 1 1,27-7-143,-27 7 144,121-31 65,-56 13-48,233-73-183,-227 64 212,-1-4 0,74-44 0,-119 60 25,5-3-27,0-1-1,39-32 1,-66 48-69,-1 1 0,0-1 0,0 0 0,0-1 1,4-6-1,-7 7-166,-6 6 67,-12 11-1,-11 17 71,1 1 1,-24 38-1,-18 21 59,51-67 26,-27 45-1,45-66-10,-1 0 1,1 0-1,0 0 0,0 0 0,0 1 1,0-1-1,0 1 0,1-1 1,-1 0-1,1 1 0,0 5 1,0-8 4,0 0 0,1 0 1,-1 0-1,0 0 0,0 0 0,0 0 1,1 0-1,-1 0 0,0 0 0,1 0 1,-1 0-1,1 0 0,-1 0 0,1 0 1,0-1-1,-1 1 0,1 0 0,0 0 1,0 0-1,-1-1 0,1 1 1,0 0-1,0-1 0,0 1 0,0-1 1,0 1-1,0-1 0,0 0 0,0 1 1,0-1-1,0 0 0,0 0 0,0 1 1,0-1-1,0 0 0,0 0 1,0 0-1,0 0 0,0-1 0,2 1 1,2-1 23,0 0 0,0 0 1,0-1-1,0 0 1,0 0-1,0 0 1,-1 0-1,1-1 0,-1 0 1,1 0-1,-1 0 1,4-4-1,4-5 52,-1 0-1,13-20 1,-8 9-137,-1-1 0,-2 0 1,0-1-1,-2 0 0,-1-1 1,0 0-1,5-32 0,-14 57 10,-1 1 0,0-1 0,1 0 0,-1 1 0,0-1 0,0 0 0,0 0 0,0 1 0,0-1 0,0 0 0,0 1 0,0-1 0,0 0 0,0 0 0,0 1 0,0-2 0,-7 14-522,-1 16 374,2-1 0,-5 41 0,10-61 172,0 2 56,0 0 0,0 1 0,1-1-1,1 1 1,-1-1 0,5 18 0,-4-24-33,-1 0 1,1 0 0,0 0 0,0 0 0,1-1 0,-1 1 0,0 0-1,1-1 1,0 1 0,0-1 0,-1 1 0,2-1 0,-1 0-1,0 0 1,0 0 0,1 0 0,-1 0 0,1 0 0,-1-1 0,1 1-1,0-1 1,-1 0 0,1 0 0,6 2 0,1-2 68,1 0 0,0-1 1,-1 1-1,1-2 0,0 0 1,-1 0-1,1-1 0,11-3 0,-1-2 15,1 0 0,36-18 0,-42 15-63,-1 0 0,0 0 0,0-1 0,-1-1 0,0-1 0,22-27 0,-11 9-33,-3-2 0,0-1 0,17-38 0,-30 55-27,6-20-1,-11 23-150,2 1 0,9-17 0,-14 26-238,1 8 294,2 3 78,0 1 1,-1 0 0,0 0 0,0 0 0,-1 0 0,0 0 0,0 0 0,0 13 0,2 4-7,6 61 54,1 4 25,-8-77-26,-1-1-1,2 0 1,0 0-1,0-1 1,9 15-1,-12-23 12,1 0 1,0-1-1,0 1 0,0 0 0,0-1 0,1 0 1,-1 0-1,1 1 0,-1-1 0,1-1 0,0 1 0,0 0 1,0-1-1,4 2 0,-1-1 23,1 0 0,-1 0 1,1-1-1,-1 0 0,1 0 0,11-1 0,6-2 75,-1-1 0,1-1 0,23-7 0,-34 8-76,20-6-23,0-2 0,-1-2-1,-1-1 1,0-1 0,-1-1-1,0-2 1,29-23 0,19-21-13,78-81 0,-153 140 3,11-10-217,16-20 1,-29 30-29,-3 4 76,-5 6 6,-47 69 82,-1 0 89,-58 105 0,110-175-1,-4 7 28,-9 24-1,15-34-31,0 0-1,0 0 1,0 0-1,1 0 1,-1 0-1,1 0 1,0 0-1,0 0 1,0 0-1,0 0 1,0 0-1,1-1 1,-1 1-1,1 0 1,1 3-1,-2-5 11,1 0 0,-1 0 1,1-1-1,-1 1 0,1 0 0,-1 0 0,1-1 0,0 1 0,0-1 1,-1 1-1,1 0 0,0-1 0,0 0 0,0 1 0,-1-1 0,1 1 1,0-1-1,0 0 0,0 0 0,0 1 0,0-1 0,0 0 0,0 0 1,0 0-1,0 0 0,0 0 0,0 0 0,-1 0 0,1 0 0,0-1 1,0 1-1,0 0 0,0-1 0,1 0 0,3 0 30,-1-1 0,0 0-1,1-1 1,-1 1 0,0-1 0,4-3-1,3-5-19,0 0 0,-1 0 0,0-1 0,-1 0 0,0-1 0,7-14 0,39-86 90,-53 109-123,0-1 1,13-27-204,-2 0 1,17-61-1,-29 81-172,-8 28-30,-3 17 364,0-1 0,3 1 0,0 0 0,3 1 0,-2 36 0,6-65 56,0 1-1,1-1 1,-1 0-1,1 0 1,0 1 0,0-1-1,1 0 1,2 6 0,-3-9 2,0 1 1,0-1-1,1 0 1,-1 0-1,1-1 0,0 1 1,-1 0-1,1 0 1,0-1-1,0 1 1,0-1-1,0 0 0,0 1 1,0-1-1,1 0 1,-1 0-1,0 0 1,0-1-1,1 1 0,2 0 1,2 0 26,-1 0 0,1-1-1,0 0 1,0 0 0,-1 0 0,1-1 0,11-3 0,45-16 102,-63 20-147,20-8 27,0-2 0,-1 0 0,0-1 0,-1-1 0,0-1 0,-1 0 0,0-1 0,25-29 0,4-11 20,51-78-1,-88 119-46,44-66 59,69-137 0,42-142-107,-41 61-310,-118 284 336,-3 8-49,1 1 0,-2-1 0,1 0-1,-1 0 1,1-1 0,-1 1 0,0-7-1,-1 12 63,0-1-1,0 1 1,0 0-1,0 0 0,0-1 1,0 1-1,0 0 0,0 0 1,0-1-1,0 1 1,0 0-1,0-1 0,0 1 1,0 0-1,0 0 1,0-1-1,0 1 0,0 0 1,0 0-1,0-1 0,-1 1 1,1 0-1,0 0 1,0 0-1,0-1 0,0 1 1,-1 0-1,1 0 0,0 0 1,0 0-1,-1-1 1,1 1-1,0 0 0,0 0 1,0 0-1,-1 0 0,1 0 1,0 0-1,-1 0 1,1 0-1,0 0 0,0 0 1,-1 0-1,1 0 0,0 0 1,0 0-1,-1 0 1,-12 6-200,11-5 170,-6 5-13,0 1-1,0-1 1,0 1-1,1 1 0,-11 13 1,8-9 15,-6 8-8,2 1 1,0 0-1,1 1 0,-19 45 0,-3 18 48,3 1 0,4 2-1,3 1 1,5 1 0,-12 121-1,22-110 57,2 137 0,8-228 30,1 0 0,0 0 0,0 0 0,1 0 0,0 0 0,5 11 1,-7-19-66,1-1 1,0 0 0,0 1-1,-1-1 1,1 0 0,0 1-1,0-1 1,1 0 0,-1 0-1,0 0 1,0 0 0,0 0-1,1 0 1,-1 0 0,1 0 0,-1 0-1,0-1 1,1 1 0,0-1-1,-1 1 1,1-1 0,-1 1-1,1-1 1,-1 0 0,1 0-1,0 0 1,-1 0 0,1 0 0,-1 0-1,1 0 1,0 0 0,-1-1-1,1 1 1,-1-1 0,3 0-1,5-3 26,0 0 0,0 0 0,0-1 0,11-8 0,-19 12-53,34-25 30,-2-1 0,33-35 0,20-16-470,-85 77 419,0 0 0,0 0 0,0 0 0,0 1 0,0-1 0,0 0 0,0 1 0,0-1 0,0 1 0,1-1 0,-1 1 0,0 0 0,0-1 0,1 1 0,-1 0 0,2 0 0,-2 0 11,-1 0 1,0 0-1,1 0 0,-1 0 0,1 1 0,-1-1 0,0 0 0,1 0 0,-1 0 0,0 1 0,1-1 1,-1 0-1,0 1 0,0-1 0,1 0 0,-1 1 0,0-1 0,0 0 0,1 1 0,-1-1 0,0 1 1,2 15-156,-5 4 129,-1 1-1,-10 35 1,-5 19 35,17-65 0,1-1-1,0 1 0,1 0 1,0-1-1,3 19 1,-3-25 31,0-1 1,1 0-1,0 1 1,-1-1-1,1 0 1,0 0-1,0 1 1,0-1-1,1 0 1,-1 0-1,0 0 1,1 0-1,-1-1 1,1 1-1,0 0 1,0-1-1,2 3 1,-1-3 2,0 1 0,1 0 0,-1-1 0,0 0 0,1 0 0,-1 0 0,0 0 0,1-1 0,-1 1-1,7-1 1,-1 0-6,0-1-1,0 0 0,-1 0 0,1-1 0,-1 0 0,1-1 0,-1 1 1,0-2-1,8-4 0,-3 1-22,0-1-1,-1-1 1,0 0 0,-1-1-1,0 0 1,-1 0 0,1-1 0,-2-1-1,0 0 1,0 0 0,-2 0-1,1-1 1,-1-1 0,8-22-1,-14 26-180,-6 18-102,-10 23-93,5-5 375,-7 33-1,15-51 9,0 1 0,1-1-1,0 0 1,1 0 0,-1 1 0,2-1 0,-1 0 0,4 15 0,-4-22 15,1 1 0,-1 0 0,1-1 1,0 1-1,-1-1 0,1 1 1,0 0-1,0-1 0,0 0 1,0 1-1,1-1 0,-1 0 1,0 1-1,1-1 0,-1 0 1,0 0-1,1 0 0,-1 0 1,1 0-1,0-1 0,-1 1 1,1 0-1,0-1 0,-1 1 1,1-1-1,0 0 0,0 1 1,-1-1-1,1 0 0,0 0 1,0 0-1,-1 0 0,4-1 0,1 0 29,1 0 0,-1-1-1,1 0 1,-1 0-1,0 0 1,0-1-1,10-5 1,-11 5-41,0-1 0,0 0 0,0 0 0,-1 0 0,0-1 0,0 0 0,0 1 0,0-1 1,-1 0-1,0-1 0,0 1 0,0-1 0,-1 1 0,1-1 0,-1 0 0,-1 0 0,1 0 0,0-10 0,-1 12-30,-1 0 0,0 0 0,0-1 0,0 1-1,-1 0 1,1 0 0,-1 0 0,0 0-1,0 0 1,-1 0 0,1 0 0,-1 0 0,0 0-1,0 1 1,0-1 0,0 1 0,0-1 0,-1 1-1,0 0 1,0 0 0,0 0 0,0 0-1,0 0 1,0 1 0,-1 0 0,1-1 0,-1 1-1,-7-3 1,3 3-2,1 0 0,-1 1-1,0 0 1,1 0 0,-1 1-1,0 0 1,-14 1 0,-8 1-6,33-7 180,10-6-7,17-8 29,-14 13-192,26-7 0,-20 8-50,17-6-10,1 2 0,58-5 0,-72 13 82,-1 0 1,1 1 0,0 2 0,47 8-1,-64-8-29,-1 0 0,0 0-1,-1 1 1,1 0 0,0 0-1,-1 1 1,0 0 0,0 0-1,0 1 1,10 8 0,-13-9 11,-1 0 0,1 1 0,-1-1 1,0 0-1,0 1 0,0 0 0,-1 0 0,0 0 1,0 0-1,0 0 0,0 0 0,-1 0 0,0 0 1,0 1-1,0-1 0,-1 11 0,-1-8 45,1-1 0,-1 0-1,-1 0 1,0 0 0,0 0 0,0 0 0,-1 0-1,0-1 1,0 1 0,-1-1 0,-5 8-1,8-12-7,1-2-11,0 0-1,0 0 0,0 0 0,1 0 1,-1 0-1,0 0 0,0-1 0,0 1 1,1 0-1,-1 0 0,0 0 0,0 0 0,1 0 1,-1 0-1,0 0 0,0 0 0,0 0 1,1 0-1,-1 0 0,0 0 0,0 0 0,1 0 1,-1 0-1,0 0 0,0 0 0,0 0 1,1 0-1,-1 1 0,0-1 0,0 0 1,0 0-1,1 0 0,-1 0 0,0 0 0,0 1 1,0-1-1,0 0 0,1 0 0,-1 0 1,0 0-1,0 1 0,0-1 0,0 0 0,0 0 1,0 0-1,0 1 0,0-1 0,0 0 1,1 0-1,-1 0 0,0 1 0,0-1 0,0 0 1,0 0-1,0 1 0,0-1 0,-1 0 1,1 0-1,0 0 0,0 1 0,0-1 1,0 0-1,0 0 0,0 1 0,9-8 17,-1-1 0,1 0 1,-1 0-1,-1-1 0,1 1 0,5-11 0,10-11-25,-12 17-9,35-38-49,-46 50 40,1 0-1,-1 1 0,1-1 0,-1 0 0,1 1 0,0-1 0,-1 1 1,1-1-1,0 1 0,-1-1 0,1 1 0,0 0 0,0-1 0,-1 1 1,1 0-1,0 0 0,0-1 0,0 1 0,-1 0 0,1 0 0,0 0 1,0 0-1,0 0 0,0 0 0,-1 0 0,1 0 0,0 0 0,0 1 0,0-1 1,-1 0-1,1 0 0,0 1 0,0-1 0,-1 1 0,1-1 0,0 0 1,-1 1-1,1-1 0,0 1 0,-1 0 0,1-1 0,-1 1 0,1-1 1,-1 1-1,1 0 0,-1 0 0,1-1 0,-1 1 0,1 1 0,1 4-20,0-1 0,0 1 0,0-1-1,0 1 1,0 9 0,1 41-88,0 1 67,-2-51 91,0 0-1,1 0 0,-1 0 1,1 0-1,0 0 0,1 0 1,3 6-1,-5-10-5,1 0 0,0 0 0,-1 0 1,1 0-1,0 0 0,0-1 0,0 1 0,0 0 0,0-1 1,0 1-1,1-1 0,-1 0 0,0 0 0,1 0 1,-1 0-1,1 0 0,-1-1 0,1 1 0,3 0 0,3-1 64,1 1-1,-1-2 0,0 1 1,11-3-1,2-1-38,0 0 0,0-2 0,0-1 0,-1-1 0,0-1 0,0 0 0,34-23 0,-39 21-32,-2 0-1,1 0 1,-2-1-1,0-1 1,0-1-1,-1 1 1,14-23 0,3-10-81,26-57 1,17-27-46,-72 128 64,1 1 0,0 0 0,0 0 0,-1 0-1,1-1 1,0 1 0,0 0 0,0 0 0,1 0 0,-1 1-1,0-1 1,0 0 0,0 0 0,1 1 0,-1-1 0,2 0 0,-3 1 27,1 0 1,-1 0 0,0 0 0,1 0 0,-1 0 0,1 0 0,-1 0-1,0 0 1,1 0 0,-1 1 0,0-1 0,1 0 0,-1 0 0,0 0 0,0 0-1,1 1 1,-1-1 0,0 0 0,1 0 0,-1 1 0,0-1 0,0 0-1,0 1 1,1-1 0,-1 1 0,1 1-1,0 0 0,-1 0-1,1 0 1,-1 0 0,1 0 0,-1 0-1,0 3 1,0 46 80,-3-1 0,-12 65 0,8-65-172,-11 51 152,15-89 6,0-1-1,-1 0 1,0 0 0,-1-1 0,0 1-1,-11 15 1,16-25-31,-1 0-1,1 0 0,-1 0 1,0-1-1,0 1 0,1 0 1,-1-1-1,0 1 0,0 0 1,0-1-1,0 1 1,0-1-1,0 1 0,0-1 1,0 1-1,0-1 0,0 0 1,0 0-1,0 1 1,0-1-1,0 0 0,0 0 1,0 0-1,0 0 0,-2-1 1,0 1 7,1-1 0,-1 0 0,1 0-1,-1-1 1,1 1 0,-1 0 0,1-1 0,0 0 0,-4-3 0,-5-5-29,1-1-1,-16-24 1,26 35-1,-19-29-84,17 26 79,1 0 0,-1 0 0,1 0 0,0 0 0,0 0 0,0 0 0,0-1 0,-1-4 0,2 8 3,0-1-1,0 1 1,1 0-1,-1 0 1,0 0 0,0-1-1,0 1 1,0 0-1,0 0 1,0-1-1,0 1 1,0 0 0,0 0-1,1 0 1,-1-1-1,0 1 1,0 0-1,0 0 1,0 0 0,0 0-1,1-1 1,-1 1-1,0 0 1,0 0 0,1 0-1,-1 0 1,0 0-1,0 0 1,0 0-1,1-1 1,-1 1 0,0 0-1,0 0 1,1 0-1,-1 0 1,1 0-1,13 3-68,19 10-10,-29-11 59,36 17-63,43 17 534,-72-33-925,0 1 1,1-2 0,-1 1 0,0-1-1,21 0 1,-16-3-1651,-5-1-3084,-1 2 1798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52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42 10464,'-36'-33'4736,"22"29"-4096,9-1-640,5 10-128,-8-5 32,3 0-192,10 0 160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52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33 132 11296,'-32'-15'5120,"77"3"-4449,8-1 1,10 9-512,50-12 1472,-2 7-896,47-14-32,-5 12-448,18-1-96,-18 4-96,5 3-256,-19 5 96,-4-4-8255,-19 8 4543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54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1535 2496,'-25'4'1429,"18"-3"-412,7 1 1008,0-1-1843,1-1-1,0 1 1,-1-1 0,1 0 0,0 1 0,-1-1 0,1 0 0,0 0 0,-1 1 0,1-1 0,0 0-1,-1 0 1,1 0 0,0 0 0,0 0 0,4 0 294,0-1 0,-1 0 0,1 0 0,-1 0-1,0 0 1,1-1 0,-1 1 0,7-5 0,0 0 121,0 0 0,12-11 1,1-4-142,-1 0 1,23-29 0,23-28-85,112-123 115,-116 132-371,-11 15 55,85-113 0,-106 115-134,-2-1-1,-3-1 0,-2-1 0,29-87 1,-20 39-69,-30 75-86,-5 20 47,-3 6-50,-6 12-177,2 6 84,-10 26 1,6-14 90,-61 139-209,-33 88 446,88-207 42,2 1 0,3 1 0,-9 69 0,20-109-27,0 0 0,1 0 0,0 0 1,0 0-1,1 0 0,0 0 0,1 0 0,5 15 0,-6-22-75,0-1-1,0 0 0,0 0 0,0 1 0,0-1 1,1 0-1,-1 0 0,1 0 0,0-1 0,-1 1 1,1 0-1,0-1 0,0 1 0,0-1 0,0 1 1,0-1-1,1 0 0,-1 0 0,0 0 0,0 0 1,1 0-1,-1 0 0,1-1 0,-1 0 0,1 1 1,-1-1-1,1 0 0,-1 0 0,1 0 0,-1 0 1,1 0-1,-1-1 0,0 1 0,1-1 0,-1 0 1,1 0-1,-1 0 0,0 0 0,4-2 0,9-7 107,0-2 0,-1 0 0,-1 0 0,24-28 0,73-104 87,-42 52-168,141-205 153,-192 271-235,256-429-56,-200 299-543,-68 148 418,-4 9 18,-4 13-12,-80 166-36,56-126 241,-137 236 362,-13 26 81,33 30-1,141-337-446,-49 120 1261,46-119-752,8-24 24,11-25-477,1 1 1,1 1-1,33-55 1,-35 69-109,2 1-1,0 1 1,2 0-1,0 1 1,1 1-1,33-27 1,-43 40-79,0 0 1,1 1 0,-1 0 0,15-7 0,-20 11 82,-1 0 1,1 0-1,-1 1 1,1-1-1,0 0 1,-1 1-1,1 0 1,0-1-1,0 1 1,-1 0-1,1 0 1,0 1-1,-1-1 1,1 1-1,0-1 1,-1 1-1,1 0 0,-1 0 1,1 0-1,4 3 1,-3-1 0,0 0-1,-1 1 1,1-1 0,-1 1-1,0 0 1,0 0 0,0 0-1,0 0 1,2 7 0,3 8-95,6 20 1,-1-4 59,-5-12 80,3 5 199,26 47 0,-33-67-180,1 0 0,0-1 0,1 0 0,-1 0 0,2-1 0,-1 1 0,1-1 0,-1-1 0,2 1 0,11 6 1,-15-10-16,0 0 1,0 0 0,1-1 0,-1 0 0,0 0 0,0 0 0,1 0 0,-1-1-1,1 1 1,-1-1 0,1 0 0,-1-1 0,0 1 0,1-1 0,-1 0 0,0 0-1,1 0 1,-1-1 0,0 1 0,0-1 0,0 0 0,0 0 0,0 0 0,-1-1-1,1 0 1,4-4 0,0-1 36,-1 0-1,-1 0 1,1-1-1,9-19 1,17-42 41,-18 35-15,-2-1 0,-1 0 0,7-43 0,-18 73-123,1 1-17,-1 0 0,0 1 1,-1-1-1,1 0 0,-1 0 0,0 0 1,0 0-1,-1 0 0,1 0 0,-1 0 1,-1-5-1,2 10 42,-1 0-1,1-1 1,0 1 0,0-1 0,0 1-1,0-1 1,-1 1 0,1 0 0,0-1-1,0 1 1,-1-1 0,1 1 0,0 0-1,-1-1 1,1 1 0,0 0 0,-1 0-1,1-1 1,-1 1 0,1 0 0,0 0-1,-1 0 1,1-1 0,-1 1 0,1 0-1,0 0 1,-1 0 0,1 0 0,-1 0-1,1 0 1,-1 0 0,1 0 0,-1 0-1,1 0 1,-1 0 0,1 0 0,0 0-1,-1 0 1,1 0 0,-1 1 0,1-1-1,-1 0 1,1 0 0,0 0 0,-1 1 0,1-1-1,-1 0 1,1 1 0,0-1 0,-1 0-1,1 1 1,0-1 0,0 0 0,-1 1-1,-2 3-43,-1-1-1,1 1 0,0 0 0,-4 7 1,0 4 16,1 0 0,0 1 0,1 0 1,-5 31-1,6-28-19,-2 9 82,-3 36-1,8-50 7,1-1 0,0 0 0,1 1 0,0-1 0,4 15 0,-4-25-16,-1 1-1,1-1 1,0 1 0,1-1 0,-1 0-1,1 0 1,-1 1 0,1-1-1,0 0 1,0-1 0,0 1 0,1 0-1,-1-1 1,1 1 0,-1-1-1,1 1 1,0-1 0,0 0 0,0-1-1,0 1 1,0 0 0,0-1-1,0 1 1,6 0 0,-3-1 25,0-1 1,0 1-1,0-1 1,0-1 0,0 1-1,0-1 1,0 0-1,0-1 1,9-2-1,4-4 71,27-15 0,-43 22-98,75-45 137,126-99 0,-172 121-199,-24 18-25,0-1 0,0 2 0,1-1 0,0 1 0,0 1 0,0-1 0,11-2 0,-18 6 60,-1 1 1,1 0 0,-1 0-1,1 0 1,-1 0 0,0 0 0,1 1-1,-1-1 1,1 0 0,-1 1 0,1-1-1,-1 0 1,0 1 0,0 0-1,1-1 1,-1 1 0,0 0 0,0 0-1,1 0 1,-1 0 0,0 0 0,0 0-1,0 0 1,0 0 0,-1 0-1,1 0 1,0 0 0,0 1 0,-1-1-1,1 0 1,0 1 0,-1-1 0,1 2-1,2 6 3,-1-1-1,0 1 0,2 17 1,-3-23 7,2 26 44,-1-5-25,1-1 0,1 0-1,9 28 1,-11-45 15,0 0 0,0 0 0,1-1 0,0 1 0,0-1 0,0 1 0,1-1 0,0 0 0,0 0 0,0-1-1,1 1 1,-1-1 0,1 0 0,0 0 0,0 0 0,11 5 0,-11-7 20,-1-1-1,0 1 1,1-1-1,-1 0 1,1 0-1,-1-1 1,1 1-1,-1-1 1,1 0-1,-1 0 1,1 0 0,0-1-1,-1 0 1,5-1-1,2-1 36,0-1 0,-1 0 0,0-1 0,15-9 0,-10 5-43,-1-1 1,0-1-1,-1 0 0,0-1 0,-1 0 1,0-1-1,-1-1 0,15-23 0,-7 5 61,-2-1 0,27-68-1,-33 65-367,-11 34 227,0-1 0,1 1 0,-1 0 1,0-1-1,0 1 0,0 0 0,0-1 0,-1 1 1,1 0-1,-1-1 0,1 1 0,-1 0 0,-1-3 1,2 5 10,0-1 1,-1 1 0,1-1 0,0 1 0,-1-1 0,1 1 0,-1-1-1,1 1 1,0 0 0,-1-1 0,1 1 0,-1 0 0,1-1 0,-1 1 0,1 0-1,-1 0 1,1-1 0,-1 1 0,1 0 0,-1 0 0,1 0 0,-1 0-1,0 0 1,1 0 0,-1-1 0,1 1 0,-1 1 0,0-1 0,-1 0-17,0 1 0,0-1 0,0 1 0,1 0 0,-1-1 0,0 1 0,1 0 0,-4 3 0,0-1 25,1 1 0,0 0 0,0 0 0,0 0-1,-4 7 1,3-2 41,0 1 0,0 0 0,1 0 0,1 0-1,0 0 1,0 0 0,1 1 0,0-1 0,1 1-1,0 0 1,1-1 0,0 1 0,1 0 0,0-1 0,0 1-1,1-1 1,1 1 0,0-1 0,0 0 0,8 15 0,-5-12 59,0-1 1,1 1 0,1-2-1,0 1 1,0-1 0,1-1-1,0 1 1,1-1 0,0-1 0,1 0-1,0-1 1,1 0 0,-1 0-1,1-1 1,18 7 0,-22-10-255,0-2 1,0 1 0,1-1-1,-1-1 1,0 1 0,1-1-1,13-1 1,-17 0-935,1-1 0,-1 1 0,0-1 0,1-1 0,-1 1 0,0-1 0,9-4 0,8-6-2765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55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7392,'0'0'3360,"42"9"-2944,11-9 1696,10 0-1248,50-9 160,4 1-640,40-9 32,-9 6-256,10-4 128,-18 2-161,2-7-6110,-15 8 3231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56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0 591 4224,'0'0'1365,"14"6"1248,1 1 228,-12-5-2546,-1-1 0,1 1 0,0-1 0,-1 0 0,1 0 0,0 0-1,0 0 1,0-1 0,0 1 0,-1-1 0,1 0 0,0 1 0,0-1-1,0-1 1,0 1 0,0 0 0,0-1 0,0 1 0,0-1-1,0 0 1,4-2 0,5-3 200,0-1 0,0-1 0,-1 0 0,0 0 0,17-18 0,41-53 165,-64 72-583,88-109 382,57-71 388,-123 158-738,-21 23-165,0 0 0,0-1 0,0 0 0,6-11 1,-21 37 37,1 0 1,1 0 0,0 1-1,1 0 1,2 0 0,0 1-1,1-1 1,1 1 0,1 0-1,0-1 1,5 37 0,-3-52 78,0 0 1,1-1-1,-1 1 1,1 0-1,0-1 0,0 1 1,1-1-1,-1 0 1,1 0-1,0 0 1,0 0-1,0 0 1,1-1-1,5 5 1,-6-6 7,0 1 0,0-1 0,0 0 0,1-1 0,-1 1 0,0 0 0,1-1 0,0 0 0,-1 0 1,1 0-1,0 0 0,0-1 0,-1 1 0,1-1 0,0 0 0,0 0 0,0-1 0,-1 1 0,6-2 1,0-1 2,-1 0 1,1 0 0,-1-1 0,0 0-1,0-1 1,0 0 0,0 0 0,-1-1 0,0 0-1,10-11 1,6-8 169,29-42 0,-41 51-113,8-10-2,168-209-398,-187 235 274,16-15-395,-16 15 379,1 0 0,-1 0 0,0 0 1,0 0-1,0 0 0,0 0 0,1-1 0,-1 1 0,0 0 0,0 0 0,0 0 0,0 0 0,1 0 0,-1 0 0,0 0 0,0 0 1,0 0-1,1 0 0,-1 0 0,0 0 0,0 0 0,0 0 0,1 0 0,-1 0 0,0 0 0,0 0 0,0 1 0,1-1 0,-1 0 1,0 0-1,0 0 0,0 0 0,1 12-329,-19 95 573,-12 68-398,25-151 227,-1 0 0,-12 30 0,15-47 22,0 0 0,0-1 0,0 1 0,-1-1-1,0 1 1,0-1 0,-1-1 0,0 1 0,0 0 0,0-1-1,-11 8 1,15-12-63,0-1 0,0 1 0,0-1 0,0 1 0,0-1 0,0 0 0,0 1 0,0-1 0,0 0 0,0 0 0,0 0 0,0 0 0,0 0 0,0 0 0,0 0 0,0 0 0,0 0 0,0 0 0,0-1 0,0 1 0,0 0 0,0-1 0,0 1 0,-1-1 0,0-1 10,-1 0 1,1 1-1,0-1 1,0-1-1,-1 1 0,2 0 1,-1 0-1,-3-5 1,0-1 4,1-1 1,0 1-1,0-1 1,-4-13-1,6 16 36,1 1-128,-1 0 0,1 0-1,0-1 1,0 1 0,0-8-1,1 13 43,0-1 1,1 1-1,-1-1 0,0 1 0,0-1 1,0 1-1,0-1 0,0 1 0,0-1 0,1 1 1,-1-1-1,0 1 0,0-1 0,1 1 0,-1-1 1,0 1-1,1 0 0,-1-1 0,0 1 0,1 0 1,-1-1-1,1 1 0,-1 0 0,1-1 0,0 1-6,1 0-1,-1 0 1,0 0-1,0 0 1,1 0-1,-1 0 0,0 0 1,0 0-1,1 0 1,-1 1-1,0-1 1,0 1-1,0-1 0,2 2 1,22 9 89,8 4 46,58 18 0,-67-26-601,94 21 195,-78-22-3822,1-4-4583,-28-2 5253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56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63 7552,'-44'-23'3424,"39"10"-2976,10 10-32,3 3-320,20-4-1216,7-1 576,28-3-4224,-5 1 2656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0:59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793 464 5632,'-5'-6'1796,"1"-1"0,-5-14 0,-4-4 437,1 6-1400,-1 0 0,-1 1 0,0 0 0,-2 2 0,-29-27 0,37 37-794,1 0-1,-1 1 1,-1 0-1,1 0 1,-1 1 0,0 0-1,0 1 1,0 0 0,0 0-1,0 1 1,-1 0-1,1 1 1,-1 0 0,0 0-1,-17 2 1,14 0-71,0 2 0,-1 0 0,1 1 0,0 0 0,-24 12 0,6-1-36,0 2-1,1 2 1,0 0 0,-29 27-1,36-28 101,2 1 0,0 1 0,-18 23 0,27-29-29,2 1 0,0 0 0,0 0 0,2 1 0,0 0 1,-8 22-1,10-19 86,1 1 0,0 0 0,1 0 0,-2 37 0,6-46-20,0 0-1,1 0 1,0 0 0,1 0-1,0-1 1,0 1-1,1 0 1,1-1 0,0 0-1,10 19 1,-6-16 12,1-2 1,0 1 0,1-1-1,0 0 1,0-1 0,1 0-1,1-1 1,0 0-1,0-1 1,22 11 0,-5-5 85,2-1 1,0-1-1,55 12 1,-60-19-80,1 0 0,0-2 1,0-1-1,0-1 0,41-4 1,-23-3 67,0-1-1,62-20 1,-93 23-122,0-1 0,0 0 0,0-1 0,14-9 0,-22 11-16,-1 0 1,1 1 0,-1-2 0,0 1-1,0-1 1,-1 0 0,1 0 0,-1 0-1,0 0 1,-1-1 0,6-9 0,-8 13-13,-1 0 0,1 1 0,0-1 0,-1 0 0,1 0 0,-1 0 1,0 1-1,1-1 0,-1 0 0,0 0 0,0 0 0,0 0 0,-1 0 0,1 0 1,0 1-1,-1-1 0,1 0 0,-1 0 0,1 0 0,-1 1 0,0-1 0,0 0 1,0 1-1,0-1 0,0 1 0,-2-3 0,2 3-17,-1 0-1,0-1 1,1 1 0,-1 0 0,0 0-1,0 0 1,0 0 0,0 0-1,0 1 1,0-1 0,0 1-1,0-1 1,0 1 0,0 0-1,0-1 1,0 1 0,0 0-1,0 0 1,0 1 0,0-1 0,0 0-1,0 1 1,0-1 0,-4 2-1,-2 2-18,-1 0-1,0 1 0,1 0 1,0 0-1,0 1 0,-8 7 1,10-7 1,0-1 0,1 1 0,0-1 0,0 2 0,0-1 0,1 0 0,0 1 1,-5 9-1,8-14 44,1 0-1,-1-1 1,1 1 0,-1 0 0,1-1 0,-1 1 0,1 0 0,0 0-1,0 0 1,0-1 0,0 1 0,0 0 0,0 0 0,1 0 0,-1-1-1,0 1 1,1 0 0,0-1 0,-1 1 0,2 2 0,0-2 8,-1 0 0,1 0 0,0-1 0,0 1 0,-1-1 0,1 1 0,0-1 0,0 0 0,0 0 0,0 0 0,1 0 0,-1 0 0,4 1 0,4 0 72,1 0 0,-1 0 0,1-1 1,-1-1-1,18-1 0,-26 1-83,23-2 126,44-8 0,-63 9-95,0-1-1,0 0 0,0 0 0,0 0 0,0-1 1,0 0-1,0 0 0,-1 0 0,1-1 1,-1 0-1,0 0 0,5-6 0,-7 7-27,-1-1 0,0 1 0,0 0 0,0-1-1,0 0 1,-1 1 0,0-1 0,1 0 0,-1 0-1,-1 0 1,2-7 0,-1 2-19,-1 0-1,0 0 1,-3-17-1,2 21-24,0-1 0,0 1 1,-1 0-1,0 0 0,0 0 0,0 0 0,-1 0 0,0 0 0,0 1 0,0-1 0,0 1 0,-1 0 0,1 0 0,-1 0 1,0 0-1,-6-4 0,5 5-16,-1-1 1,0 0 0,0 1 0,-1 0 0,1 1-1,0-1 1,-1 1 0,0 1 0,1-1-1,-1 1 1,0 0 0,-10 0 0,13 1 17,-10 0-61,-25 3 0,35-2 85,0-1 0,0 1-1,0 0 1,0 1 0,0-1 0,1 1 0,-1-1 0,0 1 0,1 0 0,0 0 0,-5 4 0,8-6 2,-1 1 0,1-1 0,-1 1 0,1 0 0,0-1 0,-1 1 0,1-1 0,0 1 0,-1 0 0,1-1 0,0 1 0,0 0 0,0 0 0,0-1 0,-1 1 0,1 0 0,0-1 0,0 1 0,1 0 0,-1 0 0,0-1 0,0 1 0,0 0 0,0 0 0,0-1 0,1 1 0,-1 0 0,0-1 0,1 1 0,-1-1 0,0 1 0,1 0 0,-1-1 0,1 1 0,-1-1 0,1 1 0,-1-1 0,1 1 0,0-1 0,0 1 0,3 2 2,0 0-1,0 0 1,0 0 0,8 3-1,-2-2 62,0 0 0,1-1 0,-1-1 0,1 1-1,0-2 1,0 0 0,21 0 0,-16-1 46,1-2 0,0 0 0,-1-1 0,26-8 0,-20 3-26,0-1 0,0-1-1,29-19 1,57-45 7,-70 47-25,-14 10-216,44-41 0,-74 68 24,1-1 0,1 1 0,-1-1 1,-2 14-1,-2 1 79,-34 100 74,38-103 59,0 0 1,1 1-1,-2 42 1,6-60-34,0-1 1,1 1 0,-1-1 0,0 0-1,1 1 1,0-1 0,0 0-1,0 0 1,2 4 0,-3-6-37,1 0 1,0 0-1,-1 0 1,1 0-1,0 0 1,0 0-1,0 0 0,0 0 1,-1-1-1,1 1 1,0 0-1,0-1 1,0 1-1,1-1 1,-1 1-1,0-1 1,0 1-1,0-1 0,0 0 1,0 1-1,1-1 1,-1 0-1,0 0 1,0 0-1,0 0 1,1 0-1,-1 0 0,1-1 1,6 0 43,0-1-1,0-1 1,-1 1 0,1-2-1,-1 1 1,1-1 0,-1 1-1,8-7 1,52-45 261,-41 33-171,15-14-93,-23 18-205,0 2 1,2 1-1,29-19 1,-48 34 139,-1 0 0,0-1 0,1 1 0,-1 0 1,0 0-1,0 0 0,1-1 0,-1 1 1,0 0-1,1 0 0,-1 0 0,1 0 0,-1 0 1,0 0-1,1 0 0,-1 0 0,0 0 1,1 0-1,-1 0 0,1 0 0,-1 0 0,0 0 1,1 0-1,-1 0 0,0 0 0,1 0 1,-1 0-1,0 1 0,1-1 0,-1 0 0,0 0 1,1 1-1,0 0-3,-1-1 0,0 1 0,0 0 0,1 0-1,-1 0 1,0 0 0,0 0 0,0-1 0,0 1 0,0 0 0,0 0 0,0 0 0,-1 1 0,-8 29-143,5-19 129,-27 76-173,28-75 220,0-1-1,1 0 1,1 0 0,0 1-1,1 19 1,-1-30-11,1 0 0,1 1 0,-1-1 0,0 0 0,1 0 0,-1 0 1,1 0-1,-1 1 0,1-1 0,0 0 0,0 0 0,0 0 0,0-1 0,0 1 0,1 0 0,-1 0 0,0 0 1,1-1-1,-1 1 0,1-1 0,0 1 0,0-1 0,-1 0 0,1 0 0,0 0 0,0 0 0,0 0 0,0 0 1,0 0-1,0 0 0,1-1 0,-1 1 0,0-1 0,0 0 0,0 0 0,4 0 0,2 0 17,0-1 0,0 0 0,0 0 0,-1-1 0,1 0 0,0-1 0,-1 1 0,0-1 0,1-1 0,-1 1 0,0-1 0,-1-1 0,1 1 0,-1-1 0,0 0 0,7-8 0,8-10 37,-2 0 1,33-52-1,-12 16-28,106-118 244,38-53-394,-116 121 20,60-133 1,-123 232-60,0-1 0,7-21 0,-12 32 146,0 0-1,0 0 1,0-1-1,0 1 1,0 0-1,0 0 1,0 0-1,0 0 1,0 0-1,0-1 1,1 1 0,-1 0-1,0 0 1,0 0-1,0 0 1,0 0-1,0-1 1,0 1-1,0 0 1,0 0-1,0 0 1,0 0-1,0-1 1,0 1-1,0 0 1,-1 0-1,1 0 1,0 0-1,0 0 1,0-1-1,0 1 1,0 0 0,0 0-1,0 0 1,0 0-1,0 0 1,-1 0-1,1-1 1,0 1-1,0 0 1,0 0-1,0 0 1,-8 6-178,-15 21-34,-116 170-234,14 16 95,110-182 401,2 0 0,1 1-1,-10 41 1,17-54 4,2 0 0,0 1 1,1 0-1,1-1 0,1 1 0,4 39 1,-3-51 10,1 0 1,0 0-1,1 0 1,-1-1-1,7 13 0,-7-17-36,0 1-1,0-1 1,0 0-1,0 0 0,0-1 1,1 1-1,-1 0 1,1-1-1,0 1 0,0-1 1,0 0-1,0 0 1,0 0-1,0-1 0,4 2 1,-1-1-1,0-1 0,0 0 0,0 0 0,0 0 0,0-1 1,0 0-1,0-1 0,0 1 0,0-1 0,0 0 0,0 0 0,0-1 0,7-3 0,5-2 16,-1-1 0,0 0 0,16-13 0,-5 4 14,-2-2 0,-1-2 0,0 0 0,29-33 1,-35 33-236,-11 15-4,-8 6 183,0 0 0,0 0 0,0 0 0,0 0 0,0 0-1,0 1 1,0-1 0,0 0 0,0 0 0,0 0 0,0 0 0,0 0 0,0 0 0,0 0 0,0 0 0,0 0 0,0 0 0,0 0-1,0 0 1,0 0 0,0 0 0,0 0 0,0 0 0,0 0 0,0 0 0,0 1 0,0-1 0,0 0 0,0 0 0,0 0-1,0 0 1,0 0 0,0 0 0,0 0 0,0 0 0,0 0 0,0 0 0,0 0 0,0 0 0,0 0 0,0 0 0,1 0 0,-1 0-1,0 0 1,0 0 0,0 0 0,0 0 0,0 0 0,0 0 0,0 0 0,0 0 0,0 0 0,0 0 0,0 0 0,0 0 0,-53 166-582,50-155 598,1-1 0,0 0 0,1 1 0,-1 20 0,2-26 17,1-1 0,-1 0 0,0 1 0,1-1 0,0 0 0,0 0 0,0 0 0,1 1 0,-1-1 0,1-1 0,0 1 0,0 0 0,1 0 0,3 4 0,-5-7-9,1 0 0,-1 1 0,1-1 0,0 0 1,-1 0-1,1 0 0,0 0 0,0-1 0,0 1 1,0 0-1,0-1 0,0 0 0,0 1 0,0-1 1,0 0-1,0 0 0,0 0 0,0 0 0,0 0 1,0 0-1,0-1 0,0 1 0,0-1 0,-1 1 1,5-3-1,0 1-5,0-1 0,0 0 0,0-1 0,0 1 0,-1-1 0,7-6 0,0-2 52,-1-1 1,-1-1 0,0 0-1,0 0 1,-2-1-1,9-18 1,-15 29-42,4-8-24,1 0 1,-2 0 0,0-1 0,-1 1-1,0-1 1,0 0 0,-2 0 0,2-18 0,-3 27-23,-2 1 0,1-1 0,0 1 0,-1-1 0,1 1 0,-1-1 0,0 1 0,0-1 0,-1 1 0,1 0 0,-1 0 0,1-1 0,-1 1 0,0 0 0,0 1 0,0-1 0,-1 0 0,1 1 0,-1-1 0,0 1 0,1 0 0,-1-1 0,0 1 0,0 1 0,0-1 0,0 0 0,-1 1 0,1 0 0,0-1 0,-1 1 0,1 1 0,-1-1 0,1 0 0,-1 1 0,1 0 0,-1 0 0,0 0 0,1 0 0,-1 0 0,1 1 0,-1-1 0,1 1 1,-1 0-1,-3 2 0,-37 14 122,116-28 432,-27 1-636,78-7-1,-104 16 61,0 1 1,0 0-1,0 2 0,0 0 0,-1 1 0,37 10 1,-52-12 37,1 0 0,-1 1 1,1-1-1,-1 1 1,0 0-1,1 0 1,-1 0-1,0 0 1,0 1-1,0-1 0,-1 1 1,1 0-1,0-1 1,-1 1-1,0 1 1,0-1-1,0 0 1,0 0-1,0 1 0,-1-1 1,0 1-1,1 0 1,-1-1-1,-1 1 1,1 0-1,0-1 1,-1 1-1,0 0 0,0 0 1,0 7-1,-3 7 12,0 0 0,-1 0 0,-1-1-1,0 1 1,-9 16 0,8-19 3,2-6 103,3-7-53,0 0-1,0 0 0,0-1 1,0 1-1,0 0 0,1 0 0,-1 0 1,1 0-1,-1 0 0,1 0 0,0 0 1,0 0-1,0 0 0,0 3 1,0-5-50,0 0-1,0 0 1,0 0 0,0 0 0,0 0 0,0 0 0,1 0 0,-1 0 0,0 0 0,0 1 0,0-1 0,0 0 0,0 0 0,0 0 0,0 0 0,1 0 0,-1 0 0,0 0 0,0 0 0,0 0 0,0 0 0,0 0 0,0 0 0,0 0 0,1 0 0,-1 0 0,0 0 0,0 0 0,0 0 0,0 0 0,0 0-1,0 0 1,0-1 0,1 1 0,-1 0 0,0 0 0,0 0 0,0 0 0,0 0 0,0 0 0,0 0 0,0 0 0,0 0 0,0 0 0,0-1 0,1 1 0,-1 0 0,0 0 0,6-8 111,-3 5-21,84-90 376,-65 72-574,1 1 0,31-21-1,-50 38 38,0 1 1,1-1-1,-1 1 0,9-3 1,-12 4 38,0 1 0,0 0 0,0 0 0,0-1 0,0 1 0,0 0 0,0 0 0,-1 0 0,1 0-1,0 0 1,0 0 0,0 0 0,0 0 0,0 0 0,0 0 0,0 1 0,0-1 0,0 0 0,-1 1 0,1-1 0,0 1 0,0-1 0,0 1 0,-1-1 0,1 1 0,0-1 0,0 1 0,-1 0 0,1-1 0,-1 1 0,2 1 0,-1 4-7,1 0 0,-1 0-1,-1 0 1,1 0 0,-1 0-1,0 0 1,0 0 0,-1 0-1,-1 9 1,-6 26 69,5-26 174,0-1 0,-1 27 1,4-41-204,0 0 1,0 0-1,0 0 1,0 0-1,0 1 1,0-1 0,0 0-1,0 0 1,0 0-1,0 0 1,0 0 0,0 0-1,0 0 1,0 0-1,0 0 1,0 0-1,0 1 1,0-1 0,0 0-1,0 0 1,0 0-1,0 0 1,0 0 0,0 0-1,0 0 1,0 0-1,0 0 1,0 0 0,0 0-1,0 0 1,0 0-1,0 1 1,0-1-1,1 0 1,-1 0 0,0 0-1,0 0 1,0 0-1,0 0 1,0 0 0,0 0-1,0 0 1,0 0-1,0 0 1,0 0-1,0 0 1,1 0 0,-1 0-1,0 0 1,0 0-1,0 0 1,0 0 0,0 0-1,0 0 1,0 0-1,0 0 1,0 0 0,0 0-1,0 0 1,1 0-1,-1 0 1,0 0-1,0-1 1,0 1 0,0 0-1,0 0 1,0 0-1,8-8 282,9-17-289,-13 19 80,3-5-69,-2 3-47,1 0 0,-1 0 0,1 0 0,1 1 0,-1 0 0,1 0 0,1 1 0,10-8 1,-17 13 18,-1 1 1,1 0 0,-1-1-1,1 1 1,-1 0 0,1 0-1,-1-1 1,1 1 0,0 0-1,-1 0 1,1 0 0,-1 0-1,1 0 1,0 0 0,-1 0-1,1 0 1,-1 0 0,1 0-1,0 0 1,-1 0 0,1 1-1,-1-1 1,1 0 0,0 0-1,-1 1 1,1-1 0,-1 0-1,1 1 1,-1-1 0,1 0-1,-1 1 1,0-1 0,1 1-1,-1-1 1,1 1 0,-1-1-1,0 1 1,1-1 0,-1 1-1,0-1 1,0 1 0,1 0-1,-1-1 1,0 1 0,0 0-1,2 4-35,-1 1 0,0-1 0,0 1-1,0 5 1,-1-3-2,1 3-1,-1-5 94,1 1 1,0-1-1,2 10 1,-3-15-28,1 0 0,-1 0 0,0 0 1,1 0-1,-1 0 0,1 0 0,-1 0 0,1 0 0,-1 0 1,1 0-1,-1-1 0,1 1 0,0 0 0,-1 0 0,1-1 1,0 1-1,0-1 0,0 1 0,0 0 0,-1-1 1,1 0-1,0 1 0,0-1 0,0 1 0,0-1 0,0 0 1,0 0-1,2 1 0,2-2 20,-1 1 0,0-1 0,0 0 0,1 0 1,-1 0-1,0 0 0,0-1 0,4-2 0,32-19 64,-24 13-77,230-141 137,-242 149-206,0-1 1,0 1-1,0 0 0,1 0 1,-1 0-1,1 1 0,-1-1 1,1 1-1,-1 0 0,1 1 1,0-1-1,0 1 0,-1 0 1,1 0-1,7 1 0,-7 1 58,2 2 395,-7-4-407,0 0-1,0 0 0,0 0 0,0 0 0,0 0 1,0 0-1,0 0 0,1 0 0,-1 0 1,0 1-1,0-1 0,0 0 0,0 0 0,0 0 1,0 0-1,0 0 0,0 0 0,0 0 1,1 0-1,-1 0 0,0 0 0,0 0 0,0 0 1,0-1-1,0 1 0,0 0 0,0 0 1,0 0-1,0 0 0,0 0 0,0 0 0,1 0 1,-1 0-1,0 0 0,0 0 0,0 0 1,0 0-1,0 0 0,0 0 0,0 0 0,0 0 1,0-1-1,0 1 0,0 0 0,0 0 1,0 0-1,0 0 0,0 0 0,0 0 0,0 0 1,0 0-1,9-7 214,-6 6-178,0-1 1,-1 0 0,1 0-1,-1 0 1,4-3-1,13-21 36,-1 0-1,-2-1 0,0-1 0,-2 0 1,11-31-1,24-131-186,-27 93-35,-22 95 143,3-7-103,-1 0 0,1-14 0,-3 23 104,0 0 0,0 0 1,0 0-1,0 0 0,0 0 0,0 0 0,0 0 1,0 1-1,0-1 0,0 0 0,0 0 1,0 0-1,0 0 0,0 0 0,0 0 1,0 0-1,0 0 0,0 0 0,0 0 0,-1 0 1,1 0-1,0 0 0,0 0 0,0 0 1,0 0-1,0 0 0,0 0 0,0 0 1,0 0-1,0 0 0,0 0 0,0 0 1,0 0-1,-1 0 0,1 0 0,0 0 0,0 0 1,0 0-1,0 0 0,0 0 0,0 0 1,0 0-1,0 0 0,0 0 0,0 0 1,0 0-1,0 0 0,0 0 0,0 0 0,-1 0 1,1 0-1,0 0 0,0 0 0,0 0 1,0 0-1,0 0 0,0 0 0,0 0 1,0 0-1,0-1 0,0 1 0,-5 9-122,-9 27-142,-15 62 0,13-43 162,1-3-102,-42 156 342,40-126 170,-9 101 1,25-178-219,1 0 1,1 0-1,-1 0 0,1 0 1,0 0-1,2 10 1,-3-15-65,1 1 1,-1 0-1,0-1 1,0 1-1,1-1 0,-1 1 1,0-1-1,1 1 1,-1-1-1,0 1 0,1-1 1,-1 1-1,1-1 1,-1 1-1,1-1 0,-1 1 1,1-1-1,-1 0 1,1 0-1,0 1 0,-1-1 1,1 0-1,0 1 1,1-1-6,-1-1 1,0 1 0,0 0 0,0-1 0,0 1 0,0-1 0,0 1 0,0-1 0,0 0 0,0 1 0,0-1 0,0 0 0,0 0 0,-1 1 0,1-1 0,0 0 0,0 0 0,-1 0 0,1-1 0,17-24 56,-2-1 1,21-46-1,-11 18-61,-18 40-101,-2 0 0,10-33 1,-16 48 79,0-1-1,1 1 1,-1-1 0,0 1-1,0 0 1,0-1 0,1 1-1,-1 0 1,0-1 0,0 1-1,1 0 1,-1-1 0,0 1 0,0 0-1,1 0 1,-1-1 0,0 1-1,1 0 1,-1 0 0,1 0-1,-1-1 1,0 1 0,1 0-1,-1 0 1,1 0 0,-1 0 0,0 0-1,1 0 1,-1 0 0,1 0-1,-1 0 1,0 0 0,1 0-1,-1 0 1,1 0 0,-1 0-1,0 0 1,1 0 0,-1 1 0,1-1-1,-1 0 1,1 0 0,20 12-66,-12-6-11,5 0 162,1 0 0,0-1-1,0-1 1,0 0 0,20 2-1,79 3 312,8-1-433,-103-3-1695,-8-1-3356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1:08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1243 4480,'3'1'6216,"15"-1"-3982,25-3-642,-22-1-1130,0-1 0,0-1-1,-1 0 1,0-2 0,0 0-1,27-16 1,-25 9 198,41-33 1,-52 38-416,-1 0-1,0-1 1,0-1 0,-1 1 0,10-18-1,-8 6 440,-1 0-1,13-47 0,-19 56-498,1-3 60,-1 0 1,-1 0-1,-1 0 0,0-1 1,-1-22-1,-1 35-109,0 0-137,0 0 1,0 1 0,0-1 0,1 1 0,0-1 0,1-4 0,-1 7-28,-1 1 0,1 0-1,0-1 1,0 1 0,0-1 0,0 1 0,0 0-1,0 0 1,0-1 0,0 1 0,0 0 0,1 0-1,-1 0 1,0 0 0,1 1 0,-1-1 0,1 0-1,-1 0 1,1 1 0,-1-1 0,3 0 0,14-3-119,33-5 0,-44 9 129,-1-1 1,0 1-1,1 1 0,-1-1 1,0 1-1,1 0 1,-1 0-1,0 1 1,7 2-1,-11-3 19,-1 0-1,1 0 1,-1 0 0,1 0-1,-1 0 1,0 0-1,1 1 1,-1-1 0,0 0-1,0 1 1,0-1-1,0 1 1,0-1-1,0 1 1,-1 0 0,1-1-1,0 1 1,0 2-1,0 4 74,1 1-1,0 13 1,-1-14 14,0 33 107,-6 56 1,3-63-143,0-1 0,2 1 0,5 35 0,-4-61-24,1 0 0,0 0 0,1-1 1,-1 1-1,6 8 0,-7-14-11,0 1 1,1 0 0,-1 0-1,1-1 1,0 1-1,0-1 1,0 0-1,0 0 1,0 1 0,1-1-1,-1-1 1,1 1-1,-1 0 1,1 0-1,0-1 1,4 2 0,3-1 46,0 0 0,1-1 0,-1 0 0,1-1 1,-1 0-1,0-1 0,16-3 0,-8 1 21,0-2-1,1 0 1,18-9 0,-23 8-16,0-1 0,-1-1 1,0 0-1,-1-1 1,0 0-1,0-1 1,-1 0-1,0-1 1,0 0-1,-2-1 0,15-21 1,-10 11 42,-2-1 1,0-1-1,-2 0 0,0-1 1,11-48-1,-19 64-131,0 1 0,-1-1 1,0 1-1,-1-1 0,0-12 0,0 19-29,0 0 0,0-1 0,-1 1-1,1-1 1,0 1 0,-1 0 0,0-1 0,0 1-1,0 0 1,0-1 0,0 1 0,0 0 0,0 0-1,-1 0 1,1 0 0,-1 0 0,1 1 0,-1-1-1,0 0 1,-2-1 0,2 2-1,-1 0-1,1 0 1,0 0-1,0 1 0,-1-1 1,1 1-1,0-1 1,0 1-1,-1 0 1,1 0-1,0 0 1,-1 0-1,1 0 1,0 1-1,-1-1 1,1 1-1,0-1 1,0 1-1,-1 0 1,1 0-1,-2 2 1,-8 3 35,1 1 0,0 1 0,0 0 0,1 0 0,0 1 0,0 0 0,1 1 0,0 0 1,1 1-1,0 0 0,1 0 0,0 0 0,1 1 0,0 0 0,1 0 0,0 1 0,1 0 1,0-1-1,1 1 0,1 1 0,0-1 0,1 0 0,0 14 0,1-21 49,1 1-1,0-1 0,1 0 1,-1 0-1,1 0 0,0 0 1,1 0-1,-1 0 0,1-1 0,0 1 1,1-1-1,-1 1 0,1-1 1,0 0-1,0-1 0,1 1 1,0-1-1,-1 0 0,1 0 1,1 0-1,-1-1 0,10 5 1,-7-4 27,-1-1 0,0 0 0,1-1 0,0 0 0,-1 0 0,1-1 0,0 1 0,0-2 0,0 1 0,0-1 0,0-1 0,0 1 0,0-1 0,-1-1 0,1 1 0,0-1 0,12-5 0,-11 2-33,-1 1 1,0-1-1,0-1 0,0 1 1,0-1-1,-1-1 1,0 1-1,-1-1 0,10-13 1,3-7 93,22-43 1,0 0-299,-31 57 70,-10 14 100,0-1-1,0 0 1,0 0-1,0 0 1,0 1-1,0-1 1,0 0-1,0 0 1,0 0-1,0 1 1,0-1-1,0 0 1,0 0-1,1 0 1,-1 1-1,0-1 1,0 0-1,0 0 1,0 0-1,0 0 1,0 0-1,0 1 1,1-1-1,-1 0 1,0 0-1,0 0 1,0 0-1,0 0 1,1 0-1,-1 1 1,0-1-1,0 0 1,0 0-1,0 0 0,1 0 1,-1 0-1,0 0 1,0 0-1,0 0 1,1 0-1,-1 0 1,0 0-1,0 0 1,0 0-1,1 0 1,-1 0-1,0 0 1,0 0-1,0 0 1,1 0-1,-1 0 1,0-1-1,0 1 1,0 0-1,0 0 1,1 0-1,-1 0 1,0 0-1,0 0 1,0-1-1,0 1 1,0 0-1,0 0 1,1 0-1,-1 0 1,0-1-1,-4 63-113,-2 0-1,-16 69 0,14-87 161,-65 494 400,61-449-159,12-69 329,0-20-606,0 0 1,0 0 0,0 0 0,0 0 0,0 0 0,0 0 0,0 0 0,0 0 0,0 0-1,0 0 1,0 0 0,0 0 0,0 0 0,0 0 0,0 0 0,0 0 0,0 0 0,1 0-1,-1 0 1,0 0 0,0 0 0,0 0 0,0 0 0,0 0 0,0 0 0,0 0 0,0 0 0,0 0-1,0 0 1,0 0 0,0 0 0,0 0 0,0 0 0,0 0 0,0 0 0,0 0 0,0 0-1,0 0 1,0 0 0,0 0 0,0 0 0,0 0 0,0 0 0,1 0 0,-1 0 0,0 0-1,0 1 1,0-1 0,0 0 0,0 0 0,0 0 0,0 0 0,0 0 0,0 0 0,3-14 324,26-182 20,-19 109-348,38-152 1,-26 168-204,46-101 0,-45 127 98,32-47 1,-40 69-2,2 1 1,1 0-1,31-29 0,-47 49 73,1-1-32,1 0 1,-1 0 0,0 1-1,1-1 1,-1 1-1,7-3 1,-9 4 44,0 1 1,0 0-1,0 0 0,0 0 1,0 0-1,0 0 1,1 0-1,-1 0 0,0 0 1,0 0-1,0 0 0,0 0 1,0 1-1,0-1 0,0 0 1,0 1-1,0-1 0,0 1 1,0-1-1,-1 1 0,1 0 1,0-1-1,0 1 0,0 0 1,-1 0-1,1-1 0,0 1 1,-1 0-1,2 1 1,1 4 15,1 0 0,-1-1 0,0 1 0,-1 1 0,1-1 0,-1 0 0,0 0 0,-1 1 0,0-1 0,0 1 0,0 9 0,0 2 32,-2 0 0,0 0 0,-3 19 0,0-17-7,0-1 1,-1 1-1,-1-1 1,-10 22-1,11-30 4,-1 1-1,-1-1 0,0-1 1,0 1-1,-1-1 0,0-1 1,-17 16-1,12-14 50,0 0-1,-1-1 1,0-1 0,-1 0 0,-22 10 0,32-17-94,0 0 1,1 0 0,-1-1-1,0 1 1,0-1 0,0 0-1,0-1 1,0 1 0,0-1-1,0 0 1,0 0 0,0-1-1,0 1 1,1-1 0,-1 0-1,0-1 1,0 1 0,0-1-1,1 0 1,-1 0 0,1 0-1,-8-6 1,-2 0 3,12 8-32,1 0 0,0 0 0,0-1 0,0 1-1,0-1 1,0 1 0,0-1 0,0 1 0,0-1 0,0 0 0,0 1 0,0-1 0,1 0-1,-1 0 1,0 0 0,0 0 0,1 0 0,-1 1 0,1-1 0,-1 0 0,0-1 0,0 0 0,2 2 25,0 0 0,0-1 0,0 1 0,0 0 0,0 0 1,-1 0-1,1 0 0,0 0 0,0 0 0,0 1 1,0-1-1,0 0 0,0 1 0,31 9 101,0-2 0,0-1 0,0-1 0,1-1 0,0-2 0,0-2 0,0-1 0,0-1 0,0-2 0,40-8 0,-59 7 23,0 0 0,0 0 0,-1-1 0,0-1 0,0 0 0,0-1 0,15-11 0,-19 11-61,0-2 1,0 1 0,0-1 0,-1 0-1,0-1 1,-1 0 0,0 0-1,-1 0 1,0-1 0,6-15-1,4-16 3,16-63 0,-23 71-42,0 6 37,9-40-98,-16 58-79,-5 19-203,-1 8 190,-9 50 63,2 0 1,-1 77 0,10-119 53,2-25 32,-1 11 19,0-1 1,2 16 0,0-23 21,-1 0 1,1 0 0,-1-1-1,1 1 1,0 0-1,0-1 1,0 1-1,0-1 1,0 1 0,1-1-1,-1 1 1,1-1-1,0 0 1,2 3-1,-3-4-18,1 0 0,-1 0-1,0-1 1,1 1-1,-1 0 1,1-1 0,-1 1-1,1-1 1,-1 0-1,1 1 1,0-1 0,-1 0-1,1 0 1,-1 0-1,1 0 1,-1 0 0,1-1-1,0 1 1,-1 0-1,1-1 1,-1 1 0,1-1-1,-1 1 1,1-1-1,1-1 1,6-3 72,-1 1 1,15-13-1,-20 15-62,21-18-7,-1-1 0,-1-1-1,20-26 1,53-76-197,-76 98 143,39-52-132,-52 72-316,-6 11 169,-5 12 34,-6 13 99,-31 90 5,38-105 193,0 0-1,1 0 1,1 0 0,1 1 0,0-1 0,2 17 0,-1-27-28,1 0 0,0 0 0,0-1 1,0 1-1,0 0 0,1-1 0,0 1 0,0-1 0,0 0 0,1 1 0,-1-1 0,1 0 0,0-1 0,4 6 1,-4-7 31,0 1 0,0-1 1,1 1-1,-1-1 1,1 0-1,-1 0 1,1 0-1,0-1 1,0 0-1,-1 1 0,1-1 1,0 0-1,0-1 1,0 1-1,0-1 1,0 0-1,6 0 0,-2 0 4,-1-1 0,1 0 0,0-1-1,-1 1 1,1-1 0,-1-1 0,0 1-1,1-1 1,-1-1 0,0 1-1,-1-1 1,1 0 0,-1-1 0,0 0-1,0 0 1,0 0 0,-1 0-1,6-8 1,9-15 41,-2-2 0,19-40 0,-13 22-52,57-86-161,-27 50-3,88-185-70,-110 190 5,-3-2 0,19-94 0,-44 158 103,0 0 0,-2 0-1,2-21 1,-4 36 52,0 0 0,0 0 0,0 0 1,0-1-1,-1 1 0,1 0 0,0 0 0,-1 0 0,0 0 1,1 0-1,-1 0 0,0 0 0,0 0 0,0 0 0,0 0 1,0 0-1,-1 1 0,1-1 0,-1 0 0,-2-2 1,3 3 16,0 0 0,-1 0 0,1 0 1,-1 0-1,1 1 0,-1-1 0,1 0 1,-1 1-1,1-1 0,-1 1 0,1-1 1,-1 1-1,0 0 0,1-1 1,-1 1-1,0 0 0,1 0 0,-1 0 1,0 1-1,1-1 0,-1 0 0,-1 1 1,-1 0 15,0 1 0,1-1 1,-1 1-1,1 0 0,-1 0 1,1 0-1,0 1 0,0-1 1,-3 4-1,-10 11 19,2 1-1,0 0 1,1 1 0,0 0 0,2 1-1,-14 33 1,1 7 168,-18 68 0,24-57 62,3 1-1,3 0 1,3 1-1,3 0 1,4 0 0,9 97-1,-7-158-144,1-1 0,0 1-1,1-1 1,0 1 0,1-1 0,1 0-1,-1 0 1,2-1 0,6 14-1,-10-22-46,1 0-1,-1 0 0,1 0 1,-1 0-1,1 0 0,0 0 1,0-1-1,0 1 0,0 0 1,0-1-1,0 0 0,0 1 0,0-1 1,1 0-1,-1 0 0,0 0 1,1-1-1,-1 1 0,1-1 1,-1 1-1,1-1 0,-1 0 0,4 0 1,1 0 20,-1-1 0,0 0 1,1 0-1,-1-1 0,0 0 0,1 0 1,-1 0-1,6-4 0,0-1-25,1 0 1,-1-1-1,-1-1 0,1 1 1,-2-2-1,12-11 0,50-67 32,-57 69-61,35-45-57,111-153 44,-154 206-27,-4 6-59,1-1 0,0 1 0,7-8 0,-11 13 86,0 0-1,0 0 1,0 0-1,0-1 1,0 1-1,0 0 1,1 0-1,-1 0 1,0 0-1,0 0 1,0 0-1,0-1 1,0 1-1,1 0 1,-1 0-1,0 0 1,0 0-1,0 0 1,1 0-1,-1 0 1,0 0-1,0 0 1,0 0-1,0 0 1,1 0-1,-1 0 1,0 0-1,0 0 1,0 0-1,1 0 1,-1 0-1,0 0 1,0 0-1,0 0 1,0 0-1,1 0 1,-1 1 0,0-1-1,0 0 1,0 0-1,0 0 1,1 0-1,-1 0 1,0 0-1,0 1 1,0-1-1,0 0 1,0 0-1,0 1 1,4 14-320,-3 24 27,-25 167 302,15-150 143,-30 92-1,36-140-49,0 0-1,0 0 0,-1-1 0,-5 10 0,8-15-66,-1-1 0,1 1 0,0 0-1,0-1 1,-1 1 0,1 0 0,-1-1-1,0 0 1,1 1 0,-1-1 0,0 0 0,0 0-1,0 0 1,0 0 0,0 0 0,0 0-1,0-1 1,0 1 0,0-1 0,-3 1-1,4-1-23,-1-1 0,0 1 0,1-1-1,-1 0 1,0 0 0,1 1 0,-1-1-1,1 0 1,0 0 0,-1 0 0,1 0-1,0-1 1,-1 1 0,1 0 0,0 0-1,0-1 1,0 1 0,0-1 0,0 1-1,1-1 1,-2-2 0,-13-34-172,14 37 171,-3-15-75,0-1 0,-2-30 0,0 5-276,6 42 327,-1-1-1,1 0 1,0 1 0,0-1 0,0 1 0,0-1-1,0 1 1,-1-1 0,1 0 0,0 1-1,0-1 1,1 1 0,-1-1 0,0 0 0,0 1-1,0-1 1,0 1 0,0-1 0,1 1 0,-1-1-1,0 1 1,1-2 0,0 2-9,0 0 1,0 0-1,0 1 1,-1-1-1,1 0 1,0 0-1,0 1 1,0-1-1,-1 0 1,1 1-1,0-1 1,0 1-1,-1-1 1,1 1-1,1 0 0,25 19-195,-21-14 266,1 0 0,-1-1 0,2 0-1,-1-1 1,0 0 0,1 0-1,0 0 1,0-1 0,0 0-1,12 2 1,-14-4 15,0-1 0,0 0-1,0 0 1,0-1 0,0 0-1,0 0 1,0 0 0,0-1 0,0 0-1,-1 0 1,1 0 0,-1-1-1,9-4 1,4-5 46,-1-1-1,24-23 1,-26 23-66,69-69 132,25-20 64,-11 25-319,-87 63-364,-24 31 480,0 0-1,2 2 1,0-1-1,1 1 1,1 1-1,1 0 1,1 0-1,0 1 0,2 0 1,0 0-1,2 0 1,-3 40-1,6-54-14,0 0-1,1-1 0,0 1 1,0 0-1,0-1 1,1 1-1,0-1 1,0 1-1,0-1 1,1 0-1,0 0 0,0 0 1,6 7-1,-6-10 13,0 0 0,0 0 0,0 0 0,0 0 0,1-1 0,-1 1 0,1-1 0,-1 0 0,1 0 0,0 0 0,0-1-1,0 1 1,0-1 0,0 0 0,0 0 0,0 0 0,1-1 0,-1 1 0,0-1 0,0 0 0,9-2 0,-3 1-9,1-1 0,-1-1 1,0 0-1,1-1 0,-2 0 1,1 0-1,0-1 0,-1 0 1,0-1-1,0 0 0,0 0 1,-1-1-1,0 0 0,-1-1 1,8-8-1,11-16-67,-2-1 1,32-59 0,-25 40 22,2 3-284,-39 60 161,0 0-1,1 0 1,0 0 0,1 0-1,0 1 1,-3 14 0,-13 80 230,20-105-84,-3 16 40,1 1 0,0-1 0,1 1 0,2-1 0,2 26-1,-3-41-17,1 1 0,0-1 0,0 1 0,0-1 0,0 1 0,0-1 0,0 0 0,0 0 0,1 1 0,-1-1 0,3 2 0,-3-3 0,0 0 0,-1-1-1,1 1 1,0 0 0,0-1 0,0 1 0,0-1 0,0 1 0,0-1 0,0 1 0,0-1 0,0 1 0,0-1 0,0 0 0,0 0 0,0 0 0,0 1-1,0-1 1,0 0 0,0 0 0,0 0 0,1-1 0,-1 1 0,0 0 0,0 0 0,0-1 0,2 0 0,1-1 26,0 0 1,0-1 0,-1 1 0,1-1-1,-1 0 1,1 0 0,-1 0 0,0-1-1,0 1 1,0-1 0,3-5-1,1-4-1,0 0-1,5-17 1,-5 14 7,-6 12-44,10-21 20,-2 0-1,9-35 1,-17 53-26,1 0 0,-1 0 0,-1-1-1,1 1 1,-1-1 0,0 1 0,-1 0 0,0-1 0,0 1 0,0 0 0,-1-1-1,0 1 1,-5-10 0,5 14-46,-1 0 1,1 0-1,-1 0 0,1 0 1,-1 0-1,0 0 0,0 1 1,-1 0-1,1-1 0,0 1 1,-1 0-1,1 1 0,-1-1 1,-6-1-1,7 1 19,0 1 0,0 0 0,-1 0 0,1 1 0,0-1 0,0 1 0,-1 0 0,1 0 0,0 0 0,-1 0 0,1 0 0,0 1 1,0-1-1,-1 1 0,1 0 0,0 0 0,-6 3 0,9-4 27,0 0 0,0 0 0,0 0 0,0 0 0,1 0 0,-1 0 0,0 0 0,0 0 0,0 0 0,0 0 0,0 0 0,0 0 0,0 0 0,0 0 1,0 0-1,0 0 0,0 0 0,0 0 0,0 0 0,0 0 0,0 0 0,0 0 0,0 0 0,0 0 0,0 0 0,0 0 0,0 0 0,0 0 0,0 0 0,0 0 0,0 0 0,0 1 0,0-1 0,0 0 1,0 0-1,0 0 0,0 0 0,0 0 0,0 0 0,0 0 0,0 0 0,0 0 0,0 0 0,0 0 0,0 0 0,0 0 0,0 0 0,0 0 0,0 0 0,0 0 0,0 0 0,0 0 0,0 0 0,0 0 0,0 0 1,0 0-1,0 0 0,0 1 0,0-1 0,0 0 0,0 0 0,0 0 0,0 0 0,0 0 0,0 0 0,0 0 0,0 0 0,0 0 0,6 0 85,12-1 98,67-19-167,100-21-135,-148 35 162,1 2 0,73 0 0,-104 4-18,-1 1 1,0 0-1,1 0 0,-1 0 0,0 1 0,0 0 1,12 5-1,-15-6 3,-1 1 0,1-1 1,-1 1-1,0 0 0,1 0 0,-1 0 1,0 0-1,0 0 0,0 0 0,-1 1 1,1-1-1,0 0 0,-1 1 0,0-1 1,1 1-1,-1 0 0,0 0 0,0-1 1,1 6-1,-1 1 21,-1 0 0,1-1 1,-1 1-1,-1 0 0,-2 14 0,-13 45 272,4-20-220,12-40-48,2-7 64,10-12 90,34-42-66,-23 26-127,27-27 0,-47 52-31,0-1-1,0 1 1,0 0 0,0 0-1,0 0 1,0 0 0,0 0-1,6-1 1,-7 2 27,-1 1 1,1 0 0,0-1-1,-1 1 1,1 0 0,-1 0-1,1 1 1,-1-1 0,1 0-1,-1 0 1,1 1-1,-1-1 1,1 1 0,-1-1-1,1 1 1,-1-1 0,0 1-1,1 0 1,-1 0 0,0 0-1,1 0 1,-1 0-1,1 1 1,6 8 114,0 0-1,-1 0 0,0 0 1,-1 1-1,0 0 1,6 18-1,10 17-22,-9-24-71,0 0 0,2-1-1,21 24 1,-28-36-200,0 0 0,1-1-1,0-1 1,1 1 0,0-1 0,0-1 0,0 0 0,1-1 0,12 5 0,-11-5-682,10 3-2259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4:59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49 4640,'-13'-28'2112,"4"16"-1824,4 7 128,0 2-352,10 3-32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1:09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85 14464,'-82'-60'6559,"32"47"-5727,32 10-864,15 3-160,-7-3-480,6 3 384,4-5-3744,4 5 2241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2:08.3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16 320,'-53'-15'6357,"53"21"-5769,0-4-357,0 0-1,-1 0 1,2 0 0,-1 0 0,0 1 0,0-1 0,1 0 0,-1 0 0,1 0 0,0 0 0,-1 0 0,1 0 0,0 0 0,0 0 0,2 2 0,15 30-183,-18-33-48,0 0 1,1 0-1,-1 0 0,1 0 1,-1 0-1,1-1 1,0 1-1,-1 0 1,1 0-1,0-1 1,0 1-1,-1 0 1,1-1-1,0 1 1,0-1-1,0 1 0,0-1 1,0 1-1,0-1 1,0 1-1,0-1 1,0 0-1,1 0 1,0 1 20,3-1-47,0 0 0,0-1 0,0 1 0,0-1-1,0 0 1,0-1 0,0 1 0,0-1 0,8-4 0,-7 3-161,23-8-1211,4 0 396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2:09.2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207 268 1472,'-2'-4'86,"-1"0"0,1 0 0,1 0 0,-1 0 0,0 0 0,-1-7 0,3 8-2,0 0-1,0 0 0,0 1 1,0-1-1,0 0 0,1 0 0,-1 1 1,1-1-1,0 0 0,0 1 1,0-1-1,1-3 0,8-14 685,-1-2 0,-1 1 0,5-26 0,-9 30-246,-1 7-177,-1 1-1,-1 0 0,2-30 2837,-4 41-2994,-105 128 400,-18 29-561,121-155-74,0 1 0,0 0 0,0 0-1,1 1 1,-3 7 0,5-12-36,0 0 0,-1 0 0,1 0-1,0 0 1,0 0 0,0 0 0,0 0 0,0 0 0,0 0 0,0 0-1,0 0 1,0 0 0,0 0 0,0 0 0,1 0 0,-1 0-1,0 0 1,1 0 0,-1 0 0,1 0 0,-1 0 0,1 0 0,0 0-1,-1 0 1,1-1 0,0 1 0,-1 0 0,1 0 0,0-1-1,0 1 1,0 0 0,0-1 0,0 1 0,0-1 0,0 1 0,1-1-1,31 7-1493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2:13.6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558 7 4480,'-40'-6'1445,"38"6"-1409,0 0-1,1 0 0,-1 0 1,0 0-1,0 0 0,0 0 1,1 1-1,-1-1 0,0 1 1,0-1-1,1 1 1,-1 0-1,0 0 0,1-1 1,-1 1-1,1 0 0,-1 0 1,1 1-1,0-1 1,-1 0-1,1 0 0,0 1 1,0-1-1,0 1 0,-2 2 1,-1 1 68,-9 13 66,2 1-1,0 0 1,0 0-1,-11 33 1,0 0 342,-14 29 924,-58 110 333,87-180-1689,-47 93 515,48-92-582,2-1-1,0 1 0,0 0 0,1 0 1,1 0-1,0 1 0,0 15 1,2-25-14,0 0 1,0 0-1,0-1 1,1 1 0,-1 0-1,1 0 1,0-1-1,0 1 1,0 0 0,0-1-1,0 1 1,4 4-1,-5-7 6,1 1-1,0 0 0,0 0 0,0 0 0,0 0 0,0 0 0,0-1 0,0 1 0,1 0 0,-1-1 0,0 1 0,0-1 1,0 1-1,1-1 0,-1 0 0,0 0 0,0 1 0,1-1 0,-1 0 0,0 0 0,1 0 0,-1 0 0,0 0 0,0-1 1,1 1-1,-1 0 0,0-1 0,0 1 0,3-2 0,12-6-1,0 0-1,-1-1 1,25-20 0,7-4-67,105-57 74,-123 75 130,0 2 0,1 1 0,47-13 0,-74 25-80,-1-1-1,1 0 0,-1 1 1,1 0-1,-1-1 1,1 1-1,-1 0 0,1 0 1,0 1-1,-1-1 0,1 0 1,-1 1-1,1 0 1,-1-1-1,1 1 0,-1 0 1,0 0-1,5 3 0,-5-2 3,1 0-1,-1 1 1,0 0-1,0-1 1,0 1-1,0 0 1,0 0-1,-1 0 1,1 0-1,-1 0 1,0 1 0,0-1-1,1 5 1,1 3-27,-1 0-1,-1 0 1,0 1 0,-1-1 0,-1 17 0,-11 58 244,2-25-47,3-24-145,5-27-166,0 0 0,-2 19 0,4-28 76,0 0-1,0-1 0,0 1 0,0 0 1,0-1-1,0 1 0,0 0 1,0 0-1,0-1 0,0 1 1,0 0-1,0-1 0,0 1 1,1 0-1,-1-1 0,0 1 1,0 0-1,1-1 0,-1 1 0,1 0 1,-1-1-1,0 1 0,2 0 1,-2-1 2,1 0-1,0-1 1,-1 1 0,1-1 0,0 1 0,-1 0 0,1-1 0,-1 1 0,1-1 0,-1 1 0,1-1 0,-1 0-1,1 1 1,-1-1 0,0 1 0,1-1 0,0-1 0,2-4-19,1-1 1,-1 0-1,3-10 1,-6 13 98,1 0 1,0 0-1,-1-1 1,0 1-1,1 0 1,-2 0-1,1 0 1,0 0 0,-1 0-1,0 0 1,-2-6-1,3 10-71,0-1 0,-1 1 0,1 0 0,-1-1 0,1 1 0,0 0 0,-1-1 0,1 1 0,-1 0 0,1-1 0,-1 1 0,1 0 0,-1 0 0,1 0 0,-1 0 0,1-1 0,-1 1 0,0 0 0,1 0 0,-1 0 0,1 0 0,-1 0 0,1 0 0,-1 0 0,1 0 0,-1 1 0,1-1 0,-2 0 0,-14 8 13,15-7-18,-99 66 219,61-39-112,-73 39 1,108-65-133,-1 0 1,0 0 0,0 0-1,-1 0 1,1-1 0,0 0-1,0 0 1,-1 0 0,1-1-1,-7 0 1,10 0 5,0-1 1,0 1-1,0 0 1,0-1-1,0 0 0,0 1 1,0-1-1,0 0 1,0 0-1,0 0 0,0 0 1,1-1-1,-1 1 0,0 0 1,1-1-1,-1 1 1,1-1-1,-1 0 0,1 1 1,0-1-1,0 0 1,0 0-1,0 0 0,0 0 1,0 0-1,0 0 0,0-4 1,-2-5-79,2-1 0,0 1 0,0-1-1,2-19 1,-1 7 48,4-108 286,-13 248 10,4-67-138,-2 16-20,-8 116 163,4 383-206,40 1-40,-13-433 109,-10-102-100,0-2-1,15 42 1,-20-68-35,0 0-1,0 0 1,0 0-1,0 0 0,0 0 1,0 0-1,0 0 1,1 0-1,-1-1 1,1 1-1,-1 0 1,1-1-1,0 1 0,3 1 1,-4-2 12,-1-1 1,1 0-1,-1 0 0,1 0 1,0 0-1,-1 0 1,1 1-1,-1-1 0,1 0 1,0 0-1,-1-1 0,1 1 1,-1 0-1,1 0 1,0 0-1,-1 0 0,1 0 1,-1-1-1,1 1 0,-1 0 1,1 0-1,0-1 0,0 0 1,1-1-1,-1 1 0,0 0 0,0-1 1,0 1-1,0-1 0,0 1 1,0-1-1,0 1 0,0-1 0,0-2 1,4-11-15,-1-1 0,0 0 0,-2 0 0,0-1 0,1-18 0,-1 5-11,7-95 181,-13-224 1,1 320-83,1-3 204,-7-31-1,9 62-263,0-1 0,0 1 0,0 0 0,-1 0 0,1 0 0,0 0 0,-1 0 0,1 0 0,-1 0 0,1 0 0,-1 0 0,0 0 0,1 1 0,-1-1 0,0 0 0,-1-1 1,2 2-11,0 0 0,0 0 1,0 0-1,0 0 0,-1 0 1,1 0-1,0 0 0,0 0 1,0 0-1,0 0 1,-1 0-1,1 0 0,0 0 1,0 0-1,0 0 0,0 1 1,-1-1-1,1 0 1,0 0-1,0 0 0,0 0 1,0 0-1,-1 0 0,1 0 1,0 0-1,0 1 1,0-1-1,0 0 0,0 0 1,0 0-1,-1 1 0,-3 11-148,2 6 99,0 0-1,2 27 1,0 3 41,-45 435 142,32-380-501,12-101 319,1 0-1,0 1 0,-1-1 1,1 1-1,0-1 0,0 1 1,1-1-1,-1 1 0,1-1 1,-1 1-1,1-1 0,1 4 1,-1-5 129,7 17 43,3 21-94,-2 0 0,4 42 0,4 17-95,12 18 112,-24-98-134,2 0 0,0 0 0,1-1-1,13 20 1,-5-17 110,-14-19 106,-17 0 709,8 2-818,0 0 1,0 1-1,1 0 1,0 0-1,-1 0 0,1 1 1,1-1-1,-1 1 1,1 1-1,0-1 1,0 1-1,0 0 0,1 0 1,0 0-1,-4 9 1,-4 9-14,1 0 0,1 1 1,-7 28-1,-41 192-79,23-90 103,10-62 9,9-35-464,-10 68 0,25-124 375,1 1 0,0-1 0,-1 1 0,1-1-1,1 0 1,-1 1 0,0-1 0,1 1 0,-1-1-1,1 0 1,1 4 0,7-22 178,-8 12-142,1-1-1,-1 0 1,-1 0 0,1 0 0,-1-9-1,1 2-32,0-348-190,-3 171 196,2 153 107,-1 8-30,5-41 1,-3 67 112,2 5-95,3 9 26,1 12-5,0-1 1,-2 2-1,-1-1 1,1 26-1,-1-10-42,26 150 2,-15-104-33,51 207-145,-63-285 97,-1 0 1,1-1-1,1 1 1,4 9-1,-8-17 38,1 1 0,-1 0 0,0-1 0,1 1 0,-1 0 0,1-1 0,-1 1 0,1-1 0,0 1 1,-1-1-1,1 1 0,0-1 0,-1 1 0,1-1 0,0 1 0,-1-1 0,1 0 0,0 0 0,0 1 0,-1-1 0,1 0 0,1 0 0,-1 0 0,0-1 0,0 1-1,0-1 1,0 1 0,0-1 0,-1 0-1,1 0 1,0 1 0,0-1 0,0 0-1,-1 0 1,1 0 0,0 0 0,-1 0-1,1 0 1,-1 0 0,1 0 0,-1 0-1,0 0 1,1 0 0,-1-1 0,4-9-22,-1 0 1,-1 0-1,0 0 1,1-21 0,-3-51 16,-1 40 13,1-230 464,6 294-313,-1-5-137,61 282 29,25 154 106,-90-447-154,4 15-172,12 33-1,-15-48 136,0 0 0,1 0 0,0 0 0,-1 0 0,2 0 0,-1-1 0,0 0 0,1 1 0,0-1 0,0-1 0,6 5 0,-9-7 40,0 0-1,0 0 1,0-1-1,0 1 1,0 0 0,1-1-1,-1 1 1,0-1 0,0 0-1,1 1 1,-1-1 0,0 0-1,1 0 1,-1 0-1,0 1 1,1-2 0,-1 1-1,0 0 1,1 0 0,-1 0-1,0 0 1,1-1 0,-1 1-1,0-1 1,1 1-1,-1-1 1,0 0 0,0 1-1,0-1 1,0 0 0,0 0-1,0 1 1,0-1 0,0 0-1,0 0 1,0 0-1,0-1 1,0 0 0,4-5 3,-1 1 0,-1-2 0,1 1 0,-1 0 0,3-12 1,23-88-102,18-56-24,-45 158 152,-1 1 7,1 0-1,-1 0 0,1 0 1,4-5-1,-6 9-29,0-1 0,0 1 0,0 0 0,0 0 0,1 0 0,-1-1 0,0 1 0,0 0 0,0 0-1,1 0 1,-1 0 0,0-1 0,0 1 0,1 0 0,-1 0 0,0 0 0,0 0 0,1 0 0,-1 0 0,0 0 0,0 0 0,1 0 0,-1 0 0,0 0 0,0 0 0,1 0 0,-1 0 0,0 0 0,1 0 0,-1 0 9,1 1 1,0 0 0,-1-1 0,1 1-1,-1-1 1,1 1 0,-1 0 0,1-1 0,-1 1-1,1 0 1,-1 0 0,0-1 0,1 1-1,-1 1 1,8 22 158,7 39-1,-2-6-63,2 10-46,-3 2 0,4 97 0,-15-157-60,-1 34-318,0-43 314,0 0 1,0-1 0,0 1-1,0 0 1,0 0 0,0 0-1,-1 0 1,1 0-1,0 0 1,0 0 0,0 0-1,0-1 1,-1 1-1,1 0 1,0 0 0,0 0-1,0 0 1,0 0-1,-1 0 1,1 0 0,0 0-1,0 0 1,0 0 0,0 0-1,-1 0 1,1 0-1,0 0 1,0 0 0,0 0-1,0 0 1,-1 1-1,1-1 1,0 0 0,0 0-1,0 0 1,0 0-1,0 0 1,-1 0 0,1 0-1,0 0 1,0 1 0,0-1-1,0 0 1,0 0-1,0 0 1,0 0 0,0 0-1,-1 1 1,1-1-1,0 0 1,0 0 0,0 0-1,0 0 1,0 1 0,0-1-1,0 0 1,0 0-1,0 0 1,0 0 0,0 1-1,0-1 1,0 0-1,0 0 1,0 0 0,0 0-1,0 1 1,1-1-1,-1 0 1,0 0 0,-7-7 230,6 6-223,0 0 0,0 1 1,0-1-1,0 0 0,0 0 1,0 1-1,0-1 1,-1 0-1,1 1 0,0 0 1,0-1-1,-1 1 1,1-1-1,0 1 0,-3 0 1,-10-3 17,14 3-31,0 0 0,0 0-1,0 0 1,1 0 0,-1 0 0,0-1-1,0 1 1,0 0 0,0 0-1,0 0 1,1 0 0,-1 0-1,0 0 1,0 0 0,0-1-1,0 1 1,0 0 0,0 0-1,0 0 1,0 0 0,0 0-1,0-1 1,0 1 0,1 0-1,-1 0 1,0 0 0,0 0-1,0 0 1,0-1 0,0 1-1,0 0 1,0 0 0,0 0-1,0 0 1,0-1 0,-1 1-1,1 0 1,0 0 0,0 0-1,0 0 1,0 0 0,0-1-1,0 1 1,0 0 0,0 0-1,0 0 1,0 0 0,-1 0-1,1 0 1,0-1 0,0 1-1,0 0 1,0 0 0,0 0-1,0 0 1,-1 0 0,1 0-1,17-4-589,-14 4 472,70-25-452,-48 14 577,-20 8 62,1 1 1,-1 0-1,1 0 0,-1 0 0,1 0 0,0 1 0,5-1 0,-10 2-58,0 0 0,-1-1 0,1 1 0,0 0 0,-1-1 0,1 1 0,-1-1 0,1 1 0,0-1 0,-1 1 0,1-1 0,-1 1 0,1-1 0,-1 1 0,0-1 0,1 0 0,-1 1 0,0-1 0,1 0 0,-1 0 0,0 1 0,0-1 0,1 0 0,-1 1 0,0-1 0,0 0 0,0 0 0,0 1 0,0-1 0,0-2 96,0 3-54,0-1 0,0 0-1,-1 0 1,1 1 0,0-1 0,0 0 0,0 1 0,0-1 0,-1 0 0,1 1-1,0-1 1,-1 0 0,1 1 0,0-1 0,-1 1 0,1-1 0,-1 1 0,0-2-1,-2 1 5,0 0 0,0-1 0,0 1 0,0 1 0,0-1 0,0 0 0,-1 1 0,1-1 0,-6 1 0,-31 3 79,22-1-42,-22 7 0,10-1-2,-56 10 251,-169 46 216,153-27-187,-106 54-1,6-3-786,201-88 412,-21 6-604,22-6 597,-1 0 0,1 0 0,-1 0 0,1 0-1,0 0 1,-1 0 0,1 0 0,-1 0 0,1 0 0,0 0 0,-1-1-1,1 1 1,0 0 0,-1 0 0,1 0 0,0 0 0,-1-1 0,1 1-1,0 0 1,-1 0 0,1-1 0,0 1 0,0 0 0,-1 0 0,1-1-1,0 1 1,0 0 0,-1-1 0,1 1 0,0 0 0,0-1 0,0 1-1,0-1 1,0 1 0,0 0 0,0-1 0,-1 1 0,1 0 0,0-1-1,0 1 1,0-1 0,0 1 0,1 0 0,-1-1 0,0 1 0,0-1-1,0 1 1,0 0 0,0-1 0,0 1 0,1 0 0,-1-1 0,0 1-1,2-5-46,0 1 0,0 0 0,0 0 0,1 0 0,-1 1 0,1-1 0,0 1 0,4-5 0,31-26-185,-21 19 168,50-36-119,-17 14 99,-19 13 54,2 1-1,44-22 1,76-29-24,-91 45 162,-7 2-127,51-22 134,-82 39-50,0 1 1,39-8 0,-57 16-21,0 0 0,1 1 0,-1-1 0,1 1 0,-1 0 0,0 1 0,1-1 0,-1 1 0,7 2 0,-1 1-11,0 1 0,0 0 0,17 10 1,-19-10-32,0 0 0,16 4 1,-17-6 46,0 0 1,0 0 0,13 8 0,-1 0 226,-22-9-234,0 1-1,-1-1 1,1 0-1,0 0 1,-1 0 0,1-1-1,-1 1 1,1 0-1,-1 0 1,0-1 0,0 1-1,0-1 1,0 0-1,0 1 1,-4 1-1,-38 14-38,38-15 31,-8 2-34,1 0-1,-1-2 1,1 0-1,-23 1 1,-55-5-79,60 0 81,-1-2 0,1-1-1,1-1 1,-41-14 0,56 14-3,1 1-1,0-2 1,0 0 0,1-1 0,0 0-1,0-1 1,1 0 0,0-1 0,0-1-1,-18-21 1,15 11-80,1-1 0,2 0 0,0-1 0,1 0 0,1-1 0,1 0 0,1 0 0,2-1 0,0 0 0,-4-49 0,9 52 32,2 1-1,0-1 0,1 0 1,1 1-1,1-1 1,8-24-1,2 2-45,37-77 0,-9 45 92,88-122 0,-18 33 117,-89 125-17,0-1 0,20-55 1,-28 57 43,-2 0 0,-1-1 0,-3 0 0,-1-1 1,3-44-1,-11 70-73,0-1 0,-1 0 0,0 1 0,-2-1 0,1 1 0,-2-1 0,0 1 0,-1 0 0,-1 1 0,0-1 0,0 1 0,-2 0 1,0 1-1,0 0 0,-1 0 0,-1 1 0,0 0 0,-24-21 0,-59-49-162,79 66 38,-1 0-1,2 0 1,-21-35-1,-35-86-115,20 35 209,48 100-18,-8-12 145,6 17-29,2 13 7,2 39-84,15 87-1,24 60-236,-12-61 201,-13-56 12,-2-5 33,41 137 0,-52-211-81,0 0-1,1 0 0,-1-1 1,1 1-1,1 0 0,-1-1 1,1 0-1,5 6 0,-8-10 19,-1 0 0,1 0 0,0 0-1,1 0 1,-1 0 0,0-1 0,0 1-1,0 0 1,0-1 0,1 1 0,-1-1-1,0 1 1,2-1 0,-2 0 6,0 0 1,-1 0-1,1 0 1,0 0-1,0 0 1,0 0-1,0-1 1,0 1-1,-1 0 1,1-1-1,0 1 1,0-1-1,-1 1 1,1 0-1,0-1 1,0 0-1,-1 1 1,1-1-1,-1 1 1,1-1-1,-1 0 1,2-1-1,1-2 0,0-1-1,-1 0 1,1 0-1,-1 0 0,0 0 1,2-9-1,6-38-12,-8 38 6,52-512 55,-53 512 82,0 9-46,0-1 1,-1 1 0,0 0-1,0-1 1,-1 1-1,-1-7 1,1 13 19,-2 6-17,0 12-41,0 0-1,-1 21 0,0 11-11,-37 203 290,32-221-220,-1 1 0,-1-1 0,-2-1-1,-1 0 1,-26 42 0,21-45-90,-2-1 0,-38 41-1,53-62-59,0 0-1,1 1 1,0 0-1,0 0 0,1 0 1,0 0-1,0 1 0,1 0 1,1 0-1,-1-1 1,1 2-1,1-1 0,-1 9 1,0 4 29,2 1 0,0-1 0,2 0 0,5 28 0,-2-20-29,2 0 0,1-1 0,2 0 0,24 51 0,-27-65 0,1-1 0,1 0-1,1 0 1,0-1-1,0 0 1,1-1-1,1 0 1,0-1-1,1 0 1,23 15-1,-19-15 6,0-2 0,1 0 0,1-1-1,-1 0 1,2-2 0,-1 0 0,0-1-1,27 2 1,22 3-66,39 3 107,-68-10 122,0 1 1,44 11-1,-76-14-39,-1 1-1,1 1 1,0-1 0,-1 1-1,0 0 1,9 7 0,-14-10-61,0 0-1,-1 0 1,1 1 0,-1-1 0,0 0 0,1 1 0,-1-1-1,1 1 1,-1-1 0,0 0 0,1 1 0,-1-1 0,0 1-1,1-1 1,-1 1 0,0-1 0,0 1 0,1-1-1,-1 1 1,0 0 0,0-1 0,0 1 0,0-1 0,0 1-1,0-1 1,0 2 0,0-1 5,0 0 0,-1 0-1,1 0 1,-1-1 0,1 1 0,-1 0 0,0 0-1,1-1 1,-1 1 0,0 0 0,1-1-1,-1 1 1,0 0 0,-1 0 0,-4 2 74,1 0 1,-1 0 0,0-1-1,-6 2 1,-8 1 9,0-1 1,0-1 0,-1 0-1,-24-2 1,-84-7 64,43-3-145,1-5 1,-106-30 0,179 41-91,-1-1 1,1-1-1,-20-9 1,26 10 2,1 1 0,0-1 0,0 0 0,0 0 0,1 0 0,-1-1 0,1 0 0,0 0 0,-6-8 0,5 4-46,1-1 1,-1 1-1,2-1 0,-1 1 1,1-1-1,1 0 0,0 0 1,0 0-1,1-1 0,0-14 1,1 11 63,1-1 0,0 1 1,1-1-1,1 1 0,0 0 1,10-24-1,-12 34 42,1 0 0,-1 0 0,1 1 1,1-1-1,-1 1 0,0-1 0,1 1 0,-1 0 0,1 0 1,0 0-1,0 0 0,0 0 0,1 1 0,-1 0 1,1-1-1,-1 1 0,1 1 0,7-4 0,-7 4 7,-1 0 0,1 1 0,-1-1-1,1 1 1,0 0 0,-1 0 0,1 1 0,0-1-1,-1 0 1,1 1 0,-1 0 0,1 0 0,-1 0-1,0 1 1,1-1 0,-1 1 0,0-1 0,0 1-1,0 0 1,0 0 0,5 5 0,-1 0 29,0 1 0,-1-1 0,0 1-1,0 0 1,-1 1 0,0 0 0,0-1 0,-1 2 0,7 18 0,-8-16 2,1 1 0,-2 0 0,0 0 0,0 0 0,-1 0 0,-1 0 0,-1 17 0,1-26-26,-1 0 0,0 0 0,0-1-1,0 1 1,-1-1 0,1 1 0,-1-1 0,0 1 0,0-1-1,-3 4 1,-3 3-163,-16 15 0,5-5-1279,13-10 125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5:26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1164 2720,'0'3'320,"0"-1"-1,1 1 1,0-1 0,-1 1-1,1-1 1,0 0 0,0 0 0,0 1-1,1-1 1,-1 0 0,2 2-1,-2-3-67,-1 0-1,1 0 0,0 0 0,-1 0 0,1 0 0,0-1 1,0 1-1,-1 0 0,1-1 0,0 1 0,0 0 0,0-1 1,0 1-1,0-1 0,0 0 0,0 1 0,0-1 0,0 0 0,0 1 1,0-1-1,0 0 0,0 0 0,1 0 0,-1 0 0,0 0 1,0 0-1,2 0 0,0-2 163,0 0-1,1 0 1,-1 0 0,0 0 0,0 0-1,0-1 1,0 1 0,0-1 0,-1 0-1,1 0 1,3-5 0,1-4 66,-1 1 0,6-14 0,-9 17-229,25-49 808,2 1 1,74-102-1,146-199 541,-236 334-1447,-5 8 5,16-21 1,-25 36-161,0 0 1,0-1 0,1 1-1,-1-1 1,0 1 0,1 0-1,-1-1 1,0 1 0,1 0-1,-1-1 1,0 1 0,1 0-1,-1-1 1,0 1 0,1 0-1,-1 0 1,1 0 0,-1-1-1,1 1 1,-1 0 0,1 0-1,-1 0 1,1 0-1,-1 0 1,0 0 0,1 0-1,-1 0 1,1 0 0,-1 0-1,1 0 1,-1 0 0,1 0-1,-1 0 1,1 0 0,-1 1-1,1-1 1,-1 0 0,0 0-1,1 0 1,-1 1 0,1-1-1,-1 0 1,0 1 0,1-1-1,-1 0 1,0 1 0,1-1-1,-1 1 1,2 2-24,0 0-1,0 0 1,-1 1-1,1-1 0,1 6 1,4 23 75,0 1-1,-2-1 1,-1 1 0,-2 0 0,-1 0 0,-2 0-1,-1 0 1,-9 46 0,8-65-21,0 0 0,-1-1 0,0 1 0,-1-1 0,0 0 0,-1 0 0,-1-1 0,-12 18 0,17-27 10,0 0 0,-1-1-1,1 1 1,-1-1 0,0 1 0,0-1-1,0 0 1,0 0 0,0 0-1,0-1 1,0 1 0,0-1 0,-6 2-1,3-2 0,1 0 0,0 0 0,0-1-1,-1 0 1,1 0 0,0 0 0,-1-1 0,-6-1-1,-4-2-166,-1-2-1,1 0 1,0 0-1,-24-15 1,38 20 109,1 0-9,0 0 0,0 1 0,0-1 0,-1 0 0,1 1 0,0-1 0,0 1 0,0-1 0,0 1 0,-1 0 0,1-1 0,0 1 0,0 0 0,-1 0 0,1 0 0,0 0 0,-1 0 0,0 0 0,3 1 13,-1 0 0,1 0 0,0 0-1,-1-1 1,1 1 0,0 0 0,0-1 0,0 1-1,0 0 1,0-1 0,0 1 0,0-1 0,0 0 0,0 1-1,1-1 1,25 11-50,-11-5 161,0-1 1,1 0-1,0-1 1,0-2-1,0 1 0,0-2 1,0 0-1,0-1 1,0-1-1,0-1 0,0 0 1,0-1-1,0-1 1,-1 0-1,1-1 0,-1-1 1,28-15-1,-18 5-22,0-2-1,42-37 1,-52 41-67,-15 13-18,1-1-1,0 1 1,-1 0-1,1 0 1,0 0-1,0 0 0,2-1 1,-3 2 1,-1 0 1,1 0-1,-1 0 0,0 0 0,1 0 1,-1 0-1,1 0 0,-1 0 1,0 0-1,1 0 0,-1 0 1,0 0-1,1 0 0,-1 0 1,1 0-1,-1 1 0,0-1 1,1 0-1,-1 0 0,0 0 0,1 1 1,-1-1-1,0 0 0,0 1 1,1-1-1,-1 0 0,0 0 1,0 1-1,1-1 0,-1 0 1,0 1-1,0-1 0,0 1 1,0-1-1,0 0 0,1 1 0,-1-1 1,0 0-1,0 1 0,0-1 1,0 1-1,0-1 0,0 0 1,0 1-1,0-1 0,-1 1 1,1-1-1,0 0 0,0 1 1,-5 55-188,-97 691 929,79-616 95,21-126-301,0-9-106,2-10-56,38-201 212,-21 127-558,-13 69-36,65-295-182,-57 274 174,2 0-1,1 0 1,3 1 0,1 2-1,36-56 1,24-7-177,-67 87 141,0 1 0,1 0 0,1 0 0,0 1 1,17-9-1,-29 18 42,0 1 0,0-1 0,1 1 0,-1 0 0,1 0 1,0 0-1,-1 0 0,1 0 0,-1 1 0,1-1 0,0 1 0,0 0 0,-1-1 1,1 1-1,0 1 0,0-1 0,-1 0 0,1 1 0,0-1 0,-1 1 0,1 0 1,0 0-1,-1 0 0,1 0 0,-1 0 0,0 0 0,1 1 0,-1-1 0,0 1 0,0 0 1,0 0-1,0 0 0,0 0 0,3 4 0,-2-1 16,0 0-1,0 0 1,0 0 0,-1 0-1,0 0 1,0 1-1,-1-1 1,1 1-1,-1-1 1,0 1 0,-1 0-1,1-1 1,-1 1-1,-1 0 1,1-1 0,-1 1-1,1 0 1,-2-1-1,1 1 1,-1-1 0,-1 6-1,0-4 43,0 0 0,0 0 0,0 0 1,-1-1-1,0 1 0,0-1 0,-1 0 0,0 0 0,0-1 0,0 1 0,-1-1 0,1 0 0,-1 0 1,0-1-1,-13 7 0,11-8-10,0 0 0,0 0 0,-1-1 0,1 0 0,0-1 0,-12 1 0,15-2-67,0 1-1,0-2 0,0 1 0,0 0 0,0-1 0,0 0 0,0 0 1,0-1-1,0 1 0,0-1 0,0 0 0,-5-3 0,10 5 41,0-1 0,0 1-1,0 0 1,0 0 0,0 0-1,0 0 1,0 0 0,0 0 0,0 0-1,-1 0 1,1 0 0,0-1-1,0 1 1,0 0 0,0 0-1,0 0 1,0 0 0,0 0-1,0 0 1,0 0 0,0 0-1,0-1 1,0 1 0,0 0-1,0 0 1,0 0 0,0 0-1,0 0 1,0 0 0,0 0-1,0-1 1,1 1 0,-1 0-1,0 0 1,0 0 0,0 0-1,0 0 1,0 0 0,0 0-1,0 0 1,0 0 0,0 0-1,0-1 1,0 1 0,1 0-1,-1 0 1,0 0 0,0 0-1,0 0 1,0 0 0,0 0-1,0 0 1,0 0 0,0 0-1,1 0 1,-1 0 0,0 0-1,0 0 1,14-4-11,17-1 4,18 1 33,88-17 0,-116 16-8,0-1 0,0-1-1,-1 0 1,0-2 0,0 0-1,28-20 1,-34 19 4,0-1 1,-2-1-1,1 0 0,19-26 0,33-58 64,-38 51-20,111-172 290,-119 190-375,64-101 73,-73 108-178,0 0 0,-1-1-1,0 1 1,8-39-1,-17 54-178,-4 9 207,-6 12 4,-18 51-25,-19 69-1,-10 72 380,-16 27 282,59-193-453,-26 49 399,38-83-424,2-7-51,0-1 1,0 1-1,0-1 1,0 1-1,0-1 1,-1 1 0,1-1-1,0 1 1,0-1-1,0 1 1,-1-1-1,1 1 1,0-1-1,0 1 1,-1-1 0,1 1-1,0-1 1,-1 1-1,1-1 1,0 0-1,-1 1 1,1-1 0,-1 0-1,1 1 1,-1-1-1,0 0 1,1 0-3,0 0 0,0 0 0,0 0 0,0 0 0,-1-1 0,1 1 0,0 0 0,0 0 0,0 0 0,0-1 0,0 1 0,0 0 0,0 0 0,0-1 0,-1 1 0,1 0-1,0 0 1,0-1 0,0 1 0,0 0 0,0 0 0,0 0 0,1-1 0,-1 1 0,0 0 0,0 0 0,0-1 0,0 1 0,0 0 0,0 0 0,0-1 0,0 1 0,5-15 5,-3 8-22,1 0 4,0 0-1,1 0 0,-1 1 1,2-1-1,-1 1 0,6-7 0,3-4 1,27-32-138,-36 44 84,1 0 1,1 1 0,-1-1-1,1 1 1,-1 0-1,14-6 1,-17 9 38,0 0 0,0 1-1,0-1 1,0 1 0,0 0 0,0 0 0,1 0-1,-1 0 1,0 0 0,0 0 0,0 0 0,0 1-1,0-1 1,0 1 0,0-1 0,0 1 0,0 0-1,0 0 1,0 0 0,0 0 0,0 0 0,-1 1-1,1-1 1,0 0 0,1 3 0,6 5-83,-1 0-1,0 0 1,9 15 0,-8-12 86,-2-2 50,0-1 0,2 1 0,-1-1-1,1-1 1,0 0 0,1 0 0,0 0 0,15 7-1,-21-12-1,1-1-1,-1 0 0,1 0 1,0-1-1,0 1 1,0-1-1,0 0 0,0 0 1,0-1-1,0 0 0,0 0 1,0 0-1,0 0 1,0-1-1,0 0 0,0 0 1,0 0-1,0 0 1,-1-1-1,1 0 0,0 0 1,-1 0-1,6-4 0,-3 2-11,-1 0 0,1-1 0,-1 0 0,1-1 0,-2 1-1,1-1 1,-1 0 0,1 0 0,-2-1 0,1 0-1,-1 0 1,0 0 0,0 0 0,4-13 0,-4 8-60,-3 8 15,0 0 1,1 0-1,-1 0 1,0 0-1,-1-1 1,1 1-1,-1 0 0,0 0 1,0-1-1,0 1 1,-1-6-1,1 10 2,0-1 1,0 1-1,0-1 0,0 1 0,0-1 1,0 1-1,-1-1 0,1 1 0,0-1 1,0 1-1,0-1 0,0 1 0,0 0 1,-1-1-1,1 1 0,0-1 0,-1 1 1,1 0-1,0-1 0,0 1 0,-1-1 1,1 1-1,-1 0 0,1 0 0,0-1 1,-1 1-1,1 0 0,-1 0 0,1-1 1,-1 1-1,1 0 0,0 0 0,-1 0 1,1 0-1,-1 0 0,1 0 0,-1-1 1,0 1-1,-1 1-2,1 0-1,-1 0 1,1 0 0,-1 0-1,1 0 1,0 0 0,-1 0 0,1 0-1,0 0 1,-2 3 0,-1 2-2,0 1 1,1 0-1,0 0 1,0 0-1,0 0 1,1 0-1,0 0 1,-1 12-1,1-10 38,1 1 1,0-1-1,1 0 0,0 1 1,1-1-1,-1 0 0,4 12 1,-3-17 8,0 0 0,0 0 0,0 0 1,1-1-1,-1 1 0,1-1 1,0 1-1,0-1 0,1 0 0,-1 0 1,0 0-1,1 0 0,0 0 0,0 0 1,0-1-1,0 1 0,0-1 1,0 0-1,6 3 0,-6-4 8,-1-1 1,1 1-1,-1-1 0,1 1 0,-1-1 1,1 0-1,0 0 0,-1 0 0,1 0 1,-1-1-1,1 1 0,-1-1 0,1 1 1,-1-1-1,4-1 0,5-3 16,-1 0-1,11-7 1,-11 7-67,66-38 57,81-47-172,-147 83 171,-10 7-52,0-1 0,1 1 0,-1-1 0,0 1 0,1 0 0,-1-1 1,1 1-1,-1 0 0,0-1 0,1 1 0,-1 0 0,1 0 0,-1 0 0,1-1 0,-1 1 0,1 0 0,-1 0 1,1 0-1,0 0 0,2 3-22,-1 1 1,1 0-1,0-1 1,0 0-1,4 3 1,6 8-39,5 8 134,1-1-1,29 25 0,-40-39-38,0-1-1,0 0 1,1-1-1,-1 0 1,1 0-1,0-1 1,1 0-1,-1-1 1,1 1-1,12 1 1,-15-4 8,0-1 1,-1 0 0,1 0 0,0-1-1,-1 0 1,1 0 0,-1 0-1,1-1 1,-1 0 0,1 0-1,-1-1 1,0 0 0,0 0 0,0 0-1,-1 0 1,1-1 0,-1 0-1,0-1 1,7-6 0,-6 6-39,-1-1 0,0-1 0,0 1 0,0-1 0,-1 1 0,1-2 1,-2 1-1,1 0 0,-1-1 0,0 1 0,-1-1 0,0 0 0,0 0 0,0 0 1,0-14-1,-2 21-6,0 0-1,0 0 1,0 0 0,0 0 0,0 0 0,0 0 0,0 0 0,0 0 0,0 0-1,-1 1 1,1-1 0,0 0 0,-1 0 0,1 0 0,0 0 0,-1 0-1,1 0 1,-1 0 0,0 0 0,1 1 0,-1-1 0,1 0 0,-1 1-1,0-1 1,0 0 0,0 1 0,1-1 0,-1 1 0,0-1 0,0 1 0,0-1-1,0 1 1,0 0 0,0-1 0,0 1 0,0 0 0,0 0 0,0 0-1,0-1 1,0 1 0,0 0 0,0 1 0,0-1 0,0 0 0,0 0-1,0 0 1,-1 1 0,-3 1 12,0-1-1,0 1 0,1 0 1,-1 0-1,1 1 1,-1-1-1,1 1 0,-6 5 1,4-3 46,0 1-1,1 0 1,0-1 0,0 2-1,0-1 1,1 0 0,0 1 0,-6 13-1,9-17-4,0 0 0,0 0-1,1 0 1,-1 0 0,1 0-1,0 0 1,-1 0 0,1 0 0,1 0-1,-1 0 1,0 0 0,1 0-1,-1 0 1,1-1 0,0 1-1,0 0 1,0 0 0,1 0-1,-1-1 1,0 1 0,1-1-1,0 1 1,0-1 0,-1 0-1,1 1 1,1-1 0,1 2-1,2 1-8,1-1-1,-1 1 0,1-1 0,0-1 0,0 1 1,0-1-1,0 0 0,1-1 0,-1 0 0,1 0 0,0-1 1,13 2-1,8-2-1527,60-4 0,-72 1 312,14 0-764,24-2-7088,-19 7 3702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5:28.5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83 109 3072,'-2'0'258,"1"0"0,-1 0 0,0 0 0,1 1 0,-1-1 0,1 1-1,-1-1 1,1 1 0,0-1 0,-1 1 0,1 0 0,-1 0 0,1-1 0,-2 3 0,-13 5 2897,14-7-2695,0 0 0,0 0 0,0 0 0,0 0 0,0 0 0,0 0 1,-3 3-1,-1 0 1181,3-2-1119,3-2-339,0 1 1,-1-1 0,1 0 0,0 0-1,-1 1 1,1-1 0,-1 0 0,1 0-1,0 0 1,-1 0 0,1 0 0,-1 1-1,1-1 1,-1 0 0,1 0 0,0 0-1,-1 0 1,0 0 0,-5-1 1670,22-4 946,24-9-2651,245-32 576,-181 32-538,-92 12-183,117-14 155,-101 14-125,-1 1 1,47 5 0,-74-4-33,1 0 0,-1 0 1,1 0-1,-1 0 1,1 0-1,-1 0 0,1 0 1,-1 0-1,0 1 0,1-1 1,-1 0-1,1 0 1,-1 0-1,1 1 0,-1-1 1,0 0-1,1 1 1,-1-1-1,0 0 0,1 1 1,-1-1-1,0 1 1,1-1-1,-1 1 0,0-1 1,0 0-1,1 1 1,-1-1-1,0 1 0,0-1 1,0 1-1,0-1 0,0 1 1,0-1-1,0 1 1,0-1-1,0 1 0,0-1 1,0 1-1,0-1 1,0 1-1,0-1 0,0 1 1,0-1-1,-1 1 1,1-1-1,0 1 0,0-1 1,-1 0-1,1 1 0,0-1 1,-1 1-1,-3 6 214,-1 0-1,-9 12 0,1-3-75,12-12-174,-2 0 102,0 1 0,1 0 0,-4 9 0,6-14-61,-1 1-1,1 0 0,0 0 0,0-1 1,0 1-1,-1 0 0,1-1 0,0 1 1,0 0-1,0 0 0,0-1 0,0 1 1,0 0-1,0 0 0,1-1 0,-1 1 1,0 0-1,0 0 0,1-1 0,-1 1 1,0 0-1,1-1 0,-1 1 0,0-1 1,1 1-1,-1 0 0,1-1 0,-1 1 1,1-1-1,-1 1 0,1-1 0,0 1 1,-1-1-1,1 0 0,1 1 1,6 1 76,0 0 0,0-1 0,1 0 0,-1 0 0,0-1 0,1 0 0,8-2 0,-1 1-33,421-18 355,-297 3-199,-98 10-188,-28 4-27,259-30 440,-132 32-453,-66 1-143,-72-1 162,11 0-85,-13 0 97,-1 0 0,1 0 0,-1 0 0,0 0 0,1 0 0,-1 0-1,1 0 1,-1 0 0,0 0 0,1 0 0,-1 0 0,1 0 0,-1 1 0,0-1 0,1 0 0,-1 0-1,0 0 1,1 1 0,-1-1 0,0 0 0,1 0 0,-1 1 0,1 0 0,-16-2 241,0-4-162,-23-10 0,-12-5-50,-11 2 197,-30-11-86,81 26-140,1-1 0,-1 2 0,0-1 0,0 1 0,0 1 1,-18-1-1,56 3 20,0 1 0,0 2 1,52 13-1,-33-3-99,-21-8 67,31 14 0,-50-17-4,0 0 0,0 1-1,-1 0 1,0 0 0,1 0-1,-2 0 1,1 1-1,0 0 1,5 8 0,11 15-52,-22-28 65,1 1 1,-1-1-1,0 0 0,0 1 0,0-1 1,0 0-1,0 1 0,0-1 0,0 1 1,0-1-1,0 0 0,0 1 0,0-1 1,0 1-1,0-1 0,0 0 0,0 1 1,0-1-1,0 0 0,0 1 0,0-1 1,0 1-1,-1-1 0,1 0 0,0 1 1,0-1-1,-1 0 0,1 0 0,0 1 1,0-1-1,-1 0 0,1 1 0,-1-1 1,-17 10 235,-25 0-84,-17-4 75,-93-4-1,98-2-185,39-2-843,15 2 626,1 0 0,0-1 1,-1 1-1,1 0 0,0 0 1,-1 0-1,1 0 0,0 0 0,0 0 1,-1 0-1,1 0 0,0-1 1,-1 1-1,1 0 0,0 0 1,0 0-1,-1-1 0,1 1 1,0 0-1,0 0 0,0-1 1,0 1-1,-1 0 0,1 0 1,0-1-1,0 1 0,0 0 1,0-1-1,0 1 0,0 0 1,0 0-1,-1-1 0,1 1 1,0 0-1,0-1 0,0 1 1,0 0-1,1-1 0,-1 1 1,4-6-2813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5:32.3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338 0 2304,'-2'3'14408,"-1"-1"-15462,-14 11 2713,-30 17 0,27-18-867,-27 21-1,28-15-600,1 0 0,0 0-1,2 2 1,0 0 0,1 1-1,1 1 1,1 0 0,1 0-1,2 1 1,0 1 0,1 0-1,1 0 1,1 1 0,2 0-1,-6 46 1,11-59-72,0 0-1,0 0 1,1 0 0,1 0 0,0 0-1,0 0 1,1-1 0,1 1 0,8 19-1,-7-22-37,0 0 0,1 0-1,0-1 1,0 0-1,1 0 1,0 0 0,1-1-1,-1 0 1,1 0-1,1-1 1,11 8 0,-8-7-40,2 1-144,0 0 1,27 11-1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5:33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16 292 7456,'2'16'6631,"1"22"-4873,-3-5-393,0 43 1155,-1-65-2180,0 1 0,-1-1-1,0 1 1,-6 14 0,7-22-148,0-3-128,0 0 0,1 1 1,-1-1-1,1 0 0,-1 0 0,1 1 1,0-1-1,-1 1 0,1-1 1,0 0-1,0 1 0,0-1 1,0 1-1,0-1 0,0 0 1,1 3-1,0-4 341,-1-12 621,0 0-755,1 0 1,0 0 0,4-19-1,3-10-199,2-46 0,-4 28 131,12-81 229,-15 111-372,-2 20-27,0 0 1,4-16-1,-5 24-34,0 1 0,0 0 0,0 0 1,0-1-1,0 1 0,0 0 0,0 0 0,1-1 0,-1 1 1,0 0-1,0 0 0,0 0 0,0-1 0,1 1 1,-1 0-1,0 0 0,0 0 0,1 0 0,-1-1 0,0 1 1,0 0-1,1 0 0,-1 0 0,0 0 0,0 0 1,1 0-1,-1 0 0,0 0 0,1 0 0,-1 0 0,0 0 1,0 0-1,1 0 0,-1 0 0,0 0 0,0 0 1,1 0-1,-1 0 0,0 0 0,1 0 0,-1 0 0,0 0 1,0 1-1,1-1 0,-1 0 0,0 0 0,0 0 0,0 0 1,1 1-1,-1-1 0,0 0 0,0 0 0,0 1 1,0-1-1,1 0 0,-1 0 0,0 1 0,0-1 0,0 0 1,0 0-1,0 1 0,0-1 0,0 0 0,0 1 1,6 18 19,-2 1 0,3 23 0,-2-11-2,46 183 255,-49-204-144,0-2 577,-1-9-694,-1 1 0,0-1 0,1 0 0,-1 0 1,0 0-1,0 0 0,1 0 0,-1 0 0,0 0 1,1 0-1,-1 0 0,0 0 0,1 0 0,-1 0 1,0 0-1,1 0 0,-1 0 0,0 0 0,0-1 1,1 1-1,-1 0 0,0 0 0,1 0 0,-1 0 1,0-1-1,0 1 0,1 0 0,-1-1 0,3-2 31,1 0-1,-1-1 0,-1 1 0,1-1 0,-1 0 0,1 0 0,-1 0 0,0 0 0,2-9 0,0 5-20,38-113-23,-8 19-22,20-33-302,-47 121-198,-4 25 1,0 1 525,6 42 24,4 66 0,5 39 274,-12-120-163,-4-26-75,0 1 0,1-1-1,7 24 1,-9-34-75,0 0 0,0 0 0,0 0 0,-1 0 0,1 0 0,-1 6 1,0-8 150,15-4-8388,-3 2 5572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5:33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90 5216,'7'3'8647,"10"2"-5388,-15-5-3074,0 1 0,1-1 0,-1 1 0,0-1 0,1 0 0,-1 0 0,0 0 0,1 0 0,-1 0 0,1 0-1,-1-1 1,0 1 0,5-2 0,-5-1-123,1 1 0,-1 0 0,0-1 0,0 0 1,0 1-1,0-1 0,0 0 0,0 0 0,-1 0 0,0 0 0,1-1 0,-1 1 0,0 0 0,-1 0 0,1-1 0,-1 1 0,1 0 0,-1-1 0,0 1 0,0-1 0,0 1 0,-1 0 0,1-1 0,-1 1 0,0 0 0,-1-4 0,2 6-70,-1 1 0,1-1 0,0 0 0,-1 1 0,1-1-1,0 1 1,-1-1 0,1 1 0,-1-1 0,1 1 0,-1 0 0,1-1 0,-1 1 0,1-1 0,-1 1 0,0 0-1,1 0 1,-1-1 0,1 1 0,-1 0 0,0 0 0,1 0 0,-1 0 0,0-1 0,1 1 0,-2 0 0,0 1 40,1-1 0,-1 1 0,1-1 0,-1 1 0,1-1 0,-1 1 0,1 0 0,-1 0 1,1 0-1,-2 1 0,-3 3 193,1 0 0,0 1 0,-8 11 0,10-13-113,0 0 0,0 0 1,0 1-1,1 0 0,0-1 1,0 1-1,0 0 0,0 0 0,1 0 1,0 0-1,0 1 0,0-1 1,1 0-1,-1 0 0,1 0 1,2 9-1,-2-9 7,1 1 0,0-1 0,1 0 0,-1 1 0,1-1 0,0 0 1,1 0-1,-1 0 0,1-1 0,0 1 0,5 5 0,-6-7-46,1 0-1,0 0 1,0 0 0,1-1-1,-1 1 1,0-1 0,1 0-1,-1 0 1,1 0 0,0 0-1,0-1 1,0 0 0,0 1 0,0-1-1,4 0 1,-3 0-301,-1-1 1,0 0-1,0 0 0,0-1 1,1 1-1,-1-1 1,6-1-1,-4 0-1649,1-1 0,-1 0 0,0 0 0,0 0 0,0-1 0,7-5 0,0 0-1125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5:34.1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57 7808,'0'-17'4293,"3"23"322,9 18-2356,5 38 165,17 117-1,-14-62-1403,-14-80-786,-1-11 286,10 38 1,-14-63-470,-1-1-1,0 0 1,0 1 0,0-1 0,0 0 0,0 0 0,1 1 0,-1-1 0,0 0 0,0 1 0,1-1 0,-1 0 0,0 0 0,0 0 0,1 1 0,-1-1 0,0 0 0,0 0 0,1 0 0,-1 0 0,0 1 0,1-1 0,-1 0 0,0 0 0,1 0 0,-1 0 0,0 0 0,1 0 0,-1 0 0,1 0 0,13-5 829,-9 2-766,-1 0 1,1 0-1,-1-1 0,0 1 1,3-5-1,14-17-15,-2-1 0,25-46-1,25-63-173,-67 132 73,22-46-61,38-86-701,-60 128 305,14-41-2768,-13 32-1260,-2 1-3649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5:01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635 102 2816,'0'-1'184,"0"0"-1,0 0 1,0 1-1,0-1 1,0 0-1,0 0 1,0 0 0,1 0-1,-1 0 1,0 1-1,1-1 1,-1 0 0,1-1-1,-1 2 20,1 0 0,-1-1-1,0 1 1,0-1 0,0 1-1,0-1 1,1 1 0,-1-1-1,0 1 1,0-1 0,0 1-1,0 0 1,0-1 0,0 1-1,0-1 1,0 1 0,0-1-1,-1 1 1,1-1 0,0 1-1,0-1 1,0 1 0,0 0-1,-1-1 1,1 1 0,0-1-1,-1 1 1,1 0 0,0-1-1,0 1 1,-1-1 0,0 1-86,1-1 0,-1 1 0,1 0 0,0-1 0,-1 1 0,1 0 0,-1-1 0,1 1 0,-1 0 0,1 0 0,-1-1 0,1 1 0,-1 0 0,1 0 0,-1 0 0,0 0 0,1 0 1,-1 0-1,1 0 0,-1 0 0,1 0 0,-1 0 0,1 0 0,-2 0 0,-15 5 978,9-3-498,-5 0-193,-200 43 2628,169-33-2800,0 2 1,-74 34-1,104-41-243,0 1-1,0 1 1,1 0 0,0 1-1,1 0 1,-14 14-1,20-17 1,0 0 0,0 0 0,1 1 0,-1 0 0,2 0 0,-1 1 0,1-1-1,0 1 1,1 0 0,0 0 0,-2 15 0,4-21 41,1 0 0,0 0 0,0-1-1,0 1 1,0 0 0,0 0 0,1 0 0,-1 0-1,1 0 1,0 0 0,0 0 0,0-1 0,0 1 0,0 0-1,0-1 1,1 1 0,0-1 0,-1 1 0,1-1 0,0 0-1,0 0 1,0 0 0,0 0 0,1 0 0,-1 0 0,4 2-1,-1-2 18,0-1-1,1 1 1,-1-1 0,1 0-1,-1 0 1,1 0-1,-1-1 1,1 0-1,0 0 1,8-2-1,1-1 13,0 0 0,23-9-1,-11 2-13,-1-1 0,-1-2-1,0-1 1,0 0 0,-1-2-1,22-19 1,-18 10 90,0 0-1,-2-2 1,-1-1 0,24-35 0,-37 46-156,-1 0-1,16-34 1,-29 56-108,0-1 0,0 1 0,1 0 0,0 0 0,0 0 0,0 0 0,1 0-1,0 0 1,0 8 0,3 16 209,9 43 0,-10-62 25,1 0 1,0 0-1,1 0 0,0 0 1,0-1-1,1 1 1,11 15-1,-14-24-69,-1 1-1,1 0 1,-1-1 0,1 1-1,-1-1 1,1 0-1,0 0 1,0 1 0,0-1-1,0 0 1,0 0 0,0-1-1,0 1 1,0 0-1,0-1 1,0 1 0,0-1-1,0 0 1,1 1 0,-1-1-1,0 0 1,0 0 0,0-1-1,4 0 1,2-1 29,0 0 0,0-1-1,0 0 1,-1-1 0,9-5 0,84-48 258,110-84-1,-149 92-433,13-10 137,-69 55-39,0 1 0,0 0 0,0 0 0,0 1 0,0 0 0,8-3-1,-11 5 3,0-1 0,-1 1-1,1 0 1,0 0-1,-1 0 1,1-1-1,0 2 1,-1-1-1,1 0 1,0 0-1,-1 0 1,1 1 0,0-1-1,-1 1 1,1-1-1,-1 1 1,1 0-1,-1 0 1,1 0-1,-1 0 1,1 0-1,-1 0 1,0 0-1,0 0 1,2 2 0,38 52 190,-25-32-13,36 38 1,10 3-205,-39-42 92,-14-13-140,-1-1-1,1 0 0,10 6 0,-18-14-141,5 4 325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5:34.5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 7040,'2'-2'3658,"-2"2"-3557,8 7 1665,13 32 3319,-11-22-3913,-1 0 1,-1 0 0,10 32 0,-4 5-216,-2 2 1,6 62 0,-15-80-523,-1 1 1,-3 0-1,-1-1 1,-7 42-1,7-66-574,-1 0 1,-1 0-1,0-1 1,0 1-1,-2-1 0,1 0 1,-10 13-1,-11 9-3466,6-1 959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5:00.2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676 128 2560,'1'0'50,"-1"1"-1,1-1 1,-1 0 0,1 0-1,-1 0 1,1 1-1,-1-1 1,1 0 0,-1 1-1,1-1 1,-1 0 0,1 1-1,-1-1 1,0 1 0,1-1-1,-1 0 1,0 1 0,1-1-1,-1 1 1,0-1 0,0 1-1,0-1 1,1 1 0,-1-1-1,0 1 1,0-1 0,1 10 8321,-3-10-8280,1-1 0,-1 0 0,1 0 0,-1 0 0,1 0 0,0 0 0,0 0 0,-1 0 0,1 0 1,0 0-1,0-1 0,0 1 0,0-1 0,0 1 0,0 0 0,1-1 0,-2-2 0,-1-1 115,2 2-150,-3-5 67,0 0 1,-1 1-1,0-1 1,-1 1-1,1 0 1,-1 0-1,-1 1 1,1-1-1,-13-8 1,9 9-55,0 1 0,0 1 0,0 0 0,0 0 0,-1 1 0,1 0 0,-1 0 0,0 2 0,0-1 0,-15 1 0,3 1-117,0 1-1,0 2 1,1 0-1,-24 7 1,36-8 41,0 1 0,0 1 0,1 0 0,-1 0 0,1 1 1,0 0-1,1 1 0,-1 0 0,1 0 0,0 1 0,0 0 0,1 0 0,0 1 0,-7 10 1,4-3 34,1 0 0,0 0 0,1 1 1,1 0-1,1 0 0,0 0 0,-5 29 1,9-36 28,0 0 0,1 0 1,0 0-1,1 0 1,0 0-1,1 0 1,0 0-1,0 0 1,1 0-1,0 0 1,4 13-1,-3-16-13,0 1 0,0-1 1,1 0-1,0 0 0,0 0 0,0-1 1,1 1-1,-1-1 0,1 0 0,1 0 1,-1-1-1,1 0 0,-1 0 0,1 0 1,9 4-1,-4-3 104,1 0 0,0 0 0,0-2 0,0 1 0,1-2 0,0 1 0,-1-2 0,1 0 0,0 0 0,-1-1 0,18-2 0,-30 2-133,1 0 1,0 0 0,-1-1-1,1 1 1,0 0 0,0 0-1,-1 0 1,1-1-1,0 1 1,-1 0 0,1-1-1,-1 1 1,1-1 0,-1 1-1,1-1 1,0 1 0,-1-1-1,0 1 1,1-1-1,-1 1 1,1-1 0,-1 0-1,0 1 1,1-1 0,-1 0-1,0 1 1,0-1-1,1 0 1,-14 0 20,13 1-35,-12 3-150,-1 1-1,1 0 1,0 0 0,-22 13-1,17-9 108,-6 4 31,0 0 0,0 2-1,1 1 1,1 0 0,0 2 0,1 0 0,-30 35-1,40-40 25,1 1 0,1-1 0,0 2 0,0-1 0,1 1 0,-6 17 0,10-20 13,0 1-1,0-1 1,1 0-1,0 1 1,1 0-1,1-1 1,0 1-1,0-1 1,2 13-1,-1-18 21,0 0-1,1 1 1,-1-1 0,1 0-1,1 0 1,-1 0-1,1 0 1,0 0 0,0-1-1,0 1 1,6 5 0,-6-8 2,0 0 0,0 0 0,1 0 0,0 0 0,-1 0 0,1-1 0,0 1 0,1-1 1,-1-1-1,0 1 0,0 0 0,1-1 0,-1 0 0,1 0 0,-1 0 0,8 0 0,-1-1 12,-1 0 0,1-1-1,0-1 1,0 0 0,0 0-1,-1-1 1,1 0 0,-1-1-1,0 0 1,16-9-1,1-3 71,0-1 0,32-27 0,94-97 423,-85 75-450,-26 23-132,-27 28-65,-1 0 0,2 1-1,26-20 1,-41 34 79,-1 0 0,1-1-1,-1 1 1,1 0-1,-1 0 1,1-1 0,-1 1-1,1 0 1,-1 0-1,1 0 1,-1 0-1,1 0 1,-1 0 0,1 0-1,-1 0 1,1 0-1,-1 0 1,1 0 0,-1 0-1,1 0 1,-1 0-1,1 0 1,-1 0 0,1 1-1,-1-1 1,1 0-1,-1 0 1,0 0 0,1 1-1,-1-1 1,1 0-1,-1 1 1,0-1 0,1 0-1,-1 1 1,0-1-1,1 1 1,-1-1 0,0 1-1,1-1 1,-1 0-1,0 1 1,0-1-1,0 1 1,0-1 0,1 1-1,-1-1 1,0 1-1,0 0 1,1 3 33,0 0-1,-1 1 1,1-1-1,-1 7 1,-2 24-97,-1-1 0,-15 57 0,11-54 364,5-28-75,4-10 77,4-16 277,2-4-447,2 4-117,1 1 0,1 0 0,0 0 0,1 1 0,0 0 0,1 1 0,1 1 0,0 0 0,1 2 0,0-1 0,1 2 0,35-17 0,-48 25-68,0 1 0,0-1 0,0 1 0,1 0 0,-1 0 0,0 0 0,5 1 0,-8 0 61,-1 0 0,0 0 0,0 0 0,0 0 0,1 0 0,-1 0 0,0 0 0,0 0-1,0 0 1,0 0 0,1 0 0,-1 0 0,0 0 0,0 1 0,0-1 0,1 0 0,-1 0 0,0 0 0,0 0-1,0 1 1,0-1 0,0 0 0,0 0 0,0 0 0,1 0 0,-1 1 0,0-1 0,0 0 0,0 0-1,0 0 1,0 1 0,0-1 0,0 0 0,0 0 0,0 0 0,0 1 0,0-1 0,0 0 0,0 0 0,0 0-1,0 1 1,-3 10 57,2-8-68,-11 37-36,5-20 61,-3 21 0,8-34-19,2-1 0,-1 1 1,1 0-1,-1 0 0,2-1 1,-1 1-1,3 9 0,-2-11 39,0 0-1,1-1 0,0 0 1,0 1-1,0-1 0,0 0 1,1 0-1,0 0 1,0 0-1,0-1 0,0 1 1,0-1-1,1 1 0,-1-1 1,1 0-1,0-1 0,0 1 1,0-1-1,0 0 1,1 0-1,-1 0 0,0 0 1,1-1-1,0 1 0,-1-1 1,1-1-1,0 1 0,-1-1 1,1 1-1,0-1 1,0-1-1,-1 1 0,1-1 1,6-1-1,1-1 2,-1-1 1,1-1-1,-1 0 1,0-1-1,-1 0 1,1 0-1,-1-1 0,0 0 1,-1-1-1,9-9 1,-3 2 10,-2 0 1,0 0-1,-1-2 0,0 0 1,11-22-1,-19 31-40,1-1-1,-2 0 0,1 1 0,-1-1 0,-1 0 1,0 0-1,0-1 0,1-15 0,-3 24-5,0 0-1,0 0 1,1 1-1,-1-1 1,0 0-1,-1 0 1,1 0-1,0 0 1,0 0-1,0 1 1,0-1-1,-1 0 1,1 0-1,0 0 1,-1 1-1,1-1 1,-1 0-1,1 0 1,-1 1-1,1-1 1,-1 0-1,1 1 1,-1-1-1,0 1 1,1-1-1,-1 1 1,0-1-1,0 1 1,1-1-1,-1 1 1,0 0-1,0-1 1,1 1-1,-1 0 1,0 0-1,0-1 1,0 1-1,0 0 1,0 0-1,1 0 1,-1 0-1,0 0 1,-1 1-1,-2-1-25,1 1-1,0 0 1,0 0-1,0 0 1,0 0-1,0 1 1,0-1-1,1 1 1,-1-1-1,-3 4 1,-1 1 1,1 0 1,0 1 0,0-1 0,1 1-1,-1 0 1,2 1 0,-1-1 0,1 1 0,0 0-1,1 0 1,-1 0 0,2 1 0,-1-1-1,1 1 1,1 0 0,-1-1 0,1 1-1,1 0 1,0 0 0,2 17 0,1-2 66,1-1 1,1 1 0,2-1 0,0-1 0,1 1 0,16 28-1,-21-46 1,0-1-1,0 0 0,0 0 0,1 0 1,-1 0-1,5 3 0,-6-6-24,-1 0 1,1 0-1,-1 0 1,1 0-1,-1 0 1,1 0-1,0 0 1,-1 0-1,1-1 0,0 1 1,0-1-1,-1 1 1,1-1-1,0 0 1,0 0-1,0 0 0,0 0 1,2 0-1,0-1 17,-1-1-1,1 1 0,-1-1 0,1 0 0,-1 0 1,0 0-1,0 0 0,0 0 0,0-1 0,0 0 1,-1 1-1,1-1 0,3-6 0,2-4 47,0 0 0,7-16 1,-7 12-60,69-108 62,-18 35-122,-48 65 144,-10 22-121,1-1 1,-1 0-1,1 1 0,0-1 1,0 1-1,0 0 0,0 0 1,4-4-1,-6 6-35,3-3-185,1 4 227,0 1 0,1-1 0,-1 1 0,0 0 0,0 0 0,1 1-1,-1-1 1,0 1 0,0 0 0,0 0 0,-1 0 0,1 0 0,0 1-1,-1-1 1,0 1 0,5 5 0,-4-4-4,0 0-1,-1 1 0,0 0 1,0-1-1,0 1 1,0 0-1,-1 0 0,0 0 1,0 1-1,0-1 1,-1 0-1,2 11 0,0-2 21,0 0 0,1 0 0,1 0 0,0 0 0,14 25 0,-16-33 18,0-1 1,1 1 0,-1 0-1,1-1 1,1 0 0,-1 0-1,1 0 1,7 6 0,-9-9-3,0 0 0,1 0 1,-1 0-1,0 0 0,1 0 0,0-1 1,-1 0-1,1 0 0,0 0 0,0 0 1,0 0-1,-1-1 0,1 0 0,0 1 1,7-2-1,-2 0-7,0-1 0,1-1 0,-2 1 0,1-1 0,0-1 0,0 1 1,-1-2-1,16-9 0,1-4 55,30-30-1,-28 24 20,125-119 209,-151 142-297,-1 0 0,1 0 0,0 1 0,-1-1 0,1 0 0,-1 0 0,1 0 0,-1 0 0,0-1 0,1 1 0,-1 0 0,0 0 0,0 0 0,0 0 0,0 0 0,0 0 0,0 0 0,0 0 0,0-2 0,0 3-5,0 0 0,0-1-1,0 1 1,-1-1 0,1 1-1,0 0 1,0-1 0,0 1-1,-1 0 1,1-1 0,0 1-1,-1 0 1,1-1 0,0 1 0,0 0-1,-1 0 1,1-1 0,0 1-1,-1 0 1,1 0 0,-1-1-1,0 1 0,0 0 0,0 0 0,0 0 0,0 0 0,0 0 0,0 0 0,0 0-1,0 0 1,0 0 0,0 1 0,0-1 0,0 0 0,-1 1 0,-6 3-33,0 0 0,1 1-1,-1 0 1,1 0 0,0 0 0,0 1 0,1 0 0,0 0 0,0 1 0,0-1 0,1 1 0,0 1 0,0-1 0,0 1 0,1 0 0,-5 14 0,3-4 24,0 1 0,2 1 0,0-1 0,1 1 0,1-1 1,0 29-1,2-39 29,1-1 0,-1 1-1,5 15 1,-4-21 11,-1-1 0,1 0-1,-1 0 1,1 0 0,0 0-1,0 0 1,0 0 0,0 0-1,1 0 1,-1 0 0,0 0-1,1-1 1,-1 1-1,1 0 1,0-1 0,-1 0-1,1 1 1,2 0 0,-3-1 3,0-1 1,0 0-1,1 1 1,-1-1-1,0 0 1,0 0-1,0 0 1,0 0-1,0 0 1,0 0-1,0 0 1,1-1-1,-1 1 1,0 0 0,0-1-1,0 1 1,0 0-1,0-1 1,0 0-1,0 1 1,0-1-1,0 1 1,1-2-1,17-20 293,-15 17-230,11-17 36,-1 0-1,21-45 1,-19 34-70,3-4-74,-2 0-1,22-78 1,-38 114-9,-1-1 1,0 0-1,1 0 1,-1 0-1,0 0 1,0 0-1,0 0 1,-1 0-1,1 0 1,0 0-1,-1 1 1,1-1-1,-1 0 1,-1-2-1,2 4 17,0 0-1,0 0 1,0 0-1,0 0 1,-1-1-1,1 1 0,0 0 1,0 0-1,0 0 1,-1 0-1,1 0 1,0 0-1,0 0 0,0 0 1,-1 0-1,1 0 1,0 0-1,0 0 1,0 0-1,-1 0 1,1 0-1,0 0 0,0 0 1,0 0-1,0 1 1,-1-1-1,1 0 1,0 0-1,0 0 1,0 0-1,0 0 0,-1 0 1,1 0-1,0 1 1,0-1-1,0 0 1,0 0-1,0 1 0,-8 6-133,7-5 98,-6 7 35,1 1-1,1-1 1,-1 1-1,1 1 1,1-1 0,0 1-1,1 0 1,0-1-1,-2 15 1,3-12 20,0 1-1,2 0 1,0 0-1,2 20 1,12 54 103,1-2-171,-12-43 43,-3 74 0,0-108 19,-1 6 0,0-1 0,0 0 0,-2 1 0,-4 15 0,-2 1 5,8-23 17,-2 0 1,1 0-1,-1 0 0,0 0 0,-1 0 0,-5 8 0,-14 22-54,14-23 91,0 0-1,-1-1 1,-13 15 0,20-25-36,0-1 3,0 0 0,1 0 0,-1-1 0,0 1 0,0-1 0,-1 1 1,-3 1-1,5-3-9,1-1-1,-1 1 1,1-1 0,-1 0 0,1 0 0,-1 0-1,1 0 1,-1 0 0,1 0 0,-1 0 0,0 0 0,1 0-1,-1-1 1,1 1 0,0-1 0,-1 1 0,1-1 0,-1 1-1,1-1 1,0 0 0,-1 0 0,-1-2 0,-1 1-6,1-1 1,-1 1-1,1-1 1,0 0-1,0-1 1,0 1-1,1 0 1,-1-1-1,1 1 0,0-1 1,0 0-1,0 0 1,0 0-1,0 0 1,1 0-1,0 0 1,0-1-1,0 1 1,1 0-1,-1 0 1,1-1-1,0 1 1,0 0-1,1-1 1,0-4-1,0 6-17,0 0 0,1 0 0,-1 0 1,0 0-1,1 0 0,0 1 0,0-1 0,0 1 0,0-1 0,0 1 0,1-1 0,-1 1 0,1 0 0,4-2 0,13-14-38,138-122 145,-127 113-15,-1-1 1,29-36-1,48-69-130,-69 83 69,-1 4-39,92-131-52,-124 170 65,18-33-45,-21 36 32,0 0-1,0 0 0,-1 1 0,0-2 0,1 1 1,-1 0-1,0-8 0,-5 16-508,1 12 283,-4 12 134,0-9 97,0 1 1,2 0-1,0 0 1,1 1 0,1 0-1,0 28 1,3-42 65,0-1 0,1 0 0,0 0 1,0 1-1,0-1 0,3 8 0,-4-14-41,0 0 0,1 1 0,-1-1 0,0 1 0,0-1 0,1 0 1,-1 1-1,0-1 0,1 0 0,-1 1 0,0-1 0,1 0 0,-1 0 0,0 1 0,1-1 0,-1 0 0,1 0 0,-1 1 1,0-1-1,1 0 0,-1 0 0,1 0 0,-1 0 0,1 0 0,-1 0 0,0 0 0,1 0 0,-1 0 0,1 0 0,-1 0 1,1 0-1,-1 0 0,1 0 0,-1 0 0,0 0 0,1-1 0,-1 1 0,1 0 0,-1 0 0,0 0 0,1-1 0,-1 1 1,1 0-1,-1-1 0,0 1 0,1 0 0,-1-1 0,17-18 465,-17 18-475,72-112 255,-63 98-393,-8 13 108,0 0 0,0 0 0,0 0 0,0 0 0,1 1 0,-1-1 0,0 0-1,1 1 1,-1-1 0,1 1 0,-1 0 0,1-1 0,3-1 0,-5 3 17,1 0 1,-1 0-1,0 0 1,0 0-1,0 0 1,0 0-1,1 0 1,-1 0 0,0 0-1,0 0 1,0 0-1,0 0 1,0 0-1,1 0 1,-1 0-1,0 0 1,0 0-1,0 0 1,0 1 0,0-1-1,0 0 1,1 0-1,-1 0 1,0 0-1,0 0 1,0 0-1,0 0 1,0 1 0,0-1-1,0 0 1,0 0-1,0 0 1,0 0-1,1 0 1,-1 1-1,0-1 1,0 0-1,0 0 1,0 0 0,0 0-1,0 0 1,0 1-1,0-1 1,0 0-20,0 7-37,1 1-1,-1-1 1,0 0-1,-2 9 0,1 3 20,-27 347-180,-7-134 309,27-185 47,-2 0 0,-3 0 0,-18 46 0,29-88-88,0-1 1,0 0 0,0 0-1,-1 0 1,1 0-1,-1-1 1,0 1-1,0-1 1,-4 4-1,5-6-25,0 0 0,0 1 0,1-1 0,-1 0 0,0 0 1,0 0-1,0 0 0,0-1 0,0 1 0,-1-1 0,1 1 0,0-1 0,0 1 0,0-1 0,0 0 0,-1 0 0,1 0 0,0-1 0,0 1 0,0 0 0,-3-2 0,0 0 7,-1 0-1,1-1 1,0 1-1,0-1 1,0-1 0,1 1-1,-1-1 1,1 0-1,0 0 1,0 0 0,-7-9-1,3 1-2,0 0 1,1 0-1,-11-23 0,16 28-17,-1 1-1,1 0 1,0-1-1,0 0 1,1 0 0,0 1-1,0-1 1,0 0-1,1-8 1,1 10-6,0 0 0,0 1-1,0-1 1,1 0 0,-1 0 0,1 1 0,0-1-1,0 1 1,1 0 0,-1 0 0,1 0 0,0 0-1,6-6 1,10-8-55,34-24 1,-20 16 51,-14 11-12,124-93 130,-120 92-88,1 2 0,0 1 0,1 0 0,37-11 0,-43 17-55,13-3-113,43-9 1,-72 18-182,0 1 0,1-1 0,-1 1 0,1 0 0,-1 0 0,0 0 0,1 0 0,-1 1 0,1-1 0,-1 1 0,0 0 0,1 0 0,-1 0 0,0 1 0,6 2 0,18 15-2708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5:03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158 656 1472,'1'0'119,"0"0"-1,0 0 1,0 0 0,1-1 0,-1 1-1,0 0 1,0 0 0,0-1 0,0 1-1,0-1 1,0 1 0,0-1-1,0 1 1,0-1 0,0 0 0,0 1-1,0-1 1,1-1 0,-1 1 41,-1 1 0,1-1 0,0 1 0,0-1 0,0 1 0,0-1 0,0 1 0,-1 0 0,1 0 0,0-1 0,0 1 0,0 0 0,0 0 0,0 0 0,1 0-1,-1 0-34,-1 0 0,0 0 0,1 0 0,-1 0-1,1 0 1,-1 0 0,1 0 0,-1 0 0,1 0-1,-1 0 1,1 0 0,-1 0 0,1 0-1,-1 0 1,0-1 0,1 1 0,-1 0 0,1 0-1,-1-1 1,0 1 0,1 0 0,-1 0-1,1-1 1,-1 1 0,0 0 0,0-1 0,1 1-1,-1-1 1,0 1 0,1 0 0,-1-1-1,0 1 1,0-1 0,0 1 0,0-1 0,1 1-1,-1-1 1,0 1 0,0 0 0,0-1-1,0 1 1,0-1 0,-1-1 54,1 0 1,0 1-1,-1-1 1,0 1-1,1-1 0,-1 1 1,0-1-1,0 1 1,0 0-1,0-1 0,0 1 1,0 0-1,0 0 1,0 0-1,0-1 1,-1 1-1,1 0 0,0 1 1,-1-1-1,1 0 1,-1 0-1,1 1 0,-1-1 1,1 1-1,-1-1 1,-1 0-1,-3-1-70,-1 1-1,1-1 0,-1 1 1,-11 0-1,7 1-72,0 0 0,0 1 0,0 1 0,1 0-1,-14 4 1,21-5-18,-1 0-1,2 0 0,-1 0 1,0 1-1,0-1 0,0 1 1,0-1-1,1 1 0,-1 0 1,1 0-1,-1 0 0,1 0 1,0 1-1,0-1 0,0 0 1,0 1-1,0 0 0,1-1 0,-1 1 1,1 0-1,0 0 0,-2 6 1,3-7 29,0 1 1,0-1 0,0 1 0,1-1-1,-1 1 1,1-1 0,0 1-1,-1-1 1,1 1 0,0-1-1,1 0 1,-1 1 0,0-1 0,1 0-1,-1 0 1,1 0 0,-1 0-1,1 0 1,3 2 0,3 3 131,-1 0-1,2-1 1,12 8 0,-12-9-23,1 0 0,0 0 1,-1-1-1,1 0 0,1-1 0,18 3 1,-24-5-59,1 0 1,-1-1-1,1 0 1,-1 0 0,1 0-1,-1-1 1,1 1 0,-1-1-1,1-1 1,-1 1 0,0-1-1,0 0 1,0 0 0,0 0-1,6-5 1,-6 3-36,1 0 0,-1 0 0,0-1 0,-1 0 0,1 0 0,-1 0 0,6-9 0,-8 11-77,0 0 1,-1 1-1,1-1 0,-1 0 1,0 0-1,0 0 1,0 0-1,-1 0 0,1 0 1,-1 0-1,1-1 1,-1 1-1,0 0 0,0 0 1,0 0-1,-1 0 1,1 0-1,-2-5 0,1 5-28,-1 1 0,1-1-1,-1 1 1,0-1 0,1 1-1,-1 0 1,0-1 0,-1 1-1,1 0 1,0 0 0,-1 0-1,1 1 1,-1-1 0,1 1-1,-1-1 1,0 1 0,-5-2-1,0 1-6,1 0 0,0 0 0,-1 0 0,0 1 0,-12 0 0,-9 4-24,28-3 62,0 0 0,0 0 0,-1 0 0,1 1 0,0-1 0,0 0 0,0 1 0,0-1 0,0 1 0,-1-1 0,1 1 0,0 0 0,0 0 0,0-1 0,0 1 0,1 0 0,-1 0 0,-1 1 0,2-1 9,0-1 1,0 1-1,0 0 1,0-1-1,0 1 1,0 0 0,0-1-1,0 1 1,0 0-1,0-1 1,1 1-1,-1 0 1,0-1-1,1 1 1,-1-1-1,0 1 1,1-1 0,-1 1-1,0-1 1,1 1-1,-1-1 1,1 1-1,-1-1 1,1 1-1,-1-1 1,1 0 0,0 1-1,-1-1 1,2 1-1,20 8 44,-19-7-19,7 1 135,-1 0 0,1-1 0,0 0 0,0-1 0,0 1 0,-1-2 0,1 0 0,0 0-1,0 0 1,15-4 0,-17 3-72,-1-1-1,1-1 1,-1 1-1,0-1 0,0 0 1,0-1-1,0 0 1,-1 0-1,1 0 1,-1-1-1,0 0 0,0 0 1,-1-1-1,6-6 1,1-5 3,0 0 0,-1 0 0,-2-1 0,0-1 0,9-22 0,24-100 221,-26 80-157,33-115 114,-47 166-321,0 1 0,0-1 0,-1 0 0,0 0 0,-1-15 0,0 21-44,3 11-243,-8 54-96,0-21 383,1 52 37,-5 38 2,-23 150-97,-14 82 139,16-134 266,21-161-42,-28 100 0,32-149-27,-12 27 0,16-44-197,1 0 0,-1 1 0,0-1 0,1 0 0,-1 0 0,0 0 0,0 0 0,0 0 0,0 0 0,0 0 0,0 0 0,0 0 0,-1 1-1,1-2-8,0 0-1,0 0 1,1 0-1,-1 0 0,0 1 1,0-1-1,1-1 1,-1 1-1,0 0 0,0 0 1,1 0-1,-1 0 1,0 0-1,1-1 0,-1 1 1,0 0-1,0-1 1,1 1-1,-1 0 0,1-1 1,-1 1-1,0-1 1,1 1-1,-1-1 0,1 1 1,-1-1-1,1 0 1,-1 1-1,1-1 0,-1-1 1,-2-3 32,0 0 0,0 0 1,1-1-1,-1 1 0,1-1 1,1 0-1,-1 0 0,1 0 1,0 1-1,0-1 0,0-9 1,1 3-7,1 0 0,-1 1 0,2-1 1,-1 0-1,6-14 0,1 2-56,2 0 1,1 1-1,1 0 0,23-33 1,-29 48 15,1-1 1,0 2-1,0-1 1,1 1 0,0 0-1,1 1 1,16-11 0,5 1-19,34-13-1,-55 25-20,20-8-104,1 2 1,-1 1-1,44-7 0,-49 11-738,13-1-1682,-11 5-1978,5 6 1103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5:17.5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176 138 1984,'0'-1'34,"0"1"0,0 0 0,0-1 0,0 1 0,0 0 0,0-1 0,0 1 0,1 0 0,-1-1 0,0 1 0,0 0 0,0-1 0,0 1 0,0 0 0,1-1 0,-1 1 0,0 0 0,0 0 0,0-1 0,1 1 0,-1 0 0,0 0 0,0 0 0,1-1 0,-1 1 0,0 0 0,1 0 0,-1 0 44,1-1 0,-1 1 0,0 0 0,1 0 0,-1-1 0,0 1 0,1 0 0,-1 0 0,0-1 0,0 1 0,1 0 0,-1-1 0,0 1 0,0 0 0,0-1 0,1 1 0,-1 0 0,0-1 0,0 1 0,0 0 0,0-1 0,0 1 0,0-1 0,0 1 0,2-4 3184,5-1 2355,-8 13-3030,-7 22-1280,7-22-1052,-1-1 0,0 1 1,0-1-1,-1 0 0,0 0 0,0 0 1,-5 8-1,6-13-189,0 1-1,0-1 1,0 1 0,-1-1 0,1 0-1,-1 0 1,1 0 0,-1 0 0,0 0-1,0-1 1,0 1 0,0-1 0,0 0 0,0 0-1,0 0 1,0 0 0,-1-1 0,1 1-1,0-1 1,0 0 0,-1 0 0,-2 0-1,2 0-27,0-1-1,0 1 1,0-1-1,0 0 1,0 0-1,0-1 0,1 1 1,-1-1-1,0 1 1,1-1-1,0 0 1,-1-1-1,1 1 0,0-1 1,0 1-1,0-1 1,0 0-1,1 0 1,-3-4-1,2 3-28,0-1-1,0 0 1,0 0-1,1 0 1,0 0-1,0 0 1,-1-6 0,2 8-10,1 0 0,0 0 1,-1 0-1,1 0 0,1 0 1,-1 0-1,0 0 0,1 0 1,0 0-1,-1 1 0,1-1 1,0 0-1,0 0 0,3-3 1,-1 0-8,0 0 1,1 1 0,0-1-1,0 1 1,1 0-1,-1 0 1,1 0 0,0 0-1,0 1 1,1 0-1,-1 0 1,11-5 0,-13 7 131,1 0-1,0 0 1,-1-1 0,5-4 0,-6 6-76,-1 0 0,0 0 0,0 0 0,0 0 0,-1 0 0,1-1 0,0 1 0,0 0 0,-1 0 0,1-1-1,0 1 1,-1 0 0,1-3 0,9-5 134,3 7-236,4 4 53,-15-2 7,0 0 0,0 0 0,0 0 0,0 0 1,1 1-1,-1-1 0,0 1 0,0 0 0,0-1 0,0 1 1,0 0-1,-1 0 0,1 0 0,0 0 0,0 1 0,-1-1 1,1 0-1,0 1 0,-1-1 0,3 4 0,1 2 49,-1 1 0,0 0 0,0 0-1,0 1 1,-1-1 0,3 12 0,8 55 180,-10-30 27,-1 1 0,-3-1 0,-7 57 0,7-99-254,-2 8 50,0 1 0,0-1 1,-1 0-1,0-1 0,-1 1 0,0-1 0,-1 1 1,0-1-1,-1 0 0,0-1 0,-14 18 1,15-22 3,1 0 1,-1 0-1,-1 0 1,1 0 0,-1-1-1,-12 7 1,2-2-82,-27 9 0,20-12-560,22-6 239,0 0 0,0 0 0,0 0 0,0 0 1,0 0-1,0 0 0,0-1 0,0 1 0,0 0 0,0 0 0,0-1 0,0 0 0,14-13-11041,-12 14 11029,17-8-2954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5:18.4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42 227 3328,'-2'0'517,"1"0"1,0-1 0,0 1-1,0-1 1,-1 0-1,1 1 1,0-1-1,0 0 1,0 0-1,0 1 1,0-1-1,0 0 1,1 0 0,-1 0-1,0 0 1,0 0-1,1 0 1,-1 0-1,0-1 1,1 1-1,-1-2 1,0 1-148,1 0-1,0-1 1,0 1 0,-1 0-1,2-1 1,-1 1 0,0 0 0,0-1-1,1 1 1,-1 0 0,2-3-1,1-2-91,0-1-1,0 1 1,1 0-1,0 0 1,0 1-1,7-8 1,4-4 205,1 1 1,23-19-1,-31 29-415,0 1 0,0 1 0,1-1 0,-1 1 0,1 1 0,1 0 0,16-6 0,-24 10-69,0-1 0,0 0 0,1 1 0,-1 0-1,0-1 1,1 1 0,-1 0 0,0 0 0,0 0 0,1 1 0,-1-1-1,0 1 1,1-1 0,-1 1 0,3 1 0,-3-1 20,0 1 0,0-1 1,0 1-1,0-1 1,-1 1-1,1 0 0,-1 0 1,1 0-1,-1 0 0,0 0 1,0 0-1,1 0 1,-2 0-1,3 5 0,0 4 91,0 0 0,-1 1 0,0-1 0,-1 1 0,0-1 0,-1 1 0,0 0 0,-3 18 0,1-11 7,-2-1-1,-1 1 1,0 0 0,-12 26 0,8-26-107,-2 0 0,0 0 1,-1-2-1,-1 1 1,-27 28-1,-86 67 504,125-112-448,-1 1 0,0-1 0,1 0 0,-1 0 0,0 0 0,0 0 0,1 0 0,-1 0 0,0 0 0,0-1 0,0 1 0,-4 0 0,30-10 473,72-6-352,113 10-26,-148 6-173,-40 2-1690,-9 3-7529,-4 1 5658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5:20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21 2912,'16'-21'11141,"-21"28"-4948,-21 35-5005,21-29-975,0 1 0,0-1 0,1 1 0,-3 25 0,-1 57 215,6-61-321,2 28 257,2 1 1,19 108-1,-18-155-270,1 1 0,1-1 0,1-1 0,0 1 0,1-1 0,0 0 0,18 26 0,-17-32-31,0-1 1,1 0-1,0 0 0,0-1 0,1 0 1,17 11-1,-18-14 27,0 0-1,0 0 1,0-1-1,0-1 1,1 1 0,-1-1-1,1-1 1,0 0 0,0 0-1,11 0 1,-14-2 21,-1 0 1,1-1-1,-1 1 0,1-1 1,-1-1-1,1 1 1,-1-1-1,0 0 0,0 0 1,0-1-1,0 0 1,0 0-1,0 0 1,-1-1-1,0 0 0,7-6 1,7-9 137,0-1 0,16-24-1,-29 35-232,0-1 0,-1 0 0,1-1 0,5-18-1,9-49-99,1-43 132,7-127 0,-23 125-37,-4 69-4720,-1 53 4281,0 0 0,0 1 1,0-1-1,1 0 0,-1 0 1,0 1-1,1-1 0,-1 0 0,1 1 1,-1-1-1,1 1 0,-1-1 1,1 0-1,-1 1 0,1-1 1,0 1-1,-1 0 0,1-1 1,0 1-1,-1-1 0,1 1 1,0 0-1,0 0 0,-1-1 1,2 1-1,15-1-2841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5:21.0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55 115 4736,'-43'-26'7744,"35"20"-4857,4 2 366,7-5-1401,0 5-1653,2-1-33,0-1-1,0 1 0,1 1 1,0-1-1,0 1 0,0 0 1,1 0-1,10-4 0,-6 4-139,0 0 0,-1 1 0,1 0-1,0 1 1,21-2 0,-28 4-20,-1 0 0,0 1 0,0 0 0,0-1 0,0 1 0,0 1 0,0-1 0,0 0 0,0 1 0,0-1 0,0 1 1,-1 0-1,1 0 0,-1 0 0,1 0 0,-1 0 0,0 1 0,0-1 0,0 1 0,0-1 0,0 1 0,-1 0 0,1 0 0,-1-1 0,1 1 0,-1 0 0,0 0 0,0 1 0,0 4 0,-1 1 45,0-1-1,-1 0 0,0 0 0,-1 0 1,0 0-1,0 0 0,0 0 0,-1 0 1,0-1-1,-1 1 0,0-1 0,0 0 1,-1 0-1,1 0 0,-11 11 1,-8 6 277,0-1 1,-42 30 0,65-52-328,-20 12 163,16-11-133,1 0 1,-1 0 0,1 0-1,-1 1 1,1-1 0,0 1-1,0 0 1,0 0 0,1 0 0,-4 6-1,19-7 668,134 9-131,-98-9-411,-20-1-25,-21-2-131,1 1 0,-1 1 0,0-1 0,0 1 0,0 1 0,12 3 0,-19-5-60,31-8-21060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5:21.8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84 3808,'-4'-6'937,"4"6"-834,0 0 0,-1 0 0,1 0-1,0-1 1,0 1 0,-1 0-1,1 0 1,0-1 0,0 1-1,0 0 1,-1 0 0,1-1-1,0 1 1,0 0 0,0-1 0,0 1-1,0 0 1,0 0 0,0-1-1,0 1 1,0 0 0,0-1-1,0 1 1,0 0 0,0-1-1,0 1 1,0 0 0,0-1-1,0 1 1,0 0 0,0-1 0,0 1-1,0 0 1,0 0 0,1-1-1,-1 1 1,0 0 0,0 0-1,1-1 1,-1 1 198,0-1-1,0 1 1,1-1-1,-1 0 1,0 1-1,0-1 1,0 1-1,0-1 1,0 1-1,0-1 1,0 0-1,0 1 1,0-1-1,0 1 1,0-1-1,0 1 1,0-1 0,0-1-1,-1 2-78,1-1 0,0 1 1,0-1-1,0 1 0,0-1 0,0 0 1,0 1-1,0-1 0,0 1 0,0-1 0,0 0 1,0 1-1,0-1 0,0 1 0,0-1 1,1 0-1,-1 1 0,0-1 0,1 0 0,5-4 4,0 1-1,0-1 0,1 1 0,0 1 0,-1-1 0,1 1 0,1 0 1,-1 1-1,0-1 0,1 1 0,-1 1 0,1 0 0,14-1 0,-19 2-189,0 0-1,0 0 0,0 1 1,0-1-1,0 1 1,0 0-1,4 1 0,-7-1-11,1-1-1,0 0 0,-1 1 0,1-1 0,-1 0 1,1 1-1,0-1 0,-1 0 0,1 1 0,-1-1 1,1 1-1,-1-1 0,1 1 0,-1 0 0,0-1 0,1 1 1,-1-1-1,0 1 0,1 0 0,-1-1 0,0 1 1,0 0-1,1-1 0,-1 1 0,0 0 0,0 0 1,0-1-1,0 1 0,0 0 0,0-1 0,0 1 1,0 0-1,0 0 0,-1-1 0,1 1 0,0 1 1,-56 115 1444,1 0-1096,53-110-354,-1-2-7,2 0 0,-1 0 0,0 0 0,1 0 0,0 0 0,0 7 0,1-10 6,0-1-1,0 1 1,0 0-1,1 0 1,-1-1-1,1 1 1,-1 0-1,1-1 1,0 1-1,0-1 1,0 1-1,0-1 0,0 1 1,0-1-1,0 1 1,0-1-1,0 0 1,1 0-1,-1 1 1,0-1-1,1 0 1,2 1-1,5 4-17,45 25 77,-45-27-62,1 0 0,-1 1 1,-1 1-1,1 0 0,14 12 0,-23-17 10,1-1 0,-1 1 0,1-1 0,-1 1 0,1 0 0,-1-1 0,0 1 0,1 0 0,-1 0 0,0-1 0,0 1 0,1 0 0,-1 0 0,0-1 0,0 1 0,0 0 0,0 0 0,0 0 0,0-1 0,0 1 0,0 0 0,0 0 0,-1 0 0,1-1 0,0 1 0,0 0 0,-1 0 0,1-1 0,0 1 0,-1 0 0,1-1 0,-1 1 0,1 0 0,-1-1 0,1 1 0,-1-1 0,1 1 0,-1-1 0,0 1 0,1-1 0,-2 1 0,-5 5 149,-1-1-1,1-1 1,-11 5-1,7-3-104,-77 35-474,70-37-3751,36-15-8485,-1 6 10178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5:22.3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13 5632,'-6'-13'9498,"5"13"-9212,1 0-1,-1 1 1,0-1 0,1 0-1,-1 1 1,0-1-1,1 0 1,-1 1 0,1-1-1,-1 1 1,0-1-1,1 1 1,-1-1 0,0 2-1,-12 17 861,11-16-608,-21 31-35,3 2 1,0 1-1,3 0 0,1 2 1,1 0-1,3 0 0,-13 67 1,24-99-455,0 1 1,0-1 0,1 0-1,0 0 1,1 0 0,0 1 0,0-1-1,0 0 1,1 0 0,0 0-1,3 7 1,-3-10-5,0 0 0,0 0-1,1 1 1,-1-2 0,1 1 0,0 0 0,0 0-1,0-1 1,0 0 0,1 1 0,-1-1-1,1-1 1,0 1 0,0 0 0,0-1 0,0 0-1,9 3 1,-8-4 34,0 0 0,0 0-1,0-1 1,0 0 0,0 0 0,0 0-1,1-1 1,-1 0 0,0 0 0,6-2-1,-8 2-42,1 0-1,-1 0 0,0 0 0,0-1 0,0 0 1,0 1-1,4-4 0,-6 4-41,0 0 1,0 0-1,0 0 0,0 0 1,-1-1-1,1 1 0,0 0 0,0 0 1,-1 0-1,1-1 0,-1 1 1,1 0-1,-1-1 0,1 1 1,-1 0-1,0-1 0,1-2 0,-2 3-38,1-1 0,0 1 0,0 0 0,-1-1-1,1 1 1,0 0 0,-1 0 0,0-1-1,1 1 1,-1 0 0,0 0 0,1 0-1,-1 0 1,0 0 0,0 0 0,0 0-1,0 0 1,0 0 0,0 0 0,0 0-1,0 1 1,0-1 0,-1 0 0,1 1-1,0-1 1,0 1 0,-1-1 0,1 1 0,0 0-1,-1 0 1,1-1 0,0 1 0,-3 0-1,-3 0-88,-1-1 0,0 1-1,0 1 1,-9 1 0,-5 1-1069,-1 2 0,2 1 0,-1 1 0,-24 11-1,18-2-845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5:39.0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20 899 3392,'-1'2'207,"-1"0"1,1 0 0,0 0-1,-1 0 1,1 0-1,0 0 1,0 1 0,-1 2-1,1-1-59,-5 26 4707,9-18 2574,-3-12-7346,42-67 1568,80-95 0,-96 128-1235,-18 22-190,2 0 1,0 0 0,12-11-1,-7 9 16,-14 12-217,1 0-1,-1 0 1,1 1 0,0-1-1,-1 1 1,1-1-1,0 1 1,0-1 0,0 1-1,0 0 1,0 0-1,0 0 1,0 0 0,0 1-1,0-1 1,1 0-1,-1 1 1,4-1 0,-4 2 0,-1 0 0,1 0 0,0 0 0,-1 1 1,1-1-1,-1 0 0,1 1 0,-1-1 1,0 1-1,1-1 0,-1 1 0,0 0 0,0 0 1,1 1-1,3 6-57,2 1 137,0 0 0,-1 1 0,0 0 0,0 0-1,4 16 1,16 63 340,-17-56-404,-2-5-36,-3-10 18,0-1 0,2 0 0,8 18 0,-12-32 2,-1 0-1,1-1 1,0 1-1,0-1 1,1 0 0,-1 0-1,0 0 1,1 0-1,0 0 1,0 0-1,0-1 1,0 1 0,0-1-1,1 0 1,-1 0-1,1 0 1,-1 0 0,1-1-1,0 1 1,4 0-1,-4-2 12,-1 1-1,1-1 1,0-1-1,0 1 1,-1 0-1,1-1 1,0 0-1,-1 1 1,1-1-1,-1-1 1,1 1-1,-1-1 1,6-2-1,4-4 86,24-19-1,-21 14-100,11-7 101,0-1 0,-2-1 0,0-1 0,-2-2 0,0 0 0,19-30 1,-38 50-121,-1-1 0,0 1 0,-1-1 0,1 0 0,-1 0 0,0 0 1,0 0-1,-1 0 0,2-11 0,-3 14-21,0 1 0,0-1 0,0 1 0,0-1 0,-1 1 0,1 0 0,0-1 0,-1 1 0,0 0 0,0-1 0,1 1 0,-1 0 0,-1 0 0,1 0 0,0 0 0,0 0-1,-1 0 1,1 0 0,-1 0 0,0 0 0,1 1 0,-1-1 0,0 0 0,0 1 0,0 0 0,0-1 0,-3 0 0,1 1 1,1 0 0,0 0 0,0 0 0,0 0 0,-1 1 0,1-1 0,0 1 0,-1 0 0,1 0 1,-5 1-1,-33 8-38,31-6 40,0 0-1,0 0 0,0 1 0,1 0 1,-1 1-1,1 0 0,0 1 0,0 0 1,1 0-1,-1 1 0,2 0 0,-1 1 1,-12 15-1,15-16 13,0-1 1,1 1-1,0 0 0,0 1 1,1-1-1,0 0 0,0 1 1,1 0-1,0 0 0,0 0 1,1 0-1,0 0 0,1 0 1,-1 0-1,1 0 0,1 0 1,2 15-1,0-12 28,0-1 1,1 0-1,0 0 1,1 0-1,0 0 1,0-1-1,1 0 1,0 0-1,1 0 1,0-1-1,0 0 1,1 0-1,0-1 1,0 0-1,1-1 1,-1 1-1,12 4 1,-12-6 16,0-1 1,1 0-1,0 0 1,0-1-1,0 0 1,0-1-1,0 1 0,1-2 1,-1 0-1,1 0 1,-1 0-1,1-2 1,-1 1-1,1-1 1,-1 0-1,0-1 0,1 0 1,-1 0-1,16-7 1,-10-1 35,1 1 0,-2-2 1,1 0-1,-2-1 0,25-26 0,-36 36-64,26-29 103,30-41 0,-41 49-84,78-117 188,-74 105-158,-2-2-1,-2 1 1,15-46 0,27-115 104,-49 161-141,-1 5-80,-1 0-1,-2-1 1,0 0-1,0-34 0,-6 56 34,-1 0 0,-3-19-1,4 27-14,0-1 0,-1 1 0,1 0-1,-1 0 1,0 0 0,0 0 0,0 0 0,0 0 0,0 0-1,0 0 1,0 0 0,-1 0 0,1 1 0,-1-1 0,1 1-1,-1-1 1,-2-1 0,3 3 22,1 0 0,-1-1-1,1 1 1,-1 0 0,1 0-1,-1 0 1,0 0 0,1-1 0,-1 1-1,1 0 1,-1 0 0,0 0-1,1 1 1,-1-1 0,1 0-1,-1 0 1,-1 0 0,-1 2-5,0-1 0,0 1 0,-1-1 1,1 1-1,0 0 0,1 0 0,-1 0 0,0 0 0,1 1 1,-1-1-1,1 1 0,-1 0 0,1 0 0,0 0 0,-2 3 1,-3 8-12,0 0 1,-8 23 0,1 6 39,2-1-1,1 2 0,-5 54 1,10-32 30,3 107 1,4-146-58,2 0 0,0 0 0,14 50 0,-13-64 74,1 0 1,0 0 0,1-1-1,0 1 1,1-1-1,0-1 1,1 1 0,0-1-1,16 15 1,-19-21-16,1 0 0,-1-1-1,1 0 1,0-1 0,0 1 0,0-1 0,1 0 0,-1 0-1,1-1 1,0 0 0,-1 0 0,1-1 0,0 1 0,0-2 0,0 1-1,0-1 1,0 0 0,0 0 0,0-1 0,0 0 0,8-2-1,10-4 22,0 0-1,-1-2 1,0-1-1,30-16 0,73-52-322,-64 36 284,-63 42-21,32-23 178,-30 22-143,-1 0-1,1-1 0,0 1 1,-1-1-1,0 1 1,1-1-1,-1 1 1,0-1-1,0 0 0,0 0 1,0 0-1,0 0 1,0 1-1,0-1 1,0-4-1,-1 5-40,0 1 0,0 0-1,0 0 1,0 0 0,0-1 0,0 1-1,0 0 1,0 0 0,0 0 0,0-1-1,0 1 1,0 0 0,0 0 0,-1 0 0,1 0-1,0-1 1,0 1 0,0 0 0,0 0-1,0 0 1,-1 0 0,1 0 0,0 0-1,0 0 1,0-1 0,0 1 0,-1 0-1,1 0 1,0 0 0,0 0 0,0 0-1,-1 0 1,1 0 0,0 0 0,0 0-1,0 0 1,-1 0 0,1 0 0,0 0 0,0 0-1,0 0 1,-1 0 0,1 0 0,0 0-1,0 0 1,0 1 0,0-1 0,-1 0-1,1 0 1,0 0 0,0 0 0,-13 7-209,11-6 183,-14 10 25,1 1-1,0 0 1,1 1 0,0 1 0,-13 16-1,19-19 4,0 0-1,1 0 1,0 0-1,1 1 1,0 0-1,1 0 1,0 0-1,1 1 0,0-1 1,1 1-1,-1 15 1,3-21 24,1 1 0,0-1 0,0 0 0,1 1 0,2 7 0,-3-14-4,0 1 0,0-1 0,0 0 0,1 0 0,-1 1 0,1-1 0,-1 0 0,1 0 0,-1 1 0,1-1 0,0 0 0,-1 0 0,1 0 0,0 0 0,0 0 0,0 0 0,0 0 0,0 0-1,0-1 1,0 1 0,0 0 0,0 0 0,1-1 0,-1 1 0,0-1 0,0 1 0,0-1 0,1 0 0,-1 1 0,0-1 0,1 0 0,-1 0 0,0 0 0,2 0 0,-2 0-3,1 0 0,-1-1 0,0 1-1,0-1 1,1 1 0,-1-1 0,0 1 0,0-1 0,0 0 0,0 0 0,0 0 0,0 1 0,0-1 0,0 0-1,0 0 1,0 0 0,0-1 0,-1 1 0,1 0 0,0 0 0,0-2 0,4-5 48,4-7-10,-1-1 1,0 0 0,-1-1 0,0 0-1,4-19 1,-6 16-200,2 1 0,0 0 0,13-24 0,-19 43 136,-1 0 1,1 0 0,-1 0-1,1 0 1,-1 0-1,1 0 1,-1 0 0,1 0-1,-1 1 1,0-1-1,1 0 1,-1 0 0,1 0-1,-1 1 1,0-1-1,1 0 1,-1 1 0,0-1-1,1 0 1,-1 1-1,0-1 1,1 0 0,-1 1-1,0-1 1,0 1 0,1-1-1,-1 0 1,0 1-1,0 0 1,11 15-137,6 20 130,-8-17 49,14 20 1,-16-29-21,-1 0 1,2 0-1,0-1 1,0 0-1,0-1 0,11 8 1,-16-13-1,0-1 1,1 0-1,0 0 1,-1 0 0,1 0-1,0-1 1,0 1 0,0-1-1,0 0 1,0 0 0,0 0-1,0-1 1,1 0 0,-1 0-1,0 0 1,0 0 0,0 0-1,1-1 1,-1 0-1,6-2 1,2-1 57,0-1-1,-1 0 1,0-1-1,0-1 1,13-9-1,47-43 175,-45 36-205,45-52 0,-60 59-34,1 0 0,-2-1-1,0 0 1,-1 0 0,8-23 0,1-16 54,20-113-1,-7-70-170,-29 222 14,-1-1-1,0 1 0,-4-32 1,3 48 86,0 1 0,0 0 0,0-1 0,0 1 0,0-1 0,0 1 1,0 0-1,0-1 0,0 1 0,0 0 0,-1-1 0,1 1 0,0 0 0,0-1 0,0 1 1,0 0-1,-1-1 0,1 1 0,0 0 0,0 0 0,0-1 0,-1 1 0,1 0 0,0 0 1,-1-1-1,1 1 0,-1 0-4,1 1 0,-1-1 0,1 1 0,-1-1 0,1 1 0,-1-1 0,1 1 0,-1-1 0,1 1 0,0-1 0,-1 1 0,1-1 1,0 1-1,0-1 0,-1 1 0,1 1 0,-9 24-88,1 0 1,1 0-1,2 1 1,-3 29-1,5-29 67,-8 54 62,5 1 1,2 0-1,12 125 0,-6-184 1,10 71 131,-9-79-89,0 1 0,1-2 0,1 1 0,7 15 0,-12-30-65,0 1 1,0-1-1,0 0 0,0 1 0,0-1 0,1 1 1,-1-1-1,0 0 0,0 1 0,0-1 0,1 0 1,-1 1-1,0-1 0,1 0 0,-1 1 1,0-1-1,0 0 0,1 1 0,-1-1 0,1 0 1,-1 0-1,0 0 0,1 1 0,-1-1 0,0 0 1,1 0-1,-1 0 0,1 0 0,-1 0 1,1 0-1,-1 0 0,0 0 0,1 0 0,-1 0 1,1 0-1,-1 0 0,1 0 0,-1 0 0,0 0 1,1 0-1,-1 0 0,1 0 0,-1-1 1,0 1-1,1 0 0,-1 0 0,0 0 0,1-1 1,-1 1-1,0 0 0,1-1 0,-1 1 1,4-4 44,-1 0 1,0 0 0,-1 0 0,4-5 0,0-1 101,57-94 206,-21 31-381,-35 60-23,-5 9-10,-1 1-1,1 0 0,0-1 1,0 1-1,0 0 0,3-3 0,-5 6 51,0 0 0,1 0 0,-1 0 0,0 0 0,0 0 0,0 0 0,0 0 0,0 0 0,0 0 0,0 0 0,0 0 0,0 0 0,1 0 0,-1 0 0,0-1 0,0 1 0,0 0 0,0 0 0,0 1 0,0-1 0,0 0 0,0 0 0,1 0 0,-1 0 0,0 0 0,0 0 0,0 0 0,0 0 0,0 0 0,0 0 0,0 0 0,0 0 0,0 0 0,1 0 0,-1 0 0,0 0 0,0 0 0,0 0 0,0 1 0,0-1 0,0 0 0,0 0 0,0 0 0,0 0 0,2 7-166,-3 5 95,-3 14 260,-2 41 1,5-58-150,2 1 1,-1 0 0,1 0-1,1-1 1,0 1 0,0-1-1,6 14 1,-8-22-19,0-1 0,0 1-1,1-1 1,-1 1 0,0-1 0,0 1 0,1-1-1,-1 1 1,0-1 0,1 1 0,-1-1 0,0 1-1,1-1 1,-1 0 0,1 1 0,-1-1 0,1 0-1,-1 0 1,1 1 0,-1-1 0,1 0 0,-1 0-1,1 0 1,-1 1 0,1-1 0,-1 0 0,1 0-1,0 0 1,-1 0 0,1 0 0,-1 0 0,1 0-1,-1 0 1,1 0 0,-1-1 0,1 1-1,0 0 1,19-12 172,-15 8-160,15-11 89,32-34-1,4-3 4,-26 28-110,29-32 0,-57 54-21,1 0-6,-1-1-1,0 1 1,0 0 0,1 0-1,-1 0 1,1 0 0,-1 0-1,6-2 1,-7 4 11,-1 0 0,0 0 1,0 0-1,1 0 0,-1 0 0,0 0 1,0 0-1,1 0 0,-1 1 0,0-1 0,0 0 1,1 0-1,-1 0 0,0 0 0,0 0 0,0 1 1,1-1-1,-1 0 0,0 0 0,0 0 1,0 1-1,0-1 0,1 0 0,-1 0 0,0 1 1,0-1-1,0 0 0,0 0 0,0 1 0,0-1 1,0 0-1,0 0 0,0 1 0,0-1 0,3 14-91,-2-11 34,2 16-25,-2-12 101,0-1-1,0 1 1,1-1-1,3 9 0,2 5 22,4 12 108,-10-30-103,0 0 0,0 0 0,0 0-1,0 0 1,1 0 0,-1 0-1,1 0 1,-1-1 0,1 1 0,3 3-1,-4-5-17,0 0 0,0 0 0,0 0 0,0 0 0,0 0 0,0 1-1,0-2 1,0 1 0,0 0 0,0 0 0,0 0 0,0 0 0,0-1-1,0 1 1,0 0 0,0-1 0,-1 1 0,1-1 0,0 1 0,0-1-1,0 1 1,-1-1 0,1 0 0,1-1 0,21-20 147,-21 19-153,4-3-36,11-13-53,0-1 0,24-37 0,-41 57 58,0-1 0,1 1 0,-1-1-1,0 1 1,1 0 0,-1-1 0,1 1 0,-1 0-1,0-1 1,1 1 0,-1 0 0,1 0-1,-1-1 1,1 1 0,-1 0 0,1 0-1,-1 0 1,1 0 0,0 0 0,-1-1-1,1 1 1,-1 0 0,1 0 0,-1 1 0,1-1-1,-1 0 1,1 0 0,-1 0 0,1 0-1,-1 0 1,1 1 0,-1-1 0,2 0-1,22 14 122,-2-2 25,-12-10-110,0 0 1,1-1-1,-1-1 0,0 1 0,0-2 1,1 1-1,15-4 0,-3-1 143,-1-1 0,27-10 0,-44 14-137,0 0 0,-1 0 0,1-1 0,-1 1 0,1-1-1,-1-1 1,0 1 0,0 0 0,0-1 0,-1 0 0,1 0-1,3-5 1,-6 6-24,1 1 0,-1-1 0,1 1 0,-1-1 0,0 0 0,0 0 0,0 0 0,0 1 0,-1-1 0,1 0 0,-1 0 0,0 0 0,0 0 0,0 0 0,0 0 0,0 0 0,-1 0 0,1 0 0,-1 0 0,0 0 0,-2-5 0,3 7-25,0 0 0,-1 0 1,0 0-1,1 0 1,-1 0-1,1 0 0,-1 0 1,0 1-1,0-1 0,1 0 1,-1 0-1,0 1 0,0-1 1,0 0-1,0 1 1,0-1-1,0 1 0,0-1 1,0 1-1,0 0 0,-2-1 1,1 1-3,0 0 1,1 0-1,-1 0 1,0 0-1,0 0 1,0 1-1,1-1 1,-1 1-1,0-1 1,0 1-1,1 0 1,-3 1 0,-1 1-6,0 0 0,0 1 0,0 0 0,0 0 0,0 0 0,-6 8 0,7-7 49,1 0-1,-1 0 0,1 0 0,0 1 0,0-1 0,0 1 0,1 0 1,0 0-1,0-1 0,1 2 0,-2 10 0,3-12 2,0-1 0,0 1 0,0 0 1,1-1-1,0 1 0,0-1 0,0 1 0,1-1 0,0 1 0,-1-1 0,1 0 0,1 0 0,-1 0 0,1 0 1,-1 0-1,5 4 0,2 2 26,0-1 0,1 0 1,-1-1-1,2 0 0,-1-1 0,1 0 1,19 9-1,-12-8-849,1 0 1,1-2-1,0 0 0,20 2 1,-34-7-295,-1 0 0,1 0 1,0-1-1,11-1 1,0-3-4220,-16 4 5094,-1 0 0,1-1-1,-1 1 1,1 0 0,-1 0 0,1-1-1,-1 1 1,0 0 0,1-1-1,-1 1 1,1 0 0,-1-1 0,0 1-1,1-1 1,-1 1 0,0-1 0,0 1-1,1-1 1,-1 1 0,0-1-1,0 1 1,0-1 0,1 1 0,-1-1-1,0 1 1,0-1 0,0 1 0,0-1-1,0 0 1,0 1 0,0-1-1,0 1 1,-1-1 0,1 1 0,0-1-1,0 1 1,0-1 0,0 1 0,-1-1-1,1 1 1,0-1 0,-1 0-1,1 1 56,-5-13-3692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2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1135 2400,'4'3'8431,"1"-4"-8921,1-2 680,0 0-1,0-1 1,0 0-1,0 0 1,0 0-1,-1-1 1,0 0-1,0 0 1,0 0-1,-1-1 1,0 1-1,0-1 1,0 0-1,5-11 1,66-163 730,-18 38-720,-14 51 113,23-49 346,-50 100 79,18-65-1,-33 92-479,-1 13-260,0 0 0,0 0 0,0 0 0,-1 0 0,1 0 0,0 0 1,0 0-1,0 0 0,0 0 0,-1 0 0,1 0 0,0 0 0,0 0 0,0 0 1,0 0-1,0 0 0,-1 0 0,1 0 0,0 1 0,0-1 0,0 0 0,0 0 1,0 0-1,-1 0 0,1 0 0,0 0 0,0 0 0,0 0 0,0 1 0,0-1 0,0 0 1,0 0-1,0 0 0,0 0 0,-1 0 0,1 0 0,0 1 0,-15 21-269,3 1 234,2 2 0,-12 32 0,9-20 57,-2 11 294,1 1-1,3 0 0,-6 73 1,15-99-177,3 37 1,0-21 147,-2-38-239,1 1 1,0 0-1,0-1 1,1 1-1,-1 0 1,0-1 0,1 1-1,-1-1 1,1 1-1,0 2 1,0-3-30,-1-1 1,0 0-1,0 0 1,0 0 0,1 1-1,-1-1 1,0 0-1,0 0 1,1 0-1,-1 0 1,0 1-1,0-1 1,1 0 0,-1 0-1,0 0 1,1 0-1,-1 0 1,0 0-1,0 0 1,1 0 0,-1 0-1,0 0 1,1 0-1,-1 0 1,0 0-1,1 0 1,-1 0-1,0 0 1,0 0 0,1 0-1,-1 0 1,0-1-1,1 1 1,2-2 67,0-1 1,1 1-1,-1-1 1,0 0-1,-1 0 1,4-4-1,-6 7-91,35-41 177,2 3-1,65-54 1,-51 53-168,-22 18 27,-1-2 0,-1 0 0,34-40 0,-43 38 34,0 0 0,-2-1 0,18-39 0,29-88 48,-51 118-29,-1-1 1,12-66-1,-21 90-44,-1 1-1,0-1 1,-1 0-1,-3-21 0,3 32-45,0 0 0,0 1 0,0-1-1,-1 1 1,1-1 0,0 0 0,-1 1-1,1-1 1,0 1 0,-1-1 0,1 1-1,0-1 1,-1 1 0,1-1 0,-1 1 0,1 0-1,-1-1 1,1 1 0,-1 0 0,1-1-1,-1 1 1,1 0 0,-1 0 0,0-1-1,1 1 1,-1 0 0,1 0 0,-1 0-1,0 0 1,1 0 0,-1 0 0,0 0-1,1 0 1,-1 0 0,1 0 0,-1 0 0,0 0-1,1 0 1,-1 1 0,0-1 0,1 0-1,-1 0 1,1 1 0,-1-1 0,1 0-1,-1 1 1,1-1 0,-1 0 0,1 1-1,-1-1 1,1 1 0,0-1 0,-1 1-1,1-1 1,-1 2 0,-3 5 4,0 0-1,-6 14 1,6-12 2,-5 14 88,1 1 0,-6 29 0,1-2 79,-75 197 409,24-77-339,52-130 46,-11 65 1,24-82 330,-1-23-165,-7 4-464,7-5 31,0 0-1,0 0 1,0 0-1,-1 0 0,1 0 1,0 0-1,0 0 1,0 0-1,0 0 1,0 0-1,0 0 0,0 0 1,-1 0-1,1 0 1,0 0-1,0 0 0,0 0 1,0 0-1,0 0 1,0 0-1,0 0 1,0 0-1,-1 0 0,1 0 1,0 0-1,0 0 1,0 0-1,0 0 1,0-1-1,0 1 0,0 0 1,0 0-1,0 0 1,0 0-1,-1 0 1,1 0-1,0 0 0,0 0 1,0 0-1,0 0 1,0-1-1,0 1 0,0 0 1,2-27 86,2 18-166,0 0 0,0 0 0,1 1-1,0-1 1,1 1 0,0 0 0,0 1-1,8-8 1,5-4-121,37-28-1,-40 34 50,11-10-27,-25 22 130,0 0 0,0-1 0,0 1 0,0 0 0,1 0 0,-1 0 0,0 1 0,0-1 0,1 0 0,-1 1 0,4-1 0,-6 1 15,1 1 1,0-1-1,0 0 1,0 0-1,0 1 1,0-1-1,-1 0 0,1 1 1,0-1-1,0 1 1,-1-1-1,1 1 1,0-1-1,-1 1 0,1 0 1,0-1-1,-1 1 1,1 0-1,-1-1 1,1 1-1,-1 0 0,1 0 1,-1 0-1,1 1 1,0 1-9,0 0 1,0 1-1,0-1 0,0 1 1,0 4-1,4 79-154,-4-46 387,2-1 0,9 43 0,-3-54 117,-9-27-302,1-1 0,-1 0-1,1 0 1,-1 0 0,1 0 0,-1 0-1,1 0 1,-1 0 0,1 0 0,0 0-1,0 0 1,0 0 0,-1-1 0,1 1-1,0 0 1,0 0 0,0-1 0,0 1-1,0-1 1,0 1 0,0-1 0,2 1-1,-1-1 23,-1 0 0,1 0 0,0-1 0,0 1 0,0-1 0,-1 1 0,1-1 0,0 0 0,-1 0 0,1 0 0,0 0 0,-1 0 0,1 0 0,-1 0 0,2-2 1,21-26 264,-13 16-227,18-29 57,36-63 0,-60 96-148,-3 5 2,22-41-8,-22 40 4,0-1 1,0 1-1,0 0 0,-1 0 1,0-1-1,0 1 1,0-7-1,-1 11-14,0 1 1,0-1-1,0 1 1,0-1-1,-1 1 0,1-1 1,0 1-1,0-1 1,0 1-1,0-1 0,-1 1 1,1-1-1,0 1 1,0-1-1,-1 1 0,1 0 1,0-1-1,-1 1 1,1 0-1,0-1 0,-1 1 1,1 0-1,-1-1 1,1 1-1,-1 0 0,1-1 1,0 1-1,-1 0 1,1 0-1,-1 0 0,1 0 1,-1 0-1,1-1 1,-1 1-1,1 0 0,-1 0 1,1 0-1,-1 0 1,1 0-1,-1 0 0,0 1 1,1-1-1,-1 0 1,1 0-1,0 0 0,-1 0 1,1 1-1,-1-1 1,-2 1-34,0 0 1,0 0-1,1 0 0,-1 1 1,1-1-1,-1 0 1,-2 3-1,2 0 71,-1 0-1,1 0 1,0 0 0,0 0-1,0 0 1,1 1-1,-1-1 1,1 1-1,0 0 1,1-1 0,-1 1-1,1 0 1,0 0-1,0 0 1,0 0-1,1 0 1,0 1-1,0-1 1,0 0 0,0 0-1,1 0 1,0 0-1,0 0 1,1 0-1,2 8 1,0-4 30,0 0-1,0 0 1,1 0 0,0-1-1,1 1 1,0-2 0,0 1-1,0 0 1,1-1 0,0 0 0,1-1-1,12 9 1,-12-10-185,0-1 1,0 0-1,0 0 0,1-1 1,-1-1-1,1 1 0,0-1 1,-1-1-1,1 1 0,0-1 0,0-1 1,16-1-1,-19 1-480,1-1 1,-1-1-1,1 1 1,-1-1-1,1 0 0,-1-1 1,9-4-1,-10 4-189,-1 0 0,1 0-1,-1-1 1,0 1 0,0-1 0,0 0 0,-1 0-1,1 0 1,-1 0 0,3-5 0,3-5-1844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5:01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808 0 7296,'-3'1'338,"0"0"1,1 1 0,-1-1-1,0 0 1,1 1 0,-1-1-1,1 1 1,0 0-1,0 0 1,-1 0 0,1 0-1,0 0 1,-2 4 0,-1 0 167,1-1 1,-1 0 0,-8 6 0,-160 97 4200,122-80-3791,1 3 0,-55 44 0,-10 35-152,69-64-637,-140 145-458,185-190 277,0 1-156,-1-1 1,0 1-1,1-1 1,-1 1-1,1 0 1,0 0-1,-1 0 0,1-1 1,0 1-1,0 0 1,0 0-1,0 4 1,4 0-1333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5:39.4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1132 216 8480,'-36'-17'3840,"28"5"-3360,8 4 736,3 5-768,2-11-1568,3 6 576,7-3-2112,-2 2 1504</inkml:trace>
  <inkml:trace contextRef="#ctx0" brushRef="#br0" timeOffset="1">34 324 9152,'-29'-11'2928,"24"7"-1391,8 1-1420,-1 3 170,12-10 678,0 1 1,1 1-1,24-11 1,-30 15-679,172-68 2636,-77 38-1922,125-26 1,106 2-803,-323 56-172,161-21-460,-122 18-1945,71 4 0,-100 2-571,22 5-1,15 9-1156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5:40.9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59 965 5888,'-29'21'1898,"28"-20"-1824,0 0-1,0-1 0,0 1 0,0 0 0,-1 0 0,1 0 0,0 0 0,0 0 1,1 0-1,-1 0 0,0 0 0,0 0 0,0 0 0,0 3 0,-2 1 233,2-3-42,-1-1 0,1 1 1,0 0-1,0-1 0,0 1 0,0 0 1,1-1-1,-1 1 0,0 0 0,1 0 0,-1 0 1,1 0-1,0 0 0,-1 0 0,1 0 1,0-1-1,0 1 0,0 0 0,1 0 0,-1 0 1,0 0-1,2 3 0,-2-3-128,1-1 0,0 0 0,0 0 0,0 1 0,0-1 0,0 0 0,0 0 0,0 0 0,1 0 0,-1 0 0,0 0 0,0 0 0,1-1 0,-1 1 0,1 0 0,-1-1 0,0 1 0,1-1 0,-1 1 0,1-1 0,-1 0 0,1 0 0,0 1 0,-1-1 0,1 0 0,-1 0 0,1-1 0,-1 1 0,1 0 0,1-1 0,5-1 130,0 0 0,0-1 1,0 1-1,-1-2 0,1 1 0,-1-1 1,0 0-1,13-10 0,-3 1 78,-1-2 1,21-24-1,75-112 684,-85 112-845,17-23 149,92-138 307,-100 140-407,42-93 0,-9-26 466,-65 169-628,0 0-1,-1 0 0,0 0 1,-1 0-1,0-1 0,-1 0 1,0 1-1,-1-16 0,0 25-71,0 1 1,0-1-1,0 1 0,0-1 0,0 0 1,0 1-1,0-1 0,-1 1 0,1-1 0,0 1 1,0-1-1,0 1 0,-1-1 0,1 1 1,0-1-1,-1 1 0,1-1 0,0 1 0,-1 0 1,1-1-1,-1 1 0,1-1 0,-1 1 1,1 0-1,-1-1 0,1 1 0,-1 0 0,1 0 1,-1-1-1,0 1-1,0 1 1,0-1-1,0 0 0,0 0 1,0 0-1,0 1 0,0-1 1,1 0-1,-1 1 0,0-1 1,0 1-1,0-1 0,1 1 1,-1 0-1,0-1 0,0 1 1,1-1-1,-1 1 0,0 1 1,-12 14-9,2 0 1,0 1 0,1 1 0,-15 35 0,-23 79-25,25-56 273,-25 153 0,41-175-122,3 0-1,2 0 1,8 93 0,-5-140-65,0 0 0,0 0 1,1 0-1,0-1 0,0 1 0,0 0 1,5 7-1,-6-13-37,-1 1 1,1 0-1,1-1 0,-1 0 1,0 1-1,0-1 0,1 0 1,-1 1-1,0-1 0,1 0 1,-1 0-1,1 0 1,-1 0-1,1 0 0,0-1 1,0 1-1,-1 0 0,1-1 1,0 1-1,0-1 0,-1 0 1,1 0-1,0 1 0,0-1 1,0 0-1,0-1 0,-1 1 1,1 0-1,0 0 0,0-1 1,2 0-1,6-3 69,-1 0 0,1 0 0,-2 0-1,1-1 1,15-12 0,38-35 121,-61 51-201,121-119 171,-33 30-236,-88 89 52,19-19 71,-13 9-53,-7 11-11,0 0-1,0 0 0,0 0 0,0 0 0,0-1 0,0 1 0,0 0 0,0 0 1,0 0-1,0 0 0,1-1 0,-1 1 0,0 0 0,0 0 0,0 0 1,0-1-1,0 1 0,0 0 0,0 0 0,-1 0 0,1-1 0,0 1 0,0 0 1,0 0-1,0 0 0,0 0 0,0-1 0,0 1 0,0 0 0,0 0 0,0 0 1,-1 0-1,1 0 0,0-1 0,0 1 0,-1 0-10,0 0 1,0 0-1,0 0 0,0 0 1,0 1-1,0-1 0,0 0 0,0 0 1,0 1-1,0-1 0,0 1 1,1-1-1,-1 1 0,0-1 0,0 1 1,0-1-1,1 1 0,-1 0 0,0-1 1,1 1-1,-2 1 0,0 0-31,-2 3 18,-1 0 0,0 0 0,1 1 0,0-1 0,1 1-1,-1 0 1,-4 12 0,0 2-14,-6 25 1,12-33 43,-1 1 0,1-1 0,1 0 0,0 1 0,1-1 0,1 1 0,0-1 0,0 0 0,6 21 0,-6-25 37,1-1-1,1 0 1,0 0-1,0 0 1,0-1-1,1 1 1,0-1-1,0 1 1,0-1-1,1-1 1,0 1-1,0 0 1,0-1-1,1 0 1,0-1-1,0 1 1,10 5-1,-13-9-21,-1 0-1,1-1 1,-1 1-1,1 0 1,-1-1-1,1 0 0,-1 1 1,1-1-1,0 0 1,-1-1-1,1 1 1,-1 0-1,1-1 1,0 1-1,-1-1 1,1 0-1,-1 0 1,0 0-1,1 0 1,-1 0-1,0 0 1,1-1-1,-1 1 1,0-1-1,0 0 1,0 1-1,-1-1 1,1 0-1,0 0 1,-1 0-1,1 0 1,-1-1-1,1 1 0,-1 0 1,1-3-1,1-3 30,0-1 1,0 1-1,-1 0 0,0-1 0,-1 0 0,1-16 0,-3-53-11,1 76-28,0-5-32,-1 1 1,1-1-1,-1 0 1,-1 1-1,1-1 0,-1 1 1,0 0-1,-1 0 1,1 0-1,-1 0 1,-1 0-1,1 0 1,-1 1-1,0-1 0,0 1 1,0 0-1,-1 0 1,0 1-1,0-1 1,0 1-1,0 0 1,-1 1-1,-8-5 0,-14-7-168,30 16 197,0-1-1,0 0 1,0 1-1,0-1 1,0 0-1,0 0 1,0 0 0,0 0-1,0-1 1,0 1-1,3-1 1,5-1 52,27-3 167,58-15-1,-9 0-270,-37 11 6,-25 3-457,1 2 0,42-3-1,-62 7 1155,-2 1-3674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5:41.3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49 180 6560,'-26'-2'2117,"25"1"-1967,-1 1-1,1 0 1,-1-1-1,1 1 0,-1-1 1,1 1-1,-12-7 10237,45 9-7605,-10 3-1902,1-1 0,0-1 0,1-1 0,32-1 0,188-26 660,-192 16-1423,1-2 0,76-28 0,-20-8-848,-41 11-6674,-36 19 3395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5:58.5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1133 3072,'10'3'12969,"-7"-4"-13138,21-78 3029,40-110-2217,-9 71-343,-34 77-237,60-145 145,-17-18-139,-24 70-117,-19 75 1,9-28 132,-30 85-92,2-4-62,-1 0 0,1-1 0,-1-8 0,-1 15 67,0 0 0,0 0 0,0 0 0,0 0 0,0 0 0,0 0 0,0 0-1,0 0 1,0 0 0,0-1 0,0 1 0,0 0 0,0 0 0,0 0 0,0 0 0,0 0 0,0 0 0,0 0 0,0 0 0,0 0 0,-1 0-1,1 0 1,0 0 0,0 0 0,0 0 0,0 0 0,0 0 0,0 0 0,0 0 0,0 0 0,0 0 0,0 0 0,0 0 0,0 0-1,0 0 1,0 0 0,-1 0 0,1 0 0,0 0 0,0 0 0,0 0 0,0 0 0,0 0 0,0 0 0,0 0 0,0 0 0,0 0 0,0 0-1,0 0 1,0 0 0,0 0 0,0 0 0,-1 0 0,1 0 0,0 0 0,0 0 0,0 0 0,0 0 0,-6 6-50,-7 10 61,7 0-38,1 1 0,0 0 0,1 0 0,1 0 1,1 0-1,-1 21 0,-2 16 103,-61 322 1373,-19-2 247,65-294-1179,-53 138-1,73-218-514,-18 37 605,17-35-564,1 0 0,-1-1 0,0 0 0,0 1 0,0-1 1,0 1-1,0-1 0,0 0 0,0 0 0,0 0 0,-1 1 1,1-1-1,0 0 0,-1 0 0,1-1 0,-1 1 1,1 0-1,-3 0 0,3-1-39,1 1-1,-1-1 1,0 0 0,1 0 0,-1 0-1,0 0 1,1-1 0,-1 1 0,0 0-1,1 0 1,-1 0 0,0 0 0,1-1-1,-1 1 1,0 0 0,1-1 0,-1 1-1,1 0 1,-1-1 0,1 1 0,-1-1-1,1 1 1,-1-1 0,1 1 0,-1-1-1,1 1 1,-1-1 0,1 0-8,0-1 0,0 1 0,0 0 0,0 0 0,0 0-1,0 0 1,0 0 0,0 0 0,0 0 0,1 0 0,-1 0 0,0 0 0,1 0 0,-1 0 0,1-1 0,2-4-29,0 1 1,1 0 0,-1 0 0,8-8 0,107-93-28,-70 64 60,219-204 2,-215 202-27,1 1-1,84-50 1,-104 72 131,-2 3-154,60-26 0,-42 23 59,-27 12 7,41-11 0,-54 15 16,-8 4 79,-6 3 210,-60 31-495,46-25 109,1 1 1,-33 22-1,39-22 71,0 0-1,1 1 1,0 1-1,1 0 1,0 0 0,1 1-1,0 1 1,1-1-1,-11 24 1,10-14 32,0 1 0,2-1-1,1 2 1,0-1 0,-2 30 0,7-46 8,0 0 1,0 0 0,1 0 0,-1 0 0,2 0-1,-1 0 1,1 0 0,2 9 0,-2-15-33,-1-1 0,0 1-1,0-1 1,0 1 0,0-1 0,1 1 0,-1-1 0,0 1 0,0-1 0,1 0-1,-1 1 1,0-1 0,1 1 0,-1-1 0,1 0 0,-1 1 0,0-1-1,1 0 1,-1 0 0,1 1 0,-1-1 0,1 0 0,-1 0 0,1 0 0,-1 1-1,1-1 1,-1 0 0,1 0 0,-1 0 0,1 0 0,-1 0 0,1 0-1,-1 0 1,1 0 0,-1 0 0,1 0 0,-1-1 0,1 1 0,0 0 0,1-1 30,0 0 1,0 0 0,0 0 0,0 0 0,0 0-1,0-1 1,0 1 0,-1-1 0,4-3 0,6-9 95,0-1 1,14-28-1,-5 9 15,15-20-118,46-80-144,-74 118 90,-6 12 2,1 0 0,0 0-1,-1 0 1,1 1 0,1-1 0,-1 0 0,1 1 0,-1 0 0,1-1 0,0 1 0,0 0 0,4-3 0,-6 6 9,-1 0 0,0 0 0,0 0 0,1 0 0,-1 0 0,0 0 0,1 0 0,-1 0 0,0 0 0,0 0 0,1 0 0,-1 0 0,0 0 0,0 0 0,1 0 0,-1 1 0,0-1 1,1 0-1,-1 0 0,0 0 0,0 0 0,0 0 0,1 1 0,-1-1 0,0 0 0,0 0 0,1 1 0,-1-1 0,0 0 0,0 0 0,0 0 0,0 1 0,0-1 0,1 0 0,-1 1 0,0-1 0,0 0 0,4 14-115,-3-12 106,3 10 3,1-1-1,0 1 0,1-1 0,0 0 1,16 19-1,2 6 31,-21-32-11,8 14 6,15 19 0,-23-33 19,1 0 1,-1-1-1,1 1 0,-1-1 1,1 1-1,0-1 0,0 0 1,1-1-1,-1 1 0,8 3 1,-10-6 8,0 1 1,0-1-1,0 0 1,0 0 0,-1 0-1,1 0 1,0 0-1,0 0 1,0 0-1,0-1 1,-1 1-1,1-1 1,0 1-1,0-1 1,-1 0-1,1 0 1,0 1-1,-1-1 1,3-2 0,3-3 58,0 0 1,-1 0 0,6-7 0,-6 6-55,27-31-36,33-52 0,-27 33-110,-33 49 192,3-4-90,-5 9-251,-3 9 252,-1-1-1,2 0 1,-1 1 0,0-1-1,1 0 1,0 0-1,1 0 1,3 7 0,5 10 5,-4-8 29,1 1 1,0-2-1,1 1 0,11 12 1,-14-19 8,1-1 0,-1 0 0,1 0 0,0 0 0,1-1 0,-1 0 0,1 0 0,0-1 0,0 0 0,1 0 0,-1-1 0,1 0 0,-1-1 0,1 0 0,0 0 0,0-1 0,0 0 0,11 0 0,-19-1 162,21 0-480,-12 0 376,-2 0-85,1 1 0,-1-2 1,0 1-1,0-1 0,0 0 1,0-1-1,-1 0 0,13-4 1,21-10-648,-12 9-2712,-3-1-3764,-5 4 3526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5:58.9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49 8480,'-6'0'818,"-1"0"1324,6 0-2105,1 0 1,0 0-1,0 0 1,0 0-1,0 0 1,0 0 0,0 0-1,0 0 1,0 0-1,0-1 1,-1 1-1,1 0 1,0 0-1,0 0 1,0 0 0,0 0-1,0 0 1,0 0-1,0-1 1,0 1-1,0 0 1,0 0-1,0 0 1,0 0 0,0 0-1,0 0 1,0-1-1,0 1 1,0 0-1,0 0 1,0 0 0,0 0-1,0 0 1,0 0-1,0 0 1,0-1-1,0 1 1,0 0-1,1 0 1,-1 0 0,0 0-1,0 0 1,0 0-1,0 0 1,0 0-1,0-1 1,10 0 7050,20-1-4907,-18 1-1429,16-2 182,32-8 0,7-1-903,12 3-2231,-27 5-4379,-25 4 3129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6:03.4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1250 2304,'-14'-9'14078,"18"-4"-12632,-2 7-784,54-159 3387,-37 117-3439,37-66 0,104-213 267,-141 285-730,-9 19-49,1 1-1,1 1 0,18-24 1,-30 44-97,1 0 0,-1 0 0,1 0 0,0 0 1,-1 0-1,1 0 0,0 1 0,0-1 0,0 0 0,-1 1 1,1-1-1,0 0 0,0 1 0,0-1 0,0 1 1,0-1-1,0 1 0,0 0 0,0 0 0,0-1 1,0 1-1,0 0 0,0 0 0,1 0 0,-1 0 0,0 0 1,0 0-1,0 0 0,0 0 0,0 1 0,0-1 1,0 0-1,0 0 0,0 1 0,0-1 0,0 1 1,1 0-1,2 2 10,-1 0 1,-1-1-1,1 1 1,0 0-1,-1 0 1,1 1-1,-1-1 1,0 1-1,1 3 1,6 12 89,-1 1 1,-1-1 0,7 37-1,6 64 251,-15-80-225,-3-27-94,12 118 417,-14-118-344,0 1 1,-1-1-1,0 0 0,-1 1 0,0-1 1,-2 0-1,-6 21 0,9-32-88,0 0 0,-1 1 1,1-1-1,0 0 0,-1 0 0,1 0 0,-1 0 0,1 0 0,-1 0 0,0 0 1,0-1-1,0 1 0,0-1 0,0 1 0,0-1 0,-4 2 0,3-2-6,-1 0 0,0 0-1,0 0 1,1-1 0,-1 1-1,0-1 1,0 0 0,0 0-1,-7-1 1,-2-2 5,-1-1 1,0 0-1,1 0 1,-22-12-1,34 16-18,-18-9-54,1 0 1,1 0 0,-24-18-1,32 21-10,7 6 40,1-1-1,0 1 1,0-1 0,0 0-1,-1 1 1,1-1 0,0 0-1,0 0 1,0 0 0,0 0-1,0 0 1,-1-2 0,2 2 12,0 1 0,0 0 0,0 0 1,0 0-1,0 0 0,0 0 0,0-1 1,0 1-1,0 0 0,0 0 0,0 0 0,0 0 1,0-1-1,0 1 0,0 0 0,1 0 0,-1 0 1,0 0-1,0 0 0,0 0 0,0-1 0,0 1 1,0 0-1,0 0 0,1 0 0,-1 0 0,0 0 1,0 0-1,0 0 0,0 0 0,0 0 1,0-1-1,1 1 0,-1 0 0,0 0 0,0 0 1,0 0-1,0 0 0,1 0 0,-1 0 0,0 0 1,0 0-1,0 0 0,10 0-64,-9 0 50,142 7 16,16 0 241,-134-7-85,0-2 0,0-1 0,0 0 0,32-11 0,-15 2 329,77-36 0,-106 42-431,0-1-1,0-1 1,-1 0 0,0-1 0,0 0 0,-1 0 0,0-2-1,-1 1 1,11-16 0,-19 23-26,0 0 1,0 0-1,-1 0 0,1 0 0,-1-1 1,0 1-1,0 0 0,0-1 0,0 1 1,-1-1-1,1 1 0,-1-1 0,0-3 1,-1 1-4,1 0 0,-1 0 1,-1 0-1,1 0 1,-1 0-1,-5-11 0,1 5-39,-1-1 0,0 2 0,-1-1 0,0 1 0,-19-19 0,23 26 7,-1 0 0,1 0-1,-1 0 1,0 0 0,0 1 0,-1 0 0,1 0-1,-1 0 1,1 1 0,-1 0 0,-10-3-1,13 5 4,1-1-1,-1 1 1,0 0-1,0 0 0,0 0 1,1 0-1,-1 1 0,0-1 1,0 1-1,1 0 1,-1 0-1,0 0 0,1 0 1,-1 0-1,1 0 1,-1 1-1,1-1 0,0 1 1,-1 0-1,1-1 0,0 1 1,0 0-1,1 0 1,-1 1-1,0-1 0,0 0 1,-1 4-1,-3 5-7,0 0-1,1 1 0,0 0 1,0 0-1,1 0 1,1 0-1,0 1 0,1 0 1,0-1-1,1 1 1,1 14-1,0-19 48,1-1-1,-1 1 0,1-1 1,1 1-1,0-1 0,0 1 1,0-1-1,1 0 1,0 0-1,0 0 0,1-1 1,0 1-1,0-1 0,1 0 1,0 0-1,0 0 1,0 0-1,0-1 0,1 0 1,7 5-1,-4-5 53,0 0 0,0-1-1,0 0 1,0-1 0,1 0-1,-1 0 1,1-1 0,0 0-1,0-1 1,-1 0 0,1 0 0,0-1-1,0-1 1,0 0 0,19-4-1,-9 1-21,-1-2 0,0 0 0,0-1 0,0-1 0,-1 0 0,32-22 0,-32 18-67,-11 6-79,1 1 1,13-7-1,-20 12 91,-1-1-1,0 1 0,1 0 0,-1 0 0,1 0 0,-1 0 1,0 0-1,1 0 0,-1-1 0,1 1 0,-1 0 0,0 0 1,1 0-1,-1 0 0,1 1 0,-1-1 0,0 0 0,1 0 0,-1 0 1,1 0-1,-1 0 0,0 0 0,1 1 0,-1-1 0,1 0 1,-1 0-1,0 1 0,0-1 0,1 0 0,-1 0 0,0 1 1,1-1-1,-1 0 0,0 1 0,0-1 0,1 0 0,-1 1 1,0-1-1,0 1 0,0-1 0,0 1 0,5 20-122,-5-16 53,2 28 37,-2 0-1,-6 60 1,2-48-7,-89 634 495,83-619-377,-7 27 240,12-76-23,5-11-290,0 0 1,0 0 0,0 0-1,0 0 1,0 0-1,0 0 1,0 0-1,0 0 1,0 0-1,0 0 1,0 0-1,0 0 1,-1 0 0,1 0-1,0 0 1,0 0-1,0 0 1,0 0-1,0 0 1,0 0-1,0 0 1,0 0-1,0 0 1,0 0-1,-1 0 1,1 0 0,0 0-1,0 0 1,0 0-1,0 0 1,0 0-1,0 0 1,0 0-1,0-1 1,0 1-1,0 0 1,0 0 0,0 0-1,0 0 1,0 0-1,-1 0 1,1 0-1,0 0 1,0 0-1,0 0 1,0 0-1,0-1 1,0 1-1,0 0 1,0 0 0,-3-18 195,7-84-56,5 0 0,22-110 0,55-208-459,-73 377 251,1 1 0,35-69 0,-45 103 43,0 0 0,0 0 1,1 1-1,0 0 0,0-1 0,1 2 0,9-10 0,-12 14 10,-1 0-1,1 0 1,0 0-1,0 0 1,0 0-1,0 1 0,0 0 1,0-1-1,0 1 1,1 0-1,-1 1 0,0-1 1,1 0-1,-1 1 1,0 0-1,1 0 1,-1 0-1,1 0 0,-1 0 1,0 1-1,5 1 1,0 0-20,0 1 1,0 0 0,-1 1-1,1-1 1,-1 2-1,0-1 1,0 1 0,-1 0-1,9 8 1,-11-9 52,0 0-1,-1-1 1,1 1 0,-1 1-1,0-1 1,-1 0-1,1 1 1,-1 0 0,1-1-1,-2 1 1,1 0 0,0 0-1,-1 0 1,0 0-1,0 1 1,0 5 0,-1-8-9,-1 1 0,0-1 0,1 1 0,-1-1 0,-1 0 1,1 1-1,0-1 0,-1 0 0,1 0 0,-1 0 0,0 0 0,0 0 0,-1 0 1,1 0-1,0-1 0,-1 1 0,0-1 0,1 0 0,-6 3 0,-3 3 43,-1 0 0,-1-2-1,-19 9 1,23-12-77,0 0 1,0-1-1,1-1 0,-1 1 1,0-1-1,0-1 0,-12 0 1,-2 6-351,17-4 88,18-2 62,191-39 4,-111 20 194,-67 14 13,127-29 83,-124 26 39,0-1 1,0-2-1,31-16 0,-41 15 149,-19 12-268,1 0-1,-1 0 1,0 0 0,0 0-1,1 0 1,-1 0-1,0 0 1,0 0-1,1 0 1,-1 0-1,0 1 1,0-1-1,1 0 1,-1 0-1,0 1 1,1-1-1,-1 1 1,0-1 0,1 0-1,-1 1 1,1-1-1,-1 1 1,1-1-1,-2 2 1,-19 16-112,17-14 184,-6 5-80,0 0-1,0 1 1,2 1-1,-16 21 0,22-28 26,-1 0 0,1 1-1,0-1 1,0 1-1,0-1 1,1 1 0,0 0-1,0 0 1,0 0-1,0-1 1,1 1 0,0 0-1,0 0 1,0 0 0,0 0-1,2 8 1,-2-13-10,1 3 28,0 1 0,0-1 0,0 1 0,0-1 1,1 0-1,3 6 0,-5-8-22,0-1 0,1 0 1,-1 1-1,0-1 0,1 0 1,-1 0-1,0 1 0,1-1 0,-1 0 1,0 0-1,1 0 0,-1 0 1,1 1-1,-1-1 0,0 0 1,1 0-1,-1 0 0,1 0 0,-1 0 1,0 0-1,1 0 0,-1 0 1,1 0-1,0 0 0,0-1 8,0 1-1,0-1 1,0 1-1,1-1 1,-1 0 0,0 1-1,0-1 1,0 0-1,0 0 1,0 0-1,1-1 1,7-10 110,0-1-1,-1 0 1,12-25 0,-11 20-262,-6 12 96,0-1 18,0 1 0,1-1 0,0 0 0,0 1 0,1 0 0,0 0 0,7-7 0,-12 13 16,0 0 0,1 0 0,-1 0 0,0 0 0,1 1 0,-1-1 0,0 0 0,1 0 0,-1 0 0,0 1 1,1-1-1,-1 0 0,0 0 0,0 1 0,1-1 0,-1 0 0,0 1 0,0-1 0,0 0 0,1 1 0,-1-1 0,0 0 0,0 1 0,0-1 1,0 1-1,0-1 0,0 0 0,0 1 0,0-1 0,0 0 0,0 1 0,6 22 41,-3-11-47,2 9-6,-3-10 38,1 0-1,0-1 1,1 1-1,5 10 1,-8-19-6,0 0 0,0 0 0,0 0 0,1 0 0,-1 0 0,1 0 0,0 0 0,-1-1 0,1 1 0,0 0 0,0-1 0,0 0 0,0 1 0,0-1 0,0 0 0,0 0 0,1 0 0,-1 0 0,0-1 0,1 1 0,-1 0 0,0-1 0,1 0 0,2 1 0,0-2 19,0 0-1,0-1 1,-1 1 0,1-1-1,0 0 1,-1 0-1,1 0 1,-1-1 0,0 1-1,6-5 1,3-2 69,23-13-36,-1-2 0,-2-1 0,59-57 0,-66 58-138,-18 17 107,0 0 0,-1-1 1,8-8-1,-15 15-41,0 0 0,1 1 0,-1-1 0,1 1 0,-1-1 0,0 1 0,1-1 0,0 1 0,-1-1 0,1 1 0,-1-1 0,1 1 0,-1-1 0,1 1 0,0 0 0,-1 0 0,1-1 0,0 1 0,0 0 0,14 5-224,-6-1 272,0 0-52,-1 1 0,0 0 0,1 0 0,-2 1 0,1 0 0,11 13 0,37 47-91,-45-52 151,7 10 1,-14-17-37,0-1 0,1 1 0,0-1 0,0 0 0,0-1 0,1 1 0,0-1 0,0 0 0,0-1 0,0 1-1,8 3 1,-11-8 0,0 1 0,0 0 0,0-1 0,0 0 0,0 0-1,0 1 1,0-2 0,0 1 0,0 0 0,0-1 0,0 1-1,0-1 1,0 0 0,5-2 0,9-5 58,21-12 0,-8 4-4,239-101-242,-207 88 368,-90 38-704,-10 7 457,19-9 62,1 1-1,0 1 0,0 0 1,1 1-1,0 1 0,-23 19 1,29-19-5,1 0 1,0 0-1,1 1 1,1 0-1,-1 1 0,2-1 1,0 2-1,0-1 1,2 1-1,-1 0 1,2 0-1,-4 17 1,7-26 4,1 1 1,-1-1 0,1 1-1,0 0 1,0-1-1,2 9 1,-2-13-1,0 0 0,1-1-1,-1 1 1,0 0 0,0 0 0,1-1-1,-1 1 1,0 0 0,1-1 0,-1 1-1,0-1 1,1 1 0,-1 0 0,1-1-1,-1 1 1,1-1 0,0 1 0,-1-1-1,1 1 1,-1-1 0,1 0 0,0 1-1,-1-1 1,1 0 0,0 1 0,-1-1-1,1 0 1,0 0 0,0 0 0,-1 0-1,1 0 1,0 1 0,0-1 0,-1-1-1,1 1 1,0 0 0,0 0 0,-1 0 0,1 0-1,0 0 1,0-1 0,-1 1 0,1 0-1,0-1 1,-1 1 0,1 0 0,0-2-1,4 0 26,-1-1-1,1 0 0,-1 0 0,0-1 1,5-5-1,50-66-37,-9 10-41,-47 61 11,28-31 40,41-62 1,-69 87-604,-9 21 307,4-6 283,1 1-1,-1 0 0,2 0 0,-1-1 0,0 1 0,1 0 0,0 0 0,1 0 1,-1 0-1,1-1 0,0 1 0,1 0 0,-1-1 0,1 1 0,0-1 1,1 1-1,-1-1 0,5 7 0,-2-4 34,-1-1 0,2 0 0,-1 0 0,1 0 0,0-1 0,0 1 0,1-1 0,-1-1 1,1 1-1,1-1 0,14 7 0,-19-10-18,1-1 0,0 0 0,-1 0 0,1 0 0,-1 0 0,1-1 1,0 0-1,0 1 0,-1-1 0,1-1 0,0 1 0,-1 0 0,1-1 0,0 0 0,-1 0 1,1 0-1,-1 0 0,1-1 0,-1 1 0,7-5 0,1-2 34,1 0 0,-1-1 1,-1-1-1,11-11 0,-15 15 15,15-17-20,-1 0 1,-1-1-1,-1-2 1,-1 1-1,19-39 1,84-239-157,-102 253 114,2-4 60,-2-1 1,20-112-1,-36 152-113,-1-1 1,0 0-1,-1 0 1,-1 1-1,-3-25 1,4 38 47,-1 1 1,1-1-1,0 0 1,-1 0-1,1 0 1,-1 0-1,0 1 1,1-1-1,-1 0 1,0 1-1,0-1 1,0 0-1,0 1 1,0-1-1,-1 1 1,1 0-1,-3-3 1,2 3 2,1 1 1,0 0-1,-1-1 1,1 1-1,-1 0 1,1 0 0,-1 0-1,1 0 1,-1 0-1,1 0 1,-1 1-1,1-1 1,-1 0-1,1 1 1,0-1 0,-1 1-1,1-1 1,0 1-1,-1 0 1,1 0-1,0-1 1,0 1-1,-1 0 1,1 0 0,-1 2-1,-8 5-16,2 0 0,-1 1 0,1 1 0,0-1 1,1 1-1,0 0 0,1 1 0,0 0 0,0 0 0,-7 21 0,1 9 77,-13 78 0,22-104-47,-5 34 25,2 1 0,1 56 0,5-79-20,2 0 0,1 0 0,0 0-1,2 0 1,15 45 0,-15-61 7,-1 0-1,2 0 1,-1-1 0,2 1-1,-1-2 1,1 1 0,1-1-1,0 0 1,0 0 0,1-1-1,0 0 1,0 0 0,1-1-1,0-1 1,0 1 0,0-2-1,1 1 1,0-1 0,0-1-1,0 0 1,1-1 0,0 0-1,18 2 1,-13-4 17,1 0 0,0-2 0,-1 0 0,1-1 0,30-7 0,-41 7-24,0 1-1,0-2 1,0 1 0,-1-1-1,1 0 1,-1-1 0,0 1-1,0-1 1,0-1-1,0 1 1,-1-1 0,1 0-1,-1 0 1,-1 0 0,1-1-1,5-8 1,-8 11-33,-1 0-1,0 0 1,0 0 0,0 0 0,0 0-1,-1 0 1,1 0 0,-1 0-1,0 0 1,0 0 0,0 0-1,0 0 1,0 0 0,-1 0 0,1 0-1,-2-4 1,2 6 10,-1-1 1,1 1-1,-1-1 0,0 1 0,0-1 1,0 1-1,0 0 0,0-1 0,0 1 1,0 0-1,0 0 0,0 0 1,0 0-1,-1 0 0,1 0 0,0 0 1,-1 0-1,1 0 0,-1 0 1,1 1-1,-1-1 0,1 1 0,-1-1 1,0 1-1,1 0 0,-1-1 0,1 1 1,-1 0-1,0 0 0,1 0 1,-1 0-1,-1 1 0,-6 1 26,0 0 0,0 1 0,0 0 0,0 0 0,-9 6 0,-41 25-123,57-32 94,0-1 1,0 1-1,0 0 1,0 0-1,0-1 0,0 1 1,0 0-1,1 1 1,-1-1-1,1 0 0,-1 0 1,1 1-1,0-1 1,-1 4-1,1-4 17,1-1 0,0 1-1,0-1 1,0 0 0,0 1-1,0-1 1,0 1 0,1-1 0,-1 0-1,0 1 1,1-1 0,-1 1 0,1-1-1,-1 0 1,1 0 0,0 1 0,-1-1-1,1 0 1,0 0 0,0 0 0,0 0-1,0 0 1,0 0 0,0 0-1,0 0 1,0 0 0,3 1 0,2 2 12,1-1 1,0 0-1,0 0 1,0-1-1,0 1 1,0-2-1,1 1 1,-1-1-1,14 1 1,-4-2 17,0 0 1,0-1-1,21-4 1,40-13 102,90-33 1,-95 27-36,-14 2-243,-78 30-341,-17 11 490,24-11-22,-1 0 1,1 1-1,1 1 0,-21 21 0,30-28 7,-1 1 1,1-1-1,0 0 0,0 1 0,0-1 0,0 1 0,0-1 1,1 1-1,0 0 0,0 0 0,0 0 0,0 0 0,1 0 1,-1 0-1,1 0 0,0 0 0,0 0 0,0-1 0,1 1 0,-1 0 1,1 0-1,0 0 0,3 7 0,-2-7 28,-1-1 0,1 0 0,0 1 0,0-1 0,0 0-1,0 0 1,1 0 0,-1-1 0,1 1 0,0 0 0,0-1 0,0 0 0,0 0 0,0 0 0,0 0-1,1 0 1,-1-1 0,0 1 0,1-1 0,0 0 0,-1 0 0,7 1 0,-3-1 18,0-1 0,0 0 1,0 0-1,0 0 1,0-1-1,0 0 0,-1-1 1,1 1-1,0-1 0,-1-1 1,10-3-1,1-3 76,-1-1 0,0-1 0,0 0 0,-1-1 0,16-17 0,-22 20-84,-1-1 0,0 0 0,0-1 0,-1 1 0,-1-1 0,0-1 0,5-12 0,3-9 9,-3 0-1,13-57 1,-22 85-35,14-68-42,12-120 0,-22 130 78,-1 19-13,-2 0-1,-2-51 1,-5 76-54,3 18 26,1 1 1,0 0 0,0 0-1,0-1 1,0 1 0,-1 0-1,1 0 1,0-1 0,0 1-1,-1 0 1,1 0 0,0-1-1,0 1 1,-1 0 0,1 0-1,0 0 1,-1 0 0,1 0-1,0-1 1,0 1 0,-1 0-1,0 0-1,0 0 0,1 0-1,-1 1 1,0-1 0,1 0 0,-1 0-1,0 0 1,1 1 0,-1-1-1,1 0 1,-1 1 0,0-1 0,1 1-1,-1-1 1,0 1 0,-2 2-12,0 0 0,1 0 0,-1 1 0,1-1 0,0 1 0,-1-1 0,2 1 0,-1 0 0,0-1 0,-1 9 0,-7 18 57,2 2 0,1-1 1,-3 45-1,5 100-94,10-117 11,21 102 0,-1-12-4514,-23-130 1711,-1-1-1,-2 0 1,-3 31 0,-1-20-280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6:03.8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77 172 9792,'-58'-43'4448,"44"26"-3872,9 9 2655,10 4-1887,14-4 1024,2 0-1408,19-7 512,10 2-832,36-2 128,-1 3-448,23-1-544,-5 6 128,-8-1-352,-19 8 256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6:07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158 104 2976,'0'-11'599,"-1"0"0,-3-16 0,4 22 37,-1 1-1,1-1 0,-1 0 1,1 1-1,0-1 1,1-4-1,0-9 3125,-3 61 2391,-6 34-4496,6-53-811,-34 271 2234,30-233-2820,-33 281 956,-20 110 663,59-434-1733,1-14 456,2-11-372,1-10-22,3-13-142,1 0 0,17-40 0,-7 22-53,13-33-147,52-96 0,-76 163 46,18-24 1,-23 34 67,1 0 1,0 0-1,-1 0 1,1 0-1,0 0 1,1 1-1,-1-1 1,0 1-1,1 0 1,-1 0-1,7-2 1,-8 3 14,0 1 1,0 0-1,1-1 1,-1 1-1,0 0 1,0 0 0,0 1-1,1-1 1,-1 0-1,0 1 1,0-1-1,0 1 1,0 0-1,0-1 1,0 1-1,0 0 1,0 0-1,0 0 1,0 1-1,0-1 1,-1 0-1,1 1 1,-1-1 0,1 1-1,-1 0 1,1-1-1,-1 1 1,2 2-1,2 4 11,-1 1 0,1-1-1,-1 1 1,-1-1 0,4 13-1,-3-6 21,-1 0-1,0 0 1,-1 0-1,0 20 1,-6 62 253,2-71-164,0-1 0,2 1 0,1-1 0,7 45 0,-8-68-113,3 9 15,0 1 1,0 0-1,10 19 0,-12-28-6,0 0-1,1 0 1,0-1-1,-1 1 1,1-1-1,0 1 0,1-1 1,-1 0-1,0 0 1,1 0-1,-1 0 0,1 0 1,-1 0-1,1-1 1,0 1-1,0-1 1,0 0-1,0 0 0,6 2 1,0-2-4,0-1 1,0 0 0,0 0 0,0-1-1,0 0 1,0-1 0,-1 0-1,1 0 1,0 0 0,-1-2-1,15-6 1,3-3 14,-1-2 0,30-22 0,1-7 6,70-71 1,-124 113-22,5-5 43,0 0 0,0-1 0,-1 1 0,0-1 0,-1-1 0,1 1 0,-1-1 0,4-11 0,-9 19-52,0 1-1,1 0 0,-1-1 0,0 1 0,0 0 1,0 0-1,1-1 0,-1 1 0,0 0 0,0-1 1,0 1-1,0 0 0,0-1 0,0 1 1,0 0-1,0-1 0,0 1 0,0 0 0,0-1 1,0 1-1,0-1 0,0 1 0,0 0 0,0-1 1,0 1-1,-1 0 0,1 0 0,0-1 0,0 1 1,0 0-1,0-1 0,-1 1 0,1 0 0,0 0 1,0-1-1,-1 1 0,1 0 0,0 0 0,0-1 1,-1 1-1,0 0-6,-1 0 0,1 0 0,0 1 0,0-1 0,-1 0 1,1 0-1,0 1 0,0-1 0,0 1 0,-1-1 0,0 2 0,-5 2 1,0 0 0,-11 10 0,4 1-51,2 0 0,0 0-1,-18 31 1,28-42 55,-10 16 22,0 1 0,2 0 0,-14 41 0,19-46 36,1 0-1,1 0 1,0 0 0,2 0 0,-1 1 0,3 24 0,-1-36-28,1 0 1,0 1-1,0-1 0,1 0 1,-1 1-1,1-1 0,3 5 0,-5-9-17,0 0-1,1 0 1,0 0-1,-1 0 1,1 0-1,-1 0 1,1 0-1,0 0 0,0-1 1,0 1-1,-1 0 1,1 0-1,0-1 1,0 1-1,0 0 1,0-1-1,0 1 0,0-1 1,0 1-1,0-1 1,1 1-1,-1-1 1,0 0-1,0 0 1,0 0-1,0 0 0,0 0 1,1 0-1,-1 0 1,0 0-1,0 0 1,0 0-1,0 0 1,0-1-1,1 1 0,-1 0 1,0-1-1,0 1 1,0-1-1,1 0 1,2-2 1,1-1 1,-1 1 0,0-1-1,0 1 1,-1-1 0,1 0 0,4-8-1,20-36 142,-25 42-124,55-121-42,-45 96-11,-3 4 33,-9 21-33,1 0 0,0 0 1,1 0-1,-1 0 0,1 1 1,0-1-1,7-8 0,-9 38-645,-1-13 679,1-1 0,0 0-1,0 0 1,1 0-1,0-1 1,1 1-1,0 0 1,1-1 0,8 16-1,-9-19 5,1 1-1,1-1 1,-1 0-1,1-1 1,0 1-1,0-1 1,0 0 0,1-1-1,0 1 1,0-1-1,0 0 1,0 0-1,1-1 1,8 4-1,-6-5-2,-1 0-1,0 0 1,1-1-1,-1 0 0,1 0 1,-1-1-1,1 0 0,-1-1 1,1 0-1,-1 0 1,1-1-1,-1 0 0,0 0 1,0-1-1,10-5 1,2-1 39,-1-1 1,0-1 0,0-1 0,29-25 0,-34 26-42,0-1 1,-1 0-1,-1-1 1,0-1-1,-1 0 1,0 0-1,-1-1 1,10-21-1,8-30 73,31-111 0,-46 136-98,62-233-141,-66 230 88,4-69 0,-11 84-52,-2 0 0,-1 0 0,-7-42 0,8 67 99,-6-18-111,6 21 125,0 0 0,-1 0 0,1 0-1,-1 0 1,1 1 0,-1-1 0,1 0 0,-1 0-1,1 1 1,-1-1 0,0 0 0,1 1-1,-1-1 1,0 0 0,0 1 0,1-1 0,-3 0-1,3 1 9,0 0-1,-1 0 0,1 0 0,-1 0 0,1 0 0,0 0 0,-1 0 0,1 0 0,-1 0 0,1 0 0,0 0 1,-1 0-1,1 0 0,-1 0 0,1 0 0,0 1 0,-1-1 0,1 0 0,0 0 0,-1 0 0,1 1 0,0-1 0,-1 0 1,1 1-1,0-1 0,-1 0 0,1 0 0,0 1 0,0 0 0,-5 4-16,1 0-1,0 1 1,1 0 0,0-1-1,0 1 1,-3 7 0,-13 42-56,18-51 70,-13 48-36,2 1 0,-9 81 1,10 108 257,12-184-86,3 1 1,2-1 0,18 76-1,-19-116 3,13 33 0,-15-44-113,0 1-1,1-1 0,0-1 1,0 1-1,1-1 1,0 1-1,6 5 1,-9-11 3,0 1-1,0-1 1,-1 0 0,1 0 0,0 1 0,0-2 0,0 1 0,1 0 0,-1 0-1,0-1 1,0 1 0,0-1 0,1 1 0,-1-1 0,0 0 0,0 0 0,0 0-1,1 0 1,-1-1 0,0 1 0,0-1 0,1 1 0,-1-1 0,2-1 0,7-2 51,-1-1 1,0 0-1,15-11 1,-9 6-97,11-7 48,42-34 1,-57 41 10,-1 0 0,0-1 1,0-1-1,-2 0 1,14-20-1,-17 22-100,1-1 1,0 2-1,11-14 0,-15 23-52,-2 5 65,-1 9 37,0-12 10,0 26 71,1 0 0,1-1-1,1 1 1,2 0 0,0-1 0,14 37 0,-13-39-49,-5-22-12,0 1-1,0 0 1,0 0-1,0-1 1,2 5-1,-2-7 197,34 3-155,-29-5-35,-1 0-1,1 0 1,0 0-1,0-1 1,-1 0-1,1 0 1,-1 0-1,0 0 1,1-1-1,-1 0 1,0 0-1,-1-1 1,1 0-1,0 1 1,-1-1-1,0-1 1,6-7-1,2-3 32,0-1-1,-2 0 1,1-1-1,7-20 1,-11 21-22,-1-1 0,-1 1-1,0-1 1,-2 1 0,0-1 0,0 0 0,-2-1 0,0-23 0,2-2-347,-3 44 321,0-1 1,0 1-1,0-1 1,1 1 0,-1-1-1,0 1 1,0-1-1,1 1 1,-1-1 0,0 1-1,1-1 1,-1 1-1,0-1 1,1 1 0,-1-1-1,1 0 1,-1 1-1,0-1 1,1 0 0,-1 1-1,1-1 1,0 1-1,1-1-8,16 20-127,-15-16 116,-1-1 1,1 0-1,-1 0 0,1 0 1,0-1-1,0 1 1,6 3-1,3 0 54,1 0 0,0-1 0,-1 0 0,2-1-1,13 3 1,69 7 163,-96-14-194,23 2 24,1-1 0,0-2 0,-1 0 0,1-1 0,25-6 0,-40 6-13,-1-1 1,0 1-1,1-1 1,-1 0-1,0-1 1,-1 0 0,1 0-1,9-8 1,-13 9 7,0 0 1,-1 0 0,1-1-1,-1 1 1,0-1-1,0 0 1,0 0 0,-1 0-1,0 0 1,1-1-1,-1 1 1,-1 0 0,1-1-1,-1 0 1,1 1-1,0-8 1,-2 5-25,0 0 0,0 0 0,0 0 0,-1 1 1,1-1-1,-2 0 0,1 0 0,-1 1 0,0-1 0,-1 1 0,1-1 0,-1 1 0,0 0 1,-6-8-1,7 12-13,0-1 0,0 1 1,0-1-1,0 1 0,-1 0 0,1-1 1,-1 1-1,1 1 0,-1-1 1,0 0-1,0 1 0,0-1 1,0 1-1,0 0 0,0 0 0,0 0 1,0 0-1,0 0 0,0 1 1,-1 0-1,1-1 0,0 1 0,0 1 1,-1-1-1,1 0 0,0 1 1,0-1-1,0 1 0,-1 0 0,1 0 1,-4 3-1,-2 0 21,2 0-1,-1 1 1,0 0 0,1 1-1,0 0 1,0 0 0,1 1-1,-1-1 1,1 1 0,1 1-1,0-1 1,0 1 0,-5 9-1,5-8 16,1 0 1,1 0-1,-1 1 0,1-1 0,1 1 1,0 0-1,0-1 0,1 1 0,0 0 1,1 0-1,1 19 0,1-22-21,-1 1 1,2-1-1,-1 0 0,1 0 0,0-1 1,1 1-1,-1-1 0,1 1 1,1-1-1,8 9 0,2 2 11,2 0 1,19 14-1,-36-31-8,90 68 261,-86-65-251,1 0 1,-1-1-1,0 0 1,1 0-1,0 0 1,0 0-1,-1-1 1,1 0-1,0 0 0,0 0 1,0 0-1,0-1 1,0 0-1,1 0 1,-1 0-1,8-2 1,-6 0-5,0 0 0,0-1 0,-1 0 0,1 0 0,-1 0 0,1-1 0,-1 0 0,0 0 0,-1 0 1,1-1-1,5-6 0,37-45-94,-27 30 128,-7 8-30,0-1 0,18-35 0,16-47 16,10-18-13,-58 119-13,0 0 0,0-1 0,0 1 0,1-1 0,-1 1 0,0 0 0,0-1 0,0 1 0,1 0 0,-1-1 0,0 1 0,1 0 0,-1-1 0,0 1 0,1 0 0,-1-1 0,0 1 0,1 0 0,-1 0 0,0 0 0,1-1 0,-1 1 0,1 0 0,-1 0 0,0 0 0,1 0 0,-1 0 0,1 0 0,-1 0 0,1 0 0,-1 0 0,0 0 0,1 0 0,-1 0 0,1 0 0,-1 0 0,1 0 0,-1 0 0,0 0 0,1 0 0,-1 1 0,1-1 0,-1 0 0,0 0 0,1 0 0,-1 1 0,0-1 0,1 0 0,-1 1 0,0-1 0,1 0 0,-1 1 0,0-1 0,0 0 0,1 1 0,-1-1 0,0 1 0,0-1 0,0 0 0,0 1 0,1 0 0,2 5 0,0 1 0,0-1 0,1 8 0,-2-8 0,8 19-2,-2 1-1,-1-1 1,-1 1-1,-1 1 1,-2-1-1,0 0 1,-2 1 0,-1 0-1,-1-1 1,-5 31-1,3-39 9,-1 0 0,-10 30 0,11-41-5,0-1-1,0 0 1,0 0 0,0 0 0,-1 0 0,0 0 0,-1-1-1,1 1 1,-1-1 0,-7 6 0,10-10-2,0 1 0,0-1 0,0 1 0,-1-1 1,1 0-1,0 0 0,0 0 0,-1 0 0,1-1 0,0 1 0,-1-1 0,1 1 0,-1-1 0,1 0 0,-1 0 1,1 0-1,-1 0 0,1 0 0,-1-1 0,1 1 0,0-1 0,-1 1 0,1-1 0,-1 0 0,1 0 1,0 0-1,0 0 0,0-1 0,-4-1 0,-3-5-9,1 0-1,-1 0 1,1 0 0,-13-20-1,9 14-1,9 10-16,-1-1 0,1 1 0,0-1 0,0 0 0,0 0 0,1 0-1,-1 0 1,1-1 0,1 1 0,-3-10 0,4 15 19,0-1 1,0 1-1,0 0 1,0-1-1,0 1 1,1-1-1,-1 1 0,0-1 1,0 1-1,0 0 1,1-1-1,-1 1 1,0 0-1,1-1 0,-1 1 1,0-1-1,1 1 1,-1 0-1,0 0 0,1-1 1,-1 1-1,0 0 1,1 0-1,-1-1 1,1 1-1,-1 0 0,1 0 1,15-3-183,-13 2 174,153-8-1584,-104 7 343,103 5-6822,-116-2 4187,-27 0 1799,0 0-1,-1 1 1,22 6-1,3 3-1110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6:07.5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14784,'10'27'6719,"-7"6"-5855,-3-21 2080,0 4-1792,0-1-256,5 2-576,-5-9-480,5 4 96,13-9-9216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6:34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5160 21 3072,'-3'-1'333,"-2"0"355,8 0 638,-2 0-1063,-1 0 1,1 1 0,0-1-1,-1 0 1,1 0 0,-1 1 0,1-1-1,-1 0 1,1 0 0,-1 0 0,0 0-1,2-6 5799,-3 18-4407,0 0 0,-4 13 1,1-8-1678,-1 23 0,2 56 323,-10 100 150,-6-5 208,-7 38-192,20-194-443,-30 158 324,23-134-172,-28 72 1,-78 137 200,88-210-199,-3-2 1,-61 77-1,46-72-46,2 3-1,-68 121 1,85-123-79,-38 67 59,49-100-61,0 0 0,-2-1 0,-1-1 0,-1-1 0,-2-1 0,-27 22 0,-58 29 284,37-26-259,39-22-43,1 1 0,1 2 0,1 1-1,2 1 1,-33 47 0,28-33-13,-3-3-1,-55 53 1,43-54-8,-2-1 1,-60 35-1,97-67-13,-38 23 55,-94 77 0,46-13 60,54-48 15,-76 57 1,54-59 31,-86 42-1,100-58-166,-42 24 3,-139 72 81,179-101-54,-127 63 243,133-61-165,-75 54 1,52-25-55,14-10 37,-73 43 0,-296 117-85,369-180 70,-292 139 416,248-110-604,-122 88 0,213-135 52,-174 119-1282,149-105-263,-2-1-1,0-2 0,-44 15 0,73-30 652,1-1 0,-1-1-1,0 1 1,1-1 0,-16 1 0,23-3 717,1 0 1,-1-1 0,0 1-1,1 0 1,-1 0-1,0-1 1,0 1 0,1-1-1,-1 1 1,1-1-1,-1 0 1,0 1 0,1-1-1,-1 0 1,1 0-1,0 0 1,-1 0 0,1-1-1,0 1 1,0 0-1,0-1 1,-1 1-1,2 0 1,-1-1 0,0 1-1,0-1 1,0 1-1,1-1 1,-1 0 0,0 1-1,1-1 1,0 0-1,-1 0 1,1 1 0,0-1-1,0-3 1,0-11-1158,2-25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5:02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9 380 6464,'-8'3'5798,"26"-8"-2999,-4 0-2140,0-1 0,-1 0 0,0-1-1,14-9 1,46-38 743,-59 43-1202,34-24 486,-3-2 0,66-69 0,-100 93-566,1 0 0,0 1 0,16-12 0,-25 24-335,-3 6 160,-7 17 239,1 2 68,-4 22-21,3-1 0,1 1 0,3 1 0,2-1 0,6 66 0,-5-109-182,0 0 1,1 0-1,-1-1 0,1 1 0,0 0 0,0-1 0,0 1 0,0 0 0,1-1 0,0 1 1,-1-1-1,1 0 0,0 0 0,1 0 0,-1 0 0,0 0 0,1 0 0,4 4 1,-6-7-25,0 1 1,0-1 0,0 1-1,0-1 1,0 0 0,0 1-1,0-1 1,0 0 0,1 0 0,-1 0-1,0 0 1,0 0 0,0 0-1,0 0 1,0 0 0,0 0 0,0 0-1,1-1 1,-1 1 0,0 0-1,0-1 1,0 1 0,0-1-1,0 1 1,0-1 0,1-1 0,4-2 88,0-1 1,0 1-1,6-9 1,58-63 215,30-32-218,-13 29-168,49-50 214,-63 55-457,-73 73 294,1 1 1,-1-1 0,1 0-1,-1 1 1,1-1 0,-1 1-1,1-1 1,0 1-1,-1-1 1,1 1 0,0 0-1,-1-1 1,1 1 0,0 0-1,-1 0 1,1-1-1,0 1 1,0 0 0,-1 0-1,1 0 1,0 0-1,0 0 1,-1 0 0,1 0-1,0 0 1,0 0 0,-1 0-1,1 0 1,0 1-1,1-1 1,-1 1-9,-1 0 0,1 0-1,0 0 1,0 0 0,-1 0 0,1 0 0,-1 0-1,1 0 1,-1 0 0,1 0 0,-1 0 0,1 0-1,-1 0 1,0 0 0,0 0 0,1 0 0,-1 1-1,0-1 1,0 2 0,-1 18 8,-1 1 0,-1-1 1,-8 30-1,-21 60 465,29-102-394,3-9-65,-9 29 89,0-1 1,-2 0-1,-2 0 1,-22 38-1,31-61-48,1 0 0,-1 0 0,0-1 0,0 0 0,0 0 0,-1 0 0,1 0 0,-7 4 0,9-7-25,1-1 0,-1 1-1,1 0 1,-1-1-1,1 1 1,-1-1-1,1 1 1,-1-1 0,0 0-1,1 1 1,-1-1-1,1 0 1,-1 0 0,0 0-1,1 0 1,-1-1-1,1 1 1,-1 0 0,0-1-1,1 1 1,-1-1-1,1 1 1,-1-1 0,1 0-1,0 0 1,-1 0-1,1 0 1,0 0 0,-1 0-1,1 0 1,0 0-1,0 0 1,0 0 0,0-1-1,-1-2 1,-4-4-11,1-1-1,1 0 1,-1-1 0,2 1 0,-1-1 0,1 0-1,1 0 1,-2-14 0,2 16-22,2 1 0,-1-1 0,1 0 0,0 0 0,1 0 1,-1 0-1,2 1 0,-1-1 0,1 0 0,0 1 0,1-1 0,3-6 0,-4 10 6,1 0 0,-1 1 0,1 0 0,0 0 0,0 0 0,0 0 0,0 0 0,1 0 0,-1 1 0,1-1 0,-1 1 0,1 0 0,0 0 0,7-2 0,0 1-28,1 0 0,-1 0-1,0 1 1,16 0 0,-5 1 37,1 2 0,-1 0 0,0 1-1,29 7 1,86 30-2340,-125-35 1462,-1 0 0,0 2 1,1-1-1,10 9 0,8 6-983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6:35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288 94 3328,'0'0'100,"-1"0"-1,0 0 1,1-1 0,-1 1 0,1 0 0,-1-1-1,0 1 1,1 0 0,-1-1 0,1 1 0,-1-1-1,1 1 1,-1-1 0,1 1 0,0-1-1,-1 1 1,1-1 0,0 0 0,-1 1 0,1-1-1,0 0 1,0 1 0,-1-1 0,1 0-1,0 1 1,0-1 0,0 0 0,-1-4 2471,0 4-2386,0 0 0,0 1-1,0-1 1,0 0 0,0 0 0,0 1-1,0-1 1,0 1 0,0-1 0,0 1-1,-1-1 1,1 1 0,0 0 0,0 0-1,0-1 1,0 1 0,-1 0 0,1 0 0,0 0-1,0 0 1,0 0 0,-1 1 0,1-1-1,0 0 1,0 1 0,0-1 0,0 0-1,-1 1 1,1-1 0,0 1 0,0 0-1,0-1 1,0 1 0,0 0 0,1 0-1,-1-1 1,-1 2 0,-3 4 49,0-1 0,0 1 1,0 0-1,1 0 0,-5 8 0,-41 92 1437,34-70-1232,-23 41 1,19-45-149,0 2-68,-25 32-1,36-53 10,8-9 182,5-6 188,5-6-518,-1-1 1,-1 0-1,1 0 0,-2 0 1,8-13-1,26-57-56,-28 56 19,126-237-20,-131 249 3,1 1 1,0 0 0,14-13-1,-22 23-31,0-1 0,0 1 0,1 0 0,-1 0 0,0 0 0,0 0-1,0 0 1,1-1 0,-1 1 0,0 0 0,0 0 0,0 0 0,1 0 0,-1 0 0,0 0-1,0 0 1,1 0 0,-1 0 0,0 0 0,0 0 0,0 0 0,1 0 0,-1 0-1,0 0 1,0 0 0,1 0 0,-1 0 0,0 0 0,0 0 0,1 0 0,-1 0-1,0 1 1,0-1 0,0 0 0,1 0 0,-1 0 0,0 0 0,0 1 0,8 11-48,2 20-23,-9-31 71,27 122 386,-3-8-146,12 28 92,-37-140-335,9 34-2,-8-34 113,0 0 1,-1 0 0,0 0-1,0 0 1,1 0 0,-2 0-1,1 0 1,0 0 0,-1 3-1,0-5-78,1-1 1,0 0-1,0 1 0,-1-1 0,1 0 0,0 1 0,-1-1 0,1 0 0,0 1 1,-1-1-1,1 0 0,0 0 0,-1 1 0,1-1 0,-1 0 0,1 0 0,0 0 1,-1 0-1,1 0 0,-1 1 0,1-1 0,-1 0 0,1 0 0,-1 0 0,0 0 1,-16-4 566,-21-11 104,-91-61-1619,109 63-210,19 12 959,0 1 0,1-1 1,-1 1-1,0-1 1,1 1-1,-1 0 0,0-1 1,0 1-1,1 0 1,-1 0-1,0 0 0,0-1 1,1 1-1,-1 0 1,0 0-1,0 0 0,0 0 1,1 0-1,-1 0 1,0 1-1,0-1 1,1 0-1,-1 0 0,0 1 1,0-1-1,1 0 1,-1 1-1,0-1 0,0 1 1,-10 7-2349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6:43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37 907 2496,'-9'6'1737,"1"0"0,-11 10-1,19-16-1612,0 0 0,0 0-1,0 0 1,0 0 0,0 0-1,0 1 1,0-1-1,0 0 1,0 0 0,0 0-1,0 0 1,0 1 0,0-1-1,0 0 1,1 3 2472,-1-3-2473,1 0 1,-1 0 0,0 0-1,0 0 1,0 0 0,0 0-1,1 1 1,13 4 2770,-11-4-2664,0 0 0,0 0 0,1-1 1,-1 0-1,0 1 0,0-1 0,1 0 0,4-1 0,4-4 86,0 0 0,1 0 0,-2-1 0,1-1 0,-1 0-1,20-16 1,-17 10-130,0 1 0,-1-2 1,0 0-1,14-21 0,-17 19-97,-1 0 1,-1-1 0,0 0-1,-1-1 1,-1 0 0,7-30 0,9-114 370,-19 136-418,5-192 502,-5 218-796,2 5 303,-3-2-7,-1-1 0,1 0 0,-1 1 0,0-1 0,0 1 0,2 3 0,24 99 425,17 136 1,-38-206-378,-3-22 40,-1 1 0,0 0 0,0 18 0,-2-29-91,0 0 1,-1 0-1,1 1 1,-1-1-1,1 0 1,-1 0-1,0 0 1,0 0-1,0 0 1,-1-1-1,1 1 1,-1 0-1,1 0 1,-1-1 0,0 1-1,0-1 1,0 0-1,0 0 1,-5 4-1,4-4-18,0-1 0,-1 0 0,1 1 1,0-1-1,-1 0 0,1 0 0,-1-1 0,1 1 0,-1-1 0,1 0 0,-1 0 0,0 0 0,-6-1 0,-5-2-104,-24-6-1,32 7-74,5 2 124,1-1 1,0 1 0,-1-1 0,1 1 0,0-1 0,-1 1-1,1 0 1,-1 0 0,1 0 0,-1-1 0,1 2 0,-1-1 0,1 0-1,-2 0 1,3 1 25,-1-1 0,1 0-1,0 0 1,0 0 0,0 0 0,0 0-1,0 0 1,-1 0 0,1 1-1,0-1 1,0 0 0,0 0 0,0 0-1,-1 0 1,1 0 0,0 0-1,0 0 1,0 0 0,0 0 0,-1 0-1,1 0 1,0 0 0,0 0-1,0 0 1,-1 0 0,1 0 0,0 0-1,0 0 1,0 0 0,0 0-1,-1-1 1,8 2-49,-1 0 54,1 1 25,0 0 0,0 0 0,0-1 0,0 0 1,0-1-1,0 1 0,0-1 0,0-1 0,10-1 0,17-7 320,50-20-1,-68 23-288,24-10 44,-2-3 1,59-36-1,-84 46-101,-8 5 2,-1 1-1,1-1 0,-1 1 1,1 1-1,9-5 0,-13 7 2,-1 0 0,1 0 0,0-1-1,0 1 1,0 0 0,0 0 0,0 0 0,0 0-1,0 0 1,0 0 0,0 1 0,-1-1 0,1 0-1,0 0 1,0 1 0,0-1 0,0 0 0,-1 1-1,1-1 1,0 1 0,0-1 0,0 1 0,-1-1-1,1 1 1,0 0 0,-1-1 0,1 1 0,-1 0-1,1-1 1,-1 1 0,1 0 0,-1 0 0,1-1-1,-1 1 1,0 0 0,1 0 0,-1 0-1,0 0 1,0 0 0,0 1 0,3 7 44,-2 1 1,1-1-1,-1 1 1,-1-1-1,0 1 1,-1 15-1,-13 58 53,9-60-39,-42 192 245,25-112-35,-40 112 0,50-163 216,11-49-86,1-7-132,2-15-15,6-29-76,41-173 24,-30 150-196,29-72 0,45-86-346,-68 170 267,54-126 12,-73 170-8,-4 9 27,0 1 1,0 0-1,1 0 0,-1-1 0,1 2 0,0-1 0,1 0 0,-1 1 0,1-1 0,0 1 0,8-7 0,-11 11 39,-1-1-1,1 1 1,0-1-1,-1 1 1,1 0-1,0 0 0,0-1 1,0 1-1,-1 0 1,1 0-1,0 0 0,0 0 1,0 0-1,0 0 1,-1 0-1,1 0 0,0 0 1,0 0-1,0 0 1,0 0-1,-1 1 0,1-1 1,0 0-1,0 1 1,1 0-1,0 0 1,-1 1-1,1-1 1,-1 0-1,1 1 1,-1-1-1,0 1 1,1 0-1,1 3 1,2 4-35,-1 1-1,0 0 1,3 11 0,-5-17-5,3 18 81,0 0-1,-1 0 1,-1 1-1,-1-1 0,-1 1 1,-1-1-1,0 1 1,-2-1-1,-1 1 0,-9 35 1,10-53-33,1 0-1,-1-1 1,0 1 0,0 0-1,-6 8 1,7-11 3,-1 0 0,1 0 0,-1-1 0,0 1 0,1 0 0,-1-1 0,0 1 0,0-1 0,0 0 0,0 0 0,0 0 0,-1 0 0,1 0 0,0 0 0,-3 1 0,0-1-6,0 0 0,0-1 1,0 1-1,0-1 0,0 0 0,0 0 1,-1-1-1,1 1 0,0-1 1,0 0-1,0-1 0,0 1 0,1-1 1,-1 0-1,0 0 0,1-1 1,-1 1-1,-7-7 0,12 9-6,0 0-1,0 0 0,0 0 1,-1 0-1,1 0 1,0-1-1,0 1 1,0 0-1,0 0 0,0 0 1,0 0-1,0 0 1,0-1-1,0 1 1,0 0-1,0 0 1,0 0-1,0 0 0,0 0 1,0-1-1,0 1 1,0 0-1,0 0 1,0 0-1,0 0 0,0 0 1,0-1-1,0 1 1,0 0-1,1 0 1,-1 0-1,0 0 0,0 0 1,0 0-1,0-1 1,0 1-1,0 0 1,0 0-1,1 0 0,-1 0 1,0 0-1,0 0 1,0 0-1,0 0 1,0 0-1,1 0 1,-1 0-1,0-1 0,0 1 1,0 0-1,0 0 1,0 0-1,1 0 1,-1 0-1,0 0 0,0 0 1,10-2-143,7 3-12,25 5 0,6 0 206,-27-5 4,1-1 1,32-3-1,-44 1 9,0 1-1,-1-2 1,1 0-1,0 0 1,-1 0-1,0-1 1,17-10-1,-7 2 65,28-23-1,-39 28-123,-1 0-1,0-1 0,0 1 0,-1-2 1,0 1-1,7-14 0,17-39 46,21-67-1,-5-3-58,29-139 0,-74 266 3,1-3-146,-2 10-70,2 14 49,1 5 227,-1 0 1,-1 0-1,-2 33 0,-12 65 221,13-115-261,-36 205 237,25-160 74,-4 0 1,-22 52 0,36-98-295,-1 1 1,0-1-1,0 0 0,-1-1 1,-4 7-1,7-9-15,-1-1 0,1 1-1,-1-1 1,1 1 0,-1-1 0,1 0-1,-1 1 1,1-1 0,-1 0 0,1 0-1,-1 1 1,1-1 0,-1 0 0,0 0-1,1 0 1,-1 1 0,1-1 0,-1 0 0,0 0-1,0 0 1,0-1-4,0 1 0,0-1 0,0 1 0,0-1 0,0 1 1,1-1-1,-1 1 0,0-1 0,0 0 0,1 1 0,-1-1 0,0 0 0,1 0 0,-1 1 0,1-1 0,-1 0 0,0-2 0,0 1-3,-1-1 0,1 0 0,0 0 0,0-1-1,1 1 1,-1 0 0,1 0 0,-1 0-1,1 0 1,1-7 0,-1 3 1,1-1 0,1 0-1,0 1 1,3-10 0,0 4-48,0 0 0,1 0 0,1 0 0,13-18-1,-18 28 16,1-1-1,0 1 0,0-1 0,0 1 0,0 0 0,1 0 1,-1 1-1,1-1 0,0 1 0,6-4 0,-8 6 20,0-1-1,0 0 0,1 1 1,-1-1-1,0 1 0,1 0 0,-1 0 1,0 0-1,1 0 0,-1 0 1,0 0-1,1 1 0,-1-1 1,0 1-1,0 0 0,1 0 1,-1-1-1,0 1 0,0 0 1,0 1-1,0-1 0,3 3 0,5 4-10,0 1-1,0 0 0,-1 1 1,0 0-1,0 1 0,-1 0 1,7 14-1,-4-9 39,0-1 0,15 16 0,-6-7 80,-17-21-73,0 0 1,0 0-1,0 0 1,0 0-1,0-1 0,1 1 1,0-1-1,-1 0 0,1 0 1,0 0-1,0 0 1,0-1-1,0 0 0,0 0 1,0 0-1,5 1 0,-6-2-8,0 0 0,-1 0 0,1-1-1,0 1 1,0 0 0,0-1-1,-1 0 1,1 1 0,0-1 0,-1 0-1,1-1 1,-1 1 0,1 0-1,-1-1 1,1 1 0,-1-1 0,0 0-1,0 0 1,0 0 0,0 0-1,0 0 1,0 0 0,-1 0 0,1-1-1,-1 1 1,2-4 0,5-9 6,-1-1 0,-1-1 1,0 1-1,3-21 0,-8 29-35,0 0 0,-1 1-1,1-1 1,-2 0 0,1 1-1,-1-1 1,-1 0 0,1 1-1,-1-1 1,0 1-1,-1 0 1,-4-10 0,7 17 11,0 0 0,0-1 0,-1 1 0,1 0 0,0-1 0,0 1 0,0 0 0,0-1 0,0 1 0,-1 0 0,1 0 0,0-1 0,0 1 0,0 0 0,-1 0 0,1-1 0,0 1 0,0 0 0,-1 0 0,1-1 0,0 1 0,-1 0 0,1 0 0,0 0 0,-1 0 0,1 0 0,0-1 0,-1 1 0,1 0 0,0 0 0,-1 0 0,1 0 0,0 0 0,-1 0 0,0 1-11,0-1-1,0 1 1,0-1-1,1 1 1,-1 0-1,0-1 1,0 1-1,1 0 0,-1 0 1,0-1-1,1 1 1,-1 1-1,-14 31-246,11-23 238,1 1 0,0 0 0,1 1 0,0-1 0,0 0-1,1 1 1,1-1 0,0 0 0,1 1 0,0-1 0,4 20 0,-3-24 91,0-1 1,0 0 0,1 1 0,-1-1-1,1 0 1,8 10 0,-10-14-54,1-1 0,-1 1 1,1-1-1,-1 0 0,1 0 1,0 1-1,0-1 1,0 0-1,-1-1 0,1 1 1,0 0-1,0 0 0,0-1 1,0 1-1,0-1 1,0 0-1,0 1 0,1-1 1,-1 0-1,0 0 1,0 0-1,0-1 0,0 1 1,0-1-1,0 1 0,2-1 1,11-5 39,-1 0 1,1-1 0,-2 0-1,1-1 1,-1 0 0,16-14-1,15-8-242,-16 11 132,-20 13 54,0 0 1,1 0-1,-1 1 1,1 0-1,16-5 1,-24 10-17,0 0 1,1 0-1,-1 1 0,0-1 1,1 0-1,-1 1 0,0-1 1,0 1-1,0-1 0,1 1 1,-1 0-1,0 0 1,0-1-1,0 1 0,0 0 1,0 0-1,0 0 0,0 0 1,0 0-1,-1 0 1,1 0-1,1 2 0,4 4 21,37 45-7,-35-41-2,0 0 0,1-1 0,0 0 0,1 0 1,0-1-1,13 9 0,-4-3 29,-17-13-5,0 1 1,1-1 0,-1 0 0,1 0 0,-1 0-1,1 0 1,0-1 0,0 1 0,0-1-1,0 0 1,4 1 0,-3-1 3,-1 0 0,1-1 1,0 1-1,0-1 0,-1 0 0,1-1 0,0 1 1,0 0-1,-1-1 0,1 0 0,0 0 0,-1 0 1,1-1-1,-1 1 0,0-1 0,1 1 0,-1-1 1,0 0-1,4-3 0,0-2-30,1 0 1,-1 0-1,0 0 0,-1-1 0,1 0 1,-2-1-1,1 1 0,-1-1 0,0 0 1,-1 0-1,0 0 0,-1-1 1,0 0-1,0 0 0,-1 1 0,0-1 1,-1-1-1,1-15 0,-5 1-258,3 25 257,0-1 0,-1 1 0,1-1 0,0 0 0,0 1 0,0-1 0,-1 1 1,1-1-1,0 1 0,0-1 0,-1 1 0,1-1 0,-1 1 0,1-1 0,0 1 0,-1-1 0,0 1 5,1 0 0,-1 0 0,1 0 0,0 0-1,-1 0 1,1 0 0,0 1 0,-1-1 0,1 0-1,0 0 1,-1 0 0,1 0 0,0 1-1,-1-1 1,1 0 0,0 0 0,-1 0 0,1 1-1,0-1 1,0 0 0,-1 1 0,1-1 0,0 0-1,0 1 1,-1-1 0,1 0 0,0 1 0,0-1-1,0 1 1,-5 7-11,0 1 0,1 0 0,0 0 0,0 1 0,1-1-1,0 1 1,-2 17 0,4-22 49,1 0 0,-1 0-1,1 0 1,1 0 0,-1 0-1,0 0 1,1 0 0,0 0 0,0-1-1,1 1 1,0 0 0,-1 0 0,1-1-1,1 1 1,-1-1 0,1 1-1,3 3 1,-3-4 28,1 1 0,0-1-1,-1 0 1,2 0 0,-1 0 0,0-1-1,1 1 1,0-1 0,0 0 0,0-1 0,0 1-1,6 1 1,-2-2-50,0-1 0,0 0 0,0 0 0,0-1-1,15-1 1,45-9-1023,-55 7 359,-3 2-765,0-2-1,0 0 0,19-8 1,-25 9 154,0 0 1,-1-1-1,1 0 0,-1 0 1,0 0-1,0 0 1,0-1-1,0 0 1,6-8-1,9-14-4327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6:48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1378 640,'-8'0'13125,"17"-10"-8981,6-3-3684,0 0 0,-1 0 1,-1-1-1,0-1 0,-1 0 1,-1-1-1,15-27 0,-12 15-224,-1-1-1,-1 0 0,14-61 1,-9 32 116,5-19-118,-22 76-227,0 1 0,0-1-1,0 0 1,0 1 0,0-1-1,1 1 1,-1-1 0,0 1 0,0-1-1,0 0 1,1 1 0,-1-1-1,0 1 1,1-1 0,-1 1-1,0-1 1,1 1 0,-1 0 0,1-1-1,-1 1 1,0-1 0,1 1-1,-1 0 1,1-1 0,-1 1-1,2 0 1,-2 0 4,1 0 1,0 0-1,-1 0 1,1 0-1,0 1 0,-1-1 1,1 0-1,0 0 1,-1 1-1,1-1 0,0 1 1,-1-1-1,1 0 1,-1 1-1,1-1 0,-1 1 1,2 1-1,2 3 14,0 1 0,0 0 0,5 10 0,5 16 220,-1 0 0,11 44 0,-11-31-58,-6-21-44,0 1 1,5 44-1,-11-62-86,0 1 0,-1-1 1,0 1-1,0-1 0,-1 0 1,0 1-1,0-1 0,-1 1 1,0-1-1,0 0 0,-1 0 1,0 0-1,-6 12 0,7-16-16,0-1 0,-1 1 1,1 0-1,0-1 0,-1 1 0,0-1 0,1 0 0,-1 0 0,0 0 0,0 0 1,0 0-1,0-1 0,0 1 0,-6 1 0,4-2-12,0-1-1,0 1 1,0-1 0,1 1 0,-1-1-1,0-1 1,0 1 0,0-1-1,-7-2 1,-7-3-57,1-1-1,-1-1 1,2-1-1,-22-13 1,23 13-62,11 6 11,0 0 1,0-1-1,0 1 0,1-1 0,-1 0 0,1 0 1,0 0-1,-4-5 0,8 8 64,0 1 1,1 0-1,-1 0 1,0-1-1,0 1 1,0 0 0,0 0-1,0-1 1,0 1-1,0 0 1,1 0-1,-1-1 1,0 1-1,0 0 1,0 0-1,0 0 1,1-1-1,-1 1 1,0 0-1,0 0 1,1 0-1,-1 0 1,0 0-1,0-1 1,1 1-1,-1 0 1,0 0-1,0 0 1,1 0-1,-1 0 1,0 0-1,0 0 1,1 0 0,11-2-118,67 9 49,-10 0 33,-24-4 17,-14-1 79,0-1 1,31-2 0,-54 0 3,0 0 0,0 0 0,0-1 0,0 0 0,0-1 0,-1 1 0,1-1 0,-1-1 0,1 1 0,-1-1 0,0-1 0,10-7 0,-8 4-18,-1-1 0,1 0 0,-2 0 0,14-20 0,-1-10 98,-2-2 0,17-56 0,-27 74-83,67-200-68,-59 172 76,-2-1 0,7-60 0,-2-57 38,-18 141-105,-2 0 0,0 0 0,-2 1-1,-7-29 1,9 52-34,1 0-1,-2 0 1,1 1 0,0-1-1,-1 0 1,1 1-1,-1-1 1,0 1 0,-3-4-1,5 6 40,-1 1 0,1 0 0,0-1 0,0 1-1,-1 0 1,1-1 0,0 1 0,-1 0 0,1-1 0,0 1-1,-1 0 1,1 0 0,0 0 0,-1-1 0,1 1 0,0 0-1,-1 0 1,1 0 0,-1 0 0,1 0 0,0 0 0,-1-1-1,1 1 1,-1 0 0,1 0 0,0 0 0,-1 0 0,1 1-1,-1-1 1,1 0 0,0 0 0,-1 0 0,1 0 0,-1 0-1,1 0 1,0 1 0,-1-1 0,1 0 0,0 0 0,-1 1-1,1-1 1,0 0 0,-1 0 0,1 1 0,0-1 0,0 0 0,-1 1-1,1-1 1,0 0 0,0 1 0,0-1 0,0 0 0,-1 1-1,-10 27-31,-9 43 135,3 2 0,-14 134 0,22-86 336,10 197 0,1-288-330,1-1 1,1 1 0,2-1 0,0 0 0,2-1 0,13 30-1,-19-54-65,0 0 0,0-1-1,0 1 1,0-1-1,1 1 1,0-1-1,0 0 1,-1 0-1,2 0 1,6 5-1,-8-6-14,1-1-1,-1 1 1,1-1-1,0 0 1,-1 0 0,1 0-1,0-1 1,0 1-1,0-1 1,0 1-1,0-1 1,0 0-1,0 0 1,0 0-1,0 0 1,3-1-1,6-2 17,1-1-1,-1 0 1,0-1-1,0 0 1,-1 0-1,1-2 1,-1 1-1,-1-1 1,13-11-1,-8 5-42,-1 0-1,0-2 1,-1 0-1,0 0 0,13-24 1,-2 1-48,-8 11-25,1 0-1,34-39 1,-45 60 67,0-1 0,0 1 0,1 1 0,0-1 0,8-4 0,-11 8-2,-1 0 0,1 1 1,-1-1-1,1 1 0,-1 0 1,1 0-1,0 0 0,0 0 1,0 1-1,-1 0 0,1 0 1,0 0-1,0 0 0,5 1 1,-4 0-4,-1 0 1,0 1-1,0-1 1,0 1-1,0 0 1,0 0-1,0 0 1,0 1-1,-1-1 1,1 1 0,4 4-1,16 12 122,-18-17-69,-17-11 145,1 0 0,-17-19 0,21 22-259,4 3 77,-1 0 0,0 1-1,0-1 1,0 0 0,0 1-1,0 0 1,0 0-1,-1 0 1,-5-2 0,7 3-24,0 1 1,0-1 0,-1 1 0,1 0 0,0 0-1,-1 0 1,1 0 0,0 0 0,-1 1 0,1-1 0,0 1-1,-1-1 1,1 1 0,0 0 0,0 0 0,0 0-1,-4 2 1,0 1 0,0 1-1,0-1 1,1 1 0,-1 0-1,1 1 1,0 0-1,0-1 1,1 1 0,0 1-1,0-1 1,0 1 0,-4 11-1,0 3-4,0 1-1,-8 44 1,15-58 47,0 1 0,0 0 0,0-1 0,1 1 0,1 0 0,0-1 0,0 1 1,0-1-1,1 1 0,0-1 0,1 1 0,0-1 0,0 0 0,1 0 0,0-1 0,0 1 0,1-1 0,6 7 0,-9-11 14,1 0 0,-1-1 0,1 0 0,0 0 0,0 1-1,0-2 1,0 1 0,0 0 0,1-1 0,5 3-1,-7-4-6,0 1-1,0-1 0,-1 1 1,1-1-1,0 0 1,0 0-1,-1 0 0,1 0 1,0 0-1,0-1 0,-1 1 1,1 0-1,0-1 0,-1 1 1,1-1-1,0 0 0,-1 1 1,1-1-1,-1 0 0,1 0 1,-1 0-1,3-2 0,-1-1-5,0 1 0,-1 0 0,0-1 0,1 1 0,-1-1 0,0 0 0,-1 1-1,4-9 1,6-38-6,-9 35-9,27-183-186,-26 172 106,-2 7-83,-1 18-48,0 2-166,1 23 288,2-1 0,8 37 0,-4-21 128,-3-25-33,0 1 0,0-1 1,2-1-1,-1 1 0,2-1 0,0 0 1,0 0-1,11 13 0,-16-24 13,0 0 0,0 0 1,0 0-1,0-1 0,0 1 0,1 0 0,-1-1 0,0 0 0,1 1 1,-1-1-1,1 0 0,-1 0 0,1-1 0,0 1 0,-1 0 0,1-1 1,0 0-1,-1 0 0,1 1 0,0-1 0,0-1 0,-1 1 0,1 0 1,0-1-1,-1 1 0,1-1 0,-1 0 0,1 0 0,0 0 0,-1 0 0,0-1 1,1 1-1,-1 0 0,0-1 0,0 0 0,0 0 0,4-3 0,4-6-9,0 0 0,-1-1-1,0 0 1,11-23-1,26-60 14,-33 68 5,21-49-164,36-116 0,-70 192 115,0-1 0,0 1 0,0-1 0,0 1 0,0-1 0,1 1 0,-1-1-1,0 1 1,0 0 0,1-1 0,-1 1 0,0-1 0,1 1 0,-1 0-1,0-1 1,1 1 0,-1 0 0,0-1 0,1 1 0,-1 0 0,1 0 0,-1-1-1,1 1 1,-1 0 0,1 0 0,-1 0 0,1-1 0,0 1-5,0 0-1,1 1 1,-1-1 0,0 0 0,0 0 0,0 1 0,0-1-1,0 0 1,0 1 0,0-1 0,0 1 0,1 0 0,1 2 5,1-1 0,-1 1 0,0 0 1,0 0-1,4 5 0,2 6 8,0 1 1,-1 0-1,-1 0 0,8 25 0,14 66-31,6 18 112,-29-110-81,-3-4 19,1 0 1,1 1-1,-1-1 1,9 11 0,-11-19 4,-1 0 1,1 0-1,-1 0 1,1 0-1,0 0 1,0 0 0,0-1-1,0 1 1,0-1-1,1 1 1,-1-1 0,0 0-1,1 0 1,-1 0-1,0 0 1,1-1 0,-1 1-1,1 0 1,-1-1-1,1 0 1,0 0 0,-1 0-1,4 0 1,-2 0-12,0-1 0,0 0 1,0 0-1,-1 0 0,1-1 1,0 1-1,-1-1 0,1 0 1,-1 0-1,1 0 0,-1-1 1,0 1-1,5-6 0,2-1 33,-2-2-1,14-18 0,58-107 52,12-15 9,-67 117-22,-11 17-100,-1-1-1,-1 0 1,16-33 0,-10 8-76,-3 0 1,16-73-1,-18 45-15,5-75 1,-17 125 62,0 0 0,-1-1-1,-1 1 1,-2-1 0,0 1 0,-1 0 0,0 0 0,-11-25-1,15 44 43,-1 0-1,0 1 1,0-1-1,0 0 0,0 1 1,0-1-1,-1 0 0,1 1 1,0 0-1,-1-1 0,1 1 1,-1 0-1,1 0 0,-1 0 1,0 0-1,1 0 1,-1 0-1,-2-1 0,2 2 3,1 0 1,-1-1-1,1 1 0,0 0 1,-1 0-1,1 1 0,-1-1 0,1 0 1,-1 0-1,1 1 0,0-1 0,-1 1 1,1-1-1,0 1 0,0-1 0,-1 1 1,1 0-1,0 0 0,0-1 0,0 1 1,0 0-1,0 0 0,0 0 0,0 1 1,0-1-1,0 0 0,0 0 1,0 2-1,-8 13-1,1 0-1,0 1 1,1 0 0,1 0 0,-6 33-1,0-5-25,-7 31 286,-19 153-1,37-198-187,0 0-1,2-1 0,2 1 0,0-1 1,2 1-1,2-1 0,0-1 0,17 41 0,-14-42 27,-1-3 118,13 26 0,-18-44-142,-1 0 0,2 0 0,-1-1 0,1 1 0,0-1 0,0 0 0,1-1 0,6 6 0,-10-9-53,0-1-1,1 1 1,-1-1-1,1 0 1,-1 0-1,0 0 1,1 0-1,0 0 0,-1 0 1,1-1-1,0 1 1,-1-1-1,1 0 1,0 0-1,-1 0 0,1 0 1,0 0-1,-1-1 1,1 1-1,0-1 1,-1 0-1,1 1 1,-1-1-1,5-2 0,2-3 14,1 1-1,-1-1 1,0-1-1,12-11 0,-20 17-32,14-15-8,-1-1 0,0 0-1,-2 0 1,0-1 0,10-20-1,1 0 233,-16 25-165,13-17-1,-12 18-136,-8 11 76,0 1 0,1-1 0,-1 0 0,0 0 1,1 1-1,-1-1 0,1 0 0,-1 1 0,1-1 0,0 0 0,-1 1 1,1-1-1,-1 1 0,1-1 0,0 1 0,0-1 0,-1 1 0,1 0 0,0-1 1,1 0-1,-1 2-1,-1-1 0,1 1 0,-1 0 0,0-1 0,1 1 0,-1-1 0,1 1 0,-1 0 0,0-1 1,1 1-1,-1 0 0,0-1 0,0 1 0,0 0 0,1 0 0,-1-1 0,0 1 0,0 0 0,0 0 0,0 3 32,3 9 83,-1 0-1,-1 19 0,2 3-55,1 81 192,-4-95-326,1-21 112,-1 1 0,1-1 0,0 0 0,0 0 0,0 0 0,0 0 0,0 0 0,-1 0 0,1 0 0,0 0 0,0 0 0,0 0 0,0 0 0,0-1 0,4-3-14,-1 0 1,0 0-1,0-1 1,0 1-1,-1-1 0,0 0 1,3-5-1,17-41-118,-16 34 238,11-19-1,11-9-23,-26 41-148,1 0 0,0 0-1,-1 0 1,2 0 0,-1 0 0,0 1 0,8-5-1,-5 4-6,-6 3 46,1 1 1,-1-1-1,1 0 0,-1 0 0,0 1 1,1-1-1,0 0 0,-1 1 1,1 0-1,-1-1 0,3 1 1,-4 0 2,1 1 1,0-1 0,0 0-1,0 1 1,-1-1 0,1 1-1,0-1 1,0 1 0,-1 0-1,1-1 1,-1 1 0,1 0-1,0-1 1,-1 1 0,1 0-1,-1 0 1,0 0-1,1-1 1,-1 1 0,0 0-1,1 0 1,-1 0 0,0 0-1,0 1 1,7 25-16,-3-1 0,0 1 1,-1 0-1,-2 47 0,-1 19 530,4-96-530,5-12-81,13-25-39,-6 9 148,49-87-338,-56 104 294,1 0 0,0 1 0,1 0 0,1 1 0,0 1 0,14-11-1,-26 21 27,1 0-1,0 1 0,0-1 0,0 0 0,-1 1 0,1-1 1,0 1-1,0-1 0,0 1 0,0 0 0,0-1 0,0 1 1,0 0-1,0-1 0,0 1 0,0 0 0,0 0 0,0 0 1,0 0-1,0 0 0,0 0 0,0 0 0,0 1 0,0-1 0,0 0 1,0 0-1,0 1 0,0-1 0,0 1 0,0-1 0,-1 1 1,1-1-1,0 1 0,0-1 0,0 1 0,-1 0 0,1 0 1,0-1-1,-1 1 0,1 0 0,0 0 0,-1 0 0,1 0 1,-1-1-1,0 1 0,1 0 0,0 2 0,2 6-29,0-1 0,-1 1 0,0 0 1,2 12-1,-4-16 8,3 14 44,0 1 39,10 36 0,-12-51-46,1 1 0,1 0 0,-1-1 0,1 1 0,0-1 0,1 0 0,-1 0 0,1 0 0,0 0 0,7 6 0,-10-10-6,0 0 1,0 0 0,1 0-1,-1 0 1,0-1-1,1 1 1,-1 0 0,1-1-1,-1 1 1,1-1 0,-1 0-1,1 1 1,-1-1-1,1 0 1,0 0 0,-1 0-1,3 0 1,-1 0-10,0-1 1,0 0-1,0 0 1,0 0-1,0 0 1,0 0-1,0-1 1,3-1-1,5-4-46,0-1 0,-1-1 0,11-11 0,-16 15 31,26-24 36,-3-2 0,43-58 0,-65 82-21,-5 6-15,1-1 1,-1 0-1,1 0 0,-1 0 1,0 0-1,0 0 0,0 0 1,0 0-1,0 0 0,1-3 0,-2 5 13,0 0-1,0 0 0,0 0 0,0-1 0,0 1 0,0 0 0,0 0 0,-1 0 0,1 0 0,0-1 0,0 1 1,0 0-1,0 0 0,0 0 0,0 0 0,0-1 0,0 1 0,0 0 0,0 0 0,-1 0 0,1 0 0,0 0 1,0-1-1,0 1 0,0 0 0,0 0 0,-1 0 0,1 0 0,0 0 0,0 0 0,0 0 0,0 0 1,-1 0-1,1 0 0,0 0 0,0-1 0,-10 4-116,-7 7 148,11-5-34,1 0 0,0 1 0,1 0 0,-1 0 1,1 0-1,1 0 0,-1 1 0,1-1 0,-5 14 1,1 5-15,-7 35 0,12-51 32,-7 36 25,-2 3 65,-4 58-1,15-98-70,0-1 0,0 0 0,1 1 0,0-1 0,4 15 0,-5-20 1,1 1 0,0-1 0,0 0-1,0 1 1,0-1 0,0 0-1,0 1 1,1-1 0,-1 0-1,1 0 1,-1 0 0,1 0 0,0 0-1,0-1 1,0 1 0,0 0-1,0-1 1,0 0 0,5 3-1,-6-4-16,1 0-1,-1 1 0,1-1 1,-1 0-1,1 0 1,-1 0-1,1-1 0,-1 1 1,1 0-1,-1-1 0,0 1 1,1 0-1,-1-1 0,1 0 1,-1 1-1,0-1 1,1 0-1,-1 0 0,0 0 1,0 1-1,0-1 0,0 0 1,0-1-1,0 1 0,0 0 1,0 0-1,0 0 0,0-1 1,-1 1-1,2-2 1,2-5-11,0 0 0,-1 0 0,5-13 0,-8 20 1,14-53 110,-3 0 0,8-91-1,-13 83-151,-5 53-36,-3 20-10,-17 192 165,-14 36-187,-35 132 416,61-341-211,-15 38-1,17-56-61,0 0 0,-1 0 0,-1-1 0,0 0 0,-13 17 0,12-19-13,0-1-1,-1 1 0,1-2 1,-11 8-1,13-12-42,1 1-1,-1-1 0,0 0 0,0 0 0,0-1 1,0 0-1,0 0 0,-10 2 0,11-4-4,1 0-1,-1 0 1,0 0-1,1 0 1,-1-1-1,0 0 1,1 1-1,-1-2 1,1 1-1,-1-1 1,1 1-1,0-1 1,-1 0-1,1-1 1,0 1-1,0-1 1,1 0-1,-1 0 1,-5-5-1,1-1-24,0 0-1,1-1 1,0 0-1,0 0 1,1 0-1,-6-17 0,4 10 31,1-1 1,1-1-1,0 1 0,2-1 0,0 0 0,1 0 0,1 0 0,1 0 0,0-1 0,1 1 0,2 0 0,0 0 1,1-1-1,5-17 0,-4 25-15,0 2 0,1-1 0,0 0 0,1 1 0,0 0 0,0 0 1,15-16-1,3 1-1086,35-28 0,-11 11-3829,-33 27 307,14-17 0,-15 17 1518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6:48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37 7808,'-60'-12'3520,"43"12"-3040,7-5 640,5 2-384,10 3-416,-5-5-640,10 5 128,-1-3-1408,-1-1 864,2-1-2816,-2 5 1984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6:48.7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47 185 9312,'-33'2'2981,"19"4"214,17-9-2826,0 1 0,0 0 0,1 1 0,-1-1 0,0 0 0,1 1 0,-1 0 0,1 0 0,5-1 0,6-2 223,162-40 2388,-25 8-2328,-47 7-476,109-28-1867,-207 56 859,0-1-1,-1 1 0,1 0 0,0 1 1,0-1-1,7 2 0,5 3-2041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6:49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30 120 9312,'-30'-15'4192,"34"18"-3616,1-3 1791,0 0-1407,3 0 1088,5 0-1184,29-3 96,6-2-576,33-10-288,4-2-96,15-6-1344,-11 6 736,6 1-4607,-10 4 2879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6:50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1130 2080,'-19'3'5445,"19"-2"-5300,0-1 0,1 1 0,-1-1-1,0 0 1,0 1 0,0-1 0,0 0 0,1 1 0,-1-1 0,0 0-1,0 1 1,1-1 0,-1 0 0,0 1 0,1-1 0,-1 0-1,0 0 1,1 1 0,-1-1 0,0 0 0,1 0 0,-1 0 0,0 0-1,1 1 1,-1-1 0,1 0 0,-1 0 0,0 0 0,1 0-1,0 0 1,14-1 1872,-7-4-1518,1 1 0,-1-2 0,0 1 1,0-1-1,-1 0 0,0 0 0,12-15 1,41-59 348,-33 43-464,154-209 619,-143 195-797,-3-1 0,38-73 0,-46 60 109,-1-2 0,24-105-1,-31 83 175,-17 75-318,0 0 0,-1 1 0,-1-1 0,-2-20 0,-2 26-15,-1 11 17,-4 15 128,-17 67 49,3 2 0,-17 129 0,34-165-214,2 0-1,4 102 0,4-117 31,0 0 1,3 0-1,1 0 0,23 64 1,-29-95-94,0 1 0,0-1 0,1 0 0,-1 0 0,1 0 0,0 0 0,0 0 0,1-1 0,-1 1 0,1-1 0,0 0 0,0 0 0,1-1 0,-1 1 0,8 4 0,-9-7-57,-1-1 1,0 1 0,0 0 0,0-1 0,0 0-1,0 1 1,1-1 0,-1 0 0,0 0 0,0 0 0,0-1-1,0 1 1,1 0 0,-1-1 0,0 0 0,0 1 0,0-1-1,0 0 1,0 0 0,0 0 0,0 0 0,0 0 0,-1-1-1,1 1 1,0-1 0,2-2 0,4-5 22,1 0-1,-1 0 1,10-16 0,-15 21-14,134-208 2,-133 205-39,-1 0 1,1 0 0,-1 0-1,-1 0 1,1-1 0,-1 1-1,1-9 1,-3 15 4,0 1 0,0-1-1,1 1 1,-1-1 0,0 1-1,0-1 1,0 1 0,0-1 0,0 1-1,0-1 1,0 1 0,0-1-1,0 1 1,0-1 0,-1 0-1,1 1 1,0-1 0,0 1 0,0-1-1,-1 1 1,1 0 0,0-1-1,0 1 1,-1-1 0,1 1-1,-1-1 1,1 1 0,0 0 0,-1-1-1,1 1 1,-1 0 0,1-1-1,-1 1 1,1 0 0,-1 0 0,1-1-1,-1 1 1,1 0 0,-1 0-1,1 0 1,-1 0 0,0 0-1,-1 0-8,1 0-1,-1 0 0,0 0 0,1 0 0,-1 1 1,0-1-1,1 1 0,-1-1 0,0 1 0,1 0 0,-1 0 1,1 0-1,-3 1 0,1 1 11,-1 0 0,1 1 1,0-1-1,0 1 0,0-1 0,0 1 1,1 0-1,0 1 0,-1-1 0,1 0 1,-2 9-1,-1 3 43,1-1 0,-1 18 1,3-18-14,0 0 1,2 0-1,0 1 1,0-1 0,1 0-1,5 19 1,-4-24-6,1 0 0,0 0 0,0 0 1,1-1-1,1 1 0,0-1 0,0 0 1,0 0-1,1-1 0,7 8 0,-4-6 78,0-1 0,19 16-1,-26-24-56,0 1-1,1 0 0,-1-1 0,0 1 1,1-1-1,-1 0 0,1 0 1,-1 0-1,1 0 0,-1 0 0,1-1 1,0 1-1,0-1 0,-1 0 0,1 1 1,0-1-1,-1 0 0,1-1 1,0 1-1,4-2 0,-6 2-49,0-1 0,0 1 0,0-1 1,0 0-1,0 0 0,0 1 0,-1-1 0,1 0 0,0 0 0,0 0 0,-1 0 0,1 0 0,-1 0 1,1 0-1,-1 0 0,1 0 0,-1 0 0,0 0 0,1 0 0,-1 0 0,0-1 0,0 1 1,0 0-1,0 0 0,0 0 0,0 0 0,0 0 0,0-1 0,-1 0 0,0-7-182,-1 1 0,-5-16 0,4 15 57,-4-16 92,-2 1-1,0 0 0,-2 0 1,0 1-1,-2 1 0,0 0 1,-2 0-1,0 1 0,-2 1 1,-25-24-1,41 43 69,1 1 1,-1-1-1,1 1 0,-1-1 1,1 1-1,-1 0 0,1-1 0,0 0 1,-1 1-1,1-1 0,-1 1 1,1-1-1,0 1 0,0-1 0,-1 0 1,1 1-1,0-1 0,0 0 1,0 1-1,0-1 0,-1-1 0,2 2-12,-1 0 0,0-1 0,0 1-1,1-1 1,-1 1 0,0 0-1,1-1 1,-1 1 0,1 0-1,-1 0 1,0-1 0,1 1 0,-1 0-1,1 0 1,-1-1 0,1 1-1,-1 0 1,0 0 0,1 0-1,-1 0 1,1 0 0,0 0 0,6-1 46,-1 0 0,1 1 1,8 1-1,-11-1-20,332 23-92,-252-23 167,-56-2-720,30 3 0,-34-1-3617,-15-2-237,-9 2 4351,0 0-1,1 0 1,-1 0-1,0 0 1,0 0-1,0 0 1,0 0-1,0 0 1,1 0 0,-1 0-1,0 0 1,1-4-2737,-1 4 2736,0 0 1,0 0-1,0 0 1,0 0-1,0-1 1,0 1 0,0 0-1,0 0 1,0 0-1,-2-2-1750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6:50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64 11136,'-3'0'5056,"29"20"-4417,1-12 929,9 1-992,44-13 608,10-1-672,28-15-352,-10 5-128,26-18-1088,-12 10 576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6:53.4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345 587 4640,'-3'-1'399,"0"-1"1,0 0 0,0 1-1,-1-1 1,1 1-1,0 0 1,-1 0 0,1 1-1,0-1 1,-1 1-1,1-1 1,-1 1 0,1 0-1,-1 0 1,1 1 0,-1-1-1,-4 2 1,3-1-102,0 1 0,0 0 1,1 0-1,-1 1 0,1 0 1,-1-1-1,1 1 0,0 1 1,0-1-1,-6 7 0,-36 42 1003,-21 22-26,49-57-969,2 0 0,0 1 1,1 0-1,-23 37 0,37-53-256,0 0 0,0 1 0,0-1 0,0 1 0,0-1 1,0 1-1,1-1 0,-1 1 0,1 0 0,0-1 0,-1 1 0,1-1 1,1 1-1,-1 0 0,0-1 0,1 1 0,-1 0 0,1-1 0,0 1 1,-1-1-1,1 1 0,1-1 0,-1 0 0,0 1 0,0-1 0,1 0 1,1 2-1,0-1 3,-1-1 1,1 1-1,0-1 1,-1 0-1,1 0 1,0 0-1,0 0 1,1-1-1,-1 1 1,0-1 0,0 0-1,1 0 1,-1 0-1,1 0 1,-1 0-1,1-1 1,-1 0-1,1 0 1,6 0-1,-5-1 17,1 0-1,0 0 1,-1 0-1,1-1 1,-1 0-1,1 0 1,-1-1-1,0 1 1,0-1-1,0 0 1,0-1 0,7-6-1,-3 2-34,0-2-1,-1 1 1,-1-1 0,13-20 0,-7 7-11,-1-2 0,-1 1 1,-1-1-1,8-35 0,-6 22-1,14-50-9,18-98 0,-38 151-31,-2 0 0,-1 0 0,-2-1-1,-1 1 1,-10-69 0,9 99-17,0 1 0,0-1 0,0 0-1,0 1 1,-1-1 0,0 1 0,0 0 0,0-1 0,-3-4 0,4 9 20,1-1 1,-1 0-1,1 1 1,-1-1-1,1 0 1,-1 1-1,0-1 1,1 1-1,-1-1 0,1 1 1,-1-1-1,0 1 1,0-1-1,1 1 1,-1 0-1,0 0 1,0-1-1,1 1 1,-1 0-1,0 0 1,0 0-1,0-1 1,1 1-1,-1 0 1,-1 0-1,1 1 0,-1-1 0,1 1 0,0-1 0,0 1 0,0 0-1,-1 0 1,1-1 0,0 1 0,0 0 0,0 0 0,0 0 0,0 0-1,-1 2 1,-2 3-22,0 0 0,1 0 0,-1 1-1,-3 9 1,0 6 105,1 0 0,0 1 0,2-1-1,-2 27 1,2 92 441,4-119-479,10 154 370,-6-144-183,1-1 1,2 1-1,17 45 1,-20-67-163,0 0-1,1-1 1,0 1-1,0-1 1,1-1-1,12 15 1,-14-18-19,1-1 0,-1 0 0,1 0 0,0 0 0,0-1 0,0 0 0,0 0 0,0 0 0,1-1 0,-1 1 0,1-1 0,0-1 0,7 2 0,-4-1-32,1-1-1,-1-1 1,1 0 0,0 0 0,0-1 0,-1 0 0,1 0 0,-1-1 0,1-1 0,-1 0 0,0 0 0,0 0 0,0-1 0,0-1 0,-1 1 0,0-1 0,0-1 0,0 0 0,0 0 0,-1 0 0,0-1 0,0 0-1,-1 0 1,0-1 0,0 0 0,-1 0 0,6-12 0,-7 11-72,-1 1 0,0-1 0,0 1 0,-1-1 0,0 0 0,1-14 0,-3 22 47,0 0 0,0 0 1,0 0-1,0 0 0,0 0 0,0 0 1,0 0-1,0 0 0,-1 0 0,1 0 1,0 0-1,-1-1 0,1 2 0,-1-1 1,1 0-1,-1 0 0,1 0 0,-1 0 1,0 0-1,1 0 0,-1 0 0,0 1 1,0-1-1,0 0 0,0 1 0,0-1 1,-1 0-1,0 0-13,1 1 1,-1 0-1,1 0 0,0 0 1,-1 0-1,1 0 0,-1 0 1,1 0-1,-1 0 0,1 1 1,-1-1-1,1 1 1,-1-1-1,1 1 0,0-1 1,-1 1-1,1 0 0,-3 1 1,0 2-20,-1 0-1,1 0 1,0 0 0,0 0 0,0 1 0,1-1 0,-1 1 0,-2 6-1,-3 6-77,-7 19-1,13-30 127,1 0 0,0 0 0,1 0 0,-1 0 0,1 0 0,1 0 0,-1 0 0,1 12 0,0-14 33,1-1 0,0 1-1,-1 0 1,1-1 0,1 1 0,-1 0 0,0-1 0,1 1 0,0-1 0,0 0 0,0 0 0,0 0 0,0 0 0,1 0 0,5 5 0,-2-3 24,1 1 1,0-2 0,0 1 0,0-1-1,1 0 1,-1 0 0,1-1 0,0 0-1,0-1 1,0 0 0,1 0 0,-1 0-1,0-1 1,11 0 0,-12-1-13,0-1 0,-1 1 0,1-1 0,0 0 0,-1-1 0,1 0 0,-1 0 0,1 0 0,-1 0 0,0-1 0,0-1 0,0 1 0,0-1 0,-1 1 0,1-2 0,-1 1 0,0-1 0,0 1 0,4-8 0,3-4 13,-1-1-1,-1-1 1,10-23-1,23-62 5,-20 43-57,63-177 225,-69 184-204,-3-1 1,11-82-1,-22 108-92,-1 0 1,-1-39 0,-4 55-57,3 12 122,0 0 0,-1 0 0,1 0 0,0 0 0,0 0 0,0 0 1,0 0-1,0 0 0,-1 0 0,1 0 0,0 0 0,0 0 0,0 0 0,0 0 0,0 0 0,0 0 0,-1 0 0,1 0 0,0 0 0,0 0 0,0 0 0,0 0 0,0 0 0,-1 0 0,1 0 0,0 0 0,0 0 0,0 0 0,0 0 0,0 0 0,0 0 0,0 1 1,-1-1-1,1 0 0,0 0 0,0 0 0,0 0 0,0 0 0,0 0 0,0 1 0,-13 24-220,12-21 206,-12 27-106,-9 34-1,-45 257 135,65-310-4,-4 26 0,-59 288 361,49-255-269,-75 271 412,39-177 296,34-120-732,14-38-98,5-9-38,6-21-124,-2 9 96,71-163-492,-63 152 548,2 0 0,0 1 1,2 1-1,31-36 0,91-71-5,-68 74 41,-40 33 118,-1-2 1,35-36-1,-34 28 253,-23 25-226,-8 7-146,0 1 1,0 0-1,0-1 1,0 1-1,0 0 1,0-1-1,0 1 1,0 0-1,0-1 1,0 1-1,0 0 1,0-1-1,0 1 1,0 0 0,0 0-1,0-1 1,0 1-1,0 0 1,0-1-1,-1 1 1,1 0-1,0-1 1,-4 0-18,-1 3 8,0 0 1,0 0-1,1 1 1,-1 0 0,1-1-1,-1 1 1,1 1 0,-4 3-1,-32 34-71,30-30 91,5-6 16,1 0 0,-1 1 1,1-1-1,1 1 0,-1 0 0,1 1 0,0-1 0,0 1 0,-3 12 0,5-16-6,0-1-1,1 1 0,0 0 1,0-1-1,0 1 1,0 0-1,0-1 0,0 1 1,1 0-1,-1-1 0,1 1 1,0 0-1,-1-1 1,1 1-1,1-1 0,-1 1 1,0-1-1,0 0 1,1 0-1,0 1 0,-1-1 1,1 0-1,0 0 1,0 0-1,0-1 0,0 1 1,0 0-1,5 1 1,-1 1 33,0-1 0,1 1 0,-1-2 1,1 1-1,0-1 0,0 0 0,0 0 1,0-1-1,0 0 0,0 0 0,0-1 1,0 0-1,0 0 0,9-2 0,-10 1-25,-1 0 0,1-1 1,0 0-1,-1 0 0,1 0 0,-1 0 0,0-1 0,0 0 0,0 0 0,0-1 0,-1 1 1,1-1-1,-1 0 0,0 0 0,0-1 0,0 1 0,3-7 0,-1 2-26,-1 0-1,-1-1 1,0 1 0,0-1-1,-1 0 1,0 0 0,0 0-1,0-14 1,-1 8 10,-1-1-1,-1 1 1,0-1 0,-5-26-1,4 39-47,0-1 0,0 1-1,0-1 1,-1 0-1,0 1 1,0 0 0,0 0-1,0-1 1,-1 1-1,1 0 1,-1 1-1,0-1 1,-1 0 0,1 1-1,0 0 1,-1 0-1,0 0 1,0 0-1,0 0 1,0 1 0,-6-3-1,10 5 33,0 0 0,0 0 0,0 0 0,0 0 0,0 0 0,0 0 0,0 0 0,0 0 0,0 0 0,0 0 0,0 0 0,0 0 0,0-1 0,0 1 0,0 0 0,0 0 0,0 0 0,0 0 0,0 0 0,0 0 0,0 0 0,0 0 0,0 0 0,0 0 0,0 0 0,0 0 0,0 0 0,10 0 55,11 1 57,-15-1-92,1-1-1,-1 0 1,1-1 0,-1 1 0,0-1-1,0 0 1,0 0 0,11-7 0,2-1 192,39-13 0,-31 13-134,-26 10-63,0-1 1,0 1-1,0-1 1,0 1-1,0 0 1,0-1-1,0 1 1,0 0-1,0 0 1,0 0-1,0 0 1,0-1 0,0 2-1,0-1 1,0 0-1,0 0 1,0 0-1,0 0 1,0 1-1,0-1 1,2 1-1,-2 1 27,1 0 0,-1 0 1,1 0-1,-1 0 0,0 0 0,0 0 0,0 0 0,0 0 0,1 3 0,2 8 10,-1 1 0,0 0 0,-1 0 0,-1 0 0,0 19 0,1-1 8,1 15 67,-3-25-114,2 1 0,0 0 1,2-1-1,9 35 0,-13-55 8,1-1 0,-1 1 0,1-1 1,0 1-1,0-1 0,-1 1 0,1-1 0,0 1 0,0-1 0,1 0 0,-1 1 1,0-1-1,0 0 0,0 0 0,1 0 0,-1 0 0,1 0 0,-1 0 0,1-1 1,-1 1-1,3 0 0,-2 0 9,1-1 1,-1 0-1,1 0 1,-1 0 0,1 0-1,-1 0 1,1 0-1,-1-1 1,1 1-1,-1-1 1,1 0-1,3-1 1,6-5 39,0 1 1,0-2-1,-1 1 0,13-12 0,-14 10-108,160-128-269,-159 127 314,23-17 29,-32 25-32,1 0-1,-1 1 1,1 0 0,-1-1-1,1 1 1,0 0 0,0 0-1,0 0 1,0 1-1,-1-1 1,5 0 0,-6 2-6,0-1 1,1 0-1,-1 0 1,0 0 0,0 1-1,1-1 1,-1 0-1,0 1 1,0-1-1,0 1 1,1 0 0,-1-1-1,0 1 1,0 0-1,0 0 1,0 0-1,0-1 1,-1 1 0,1 0-1,0 0 1,0 0-1,0 0 1,-1 1-1,1-1 1,-1 0-1,1 0 1,-1 0 0,1 1-1,-1-1 1,0 0-1,1 0 1,-1 2-1,1 2 22,-1 0 0,0 0 0,1 0-1,-2 0 1,1 0 0,-2 8-1,-5 20 135,-2-1-1,-19 48 0,28-80-149,0 0 1,0 0 0,0 0 0,0 0 0,0 0-1,-1 0 1,1 0 0,0 0 0,0 1-1,0-1 1,0 0 0,0 0 0,0 0-1,0 0 1,0 0 0,0 0 0,0 1-1,0-1 1,0 0 0,0 0 0,0 0-1,0 0 1,0 0 0,0 1 0,0-1-1,0 0 1,0 0 0,0 0 0,0 0 0,0 0-1,0 0 1,0 0 0,0 1 0,0-1-1,1 0 1,-1 0 0,0 0 0,0 0-1,0 0 1,0 0 0,0 0 0,0 0-1,0 1 1,0-1 0,1 0 0,-1 0-1,0 0 1,0 0 0,0 0 0,0 0-1,0 0 1,10-3 77,11-10-15,-4-4-89,-1-1 1,21-28-1,-20 23-82,25-25 0,-42 47 100,1 0 0,0 0 0,0 0 0,0 0 0,0 1 0,-1-1 0,1 0 0,0 1 0,0-1 1,1 0-1,-1 1 0,0-1 0,0 1 0,0 0 0,0-1 0,0 1 0,0 0 0,2 0 0,-2 0 5,-1 0 0,1 0 0,-1 1 0,1-1 0,-1 0 1,1 0-1,-1 1 0,1-1 0,-1 1 0,1-1 0,-1 1 0,1-1 0,-1 0 0,1 1 0,-1-1 1,0 1-1,0 0 0,1-1 0,-1 1 0,0-1 0,0 1 0,1-1 0,-1 2 0,1 4-2,0-1 0,-1 0-1,1 1 1,-1-1 0,-1 11-1,-2 16 55,1-12 126,-6 35 1,7-54-174,1-1 1,0 0 0,0 1-1,0-1 1,-1 1-1,1-1 1,0 0 0,0 1-1,0-1 1,0 1-1,0-1 1,0 1 0,0-1-1,0 0 1,0 1-1,0-1 1,0 1 0,0-1-1,0 1 1,1-1-1,-1 0 1,0 1 0,0-1-1,0 1 1,1-1-1,-1 1 1,1-1-2,-1 0-1,1 0 0,-1 0 1,1 0-1,-1-1 1,1 1-1,-1 0 1,1 0-1,-1 0 1,1-1-1,-1 1 1,1 0-1,-1 0 1,1-1-1,-1 1 1,0 0-1,1-1 1,20-21-7,-9 8-20,-3 2-25,0 2 0,1-1 0,17-14 0,-24 23 43,0 0-1,0 0 0,0 0 1,0 0-1,1 0 1,-1 1-1,0 0 0,1-1 1,-1 1-1,1 1 1,-1-1-1,1 0 0,-1 1 1,1 0-1,0 0 0,-1 0 1,1 0-1,0 0 1,4 2-1,2 1 42,-1 1-1,0 0 1,1 1 0,-2-1-1,1 2 1,0-1 0,-1 1-1,9 9 1,-7-6 4,1-1 0,-1 0 0,2-1 0,13 7 0,-19-11-310,0-1 0,0 0 1,0 0-1,0-1 0,0 0 1,0 0-1,0 0 0,1-1 0,-1 0 1,7 0-1,-5-2-1011,-1 1-1,1-1 1,0 0-1,-1 0 1,1-1 0,-1 0-1,9-5 1,16-10-3107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00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42 938 1728,'-2'1'192,"0"1"0,-1 0 0,1-1 0,0 1 0,0 0 0,0 0 0,0 1 0,1-1-1,-1 0 1,1 0 0,-1 1 0,1-1 0,-2 4 0,-9 14 3105,9-16 724,3-3-3774,0-1-1,0 1 1,1-1 0,-1 1-1,0-1 1,0 0 0,1 1 0,-1-1-1,0 0 1,0 1 0,1-1 0,-1 0-1,0 1 1,1-1 0,-1 0-1,0 0 1,1 1 0,-1-1 0,0 0-1,1 0 1,-1 0 0,1 1-1,1-1-147,-1 1 0,1-1-1,-1 0 1,0 1 0,1-1-1,-1 0 1,1 0 0,-1 0-1,1 0 1,-1 0-1,1 0 1,-1-1 0,0 1-1,1 0 1,-1-1 0,1 1-1,1-2 1,23-13 712,0-6-485,-1-1-1,-2-1 1,22-26 0,15-15 40,97-98 216,-121 113 500,-39 51-945,0 1 0,-1-1-1,1 1 1,0 0 0,0 0-1,1 0 1,-6 6 0,-1 11-30,0-1 0,1 1 0,1 1 0,1 0 1,1-1-1,1 2 0,0-1 0,2 0 0,0 24 1,2-26 51,1 0 0,1-1 0,7 30 0,-6-36-91,0-1-1,1 0 1,1 0-1,0 0 1,0 0-1,13 18 1,-17-28-51,0 1 0,0-1 0,1 1 0,-1-1 1,0 0-1,1 1 0,-1-1 0,0 0 0,1 0 0,0 0 1,-1 0-1,1 0 0,-1 0 0,1 0 0,0-1 0,0 1 0,0-1 1,-1 1-1,1-1 0,0 0 0,0 1 0,0-1 0,0 0 1,-1 0-1,1 0 0,0-1 0,0 1 0,0 0 0,0-1 0,-1 1 1,1-1-1,0 0 0,0 1 0,-1-1 0,1 0 0,2-2 1,2-1 11,0-1 1,0 0-1,-1 0 1,0 0 0,0-1-1,0 1 1,-1-1 0,7-12-1,34-79 205,1-1-281,-25 58 14,15-24 23,-35 63 19,-1 0-1,1 0 0,-1 0 1,1 0-1,-1 0 0,1 1 1,0-1-1,-1 0 0,1 0 1,0 0-1,0 1 1,0-1-1,0 0 0,0 1 1,0-1-1,0 1 0,0-1 1,0 1-1,0 0 0,0-1 1,0 1-1,0 0 1,0 0-1,0-1 0,0 1 1,0 0-1,0 0 0,2 0 1,-2 1 2,0 0 1,0-1 0,0 1-1,0 0 1,0 0 0,0-1-1,-1 1 1,1 0-1,0 0 1,0 0 0,-1 0-1,1 0 1,0 0 0,-1 0-1,1 1 1,-1-1-1,1 0 1,-1 0 0,0 0-1,1 0 1,-1 1 0,0-1-1,0 0 1,0 2-1,2 27 67,-1 0 0,-2 0 0,-1 0 0,-7 37 0,8-56-38,0 0 0,1 21 0,0-11 37,0-21-78,0 1 1,0-1-1,0 0 0,0 0 0,0 0 1,0 0-1,0 0 0,0 0 0,0 0 1,0 0-1,0 0 0,0 0 0,0 0 1,0 0-1,0 0 0,0 0 0,0 0 1,0 0-1,0 0 0,0 1 0,0-1 1,0 0-1,0 0 0,0 0 0,0 0 1,0 0-1,0 0 0,1 0 0,-1 0 1,0 0-1,0 0 0,0 0 0,0 0 0,0 0 1,0 0-1,0 0 0,0 0 0,0 0 1,0 0-1,0 0 0,0 0 0,0 0 1,0 0-1,0 0 0,0 0 0,0 0 1,0 0-1,0 0 0,1 0 0,-1 0 1,0 0-1,0 0 0,0 0 0,0 0 1,0 0-1,0 0 0,0 0 0,0 0 1,0 0-1,0 0 0,0 0 0,0 0 1,0 0-1,0 0 0,0 0 0,0 0 1,0 0-1,0 0 0,6-6-30,10-19 17,-6 9 26,15-22 33,41-47 0,-50 67-88,0 2-1,1 0 0,1 0 0,32-20 1,-47 34 44,0 0 1,0 1 0,1-1 0,-1 1-1,0-1 1,0 1 0,1 0-1,-1 1 1,1-1 0,-1 0-1,1 1 1,5 0 0,-7 0 1,0 1 1,1-1-1,-1 1 0,0-1 1,1 1-1,-1 0 1,0 0-1,0 0 1,0 0-1,0 1 1,0-1-1,0 1 0,0-1 1,0 1-1,0-1 1,-1 1-1,1 0 1,-1 0-1,3 3 0,2 7 47,0 0 0,-1 0-1,-1 0 1,1 1-1,-2-1 1,3 19-1,0-6-22,7 37-55,-7-28 138,15 43 0,-21-76-107,1 0-1,-1 0 1,1 0 0,-1 0-1,0 0 1,1 1 0,0-2 0,-1 1-1,1 0 1,0 0 0,-1 0-1,1 0 1,0 0 0,0 0 0,0-1-1,0 1 1,0 0 0,0-1 0,0 1-1,0-1 1,0 1 0,0-1-1,0 1 1,0-1 0,0 0 0,0 0-1,0 1 1,1-1 0,-1 0-1,0 0 1,0 0 0,0 0 0,0 0-1,0-1 1,1 1 0,-1 0 0,0 0-1,0-1 1,0 1 0,0-1-1,0 1 1,0-1 0,0 1 0,0-1-1,0 0 1,1-1 0,3-4 24,0 0 1,0 0-1,-1 0 1,0-1-1,-1 0 1,5-10 0,12-46 17,-9 25 5,20-52-6,26-88-35,-11-48-62,-31 135 117,6-158 0,-21 244-89,0 0 1,0 0 0,0 0-1,-1 0 1,0 0-1,-3-10 1,4 15 21,0 0-1,0 0 1,0 0-1,0 0 1,0-1-1,0 1 1,0 0-1,0 0 1,0 0-1,0 0 1,0 0-1,0 0 1,0 0-1,0 0 1,0 0-1,0-1 1,0 1-1,0 0 1,0 0-1,0 0 1,0 0 0,0 0-1,0 0 1,0 0-1,0 0 1,-1 0-1,1 0 1,0 0-1,0 0 1,0 0-1,0 0 1,0 0-1,0 0 1,0 0-1,0 0 1,0 0-1,-1 0 1,1 0-1,0 0 1,0 0-1,0 0 1,0 0-1,0 0 1,0 0-1,0 0 1,0 0 0,0 0-1,-1 0 1,-2 6-68,-2 12 52,5-16 12,-7 36-60,1-1-1,1 43 1,0-9 131,1-35-65,-20 339 162,24-348-73,2 0 0,0 0 0,8 31 0,-10-57-73,0 1-1,0-1 1,1 0 0,-1 0 0,1 1-1,-1-1 1,1 0 0,0 0 0,-1 0 0,1 1-1,0-1 1,0 0 0,0 0 0,-1 0-1,1 0 1,2 0 0,-3 0-9,1-1-1,0 1 1,0-1 0,0 0-1,-1 0 1,1 0 0,0 1-1,0-1 1,0 0 0,0 0-1,0 0 1,-1 0 0,1 0-1,0-1 1,0 1 0,0 0-1,0 0 1,1-1 0,3-2-2,0 1 1,0-1 0,-1 0-1,1-1 1,7-7 0,-10 10-3,10-10-11,148-124-126,-145 125 33,26-13-1,-25 15 127,-5 5 13,-11 3-36,1 0-1,-1 0 1,1 0-1,-1 0 1,0 1-1,1-1 1,-1 0 0,0 0-1,1 1 1,-1-1-1,0 0 1,1 0-1,-1 1 1,0-1 0,0 0-1,1 1 1,-1-1-1,0 1 1,0-1-1,1 0 1,-1 1 0,0-1-1,0 1 1,0-1-1,0 0 1,0 1-1,0-1 1,0 1-1,0-1 1,0 1 0,0-1-1,0 0 1,0 1-1,0-1 1,0 1-1,-3 22 11,1-14-10,-1 26 26,2 0 0,4 64 0,-1-83-15,1-1 0,0 1 0,1-1-1,0 0 1,1 0 0,1 0-1,1-1 1,14 25 0,-18-36-1,-1 0 0,1 0 1,0 0-1,0 0 0,0 0 0,6 4 1,-8-6-3,-1-1 1,1 1-1,0-1 1,0 1-1,0-1 0,0 1 1,0-1-1,0 1 1,0-1-1,0 0 1,0 1-1,0-1 1,0 0-1,1 0 1,-1 0-1,0 0 0,0 0 1,0 0-1,0 0 1,0 0-1,0-1 1,0 1-1,0 0 1,0-1-1,0 1 1,0 0-1,0-1 0,0 1 1,2-2-1,0-4 7,1 1-1,-1-1 1,0 0-1,0 0 1,-1 0-1,1 0 1,-2-1-1,3-9 0,-3 11-26,3-10 9,-2 0-1,0-1 0,0 0 0,-2 1 0,0-1 0,-2-19 1,-1 12-15,-2 0 1,0 1-1,-14-37 1,17 53 17,-1 0 0,0 1 0,0 0 0,-1 0 0,0 0 0,0 0 1,0 0-1,0 1 0,-1 0 0,0 0 0,1 0 0,-2 0 0,1 1 0,-9-5 0,13 8-8,0 0 0,1-1 0,-1 1 0,1 0 0,-1 0 0,0 0 0,1 0 0,-1 0 0,1 0 0,-1 0 0,0 0-1,1 0 1,-1 0 0,1 0 0,-1 0 0,0 0 0,1 0 0,-1 0 0,1 1 0,-1-1 0,1 0 0,-2 1 0,2-1 8,0 0 0,0 1 0,0-1 0,-1 0 0,1 0 0,0 1 1,0-1-1,0 0 0,0 1 0,-1-1 0,1 0 0,0 0 0,0 1 0,0-1 0,0 0 0,0 1 1,0-1-1,0 0 0,0 1 0,0-1 0,0 0 0,0 1 0,0-1 0,0 0 0,0 1 0,1-1 0,-1 0 1,0 1-1,0-1 0,0 0 0,0 0 0,0 1 0,1-1 0,-1 0 0,0 0 0,0 1 0,1-1 0,-1 0 1,0 0-1,1 1 0,6 5 48,0 0 0,0-1 0,12 7 1,3 1 19,-15-7-79,1-1-1,0 0 0,0-1 1,0 1-1,1-2 0,-1 1 1,1-1-1,0-1 0,0 0 1,0 0-1,0 0 0,1-1 1,-1-1-1,0 1 0,0-2 1,15-1-1,-19 1 77,1 0-1031,0 0 1,0 0 0,10-4-1,-7 2-2658,-1-1-2704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5:02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154 248 8896,'-82'-71'4032,"47"27"-3520,22 19-544,3 9-96,2-11-320,3 7 288,5-5-2336,8 5 1376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00.7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25 7808,'-31'-20'2506,"31"19"-2451,0 1 0,-1-1 0,1 1 0,-1 0-1,1-1 1,-1 1 0,1 0 0,-1 0 0,1-1-1,-1 1 1,1 0 0,-1 0 0,1 0 0,-1 0 0,1 0-1,-1-1 1,0 1 0,-22 0 3278,24 2-2904,0-1-1,0 1 1,0-1 0,1 0-1,-1 0 1,0 0-1,1 0 1,-1 0 0,1 0-1,-1 0 1,4 1-1,-1 1 424,10 4-396,0 1 0,1-2 0,0 0 0,0-1 0,25 6 0,81 9-619,-86-15 235,-11-2-263,186 26-757,-71-15-8606,-112-13 4173,-5-1 1765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01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148 32 8320,'-82'-31'3744,"48"37"-3232,19-6-576,6 5-64,1-5-928,25 0-1312,6 4 1536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05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1276 4064,'0'-3'11406,"7"4"-8331,0-2-4309,-3 1 1397,0-1 0,-1-1-1,1 1 1,-1 0 0,1-1-1,-1 0 1,0 0 0,1 0-1,-1 0 1,0 0 0,0-1-1,-1 1 1,6-7 0,2-3 110,17-28 1,-16 23-171,15-23 311,39-82-1,-63 118-385,0-1 0,-1 0-1,0-1 1,0 1 0,0 0 0,0 0-1,-1 0 1,0-1 0,0 1 0,-2-9 0,2 12-42,0 0 0,-1 0 0,1 0 0,0 1 1,-1-1-1,0 0 0,1 0 0,-1 1 1,0-1-1,0 0 0,0 1 0,0-1 0,0 1 1,-1-1-1,1 1 0,0-1 0,-1 1 0,1 0 1,-1 0-1,1 0 0,-1 0 0,0 0 1,1 0-1,-1 0 0,0 0 0,0 1 0,1-1 1,-1 1-1,0-1 0,0 1 0,0 0 0,-3 0 1,2 0 32,0 0-1,0 1 1,0-1 0,0 1 0,0 0 0,0 0 0,0 0 0,1 0-1,-1 1 1,0-1 0,0 1 0,1 0 0,-1 0 0,1-1-1,0 2 1,-1-1 0,1 0 0,0 0 0,0 1 0,-2 3 0,-1 2 197,0 1 0,0 0 0,0 1 1,-4 14-1,3-3 45,0-1 0,1 1 0,2 0 1,0 0-1,1 0 0,1 23 0,1-30-180,1 1-1,1-1 1,0 0 0,1 0-1,1 0 1,0 0 0,1 0-1,0-1 1,13 24 0,-14-31-45,1 0 0,0 0 0,-1 0 0,2-1 0,-1 1 0,1-1 0,0-1 0,0 1 0,0-1 1,0 0-1,1 0 0,0-1 0,0 0 0,0 0 0,0 0 0,0-1 0,0 0 0,1-1 1,-1 0-1,1 0 0,-1 0 0,1-1 0,-1 0 0,1 0 0,12-3 0,-4 0-13,0-1-1,0-1 1,-1 0-1,0-1 1,0 0-1,0-1 1,-1-1-1,20-14 1,-9 3-1,-2-2 1,0-1-1,-1 0 1,22-30 0,66-107-229,-60 84 59,-16 26 86,-3-2-1,-2-1 1,-2-1 0,-3-1-1,31-101 1,-40 99 80,13-112-1,-27 154-35,0 1-1,-1-1 1,0 1-1,-1-1 1,-1 1-1,0 0 1,0-1 0,-2 1-1,0 0 1,-6-14-1,9 25 1,0-1-1,0 1 0,-1 0 1,1-1-1,-1 1 0,1 0 1,-1 0-1,0 0 0,0 0 1,0 1-1,0-1 0,0 0 1,0 1-1,-1 0 0,1-1 1,0 1-1,-1 0 0,1 0 1,-1 0-1,1 1 0,-1-1 1,1 0-1,-1 1 0,-3 0 1,3 0 11,0 0 0,0 0-1,0 1 1,0 0 0,0-1 0,0 1 0,0 1 0,0-1 0,0 0 0,1 0-1,-1 1 1,0 0 0,1 0 0,-1-1 0,1 1 0,0 0 0,0 1 0,0-1 0,0 0-1,0 1 1,-2 2 0,-3 8 17,0 0 0,1 0 0,0 1 0,-7 26-1,-10 62 171,3 22 280,-6 146 1,32-37-258,-2-167 34,5-2 66,-6-45-181,3 36 0,-6-44-111,1 0 0,1 0 1,0 0-1,1 0 1,6 19-1,-6-19 72,-3-10-60,0 0 0,0 0 0,0 0 0,1-1 0,-1 1 0,0 0 1,1 0-1,-1 0 0,1 0 0,-1 0 0,1 0 0,-1-1 0,2 2 1,-2-1-276,1-1 106,-1 0 155,0 0 0,1 0 1,-1 0-1,1 0 0,-1 0 0,0 1 0,1-1 0,-1 0 0,1 0 0,-1 0 0,0 1 0,1-1 0,-1 0 0,0 0 1,0 1-1,1-1 0,-1 0 0,0 1 0,0-1 0,1 0 0,-1 1 0,0-1 0,0 1 0,0-1 0,0 0 1,1 1-1,-1 0 0,5 9 76,-3-8-49,-2-1-44,1 0-1,0 0 0,-1 0 0,1 0 0,0 0 0,-1 0 1,1 0-1,0 0 0,0-1 0,0 1 0,0 0 1,1 0-1,16 18 280,-18-19-448,1 0 191,1 1 0,-1-1 0,1 0 0,-1 1 0,0-1 0,0 1 0,1 0 0,-1-1 0,0 1 0,2 1 0,9 5 166,-8-8-161,0 1 0,-1-1 0,1 0 0,0 0-1,-1 0 1,1 0 0,-1-1 0,1 0 0,3-2-1,2 0 7,1-2-9,0 1-1,-1-1 0,1-1 1,-2 0-1,15-14 0,34-43-98,-50 54 109,53-64-58,62-104 0,-100 141 28,-1-2 0,-3-1 0,-1 0 0,-1-1 0,10-47 0,-23 73-17,57-275-13,-53 244-42,-2-1 1,-3 0-1,-1 0 0,-7-61 0,4 92 40,2 10-17,-1 0 0,1 0 0,-1 0 0,-1 0 0,1 0 0,-1 0 0,0 1 0,0-1 0,-1 1 0,-3-6 0,6 10 38,-1 1 1,1-1 0,0 1 0,-1-1 0,1 1-1,0 0 1,-1-1 0,1 1 0,-1-1 0,1 1 0,-1 0-1,1 0 1,-1-1 0,1 1 0,-1 0 0,1 0 0,-1 0-1,1-1 1,-1 1 0,1 0 0,-1 0 0,1 0-1,-1 0 1,0 0 0,0 0 0,0 0-7,0 1 1,0-1-1,0 1 0,0-1 1,0 1-1,0-1 0,0 1 0,0 0 1,0-1-1,0 1 0,-1 2 1,-2 1-33,0 1 1,0 0 0,-4 10 0,2-2 53,0 1 1,-8 27 0,4-8 5,2-7 1,1 1 1,-4 35-1,-1 59-40,6-52-25,-25 308 765,31-283-452,1-78-168,1-1 1,0 0-1,1 0 1,7 17-1,-3-11 68,-4-8-94,1-1 1,8 15-1,-11-24-46,1-1 0,-1 1 0,1-1 0,0 1 0,-1-1 0,1 0 0,0 0 0,1 0 0,-1 0 0,0 0 0,0 0 0,1 0 0,-1-1 0,1 1 0,3 0 0,-4-1-13,0-1 1,0 1-1,0-1 1,1 0-1,-1 0 0,0 0 1,0 0-1,0 0 1,1 0-1,-1 0 1,0-1-1,0 1 1,0-1-1,0 0 0,0 0 1,0 1-1,0-1 1,0-1-1,3 0 1,2-4 2,0 1 0,0-1 0,8-9 1,-10 10 87,6-7-27,15-22 1,0 1 173,4-6-131,-17 21-95,20-20 1,-8 13 8,39-41 3,-50 55-59,-5 5 131,-9 14-57,-8 32-314,2-15 320,1-1 0,1 1 0,0 28 0,4-39-44,1 25 42,-1-36-38,0-1 0,1 1 0,0 0 0,0 0-1,0 0 1,0 0 0,0 0 0,0-1 0,1 1 0,1 3 0,-2-5-3,0-1 1,0 1 0,0 0-1,0 0 1,0-1 0,0 1-1,0 0 1,0-1 0,0 1-1,0-1 1,0 1 0,0-1-1,0 0 1,0 1 0,0-1-1,0 0 1,1 0 0,-1 0-1,0 0 1,0 0 0,0 0-1,0 0 1,1 0 0,-1-1-1,0 1 1,0 0 0,0-1-1,0 1 1,2-1 0,3-3 25,1 1 1,-1 0-1,10-9 1,-11 8-27,57-42 50,80-54 58,-115 87-38,-27 13-75,1-1 1,0 1 0,0 0 0,0-1-1,-1 1 1,1 0 0,0 0-1,0 0 1,0 0 0,-1 0-1,1 0 1,0 0 0,0 0 0,0 0-1,0 0 1,-1 0 0,1 1-1,0-1 1,0 0 0,-1 1-1,1-1 1,0 0 0,0 1 0,-1-1-1,1 1 1,0-1 0,-1 1-1,1-1 1,-1 1 0,2 0-1,0 6-10,1-1 0,-1 1-1,0-1 1,0 1 0,-1 0-1,0-1 1,0 1 0,-1 0-1,0 11 1,0 3 6,7 282-2,-9-235 146,-21 131 1,8-137 106,11-51-171,4-10-65,0-1 0,0 1 0,0 0 0,-1-1 0,1 1 0,0-1 0,0 1-1,-1-1 1,1 1 0,0-1 0,-1 1 0,1-1 0,-1 1 0,1-1 0,0 1 0,-2 0 0,2-1-8,0 0 0,-1 0 0,1 0-1,0 0 1,-1 0 0,1 0 0,0 0 0,0 0 0,-1 0 0,1 0 0,0 0 0,-1 0 0,1 0-1,0 0 1,-1 0 0,1-1 0,0 1 0,0 0 0,-1 0 0,1 0 0,0 0 0,0 0 0,-1-1 0,1 1-1,-2-2-5,1 1 1,0-1-1,-1 0 0,1 1 0,0-1 0,0 0 0,0 0 0,-2-4 0,1-1-20,0 1-1,1-1 1,0 0 0,0 0 0,1 1-1,-1-1 1,2-11 0,9-51-156,-3 28 160,39-180-117,-32 160 137,20-54-77,-28 101 52,1-1 0,0 1 0,0-1 0,1 2 0,14-18 0,-21 30 21,1-1 0,-1 1-1,0-1 1,1 1 0,-1 0 0,1 0 0,0 0 0,-1 0 0,1 0 0,0 0 0,0 0-1,0 0 1,-1 1 0,1-1 0,2 0 0,-3 1 7,0 0 0,0 0 0,0 0 0,0 1 0,-1-1 0,1 0 0,0 0 0,0 0 0,-1 0 0,1 1 0,0-1 0,0 0-1,-1 1 1,1-1 0,0 1 0,-1-1 0,1 1 0,0-1 0,-1 1 0,1-1 0,-1 1 0,1 0 0,-1-1 0,1 1 0,-1 0 0,1-1 0,-1 1 0,0 0 0,1-1 0,-1 1 0,0 0 0,0 0 0,0 0 0,1-1 0,-1 1-1,0 0 1,0 1 0,1 10 18,-1 0-1,0 0 0,-1-1 0,0 1 0,-1 0 0,0 0 0,-1-1 0,0 1 1,-1-1-1,0 0 0,-1 0 0,0 0 0,-1-1 0,0 1 0,0-1 1,-1-1-1,0 1 0,-1-1 0,-12 10 0,14-13-26,0-1-1,0 0 1,-1 0-1,0 0 1,-11 5-1,18-10 0,-1 0-1,1 0 1,0 0-1,-1 0 1,1 1-1,0-1 1,-1 0-1,1 0 1,0 0-1,-1 0 1,1 1-1,0-1 0,-1 0 1,1 0-1,0 1 1,0-1-1,-1 0 1,1 1-1,0-1 1,0 0-1,0 1 1,-1-1-1,1 0 1,0 1-1,7 3-246,18-3-99,-16-3 357,1 1 1,0-2-1,-1 1 0,1-1 1,-1-1-1,0 0 0,0 0 1,0 0-1,0-1 0,13-11 1,5-7 52,42-44 1,-8 6-20,92-79 296,-152 140-337,18-18-14,-18 17 22,0-1-1,0 1 1,0 0-1,0 0 1,0-1 0,0 1-1,0-1 1,0 1-1,-1-1 1,1 1 0,-1-1-1,2-2 1,-2 4-66,12-12 112,3-16 54,-14 26-128,1 0 1,-1 0-1,1 1 0,-1-1 1,1 0-1,0 0 0,-1 1 0,1-1 1,0 1-1,0 0 0,0-1 1,0 1-1,1 0 0,-1 0 1,0 1-1,4-2 0,-4 2 19,0 0 0,-1 0-1,1 1 1,0-1 0,-1 1-1,1-1 1,-1 1 0,1 0 0,0-1-1,-1 1 1,0 0 0,1 0 0,-1 0-1,0 0 1,1 0 0,1 2 0,16 23-74,-15-20 78,5 8-1,-1 0-1,0 1 1,-1 0-1,0 1 1,-1-1-1,-1 1 0,-1 0 1,0 1-1,-1-1 1,1 28-1,-2-29 75,-2-1-1,0 1 0,-1 0 0,-5 28 0,5-40-65,0 0-1,0 0 1,1 0 0,-2 0 0,1 0-1,0-1 1,-1 1 0,1-1 0,-1 1-1,1-1 1,-1 1 0,0-1 0,0 0-1,-1 0 1,1 0 0,0 0 0,-1 0-1,1 0 1,-1-1 0,1 1 0,-1-1-1,0 0 1,1 0 0,-1 0 0,0 0 0,0 0-1,0-1 1,0 1 0,0-1 0,0 0-1,-3 0 1,-3 0-7,0-1 1,0 0-1,0-1 0,0 0 1,1 0-1,-1-1 0,1 0 1,-1 0-1,-9-7 1,-8-5-33,-33-27 1,28 20 5,25 17-26,1 1-1,0-1 1,0-1-1,0 1 1,-5-9-1,0 1-88,9 13 132,1-1 0,0 1 0,-1-1 0,1 1 0,0-1 0,-1 0 0,1 1 1,0-1-1,-1 1 0,1-1 0,0 1 0,0-1 0,0 0 0,0 1 0,0-1 0,0 0 0,0 1 1,0-1-1,0 1 0,0-1 0,0 0 0,0 1 0,0-1 0,0 0 0,0 1 0,1-2 0,0 1-10,0 0-1,0 0 1,0 0-1,0 0 1,0 0-1,0 0 0,0 0 1,0 0-1,0 0 1,1 0-1,0 0 0,6-2-42,-1 0-1,0 0 0,10-2 1,30-4-59,0 3 0,70-3 1,-74 7 52,15-5 234,-39 4-97,28-1 0,-26-1 14,-21 5-77,1 0 1,0 0-1,-1 0 0,1 0 0,-1 0 1,1 0-1,0 0 0,-1 0 0,1 1 1,-1-1-1,1 0 0,-1 0 0,1 0 1,0 1-1,-1-1 0,1 0 0,-1 1 1,1-1-1,-1 1 0,0-1 0,1 0 1,-1 1-1,1-1 0,-1 1 0,0-1 0,1 1 1,-1 1-1,3 17-95,-1-1 172,16 53-124,-16-55 30,1-1 1,1 0-1,1 0 0,0 0 0,1 0 0,14 24 0,-20-38 17,1 0-1,0 0 1,-1 0-1,1 0 1,0 0-1,0 0 1,-1-1-1,1 1 1,0 0-1,0 0 1,0-1-1,0 1 1,0-1-1,0 1 1,2 0-1,-2-1 1,0 0 0,-1 0 0,1 0 0,-1 0 1,1 0-1,-1 0 0,1 0 0,-1 0 0,1 0 0,0-1 0,-1 1 0,1 0 0,-1 0 0,1-1 1,-1 1-1,1 0 0,-1-1 0,0 1 0,1 0 0,-1-1 0,1 1 0,0-1 0,0-2-2,1 0 0,-1 0-1,1 1 1,-1-1 0,0 0-1,0 0 1,0 0-1,0 0 1,0-6 0,1-6-46,-1-1 0,-1 0 0,0 1 0,-1-1 0,-6-25 0,3 22 15,3 11 49,0 0-1,-1 0 1,0 0 0,-1 0 0,0 0 0,0 0 0,-1 1-1,0 0 1,-5-8 0,0 0 32,8 13-46,0 0 1,0 0-1,-1 0 1,1 0-1,0 0 1,-1 0-1,0 0 1,1 0-1,-1 1 1,0-1-1,0 1 1,-2-3-1,3 4-22,0 0 0,0 0 0,1 0 0,-1-1 0,1 1 0,-1 0 0,0-1 0,1 1 1,-1 0-1,1-1 0,-1 1 0,0-1 0,1 1 0,0-1 0,-1 1 0,1-1 0,-1 1 0,1-1 0,-1 0 0,1 1 0,0-1 0,0 0 0,-1 1 0,1-1 0,0 0 0,0 1 0,0-1 0,0-1 0,0 1-73,4 9-128,2-3 180,-1 0 0,1-1 1,1 1-1,-1-2 0,1 1 1,-1-1-1,9 3 0,-10-4 42,1 0 0,-1-1 0,1 0 0,-1 0 0,1-1 0,-1 1 0,8-1 0,41-5 140,-46 4-124,51-9 140,1-2 0,-2-3 1,63-24-1,-102 31-37,-15 6-70,1 0 0,-1 0 0,1 1 0,-1-1 0,1 1 0,0 0 0,7 0 0,-11 2-19,-1 0 0,0 1-1,1-1 1,-1 1 0,0-1 0,0 0 0,0 1-1,0-1 1,0 1 0,-1 1 0,-7 29 21,6-25-56,0-1 1,1 1-1,-1 0 0,1 0 1,1-1-1,-1 12 0,11 62 23,-9-73-29,1 0 0,-1 0 1,1 0-1,1 0 0,-1 0 0,1-1 1,0 1-1,1-1 0,-1 0 0,1 0 0,8 9 1,-11-14 4,0 0 0,-1-1 0,2 1 0,-1 0 0,0 0 0,0-1 0,0 1 0,0 0 0,0-1 0,1 1 0,-1-1-1,0 0 1,0 1 0,1-1 0,-1 0 0,0 0 0,0 0 0,1 0 0,-1 0 0,0 0 0,1 0 0,-1 0 0,0-1 0,0 1 0,1 0 0,-1-1 0,0 1 0,0-1 0,3-1 0,2-1-38,0-1 0,0-1-1,0 1 1,5-6 0,-7 7 15,16-13-67,0 0 0,1 2 0,1 0 0,26-11 0,-6 6-21,62-19 0,-69 26 212,56-28 0,-92 40-100,1 0 0,0 0 0,0 0 0,0 0-1,0 0 1,0 0 0,0-1 0,0 1 0,0 0-1,0 0 1,0 0 0,0 0 0,0 0 0,0 0-1,0 0 1,0 0 0,0 0 0,0 0 0,0 0-1,0 0 1,0 0 0,0 0 0,0 0-1,0-1 1,0 1 0,0 0 0,0 0 0,0 0-1,0 0 1,0 0 0,0 0 0,0 0 0,0 0-1,0 0 1,0 0 0,0 0 0,0 0 0,0 0-1,0 0 1,0 0 0,0 0 0,1-1 0,-1 1-1,0 0 1,0 0 0,0 0 0,0 0 0,0 0-1,0 0 1,0 0 0,0 0 0,0 0 0,0 0-1,0 0 1,0 0 0,0 0 0,0 0-1,0 0 1,1 0 0,-1 0 0,0 0 0,0 0-1,0 0 1,0 0 0,0 0 0,-8 0 137,-12 3-79,7 1-95,1 0 0,-1 1 0,1 0 1,0 1-1,1 0 0,0 1 0,0 0 0,0 1 1,1 0-1,0 1 0,0 0 0,1 1 0,0 0 1,1 0-1,0 0 0,1 1 0,0 1 1,1-1-1,0 1 0,1 0 0,0 0 0,1 1 1,0-1-1,1 1 0,0 0 0,-1 14 0,4-24 32,0 1 0,0-1 0,0 0 0,0 0 0,0 0 0,0 1 0,1-1 0,0 0 0,-1 0 0,1 0 0,0 0 0,1 0 0,-1 0-1,0 0 1,1 0 0,0 0 0,-1-1 0,1 1 0,0-1 0,1 1 0,-1-1 0,0 0 0,1 0 0,-1 0 0,1 0 0,0 0 0,-1-1 0,1 1-1,0-1 1,0 1 0,0-1 0,0 0 0,0 0 0,5 0 0,1 1-6,-1-1 0,1 0 0,0-1 0,0 0-1,0 0 1,-1-1 0,1 0 0,0-1 0,0 1 0,-1-2 0,12-3 0,-3-2 1,-1-1 0,1-1 0,-1 0 1,-1-1-1,0 0 0,-1-1 0,20-21 1,-17 13 5,1-1 1,-2 0 0,-1-1-1,20-40 1,-23 34 26,-1-1 0,-2 0-1,8-40 1,-15 59-17,7-36 220,-2-1-1,2-93 0,-9 135-194,-1-20 64,1 25-95,0-1 0,0 0 0,0 0 0,-1 0 0,1 0 0,0 1 1,0-1-1,0 0 0,-1 0 0,1 0 0,-1 1 0,1-1 0,0 0 0,-1 0 1,1 1-1,-1-1 0,0 0 0,1 1 0,-1-1 0,1 1 0,-2-2 0,2 2-2,-1 0-1,1 0 1,0 0-1,0 0 1,0 0-1,-1 0 1,1 0-1,0 0 1,0 1-1,0-1 1,0 0-1,-1 0 1,1 0-1,0 0 1,0 0-1,0 0 1,0 0-1,-1 0 1,1 1-1,0-1 1,0 0-1,0 0 0,0 0 1,0 0-1,0 1 1,0-1-1,-1 0 1,1 0-1,0 0 1,0 0-1,0 1 1,0-1-1,0 0 1,0 0-1,0 1 1,-23 86-44,11-41 84,5-12-2,0 0-1,-3 59 1,10 70-42,2-107-280,1 47-1866,2-35-3192,0 24-7295,-5-88 11427,1 9-2830,-1-13 3951,-1 0 0,1 0 1,0 1-1,0-1 1,-1 0-1,1 0 0,0 1 1,0-1-1,-1 0 1,1 0-1,0 0 1,-1 0-1,1 0 0,0 0 1,-1 1-1,1-1 1,0 0-1,-1 0 0,1 0 1,0 0-1,-1 0 1,1 0-1,0 0 0,-1 0 1,1 0-1,0 0 1,-1-1-1,1 1 0,0 0 1,-1 0-1,1 0 1,0 0-1,0 0 1,-1-1-1,1 1 0,0 0 1,-1 0-1,1-1 1,-22-13-1589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06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1848 140 12544,'-49'-68'4639,"26"56"-3583,10-5-320,8 14-896,1-5-64,-1-1-960,1 3 672,-1 1-2175,1 1 1503,-19 33-10496</inkml:trace>
  <inkml:trace contextRef="#ctx0" brushRef="#br0" timeOffset="1">103 17 11808,'-98'-14'5343,"93"11"-4639,18 3-8319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31.2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1824,'5'-8'13578,"32"11"-8490,4-5-3923,-25 1-990,0 0 0,19 2 1,22 8-1291,-43-7 656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40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1401 83 1472,'-6'0'1536,"-67"0"9293,-11 0-6379,74 1-4189,0 0 0,0 1 0,0 0-1,-15 6 1,-23 6 238,16-6-220,-12 4 23,-147 20 205,144-20-333,0 3 0,-61 26 0,98-37-147,-7 4 50,0 1 0,1 1 0,0 0 0,1 1 0,-16 15 0,-2 0 219,10-6-261,17-14-29,-1 0 0,0 0-1,0-1 1,-12 7 0,-4 1 143,5-3 99,-35 15 0,15-11-123,-78 25 689,96-34-704,0 1 0,1 0 1,-21 11-1,35-14-43,0 0 0,-1 0 0,1 1 0,1-1 0,-1 1 0,0 0 0,1 0-1,0 1 1,0-1 0,0 1 0,1 0 0,0 0 0,-1 0 0,-2 8 0,4-9-15,0 2 73,-1 0 0,1 0 0,0 0 0,-1 10 0,1-1-43,1 1-1,1-1 0,0 1 1,1-1-1,1 0 0,0 1 1,5 16-1,-4-24-20,1 0 1,-1-1-1,6 8 1,3 7-105,-6-11 110,1-1 1,9 12 0,4 5-154,-14-18 112,0 0-1,1-1 1,0 0 0,0 0 0,1 0 0,0-1-1,0 0 1,1-1 0,-1 0 0,2 0-1,9 4 1,2-2-74,1-1 0,0-1 0,38 5 0,-32-6 149,24 1-209,-1-1 0,57-3 0,19 1 209,-18 0-123,32 2-31,-121-3 44,2 0-13,0 1 0,22 6 0,56 11-108,-33-8 255,24 0-488,-2-1 452,97-1 0,9 0-464,-45 10 476,-128-18-211,9 1 12,2 3 101,0-2 0,49 1 0,31 4 127,-76-5-257,70-3 0,-53-2 13,-48 0 169,0 1 1,0-1 0,-1 0-1,10-3 1,6-2 173,-17 5-295,1-1 1,-1 1 0,0-1 0,1 0 0,-1-1 0,0 1 0,7-6 0,-6 4 103,0 1 0,0-1 0,10-3 1,-9 4-47,0 0 0,0-1 1,0 0-1,6-5 0,6-4-119,-10 8 182,0-2-1,-1 1 0,0-1 1,12-13-1,22-35-11,-32 40-17,-1 0 1,-1-1 0,0 0-1,-1-1 1,7-28-1,5-11-148,-7 22 194,0 2-16,1 1 0,16-31 0,-3 16-160,40-68 267,-62 110-136,-1 0-1,-1 0 1,1 0 0,-1 0-1,1 0 1,-1 0 0,0 0-1,-1 0 1,1-1 0,-1 1-1,0 0 1,0-1 0,0 1-1,0 0 1,-1 0 0,0-1-1,0 1 1,0 0-1,0 0 1,0 0 0,-1 0-1,0 0 1,0 0 0,-5-6-1,-6-6 32,-1 0 0,-27-23 0,-12-13-226,24 18 324,-2-3 9,-2 2 0,-42-36-1,69 66-163,-6-5 21,0 0 0,-1 1 1,0 0-1,-1 1 0,-19-9 0,5 8-4,0 0 0,0 2 1,0 1-1,-1 1 0,-33-1 1,-147 9 228,172 0-270,0 2 0,-39 11 0,-106 26 123,116-28 125,-109 28-220,-59 12-85,201-48 124,0-2-1,0-2 0,-48-2 0,-98-20-786,163 18-121,1-2 0,-25-7 0,-2-7-4469,27 13 2959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34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267 24 1824,'0'0'587,"9"-7"565,-8 7-925,-1 0 1,0 0 0,1 0 0,-1 0 0,1 0 0,-1 0 0,1 0 0,-1 0 0,1 0 0,-1 0 0,0-1-1,1 1 1,-1 0 0,1 0 0,-1 0 0,0-1 0,1 1 0,-1 0 0,1 0 0,-1-1 0,0 1-1,1 0 1,-1-1 0,0 1 0,0 0 0,1-1 0,-1 1 0,0-1 0,0 0 0,-13-3 3841,-19-1-2181,-6 9-563,17-1-581,3 0-267,1 0 1,1 1-1,-27 10 0,36-11-287,1 1-1,0 0 1,-1 1-1,1-1 1,1 1-1,-1 0 1,1 1-1,0-1 1,0 1-1,1 0 1,-1 0-1,1 1 1,1-1-1,-1 1 1,1 0-1,-2 7 1,4-11-111,0 0 0,1 0 1,0 0-1,-1 0 1,1 0-1,0 0 0,0 0 1,1 0-1,-1 0 0,1 0 1,-1 0-1,1 0 1,1 3-1,3 6 182,10 19-1,-15-31-255,1 2-13,0-1 1,0 1-1,1 0 0,-1-1 0,0 1 1,1-1-1,-1 0 0,1 1 1,-1-1-1,1 0 0,0 0 1,-1 0-1,1 0 0,0 0 1,0 0-1,0-1 0,0 1 0,0 0 1,0-1-1,0 0 0,0 1 1,0-1-1,0 0 0,0 0 1,0 0-1,0 0 0,0-1 1,0 1-1,0-1 0,0 1 1,0-1-1,0 1 0,0-1 0,-1 0 1,1 0-1,0 0 0,0 0 1,-1 0-1,1-1 0,-1 1 1,1 0-1,1-3 0,9-9-203,-2-1 0,1 0 0,-2-1-1,15-29 1,-19 33 212,-3 10 1,-1-1 0,0 0-1,0 0 1,0 0-1,0-1 1,0 1-1,-1 0 1,1 0-1,-1 0 1,1-1 0,-1 1-1,0-3 1,0 2 48,0 0 1,0 0 0,1 0-1,-1 0 1,1 0 0,-1 0-1,1 0 1,0 1 0,0-1-1,0 0 1,2-3 0,-2 6-29,-1 0 0,0 0 1,0 0-1,0 0 1,0-1-1,0 1 1,0 0-1,1 0 1,-1 0-1,0 0 0,0 0 1,0 0-1,0 0 1,0 0-1,1 0 1,-1 0-1,0 0 1,0 0-1,0 0 0,0 0 1,0 0-1,1 0 1,-1 0-1,0 0 1,0 0-1,0 0 0,0 0 1,0 0-1,0 1 1,1-1-1,-1 0 1,0 0-1,0 0 1,0 0-1,0 0 0,0 0 1,0 0-1,0 0 1,1 1-1,-1-1 1,0 0-1,0 0 1,0 0-1,0 0 0,0 0 1,0 0-1,0 1 1,0-1-1,0 0 1,0 0-1,0 0 1,0 0-1,0 0 0,0 1 1,1 13 1164,2 5-659,37 63 85,-37-76-565,0-1-1,1 0 1,7 8 0,0-1-106,-8-8 103,0 0 0,1-1 0,0 1 0,-1-1-1,1 0 1,1 0 0,-1 0 0,0-1 0,6 3-1,-8-4 537,5 1-2981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35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9 102 5216,'-8'-5'18271,"17"5"-17839,91 6 411,3 1-619,-20-7-63,332 6 185,-268-7-30,-56-1-211,-36 2 135,-55 0-107,-18-8-506,5 2 372,0-1-1,0-1 1,0 0 0,1-1-1,1 0 1,0-1 0,-16-17-1,27 27 0,-1 0 1,1-1-1,-1 1 0,1-1 0,-1 1 1,1-1-1,0 1 0,-1-1 0,1 1 0,0-1 1,-1 1-1,1-1 0,0 1 0,0-1 0,-1 0 1,1 1-1,0-1 0,0 1 0,0-1 1,0 0-1,0 1 0,0-1 0,0 0 0,0 1 1,0-1-1,0 1 0,0-2 0,1 2-1,0-1-1,-1 1 1,1-1-1,0 1 1,-1 0-1,1-1 1,0 1 0,0 0-1,-1 0 1,1-1-1,0 1 1,0 0-1,0 0 1,-1 0-1,1 0 1,0 0-1,1 0 1,5 1 99,0 0 0,0 0 0,0 0 0,7 4 0,18 7 496,51 28 0,-82-39-560,-1-1 0,1 0 1,0 1-1,0-1 0,-1 0 0,1 1 0,0-1 0,-1 1 0,1-1 0,0 1 0,-1-1 1,1 1-1,-1 0 0,1-1 0,-1 1 0,1 0 0,-1-1 0,1 1 0,-1 0 0,0 0 1,1-1-1,-1 1 0,0 0 0,0 0 0,0-1 0,1 1 0,-1 0 0,0 0 0,0 0 1,0 0-1,0-1 0,-1 1 0,1 0 0,0 0 0,0 0 0,0-1 0,-1 1 1,1 0-1,0 0 0,-1-1 0,1 1 0,-1 1 0,-3 2 82,1 0 0,-1 0-1,0 0 1,0 0 0,-7 4 0,-4 3 9,-22 23 158,-20 18-397,48-42-129,-24 23-2788,7-15-6265,17-11 1545,2 0 5245,-14 2-1678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36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46 3072,'-17'-12'2986,"39"0"4780,-17 10-6821,-1 0 0,0 0 1,0 0-1,1 1 1,6-2-1,7-1 359,23 0 0,-21 3-737,-5 0-361,1 1-1,-1 1 1,24 4-1,11 1-3,-2-2 223,26 1-82,118-12 639,52 2-815,-154 5-9108,-73 0 5806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37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7 223 4640,'0'0'1504,"-6"0"1477,27-7 3344,-12 5-5502,-2 0-236,0 1 1,0-1-1,-1 0 0,1 0 0,0-1 0,10-5 0,30-16 901,-6 5-101,-27 7 1205,-11 9-2466,0 1 0,0-1 0,0 1 0,1 0 0,-1-1 0,1 2 0,-1-1 0,1 0 0,5-1 0,53-18 307,-22 7-420,-30 10 8,33-12 19,42-21 1,-58 20 9,-13 10 374,-18 13-425,0-1-1,0 1 0,-1-1 0,0 0 0,0 0 0,0-1 0,-1 1 1,0-1-1,0-1 0,-10 6 0,-10 3 1,-37 11 1,32-12 133,2-2 17,16-6-153,-21 10 0,-32 19-29,66-32 37,-1 0-1,1 0 1,-1 0-1,1 0 1,0 0-1,-1 0 0,1 1 1,-1-1-1,1 0 1,0 0-1,-1 1 1,1-1-1,0 0 1,-1 0-1,1 1 0,0-1 1,0 0-1,-1 1 1,1-1-1,0 0 1,0 1-1,-1-1 0,1 0 1,0 1-1,0-1 1,0 1-1,0-1 1,0 0-1,0 1 0,9 11 226,-7-9-162,1-1-1,0 0 0,0 0 1,0-1-1,0 1 1,0-1-1,0 1 1,0-1-1,4 1 0,32 6 263,-27-6-305,13 3 48,-1-2-1,31 0 0,-41-3-187,-1-1 0,0 0 0,0-1-1,0-1 1,24-7 0,31-16-6888,-41 17 4571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5:22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32 712 4736,'-3'-1'486,"3"0"-432,0 1 0,0 0 0,0 0 0,0 0 0,0 0 0,0 0 0,0-1 0,0 1 0,-1 0 0,1 0 0,0 0 0,0 0 0,0 0 0,0 0 0,0 0 0,-6 3 4910,-3-4-9,7-1-4805,1 0 1,0 0-1,-1 0 1,1-1-1,0 1 0,0 0 1,0-1-1,1 1 1,-1-1-1,0 1 1,1-1-1,0 0 0,0 1 1,-1-1-1,1 1 1,1-1-1,-1 1 1,0-1-1,2-4 0,1-6 88,1 0 0,9-22 0,41-77 98,-14 33-229,-23 41-36,45-89 74,-45 95-104,40-54 1,-54 81-31,0 1 1,1 0 0,-1 1 0,1-1-1,0 1 1,0-1 0,1 1 0,-1 0-1,6-2 1,-9 5-12,-1 0 0,0 0 0,0-1 0,1 1 0,-1 0 0,0 0 0,1 0 1,-1 0-1,0 0 0,1 0 0,-1 0 0,0 0 0,0 0 0,1 0 0,-1 1 0,0-1 0,1 0 0,-1 0 0,0 0 0,0 0 0,1 0 0,-1 0 0,0 0 0,0 1 1,1-1-1,-1 0 0,0 0 0,0 0 0,0 1 0,1-1 0,-1 0 0,0 0 0,0 1 0,0-1 0,0 0 0,0 0 0,1 1 0,-1-1 0,3 13 105,0 39 96,-7 85 1,2-92-173,-8 35 62,3-37-6,-1-4 42,5-31-68,1 0 0,1 0-1,-1 0 1,0 9 0,2-17-49,0 1 0,0-1 0,0 1 0,0-1 0,0 0 0,1 1 0,-1-1 0,0 0-1,0 1 1,0-1 0,0 0 0,0 1 0,0-1 0,1 0 0,-1 1 0,0-1 0,0 0 0,0 1 0,1-1 0,-1 0 0,0 0 0,1 1 0,-1-1 0,0 0-1,0 0 1,1 0 0,-1 1 0,0-1 0,1 0 0,-1 0 0,0 0 0,1 0 0,-1 0 0,1 0 0,-1 1 0,0-1 0,1 0 0,-1 0 0,0 0 0,1 0 0,-1-1-1,1 1 1,0 0 0,1-3 30,-1 0 0,1 0 0,0 0-1,-1 0 1,0 0 0,2-6 0,-1 3-25,18-46 58,41-79-1,-46 105-115,1 0 0,1 1 0,1 1 0,36-37 0,-34 41-20,-9 8 24,2 0 1,0 0-1,1 1 1,14-9-1,-26 19 34,-1 0-1,0 0 1,1 0-1,-1 1 0,1-1 1,-1 0-1,1 1 1,0 0-1,-1-1 0,1 1 1,-1 0-1,1 0 1,0-1-1,-1 1 0,1 0 1,0 1-1,2-1 1,-3 1 6,0-1 0,0 1 0,0 0 0,0-1 1,0 1-1,0 0 0,0 0 0,0 0 1,0 0-1,0-1 0,-1 1 0,1 0 0,0 0 1,-1 1-1,1-1 0,-1 0 0,1 0 1,0 2-1,0 3 7,0 0 1,0 0-1,0 0 0,0 0 1,-1 0-1,0 0 0,-2 10 1,-20 129 337,21-132 66,1-13-405,1 0 0,-1 0 1,0 0-1,0 0 0,0 0 0,0 0 1,0 0-1,1 0 0,-1 0 1,0 0-1,0 0 0,0 0 1,0 0-1,0 0 0,1 0 0,-1 0 1,0 0-1,0 0 0,0 0 1,0 0-1,0 0 0,1 0 1,-1 0-1,0 0 0,0 0 0,0 0 1,0 0-1,0 0 0,1 0 1,-1 0-1,0-1 0,0 1 0,0 0 1,0 0-1,0 0 0,0 0 1,0 0-1,0 0 0,1-1 1,16-21 255,-15 20-259,34-48-16,2 1-1,52-49 1,-75 81-66,-11 12 26,0 0 0,1 1 0,-1 0 1,1-1-1,0 1 0,0 1 0,0-1 0,10-4 1,-15 8 42,1-1 0,0 1 1,-1 0-1,1 0 0,0 0 1,0 0-1,-1 1 0,1-1 1,-1 0-1,1 0 0,0 0 1,-1 0-1,1 1 1,0-1-1,-1 0 0,1 0 1,-1 1-1,1-1 0,0 1 1,-1-1-1,1 0 0,-1 1 1,1-1-1,-1 1 0,0-1 1,1 1-1,-1 0 0,0-1 1,1 1-1,-1-1 0,0 1 1,1 0-1,-1-1 1,0 2-1,6 23-216,-5 8 409,-5 63 0,-1-7-40,8 46-182,-3-132 44,0 13 44,4 26-1,-4-39-22,0 0 0,1 0 0,0 0-1,-1 0 1,1 0 0,1 0 0,-1-1 0,0 1-1,0 0 1,1 0 0,0-1 0,-1 1-1,1-1 1,0 0 0,4 4 0,-5-5-16,0-1 0,0 0 0,0 1 0,1-1 0,-1 0 0,0 0 0,0 1 0,0-1 0,0 0 0,1 0 1,-1 0-1,0-1 0,0 1 0,0 0 0,0 0 0,1-1 0,-1 1 0,0 0 0,0-1 0,0 1 0,0-1 1,0 0-1,0 1 0,0-1 0,1-1 0,23-20 101,34-50-134,35-37-36,-63 77-66,135-129 488,-149 146-330,56-51 214,-71 64-207,1 0-1,-1-1 0,-1 1 1,1-1-1,0 1 1,0-1-1,-1 0 0,0 0 1,2-4-1,-3 6-39,1 1 1,-1-1-1,0 0 1,0 0-1,0 1 0,0-1 1,0 0-1,0 0 0,0 1 1,-1-1-1,1 0 1,0 1-1,0-1 0,0 0 1,-1 0-1,1 1 0,0-1 1,-1 1-1,1-1 0,-1 0 1,1 1-1,0-1 1,-1 1-1,0-1 0,1 1 1,-1-1-1,1 1 0,-1-1 1,1 1-1,-1-1 1,0 1-1,1 0 0,-1 0 1,0-1-1,0 1 0,1 0 1,-1 0-1,0 0 0,1 0 1,-1-1-1,0 1 1,0 0-1,0 1 0,-6-2-66,1 1-1,-1 0 1,1 0-1,0 1 1,-1 0 0,1 0-1,0 0 1,0 1-1,-1 0 1,-9 5-1,0 1 29,0 0 0,-21 17-1,26-16 9,0 0-1,0 1 1,1 0-1,1 1 1,0 0 0,0 0-1,1 1 1,0 0-1,-8 19 1,8-14 31,1 0 1,1 0-1,1 1 1,0 0-1,1 0 0,-2 33 1,5-40-14,1 0 0,0 1 0,1-1-1,2 11 1,-2-17 54,0-1-1,0 0 1,0 1-1,1-1 0,0 0 1,-1 0-1,2 0 1,-1 0-1,0-1 1,1 1-1,0 0 1,6 5-1,-8-8-25,0 0 1,0 0-1,1 0 1,-1 0 0,0 0-1,1-1 1,-1 1-1,0 0 1,1-1-1,-1 1 1,1-1-1,-1 0 1,1 1-1,-1-1 1,1 0-1,-1 0 1,1 0-1,2 0 1,-2-1 5,1 0 1,0 1 0,-1-1 0,1 0 0,-1 0-1,1-1 1,-1 1 0,0 0 0,4-4 0,3-2 26,-1-1 0,-1 0 0,0 0 0,9-13 0,67-113-8,-42 65 140,-23 37-119,-13 22-105,-1 1-1,1 1 1,1-1-1,10-12 1,-16 21 33,0 0-1,1 0 1,-1 0 0,0 0 0,0-1-1,0 1 1,0 0 0,0 0-1,0 0 1,0 0 0,0 0 0,0 0-1,0 0 1,1 0 0,-1 0 0,0 0-1,0 0 1,0 0 0,0 0 0,0 0-1,0 0 1,0 0 0,0 0-1,1 0 1,-1 0 0,0 0 0,0 0-1,0 0 1,0 0 0,0 0 0,0 0-1,0 0 1,0 0 0,0 0-1,1 1 1,-1-1 0,0 0 0,0 0-1,0 0 1,0 0 0,0 0 0,0 0-1,0 0 1,0 0 0,0 0 0,0 0-1,0 0 1,0 1 0,0-1-1,0 0 1,0 0 0,0 0 0,0 0-1,0 0 1,0 0 0,0 0 0,0 1-1,2 10-222,-1 19 139,-1-25 44,0 35 61,6 52-1,-4-79 21,1 0 0,0 0 0,0 0-1,2 0 1,-1 0 0,2-1 0,11 21-1,-17-33-32,13 17 87,-13-16-70,1 0 1,-1-1 0,1 1-1,0 0 1,-1 0-1,1-1 1,0 1-1,0-1 1,0 1-1,-1-1 1,1 1-1,0-1 1,0 0-1,0 1 1,0-1 0,0 0-1,0 1 1,0-1-1,0 0 1,1 0-1,1-1 12,0 0 0,0 0-1,-1 0 1,1 0 0,-1-1-1,1 1 1,-1-1 0,1 0 0,-1 1-1,0-1 1,0 0 0,0-1-1,0 1 1,0 0 0,0 0-1,1-4 1,3-4 42,-1 0 0,7-21 0,-8 21-20,9-26-41,6-13 5,21-85 0,-37 124-77,0 11-58,0 15 39,-10 124 150,4-102-104,-4 32 73,-3 0 1,-19 68 0,-49 131 208,72-247-232,0-5 6,-35 104 316,35-106-319,-1-1 0,0 0 0,-1 0 0,0-1 0,-1 0 0,-12 12 0,21-24 3,-1 0 0,1-1-1,-1 1 1,0 0 0,0 0 0,1 0 0,-1-1 0,0 1 0,0 0 0,0-1 0,0 1 0,0-1 0,0 1 0,0-1 0,0 1 0,0-1 0,0 0 0,0 1 0,0-1 0,0 0 0,0 0 0,0 0 0,0 0 0,0 0 0,0 0 0,0 0 0,-1 0 0,1-1 0,-2 1 0,2-1-25,0-1 0,0 1 0,0 0 0,0 0 1,0 0-1,0-1 0,0 1 0,0 0 0,0-1 0,1 1 0,-1-1 0,0 1 1,1-1-1,0 1 0,-1-1 0,1 0 0,0 1 0,-1-4 0,1-7-13,0-1 1,0 0-1,1 0 0,1 0 1,0 1-1,1-1 0,0 1 0,1-1 1,11-22-1,4-3-43,40-60 1,-17 40-38,53-57 1,-21 26 9,-53 64 75,196-234-1,-193 229 62,-15 19 3,1-1 1,14-11 0,-9 3 5,-10 13-21,-8 15-241,1-4 111,0 0 0,0-1-1,0 1 1,-6 6 0,5-8 59,1 1-1,0 0 0,-1 0 1,1 1-1,0-1 1,-1 5-1,-1 3 54,-3 8 35,0 1 0,2 0-1,-6 36 1,11-51-52,-1 0-1,1 0 1,0 0-1,1 1 1,-1-1-1,1 0 1,0 0-1,0 0 1,0 0-1,1 0 1,0 0-1,0 0 1,0-1-1,0 1 1,1-1-1,0 1 1,0-1-1,0 0 1,0 0-1,6 5 1,-5-6 14,1 1-1,-1-1 1,1 0 0,0 0 0,0 0-1,0 0 1,0-1 0,1 0 0,-1 0-1,1-1 1,-1 1 0,1-1 0,11 1-1,-14-3 30,1 1 0,0 0 0,0-1 0,0 1 0,0-1 0,0 0 0,-1 0 0,1-1 0,0 1 0,-1-1 0,1 0 0,-1 0 0,0 0 0,0 0 0,1 0 0,-1-1-1,-1 1 1,1-1 0,0 0 0,-1 0 0,5-7 0,-1 0 6,0-2 1,0 1-1,-1 0 0,-1-1 1,0 0-1,5-25 0,-6 17-3,-1 0 0,0-1-1,-3-32 1,1 48-70,-1-1 0,0 0 1,0 1-1,-1 0 0,1-1 0,-1 1 0,0 0 1,-1 0-1,1 0 0,-1 0 0,-4-5 0,5 7 9,0 1-1,0-1 0,0 1 0,-1 0 0,1-1 0,-1 1 0,1 0 1,-1 1-1,0-1 0,0 0 0,0 1 0,0-1 0,0 1 0,0 0 0,0 0 1,0 0-1,-1 1 0,1-1 0,-5 1 0,4 1-64,3-1-31,5-3 49,8-3 58,23-8 0,6-3 3,-29 12-11,2-3 0,1 1 0,0 0 0,0 2 0,21-6-1,-33 10 12,1 0-1,-1 1 0,1-1 0,0 1 0,-1 0 0,1 0 0,-1 0 0,1 1 0,-1-1 0,1 1 0,0 0 0,-1 0 0,0 0 1,1 0-1,-1 0 0,0 1 0,1 0 0,-1 0 0,0 0 0,0 0 0,-1 0 0,1 0 0,0 1 0,-1-1 0,4 4 1,24 37 318,-17-24-224,1-1 0,1 0 1,0 0-1,25 20 0,-28-29-91,1 0 1,0-1 0,0 0-1,1-1 1,0 0-1,0-2 1,1 1 0,0-2-1,0 0 1,0-1-1,0 0 1,24 1 0,-23-4-1169,1 0 0,0-1 0,29-6 0,-27 3-617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46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297 2 4992,'2'-1'3095,"-2"0"-3045,4 8 3515,4 12-174,-4-6-2674,-2 1 1,0-1-1,0 0 0,-1 0 1,-1 1-1,0-1 1,0 1-1,-6 23 0,4-28-511,0 0-1,-1 0 1,0-1-1,-1 1 1,0-1-1,0 1 1,-1-1-1,0 0 1,-1-1-1,1 1 1,-2-1-1,1 0 0,-12 9 1,12-12-241,1 0-1,-1 0 1,0 0-1,-1-1 1,1 0-1,-1 0 1,1-1 0,-1 0-1,0 0 1,0-1-1,0 1 1,-10-1 0,5 0-953,0-2 0,0 0 0,1 0 0,-1-1 0,1 0 0,-19-7 0,26 8 406,1 0-1,-1 0 1,1-1 0,0 0-1,0 0 1,-1 0-1,1 0 1,0 0 0,-4-5-1,-3-7-1683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47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328 0 3488,'-3'4'10545,"-6"1"-6903,-14 4-3520,16-7 1056,-203 86 3766,201-83-4768,1 0-1,-1 0 1,-11 10-1,18-13-147,-1 0 0,1 0-1,0 0 1,-1 0 0,1 1 0,0-1 0,1 1-1,-1 0 1,0 0 0,1-1 0,0 1 0,0 0 0,-1 0-1,2 0 1,-2 6 0,1-5-9,1 0 0,-1 1 0,1-1 0,1 0 0,-1 1-1,0-1 1,1 0 0,0 0 0,0 0 0,0 0 0,1 0 0,-1 0 0,1 0 0,0 0 0,0 0 0,0-1 0,1 1 0,-1-1-1,1 1 1,0-1 0,0 0 0,0 0 0,0 0 0,0-1 0,1 1 0,-1-1 0,1 0 0,0 0 0,0 0 0,6 2 0,-6-3-41,0 0 1,1 0-1,-1 0 1,1-1 0,-1 0-1,1 1 1,-1-2 0,1 1-1,-1 0 1,1-1 0,-1 0-1,1 0 1,-1 0 0,0-1-1,6-2 1,-1-1-62,-1 0 0,1 0 0,-1 0 0,-1-1 0,1-1 0,6-7 0,-8 8 35,0-2 0,-1 1 1,0-1-1,0 1 0,-1-1 0,6-15 0,-5 11 95,-4 10-1,1-1 1,-1 0-1,0 0 0,0 0 0,0 0 1,0 0-1,-1 0 0,1 0 1,-1 0-1,0 0 0,1 0 1,-1 0-1,-1 0 0,1 0 1,0 0-1,-1 0 0,0 0 1,-1-5-1,7 21 627,0-1 1,1 0-1,9 15 0,-12-23-590,56 75 714,-50-63-817,-7-13-87,-1 1-1,1-1 1,0 0 0,0 0-1,0 0 1,0 0-1,1 0 1,3 3-1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48.4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 5312,'2'0'20507,"6"0"-23212,-4 0 2801,140-4 1701,170-8-1477,-341 20-22959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48.8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43 5888,'-15'0'10543,"18"0"-9720,0-1-1,0 1 0,0-1 0,1 1 0,-1-1 0,3-2 0,17-3 607,70-7 987,-51 6-2475,1 1 1,0 3-1,57 1 1,-100 2 67,37 6-4625,-36-6 4169,1 0-1,-1 0 1,1 1 0,-1-1 0,0 1 0,1-1 0,-1 1 0,0 0 0,1-1 0,-1 1 0,0 0-1,0 0 1,1 0 0,-1 0 0,0 0 0,0 0 0,0 0 0,0 0 0,0 0 0,-1 1 0,1-1-1,1 2 1,-2 0-581,0 1 0,0-1-1,0 0 1,-1 1-1,0 4 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53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15 3328,'2'-15'10297,"-1"22"-7768,5 132 1736,-1-88-3171,25 102 0,-16-101-456,8 68-1,-15-74-497,-3-22 6,3 45 0,-8-69-131,0 0 1,1 0-1,-1-1 1,1 1-1,-1 0 1,1 0-1,-1-1 0,1 1 1,-1-1-1,1 1 1,-1-1-1,1 1 1,-1 0-1,1-1 1,0 0-1,-1 1 0,1-1 1,-1 0-1,-4-10-408,-10-22 0,-2-7 161,-7-10 309,-26-75 0,44 103-177,-2-24 0,5 28 50,2 10 33,0-1-1,1 1 1,0-1 0,0 1 0,1-1 0,0 1 0,0-1 0,1 1 0,1-1 0,-1 1 0,1 0-1,0 0 1,1 0 0,0 1 0,5-8 0,-2 5 51,0 0-1,1 1 1,-1 0-1,2 1 1,-1-1 0,1 2-1,0-1 1,1 1-1,0 1 1,13-8 0,-13 10 7,-1 0 0,1 1 0,0 0 0,0 0 0,0 1 0,0 1 0,0-1 0,0 1 1,0 1-1,0 0 0,1 1 0,-1 0 0,11 2 0,-14-1 15,0 0 0,0 0 1,0 0-1,0 1 0,0 0 0,-1 1 0,1-1 0,-1 1 1,0 0-1,0 1 0,0 0 0,-1 0 0,1 0 0,-1 0 1,-1 1-1,1 0 0,-1 0 0,7 11 0,-9-12-27,0-1-1,0 1 1,0-1-1,-1 1 1,1 0-1,-1-1 1,0 1-1,-1 0 1,1 0-1,-1 0 1,0 0-1,0 0 1,0-1-1,-1 1 1,0 0-1,0 0 1,0 0-1,0-1 1,-1 1-1,0 0 1,0-1-1,0 0 1,0 1-1,-1-1 1,0 0-1,0 0 1,0 0-1,-4 3 1,-5 5-37,-1-1 0,0 0 0,-1-1 0,-1-1 0,1 0 0,-2-1 0,1 0 0,-1-2 0,-28 9 0,43-15 5,0 1 0,1-1 0,-1 0 0,1 0 0,-1 0 0,0 0 0,1 1 0,-1-1 0,1 0 0,-1 1 0,0-1 0,1 0 0,-1 1 0,1-1 0,-1 0 0,1 1 0,0-1 0,-1 1 0,1-1 0,-1 1 0,1-1 0,0 1 0,-1 0 0,1-1 0,0 1 0,0-1 0,-1 2 0,1-1 9,1 0 1,-1 0 0,0 0 0,1 0-1,-1 0 1,0 0 0,1 0 0,-1-1 0,1 1-1,0 0 1,-1 0 0,1 0 0,0-1 0,-1 1-1,2 1 1,5 3 76,-1-1 1,1 0-1,8 5 0,8 3 263,1-1 125,-1 2 1,41 30-1,-34-20-330,-18-16-74,-2 2-1,1 0 1,-1 0 0,12 14 0,-5-4-398,-16-18-250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53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4 6048,'-8'-4'6154,"-1"26"-714,-6 12-3600,2 0 0,-13 57 0,12-24-716,-4 11 498,-12 143 0,29-173-1432,3 0 1,2 0 0,18 83-1,-16-102-140,14 39-1,-17-60-338,0-1-1,0 1 0,1-1 0,0 1 1,0-1-1,1-1 0,0 1 1,0-1-1,0 1 0,9 6 1,-11-11-91,1 0 1,-1 1-1,1-2 0,-1 1 1,1 0-1,0-1 1,0 0-1,-1 1 1,1-1-1,0-1 1,0 1-1,0-1 1,0 1-1,0-1 1,0 0-1,0-1 1,0 1-1,7-2 1,2-2-1398,-1 0 0,1-1 0,-1 0 0,17-9 0,15-9-3332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54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 5888,'0'0'127,"0"0"0,1 0 0,-1 0 0,0-1 0,0 1 0,1 0 0,-1 0 0,0 0 0,0 0 0,1 0 0,-1 0 0,0 0 0,0-1 0,1 1 0,-1 0 0,0 0 0,1 0 0,-1 0 0,0 0 0,0 0 0,1 0 0,-1 1 0,0-1 0,1 0 0,-1 0 1,0 0-1,0 0 0,1 0 0,-1 0 0,0 0 0,0 1 0,1-1 0,-1 0 0,0 0 0,0 0 0,0 0 0,1 1 0,-1-1 0,0 0 0,0 0 0,0 1 0,0-1 0,1 1 0,1 6 924,-1 1 0,1 0 0,-1 0 0,-1-1 0,0 12 0,2 15 829,0 16 626,-5 76-1,0-24-694,3-16-1421,0 35-238,0-42-4668,10-98-5691,2 0 3599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54.8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6 8320,'-3'-4'2178,"5"3"-1338,-2 1-632,1 0 0,-1 1 0,1-1 0,-1 0 0,0 0 0,1 1 0,-1-1 0,1 0 0,-1 0 0,0 1 0,1-1 0,-1 1 0,0-1 0,1 0 0,-1 1 0,0-1 0,0 1 0,1-1 0,-1 1 0,9 22 3382,10 34-1,-14-37-2764,-1 1 1,-1 0-1,1 42 0,-13 115 1579,4-117-2350,1-17 88,-1 29-1505,15-96-13936,-5 13 11695,10-15 1,-4 12 686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55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61 6464,'-4'-4'616,"4"3"-534,-1 1 0,1-1 0,-1 0 1,1 1-1,-1-1 0,1 1 0,-1-1 0,1 1 1,-1-1-1,0 1 0,1-1 0,-11-3 9317,18-2-7995,8 1-169,0-1 1,0 2-1,1 0 0,-1 1 1,26-3-1,80 3-492,-90 3-418,45 0-473,-26 0-5614,-48 0 4834,-1 0 0,1 0 0,0 0 0,-1-1-1,1 1 1,0 0 0,-1-1 0,1 0-1,2 0 1,-4 0 669,9-2-3863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55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441 26 1984,'0'0'43,"0"-1"0,0 0-1,0 0 1,0 1 0,0-1 0,0 0 0,1 0 0,-1 0-1,0 1 1,0-1 0,0 0 0,1 1 0,-1-1 0,0 0-1,1 1 1,-1-1 0,1 0 0,-1 1 0,1-1 0,-1 1 0,1-1-1,-1 0 1,1 1 0,-1 0 0,7-4 5483,-7 4-5299,-1 0 0,1-1 0,0 1 1,0 0-1,0-1 0,-1 1 0,1 0 0,0 0 0,0-1 0,-1 1 0,1 0 0,0 0 1,0-1-1,-1 1 0,1 0 0,0 0 0,-1 0 0,1-1 0,0 1 0,-1 0 0,1 0 1,-1 0-1,1 0 0,0 0 0,-1 0 0,1 0 0,0 0 0,-1 0 0,1 0 0,-1 0 1,-16 0 1217,12 0-859,-6 1 18,0 0 1,0 1-1,0 0 1,1 1-1,-1 0 1,1 1-1,-12 5 1,2 1 12,0 0 0,-26 19 1,21-10-74,1 2 0,1 1 0,1 1 0,-33 43 0,42-47-132,0 1-1,-14 32 1,12-24-42,11-20-226,0 0 0,1 0 0,0 1 0,-3 17 0,5-22-100,0 1 0,1-1 0,-1 1 0,1-1 0,0 1 0,1 0 0,-1-1 0,1 1 0,0-1 0,0 1 0,3 6 0,4 9 146,-3-10-134,-1 1-1,1-1 1,0 0 0,1 0 0,0-1 0,1 0 0,0 0 0,10 9 0,-10-12-45,0 0 1,0 0-1,1-1 0,0 0 0,0-1 1,0 0-1,1 0 0,-1 0 0,1-1 1,0-1-1,0 1 0,0-2 0,0 1 1,1-1-1,-1 0 0,0-1 0,14-1 1,7-2-379,1-1 0,46-12 0,-59 11-1126,0-1 1,31-16-1,-46 21 787,0-1-1,0 0 1,-1 1-1,1-1 1,0-1 0,-1 1-1,4-4 1,-6 5 238,1 0 1,0 0-1,-1 0 1,1 0-1,-1 0 0,1 0 1,-1 0-1,1 0 1,-1 0-1,0 0 1,1 0-1,-1 0 1,0-1-1,0 1 1,0 0-1,0 0 1,0 0-1,0 0 1,-1 0-1,1-1 0,0 1 1,0 0-1,-1 0 1,1 0-1,-1-2 1,-8-8-3693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5:22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32 10464,'-94'-9'4736,"59"6"-4096,21-2-864,9 10 0,5-10-1376,5 5 864,17-8-4032,10 1 2656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56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90 6720,'-3'-3'591,"2"2"-436,1 0-1,-1 0 1,1 0 0,-1 1-1,0-1 1,1 0 0,-1 1 0,0-1-1,0 0 1,0 1 0,0-1-1,1 1 1,-1-1 0,0 1-1,0 0 1,0-1 0,0 1 0,0 0-1,-3-1 2652,14 0 1225,21-9-216,41-12-467,236-17-1823,-301 38-1839,31 0-1568,-21 4-1676,-16-3 3116,-1 1 1,1-1 0,0 0-1,-1 1 1,1-1 0,0 1-1,-1-1 1,1 1 0,0-1-1,-1 1 1,1-1 0,-1 1 0,1 0-1,-1-1 1,1 2 0,-5 14-8832,-8-3 6354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7:56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0 4160,'-9'2'1691,"12"4"-38,21 8 1719,-19-11-2286,12 6 3,0 2 0,-1 0 0,-1 1 0,0 1 0,0 0 0,12 15 0,-13-10-487,0-1 0,-1 2 0,-1 0 0,-1 1 0,0 0-1,-2 0 1,0 1 0,7 31 0,-6-15-18,-2 1 0,-2-1 0,3 62 1,-9-73-448,-1 1 1,-1-1 0,-1 0 0,-2 0 0,0 0-1,-11 29 1,3-15-1427,-3-1 0,-1-1 1,-1 0-1,-2-1 0,-41 55 0,-1-16-2322,1-4-4036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08.7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288 77 2080,'0'0'29,"0"0"0,-1 0 0,1 0 0,0 0-1,0 0 1,0-1 0,0 1 0,0 0 0,0 0 0,0 0 0,0 0 0,0 0 0,0-1 0,0 1-1,0 0 1,0 0 0,0 0 0,0 0 0,0 0 0,0-1 0,0 1 0,0 0 0,0 0-1,0 0 1,0 0 0,0 0 0,0-1 0,0 1 0,0 0 0,0 0 0,0 0 0,0 0 0,0 0-1,1 0 1,-1-1 0,0 1 0,0 0 0,0 0 0,0 0 0,8 1 1932,6 0 239,-13-1-2054,-1 0 0,0 0 0,4-2 3507,-4 2-3507,0 0 0,1-1 0,-1 1 0,0 0 0,0 0 0,0 0 1,0-1-1,-2-8 2577,-10-6-1218,-32-12 836,40 24-2201,-1 1 0,1-1 0,-1 1 1,0 0-1,0 1 0,0-1 0,0 1 0,0 0 0,0 0 0,0 1 0,-1-1 0,1 1 1,0 0-1,0 1 0,-10 1 0,0 2 27,0 0 0,1 1 0,0 0 0,-14 9 0,21-11-113,1 1 0,0 0 0,1 0 0,-1 1 1,1-1-1,0 1 0,0 1 0,0-1 0,1 1 0,0-1 0,-7 13 0,9-14-19,0-1 0,0 1-1,1-1 1,-1 1 0,1 0 0,0 0 0,0 0 0,0 0 0,1 0 0,-1 0-1,1 0 1,0 0 0,0 0 0,0 0 0,1-1 0,0 1 0,-1 0 0,1 0-1,0 0 1,1 0 0,-1 0 0,3 3 0,1 0 8,-1-1-1,2 1 1,-1-1-1,1-1 1,0 1 0,0-1-1,0 0 1,1 0-1,0-1 1,0 0-1,0 0 1,0-1 0,13 4-1,-11-4-21,0 0 0,-1-2 0,1 1 0,0-1 0,0 0 0,0-1 0,0 0 0,0 0 0,0-1 0,0 0 0,0-1 0,9-2 0,4-8 193,-15 4-131,-7 8-83,0 0 1,0 0-1,0-1 1,0 1-1,0 0 1,0-1-1,-1 1 1,1 0 0,0 0-1,0-1 1,0 1-1,-1 0 1,1 0-1,0-1 1,0 1-1,-1 0 1,1 0-1,0 0 1,0 0-1,-1-1 1,1 1-1,0 0 1,-1 0 0,1 0-1,0 0 1,0 0-1,-1 0 1,1 0-1,0 0 1,-1 0-1,1 0 1,0 0-1,-1 0 1,-7-1-10,0 0 1,1 1-1,-1 0 1,0 0-1,0 1 1,1 0-1,-1 0 0,0 1 1,1 0-1,-1 0 1,1 1-1,0 0 1,0 0-1,0 1 1,0 0-1,-7 5 1,7-4 64,0 1 1,1-1-1,-1 1 1,1 1 0,1-1-1,-1 1 1,1 0 0,0 0-1,1 0 1,0 1-1,0 0 1,0 0 0,1 0-1,-4 13 1,6-13 7,0 0-1,0 0 1,0 0 0,1-1-1,0 1 1,1 0 0,0 0-1,0 0 1,1 0 0,0-1-1,0 1 1,0-1 0,1 1-1,0-1 1,1 0 0,7 11-1,-7-12-30,0 0-1,1-1 1,0 0-1,0 0 1,0 0 0,0 0-1,1-1 1,0 0-1,0 0 1,0-1-1,0 0 1,1 0-1,-1 0 1,1-1-1,0 0 1,-1 0 0,1 0-1,0-1 1,7 0-1,-6 0-13,0-1 0,0 0 0,-1-1 0,1 1 0,0-2 0,-1 1 0,1-1 0,-1 0 0,1-1-1,-1 0 1,0 0 0,0 0 0,0-1 0,-1 0 0,1 0 0,-1-1 0,0 0 0,0 0 0,7-8 0,18-23-46,-2-2 0,-1-1 1,36-67-1,-56 91 23,10-16-19,-17 29 22,1 0-1,-1 1 0,1-1 0,-1 0 1,1 1-1,0-1 0,0 1 0,0-1 0,0 1 1,0 0-1,3-2 0,8-4-41,-12 6 182,-1 3-11,3 4-50,-1 1 0,-1 0 1,0-1-1,1 1 0,-2 0 0,1 9 0,-3 44 174,1-55-246,-5 43 50,3-35-41,0 29 0,4-57-91,1-1 0,0 0 0,1 1 1,1 0-1,1 0 0,0 0 0,0 0 0,2 1 1,0 0-1,1 0 0,0 1 0,1 0 0,20-23 0,-28 34 94,1 1 0,-1-1 0,0 1 0,1-1-1,-1 1 1,1 0 0,0 0 0,-1 0-1,1 0 1,0 0 0,-1 0 0,1 0 0,0 1-1,0-1 1,0 0 0,0 1 0,0 0-1,0-1 1,0 1 0,0 0 0,0 0 0,0 0-1,0 0 1,0 1 0,0-1 0,0 0-1,-1 1 1,1 0 0,0-1 0,0 1 0,0 0-1,0 0 1,-1 0 0,1 0 0,0 0-1,-1 0 1,1 0 0,-1 1 0,1-1 0,-1 1-1,0-1 1,0 1 0,0-1 0,1 1-1,-1 0 1,-1-1 0,3 5 0,0 3 63,-1 1 0,0-1 1,0 1-1,-1 0 0,0 0 0,-1 17 1,3 24 74,-1-38-167,1 1 0,0-1-1,8 18 1,-9-25 23,1 0-1,0 1 1,1-1-1,-1 0 1,1 0-1,0-1 1,1 1-1,6 6 1,-9-11-10,1 1 0,-1 0 1,1-1-1,-1 0 0,1 0 0,-1 1 1,1-1-1,0-1 0,-1 1 1,1 0-1,0-1 0,0 1 0,-1-1 1,1 0-1,0 0 0,0 0 1,0-1-1,-1 1 0,1 0 0,0-1 1,0 0-1,-1 0 0,1 0 1,3-1-1,6-4-16,-1 0 1,0 0 0,18-15-1,-28 21 16,18-15-52,-1-1 1,0 0-1,-1-1 0,-1-1 0,-1-1 0,0 0 1,-2-1-1,18-33 0,-28 46 23,0 1 0,-1-1 0,0 1 0,0-1 0,0 0-1,-1 0 1,0 1 0,-1-1 0,0-10 0,0 15 27,0 1 0,0-1 1,0 0-1,-1 0 0,1 1 0,0-1 1,-1 0-1,0 1 0,1-1 0,-1 0 1,0 1-1,0-1 0,0 1 0,0-1 1,0 1-1,0-1 0,0 1 0,0 0 0,-1 0 1,1 0-1,0 0 0,-1 0 0,1 0 1,-1 0-1,1 0 0,-1 0 0,0 0 1,1 1-1,-1-1 0,0 1 0,1-1 1,-1 1-1,0 0 0,0 0 0,1 0 1,-1 0-1,0 0 0,0 0 0,1 0 1,-4 1-1,2-1 4,0 1 1,0-1-1,0 1 1,0-1-1,0 1 0,0 0 1,0 0-1,1 1 1,-1-1-1,0 0 1,1 1-1,-1 0 1,1-1-1,-1 1 0,1 0 1,0 0-1,0 1 1,0-1-1,0 0 1,0 1-1,0-1 0,1 1 1,-1 0-1,1-1 1,0 1-1,0 0 1,0 0-1,0 0 1,0 0-1,0 0 0,1 0 1,0 0-1,-1 5 1,2 2-12,-1-1 1,1 1-1,1-1 0,0 1 1,0-1-1,1 1 1,0-1-1,0 0 1,7 12-1,0-1 4,19 31 16,-26-46-8,0 0 0,1 0-1,-1-1 1,1 0 0,0 0 0,1 0-1,7 6 1,-11-9-9,1 0-1,0 0 1,-1-1 0,1 1-1,0 0 1,0-1 0,-1 1-1,1-1 1,0 1 0,0-1-1,0 0 1,0 0 0,0 0-1,-1 0 1,1 0 0,0 0-1,0-1 1,0 1-1,0 0 1,-1-1 0,1 0-1,0 1 1,0-1 0,-1 0-1,1 0 1,-1 0 0,1 0-1,-1 0 1,1 0 0,-1-1-1,1 1 1,-1 0 0,0-1-1,2-1 1,4-6 31,-1-1-1,1 0 1,-2 0 0,7-15-1,-6 14-119,19-43 33,34-64-77,-56 113 172,-2 3-26,1 0 0,-1-1-1,0 1 1,0 0 0,0 0-1,0 0 1,0-1 0,-1 1 0,2-4-1,6 14 99,2 4-124,-1 1 0,15 25 0,-15-21 85,18 22 0,-19-28-38,0-1 20,0 0 1,0 0-1,1-1 0,13 11 0,-19-18-53,-1 0 0,1 0 0,0-1-1,0 1 1,0-1 0,0 1-1,0-1 1,0 0 0,1 0-1,-1 0 1,0-1 0,0 1-1,1-1 1,-1 0 0,0 0-1,1 0 1,-1 0 0,0 0-1,1-1 1,-1 0 0,6-2-1,11-6-39,0-1 0,-1-1 0,33-24 0,-38 26-9,10-10-14,27-27 0,-22 20 92,-6 0 15,-21 24-34,-1 0 1,1 0-1,-1 0 0,0 0 0,0 0 0,0-1 1,0 1-1,0 0 0,-1-1 0,1 1 1,0-4-1,-1 5-6,0 1 1,0 0 0,0-1-1,0 1 1,0 0 0,0-1-1,0 1 1,-1-1 0,1 1-1,0 0 1,0-1 0,0 1-1,0 0 1,0 0-1,-1-1 1,1 1 0,0 0-1,0-1 1,0 1 0,-1 0-1,1 0 1,0-1 0,0 1-1,-1 0 1,1 0-1,0 0 1,-1-1 0,1 1-1,0 0 1,-1 0 0,1 0-1,0 0 1,-1 0 0,1 0-1,0 0 1,-1 0 0,1 0-1,0 0 1,-1 0-1,1 0 1,0 0 0,-1 0-1,1 0 1,0 0 0,-1 0-1,1 0 1,0 0 0,-1 0-1,1 0 1,0 1 0,-1-1-1,1 0 1,-1 1-1,-18 10 60,10-3-75,0 0 0,0 0 0,1 1-1,1 1 1,-1-1 0,1 1 0,1 1 0,0-1-1,0 1 1,1 0 0,1 0 0,-5 15 0,4-10 13,1 1 0,1 0 0,1 0 0,0 1 0,1-1 1,1 0-1,0 0 0,3 19 0,-2-31 6,0 0-1,1 0 0,-1 1 1,1-1-1,0 0 1,0 0-1,1 0 1,2 4-1,-4-8-3,0 0 0,-1 0 0,1 0-1,0 0 1,-1 0 0,1 0 0,0-1 0,0 1-1,0 0 1,0-1 0,0 1 0,0 0 0,0-1-1,0 1 1,0-1 0,0 1 0,0-1 0,0 0-1,0 1 1,0-1 0,0 0 0,1 0 0,-1 0-1,0 0 1,0 0 0,0 0 0,0 0 0,0 0 0,1-1-1,-1 1 1,0 0 0,0-1 0,0 1 0,0 0-1,0-1 1,0 0 0,0 1 0,0-1 0,0 1-1,0-1 1,0 0 0,0-1 0,4-3 3,0-1 0,-1 1 1,0-1-1,0 0 0,-1 0 0,0 0 0,0-1 1,4-11-1,-2 5-5,28-90 208,-18 51-243,-11 40-2,-1 9-69,0 8 46,2 9 27,1 23 250,-1 0 0,-2-1 0,-1 1 0,-2 0 0,-8 58 0,6-81-138,0 0 1,-1 0 0,-1-1-1,-5 15 1,6-22-56,1-1-1,-1 1 1,-1-1 0,1 0 0,-1 0 0,0 0-1,0 0 1,0-1 0,-1 1 0,1-1 0,-8 5-1,1-3 3,0 0-1,0-1 1,-1 0-1,-21 6 0,7-3-18,11-3 7,0-1 0,-1-1-1,-29 3 1,-49-4-216,74-2 35,18 0 120,-1 0 0,1 0-1,0 0 1,-1-1-1,1 1 1,0-1 0,0 1-1,0-1 1,-1 0-1,1 0 1,0 0 0,-2-2-1,3 3 31,1 0 0,-1-1 0,1 1 1,0 0-1,-1-1 0,1 1 0,0-1 0,-1 1 0,1-1 0,0 1 0,0-1 0,-1 1 0,1-1 1,0 1-1,0-1 0,0 1 0,0-1 0,0 1 0,0-1 0,0 1 0,0-1 0,0 0 12,0 0 0,0 0 0,1 0 0,-1 0 0,1 0 0,-1 0 0,1 0 0,-1 0 0,1 0 0,0 1 0,-1-1 0,1 0 0,0 0 0,-1 1 0,2-2-1,17-12-35,0 1 0,1 0 1,42-18-1,-33 17 16,33-21 1,-31 12 29,-1-1 0,-1-2 0,-1 0 0,-2-2 0,0-1 0,-2-1 0,33-54 0,7-3 215,-8 11 31,-47 66-69,-9 10-131,1 0 1,0-1-1,-1 1 1,1-1-1,-1 1 1,1-1 0,-1 1-1,0-1 1,1 1-1,-1-1 1,1 1-1,-1-1 1,0 0-1,0 1 1,1-1 0,-1 0-1,2 6-40,-1 0 0,0 0-1,-1 0 1,1 8 0,2 13 74,10 77 347,-10-66-308,12 53 1,-14-89-110,-1 0 1,0 0-1,0 0 1,0 0 0,1 0-1,-1 0 1,0 0-1,1 0 1,-1 0-1,1 0 1,-1 0 0,1 0-1,0 0 1,-1 0-1,1-1 1,0 1 0,0 0-1,0 0 1,1 0-1,-1 0 0,-1-1 0,1 0 0,0-1 0,-1 1 0,1 0 0,0 0 0,-1 0 0,1 0 0,-1 0 0,1-1 0,0 1-1,-1 0 1,1-1 0,-1 1 0,1 0 0,0-1 0,-1 1 0,1 0 0,-1-1 0,0 1 0,1-1 0,-1 1 0,1-2 0,5-5 59,-1-1 0,-1 0 0,6-12 0,-7 15-122,18-36 46,3 1 1,1 1-1,36-43 0,-58 77 7,1 1 0,0 0-1,-1 0 1,1 1-1,1-1 1,-1 1 0,0 0-1,1 0 1,7-3 0,-10 5-12,0 1 0,0-1 0,0 1 1,0-1-1,0 1 0,0 0 1,0 0-1,0-1 0,0 2 1,0-1-1,0 0 0,0 0 1,0 1-1,0-1 0,0 1 1,-1-1-1,1 1 0,0 0 1,0 0-1,0 0 0,-1 0 0,1 0 1,0 0-1,-1 0 0,1 1 1,-1-1-1,0 0 0,3 4 1,0 1 25,0 0 1,0 0-1,-1 0 1,0 1-1,0-1 1,-1 1-1,1 0 1,-2 0-1,1 0 1,-1 0-1,0 0 1,0 10-1,0 12 21,-5 48 0,2-54-37,0-3 10,-1 0 1,0 0-1,-2-1 1,0 1-1,-1-1 1,-1 0 0,-1-1-1,-19 34 1,18-38-12,-1 0 0,-1 0 1,0-1-1,0 0 1,-1-1-1,-1-1 0,0 0 1,-1 0-1,0-2 0,-27 15 1,31-18-66,-1-1 1,-1 0-1,1-1 1,0 0-1,-1-1 1,0-1-1,0 1 1,0-2-1,-13 1 1,22-2 3,-1-1 1,1 1-1,0-1 0,0 0 1,0 0-1,0 0 0,0 0 1,0-1-1,1 1 0,-1-1 1,0 0-1,1 1 0,-1-1 1,1 0-1,0-1 0,-1 1 1,1 0-1,0-1 0,0 1 0,-1-4 1,2 4 71,-1 1 0,1-1 1,0 0-1,1 0 0,-1 0 0,0 0 1,0 0-1,1 1 0,-1-1 1,1 0-1,0 0 0,0 0 0,-1 0 1,1-1-1,0 1 0,1 0 1,-1 0-1,0 0 0,1 0 0,-1 0 1,1 1-1,-1-1 0,1 0 1,0 0-1,0 0 0,0 0 0,0 1 1,0-1-1,0 0 0,1 1 1,-1-1-1,2-1 0,5-2 170,-1-1-1,1 2 1,0-1-1,0 1 1,0 0-1,1 1 1,14-5-1,64-9-86,-48 13-1221,61 0 1,-99 4 617,0 0 0,1 0 0,-1 0 0,0 0-1,1 0 1,-1 0 0,1 1 0,-1-1 0,0 0 0,0 1 0,1-1-1,-1 1 1,0-1 0,0 1 0,1 0 0,-1-1 0,0 1 0,0 0 0,0 0-1,0 0 1,0 0 0,0 0 0,0 0 0,0 0 0,-1 0 0,1 0-1,0 0 1,-1 0 0,1 1 0,0-1 0,-1 0 0,0 1 0,1-1 0,-1 0-1,1 3 1,3 19-6334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09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235 22 3392,'0'-1'158,"1"1"0,-1 0 0,0 0 1,1 0-1,-1 0 0,0 0 0,0 0 0,1 0 0,-1 0 1,0 0-1,0-1 0,1 1 0,-1 0 0,0 0 0,0 0 1,0-1-1,1 1 0,-1 0 0,0 0 0,0 0 0,0-1 1,0 1-1,0 0 0,1-1 0,-1 1 0,0 0 0,0 0 0,0-1 1,0 1-1,0 0 0,0 0 0,0-1 0,0 1 0,0 0 1,0-1-1,0 1 0,0 0 0,0 0 0,0-1 0,0 0 113,0 1-1,0-1 1,-1 1-1,1-1 0,0 1 1,0-1-1,0 0 1,0 1-1,-1-1 0,1 1 1,0-1-1,-1 1 1,1 0-1,0-1 0,-1 1 1,1-1-1,0 1 1,-1 0-1,1-1 0,-1 0 1,-2 1-4,1-1-1,0 1 1,0 0 0,0-1-1,0 1 1,-1 0 0,1 0 0,0 1-1,0-1 1,0 0 0,-1 1 0,1-1-1,0 1 1,-2 1 0,-31 15 931,20-9-771,-5 2 286,-38 27-1,51-32-586,0 0 0,1 1 0,0 0 0,0 0 1,0 0-1,0 1 0,1 0 0,-6 11 0,8-12-97,1 0 0,1-1 0,-1 1 0,1 0 0,0 0 0,0 0-1,0 0 1,1 0 0,0 0 0,0 0 0,1 0 0,0 0 0,2 11 0,-1-9 24,1 0 0,0-1-1,0 1 1,0-1 0,1 0 0,0 0 0,0 0 0,0 0 0,1-1 0,6 6 0,-9-9-39,0-1 0,0 0 0,0-1 1,1 1-1,-1 0 0,1 0 0,-1-1 0,1 0 0,-1 1 1,1-1-1,0 0 0,0 0 0,-1-1 0,1 1 1,0-1-1,0 1 0,0-1 0,0 0 0,0 0 0,0 0 1,0 0-1,0 0 0,-1-1 0,1 0 0,0 1 0,0-1 1,4-2-1,-2 0-9,0 0 0,0 0 0,0 0 0,-1-1 1,1 1-1,-1-1 0,0 0 0,0-1 0,0 1 1,-1-1-1,1 0 0,-1 0 0,2-5 0,10-23-94,17-54 1,-29 79 41,-2 2 63,0 0 0,0 0 0,0 0 0,0-7 0,-1 7 72,1-1 0,-1 1 0,3-9 0,-2 3 666,-1 10-13,0 9-326,0-6-367,-5 134 1167,-5 17-842,2-19-148,6-109-207,-14 108 284,13-113-185,1 39 0,2-57-154,0 0-22,0 5-138,0-6 157,0 0 0,-1 0 0,1 0 1,0 0-1,0 0 0,0 0 0,0 0 0,0 1 0,0-1 0,0 0 0,0 0 1,0 0-1,0 0 0,0 0 0,0 0 0,0 0 0,-1 0 0,1 0 0,0 0 1,0 0-1,0 0 0,0 0 0,0 0 0,0 0 0,0 0 0,0 0 0,0 0 1,0 0-1,-1 0 0,1 0 0,0 0 0,0 0 0,0 0 0,0 0 0,0 0 1,0 0-1,0 0 0,0 0 0,0 0 0,-1 0 0,1 0 0,0 0 0,0 0 0,0 0 1,0 0-1,0-1 0,0 1 0,0 0 0,0 0 0,0 0 0,0 0 0,0 0 1,0 0-1,0 0 0,0 0 0,0 0 0,-5-4-1639,5 3 1645,-1 0-878,-1-1 1,1 1 0,0-1-1,0 0 1,0 0 0,0 0-1,0 1 1,1-1 0,-1 0 0,1 0-1,-1-3 1,4-13-6822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10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3 5056,'-3'-3'8753,"3"13"-3853,4 20-2586,25 141 2887,-24-153-5044,0 0 1,1-1-1,1 1 0,0-1 0,2-1 0,-1 1 1,15 17-1,-21-31-116,1 0 1,-1 1 0,1-1-1,0 0 1,0-1-1,0 1 1,1 0 0,5 3-1,-7-6-28,-1 1 0,0-1 0,1 1 0,-1-1 0,1 0 0,-1 1 0,1-1 0,-1 0 0,1 0 0,-1 0 0,1 0 0,-1 0 0,0-1 0,1 1 0,-1 0 0,1-1 0,-1 1 0,1-1 0,-1 1 0,0-1 0,1 0 0,-1 1 0,0-1 0,0 0 0,0 0 0,2-1 0,4-5 29,-1 0 0,0 0 1,0 0-1,-1 0 0,9-17 0,19-46-56,-20 41 100,68-131-267,-80 156 36,1 1 0,-1-1 0,0 0 0,0 0 0,0 0 0,0 0 0,-1 0 0,1 0 0,-1-5 0,14 20-11972,-9-6 9461,10 6-571,10-2-1674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11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10 6880,'-1'-1'177,"0"0"-1,0 0 1,0 0 0,0 0 0,-1 0-1,1 1 1,0-1 0,0 0 0,-1 1-1,1-1 1,-1 1 0,1 0 0,0-1-1,-1 1 1,1 0 0,-1 0 0,1 0-1,-1 0 1,1 0 0,-3 1 0,3-1 900,-8 4 2192,5-2-2629,-1 1-1,1 0 0,-1 0 1,1 0-1,0 1 1,0 0-1,0-1 0,0 1 1,1 1-1,-5 5 1,4-2-134,0-1 1,0 1-1,1 0 1,0 0 0,-4 16-1,3 2-14,1 1 0,0 0 0,3 30 1,0-54-412,0-2-72,1 33 290,0-32-304,-1 0 1,0 0-1,1 0 1,-1 1 0,1-1-1,0 0 1,0 0-1,0 0 1,0 0-1,0 0 1,0 0 0,2 2-1,-3-4-2,0 0-1,0 0 1,1 0 0,-1 0-1,0 0 1,0 0 0,1 0-1,-1 0 1,0 0-1,0 0 1,1 0 0,-1 0-1,0 0 1,0 0-1,1 0 1,-1 0 0,0 0-1,0 0 1,1-1 0,-1 1-1,0 0 1,0 0-1,0 0 1,1 0 0,-1 0-1,0-1 1,0 1 0,0 0-1,0 0 1,1 0-1,-1 0 1,0-1 0,0 1-1,0 0 1,0-1-1,6-7-149,-6 8 154,6-13-227,0 0 1,-1 0-1,-1 0 1,0-1 0,2-15-1,-4 16 268,1 0-1,1 0 0,0 0 1,1 0-1,9-17 1,-14 29 495,1 2-26,0 2-193,4 9 151,0 1 1,-1-1-1,2 15 0,-3-11-602,0 0-1,1 0 1,1 0-1,12 27 0,-17-42-173,1 0-1,-1 0 1,1 0-1,0 0 1,-1-1-1,1 1 1,0 0-1,0 0 1,0-1-1,0 1 1,0-1-1,-1 1 1,1-1-1,0 1 1,0-1-1,0 1 1,0-1-1,1 0 1,-1 1-1,0-1 1,0 0-1,0 0 1,1 0-1,1 0-751,0 0-1,1 0 1,-1-1 0,0 1-1,0-1 1,0 0-1,3-1 1,12-5-1902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12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206 667 7968,'-2'-5'498,"2"3"-384,0 1 0,0 0 0,0 0 1,0 0-1,-1 0 0,1 0 1,-1 0-1,1-1 0,-1 1 1,1 0-1,-1 0 0,1 0 0,-1 1 1,0-1-1,0 0 0,0 0 1,1 0-1,-1 0 0,0 1 1,0-1-1,0 0 0,0 1 0,0-1 1,0 1-1,0-1 0,-2 0 1,-3 0 672,-1-1 0,1 1 0,-1 1 0,1-1 1,-1 1-1,1 0 0,0 0 0,-10 2 0,9 0-361,0-1-1,1 1 1,-1 1-1,1-1 1,0 1-1,-1 0 0,-9 7 1,12-7-336,0 0 1,-1 0 0,1 1 0,1 0 0,-1 0-1,0 0 1,1 0 0,0 0 0,0 1-1,0-1 1,1 1 0,-1 0 0,1 0-1,0 0 1,1 0 0,-1 0 0,1 1-1,0-1 1,0 0 0,1 1 0,-1-1 0,2 10-1,0-8-57,0 0-1,0 0 1,1 0-1,0-1 1,1 1-1,-1-1 1,1 1-1,1-1 1,-1 0 0,1 0-1,0-1 1,5 7-1,-7-10-34,0 0 0,0 1-1,0-1 1,1 0 0,-1-1-1,0 1 1,1 0 0,-1-1 0,1 1-1,0-1 1,-1 0 0,1 0-1,0 0 1,0 0 0,0 0 0,0-1-1,-1 1 1,1-1 0,0 0-1,0 0 1,0 0 0,0 0 0,0 0-1,0-1 1,0 1 0,0-1-1,0 0 1,0 0 0,-1 0 0,4-1-1,-1-1-60,0 0 1,-1-1-1,1 1 0,-1-1 0,1 0 1,-1 0-1,0 0 0,-1 0 0,1-1 0,-1 0 1,6-9-1,-1-3-182,-1-1 0,7-22 1,-8 21 137,3-10 90,-2-1 0,0-1 0,-2 1 0,-2-1 0,1-45 0,-4 28 306,-3-115 1390,3 161-1646,-3-17 271,3 19-297,0 0 1,0 0-1,0 0 1,0 0-1,0 1 1,0-1-1,0 0 1,0 0-1,-1 0 1,1 0 0,0 0-1,0 1 1,0-1-1,0 0 1,-1 0-1,1 0 1,0 0-1,0 0 1,0 0 0,0 0-1,-1 0 1,1 0-1,0 0 1,0 0-1,0 0 1,-1 0-1,1 0 1,0 0-1,0 0 1,0 0 0,0 0-1,-1 0 1,1 0-1,0 0 1,0 0-1,0 0 1,-1 0-1,1 0 1,0 0 0,0 0-1,0 0 1,0-1-1,-1 1 1,1 0-1,0 0 1,0 0-1,0 0 1,0 0 0,0-1-1,0 1 1,-1 0-1,1 0 1,0 0-1,0 0 1,0-1-1,0 1 1,0 0-1,0 0 1,0-1 0,-3 8 80,1-1-1,0 0 1,0 1 0,0-1 0,1 1 0,-2 12 0,2 45 453,1-49-455,1 22 72,2 0 0,1-1-1,3 0 1,0 0 0,2 0-1,21 50 1,-29-82-130,1 0 0,0 0 0,0 0 0,1-1 0,3 6 0,-6-8-31,1-1 0,-1 1 0,0-1-1,1 1 1,-1-1 0,1 1 0,-1-1-1,0 0 1,1 1 0,-1-1-1,1 1 1,-1-1 0,1 0 0,-1 0-1,1 1 1,0-1 0,-1 0 0,1 0-1,-1 0 1,1 0 0,-1 1 0,1-1-1,0 0 1,-1 0 0,1 0 0,-1 0-1,1 0 1,0 0 0,-1-1 0,1 1-1,-1 0 1,1 0 0,-1 0 0,1-1-1,0 1 1,-1 0 0,1 0 0,-1-1-1,1 1 1,-1 0 0,0-1 0,1 1-1,-1-1 1,1 1 0,-1-1 0,0 1-1,1-1 1,-1 1 0,1-1-1,6-9-124,-1-1-1,0 1 0,0-1 0,-1 0 0,6-17 0,-9 21 91,1-1 0,0 1 0,0 0 0,6-8 0,-5 7 51,0 1 0,0-1 0,3-11 0,-7 19 6,0-1 0,0 0 1,0 1-1,1-1 0,-1 0 1,0 1-1,0-1 0,1 1 1,-1-1-1,0 0 0,1 1 1,-1-1-1,0 1 0,1-1 1,-1 1-1,1-1 0,-1 1 1,1 0-1,-1-1 0,1 1 1,-1-1-1,1 1 0,0 0 0,6 16 973,10 17-455,-14-25-457,1 0 1,0 0-1,8 11 1,-9-16-78,-1 1 0,1-1 0,-1 0 1,1 0-1,0 0 0,0-1 0,1 1 0,-1-1 0,0 1 0,1-1 0,0 0 0,-1-1 1,1 1-1,0 0 0,0-1 0,0 0 0,0 0 0,0 0 0,0-1 0,0 1 0,0-1 1,0 0-1,6-1 0,19-2-291,0-2 1,39-10 0,55-25-103,-100 32 340,54-23 210,-76 30-139,0 1 0,-1 0 1,1 0-1,0-1 0,-1 1 0,1 0 0,0-1 0,-1 1 0,1 0 0,0-1 0,-1 1 0,1-1 0,-1 1 0,1-1 0,-1 0 0,1 1 0,-1-1 0,1 1 0,-1-1 0,0 0 0,1 1 0,-1-1 0,0 0 0,0 0 0,1 1 0,-1-1 0,0 0 0,0 0 0,0 1 0,0-1 0,0 0 0,0 0 0,0 0 128,-22 2 16,9 1-6,0 1-1,1 1 1,-18 7-1,12-4-93,10-4-27,-1 2 0,1-1-1,0 1 1,0 0 0,0 1 0,1-1 0,0 2-1,0-1 1,0 1 0,1 0 0,-8 12-1,12-17-41,0 0 0,1 1-1,-1-1 1,1 1 0,0 0-1,0-1 1,0 1 0,-1 4-1,2-6-1,0 0-1,0 0 1,0 0-1,0 0 1,0 0-1,0-1 1,0 1-1,0 0 1,0 0-1,0 0 1,0 0-1,1 0 1,-1 0-1,0-1 1,1 1 0,-1 0-1,1 0 1,-1 0-1,0-1 1,1 1-1,0 0 1,-1-1-1,1 1 1,-1 0-1,1-1 1,0 1-1,0-1 1,-1 1-1,1-1 1,1 1-1,0-1-23,1 0-1,-1 0 1,0 0-1,1 0 1,-1 0-1,1-1 0,-1 1 1,0-1-1,0 0 1,1 1-1,-1-1 1,0 0-1,0-1 0,4-1 1,-4 2-2,62-40-1302,-29 19 1057,-33 20 279,2-1-3,1 1-1,-1-1 1,0 1 0,1 0 0,6-2 0,-9 3 24,-1 1 0,0 0 0,1 0 0,-1 0 1,1 0-1,-1 0 0,1 0 0,-1 0 0,1 0 1,-1 1-1,1-1 0,-1 0 0,1 1 0,-1 0 1,0-1-1,1 1 0,-1 0 0,0-1 0,0 1 1,0 0-1,1 0 0,0 1 0,3 4 38,-1-1 0,1 1 0,-1 0-1,-1 1 1,1-1 0,-1 1 0,3 7 0,4 8 76,-4-8-142,7 13-77,-12-26 79,0 0 0,0 1-1,0-1 1,0 0-1,0 0 1,0 0 0,0 0-1,0 0 1,0-1 0,1 1-1,-1 0 1,0 0 0,1-1-1,-1 1 1,0-1-1,3 1 1,-3-1-8,0 1 0,-1-1 0,1 0 0,0-1 0,-1 1 0,1 0 0,0 0 1,0 0-1,-1 0 0,1 0 0,0-1 0,-1 1 0,1 0 0,-1-1 0,1 1 0,0-1 0,-1 1 0,1 0 0,-1-1 0,1 1 0,-1-1 0,1 1 0,0-2 0,10-17-462,-5 9 281,3-6 25,-1 0 0,0 0 0,-2 0 0,7-20 0,13-73-160,-22 82 293,2-50 0,-2 11 75,4-204 550,-8 206-4,-1 39-201,0 17-131,-1 14 203,-4 37-163,3 1-1,2 63 1,2-53-128,-1 15 206,12 91 0,-7-116-263,-5-30-40,2-1 0,0 1 0,5 21 0,-6-32-64,8 22 59,13 31 0,-18-49-69,-1 0 0,1 0 0,1 0 0,-1-1 0,1 0 1,1 0-1,-1 0 0,12 9 0,-15-13-174,1-1 0,0 1-1,-1-1 1,1 0 0,0 0 0,0 0 0,0-1 0,0 1-1,0-1 1,0 1 0,0-1 0,0 0 0,0 0-1,0 0 1,0-1 0,0 1 0,0-1 0,0 0 0,0 1-1,4-3 1,3-1-1366,0-1 1,0 0-1,0 0 0,10-8 0,-19 12 1167,0 0 0,0 1 0,0-1-1,0 0 1,0 0 0,0 0 0,0 1 0,0-1 0,-1 0 0,1 0-1,0-1 1,-1 1 0,1 0 0,-1 0 0,1 0 0,-1 0-1,1 0 1,-1-1 0,0 1 0,0 0 0,0 0 0,1 0-1,-1-1 1,0 1 0,0 0 0,-1 0 0,1-1 0,0 1 0,0 0-1,-1 0 1,1-2 0,-9-10-4012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13.0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8 136 9888,'-1'0'149,"1"0"0,0-1 0,-1 1 0,1 0 0,-1-1 0,1 1 0,-1 0 0,1-1 0,0 1-1,-1-1 1,1 1 0,0-1 0,-1 1 0,1-1 0,0 1 0,0-1 0,-1 1 0,1-1 0,0 1 0,0-1 0,0 1 0,0-1 0,0 0 0,11-7 1904,-1 3-786,18-11 1424,51-24-598,-53 28-2884,1 1 0,0 2-1,35-8 1,-53 15-48,1 0 0,0 1 1,0 0-1,0 1 0,0 0 1,0 1-1,0 0 0,0 0 0,-1 1 1,1 0-1,0 1 0,16 7 0,-22-8 848,1 0 0,-2 0 0,1 1-1,0 0 1,0 0 0,-1 0-1,1 0 1,-1 0 0,0 1 0,0-1-1,-1 1 1,1 0 0,2 5-1,-2-3 797,-1 0 0,0 0 0,0 0 0,0 0-1,-1 0 1,0 1 0,0-1 0,0 12 0,1 47 4627,1 2-4502,-3-61-1973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13.4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26 7712,'-9'0'2880,"4"-5"-2240,0 2-192,15-2-864,4 1-32,4 1 256,0-2-832,4 5 576,4 0-2464,3 5 1600,-3-2-1536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13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0 5056,'11'7'1642,"-9"6"3585,-2-11-4825,0-1 0,0 0 1,0 1-1,-1-1 0,1 0 0,-1 1 1,1-1-1,-1 0 0,1 0 0,-1 1 0,1-1 1,-1 0-1,0 0 0,-1 2 0,-17 18 3167,12-14-2339,2-1-409,-1 1 0,1-1 0,1 1 0,-1 0 0,1 0 0,-3 8 0,6-11-677,0-1-1,0 1 0,0 0 1,0 0-1,0-1 1,1 1-1,0 0 1,0 0-1,0 0 0,0-1 1,1 1-1,0 0 1,-1 0-1,1-1 1,2 5-1,-2-5-144,0 0 0,0 0 0,1 0 0,-1 0 0,1 0 0,0-1 0,0 1 0,0 0 0,0-1 0,0 1 0,1-1 0,-1 0 0,1 0 0,-1 0 0,4 2 0,-3-2-295,1-1-1,-1 0 1,0 0-1,0 0 0,1-1 1,-1 1-1,0-1 1,1 1-1,-1-1 1,0 0-1,1 0 1,-1-1-1,0 1 1,7-2-1,31-11-5291,-27 8 2443,-1 1 0,21-3 0,9 5-1842,-5 2 966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5:24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14 682 7296,'-3'0'417,"2"0"-290,1 0-1,-1 0 0,1 0 0,0 1 0,-1-1 0,1 0 0,-1 0 0,1 0 0,-1 0 0,1 0 1,0 0-1,-1 1 0,1-1 0,-1 0 0,1 0 0,0 1 0,-1-1 0,1 0 0,0 0 0,-1 1 1,1-1-1,0 0 0,0 1 0,-1-1 0,1 0 0,-1 3 2087,8-7 891,-2 2-2677,1 0-1,-1-1 1,0 0 0,0 0-1,0 0 1,0 0 0,0-1-1,0 0 1,-1 0 0,8-8-1,3-8 171,18-26 1,-23 32-342,178-232 2016,-143 188-1504,53-92 0,-73 102-536,-16 30-154,11-18 1,-17 31-164,-2 3-15,0 6 55,0 0 62,3 17-7,-1 0 0,0 0 1,-2 0-1,0 0 1,-2 0-1,0 0 1,-6 29-1,-3 1 119,-32 90 0,31-109-64,-1-1 1,-20 34 0,25-53-28,0 0 0,0-1 0,-1 0 0,-1 0 0,0-1 0,-1 0 0,0-1 0,-12 10 0,18-17-46,1 0 0,-1 1 1,0-1-1,0-1 1,1 1-1,-1 0 0,-1-1 1,1 0-1,0 0 1,0 0-1,-5 0 1,6-1-38,0 0 0,0 0 1,-1-1-1,1 1 1,0-1-1,0 0 1,0 0-1,0 0 1,0 0-1,0 0 1,0-1-1,0 1 1,1-1-1,-1 0 1,1 0-1,-4-3 1,0-2-100,-1-1 1,1 0 0,0 0 0,1 0-1,0-1 1,-7-17 0,12 26 121,-1 0-1,1-1 1,0 1-1,0-1 1,0 1 0,-1-1-1,1 1 1,0-1 0,0 1-1,0 0 1,0-1-1,0 1 1,0-1 0,0 1-1,0-1 1,0 1 0,0-1-1,0 1 1,1-1-1,6-1-249,16 10 50,-15-5 177,15 4 88,1-2 0,0 0 0,0-1 0,0-1 0,0-2 0,0 0 0,0-2 0,1 0 0,-1-2 0,0-1 0,-1 0 0,1-2 0,-1-1 0,0-1 0,0-1 0,-1 0 0,31-20 0,147-116 294,-125 88 24,-64 48-274,0 0 1,12-13-1,-20 19-70,0 0 1,-1 0-1,1 0 0,-1-1 0,0 1 1,0-1-1,0 0 0,0 0 1,-1 1-1,0-1 0,2-8 1,-3 11-26,1 0 1,-1 0-1,0 0 1,0 0 0,0-1-1,-1 1 1,1 0-1,0 0 1,0 0-1,0 0 1,-1 0 0,1 0-1,-1 0 1,1 0-1,-1 0 1,1 0 0,-1 0-1,0 0 1,1 0-1,-1 0 1,0 0 0,0 1-1,1-1 1,-1 0-1,0 0 1,0 1 0,0-1-1,0 1 1,-2-2-1,0 1-46,-1 0-1,0 0 0,1 0 0,-1 0 0,0 1 0,0-1 0,-6 1 0,2 0 23,0 1 0,0 1 0,0-1-1,1 1 1,-1 0 0,0 1 0,1 0-1,-1 0 1,1 1 0,0 0 0,0 0 0,-8 7-1,4-2 127,-1 0 0,2 1 0,-1 1 0,1 0-1,-16 22 1,19-22-94,1 0 1,-1 0-1,2 0 0,0 1 1,0 0-1,1 0 0,0 0 0,1 1 1,1-1-1,0 1 0,0 0 1,2-1-1,-1 1 0,2 0 0,-1 0 1,2-1-1,0 1 0,4 15 1,-4-24 17,-1 1 0,1-1 1,0 0-1,0 0 0,1 0 1,2 4-1,-3-6-1,-1-1 0,0 1 0,1-1 0,-1 1 0,1-1 0,-1 1-1,1-1 1,0 0 0,0 0 0,-1 0 0,1 0 0,0 0 0,0 0 0,0 0 0,0-1 0,2 1 0,0-1 27,0 0 0,0 0 0,-1-1 0,1 1 0,0-1 0,-1 0 0,1 0 0,-1 0 0,1 0 0,4-4 0,34-20 200,-35 20-215,43-30 118,48-42-1,43-30 97,-80 64-155,-7 9-515,-53 34 426,-1-1-1,1 0 1,0 1 0,0-1-1,0 1 1,-1-1 0,1 1-1,0-1 1,0 1 0,0 0-1,0 0 1,0-1 0,0 1-1,1 0 1,-1 0-1,-1 0 1,0 0-1,1 0 0,-1 0 1,0 1-1,0-1 0,1 0 1,-1 0-1,0 0 0,1 0 1,-1 1-1,0-1 0,0 0 0,1 0 1,-1 1-1,0-1 0,0 0 1,0 0-1,0 1 0,1-1 1,-1 0-1,0 1 0,0-1 1,0 0-1,0 1 0,0-1 1,0 1-1,1 3-20,-1 0 1,0 1 0,0-1-1,-1 0 1,0 5-1,0-3-6,-3 21 38,-2-1-1,-12 34 1,-4 17 164,21-71-187,0-1 110,8-10 21,12-14-65,-2-1-1,30-43 0,-32 41-126,1 0 1,0 2-1,28-27 0,-19 20-257,-23 28 282,-1 6 70,-1 8 72,0-14-88,-1 15 5,0 1 0,-1-1 0,-5 16 1,0 4 278,7-27-54,5-12-66,12-19 6,-10 13-151,15-17-15,1 0 0,1 2 1,53-40-1,-70 58-23,13-9-175,-20 15 186,0 0 0,0 1 0,0-1 0,0 0 0,0 0 0,0 0 0,0 1 0,0-1 0,0 0 0,0 0 0,0 0 0,0 1 0,0-1 0,0 0 0,0 0 0,0 0 0,0 0 0,0 1 0,0-1 0,0 0 0,0 0 0,0 0 0,1 0 0,-1 1 0,0-1 0,0 0 0,0 0 1,0 0-1,0 0 0,0 0 0,1 0 0,-1 1 0,0-1 0,0 0 0,0 0 0,0 0 0,1 0 0,-1 0 0,0 0 0,0 0 0,0 0 0,0 0 0,1 0 0,-1 0 0,0 0 0,0 0 0,0 0 0,1 0 0,-1 0 0,0 0 0,0 0 0,0 0 0,1 0 0,-1 0 0,0 0 0,0 0 0,0 0 0,1-1 0,-13 56 126,8-39-66,1-1 0,0 1-1,1-1 1,1 18 0,1-24-54,0 0 1,1 0-1,0 0 1,1 0-1,-1 0 0,2 0 1,-1-1-1,7 14 1,-8-21 14,0 1-1,-1 0 1,1-1 0,0 1-1,0-1 1,1 1 0,-1-1 0,0 1-1,0-1 1,1 0 0,-1 1 0,1-1-1,-1 0 1,1 0 0,-1 0-1,1 0 1,0-1 0,-1 1 0,1 0-1,0-1 1,0 1 0,-1-1-1,1 1 1,0-1 0,0 0 0,0 0-1,0 0 1,0 0 0,-1 0 0,1 0-1,0-1 1,0 1 0,2-1-1,4-2 40,0-1 0,0 1 0,0-1 0,-1-1 0,13-8 0,204-166 1,-205 162-159,-19 17 101,0 0 0,0 0 0,0 0 0,-1 1 0,1-1 0,0 0 0,0 0-1,0 0 1,0 1 0,0-1 0,0 0 0,0 0 0,0 1 0,0-1 0,0 0 0,1 0 0,-1 0 0,0 1 0,0-1-1,0 0 1,0 0 0,0 0 0,0 0 0,0 1 0,0-1 0,1 0 0,-1 0 0,0 0 0,0 0 0,0 1 0,0-1-1,0 0 1,1 0 0,-1 0 0,0 0 0,0 0 0,0 0 0,1 0 0,-1 0 0,0 0 0,0 0 0,0 0 0,1 1-1,-1-1 1,0 0 0,0 0 0,0 0 0,1 0 0,-1 0 0,0-1 0,0 1 0,0 0 0,1 0 0,-1 0-1,0 0 1,0 0 0,0 0 0,1 0 0,-1 0 0,0 0 0,0 0 0,0-1 0,1 1 0,4 94 160,-5-80-154,2 0 0,0 0 0,0 0-1,1 0 1,1 0 0,1-1 0,0 0 0,12 23 0,-16-33-106,0-1 1,1 0-1,-1 0 0,1 0 0,0 0 1,-1 0-1,1 0 0,0 0 0,0-1 0,0 1 1,0-1-1,1 1 0,-1-1 0,0 0 1,1 0-1,-1 0 0,4 1 0,1-1-1920,1 1 0,0-2 0,0 1-1,11-1 1,-7 0-1970,0 0 1302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14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25 350 4224,'-1'0'177,"0"0"0,0 0 0,0 0 0,0 0 0,0 0 0,0 1 0,0-1 0,0 0 0,0 1 0,0-1 0,0 1 0,0-1 0,0 1 0,0-1 0,1 1 0,-1 0 0,0-1 0,0 1 0,0 0 0,1 0 0,-1 0 0,0 0 0,1-1 1,-1 1-1,1 0 0,-1 0 0,1 0 0,0 0 0,-1 0 0,1 0 0,0 0 0,0 0 0,0 0 0,-1 1 0,1-1 0,0 0 0,0 0 0,1 0 0,-1 0 0,0 0 0,0 0 0,0 0 0,1 0 0,0 2 0,-1-2 107,1 0 0,-1 1 0,1-1 0,-1 0-1,1 0 1,0 0 0,-1 1 0,1-1 0,0 0 0,0 0 0,0 0-1,0 0 1,0 0 0,0 0 0,0 0 0,0-1 0,0 1 0,1 0 0,1 0-1,-2 0-228,0-1-1,0 0 0,0 0 0,1 0 0,-1 0 1,0 0-1,0 0 0,0 0 0,1 0 0,-1 0 1,0 0-1,0 0 0,0-1 0,1 1 0,-1-1 1,2 0-1,2-2 182,0-1 1,1 0 0,-1 0-1,0 0 1,-1 0 0,1-1-1,-1 1 1,0-1 0,0-1-1,-1 1 1,5-8 0,3-9 138,14-37 1,-17 39-223,54-116 545,-46 103-404,-12 22-109,1 1 0,7-12-1,-11 20-99,0 1 0,0 0-1,0-1 1,0 1 0,0-1 0,-1 1-1,1-1 1,0 1 0,-1-1 0,1 1-1,-1-1 1,0 1 0,1-1 0,-1 0-1,0 1 1,0-1 0,0-1 0,-6 15 365,2 0 1,-1 0 0,2 0-1,0 1 1,-2 16 0,2 1 61,0 34-1,3-56-495,0-1-1,0 0 0,1 1 0,0-1 0,0 0 1,1 1-1,0-1 0,0 0 0,1 0 0,0 0 0,0-1 1,6 10-1,-8-15-24,0 0 1,0 1 0,0-1-1,1 0 1,-1 0 0,0-1-1,0 1 1,1 0 0,-1 0-1,1-1 1,-1 1 0,1 0-1,-1-1 1,1 0 0,-1 1-1,1-1 1,-1 0 0,1 0-1,0 0 1,-1 0 0,1 0-1,-1 0 1,1 0 0,-1 0-1,1-1 1,0 1 0,-1-1-1,1 1 1,-1-1 0,0 0-1,3-1 1,5-2-118,-1-2-1,0 1 0,15-13 1,-14 10 83,1 0-38,16-14 55,1 2-1,0 0 1,1 2-1,45-21 0,-72 38 55,0 1 0,0-1 0,0 1 0,0-1-1,1 1 1,-1 0 0,0-1 0,0 1-1,0 0 1,0 0 0,1 0 0,-1 0-1,0 0 1,0 0 0,0 0 0,0 0-1,1 0 1,-1 1 0,0-1 0,0 0-1,0 1 1,0-1 0,0 1 0,0-1 0,0 1-1,0 0 1,1 0 0,0 1 48,-1 1 1,1-1-1,-1 0 1,0 0 0,0 1-1,0-1 1,0 0-1,0 1 1,0-1-1,-1 1 1,1 4-1,1 9 54,-2 1-1,0 22 0,-1-8-202,11-34-535,-3-1 390,-1-1-1,1 0 0,-1 0 1,-1 0-1,1 0 1,7-11-1,13-11 32,-25 26 179,5-5 79,0 1 1,0 0-1,1 0 0,-1 1 1,9-5-1,-13 8 14,-1 1 1,1-1-1,0 0 0,0 1 0,0-1 0,0 1 0,0 0 1,0-1-1,0 1 0,0 0 0,0 0 0,0 0 0,0 1 1,0-1-1,0 0 0,0 1 0,0-1 0,0 1 0,0 0 1,0 0-1,0 0 0,-1 0 0,1 0 0,0 0 0,-1 0 1,3 2-1,0 1 1,0 1 1,0 0-1,0 0 1,0 0 0,-1 1-1,5 11 1,13 38-203,-14-21-110,-3 18-6004,-1-13 36,-3-15 706,-5-1 1830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15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25 10976,'-40'-20'4064,"30"20"-3168,7-5 831,-2 5-1375,13 0-1088,15 5-1855,12 7 1439,20 11-4160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16.0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417 42 4992,'-1'-1'325,"1"1"1,0-1 0,-1 1-1,1-1 1,0 1 0,-1-1-1,1 1 1,-1-1 0,1 1-1,-1-1 1,1 1-1,-1 0 1,1-1 0,-1 1-1,1 0 1,-1-1 0,0 1-1,1 0 1,-1 0-1,0-1 1,1 1 0,-1 0-1,1 0 1,-1 0 0,0 0-1,1 0 1,-1 0 0,0 0-1,0 1 1,-4-1-47,-5-1 936,1-1 0,-1 0 0,0 0 1,-11-4-1,-5-2 132,7 4-711,1 1-1,-1 0 1,0 1-1,0 2 1,-35 2 0,50-2-552,1 0 1,-1 1-1,1-1 1,-1 1 0,1 0-1,-1 0 1,1 0-1,0 1 1,-1-1 0,1 1-1,0 0 1,0 0 0,0 0-1,-4 3 1,-6 7 3,12-12-84,-1 1 0,1 0 0,0 0 0,-1 0 1,1 0-1,0 0 0,0 0 0,0 1 0,0-1 0,-1 2 0,-15 20 641,17-22-533,0 21-250,2-17 208,-1-3-70,-4 8-65,3-9 108,-10 15 287,5-10-211,0 1 0,0-2 0,-1 1 0,1-1 0,-1 1 0,-11 6-1,17-12-112,-1 0-1,1 0 1,0 0-1,0 1 1,0-1-1,-1 0 1,1 0-1,0 0 1,0 0 0,0 1-1,0-1 1,-1 0-1,1 0 1,0 1-1,0-1 1,0 0-1,0 0 1,0 0-1,0 1 1,0-1-1,0 0 1,0 0-1,0 1 1,0-1-1,-1 0 1,2 0-1,-1 1 1,0-1-1,0 0 1,0 0-1,0 1 1,0-1-1,0 0 1,0 0-1,0 1 1,0-1-1,0 0 1,0 0-1,1 1 1,-1-1-1,0 0 1,0 0-1,0 0 1,0 0-1,1 1 1,-1-1-1,0 0 1,0 0-1,0 0 1,1 0-1,-1 0 1,0 1-1,1-1 1,12 5 64,5-1-24,13 1 42,-5-3-115,31 4 0,-52-5 33,4 1 42,-7-1-27,-21 0-346,13 0 339,-1 1 1,0 0-1,0 1 1,1 0-1,-1 0 1,1 0 0,0 1-1,0 0 1,0 0-1,1 0 1,-1 1-1,1 0 1,0 0-1,1 0 1,-1 1-1,-3 5 1,3-3 82,0 1 0,0-1 0,1 1 1,1-1-1,0 1 0,0 1 0,0-1 0,1 0 1,0 0-1,1 1 0,0 13 0,1-17-56,0-1 0,1 0 0,0 0 0,0 0 0,0 0 0,1 0-1,-1 0 1,1 0 0,0 0 0,1 0 0,-1-1 0,1 1 0,0-1 0,0 0 0,6 7 0,-6-8-17,1 0 0,-1 0 1,1 0-1,-1-1 0,1 0 1,0 1-1,-1-1 0,1-1 1,0 1-1,1 0 0,-1-1 1,0 0-1,0 0 0,0 0 1,1-1-1,-1 1 0,0-1 1,1 0-1,4-1 0,21-5-1023,-1-1 0,0-1 0,0-2 0,-1-1 0,33-18 0,-18 6-3449,-5-5 1381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25.3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253 86 1984,'1'-1'263,"0"0"-1,0 0 1,0 0 0,0 0-1,0 1 1,1-1 0,-1 0 0,0 1-1,1-1 1,-1 1 0,0-1-1,1 1 1,-1 0 0,0 0-1,1 0 1,1-1 0,13-2 1415,-7-6 4247,-13-2-2512,1 8-2962,0 0-1,-1 1 1,1-1 0,-8-3-1,-2 0 76,7 3-291,0 0 0,0 1 0,0-1 0,-1 2 0,-6-2 1,-10-3 310,18 4-452,0 0 0,0 1 0,-1 0 0,1 0 1,0 0-1,-1 1 0,1-1 0,-1 1 0,1 1 0,-1-1 0,1 1 0,0 0 0,-1 0 1,1 0-1,0 1 0,-7 3 0,8-3-21,0 0 1,1 0-1,-1 0 1,1 0-1,-1 1 0,1-1 1,0 1-1,0 0 1,1 0-1,-1 0 0,0 1 1,1-1-1,0 1 1,0-1-1,0 1 1,-2 5-1,0 3 49,0 1-1,1 0 1,0 0 0,1 0 0,0 0-1,1 18 1,1 3 177,6 42 1,-3-54-231,1 0 0,0 0 1,2-1-1,1 1 0,9 20 1,-14-38-49,0 0 1,1-1-1,0 1 1,-1-1 0,1 0-1,0 1 1,0-1 0,1-1-1,-1 1 1,1 0 0,-1-1-1,8 4 1,-9-5-42,0 0 340,-2-1-317,-1-1 1,1 1 0,0 0-1,0-1 1,0 1-1,0 0 1,-1-1-1,1 1 1,0 0 0,0 0-1,0-1 1,-1 1-1,1 0 1,0 0-1,0 0 1,-1-1 0,1 1-1,0 0 1,-1 0-1,1 0 1,0 0-1,-1-1 1,1 1 0,0 0-1,-1 0 1,1 0-1,0 0 1,-1 0-1,1 0 1,0 0 0,-1 0-1,1 0 1,0 0-1,-1 0 1,1 0-1,0 0 1,-1 0 0,1 1-1,0-1 1,-1 0-1,1 0 1,0 0 0,0 0-1,-1 1 1,-18 7-98,18-8 91,-7 6 0,0 0 1,0 0-1,0 1 0,1 0 1,-10 12-1,13-13 72,0-1 0,0 1 0,1 0 0,0 0 0,0 0 0,1 1-1,0-1 1,0 1 0,0-1 0,1 1 0,0 0 0,0-1 0,0 13 0,2-15-6,-1 0 0,1 0 0,0 0 0,0 0 0,0 0-1,0 0 1,1 0 0,-1 0 0,1 0 0,4 6 0,-1-3 62,1 0 0,-1 0 0,1-1 0,10 9 0,-13-12-84,1-1 1,0 0-1,0 0 0,0 0 0,0 0 0,0 0 0,0-1 0,0 0 0,1 1 0,-1-2 0,1 1 0,-1-1 0,0 1 0,1-1 0,5-1 0,8 0 131,1-2 0,23-6-1,-26 6-116,48-10-148,41-9 684,-85 17-2001,-1-1 0,0-1 1,22-12-1,-36 16-295,0-1 0,0 0 0,0 0 0,-1 0 0,0-1 0,1 1 0,-1-1 0,-1 0 0,4-6 0,-6 9 1073,0 0 0,-1-1 1,1 1-1,-1 0 1,0 0-1,0-1 0,0-3 1,0 6 596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25.9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14 103 5216,'-11'-11'1696,"10"10"-1601,1 1 0,0-1 1,-1 0-1,1 1 0,0-1 1,0 0-1,-1 1 0,1-1 1,0 0-1,0 1 0,0-1 1,0 0-1,0 1 0,0-1 1,0 0-1,0 1 0,0-1 1,1 0-1,-1 1 0,0-1 1,0 0-1,1 1 0,-1-1 1,0 0-1,1 1 0,-1-1 1,0 1-1,1-1 0,-1 1 1,1-1-1,-1 1 0,1-1 1,0 0-1,2-3 888,-1 1-227,0-1 1,1 0-1,0 1 0,-1 0 1,1 0-1,4-3 1,-2 1-321,0 1 0,0 0 0,1 0-1,0 0 1,0 1 0,7-3 0,-8 4-269,0 0-1,0 1 1,0-1-1,0 1 1,0 0-1,1 1 1,-1-1-1,11 1 1,-13 1-133,0 0 0,0-1 0,1 1 1,-1 1-1,0-1 0,0 0 0,0 1 0,-1-1 1,1 1-1,0 0 0,0 0 0,-1 0 0,1 0 0,-1 0 1,0 1-1,4 3 0,0 3 73,-1 0-1,0 0 1,0 0 0,-1 0 0,0 1-1,0 0 1,-1 0 0,0 0-1,1 14 1,-1-1 156,-1 0-1,-1 0 1,-2 31-1,-2-36-6,-1 1 0,0-1 0,-1 0 0,-1-1 0,-1 0 0,-13 25 0,20-41-215,-1-1 0,1 1 0,0 0-1,0-1 1,0 1 0,0-1 0,-1 1 0,1-1-1,0 1 1,0 0 0,0-1 0,0 1 0,0-1 0,0 1-1,0 0 1,1-1 0,-1 1 0,0-1 0,0 1-1,0-1 1,1 1 0,-1-1 0,0 1 0,0-1-1,1 1 1,-1-1 0,1 1 0,-1-1 0,0 1-1,1-1 1,-1 1 0,1-1 0,-1 0 0,1 1-1,-1-1 1,1 0 0,-1 0 0,1 1 0,-1-1-1,1 0 1,-1 0 0,1 0 0,0 1 0,5 0 20,0 1 1,0-1 0,9 0-1,-8 0 36,52 13-2865,-55-14 1297,18 6-4706,-8 2-1321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29.5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234 0 2144,'-11'12'6135,"-22"16"-2377,5-11-2278,2 0 0,1 2 0,-44 40 0,64-53-1373,1 0 0,0 0 0,0 0 1,0 0-1,1 0 0,0 1 0,0 0 0,1-1 1,0 1-1,0 0 0,1 0 0,0 0 1,-1 9-1,1 12 231,1-1 0,3 31-1,-2-45-281,40 496 1966,-35-380-1501,-4-53-162,0 53 25,1 32 64,-3-120-340,-1-32-75,1 1 0,0-1-1,1 1 1,-1-1-1,5 16 1,-3-17 117,-2-8-142,0 0 1,0 1-1,0-1 1,0 0 0,0 0-1,0 0 1,0 1-1,0-1 1,0 0-1,0 0 1,0 0 0,0 1-1,1-1 1,-1 0-1,0 0 1,0 0-1,0 0 1,0 1 0,0-1-1,0 0 1,0 0-1,0 0 1,1 0-1,-1 0 1,0 1 0,0-1-1,0 0 1,0 0-1,0 0 1,1 0-1,-1 0 1,0 0 0,0 0-1,0 0 1,1 0-1,-1 0 1,0 0-1,0 1 1,0-1 0,1 0-1,-1 0 1,0 0-1,0 0 1,0 0-1,0-1 1,1 1 0,-1 0-1,0 0 1,0 0-1,0 0 1,1 0 0,-1 0-1,0 0 1,0 0-1,0 0 1,0 0-1,1-1 1,-1 1 0,0 0-1,0 0 1,0 0-1,0 0 1,0 0-1,0-1 1,1 1 0,-1 0-1,7-4-28,28-14 90,-27 13-86,0 1 1,0 0-1,0 0 1,1 1-1,-1 0 0,1 0 1,0 1-1,0 0 1,15-1-1,-23 3 1,39 1-2616,-14 2-3299,-11-1 2395,7-5-3457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30.5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1 115 3328,'0'-6'6774,"12"-4"-1395,-10 9-6439,43-29 2803,14-10-1102,-54 36-587,0 1 1,0-1-1,0 1 1,1 1-1,0-1 1,6-2-1,-10 4-23,0 1 1,-1-1-1,1 1 1,0-1-1,0 1 1,-1 0-1,1 0 1,0-1-1,0 1 1,0 0-1,-1 1 1,1-1-1,0 0 1,0 0-1,-1 1 1,1-1-1,0 1 1,-1 0-1,1-1 1,0 1-1,-1 0 1,1 0-1,-1 0 1,1 0-1,0 1 1,1 1 12,-1 0 1,0 0 0,0 0-1,0 1 1,0-1-1,0 0 1,-1 1 0,0-1-1,1 1 1,-1-1-1,-1 1 1,1 0 0,0-1-1,-1 1 1,0 0-1,0 0 1,0-1 0,0 1-1,-1 0 1,1-1-1,-3 8 1,-4 9 290,-1-1 1,0 1-1,-2-1 0,0-1 0,-1 0 0,-25 31 1,22-34-134,-3 5 230,17-19-395,0-1 1,0 0-1,0 1 0,0-1 0,-1 0 0,1 1 0,0-1 0,0 0 0,0 1 1,0-1-1,0 0 0,0 1 0,0-1 0,0 1 0,0-1 0,0 0 0,0 1 1,0-1-1,0 0 0,0 1 0,0-1 0,0 1 0,1-1 0,-1 0 0,0 1 1,0-1-1,0 0 0,0 1 0,1-1 0,-1 0 0,1 1 0,13 5 586,19-2-119,-15-4-373,-1-1-1,1 0 1,20-5 0,-4 5-958,4 35-22255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30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18 215 5824,'-17'-14'1866,"17"13"-1821,0 1-1,0 0 0,0-1 1,-1 1-1,1 0 0,0-1 1,0 1-1,0 0 0,0-1 0,0 1 1,0 0-1,0-1 0,0 1 1,0 0-1,0-1 0,0 1 0,1 0 1,-1-1-1,0 1 0,0 0 1,0-1-1,0 1 0,0 0 1,1-1-1,-1 1 0,0 0 0,0 0 1,1-1-1,-1 1 0,0 0 1,0 0-1,1-1 0,-1 1 1,0 0-1,1 0 0,-1 0 0,0 0 1,1-1-1,14-6 1732,29-7 1694,-23 7-2250,31-7-1,234-51 3037,-98 6-4000,-173 54-517,31-9-1370,-17 10-3468,-29 4 4870,1 0 0,0 1 0,-1-1 0,1 0 0,-1 0 0,1 0 1,-1 1-1,1-1 0,-1 0 0,1 0 0,-1 1 0,0-1 0,1 1 1,-1-1-1,1 0 0,-1 1 0,0-1 0,1 1 0,-1-1 0,0 1 1,0-1-1,1 1 0,-1-1 0,0 1 0,0-1 0,0 1 0,1-1 1,-1 1-1,0 0 0,2 19-3726,-6 2 1560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31.5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17 5152,'0'-17'8213,"0"19"-7632,1 0 0,-1 1 0,1-1 0,-1 0 0,1 0 0,0 0 1,1 3-1,4 12 434,-5-7-532,-1 1 0,0-1 1,-1 0-1,0 0 0,-3 13 1,1-9-255,1-1 1,0 16 0,2-10-134,0-17-75,1-2-133,9-1 39,-1 0 0,0 0 0,10-3 0,-11 1 87,-1 2-1,1-1 0,0 1 0,0 1 0,12-1 0,-14 2 58,0-1 1,-1 1-1,1 1 1,0-1-1,-1 1 0,0-1 1,1 2-1,-1-1 1,0 0-1,0 1 0,0 0 1,0 0-1,0 1 1,-1 0-1,0-1 0,0 1 1,7 9-1,-10-11-3,0-1 0,0 1 0,-1-1 0,1 1 0,-1 0 1,1 0-1,-1-1 0,0 1 0,0 0 0,1 0 0,-1 0 0,-1-1 0,1 1 0,0 0 0,0 0 0,-1-1 0,1 1 0,-1 2 0,-16 32 624,13-29-506,-1 2-58,-1 0-1,0-1 1,0 0-1,-1 0 1,0 0 0,0-1-1,-16 12 1,12-11-182,0 0 0,-1-1 1,0-1-1,0 0 0,-19 7 1,26-12-297,0 0 1,0 0-1,0 0 1,-7 0-1,-10-1-4651,14 0 1590,3-1-133,16-8-4112,-9-1 4563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31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52 7456,'-10'-6'2784,"7"12"1568,11-6-2944,1 0 1503,6 0-1727,6 0 448,3-3-960,2 0-480,1-5-128,-1 3-64,3 1 0,0-4-1280,13 0 704,-2 4-5759,5 1 3519,0-2-3968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5:25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41 165 10464,'-27'-48'4736,"19"11"-4096,3 23 959,10 5-991,-5-7-96,0 7-320,0-2-1344,8 2 608,2 1-3007,7 5 1951,6 11-4256,4 9 3264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34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292 0 2240,'-12'4'6618,"0"7"-4080,-8 17-2420,13-19 682,-20 28-27,12-17-370,0 1 0,2 0-1,0 0 1,1 1 0,-9 24 0,3 14 175,-16 80 0,0 68 209,26-150-496,-21 211 873,27-207-992,3-1 0,11 82 0,-9-128-227,-1-1 0,1 0 0,1 0 0,1-1 0,6 15 0,-7-19-75,1-1 0,0 0 0,0-1 0,1 1 1,-1-1-1,2 0 0,-1-1 0,15 12 0,-8-9-391,0-1 0,0 0 0,1 0 0,0-2 0,27 9 0,-14-7-1542,0-1-1,38 3 0,-45-7 895,0-2-1,20-2 0,37-8-1971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35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9 4800,'-2'-2'366,"2"2"-323,-1 0 0,1 0-1,0 0 1,0 0-1,0 0 1,0-1 0,0 1-1,-1 0 1,1 0-1,0 0 1,0 0-1,0 0 1,0 0 0,0 0-1,-1 0 1,1 0-1,0 0 1,0-1 0,0 1-1,0 0 1,0 0-1,0 0 1,0 0-1,0 0 1,0-1 0,-1 1-1,1 0 1,0 0-1,0 0 1,0 0 0,0-1-1,0 1 1,0 0-1,0 0 1,0 0 0,0 0-1,0 0 1,0-1-1,0 1 1,0 0-1,0 0 1,0 0 0,1 0-1,-1-1 1,0 0 442,11 18 3271,-8-12-2984,37 58 2444,42 92-1,-70-127-2749,0 1-1,-2 0 0,-2 0 1,7 36-1,8 123 904,-20-130-1078,-2 0 0,-3 1 0,-2-1 0,-3 0 0,-25 103 0,18-113-4017,-38 86 0,44-116 2104,5-10-35,0-1 0,0 0 0,-1 0 0,0 0 0,-1 0 0,-6 7 0,-2-5-615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37.0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239 3 1568,'3'-3'7407,"-13"13"-2400,3-5-6013,-13 6 2432,0 1 1,2 0 0,-32 28 0,40-31-1129,0 0 0,1 1 0,1 0 0,0 1-1,0 0 1,1 0 0,-11 24 0,10-13-46,0 1 1,2 0-1,1 0 1,0 1-1,2-1 1,1 1-1,0 0 1,5 43-1,-2-59-231,0 1 0,0-1 0,1 0 1,1 0-1,-1 0 0,1 0 0,1 0 0,0-1 0,0 1 1,0-1-1,1 0 0,0 0 0,0 0 0,0-1 0,1 0 0,0 0 1,1-1-1,-1 1 0,1-1 0,0 0 0,0-1 0,1 0 1,-1 0-1,1-1 0,0 0 0,0 0 0,0-1 0,0 0 0,12 2 1,-10-3 1,-1-1 1,1 0 0,-1 0 0,1-1 0,0 0 0,-1-1 0,0 0 0,1 0 0,-1-1-1,0-1 1,0 1 0,0-1 0,11-8 0,-8 4-19,-1 0 0,0-1 0,0-1 0,-1 0 0,0 0-1,0-1 1,-1 0 0,10-18 0,-10 13 27,0 0 0,-2-1 0,0 1 0,6-21 0,13-73 238,-24 103-262,0-5 14,0 0 1,-1-1 0,0 1-1,-1 0 1,0-1 0,-3-13-1,2 18 0,0 1 0,-1-1 0,-1 0 0,1 1 0,-1-1 0,0 1 0,-1 0 0,0 0 0,0 0 0,-8-10 0,9 14-43,0 0 0,0 0-1,-1 1 1,1-1 0,-1 1 0,1-1 0,-1 1 0,0 1 0,1-1 0,-1 0 0,0 1 0,0 0 0,-1 0 0,-4-1 0,-4 1-117,0 0-1,0 0 1,-18 3-1,25-2-26,1 1 0,-1 0 0,1 0 0,-1 1 0,1 0 0,-1 0 0,1 0 0,0 1-1,-6 3 1,9-5-72,1 0 0,0 0 0,0 0 0,0 0 0,0 0 0,0 0 0,0 0 0,0 0 0,0 0 0,1 0 0,-1 1 0,0-1 0,1 0 0,-1 1 0,1-1 0,-1 3 0,1-3-104,0 1 1,0 0-1,0-1 1,0 1-1,0-1 1,1 1-1,-1-1 1,1 1-1,-1-1 1,1 0-1,0 1 1,-1-1-1,1 0 1,0 1-1,0-1 1,0 0-1,0 0 1,0 0-1,2 2 1,4 4-1394,0 1-1,-1 0 1,1 0 0,4 10-1,8 17-398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37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7 6464,'-11'-4'1015,"5"2"443,5 13 3077,1 7-2480,2 1 0,3 19 0,23 73-573,-24-94-1242,15 41-763,-11-33-2863,-7-24 2966,-1 1-1,1-1 1,-1 1 0,1-1-1,0 0 1,0 0-1,-1 1 1,1-1 0,0 0-1,0 0 1,0 0-1,0 0 1,0 0 0,0 0-1,1 0 1,-1 0-1,0 0 1,0-1 0,1 1-1,-1-1 1,0 1-1,3 0 1,13 0-3905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37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29 5312,'0'-1'194,"-1"1"1,1-1 0,-1 1-1,0-1 1,1 1-1,-1-1 1,0 1-1,0-1 1,1 1 0,-1 0-1,0 0 1,0-1-1,0 1 1,1 0-1,-1 0 1,0 0 0,0 0-1,0 0 1,0 0-1,1 0 1,-1 0-1,0 0 1,-1 0 0,1 2 44,0-1 0,0 0 0,0 1 0,0-1 0,1 0 0,-1 1 0,1-1 0,-1 1 0,1-1 0,-1 1 0,1-1 0,0 1 0,0-1 1,0 4-1,-4 26 813,1 1 0,2 0 0,1 0 0,2 0 0,1 0 1,10 42-1,-7-50-581,17 42 0,-20-58-416,1-1 0,-1 0 0,2 1 0,-1-2 1,1 1-1,0 0 0,0-1 0,0 0 0,12 9 0,-16-14-38,1 0 0,0 0 1,0 0-1,0 0 0,0 0 0,0 0 1,0 0-1,0-1 0,0 1 0,0-1 1,0 0-1,0 1 0,0-1 0,0 0 0,1 0 1,-1 0-1,0-1 0,0 1 0,0 0 1,0-1-1,0 1 0,0-1 0,0 0 0,0 0 1,0 0-1,0 0 0,3-2 0,-1 0 16,-1 0 0,1 0-1,-1 0 1,0 0 0,0 0-1,0-1 1,-1 0-1,1 1 1,-1-1 0,0 0-1,0 0 1,3-8 0,5-20 95,-2-1 0,0 0 0,-3-1 0,0 0 0,-2 0 0,-3-46 0,0 70-53,-1 0 1,0 0 0,-1 0 0,-1 0 0,1 0 0,-9-18 0,9 24-77,0 0 0,0 0 0,-1 0 1,0 1-1,0-1 0,0 0 0,0 1 0,0 0 0,-1 0 1,1 0-1,-1 0 0,0 0 0,0 1 0,0 0 1,0 0-1,-9-3 0,9 4-131,-1 0 1,1 1-1,-1 0 1,0 0-1,1 0 1,-1 0-1,1 1 1,-1-1-1,0 1 0,1 1 1,0-1-1,-1 1 1,1-1-1,0 1 1,0 0-1,0 1 1,-6 3-1,9-6-60,0 1 1,1-1-1,-1 1 0,0-1 1,1 1-1,-1 0 0,0-1 1,1 1-1,-1-1 0,0 1 1,1 0-1,-1 0 0,1-1 1,0 1-1,-1 0 0,1 0 0,-1 0 1,1 0-1,0-1 0,0 1 1,0 0-1,-1 0 0,1 0 1,0 0-1,0 0 0,0 0 1,0-1-1,0 1 0,1 0 1,-1 0-1,0 0 0,1 1 1,0 1-1073,1 0 1,0 0 0,0 0 0,0 0-1,1 0 1,3 3 0,3 4-315,5 10-1814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38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3968,'7'-5'1385,"-6"4"-1277,0 0 0,0 1 0,0-1 0,0 0-1,0 1 1,1-1 0,-1 1 0,0-1 0,0 1 0,1 0 0,-1-1-1,0 1 1,1 0 0,-1 0 0,0 0 0,1 0 0,-1 0 0,2 0-1,20-3 2224,-21 2-2051,0 0-1,0 1 0,1-1 1,-1 1-1,0 0 0,0-1 0,0 1 1,0 0-1,0 0 0,0 1 0,1-1 1,-1 0-1,0 1 0,0-1 0,0 1 1,0 0-1,0 0 0,3 1 1,-2 0 81,0 1 0,0-1 0,0 1 0,0-1 0,0 1 0,-1 0 0,0 0 0,1 0 0,-1 0 0,0 0 0,0 1 0,-1-1 0,1 0 0,-1 1 1,2 5-1,1 5 339,-2 0 0,3 26 1,-4-28-580,9 309 1258,-10-288-1387,-5 6-760,5-37 373,0-1 0,0 1 0,0 0-1,0-1 1,0 1 0,1-1 0,-1 1 0,0-1 0,1 1 0,-1-1-1,1 0 1,0 1 0,0 1 0,1 2-2643,12-32-11394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38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4576,'5'-1'708,"5"-5"6232,-2 9-5500,-6-2-1031,1 0 1,-1 0 0,0 0-1,0 0 1,1 0 0,-1 1-1,0-1 1,0 1 0,0-1-1,3 5 1,0 0 105,-1 1 1,0-1-1,-1 1 1,1 1-1,-1-1 0,-1 0 1,3 12-1,7 56 1136,-9-51-1366,-2-16-203,33 299 838,-33-216-1565,-3-79-879,2-12 1257,-1 1-1,1-1 1,0 0-1,0 1 1,0-1-1,-1 0 1,1 1-1,0-1 1,-3 3-2676,2-3 2675,1 0 1,-1 0-1,1 0 1,0 0-1,-1 0 1,0 0-11,1 0 1,-1-1-1,1 1 1,-1 0-1,1-1 1,-1 1-1,1-1 1,-1 1-1,1 0 1,-1-1-1,1 1 1,0-1-1,-1 1 1,1-1-1,0 0 1,-1 1-1,1-1 1,0 1-1,0-1 1,-1 1-1,1-1 1,0 0-1,0 1 1,0-1-1,0 0 1,0 1-1,0-1 1,0 1-1,0-1 1,0 0-1,0 1 1,1-1-1,-1 0 1,0 0-1,5-21-3364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39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3 3904,'0'0'1253,"-2"0"-762,-3-2 470,5 6 1694,1 9 38,-11 47 3429,-2-25-4189,7-24-1375,1 0 0,1 1 0,-3 13 1,5-18-388,0 0 1,-1 0-1,0 0 1,0 0-1,-4 9 1,-2 3 95,1 0 1,2 0-1,0 1 0,-4 30 0,9-50-264,1 13 137,-1-12-146,0 0-1,0 0 0,1-1 0,-1 1 0,0 0 0,0 0 0,0-1 1,0 1-1,0 0 0,0 0 0,0-1 0,0 1 0,-1 0 1,1 0-1,0-1 0,0 1 0,-1 0 0,1 0 0,-1 0 23,-4 11 48,4-10-53,0 1-1,0 0 1,0-1-1,0 1 1,0 0-1,1 0 1,-1 5-1,1-7-14,-1 15-49,2-14 67,-1-1 0,0 0 0,0 1 0,0-1 0,0 1-1,0-1 1,0 0 0,0 1 0,0-1 0,0 1 0,-1-1 0,1 0 0,-1 1 0,1-1 0,-1 0 0,1 0 0,-2 2 0,2-2 44,1-1 0,-1 1 0,1-1 0,-1 1 0,1-1 1,-1 0-1,1 0 0,0 1 0,-1-1 0,1 0 1,-1 0-1,1 1 0,0-1 0,-1 0 0,1 0 0,0 0 1,-1 0-1,1 0 0,0 0 0,-1 0 0,2 0 1,35-22 736,-2 0-327,42-16-372,158-52 0,-227 88-20,3-2-1264,1 1-1,-1 0 1,0 1-1,21-2 1,-31 4 921,0 0 0,0 0 0,0 0 0,0 1-1,-1-1 1,1 0 0,0 1 0,0-1 0,0 0 0,0 1 0,0-1 0,0 1 0,-1-1 0,1 1-1,0 0 1,0-1 0,-1 1 0,1 0 0,-1 0 0,1-1 0,0 1 0,-1 0 0,1 0 0,-1 0-1,0 0 1,1 0 0,-1-1 0,0 1 0,1 0 0,-1 0 0,0 0 0,0 0 0,0 0-1,0 0 1,0 2 0,0 0-860,-1 1 0,0 0 0,0 0 0,0-1 0,-2 5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41.6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158 100 2912,'0'0'32,"0"0"0,0-1 1,0 1-1,-1 0 0,1-1 0,0 1 0,0-1 1,0 1-1,0-1 0,0 1 0,0 0 1,0-1-1,0 1 0,0-1 0,0 1 1,0-1-1,0 1 0,0-1 0,0 1 0,0 0 1,0-1-1,1 1 0,-1-1 0,0 1 1,0 0-1,1-1 0,-1 1 0,0 0 0,0-1 1,1 1-1,-1 0 0,0-1 0,1 1 1,-1 0-1,0 0 0,1-1 0,-1 1 1,10-5 8048,-15 33-3782,-10 15-2847,3-14-798,-30 140 1183,27-96-1450,-2 1 383,-30 115 204,43-174-1038,3-9 49,-1 1 1,-1 0-1,-5 11 1,8-17-77,10-15-277,-7 8 299,0 0 0,-1 0 0,1 0 0,-1 0 0,-1 0 0,1-1 0,-1 1 0,1-13 0,1-6-131,6-33-32,50-297 176,-34 260 68,-6 26 280,-18 65-178,1-1 1,-1 0-1,1 0 0,0 1 1,1-1-1,-1 1 1,1-1-1,0 1 0,0 0 1,6-6-1,-8 10 116,0 2 74,36 60 1090,-12-19-628,-6-10-279,-2 0 0,23 67-1,14 77 465,-6-13-504,-16-61-367,-31-87-283,-1-15-207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42.0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50 4736,'-13'-12'2730,"22"11"310,2-2-270,0-1 0,16-1 0,51-3 266,-37 5-2323,71-3-555,-37 2-1052,-51 2-185,-14 1-2559,-1 0 0,0 1-1,17 1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5:25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56 6656,'-27'0'6304,"36"0"-5056,9 0 1823,5 0-1759,17-4 960,0 4-1344,2-3-64,-3-2-512,-2-3-448,-2 1 32,-4-6-3008,-2 4 1664,-8 3-8575,2 6 5567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42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53 3808,'0'-1'298,"0"1"-1,0-1 1,-1 0 0,1 1 0,0-1 0,0 1-1,0-1 1,0 1 0,0-1 0,0 1-1,0-1 1,0 0 0,0 1 0,0-1-1,0 1 1,0-1 0,0 1 0,1-1 0,-1 0-1,0 0 1,1 0 321,1 0 0,-1-1 0,0 1 0,0 0 0,1 0 0,-1-1 0,0 1 0,4-1 0,2-2-5,1 0-1,0 0 1,-1 1 0,2 0 0,-1 0 0,0 1 0,12-1 0,-17 2-581,0 1 1,0 0-1,1 0 0,-1 0 0,0 0 0,1 1 0,-1-1 0,0 1 0,0 0 1,0 0-1,0 0 0,0 1 0,0-1 0,0 1 0,0-1 0,0 1 0,0 0 1,-1 0-1,1 0 0,2 3 0,-3-2-8,1 1 1,0 0-1,-1-1 1,0 1-1,0 0 1,0 0-1,-1 0 1,1 0-1,-1 1 0,0-1 1,0 0-1,0 1 1,-1-1-1,1 9 1,-2 10 142,0 1 0,-2 0 0,0-1 0,-2 0 0,0 0 0,-2 0 0,-13 31 0,7-25 178,7-14 35,-15 26 1,21-40-367,-1 0 11,0 0 0,0 0-1,0 1 1,0-1 0,1 1 0,-1-1 0,0 0 0,1 1 0,-1-1 0,1 1-1,0 1 1,0-2 385,8-1 282,2-4-394,0 0-1,0-1 1,0 1 0,-1-2-1,11-7 1,-7 4-518,21-10 1,-20 8-3878,5 22-10128,-2 0 9462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43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526 9 4800,'-5'-8'2419,"4"17"2371,1-6-4279,0 0 1,0-1-1,-1 1 1,0 0-1,1 0 0,-2 3 1,-33 58 2191,-2-1-1,-75 94 1,-111 96-817,219-249-1870,-18 19 48,-23 32 0,41-51-122,1 0 0,-1 0-1,0 0 1,-5 4 0,-5 4-3261,23-13-2580,15-16-1802,2 10 4501,9-1 59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43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 5728,'0'0'128,"0"-1"0,0 1-1,0 0 1,0-1 0,0 1 0,0-1 0,0 1 0,0 0-1,0-1 1,0 1 0,0-1 0,0 1 0,1 0 0,-1-1-1,0 1 1,0-1 0,0 1 0,1 0 0,-1-1 0,0 1 0,0 0-1,1-1 1,-1 1 0,0 0 0,0 0 0,1-1 0,-1 1-1,0 0 1,1 0 0,-1 0 0,1-1 0,-1 1 0,0 0 0,1 0-1,-1 0 1,1 0 0,22-7 3494,-12 5-3009,-1 0-10,1 0 1,-1 1-1,1 0 1,-1 0-1,1 1 0,18 3 1,-25-2-475,-1 0 1,1 0 0,-1 1-1,0-1 1,1 1 0,-1 0-1,0-1 1,3 4-1,-4-4-71,-1 0 0,1 0-1,-1 0 1,0 1-1,1-1 1,-1 0-1,0 1 1,0-1-1,0 1 1,0-1 0,0 1-1,0-1 1,0 1-1,0 0 1,-1 0-1,1-1 1,0 4-1,-2-1 37,0-1 0,0 1-1,0-1 1,0 1 0,-1-1-1,1 1 1,-1-1 0,-4 6-1,-2 5 72,-24 49 113,32-63-280,0 1 0,-1-1 0,1 1 0,0-1 0,0 1 0,0-1 0,0 0 0,0 1 0,0-1 0,0 1 0,0-1 0,0 1 0,0-1 0,0 1 0,0-1 0,0 1 0,0-1 0,0 1 0,0-1 0,1 1 0,-1-1 0,0 1 1,0-1-1,1 1 0,-1-1 0,0 0 0,0 1 0,1 0 0,14 9-110,-5-4 83,-5-3 10,0 0 0,0 0 0,1 0 1,-1-1-1,8 2 0,-7-3 157,-1 1 1,0 0 0,0 0 0,0 1 0,0-1 0,0 1 0,4 4 0,-8-7-73,-1 1-1,1 0 1,-1-1 0,0 1 0,1 0 0,-1-1 0,1 1 0,-1 0 0,0-1 0,0 1-1,1 0 1,-1 0 0,0 0 0,0-1 0,0 1 0,0 0 0,0 0 0,0-1 0,0 1-1,0 0 1,0 0 0,-1 0 0,1-1 0,0 1 0,0 0 0,-1-1 0,1 1 0,0 0-1,-1 0 1,1-1 0,-1 1 0,1-1 0,-1 1 0,1 0 0,-1-1 0,1 1 0,-2 0-1,-2 4 110,-1-1 0,-1 1-1,-5 4 1,9-8-103,-3 2-87,1 0 0,-1-1 0,0 1 0,0-1 0,0 0 1,-1 0-1,1-1 0,0 0 0,-10 2 0,-3-2-2370,-28 0 0,24-2-1426,7 1-3282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45.4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21 100 3712,'-13'-8'16874,"5"7"-12879,17-3-3774,-1 0 0,0 1 0,1 0 0,0 0 0,-1 1 0,13-1 0,-3-1 2,60-11 631,-34 8-206,57-19-1,-93 24-513,1-1-45,0 0 1,0 0 0,0 1-1,14-2 1,-21 4 59,2 1 993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45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38 5984,'0'-4'510,"0"1"1,0-1-1,1 0 1,-1 1-1,1-1 1,0 0 0,6-8 9216,-6 25-6735,3 30-1702,-13 102 1686,0 3-2266,6-54 113,1-37-3343,2-19-5442,0-31 3189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46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77 6400,'-39'-23'2058,"38"22"-1984,0 1-1,0 0 1,-1-1-1,1 1 0,0 0 1,-1-1-1,1 1 1,0 0-1,0 0 0,-1 0 1,1 0-1,0 0 0,-1 0 1,1 1-1,-2-1 1,-3 1 1573,6-1-1460,0 0 0,0-1 0,0 1 0,0 0 0,0 0 0,0-1 0,0 1 0,0 0 0,0-1 0,0 1 0,0 0 0,0-1 0,0 1 0,1 0 0,-1 0 0,0-1 0,0 1 0,0 0 0,0 0 0,1-1 0,-1 1 0,0 0 0,0 0 0,1 0 0,-1-1 0,0 1 0,0 0 0,1 0 0,12-4 992,1 2 0,-1 0 0,1 0 0,0 1-1,17 1 1,28-2 436,146-12-84,-88 8-1536,76-2-161,-121 3-8751,-86 11 1483,-3 2 4394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52.8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 1056,'0'-4'416,"0"1"-352,0-2 32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53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428 8 4160,'-7'-2'2106,"0"0"1,0 1 0,0 0-1,-11-1 1,7 2-1698,-1 1 1,1 0-1,-1 0 0,1 2 0,0-1 1,-1 1-1,-15 7 0,12-5-7,0 0 0,-22 3 0,25-6-225,1 0 1,0 1-1,0 0 1,0 0-1,1 2 1,-14 6-1,-3 13-353,26-23 123,1 0 60,-1-1 0,1 1-1,-1 0 1,1-1 0,-1 1 0,1 0 0,0 0-1,-1 0 1,1 0 0,0 0 0,-1-1-1,1 1 1,0 0 0,0 0 0,0 0 0,0 0-1,0 0 1,0 0 0,0 1 0,0 4 17,-12 54-18,-2 11-7,5-7 215,9-63-194,0-1 1,0 0-1,0 1 1,0-1-1,0 1 1,0-1 0,0 1-1,0-1 1,0 1-1,0-1 1,0 0-1,1 1 1,-1-1-1,0 1 1,0-1 0,1 0-1,-1 1 1,0-1-1,0 1 1,1-1-1,-1 0 1,0 1-1,1-1 1,-1 0 0,0 0-1,1 1 1,-1-1-1,1 0 1,-1 0-1,1 0 1,-1 0-1,0 1 1,1-1-1,-1 0 1,1 0 0,-1 0-1,1 0 1,-1 0-1,1 0 1,-1 0-1,1 0 1,26 0 146,-21 0-189,29-1 203,-18 0-328,21 1-1,-32 1 99,0 0 0,-1 0 0,1 0 0,0 0 0,-1 1-1,1 0 1,7 5 0,-10-6 43,13 8 115,-1 0-1,18 13 1,-33-22-91,0 0-1,1 1 1,-1-1 0,0 0-1,1 1 1,-1-1-1,0 1 1,0-1 0,0 0-1,1 1 1,-1-1 0,0 1-1,0-1 1,0 1-1,0-1 1,0 0 0,0 1-1,0-1 1,0 1 0,0-1-1,0 1 1,0-1 0,0 1-1,0-1 1,0 0-1,0 1 1,0-1 0,0 1-1,-1-1 1,1 1 0,0-1-1,0 0 1,0 1 0,-1 0-1,-9 10 374,-1-2-294,-1-1 1,1 1-1,-1-2 1,-1 0-1,0 0 1,0-1-1,0-1 1,0 0-1,-1-1 0,-22 4 1,0 0-1199,21-4-2218,-28 3 1,24-4-202,-2 6-3056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54.5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321 0 3136,'0'0'1029,"-2"0"-516,1 0-1,-1 0 1,1 0-1,-1 1 1,1-1-1,-1 0 1,1 1-1,-1-1 1,-2 2-1,-1 7-251,0 0-1,0 0 0,1 0 1,0 0-1,-3 12 0,-4 11 258,-15 35 223,-51 115 1382,55-140-1557,2 1-1,2 1 0,-20 76 0,-13 144 1018,45-208-1092,2 1 0,7 102 0,3-95-247,3 0 0,32 116-1,-32-151-253,1 0 0,2-1 0,1 0 0,1-1 0,1 0 0,2-1 0,0-1 0,26 28-1,-27-35-1608,1-2-1,31 26 1,-4-16-4690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55.0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5408,'3'3'4002,"19"34"-2223,-9-3-934,-2 0 0,0 1-1,8 57 1,-2-11 421,12 50 662,12 141 0,-23-29-1132,-17-170-658,-10 100 0,-28 88-103,5-134-1905,20-91-754,-24 50 1,1-25-4625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5:04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49 3392,'-3'-14'1526,"4"13"-1067,-1 0 0,0-1 0,1 1 0,-1 0 0,1 0 0,-1 0 0,1 0 0,-1 0-1,1 0 1,0 0 0,-1 0 0,1 0 0,0 0 0,0 1 0,1-2 0,-1 1-138,-1 0 0,1 0 0,0 0 0,-1 0-1,0 0 1,1 0 0,-1 0 0,0 0 0,1 0 0,-1 0 0,0 0 0,0-1 0,0-2 1936,0 11-1625,0 2-346,-1 0-1,-1 0 1,-3 12 0,1-1-21,-5 38 338,-2 75 1,8-83-462,-1 16 24,-10 240 362,17-78 1173,12-285-298,-12 46-1430,1 0 1,0 1 0,1 0 0,0 0 0,0 0 0,1 0 0,0 1 0,1 0-1,0 0 1,1 1 0,-1 0 0,2 0 0,-1 1 0,1 0 0,16-10-1,-15 11-3,0 1 0,0 0 0,0 0-1,0 1 1,1 0 0,-1 1-1,1 0 1,0 1 0,0 0-1,0 1 1,0 0 0,1 1-1,-1 0 1,0 1 0,0 0 0,14 3-1,-21-3 27,1 1-1,0-1 0,0 1 1,-1 0-1,1 1 1,-1-1-1,1 1 0,-1 0 1,0 0-1,0 0 1,0 0-1,-1 1 0,1 0 1,-1-1-1,0 1 1,0 0-1,0 1 0,-1-1 1,1 1-1,-1-1 1,3 8-1,-1 4 83,-1 0 1,0 0-1,-1 0 1,-1 0-1,0 0 1,-1 0 0,-1 1-1,-1-1 1,0 0-1,-1 0 1,0-1-1,-2 1 1,0-1-1,0 1 1,-2-1-1,0-1 1,-11 18-1,12-23-37,-1 0-1,-1-1 0,1 0 1,-1 0-1,-1-1 0,-12 9 1,13-10 14,-1-1-1,0 0 1,-1 0 0,1-1-1,-1 0 1,1 0 0,-1-1-1,0 0 1,-1-1 0,1-1 0,0 1-1,0-1 1,-1-1 0,1 0-1,-16-2 1,16 1-320,1-1 0,0 0-1,0-1 1,0 0 0,0 0 0,0-1 0,1 0-1,0 0 1,0-1 0,0 0 0,0 0 0,1-1-1,-1 0 1,1-1 0,1 1 0,0-1 0,-8-11-1,10 13-498,0 0-1,1 0 1,0 0 0,0 0-1,1 0 1,0-1-1,-1 1 1,2-1 0,-1 0-1,1 0 1,-2-9-1,6-6-1853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58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10 4224,'-8'-9'6237,"-1"15"-2490,-4 6-2797,1 1 1,-13 18-1,-1 1-106,11-14-297,0 1-1,2 0 0,0 1 0,-14 31 1,20-36-359,1 1 1,0 0-1,1 0 1,1 1 0,1-1-1,0 1 1,-1 18-1,4-3-47,1-1 0,1 1 0,2-1 0,1 1 0,1-1 0,11 30 0,-13-47-22,2 0 0,0-1 0,9 16 0,-13-26-54,0 1-1,0-1 1,0 0-1,1 1 1,0-1 0,-1 0-1,1 0 1,0-1-1,1 1 1,-1-1-1,0 1 1,1-1-1,-1 0 1,1-1-1,0 1 1,5 1-1,-7-2-23,1-1 0,-1 0 0,0 0 0,1 0 0,-1-1 0,1 1 0,-1 0 0,0-1 0,1 0 0,-1 1 0,0-1 0,0 0 1,1 0-1,-1 0 0,0-1 0,0 1 0,0 0 0,0-1 0,-1 0 0,1 1 0,2-3 0,1-3-23,1 1 1,-1-1-1,-1 1 1,1-2-1,3-7 1,22-54-6,20-72 0,-35 97 30,-3 8 24,-1 0-1,-2-1 1,9-70 0,-18 94-129,0 1 0,0 0 0,-1-1 0,-5-22 0,5 30 24,0 0 0,0 0 1,-1 1-1,0-1 0,0 0 1,0 1-1,-1 0 1,1-1-1,-1 1 0,0 0 1,0 0-1,-1 1 0,1-1 1,-7-5-1,6 7-10,1 1 1,0 0-1,0-1 1,-1 1-1,1 0 1,-1 1-1,1-1 1,-1 1-1,1-1 1,-1 1-1,0 0 1,1 1-1,-1-1 1,1 0-1,-1 1 1,1 0-1,-1 0 1,1 0-1,-6 3 1,-6 2-216,-1 1 0,-23 16 0,27-16-315,2-1-403,0 1 0,-16 12 1,24-18 534,1 1 1,-1 0 0,0-1-1,1 1 1,-1 0 0,1 0 0,0 0-1,-1 0 1,1 0 0,0 0 0,0 0-1,0 0 1,0 1 0,1-1-1,-1 0 1,1 0 0,-1 1 0,1-1-1,0 5 1,3 9-2504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58.5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12 8800,'-27'-12'3264,"22"16"-2528,2 4 2688,-2 4-2209,0 4 1345,5 4-1472,-5 3-96,2 6-608,3-6-320,0 2-64,0-5 192,3-5-96,-3-2-1856,5-1 928,8-9-6879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59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15 5984,'0'-1'324,"-1"0"0,-1 0 0,1 0 0,0 1-1,0-1 1,0 0 0,0 0 0,-1 1 0,1-1 0,0 0 0,-2 0 0,2 1-172,1 0 0,-1 0 1,1 0-1,-1 0 0,1 1 0,-1-1 1,1 0-1,0 0 0,-1 0 0,1 0 1,-1 0-1,1 0 0,-1 1 0,1-1 0,0 0 1,-1 0-1,1 1 0,0-1 0,-1 0 1,1 1-1,0-1 0,-1 0 0,1 1 1,0-1-1,0 0 0,-1 1 0,1-1 0,0 1 1,0-1-1,0 1 0,-1-1 0,1 0 1,0 1-1,0-1 0,0 1 0,0 0 1,-8 22 1331,6-17-1117,0 1-1,0-1 0,-1 9 0,-13 156 3204,14-112-3174,4-1-1,11 82 1,-12-132-361,2 11 138,7 24 0,-10-39-80,1 0 0,1-1-1,-1 1 1,0-1 0,1 0 0,0 0 0,0 1-1,0-1 1,0 0 0,0 0 0,1-1-1,-1 1 1,6 4 0,-7-7-78,-1 0 1,1 0-1,0 0 0,-1 0 1,1 0-1,0 0 0,-1 0 1,1 0-1,0 0 0,-1 0 1,1 0-1,0 0 0,-1-1 1,1 1-1,0 0 0,-1-1 1,1 1-1,-1 0 0,1-1 1,0 1-1,-1 0 0,1-1 1,-1 1-1,1-1 0,-1 1 1,0-1-1,1 1 0,-1-1 1,1 0-1,-1 1 0,0-1 1,1 1-1,-1-2 0,13-23 18,-13 25-32,6-18-31,-1 1 0,0-1 0,-2-1 0,3-19 0,1-9-66,-5 32 63,24-152-210,-24 142 242,-1-1 0,-2 1-1,0-1 1,-8-41 0,8 62-61,0 0 0,-1 0 0,0 0 0,0 0 0,0 0 0,0 1 0,-1-1 1,0 1-1,0-1 0,0 1 0,-5-5 0,6 8 18,1-1 1,0 1-1,-1 0 1,0 0-1,1 0 1,-1 0-1,0 0 0,1 0 1,-1 0-1,0 0 1,0 1-1,0-1 1,0 1-1,0-1 0,0 1 1,0 0-1,1 0 1,-1 0-1,0 0 1,0 0-1,0 0 0,0 1 1,0-1-1,0 0 1,0 1-1,0 0 1,0-1-1,1 1 0,-1 0 1,0 0-1,0 0 1,1 0-1,-3 2 1,1-1-259,1 1 1,-1-1 0,0 1-1,1-1 1,-1 1 0,1 0-1,0 0 1,0 0 0,0 0-1,0 1 1,1-1 0,-1 1-1,-1 5 1,2-6-220,1-1 0,0 1 0,-1-1 0,1 1 0,0-1 0,0 1 0,1-1 0,-1 1 0,1 0 0,-1-1 0,1 1 0,0-1 0,-1 0 0,1 1 0,0-1 0,1 0 0,-1 1 0,0-1 0,1 0 0,-1 0-1,1 0 1,2 2 0,17 15-3153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59.5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6 7136,'-4'-1'591,"-1"0"0,1 0 0,-1 0 1,1 0-1,-9 1 0,11 0-328,0 0-1,0 0 1,0 0-1,0 1 1,0-1-1,1 1 0,-1-1 1,0 1-1,0 0 1,1 0-1,-1 0 1,0 0-1,1 0 1,-1 0-1,1 0 1,-1 0-1,-2 3 1,-1 4 89,0-1 0,1 1 1,0-1-1,0 1 0,1 1 1,0-1-1,0 0 1,1 1-1,0-1 0,0 1 1,0 17-1,1 3 100,2 0 0,5 39-1,-3-41-36,2 1-1,16 49 0,-17-64-300,1-1 0,0 0-1,1 0 1,1 0 0,0-1 0,0 0-1,1 0 1,10 10 0,-15-18-59,-1-1-1,1 0 1,-1 0-1,1 0 1,0 0 0,0 0-1,0-1 1,0 1 0,0-1-1,0 0 1,0 0 0,0 0-1,1 0 1,-1-1-1,0 1 1,7-1 0,-8 0-30,1 0 0,0-1 1,0 1-1,-1-1 1,1 0-1,0 1 0,-1-2 1,1 1-1,-1 0 0,1 0 1,-1-1-1,1 1 0,-1-1 1,0 0-1,0 0 0,0 0 1,0 0-1,0 0 1,0 0-1,1-3 0,4-6-47,-1-1 0,0 1 0,-1-1 0,0 0-1,4-21 1,10-66-310,-17 82 291,-1 16 38,4-32-66,2-58-1,-7 81 62,0 1 1,-1 0-1,0-1 0,0 1 0,-1 0 1,-1 0-1,1-1 0,-1 2 0,-1-1 0,0 0 1,-5-9-1,6 15-35,0-1 0,1 0 0,-1 1 0,-1 0 0,1 0 0,0 0-1,-1 0 1,1 1 0,-1-1 0,0 1 0,0 0 0,0 0 0,0 0 0,-1 0 0,1 1 0,0 0 0,-1 0 0,1 0 0,0 0 0,-1 1 0,-7 0 0,5 0-115,1 0 1,-1 1-1,0 1 1,0-1-1,1 1 1,-1 0-1,1 0 1,-1 1-1,1 0 1,0 0-1,0 0 1,0 1 0,-7 6-1,11-8 132,-1 0-475,1 0 1,-1 0 0,1 0-1,0 1 1,0-1 0,-3 5-1,4-6 340,1-1-1,0 1 1,0 0-1,0-1 1,-1 1-1,1 0 1,0 0-1,0-1 1,0 1-1,0 0 1,0-1-1,0 1 0,0 0 1,0 0-1,1-1 1,-1 1-1,0 0 1,0-1-1,1 1 1,-1 0-1,0-1 1,1 1-1,-1-1 1,0 1-1,1 0 1,-1-1-1,1 1 1,-1-1-1,1 1 0,-1-1 1,1 1-1,0-1 1,-1 0-1,1 1 1,0-1-1,20 8-2675,15 0-1872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8:59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22 7456,'-6'-2'423,"4"1"-160,1 0 0,-1 1 0,1-1-1,-1 0 1,0 1 0,1 0 0,-1-1-1,0 1 1,1 0 0,-1 0 0,0 0 0,0 0-1,1 0 1,-1 0 0,0 0 0,1 1-1,-1-1 1,0 1 0,1-1 0,-1 1-1,0-1 1,1 1 0,-1 0 0,1 0 0,0 0-1,-1 0 1,-2 2 0,-1 3 96,0 0-1,0 1 1,0-1-1,1 1 1,-1 0 0,2 0-1,-1 1 1,1-1 0,0 1-1,1-1 1,-4 16 0,2 6 595,-3 55 1,7 47 464,1-116-1222,1 0 1,0 0-1,1-1 0,1 1 0,0-1 1,11 26-1,-13-37-142,0 0-1,-1-1 1,1 1 0,0 0-1,0 0 1,1-1 0,-1 1-1,3 1 1,-4-3-31,0 0 1,0-1 0,-1 1-1,1-1 1,0 1 0,0-1-1,0 0 1,0 1-1,0-1 1,0 0 0,0 1-1,0-1 1,0 0 0,0 0-1,0 0 1,0 0-1,0 0 1,0 0 0,0 0-1,0 0 1,0-1 0,0 1-1,0 0 1,0-1-1,0 1 1,0 0 0,0-1-1,0 1 1,0-1 0,0 0-1,1 0 1,1-3-9,1 1 1,-1-1-1,0 0 1,0 0-1,0 0 0,-1 0 1,0-1-1,0 1 1,2-6-1,13-46-87,-14 47 79,33-181-40,-33 169-16,-2-1 0,-1-24 0,-1 34-1,0 0 0,-1 1 0,0-1 1,-1 0-1,-5-15 0,7 24 4,0 0 0,-1 0 0,1 0 0,-1 1-1,0-1 1,0 0 0,0 1 0,0-1 0,0 1 0,0-1 0,-1 1 0,1 0 0,-1 0 0,1 0 0,-1 1 0,-4-3-1,4 3-113,1 0 0,0 1-1,-1-1 1,1 1 0,0 0-1,-1 0 1,1 0 0,0 0-1,-1 0 1,1 0-1,0 1 1,-1-1 0,1 1-1,0-1 1,-1 1 0,1 0-1,0 0 1,0 0-1,0 0 1,0 0 0,0 1-1,-3 1 1,2 0-445,-1 0 0,1 0-1,0 0 1,0 0 0,1 0 0,-1 0-1,1 1 1,-1-1 0,-2 7 0,-4 16-2116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02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322 4 3488,'-5'-4'4517,"-4"5"394,0 2-3534,0 1-732,1 0 0,-1 1 0,-12 8 1,4-1 37,-1-1-242,1 1 0,0 1-1,1 1 1,-18 19 0,25-23-300,1 1-1,0 0 0,0 0 1,1 1-1,0 0 1,1 0-1,-7 21 1,4-4 13,1-1 1,1 1-1,1 1 1,-2 44 0,8-61-78,0-1 0,0 0 1,1 1-1,0-1 0,1 0 1,1 0-1,0 0 1,1 0-1,0-1 0,0 1 1,2-1-1,-1 0 0,13 17 1,-15-24-35,0 0 0,1 0 1,-1-1-1,1 0 1,0 0-1,0 0 0,0 0 1,1 0-1,-1-1 1,0 0-1,1 0 1,8 2-1,-11-3-51,0-1 0,0 1 1,0-1-1,0 1 0,0-1 1,1 0-1,-1 0 0,0 0 0,0-1 1,0 1-1,0 0 0,0-1 0,0 1 1,0-1-1,0 0 0,0 1 1,0-1-1,-1 0 0,1 0 0,0-1 1,0 1-1,-1 0 0,1 0 0,-1-1 1,1 1-1,-1-1 0,0 1 1,1-1-1,-1 0 0,0 1 0,0-1 1,1-3-1,0 1 4,-1 0 0,0 0-1,0-1 1,0 1 0,0 0 0,-1 0 0,0-1 0,0 1-1,-1-7 1,0-2-16,-1 1 0,-5-13 1,6 20 24,0 1 1,-1-1 0,0 1 0,0 0 0,0 0 0,0 0-1,-1 0 1,1 0 0,-1 1 0,-6-7 0,7 8-36,0 1 1,0-1 0,-1 0-1,1 1 1,-1 0 0,1-1-1,-1 1 1,1 0 0,-1 0-1,0 0 1,1 1 0,-1-1-1,0 1 1,0-1 0,0 1-1,1 0 1,-1 0 0,0 0-1,-4 1 1,0 0-96,0 1 0,0 0 0,0 0 0,1 1 0,-1 0 0,1 0 0,-1 1 0,1-1 0,0 1 0,1 0 0,-1 1 0,1 0 0,-1 0 0,1 0 0,-7 11 0,11-16-38,1 1 0,-1 0 0,1 0 0,-1 0 0,1 0 0,-1 0 0,1 0 0,0 0 0,0 0 0,0 0-1,-1 0 1,1 0 0,0 0 0,0 0 0,0 0 0,0 0 0,1 0 0,-1-1 0,0 1 0,0 0 0,1 0 0,-1 0 0,1 2 0,0-2-224,0 0 0,0 1 0,1-1 0,-1 0 0,0 1 0,1-1 0,-1 0 0,1 0 0,-1 0 0,1 0 0,-1 0 0,3 0 0,21 8-2519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03.2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66 4480,'-1'0'158,"1"0"1,0 0-1,-1 0 0,1 0 1,0 0-1,-1 0 0,1-1 1,0 1-1,-1 0 1,1 0-1,0-1 0,0 1 1,-1 0-1,1 0 0,0-1 1,0 1-1,0 0 1,0-1-1,-1 1 0,1 0 1,0 0-1,0-1 0,0 1 1,0 0-1,0-1 1,0 1-1,0-1 0,0 1 1,0 0-1,0-1 0,5-11 4169,-3 10-3894,0 0 0,0-1-1,1 1 1,-1 1 0,0-1-1,0 0 1,1 0-1,4-1 1,13-6 48,-13 5-395,1 1 0,0 0 1,0 1-1,9-3 0,-15 5-68,1 0-1,-1-1 1,1 1 0,-1 0-1,1 0 1,-1 1 0,1-1-1,-1 0 1,1 1 0,-1 0 0,0-1-1,1 1 1,-1 0 0,0 0-1,1 1 1,-1-1 0,0 0-1,2 3 1,-1-2 23,0 1 1,0 0-1,0 1 0,-1-1 0,0 0 0,1 1 1,-1 0-1,0-1 0,-1 1 0,1 0 1,-1 0-1,0 0 0,0 0 0,0 0 1,0 0-1,0 0 0,-1 8 0,0 6 89,-1-1 0,-7 34 0,7-48-121,-11 55 709,-3 0-1,-3-1 0,-38 84 1,24-63 690,32-76-1174,7-3 19,1-1-1,-1 1 0,0-1 1,1-1-1,-1 1 0,0-1 1,12-8-1,13-4-153,-9 7-14,-1-1-683,29-7 1,-14 11-2919,-30 5 1768,1 0 1,-1 0-1,10 2 1,-4-1-2061,0-1 1307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03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22 8064,'-24'-15'10677,"27"16"-10276,1 1-1,0-1 1,0 0 0,1 0-1,-1 0 1,0 0 0,0-1 0,0 1-1,5-1 1,44-2 1026,-43 1-1261,41-5 765,-39 3-847,0 2 1,0-1-1,0 2 0,1-1 0,-1 2 0,0-1 1,19 5-1,-30-5-73,0 0 0,0 1-1,0-1 1,0 0 0,0 1 0,-1-1 0,1 1-1,0-1 1,0 1 0,0 0 0,-1-1 0,1 1 0,0 0-1,-1-1 1,1 1 0,-1 0 0,1 0 0,-1-1 0,1 1-1,-1 0 1,1 1 0,0 0 18,-1 0 1,1 0-1,-1 0 0,0 0 0,0 1 1,0-1-1,0 0 0,0 0 0,-1 3 1,-1 5 125,-1 0 0,0 0 0,-6 11 0,6-13-37,-95 304 725,70-212-1584,24-87 603,2-7-730,0-1-1,1 1 1,-1 0 0,1 0-1,0 0 1,1-1-1,-1 1 1,1 0 0,1 10-1,0-15 543,-1 0 0,0-1-1,0 1 1,0 0-1,1 0 1,-1 0-1,1-1 1,-1 1-1,0 0 1,1-1 0,-1 1-1,1 0 1,-1-1-1,1 1 1,0 0-1,-1-1 1,1 1 0,0-1-1,-1 1 1,1-1-1,0 0 1,0 1-1,1-1 1,-1 1-34,1-1-1,0 0 1,0 0 0,-1 1 0,1-1 0,0-1-1,0 1 1,-1 0 0,1 0 0,3-2-1,24-11-3809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06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40 2496,'-2'-13'19452,"33"10"-18675,42-6 662,-38 6-1129,300-9 174,-286 12-365,-48 0-221,-5 20 76,0-15 64,0 0 1,0-1 0,-1 1-1,1-1 1,-1 0 0,0-1-1,0 1 1,0-1 0,0 0 0,-7 3-1,1 0-31,-32 18-118,15-9 300,1 1 0,0 2 0,-26 21 0,30-16-53,0 0-1,-35 47 1,-28 60-78,52-78-43,-1 14 108,27-50-19,0-1 0,0 0 0,-20 25 0,23-31 104,13-8 442,-1-2-714,48-8 635,-16 6-455,110-5 504,155 8-1239,-303 0 12,-1 0-1,19-25-15440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06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20 4224,'-17'-20'13333,"22"20"-12914,-1 0 0,1 1 0,0-1 0,0 1 0,-1 0 0,6 1 0,-8-1-380,-1-1 0,0 1 0,1 0 1,-1-1-1,0 1 0,0 0 0,1 0 0,-1 0 1,0 0-1,0 0 0,0 0 0,0 0 0,0 1 0,-1-1 1,1 0-1,0 0 0,0 1 0,-1-1 0,1 1 1,-1-1-1,1 0 0,-1 1 0,0-1 0,1 1 0,-1 2 1,0 9 107,0-1-1,0 1 1,-1 0 0,-1-1 0,-6 23 0,-25 62 723,19-58-467,-20 36 247,10-22-126,22-50-435,1 1 1,0 0 0,0 0 0,0 0-1,0 0 1,1 0 0,-1 0 0,1 0-1,0 0 1,0 0 0,2 6-1,-2-7-17,1-1-1,-1 0 1,1 0-1,0 0 1,0 0-1,0 0 1,0 0-1,0 0 0,0 0 1,0-1-1,1 1 1,-1 0-1,0-1 1,1 1-1,0-1 0,-1 1 1,1-1-1,0 0 1,0 0-1,0 1 1,0-1-1,2 0 0,7 2 47,-1 0 0,1-1 0,0 0 0,0-1 0,0 0 0,21-2-1,10 1-3653,-34 0 315,1 1 1,15 4 0,-13 1-2428,1 8 1882,-3 5 268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5:05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37 4736,'-10'-4'21147,"16"1"-23585,-1 2 2512,0 0 1,0 0-1,0 0 1,0 0-1,0 1 1,0 0 0,0 0-1,0 0 1,7 2-1,25-1 135,210-15-20,-168 13-11,89 12-1,-115-6-278,-52-5 149,-6-7-5579,-21-10-5620,17 12 7807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08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85 2240,'0'0'34,"0"0"0,0-1 0,0 1 1,0-1-1,0 1 0,0 0 0,0-1 0,0 1 1,0-1-1,0 1 0,0 0 0,0-1 0,0 1 1,0 0-1,0-1 0,0 1 0,1-1 0,-1 1 0,0 0 1,0-1-1,0 1 0,1 0 0,-1 0 0,0-1 1,0 1-1,1 0 0,-1-1 0,0 1 0,1 0 1,-1 0-1,0 0 0,1-1 0,-1 1 0,0 0 0,1 0 1,-1 0-1,1 0 0,0 0 0,-2-4 2578,1 3-2481,0 1 0,0 0 0,0 0 0,0-1 0,0 1-1,0 0 1,0 0 0,0-1 0,0 1 0,0 0 0,0 0 0,0-1 0,0 1 0,0 0 0,0 0 0,0-1 0,0 1 0,0 0 0,0 0 0,0-1 0,0 1 0,0 0 0,-1 0 0,1-1 0,0 1 0,0 0 0,0 0 0,0 0 0,-1 0-1,1-1 1,0 1 0,0 0 0,0 0 0,-1 0 0,1 0 0,0 0 0,0-1 0,-1 1 0,1 0 0,0 0 0,0 0 0,-1 0 0,1 0 0,0 0 0,0 0 0,-1 0 0,1 0 0,0 0 0,0 0 0,-1 0 0,-3 2 148,1-1 1,-1 1 0,1 0-1,0 0 1,-1 0 0,1 0-1,0 0 1,0 1 0,1-1-1,-1 1 1,0 0 0,1 0-1,0 0 1,-1 0-1,-2 6 1,5-8-217,0 0 0,-1 0 0,1 0 0,0-1 0,-1 1 0,1 0 0,-1 0 0,0 0 0,1-1 0,-1 1 0,1 0 0,-1-1 0,0 1 0,0-1 0,1 1 0,-1-1 0,0 1 0,0-1 0,0 1 0,0-1 0,1 0 0,-1 0 0,0 1-1,0-1 1,-1 0 0,3-5 700,11-12-52,25-27 0,-31 37-1433,0 0 0,1 1 0,0 1 0,0-1 0,1 1 0,14-8 0,-12 9-1240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09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9 146 3712,'-8'-5'10042,"9"6"-8964,2 2-722,0-1-1,0 0 1,1 1 0,-1-2 0,1 1 0,-1 0 0,1-1 0,0 1 0,-1-1 0,1 0 0,7 1 0,7 0 517,22 0 0,-30-1-603,60-3 882,0-2 1,85-17-1,-70 9-774,206-36 303,69-8-381,-166 31-1174,-185 24-810,-13 2-1269,-14 4 470,-36 12-4456,27 1 1025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09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163 105 5472,'0'0'248,"0"0"0,-1 0 0,1 0 0,-1 1 0,1-1 0,0 0-1,-1 0 1,1 0 0,0 1 0,-1-1 0,1 0 0,0 1 0,0-1 0,-1 0 0,1 1 0,0-1 0,0 0 0,-1 1 0,1-1 0,0 1 0,0-1 0,0 0 0,0 1 0,0-1 0,0 1 0,-1-1 0,1 0-1,0 1 1,-9 26 1621,2-9-646,-16 52 684,-22 100 0,-13 43-1044,55-205-816,1-1-1,-1 1 0,2-1 0,-1 1 0,0 13 1,2-26-43,1 1 1,0-1-1,0 0 1,3-7 0,2-9-98,20-94-644,24-103 669,-40 176 74,11-39-7,-6 36 129,-8 21 184,12-24 0,0 16 536,-18 31-812,-1 0 0,0 0 0,1 1-1,-1-1 1,1 0 0,-1 0 0,1 1-1,-1-1 1,1 0 0,0 1 0,-1-1-1,1 1 1,0-1 0,-1 1-1,1-1 1,0 1 0,0-1 0,-1 1-1,1-1 1,0 1 0,0 0 0,0 0-1,0 0 1,0-1 0,-1 1 0,1 0-1,0 0 1,0 0 0,0 0 0,0 0-1,0 0 1,0 1 0,-1-1 0,1 0-1,0 0 1,0 1 0,1-1 0,1 2 116,1 0 1,-1-1 0,0 1 0,1 0 0,-1 0 0,0 1 0,4 3 0,9 12 242,18 25 0,-12-15-188,-6-6 32,0 2 1,-2 0-1,0 1 1,-2 0-1,11 31 1,36 138 106,-43-135-401,-9-22-314,-5-14-3379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10.2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40 8064,'-5'-5'3648,"10"2"-3168,-2 0 2112,7-2-1504,3 1 831,5-1-1119,4 2 192,10 0-608,-1-2-256,1 1-128,4 4-512,-4 0 288,-1 0-3295,-4 0 1951,0 0-4416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10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21 4224,'-1'-3'-729,"-10"-15"9094,10 27-6092,-1 162 4922,-1-1-6636,3-168-1252,12-23-16922,-6 2 15380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11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174 1 6464,'-2'-1'3376,"4"12"-630,-3 12-1243,-1-1-1,-1 0 0,-6 27 0,-25 65 692,-41 75 96,51-131-2287,11-34-504,2-4-3275,9-19 2529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11.6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46 4640,'-5'-5'4021,"25"-2"-384,-11 3-2875,9-3 803,1 0-1,36-7 1,-53 13-1519,0 1 0,-1 0-1,1 0 1,0 0 0,-1 0 0,1 0 0,0 0-1,-1 0 1,1 0 0,-1 1 0,1-1 0,0 1-1,-1-1 1,1 1 0,-1-1 0,1 1-1,1 1 1,-2-1 38,0 0-1,0 0 0,-1 0 0,1 0 1,0 0-1,0 0 0,-1 0 0,1 0 1,0 1-1,-1-1 0,1 0 1,-1 0-1,0 1 0,1-1 0,-1 0 1,0 1-1,0 0 0,0 3 67,0-1-1,-1 0 1,1 0-1,-1 0 1,0 0-1,0 0 1,0 0-1,-1 0 1,1 0-1,-1-1 1,0 1-1,-4 5 1,0-1-43,-1-1 0,-1 0 0,1 0 0,-1-1 1,-16 10-1,-14 12-137,38-28 25,-1 1 1,1-1-1,-1 0 0,1 1 1,-1-1-1,1 1 0,-1-1 1,1 0-1,-1 1 0,1-1 1,0 1-1,-1 0 0,1-1 1,0 1-1,-1-1 0,1 1 0,0 0 1,0-1-1,0 1 0,-1-1 1,1 1-1,0 0 0,0-1 1,0 1-1,0 0 0,0-1 1,0 1-1,0 0 0,0-1 1,1 1-1,-1 0 0,0-1 1,0 1-1,0-1 0,1 1 1,-1 0-1,0-1 0,1 1 1,-1-1-1,0 1 0,1-1 1,-1 1-1,1-1 0,-1 1 1,1-1-1,0 1 0,4 2 8,-1 0 0,1-1 0,-1 1-1,10 3 1,-8-4 27,117 45 1949,-118-45-1715,0 0 1,-1 1 0,1-1 0,-1 1-1,4 4 1,-7-7-233,-1 1-1,1-1 1,-1 0 0,1 1-1,-1-1 1,1 1-1,-1-1 1,0 0 0,1 1-1,-1-1 1,0 1-1,1-1 1,-1 1 0,0-1-1,0 1 1,0 0 0,1-1-1,-1 1 1,0-1-1,0 1 1,0 0 0,0-1-1,0 1 1,0-1-1,0 1 1,0-1 0,0 1-1,0 0 1,0-1-1,-1 1 1,1-1 0,0 1-1,0-1 1,0 1 0,-1-1-1,1 1 1,0-1-1,-1 1 1,1-1 0,0 1-1,-1-1 1,1 1-1,-1-1 1,1 0 0,-1 1-1,1-1 1,-1 0-1,1 1 1,-1-1 0,1 0-1,-1 0 1,0 1-1,-6 2-210,0 0 0,-1 0-1,1 0 1,-1-1-1,0 0 1,1-1-1,-1 0 1,-9 1 0,-7-2-3019,-32-4 0,51 4 1991,-1 0 1,1 0-1,-1 0 1,1 1-1,0-1 0,-1 1 1,-5 2-1,-12 5-4478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15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5056,'0'0'1642,"11"0"2545,1 4-3670,0 0 0,0-1 0,0-1 0,19 2 0,52-3 633,-58-2-983,0 1-1,49 7 1,-70-6-144,0 0 1,0 0-1,-1 0 1,1 1-1,0-1 1,0 1 0,-1 0-1,1 0 1,-1 0-1,1 1 1,-1-1 0,0 1-1,0 0 1,0-1-1,-1 2 1,1-1 0,-1 0-1,1 0 1,-1 1-1,0-1 1,0 1-1,-1 0 1,1-1 0,-1 1-1,2 8 1,7 34 372,-3 1 0,3 68 0,-4-42-214,33 690 1024,-32-650-721,0 1-362,-2 147 85,0 6 229,-6-168-226,4 146 303,-1-222 171,-2 0-1,-4 39 1,3-58-558,0 0 0,-1 0 1,1 0-1,-1 0 1,0-1-1,0 1 0,0-1 1,-1 1-1,1-1 1,-5 5-1,-33 30-334,20-22-974,-3 1-4320,13-8 1624,10-9 3557,-1 0 1,1 1 0,-1-1 0,1 0-1,0 0 1,-1 0 0,1 0 0,-1 0-1,1 0 1,0-1 0,-1 1-1,1 0 1,0 0 0,-1 0 0,-2-2-1916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2:48.2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64 108 2400,'-9'-8'1075,"5"6"-226,3 3 59,-10-5 1300,-5-4-594,11 5-1100,-7-3 732,7 7-775,11-1-454,-1 0 1,1 1-1,0 0 0,0 0 0,8 4 1,-10-4 22,13 2 137,1 0 1,-1-2-1,23 1 1,13 0 104,20 5-103,130 15 10,-157-17-95,1-1-1,49-4 1,92-12 277,-54 1-42,168-11 685,28 1-444,-149 20-452,46-2-81,-174 0 3,207-5 581,-189 9-412,145-5 259,77-17-57,-46 13 387,64-5 351,-71 3-794,-182 11-214,-1 2 0,70 15 0,7 2 233,-125-20-312,-8 0-490,-4 0-844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2:48.9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6 117 2976,'0'0'75,"0"0"1,0 0-1,-1 0 0,1 0 1,0 0-1,0-1 1,-1 1-1,1 0 0,0 0 1,0 0-1,-1 0 0,1 0 1,0 0-1,0-1 0,0 1 1,-1 0-1,1 0 1,0 0-1,0-1 0,0 1 1,0 0-1,0 0 0,-1-1 1,1 1-1,0 0 1,0 0-1,0-1 0,0 1 1,0 0-1,0 0 0,0-1 1,0 1-1,0 0 0,0 0 1,0-1-1,0 1 1,0 0-1,0 0 0,0-1 1,0 1-1,0 0 0,0-1 1,0 1-1,1 0 1,-1 0-1,0 0 0,0-1 1,0 1-1,0 0 0,0 0 1,1 0-1,-1-1 1,0 1-1,0 0 0,0 0 1,1 0-1,-1 0 0,0-1 1,0 1-1,1 0 0,-1 0 1,0 0-1,0 0 1,1 0-1,-1 0 0,0 0 1,1 0-1,72-21 6005,-28 11-4835,64-7 0,47 4-123,-35 5-478,-16-2-445,219-15 519,-241 25-489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2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32 148 8224,'-32'-15'3712,"37"10"-3200,4 2 480,4 0-640,10-11 416,4 8-448,9-11-32,4 5-160,5-4-32,0 4-32,15-4-1024,-2 7 512,13-2-3008,-3 2 1952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5:05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37 6400,'-30'-7'12174,"41"2"-9183,18-2-1805,-13 7-819,0 0 0,1 2 0,-1 0 0,19 5 0,31 3 33,-17-6-345,1-3 0,65-5 0,-82 0-2444,-1-1 0,42-13-1,-28 6-1001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2:49.4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0 187 3968,'1'-1'149,"0"-1"0,-1 1 0,1 0 0,0 0-1,0 0 1,0 0 0,0 0 0,0 0 0,0 0 0,0 0 0,1 0 0,-1 0 0,0 1 0,0-1 0,1 0-1,-1 1 1,0-1 0,3 0 0,30-5 2007,-28 5-1723,238-28 5253,118-7-2519,-5 13-1744,-217 16-1166,54-3-61,252-17 62,-372 20-78,151-11-654,-77 14-2646,-76 7-3583,-14 4 1919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2:52.0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2901 30 1728,'2'-3'293,"0"1"-1,0 0 1,0 1 0,0-1-1,1 0 1,-1 0 0,1 1-1,-1 0 1,1-1 0,-1 1-1,1 0 1,5-1 0,4-2 1150,-5 1 114,-19 10-1253,-5 8 31,7-6-27,0 0 0,-22 12 0,4-3 236,1 0 0,1 2 0,-24 23 0,12-3 34,-34 44 0,0 2 31,-216 190 1396,13-4-803,221-215-1049,-45 42 580,-194 149 0,257-222-533,-87 70 70,97-74-103,2 1 0,-34 41 0,55-61-117,1 0 0,0 0 0,0 1 1,0-1-1,-2 6 0,4-8-38,0-1-1,-1 1 1,1-1 0,0 1 0,0-1-1,0 1 1,-1 0 0,1-1 0,0 1-1,0-1 1,0 1 0,0 0 0,0-1-1,0 1 1,0 0 0,0-1 0,1 1-1,-1-1 1,0 1 0,0 0 0,0-1-1,1 1 1,-1-1 0,0 1 0,1-1 0,-1 1-1,0-1 1,1 1 0,-1-1 0,1 1-1,-1-1 1,1 1 0,-1-1 0,1 0-1,-1 1 1,1-1 0,-1 0 0,1 1-1,-1-1 1,1 0 0,1 0 0,5 1 36,1-1 0,0 0 0,0 0 0,0-1 0,-1 0 0,14-4 0,9-1-134,-25 6 64,66-7-58,-62 6 20,1 2 0,-1-1-1,1 1 1,-1 1 0,15 3-1,-21-4 40,0 1-1,0-1 0,0 1 0,0 0 0,0 0 0,0 0 0,0 0 0,-1 0 1,1 0-1,-1 1 0,0-1 0,0 1 0,0 0 0,0 0 0,0-1 1,0 1-1,-1 0 0,1 1 0,-1-1 0,0 0 0,0 0 0,0 1 0,0 4 1,0 0 19,0 0 0,0 1 0,-1-1 0,0 1 0,-1-1 0,1 0 0,-2 1 0,1-1 0,-4 9 0,-5 9 38,-2 0 0,-1-1 0,0 0 0,-2 0-1,-1-2 1,-21 24 0,-103 146 126,73-96-68,-9 4 15,-120 121 1,179-204-94,-230 255 101,98-60-86,-30 36 178,-19-38 298,106-129-113,85-68-269,-3 12-340,-65 137 460,74-157-112,3-10 390,-2 0-475,1 0-1,1-1 1,-1 1-1,1 0 1,-1 0-1,1 0 1,5-8-1,3-7-54,11-27 48,3 2 0,38-57 0,-40 71-52,-1 0 1,21-42-1,-39 61 18,1-1-1,-2 0 1,1-1 0,-2 1 0,1 0-1,-2 0 1,-1-22 0,1 14-2,-5-31-40,0 5-186,5 44 202,0 0 0,0 0 1,-1 0-1,1 0 0,-1 0 1,0 0-1,1 0 0,-1 0 1,-2-4-1,1 3-146,1 4-119,-1 2 162,1 1 70,0-1-1,0 1 1,0 0-1,1-1 0,0 1 1,0 5-1,-1 8 0,-3 17 57,1-7 35,-1 0 0,0-1 0,-11 31 0,-12 16 143,11-32 4,2 0 1,-13 64-1,23-86-43,-12 30 0,9-29 83,5-14-162,0 0-1,0 0 0,0 0 1,-1 0-1,0-1 0,0 1 1,-5 5-1,14-17 40,1 0 0,0 0 0,0 0-1,1 1 1,-1 0 0,15-6 0,-12 6-46,0 1 0,0-2 1,-1 1-1,0-1 0,0-1 0,0 1 0,15-17 1,7-4 1,85-73 133,-102 86-194,-12 12 10,0-1 1,1 1-1,-1 0 1,0 0 0,1 0-1,-1 0 1,1 0-1,4-2 1,-7 4-5,0 0 0,1 0 1,-1 0-1,0 0 0,0 0 0,0 0 1,0 0-1,1 0 0,-1 0 0,0 0 1,0 0-1,0 0 0,0 0 0,1 0 1,-1-1-1,0 1 0,0 0 0,0 0 0,0 0 1,0 0-1,0 0 0,1 0 0,-1-1 1,0 1-1,0 0 0,0 0 0,0 0 1,0 0-1,0-1 0,0 1 0,0 0 1,0 0-1,0 0 0,0 0 0,0-1 1,0 1-1,0 0 0,0 0 0,0 0 1,0 0-1,0-1 0,0 1 0,0 0 0,0 0 1,0 0-1,0 0 0,0-1 0,0 1 1,0 0-1,0 0 0,-1 0 0,1 0 1,0 0-1,0-1 0,0 1 0,0 0 1,0 0-1,0 0 0,-1 0 0,1 0 1,-17-11 158,-27-6 306,29 12-773,-31-10 806,19 1-4732,19 9 1190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46.3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111 128 1984,'-3'1'557,"-1"0"0,0 0 1,0-1-1,0 1 0,-7-1 0,-14 3 1897,14 0-1430,6-2 39,0 0-1,0 0 1,-10 5 0,5-5 608,6-1-557,6 0-699,-2 0-37,12 2 385,-3-1-684,0 0 1,0-1 0,0-1-1,12-1 1,-8 0 39,43-5 174,89-23 0,50-28-194,-96 27-37,-83 26-30,1 0 0,-1 2 0,33-4 0,-49 7-28,1 0 0,-1 0 0,0 0-1,0 0 1,1 0 0,-1 1 0,0-1 0,1 0 0,-1 0 0,0 0 0,0 1 0,0-1 0,1 0 0,-1 0 0,0 0 0,0 1 0,0-1-1,1 0 1,-1 0 0,0 1 0,0-1 0,0 0 0,0 1 0,0-1 0,1 0 0,-1 0 0,0 1 0,0-1 0,0 0 0,0 1 0,0-1 0,0 0-1,0 1 1,0-1 0,0 0 0,0 0 0,0 1 0,-1-1 0,1 0 0,0 1 0,0-1 0,-5 16 34,5-15-55,-7 18 72,-1 0-1,-1-1 0,-1 0 0,0-1 1,-1 0-1,-25 29 0,17-27 10,0 0 0,-2 0-1,0-2 1,-36 23 0,-34 14-32,-24 16 102,87-51-161,-50 45 0,48-36 227,-52 62 0,74-76-181,7-12-2,-1 0 0,1 0-1,0 0 1,0 0 0,-1 0 0,1-1 0,-1 1 0,-2 2 0,51-8 655,85-11-465,-53 5-73,1 3-1,84 3 1,-56 5 282,-106-1-22,17-17-8367,-5 6 3557,8 4 1430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48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85 2400,'-7'-6'1053,"2"2"175,8 6 1211,-3-2-2305,0 0-1,-1-1 1,1 1 0,0 0 0,0 0 0,-1 0-1,1 0 1,0 0 0,-1 0 0,1 0 0,0 0-1,0-1 1,-1 1 0,1 0 0,0 0 0,0 0-1,-1-1 1,1 1 0,0 0 0,0 0 0,0-1-1,0 1 1,-1 0 0,1 0 0,0-1 0,0 1-116,0 0 1,0 0 0,0 0-1,0 0 1,0 0 0,0 0-1,0 1 1,0-1-1,0 0 1,0 0 0,0 0-1,0 0 1,0 0 0,0 0-1,-1 0 1,1 0 0,0 0-1,0 0 1,0 0 0,0 1-1,0-1 1,0 0-1,0 0 1,0 0 0,0 0-1,0 0 1,0 0 0,0 0-1,0 0 1,-1 0 0,1 0-1,0 0 1,0 0-1,0 0 1,0 0 0,0 0-1,0 0 1,0 0 0,0 0-1,0 0 1,-1 0 0,1 0-1,0 0 1,0 0 0,0 0-1,0 0 1,0 0-1,0 0 1,0 0 0,0 0-1,0 0 1,0 0 0,0 0-1,-1-1 1,1 1 0,0 0-1,0 0 1,0 0 0,0 0-1,0 0 1,0 0-1,0 0 1,0 0 0,0 0-1,0 0 1,0 0 0,0-1-1,7 1 2849,27-3-1795,-32 3-851,168-18 1312,394-27 273,-392 44-1486,-164 1-310,1 0-5,-1 0 1,1 0-1,-1 1 1,0 0-1,1 0 0,8 4 1,-16-5-75,-1 0 0,1 0 1,-1 0-1,1 0 0,0 0 1,-1 0-1,1 0 1,0 0-1,-1 0 0,1 0 1,-1 0-1,1 0 0,0 0 1,-1-1-1,1 1 0,-1 0 1,1 0-1,-1-1 0,1 1 1,0 0-1,-1-1 0,1 1 1,-1 0-1,0-1 0,1 1 1,0-2-1,2 0-1741,2-3 109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48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76 223 4480,'-44'7'2364,"18"-6"2808,25-1-5125,1 0 1,0 0-1,0 0 0,0 0 1,-1 0-1,1 0 1,0 0-1,0 0 1,0 0-1,0 0 1,-1 0-1,1 0 0,0 0 1,0 0-1,0 0 1,0 0-1,-1 0 1,1 0-1,0 0 1,0-1-1,0 1 1,0 0-1,0 0 0,-1 0 1,1 0-1,0 0 1,0 0-1,0-1 1,0 1-1,0 0 1,0 0-1,0 0 1,0 0-1,-1 0 0,1-1 1,0 1-1,0 0 1,0 0-1,0 0 1,0 0-1,0-1 1,0 1-1,0 0 0,0 0 1,0 0-1,0 0 1,0-1-1,0 1 1,0 0-1,0 0 1,0 0-1,1-1 1,-1 1-1,0 0 0,0 0 1,0 0-1,0 0 1,0 0-1,0-1 1,0 1-1,0 0 1,1 0-1,-1 0 0,0 0 1,0 0-1,8-9 576,15-8 175,0 1 1,52-26-1,-67 38-692,114-55 852,-69 34-641,-43 20-243,69-29 371,-71 31-421,-1 1 1,1 0 0,0 0 0,0 1-1,0 0 1,0 0 0,1 1 0,8 0-1,-14 0-30,0 1 0,0-1 0,0 1 0,0 0-1,0 0 1,0 0 0,0 0 0,0 0 0,0 0-1,-1 1 1,1 0 0,-1-1 0,1 1 0,-1 0-1,0 0 1,1 0 0,-1 1 0,0-1 0,0 0 0,-1 1-1,1-1 1,0 1 0,-1 0 0,0 0 0,0-1-1,1 1 1,-2 0 0,1 0 0,0 0 0,0 5-1,0-1 11,-1-1-1,-1 1 0,1-1 0,-1 1 0,0-1 1,0 0-1,-1 1 0,1-1 0,-4 7 0,-3-1 27,0 0 0,0 0 0,-1-1 0,0 0 0,-1-1 0,0 0 0,-1 0-1,0-1 1,-12 7 0,-117 66 125,133-78-139,-29 15 26,-125 73 934,158-90-941,0 1 0,0-1 0,0 0 0,0 1 0,0-1 0,1 1 0,-1 0 0,-3 6 0,6-9-32,0 0 1,0 0-1,0 0 1,-1 0-1,1 1 1,0-1-1,0 0 0,0 0 1,0 0-1,0 1 1,0-1-1,0 0 0,0 0 1,0 0-1,0 1 1,0-1-1,0 0 1,0 0-1,0 0 0,0 1 1,0-1-1,0 0 1,0 0-1,0 0 1,0 1-1,1-1 0,-1 0 1,0 0-1,0 0 1,0 0-1,0 1 0,0-1 1,0 0-1,1 0 1,-1 0-1,0 0 1,0 0-1,0 0 0,0 1 1,1-1-1,-1 0 1,0 0-1,0 0 1,0 0-1,1 0 0,-1 0 1,0 0-1,0 0 1,0 0-1,1 0 1,-1 0-1,0 0 0,17 2 157,-1-1 0,1-1 0,0 0-1,30-6 1,-13 3-31,78-7 127,107-10-112,-166 14-309,53-7-1584,-83 9-2752,21-7-1,-30 9 1580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49.7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651 10 3328,'0'-1'73,"0"1"0,0 0 0,0 0 0,0-1 1,0 1-1,0 0 0,0-1 0,0 1 0,0 0 0,0-1 0,0 1 0,0 0 1,0-1-1,0 1 0,0 0 0,-1 0 0,1-1 0,0 1 0,0 0 0,0-1 1,0 1-1,-1 0 0,1 0 0,0 0 0,0-1 0,-1 1 0,1 0 0,0 0 1,0 0-1,-1-1 0,1 1 0,0 0 0,0 0 0,-1 0 0,1 0 0,0 0 1,-1 0-1,1 0 0,0-1 0,-1 1 0,1 0 0,0 0 0,-1 0 0,1 0 1,0 1-1,-1-1 0,-16 7 1971,14-5-1995,-5 2 244,3-2-139,0 1 0,0 0 0,0 0 0,0 1-1,-5 4 1,-14 15 484,-25 32-1,-83 113 679,78-96-1032,18-25-98,1 1-1,3 2 1,3 1-1,-37 84 1,40-67 107,2 2 1,4 1-1,-21 134 0,35-151-142,2-1 0,3 1 0,2 0 0,3 0 0,12 65 0,-8-79-49,2-1 0,2-1 0,2 0 0,1-1 1,1 0-1,3-2 0,36 55 0,20 15 140,82 126 294,-26 8 142,-123-220-805,-7-16-164,1 0 0,-1 0-1,0 0 1,1 0 0,0-1-1,-1 1 1,1 0 0,0-1-1,4 4 1,2 2-1330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50.3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16 3808,'-13'-4'598,"10"3"-380,0 0 0,0 0-1,0 0 1,0 0 0,0 0 0,-5-4-1,8 9 1625,7 9-1058,14 21 20,161 231 2785,-102-129-2348,-75-126-1149,12 24 182,-2 0-1,-1 1 0,14 55 0,11 109 608,-27-120-494,-3 1 0,-4-1 0,-3 1 0,-4 0 0,-3 0 0,-25 124 0,20-162-192,-2-1 0,-2 0 0,-2-1 1,-39 71-1,-178 275 498,160-269-890,62-106-1105,9-7 342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51.6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35 104 1888,'-6'-3'8816,"1"3"-5822,4 0-2916,1 0 0,-1 0 0,0 0 0,1 0 0,-1 0 0,0 0 1,1 0-1,-1 0 0,0-1 0,1 1 0,-1 0 0,1 0 0,-1-1 0,0 1 0,1 0 1,-1-1-1,1 1 0,-1 0 0,1-1 0,-1 0 0,-3 0 274,-1 0 432,4 1-774,1 0 1,0 0-1,0 0 0,0 0 1,0 0-1,0 0 0,0 0 1,0 0-1,0 0 0,0 0 1,0 0-1,0 0 0,0 0 1,0 0-1,0 0 0,0 0 1,0 0-1,0-1 0,0 1 1,0 0-1,0 0 0,0 0 1,0 0-1,0 0 0,0 0 1,0 0-1,0 0 0,0 0 1,0 0-1,0 0 0,0 0 1,0-1-1,0 1 0,0 0 1,0 0-1,0 0 0,0 0 1,0 0-1,0 0 0,0 0 1,0 0-1,0 0 0,0 0 1,0 0-1,0 0 0,0 0 1,0 0-1,0 0 0,0 0 1,1 0-1,-1 0 0,0-1 1,0 1-1,0 0 0,0 0 1,0 0-1,0 0 0,0 0 1,0 0-1,0 0 0,0 0 1,0 0-1,0 0 0,3-10 390,59-26 11,-30 25-237,0 0 1,56-10-1,-83 20-166,1 1 0,-1-1 0,1 1 0,0 0 0,-1 1 0,1-1 0,-1 1 0,6 2 0,-10-3-5,0 0 1,0 1-1,0-1 0,0 0 1,0 1-1,0-1 0,0 1 1,0 0-1,0-1 0,0 1 1,0 0-1,-1-1 0,1 1 1,0 0-1,-1 0 0,1 0 1,0 0-1,0 1 0,-1 0 7,1-1 0,-1 0 0,0 0-1,0 1 1,0-1 0,0 0 0,-1 0 0,1 1-1,0-1 1,0 0 0,-1 0 0,1 0 0,-1 1-1,1-1 1,-1 0 0,1 0 0,-1 0 0,0 0-1,0 0 1,-1 2 0,-12 12 80,0-1-1,-1 0 1,-1 0 0,0-2-1,-21 13 1,-29 23 209,47-33-129,-22 19 102,38-31-209,0 0 0,0 0 0,0 1 0,0 0 0,0-1 0,1 1 0,0 0-1,-4 7 1,6-11-52,0 1-1,0-1 0,0 1 0,0-1 1,0 1-1,0-1 0,0 0 0,0 1 1,0-1-1,0 1 0,0-1 1,0 1-1,0-1 0,0 1 0,1-1 1,-1 0-1,0 1 0,0-1 0,0 1 1,1-1-1,-1 0 0,0 1 0,0-1 1,1 0-1,-1 1 0,0-1 0,1 0 1,-1 1-1,0-1 0,1 0 0,0 1 1,12 4 220,3-3-17,-1 0-1,1-1 0,28-2 0,-11 0-63,165 5 127,-197-4-243,0 0 0,1 0 0,-1 0-1,0 0 1,0 0 0,0 1 0,1-1 0,-1 0-1,0 1 1,0-1 0,2 2 0,-2-1 62,-3-1-1856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52.7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207 255 4320,'-8'-4'811,"0"0"-1,-15-11 1,21 13-126,0 1-1,-1 0 1,0-1 0,1 1 0,-1 0-1,-5-1 1,3 1 1213,11 5-184,4-1-1459,1-1 0,-1 0 0,1 0-1,-1-1 1,1 0 0,0 0 0,-1-2 0,1 1 0,0-1 0,-1-1 0,1 0 0,-1 0 0,14-6-1,-15 5-145,1-1-1,0 0 1,-1-1 0,0 0-1,0-1 1,0 1-1,-1-2 1,0 1-1,0-1 1,-1 0-1,1-1 1,-2 0-1,12-17 1,-14 18-16,0 0 0,0 0 0,-1-1 0,0 0-1,-1 0 1,4-16 0,-6 23-98,0-1-1,0 0 0,0 1 0,0-1 0,0 0 0,0 1 0,0-1 0,0 0 1,-1 1-1,1-1 0,-1 0 0,1 1 0,-1-1 0,0 1 0,1-1 1,-1 1-1,0-1 0,0 1 0,0-1 0,-2 0 0,1 0-31,0 0-1,0 1 0,-1-1 0,1 1 1,0-1-1,-1 1 0,0 0 0,1 0 1,-1 0-1,0 1 0,-3-1 0,-4-1-78,0 1-1,0 1 1,0 0 0,0 1-1,-17 2 1,0 3 65,1 0 1,0 2-1,0 1 0,-32 16 1,43-18 163,0 1 1,0 1 0,1 1-1,0 0 1,0 1-1,2 0 1,-22 25 0,29-30-72,0 1 0,0-1 0,1 1 1,0 0-1,1 1 0,-1-1 1,2 1-1,-1-1 0,1 1 0,0 0 1,-2 13-1,4-15-22,0 0 1,0 0 0,0 0 0,1 0-1,0 0 1,0 0 0,1 0-1,-1 0 1,1-1 0,1 1-1,-1-1 1,1 1 0,0-1-1,0 0 1,0 0 0,6 6-1,-2-3 49,0-1-1,1 0 0,0 0 0,1-1 1,-1 0-1,15 8 0,58 21 306,-56-25-266,-10-3-3,0-1 0,1-1 1,0-1-1,0 0 0,0-1 0,0-1 0,1 0 0,-1-1 0,21-2 0,-13-1 15,-14 2-289,0 0-1,-1-1 1,1 0 0,0-1 0,-1 0 0,1-1 0,-1 0-1,17-8 1,-12 3-2340,1-2 0,-1 1 0,16-15-1,-3 3-684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53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84 7040,'-15'-17'2282,"15"17"-2228,-1-1 0,1 1 0,-1-1-1,1 1 1,0-1 0,-1 0 0,1 1-1,0-1 1,-1 1 0,1-1 0,0 0-1,0 1 1,0-1 0,0 0 0,0 1 0,0-1-1,0 0 1,0 1 0,0-1 0,0 0-1,0 1 1,0-1 0,0 0 0,1 0-1,-1-1 230,0 1-105,1-1 0,-1 1 0,0 0 0,1 0 0,-1 0 0,1 0 0,-1-1 0,1 1 0,0 0 0,-1 0 0,1 0 0,0 0 0,0 1 0,0-1 0,-1 0 1,3-1-1,17-13 870,-16 13-902,0 0 1,0 0-1,-1 0 1,1 1-1,0 0 1,0-1 0,1 1-1,-1 1 1,0-1-1,0 0 1,6 1-1,-8 0-120,0 0 0,0 1 0,0-1 0,0 0 0,0 1 0,0-1 0,-1 1 0,1 0 0,0-1 0,0 1 0,0 0 0,-1 0 0,1 0 0,-1 0 0,1 1-1,-1-1 1,1 0 0,-1 1 0,0-1 0,1 1 0,-1-1 0,0 1 0,0 0 0,0-1 0,0 1 0,-1 0 0,2 2 0,0 3 22,-1 0 1,0 0 0,0 0-1,0 0 1,-1 0 0,0 1-1,-1-1 1,1 0 0,-1 0-1,-1 0 1,-2 9-1,0-4 78,0-1 0,-1 1 0,0-1 0,0 0 0,-13 17-1,2-7 237,-2 0-1,-24 22 0,-12 12 689,53-54-1030,0 0 0,0 0 0,0 0 0,0 0 1,0 1-1,1-1 0,-1 0 0,0 0 0,1 1 0,-1-1 1,0 0-1,1 1 0,0-1 0,-1 1 0,1-1 1,0 1-1,0-1 0,0 1 0,0-1 0,0 3 0,1-3 8,-1 0-1,1 1 0,0-1 1,0 1-1,0-1 0,0 0 1,0 0-1,0 0 1,0 0-1,0 0 0,1 0 1,-1 0-1,0 0 0,1 0 1,-1 0-1,0-1 0,1 1 1,-1 0-1,3 0 0,9 3 145,0-1 1,0 0-1,0-1 0,25 1 0,54-5 162,-23-5 94,24-1-3859,-92 8 3276,-1 0 0,0 0 0,1 0 0,-1 0-1,0 0 1,1 0 0,-1 0 0,0 0-1,1 0 1,-1 0 0,0 0 0,1 0 0,-1 0-1,0 1 1,1-1 0,-1 0 0,0 0-1,1 0 1,-1 1 0,0-1 0,0 0 0,1 0-1,-1 1 1,0-1 0,0 0 0,0 1-1,1-1 1,-1 0 0,0 0 0,0 1 0,0-1-1,0 0 1,0 1 0,0-1 0,0 1 0,0-1-1,1 0 1,-1 1 0,0-1 0,-1 0-1,1 1 1,0-1 0,0 0 0,0 1 0,0-1-1,0 0 1,0 1 0,0-1 0,0 0-1,-1 1 1,1-1 0,0 1 0,-1 2-2232,1 9-1031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5:28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12 730 3712,'-12'-3'10035,"15"-7"-3516,1 2-7734,-3 7 499,27-56 1428,-10 16-467,2 1 0,2 2-1,34-46 1,103-84 277,-60 67 193,-35 34 560,-64 67-1266,0 0 0,0 0 0,1 0-1,-1 0 1,0 0 0,0 0 0,0 0 0,1 0 0,-1 0-1,0 0 1,0 0 0,0 0 0,1 1 0,-1-1 0,0 0 0,0 0-1,0 0 1,1 0 0,-1 0 0,0 0 0,0 1 0,0-1-1,0 0 1,1 0 0,-1 0 0,0 1 0,0-1 0,0 0-1,0 0 1,0 0 0,0 1 0,0-1 0,0 0 0,0 0 0,0 0-1,0 1 1,0-1 0,0 0 0,0 0 0,0 1 0,0-1-1,0 0 1,4 14 246,-3-5-158,-1 1 0,1-1 0,-1 0 0,-1 1 1,-3 15-1,-14 47 168,2-15-196,-31 184 347,45-216-368,2-25-45,0 0 0,0 1 0,0-1 0,0 0 0,0 0 0,0 1 0,0-1 0,0 0 0,0 1 0,0-1-1,0 0 1,0 1 0,0-1 0,0 0 0,0 1 0,0-1 0,0 0 0,1 1 0,-1-1 0,0 0 0,0 0 0,0 1 0,0-1 0,1 0 0,-1 0 0,0 1 0,0-1 0,1 0 0,-1 1 0,8-7 68,25-61 297,-11 31-371,1 0 1,2 2-1,32-35 0,168-132-173,-108 103 230,-112 94-35,29-24 18,-32 27-41,0 0 1,0-1 0,1 1 0,-1 0 0,0 0 0,1 0 0,-1 0 0,1 0 0,-1 1 0,1-1 0,-1 1 0,6 0 0,-7 0 4,1 0 1,-1 1-1,0-1 1,0 0 0,1 1-1,-1-1 1,0 1 0,0 0-1,0-1 1,0 1 0,0 0-1,0 0 1,0 0-1,0 0 1,0-1 0,0 1-1,-1 1 1,1-1 0,0 0-1,0 0 1,-1 0 0,1 0-1,-1 0 1,1 1-1,-1-1 1,0 0 0,1 0-1,-1 1 1,0-1 0,0 2-1,1 3 23,-1 0-1,0-1 1,0 1-1,-1 0 1,-1 10 0,-2-2 13,0-1 0,-1 1 1,-1-1-1,-7 13 1,-33 50 377,0-2-420,46-74 18,0 1 1,-1-1-1,1 1 1,0-1-1,0 0 1,0 1-1,-1-1 1,1 1-1,0-1 1,0 1-1,0-1 1,0 1-1,0-1 1,0 1-1,0-1 1,0 1-1,0-1 1,0 1-1,7 0 177,16-13 18,-17 8-185,10-6-1,0-1 1,-1 0-1,0-1 0,23-25 0,47-63-197,-27 28 58,-47 57 106,-10 12 5,1 1 0,-1 0 0,1-1-1,-1 1 1,1 0 0,0 0 0,0 0 0,0 0 0,0 0 0,0 1 0,0-1 0,1 0 0,3-1 0,-5 3-8,0 0-1,-1 0 1,1 0 0,-1 0 0,1 0-1,0 0 1,-1 1 0,1-1 0,-1 0-1,1 0 1,-1 1 0,1-1 0,-1 0-1,1 1 1,-1-1 0,1 0 0,-1 1-1,1-1 1,-1 1 0,0-1 0,1 1-1,-1-1 1,0 1 0,1-1-1,-1 1 1,0-1 0,0 1 0,0 0-1,1-1 1,-1 1 0,0 0 0,3 22-197,-5 4 453,-1 1 0,-10 40-1,2-14-96,6-28-84,-7 52-5,12-68-33,-1 1 0,1 0 0,1-1 0,0 1 0,3 13 1,-4-24-20,0 1 0,0 0 0,0-1 0,0 1 1,0 0-1,1-1 0,-1 1 0,0-1 1,0 1-1,1 0 0,-1-1 0,1 1 1,-1-1-1,0 1 0,1-1 0,-1 1 1,1-1-1,-1 1 0,1-1 0,0 1 1,-1-1-1,1 0 0,-1 1 0,2-1 1,-1 0 6,0 0 1,0 0 0,0 0-1,0 0 1,0 0 0,0 0 0,0 0-1,0-1 1,0 1 0,0 0-1,0-1 1,0 1 0,0-1 0,1 0-1,3-3 54,1 0 0,-1 0 0,8-10 1,-12 13-64,38-38 117,49-36 0,-54 47-22,0-1-1,45-53 0,-11-1-405,-68 83 303,0 0-1,0-1 1,0 1-1,0 0 1,1 0 0,-1 0-1,0-1 1,0 1-1,0 0 1,0 0-1,0 0 1,1-1 0,-1 1-1,0 0 1,0 0-1,0 0 1,0 0 0,1 0-1,-1 0 1,0 0-1,0-1 1,0 1-1,1 0 1,-1 0 0,0 0-1,0 0 1,1 0-1,-1 0 1,0 0-1,0 0 1,0 0 0,1 0-1,-1 0 1,0 0-1,0 0 1,1 0-1,-1 0 1,0 1 0,0-1-1,0 0 1,1 0-1,-1 0 1,0 0-1,0 0 1,0 0 0,1 0-1,-1 1 1,1 0-19,-1 0 1,0 0-1,1 0 1,-1 0-1,0 0 1,1 0-1,-1 1 1,0-1-1,0 0 1,0 0-1,0 1 1,-1 8 13,0-1 0,0 1 0,-1-1 1,-6 17-1,4-14 15,0 1-1,-1 13 1,4-17 5,0 1 1,1-1-1,1 1 0,-1-1 1,2 1-1,-1-1 1,1 1-1,0-1 0,1 0 1,0 0-1,1 0 1,0 0-1,0 0 0,1-1 1,0 0-1,1 0 1,-1 0-1,1-1 0,1 0 1,12 11-1,-16-16 12,-1 0 0,1 0 0,-1-1 0,1 1-1,0-1 1,0 0 0,0 1 0,0-1 0,0-1 0,0 1-1,0 0 1,0-1 0,0 0 0,0 1 0,0-1 0,1-1 0,-1 1-1,0 0 1,0-1 0,0 1 0,0-1 0,0 0 0,0 0-1,0 0 1,0-1 0,-1 1 0,1-1 0,0 1 0,4-4-1,4-4 73,0-1-1,0 0 0,-1-1 0,0 0 1,10-15-1,67-101-118,-7 9-44,-76 112 36,-1 2 4,-1 0-1,1 0 1,0 0-1,0 1 1,0-1-1,0 1 1,1 0-1,-1 0 1,1 0-1,0 0 1,0 1 0,0 0-1,0 0 1,7-3-1,-10 5 25,-1-1 1,1 1-1,0 0 0,-1 0 1,1 0-1,-1 0 0,1 0 1,0 0-1,-1 0 0,1 0 0,0 0 1,-1 0-1,1 1 0,-1-1 1,1 0-1,0 0 0,-1 0 1,1 1-1,-1-1 0,1 0 0,-1 1 1,1-1-1,-1 1 0,1-1 1,0 1-1,0 0 4,-1 1 1,1-1-1,0 0 0,0 1 0,0-1 1,-1 1-1,1-1 0,-1 1 0,1 2 1,0 3 38,0 0 0,-1 0 1,0 14-1,-2-8-25,0-1 0,-1 1-1,0 0 1,-6 14 0,-24 49 156,0 1 101,32-76-276,0 1-1,1-1 1,-1 1-1,1-1 1,-1 1-1,1 0 1,0-1-1,0 1 1,0 0-1,-1-1 1,2 3 0,-1-4 4,0 1 1,0-1-1,0 0 1,0 0-1,0 0 1,0 0-1,1 1 1,-1-1-1,0 0 1,0 0-1,0 0 1,0 0-1,1 0 1,-1 1-1,0-1 1,0 0-1,0 0 1,1 0-1,-1 0 1,0 0-1,0 0 1,0 0-1,1 0 1,-1 0 0,0 0-1,0 0 1,0 0-1,1 0 1,-1 0-1,12-4 66,130-77-176,-49 27 18,-57 33 57,-22 12 5,0 1 0,0 0 1,1 1-1,0 1 0,18-6 0,-31 12 22,0-1 0,-1 1 1,1-1-1,0 1 0,0 0 0,0 0 0,0 0 0,0 0 0,0 0 0,0 1 1,0-1-1,0 0 0,-1 1 0,1-1 0,0 1 0,0 0 0,0 0 0,-1 0 1,1 0-1,3 2 0,-3-1 16,0 0 0,-1 0 0,1 1 0,-1-1-1,1 1 1,-1-1 0,1 1 0,-1-1 0,0 1 0,0 0 0,-1-1 0,2 6 0,-1 5 88,0 1-1,0 0 1,-2 0-1,-2 20 1,3-30-65,-1 4-28,0-1 0,1 1 0,0-1 0,1 13 0,-1-19 4,0 1 0,0-1 0,1 0 0,-1 0 0,0 0 1,0 0-1,1 0 0,-1 0 0,1 0 0,-1 0 0,1 0 0,-1 0 1,1 0-1,0-1 0,-1 1 0,1 0 0,0 0 0,0 0 0,0-1 0,-1 1 1,1 0-1,0-1 0,0 1 0,0-1 0,0 1 0,0-1 0,0 0 0,0 1 1,0-1-1,0 0 0,0 1 0,1-1 0,-1 0 0,0 0 0,0 0 1,0 0-1,0 0 0,0-1 0,0 1 0,2 0 0,1-2-8,0 0-1,0 0 0,-1 0 1,1 0-1,0 0 0,-1-1 1,0 0-1,1 0 1,3-4-1,7-6 3,36-24-113,23-19-63,-72 55 178,0 0 1,-1 1 0,1-1 0,-1 1-1,1-1 1,-1 1 0,1-1 0,0 1 0,-1-1 0,1 1-1,0 0 1,-1-1 0,1 1 0,0 0 0,0 0 0,-1-1-1,1 1 1,0 0 0,1 0 0,-2 0-5,0 0-1,0 1 1,1-1 0,-1 0-1,0 0 1,0 1 0,0-1 0,0 0-1,0 1 1,0-1 0,0 0 0,0 0-1,0 1 1,0-1 0,0 0 0,0 1-1,0-1 1,0 0 0,0 1 0,0-1-1,0 0 1,0 0 0,0 1-1,0-1 1,0 0 0,0 1 0,-1-1-1,1 0 1,0 1 0,-7 11 15,1 0 0,0 0 0,1 1 1,1 0-1,0 0 0,0 0 0,2 1 0,-1-1 1,1 19-1,5 44 36,-2-68-26,0-1 0,1 0 0,0 0 0,0 0-1,0 0 1,1 0 0,0-1 0,4 9-1,-4-12 0,-1 1-1,1 0 0,0-1 0,0 0 0,0 0 0,1 0 0,4 3 1,-7-5-13,1 0 0,0 0 1,-1 0-1,1 0 0,0 0 1,0-1-1,0 1 1,-1-1-1,1 1 0,0-1 1,0 0-1,0 0 1,0 0-1,0 0 0,0 0 1,0 0-1,0 0 0,3-2 1,1 0 13,0-1-1,-1 1 1,1-1 0,-1 0 0,0-1 0,0 1 0,6-6 0,31-34 170,-39 40-176,6-9 20,-1 0-1,0 0 1,-1 0 0,0-1-1,-1 0 1,0 0 0,-1-1-1,-1 0 1,4-20 0,-7 30-29,0 1 0,-1 0 1,0-1-1,0 1 1,0-1-1,0 1 0,0-1 1,-1 1-1,1-1 0,-1 1 1,0 0-1,0-1 0,0 1 1,0 0-1,-4-5 0,3 5-3,0 1 1,0-1-1,0 1 0,-1 0 0,1 0 0,-1 0 0,1 0 0,-1 0 0,0 0 1,0 1-1,0-1 0,0 1 0,0 0 0,0 0 0,0 0 0,-5-1 0,2 2-42,1 0-1,-1 0 0,0 0 0,0 0 0,1 1 1,-1 0-1,0 0 0,1 1 0,-1 0 0,1 0 0,-1 0 1,1 0-1,0 1 0,-6 4 0,11-7 38,0 0 0,0 0 0,0 0 0,0 0-1,0 0 1,-1 0 0,1 0 0,0 0 0,0 0 0,0 0 0,0 0-1,0 0 1,0 0 0,0 0 0,0 0 0,0 0 0,0 0 0,-1 0 0,1 0-1,0 0 1,0 0 0,0 0 0,0 0 0,0 1 0,0-1 0,0 0-1,0 0 1,0 0 0,0 0 0,0 0 0,0 0 0,0 0 0,0 0-1,0 0 1,0 0 0,0 1 0,0-1 0,0 0 0,0 0 0,0 0-1,0 0 1,0 0 0,0 0 0,0 0 0,0 0 0,0 0 0,0 0-1,0 1 1,0-1 0,0 0 0,0 0 0,0 0 0,0 0 0,7 1-21,12-1 65,18-4 30,0-2-1,0-1 1,43-14-1,104-46-197,-177 64 148,1 0 0,-1 1 0,1 0 0,0 1 0,12-2 0,-17 3 0,1 0 1,-1 0-1,0 0 0,0 0 1,0 1-1,1-1 1,-1 1-1,0 0 0,0 0 1,0 0-1,0 0 0,0 1 1,0-1-1,-1 1 0,1 0 1,2 2-1,6 7 103,-1 0 0,-1 0 1,0 1-1,-1 1 0,8 14 0,-7-11-38,1 0 1,18 22-1,-22-31-92,0 0 0,1-1 0,0 0 1,1 0-1,-1 0 0,1-1 0,0 0 0,0-1 0,0 1 0,1-2 0,0 1 0,0-1 0,0 0 0,11 1 0,1-2-1204,1-1 0,33-2 0,-41-1-1127,0 0 0,22-6 0,-9-1-320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53.8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30 358 4992,'-24'-7'1589,"19"4"-412,5 0 122,7 0 625,107-34 4201,-12 3-4560,284-63 1518,299-23-1100,-606 108-1849,143-28-1867,-221 39 1288,6 1-3694,-13 7-1783,-2 4 2738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54.7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6 145 6304,'-4'-24'2032,"4"24"-1973,0-1 0,-1 0-1,1 0 1,0 0 0,0 1 0,0-1 0,0 0 0,0 0 0,0 0 0,0 1 0,0-1 0,0 0 0,1 0 0,-1 1 0,0-1-1,0 0 1,1 0 0,-1 1 0,1-2 0,0-1 267,-1 3-263,0 0 0,0 0 0,0 0-1,0 0 1,0 0 0,0-1 0,0 1 0,0 0 0,0 0 0,0 0 0,0 0 0,0 0 0,0 0 0,0 0 0,0-1 0,0 1 0,0 0 0,0 0-1,0 0 1,0 0 0,0 0 0,0 0 0,1 0 0,-1-1 0,0 1 0,0 0 0,0 0 0,0 0 0,0 0 0,0 0 0,0 0 0,0 0 0,0 0 0,0 0-1,1 0 1,-1-1 0,0 1 0,0 0 0,0 0 0,0 0 0,0 0 0,0 0 0,0 0 0,1 0 0,-1 0 0,0 0 0,0 0 0,0 0 0,0 0-1,0 0 1,0 0 0,1 0 0,-1 0 0,0 0 0,0 0 0,0 0 0,0 1 0,0-1 0,0 0 0,0 0 0,0 0 0,1 0 0,-1 0 0,0 0 0,0 0-1,0 0 1,6 13 1077,3 21-582,-2 15 291,-2 0 1,-4 92-1,-1-78-298,0 49 659,0-112-1169,0 1 0,0-1 0,0 0 0,0 1-1,0-1 1,0 1 0,0-1 0,0 1 0,0-1-1,0 1 1,0-1 0,0 0 0,0 1 0,0-1-1,0 1 1,0-1 0,0 1 0,-1-1 0,1 0-1,0 1 1,0-1 0,-1 1 0,1-1 0,0 0-1,0 1 1,-1-1 0,1 0 0,0 1 0,-1-1-1,1 0 1,-1 0 0,1 1 0,-1-1 0,1 0-3,-1 0 1,1-1-1,-1 1 1,1 0 0,0-1-1,-1 1 1,1 0 0,0-1-1,-1 1 1,1-1 0,0 1-1,-1 0 1,1-1 0,0 1-1,0-1 1,0 1 0,-1-1-1,1 1 1,0-1-1,0 1 1,0-1 0,0 1-1,0-1 1,0 1 0,0 0-1,0-1 1,0 0 0,2-22 101,1 1 1,7-29 0,-3 16-9,3-14-55,23-71 0,-24 95-72,1 0 1,1 1 0,1 0-1,23-33 1,-22 39-20,19-21 0,-26 33 65,1-1 0,-1 1 0,2 1-1,-1-1 1,14-7 0,-19 12-20,0 1 1,1-1-1,-1 0 1,1 0-1,-1 1 0,0-1 1,1 1-1,-1 0 1,1 0-1,-1 0 0,1 0 1,-1 0-1,1 1 1,-1-1-1,0 1 1,1-1-1,3 3 0,4 1 52,0 1-1,16 11 0,-16-10-89,-2 0 123,0 0 1,0 0-1,-1 1 0,0 0 0,0 0 0,0 1 0,-1 0 0,7 12 1,-12-19-251,-5 2-2439,2-2 247,2-1 2233,0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59:55.3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60 5888,'-18'-20'8556,"19"20"-8456,10-5 3901,1 0-3533,-9 3-220,40-18 1759,-39 19-1916,1-1 0,-1 1 1,0 0-1,0 0 1,1 1-1,-1-1 0,0 1 1,8 0-1,-4 1-27,19 4 192,-27-5-251,1 1-1,0-1 0,0 0 0,-1 0 0,1 1 0,0-1 0,-1 1 1,1-1-1,-1 0 0,1 1 0,0-1 0,-1 1 0,1 0 1,-1-1-1,0 1 0,1-1 0,-1 1 0,1 0 0,-1-1 0,0 1 1,1 0-1,-1-1 0,0 1 0,0 0 0,0-1 0,1 1 1,-1 0-1,0 0 0,0-1 0,0 1 0,0 1 0,-1 1 15,0 0 0,0 0-1,0-1 1,0 1 0,0 0-1,-1 0 1,1-1 0,-1 1-1,0-1 1,0 1 0,0-1-1,0 0 1,0 0 0,-5 4-1,-4 3 118,-24 13 0,18-12 32,7-3-22,1-1 0,0 1 0,1 1 0,0 0 0,0 0 0,0 0 0,-9 16 0,16-23-117,0 0 0,0 0 0,0 1-1,0-1 1,1 0 0,-1 1 0,1-1-1,-1 0 1,1 1 0,-1-1 0,1 0 0,0 1-1,0-1 1,0 1 0,0-1 0,0 1-1,0-1 1,0 1 0,0-1 0,0 1-1,1-1 1,-1 0 0,1 1 0,-1-1 0,1 0-1,-1 1 1,1-1 0,0 0 0,0 1-1,-1-1 1,1 0 0,0 0 0,0 0-1,0 0 1,0 0 0,0 0 0,1 0 0,-1 0-1,0-1 1,0 1 0,3 1 0,3 1 89,0 0 0,0 0 1,1 0-1,-1-1 1,1-1-1,10 3 1,6-3-20,0 0 1,0-2 0,0 0 0,25-5 0,41-3-914,-66 8-2006,47 5 1,-61-2 944,1 0 0,-1 0 1,0 1-1,10 5 0,21 11-3634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0:11.4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4 160,'-10'-3'64,"10"6"-64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0:13.1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53 1568,'4'1'178,"0"1"0,0-1 0,0 0 0,0 1 0,0 0 0,0 0-1,-1 0 1,1 1 0,-1-1 0,4 4 0,70 56 1060,-60-49-1004,-2-2-171,1-1-1,0 0 0,0-2 1,0 0-1,1 0 1,1-2-1,-1 0 0,1-1 1,26 4-1,-30-6 40,1 1-1,16 7 1,-18-6-74,0-1 0,24 5 0,9-4 108,0-2 0,51-3 0,90-16 550,-38 4 60,-20-9-573,53-6 49,110 19 309,-271 8-395,-4 1-91,0 0 0,0 2 1,0 0-1,-1 1 0,1 0 1,-1 1-1,21 10 0,-24-10 36,2 0 0,-1-1-1,0-1 1,1-1-1,15 2 1,74-3 377,-62-1-461,223 0 264,-243-1-248,0-1-1,0-1 0,-1-1 0,1-1 0,-1 0 0,25-11 1,-7 6 156,-10 4-232,11-4 50,53-7 0,-89 16 31,0 1 0,1-1 0,-1 1 1,0 1-1,0-1 0,0 0 0,0 1 0,0 0 1,0 0-1,0 0 0,5 3 0,-7-4-66,-2 1 74,0 0-1,0-1 1,0 1-1,0-1 1,0 1-1,0-1 1,-1 1-1,1-1 1,0 1-1,0-1 1,0 1-1,-1-1 1,1 1-1,0-1 1,-1 1-1,1-1 1,0 1-1,-1-1 1,1 1-1,0-1 1,-1 0-1,0 1 1,-6 2 20,0-1 1,0 0-1,0-1 1,0 0-1,-1 0 1,1 0-1,0-1 1,-1 0-1,1 0 1,-11-2-1,3-1-23,1 0-1,0 0 1,0-2-1,-18-7 1,-43-24 230,41 18-40,-2 2-1,-47-16 1,50 22-244,-44-12 441,-106-17 0,170 37-342,-1 1 1,-22 1-1,31 1-38,-1-1 0,0 1 0,1 0 0,-1 0 0,1 1 0,0 0 0,-1 0 0,-8 5 0,-55 41-89,18-12 587,35-26-449,0-1-1,-1-1 1,-31 12 0,36-17-70,-1 0 0,1-1 0,-25 1 0,11-1-3,-179 5 148,-21 2 103,127 6-165,55-6-50,-65 2 0,52-9-22,-111-13 0,139 6-16,0 0 0,1-2 0,-1-1 0,2-2 0,-45-21 0,-12-4-26,24 10-89,49 19-111,10 5 162,0 1 0,0-1 1,1 0-1,-1 1 0,-1-1 1,1 1-1,0 0 0,0-1 1,0 1-1,0 0 1,0-1-1,-2 1 0,7 0 40,0 1-1,0 0 1,0 0 0,0 0-1,0 0 1,7 4 0,17 4 66,42 1 199,102 1 0,-159-11-255,361 1-807,-187-2-184,-93 0-208,179 6-5939,-200 3 4465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0:50.6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128 44 1888,'58'29'3312,"-40"-23"-3179,0 1 0,0-2 0,1-1 0,0 0 0,26 2 0,99-2 118,-118-4-164,99-1 192,206 6-121,-324-4-120,8-1-1,0 2 1,0 0-1,21 6 0,-36-8-30,0 0 1,1 0-1,-1 0 1,0 0-1,0 0 1,0 0-1,0 0 1,0 0-1,1 0 1,-1 0-1,0 0 1,0 0-1,0 0 1,0 0-1,0 0 1,0 0-1,0 0 1,1 0-1,-1 0 1,0 1-1,0-1 1,0 0-1,0 0 1,0 0-1,0 0 1,0 0 0,0 0-1,0 0 1,0 1-1,1-1 1,-1 0-1,0 0 1,0 0-1,0 0 1,0 0-1,0 1 1,0-1-1,0 0 1,0 0-1,0 0 1,0 0-1,0 0 1,0 1-1,0-1 1,0 0-1,-1 0 1,1 0-1,0 0 1,0 0-1,0 0 1,0 1-1,0-1 1,-10 6 161,-21 6-91,27-11-46,-40 13-3,0-1 1,-1-3-1,-58 6 0,-366 37 973,465-52-980,-98 3 323,85-5-316,16 1-93,0 0-5,-1 0 96,1 0 0,-1 0 0,1 1 0,-1-1 0,1 0 1,-1 0-1,1 1 0,0-1 0,-1 1 0,0 0 0,-1 1 3,1 0 0,0-1 0,-1 1 0,1-1 0,-1 0 0,1 0 0,-1 0 0,1 0 0,-1 0 0,0 0 0,0-1 1,-3 1-1,-36 1 291,34-2-308,7 0 57,10-1 191,34-9-330,305 1 530,-44 4-101,-282 4-358,292-21-108,2-20 247,-33-7 324,42-8-514,-187 20 375,-117 25-209,-19 12-69,-2-1-78,0 1-1,0 0 1,0 0 0,1-1 0,-1 1-1,2-2-241,-2 2 241,1 0 1,-1 0 0,0 0-1,1 0 1,-1 0 0,0-1 0,0 1-1,1 0 1,-1 0 0,1 0 48,-1 0 0,0 0 0,0 1 0,1-1 0,-1 0 0,0 0 0,0 0 0,0 0 0,1 0 0,-1 0 0,0 0 0,0 1 0,0-1 0,0 0 0,1 0 0,-1 0 0,0 0 0,0 1 0,0-1 0,0 0 0,0 0 0,0 0 0,1 1 0,-1-1 0,0 0 0,0 0 0,0 0 0,0 1 0,0-1 0,0 0 0,0 0 0,0 1 0,-8 1 227,-19-2-158,26-1-75,-34-1-52,-207-6-58,-105 10 1127,291-5-1178,93-5 85,22-1-11,1 3 0,0 3 1,0 3-1,0 2 0,0 3 1,74 15-1,-127-18 51,308 77 155,-312-78-126,45 17 91,-43-16-60,0 0 1,0 1 0,-1-1-1,1 1 1,-1 0 0,0 1 0,5 3-1,-9-6-28,1-1-1,-1 1 1,0-1-1,1 1 1,-1 0-1,1-1 1,-1 1-1,0-1 1,0 1-1,1 0 1,-1-1-1,0 1 1,0 0-1,0 0 1,0-1-1,0 1 1,0 0-1,0-1 1,0 1-1,0 0 1,0-1-1,0 2 1,-1 0 10,0-1 0,1 1 0,-1-1 0,0 1 0,0-1 0,0 1-1,0-1 1,-2 3 0,-4 3 63,0-1-1,-15 9 1,14-9-38,-8 4 40,-1 0 0,-1-1 0,1-1 0,-38 11 0,41-14 35,-39 10-63,47-14-2,0 0 0,1 0 0,-1-1 1,0 0-1,0 0 0,0 0 0,-6-2 0,9 1-15,0 0-1,0-1 1,0 1-1,1-1 1,-1 0-1,0 0 1,1 0-1,-1 0 1,1 0-1,0 0 1,0-1-1,0 1 1,-3-6-1,-10-9-18,8 11-48,0 0 0,0 1-1,-1 0 1,1 0 0,-1 1 0,0 0 0,0 1-1,0 0 1,-1 0 0,-11-3 0,-11 0-21,-47-3 0,-28 3-129,-111 7 1,146 1 342,-84-8 1,118 2-91,-1-2 0,2-1-1,-1-2 1,-36-13 0,49 12-180,-1 2-1,-1 1 0,-33-6 1,-56 4-22,72 2 78,21 2 292,-5-3-29,18 4-226,7 3 1,1 1 0,0-1 0,-1 1 1,1-1-1,-1 1 0,0-1 0,1 1 0,-1 0 1,1 0-1,-1 0 0,-1 0 0,-18 1-20,0 1 0,0 0 0,-24 7 0,-62 21 205,87-24-170,-256 95 604,190-67-483,36-12-9,26-11 163,-28 9 1,43-18-120,28 1-307,-14-1-300,1 1 1,-1 0 0,0 0-1,1 0 1,-1 1 0,-1 0-1,8 7 1,65 43-7249,-18-31 4603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0:54.0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361 62 1728,'-3'0'27,"-8"-1"244,0 0-1,1-1 1,-21-5 0,28 6-107,0 0-1,-1-1 0,1 1 1,0-1-1,0 0 1,0 0-1,0 0 0,0 0 1,1-1-1,-1 1 1,1-1-1,-1 0 0,1 0 1,0 1-1,0-1 0,-2-5 1,4 8-103,-1-1-1,1 0 1,0 1 0,0-1-1,-1 1 1,1-1 0,-1 0-1,1 1 1,0-1 0,-1 1 0,1-1-1,-1 1 1,1 0 0,-1-1-1,1 1 1,-7 2 596,7-1-603,0-1 1,0 1-1,-1-1 0,1 1 0,0-1 1,0 1-1,0-1 0,-1 1 0,1-1 0,0 1 1,0-1-1,0 1 0,0-1 0,0 1 1,0 0-1,-20 161 2262,13-80-2072,1-35-27,-7 109 723,13-149-921,0 0 1,1 0-1,2 12 1,-3-18-14,0 0 1,1 0-1,-1 1 0,1-1 1,-1 0-1,1 0 1,-1 0-1,1 0 1,0 0-1,0 0 1,-1 0-1,2 1 1,-1-2-2,0 1 1,-1-1-1,1 0 1,-1 1-1,1-1 1,0 0-1,-1 0 1,1 0-1,0 1 1,-1-1-1,1 0 1,0 0-1,-1 0 0,1 0 1,-1 0-1,1 0 1,0-1-1,-1 1 1,1 0-1,0 0 1,-1 0-1,1 0 1,0-1-1,0 0 1,3-1 27,0-1 1,0 0-1,0-1 1,-1 1-1,1-1 1,-1 1-1,0-1 1,4-5-1,-2 1-9,17-19 73,117-165 1219,-138 191-1291,-1 0-1,1 1 1,-1-1-1,1 0 1,-1 1-1,1-1 1,-1 0-1,1 1 1,0-1-1,-1 1 1,1-1-1,0 1 1,1-2-1,-2 2-14,1 0-1,-1 0 1,0 0-1,0 0 1,1 0-1,-1 0 1,0 1-1,0-1 1,1 0 0,-1 0-1,0 0 1,0 0-1,1 0 1,-1 0-1,0 0 1,0 0-1,1 1 1,-1-1-1,0 0 1,0 0-1,0 0 1,0 0-1,1 1 1,-1-1-1,0 0 1,0 0-1,0 0 1,0 1-1,1-1 1,0 3 28,0 1 0,0-1 0,-1 0 1,1 0-1,0 0 0,-1 6 0,0 190 51,-3-76-156,2 44 10,6 275 167,-1-369 199,19 112 1,-23-183-289,1-1 0,-1 1 0,1-1 0,-1 1 0,1-1 0,-1 1 0,1-1 0,0 1 0,0-1 0,0 1 0,-1-1 0,4 2 0,-4-3-18,0 1 0,0-1 1,0 0-1,0 0 0,1 0 1,-1 0-1,0 0 0,0 0 0,0 0 1,1 0-1,-1 0 0,0 0 1,0 0-1,1 0 0,-1 0 1,0 0-1,0 0 0,0 0 0,1 0 1,-1 0-1,0 0 0,0 0 1,0 0-1,1 0 0,-1-1 0,0 1 1,0 0-1,0 0 0,0 0 1,1 0-1,-1 0 0,0-1 0,0 1 1,0 0-1,0 0 0,7-17 102,2-32 26,6-95 0,-12-58 119,-3 199-245,-1-65 256,-12-92 0,10 151-318,2 14 25,0 16-1,-2 106-229,-3 32-171,-6 131 438,-14-7 215,-57 165 305,24-148-25,19 3-261,37-237-230,7 87 0,19 62 32,57 175 295,-79-389-330,4 17 139,-1 1 1,0-1-1,2 32 0,-8-41-138,-2-14-239,-6-25-461,-40-240-1159,16-11 1038,-64-354 1433,75 549 399,19 74-978,4 32-107,0-18 62,25 286-257,16 6 17,-33-238 235,26 166 41,41 316 157,-23 89 318,-44-510-1028,-7-284-12,4-9 294,17-258 89,-8 177 174,3-8-9,4-116 324,-14 237 835,-2 244-1269,9 185-74,-4 257 298,-42 14 144,29-533-333,1-19-103,2-15-448,0-72 89,1-51-309,17-344 172,-1 82 871,-17 2 201,-18 179 612,17 204-927,0 0 8,0 1 0,0-1 0,-1 0 0,-1 1 1,0-1-1,0 1 0,-6-11 0,9 20-101,-1 0-1,1 1 1,0-1 0,0 0-1,-1 1 1,1-1-1,-1 1 1,1-1 0,0 1-1,-1-1 1,1 1-1,-1-1 1,1 1 0,-1-1-1,0 1 1,1-1-1,-1 1 1,1 0 0,-1-1-1,0 1 1,1 0-1,-1 0 1,0 0 0,1-1-1,-1 1 1,0 0-1,1 0 1,-1 0 0,0 0-1,1 0 1,-3 0-1,2 2-18,-1-1 0,1 0 0,-1 1 0,1-1 0,0 1-1,0-1 1,-1 1 0,1 0 0,0 0 0,1-1 0,-1 1 0,0 0-1,0 0 1,0 4 0,-8 24-100,-4 36 1,-6 87-105,-10 294 136,-6 76 39,-45-6 411,-19-123 182,58-274-592,34-101-196,5-13 220,0 0 0,1 1 0,-1-1 0,1 0 0,0 1 0,1-1 0,0 0 0,0 13 0,-10 602 190,-8-404 8,-3 58-321,20-267 139,2 37 98,-1-42-114,0-1 0,0 1 0,1 0 0,-1-1 0,1 1 0,0 0 0,0-1 0,0 1 0,0-1 0,0 1 0,1-1 0,1 3 0,-2-5 16,-1 1-1,0-1 1,0 0-1,0 0 1,0 0-1,1 1 0,-1-1 1,0 0-1,0 0 1,0 0-1,1 0 0,-1 0 1,0 0-1,0 0 1,1 1-1,-1-1 0,0 0 1,0 0-1,1 0 1,-1 0-1,0 0 0,0 0 1,1 0-1,-1 0 1,0 0-1,0 0 0,1 0 1,-1 0-1,0-1 1,0 1-1,1 0 0,-1 0 1,0 0-1,0 0 1,1 0-1,-1 0 0,0-1 1,0 1-1,0 0 1,0 0-1,1 0 0,-1-1 1,4-4-13,0 0 1,0-1-1,-1 1 1,0-1-1,0 0 1,0 0-1,2-9 1,-2 9 11,7-24 10,-1 0 1,8-42-1,2-64 117,-10 65-46,29-162 616,-35 225-299,0 11-208,4 23-46,-5-19-87,80 403 273,-65-314-316,-15-87-16,111 707 7,-110-685 8,13 93-312,-15-119 250,0 1 0,0-1-1,1 0 1,2 7 0,-4-11 48,0-1 0,0 0-1,1 0 1,-1 0 0,0 0 0,0 0 0,0 0 0,0 0 0,0 1-1,0-1 1,0 0 0,0 0 0,0 0 0,0 0 0,0 0 0,1 0-1,-1 0 1,0 0 0,0 0 0,0 0 0,0 0 0,0 0 0,0 1-1,0-1 1,1 0 0,-1 0 0,0 0 0,0 0 0,0 0 0,0 0-1,0 0 1,1 0 0,-1 0 0,0 0 0,0 0 0,0 0 0,0-1-1,0 1 1,0 0 0,0 0 0,1 0 0,-1 0 0,0 0 0,0 0-1,4-10-237,0-14 60,-2 0 0,0-31 0,0 9 44,4-611-42,-7 415 666,1 219-405,1 6 168,-2 1 0,1-1 0,-6-24 0,2 32 128,0 13-242,1 21-63,10 157 36,5 113-116,5 209-19,-17-168-708,15-642-484,-7 188 1202,56-449 290,-59 532-88,16-49 0,-20 82-168,8-19 166,-9 21-173,0 0 1,0 0 0,1-1-1,-1 1 1,0 0-1,0 0 1,1-1 0,-1 1-1,0 0 1,0 0-1,1 0 1,-1 0 0,0 0-1,1-1 1,-1 1-1,0 0 1,1 0 0,-1 0-1,0 0 1,1 0-1,-1 0 1,1 0 0,-1 0 15,1 0 0,-1 1 0,1-1 0,0 0 1,-1 1-1,1-1 0,-1 0 0,1 1 0,-1-1 1,1 1-1,-1-1 0,1 1 0,-1-1 0,1 1 1,0 0-1,2 6 46,1-1 1,-1 1-1,0 0 1,3 10-1,49 180 255,-20-67-353,-19-75 14,73 285 228,-85-319-188,2 10-132,2-1 0,12 36 0,-14-57-263,-6-9 360,0 0 1,0 0-1,0 0 0,0 0 1,0 1-1,1-1 1,-1 0-1,0 0 0,0 0 1,0 0-1,0 0 1,0 0-1,0 0 0,1 0 1,-1 0-1,0 0 1,0 0-1,0 0 0,0 0 1,0 0-1,1 0 1,-1 0-1,0 0 0,0 0 1,0 0-1,0 0 1,0 0-1,0 0 0,1 0 1,-1 0-1,0-1 1,0 1-1,0 0 0,0 0 1,0 0-1,0 0 1,1-2-24,0 1 1,0 0-1,-1-1 1,1 1-1,0-1 1,-1 0-1,0 1 1,1-1-1,-1-3 1,1-10-3,-1-1 1,0 1 0,-1 0-1,-1-1 1,-1 1-1,0 0 1,-8-26 0,-2 5 273,-35-69 1,44 99-225,-4-11 167,-1 0 1,-1 0 0,0 1 0,-2 0-1,-23-25 1,34 39-164,-1 1-1,1 0 1,-1-1-1,1 1 1,-1 0-1,0 0 1,0 0-1,1 0 1,-1 0-1,0 0 1,0 1-1,0-1 1,0 0-1,0 1 1,0 0-1,0-1 1,-3 1-1,3 1-9,1-1 0,-1 1-1,0-1 1,0 1-1,0 0 1,1 0 0,-1 0-1,0 0 1,1 0-1,-1 0 1,1 0 0,0 0-1,-1 1 1,1-1-1,0 0 1,-1 1 0,1-1-1,-1 4 1,-5 7-30,1 0 1,0 1-1,0-1 1,2 1-1,-5 19 1,-11 70-155,19-94 163,-27 206-614,28-195 283,0-19 332,0 0 0,0 0-1,0 0 1,0 0 0,1 0 0,-1-1 0,0 1-1,0 0 1,0 0 0,0 0 0,0 0-1,0 0 1,0 0 0,0 0 0,0 0-1,0 0 1,0-1 0,0 1 0,0 0 0,0 0-1,1 0 1,-1 0 0,0 0 0,0 0-1,0 0 1,0 0 0,0 0 0,0 0 0,0 0-1,0 0 1,1 0 0,-1 0 0,0 0-1,0 0 1,0 0 0,0 0 0,0 0 0,0 0-1,0 0 1,0 0 0,1 0 0,-1 0-1,0 0 1,0 0 0,0 0 0,0 0-1,0 0 1,0 0 0,0 0 0,0 0 0,1 0-1,-1 1 1,0-1 0,0 0 0,0 0-1,0 0 1,0 0 0,0 0 0,0 0 0,0 0-1,0 0 1,0 1 0,3-8-84,0 0 0,-1-1 0,0 1 0,0 0 1,1-12-1,-1 5 31,26-215 174,-28 227-116,0-44 456,0 42-356,-1 1-1,1-1 1,-1 0-1,0 1 1,0-1-1,0 1 1,0 0-1,-1-1 1,0 1-1,-2-5 1,3 8-77,1-1 1,-1 0-1,0 0 1,0 0-1,0 0 1,0 1-1,0-1 0,1 0 1,-1 1-1,0-1 1,0 1-1,0-1 1,-1 1-1,1 0 1,0-1-1,0 1 1,0 0-1,0 0 1,0 0-1,0-1 0,0 1 1,-1 0-1,1 1 1,0-1-1,0 0 1,0 0-1,0 0 1,-2 1-1,-2 1 12,-1 1 0,1-1 1,0 1-1,-8 6 0,-185 132 124,34-23-166,158-114 8,-10 7-33,1 0 0,-1-1 1,0-1-1,-25 10 0,39-18 11,-1-1 0,1 1 0,0 0-1,-1-1 1,1 1 0,-1-1 0,1 0-1,-1 0 1,0 0 0,1 0 0,-1 0-1,1 0 1,-1-1 0,1 1 0,-1-1-1,1 0 1,0 0 0,-1 0 0,1 0-1,0 0 1,0 0 0,0-1 0,-1 1-1,1-1 1,1 0 0,-1 1 0,0-1-1,-3-4 1,1 0-70,0-1 0,1 0-1,-1 1 1,2-1 0,-1-1 0,1 1 0,0 0-1,-2-11 1,3 10 81,0-1 0,0 0 1,1 0-1,0 0 0,1 1 0,0-1 0,0 0 1,1 0-1,0 1 0,1-1 0,0 1 0,0 0 1,0 0-1,1 0 0,5-7 0,-2 5 58,0 0 0,0 1 0,1 0 0,0 0-1,1 1 1,-1 0 0,2 0 0,-1 1 0,1 1 0,17-9-1,-9 6 34,1 1 0,0 1 0,0 1 0,1 1-1,-1 0 1,1 2 0,0 0 0,27 0 0,-17 4-288,1 0 0,-1 3 0,1 0 1,55 16-1,-7 6-2702,-45-14 0,1-1-1,62 11 1,-88-22 2030,1 1 0,-1-2 0,12-1 0,-21 2 879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1:19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215 79 2720,'0'0'6661,"8"-9"-1258,1 18-4251,-5-4-948,-1 0 0,0 0 0,0 1 0,-1-1 0,1 1 0,-1 0 0,0 0 0,1 7 0,5 49 745,-7-58-876,12 195 1534,-13-141-1002,-9 83-1,2-103-314,1-25 143,6-12-411,0-1-1,-1 0 1,1 0 0,0 0-1,0 1 1,0-1 0,-1 0 0,1 0-1,0 0 1,0 0 0,-1 1-1,1-1 1,0 0 0,0 0 0,-1 0-1,1 0 1,0 0 0,-1 0-1,1 0 1,0 0 0,0 0-1,-1 0 1,1 0 0,0 0 0,-1 0-1,1 0 1,0 0 0,0 0-1,-1 0 1,1 0 0,0-1 0,0 1-1,-1 0 1,1 0 0,-2-2-85,0 1 0,1 0 1,-1-1-1,1 0 0,0 1 0,-1-1 1,1 0-1,0 0 0,0 0 1,0 0-1,-1-3 0,-7-24-268,7 22 316,-7-32-294,-9-70-1,13 45 225,3-1 0,8-84-1,-4 127 12,1-1-1,1 1 0,1 1 1,12-32-1,-17 56 256,-1 1 0,1-1-1,-1 1 1,1-1 0,-1 1 0,0-1 0,0 0-1,0 1 1,-3 2 0,-57 66 526,1-1-438,59-70-256,-15 19 583,16-19-565,-1 0 0,0 0 0,0 0 1,0 0-1,0 0 0,0 0 0,-1 0 1,1-1-1,0 1 0,0 0 0,0-1 1,-1 1-1,1-1 0,-2 1 0,5-10 51,1-9 147,8-27-1,38-47-271,-26 43 22,-18 42-38,-4 6 44,0 0 0,0 1 0,-1-1 0,1 0 0,0 0 0,-1 0 0,1 0 0,-1 0 0,1 0 0,-1-1 0,0 1 0,1 0 0,-1 0 0,0 0 0,1-2 0,-2 6 18,1-1 0,-1 1 0,0-1 0,0 1 0,0-1-1,0 1 1,0-1 0,0 1 0,-3 3 0,-21 27 21,13-17-29,-26 42 137,13-18 40,21-32-179,-1-1 0,-4 14 0,-4 7 71,10-21-158,-6 9 569,6-15-2,3-9 81,2-19-11,-1 21-548,-1-1 0,1 1-1,0-1 1,0 1 0,4-12 0,6-15 76,-5 15-40,0 1 1,12-23-1,-16 37-40,23-45-328,-25 48 317,0 0 0,0-1 0,0 1 0,1 0 1,-1-1-1,0 1 0,0 0 0,1-1 0,-1 1 1,0 0-1,1 0 0,-1-1 0,0 1 0,1 0 1,-1 0-1,1 0 0,-1-1 0,0 1 0,1 0 1,-1 0-1,1 0 0,-1 0 0,0 0 0,1 0 1,-1 0-1,1 0 0,0 0 0,15 4-149,17 13 125,-31-16 12,99 66 128,-94-61-74,0 0 1,-1 1-1,8 10 1,-8-10 50,0 0 0,11 10 0,-15-16 76,-6 0 278,2 1-397,0-1 0,1 1 1,-1-1-1,0 0 0,0 1 1,0-1-1,0 0 0,0 0 1,0 0-1,0 0 0,0-1 1,0 1-1,0 0 0,-1-1 1,1 0-1,-4 1 0,-41 1-75,44-2 39,-47-3-1957,27 3 811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1:27.7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311 224 2080,'0'0'78,"0"-1"1,0 1-1,0 0 1,0-1-1,0 1 0,0-1 1,0 1-1,0 0 1,1-1-1,-1 1 1,0 0-1,0-1 0,0 1 1,1 0-1,-1-1 1,0 1-1,0 0 1,1-1-1,-1 1 0,0 0 1,1-1-1,0 1 107,-1 0-1,1 0 0,-1-1 0,0 1 0,1 0 1,-1-1-1,0 1 0,1 0 0,-1-1 1,0 1-1,0-1 0,1 1 0,-1-1 0,0 1 1,0 0-1,0-1 0,0 1 0,1-1 1,-1 1-1,0-1 0,0 1 0,0-1 0,-1-6 435,0 1 0,0-1-1,0 1 1,-1 0-1,0 0 1,0 0-1,-6-12 1,-2 0 603,-14-21-1,16 29-789,1-1-1,-2 1 0,1 1 1,-11-9-1,16 15-328,-1 0 0,0 0 0,0 0 0,0 1 0,0-1 0,0 1 0,0 0 0,-1 0 0,1 1 0,-1-1 0,1 1 0,-1 0 0,0 1-1,-4-1 1,6 1-79,0 0-1,1 1 1,-1-1-1,1 1 0,-1 0 1,1 0-1,0 0 0,-1 0 1,1 0-1,0 0 0,0 1 1,0-1-1,0 1 0,0-1 1,-3 4-1,-2 3 18,0 0 0,-8 11 0,15-18-36,-10 13 86,2 1 1,-1-1-1,2 1 1,0 1-1,1-1 1,1 1-1,0 0 1,1 0-1,1 1 1,0-1-1,1 1 1,1 20-1,1-33-28,0 1 0,1-1-1,0 0 1,-1 0 0,2 0 0,-1 0-1,0 0 1,1 0 0,0 0 0,0 0 0,0 0-1,0-1 1,0 1 0,1-1 0,0 0 0,0 0-1,4 4 1,-4-4-33,0-1 1,0 0-1,0 0 0,0 0 0,0 0 1,0 0-1,1-1 0,-1 0 0,0 0 1,1 0-1,-1 0 0,1 0 0,0 0 1,-1-1-1,1 0 0,-1 0 0,1 0 1,0 0-1,-1-1 0,7 0 0,-3-1-34,-5 2 64,0-1-1,0 1 1,0-1-1,0 0 1,0 1-1,0-1 1,0 0-1,0 0 1,-1 0-1,4-2 1,-5 0 155,-6 3-270,-6 3-132,-29 33-431,33-30 613,1 1 0,0 0 0,0 0 0,0 0 0,1 1 0,0 0 0,0 1 0,1-1 0,0 1 0,1 0 0,0 0 0,0 1 0,-3 11 1,4-7 80,0 1 0,1-1 1,1 0-1,0 1 1,1-1-1,0 1 0,1-1 1,5 24-1,-4-29 27,0-1 0,1 0 0,0 1-1,0-1 1,1-1 0,0 1 0,1 0 0,0-1-1,0 0 1,8 9 0,-12-15-85,0 0 0,1 1 0,-1-1 1,1 0-1,-1 0 0,1 1 0,-1-1 0,1 0 0,0-1 1,0 1-1,-1 0 0,1 0 0,0-1 0,0 1 0,0-1 1,0 0-1,0 0 0,0 1 0,0-1 0,2-1 0,-1 1 1,0-1 1,0 0-1,1 0 0,-1 0 0,0 0 0,0-1 0,0 1 0,0-1 0,-1 0 1,6-4-1,3-3 21,-1-2 1,0 1-1,-1-2 1,10-14 0,0 0 4,2 0 1,0 2 0,2 0-1,0 2 1,2 0 0,50-33 0,-52 40-105,0 1 0,34-15 1,-26 13-8,2 0-26,-31 15 88,0 1-1,1-1 0,-1 1 1,1-1-1,0 1 0,-1 0 1,1 0-1,-1 0 0,1 0 1,-1 1-1,6 0 0,-7 0 3,0-1 0,0 1 0,0 0-1,0-1 1,0 1 0,0 0 0,0 0-1,0-1 1,-1 1 0,1 0 0,0 0-1,0 0 1,-1 0 0,1 0 0,0 0 0,-1 0-1,1 0 1,-1 1 0,0-1 0,1 0-1,-1 0 1,0 0 0,0 0 0,0 1-1,0-1 1,0 0 0,0 0 0,0 0 0,0 1-1,0-1 1,-1 1 0,0 7 7,0 0-1,-7 18 1,7-22-22,-6 19 146,-1-1 0,-1 0 0,0 0 0,-21 34 0,24-50 16,5-10-6,7-13-28,4-2-141,1 0 0,1 1 1,0 0-1,1 1 0,1 1 1,1 0-1,0 0 1,25-17-1,-30 24-4,-8 5 32,1 1 0,0-1 0,-1 1 0,1 0-1,0 0 1,0 0 0,0 1 0,1-1 0,-1 1 0,0-1-1,1 1 1,-1 0 0,7-1 0,-9 3-14,0 0 0,0-1-1,-1 1 1,1 0 0,0 0 0,0 0 0,-1 0 0,1 0 0,0 0 0,-1 0-1,1 0 1,0 2 0,1 1-3,0-1 35,-1 1 0,1-1 1,-1 1-1,0-1 1,0 1-1,0-1 1,-1 1-1,1 0 0,-1 5 1,3 16 37,5 34-256,-2-13 260,0-10 20,-2-8 56,13 47 1,-17-75-130,0 1 0,1-1-1,-1 1 1,0-1 0,0 1 0,0-1 0,0 1 0,1-1 0,-1 1 0,0 0-1,0-1 1,1 0 0,-1 1 0,0-1 0,1 1 0,-1-1 0,0 1-1,1-1 1,-1 0 0,1 1 0,-1-1 0,1 0 0,-1 1 0,1-1 0,-1 0-1,1 0 1,-1 1 0,1-1 0,-1 0 0,1 0 0,0 0 0,-1 0 0,1 0-1,-1 0 1,1 0 0,-1 0 0,1 0 0,0 0 0,-1 0 0,1 0-1,-1 0 1,1-1 0,-1 1 0,1 0 0,-1 0 0,1 0 0,-1-1 0,1 1-1,-1 0 1,2-1 0,1-3 28,1 1-1,0 0 0,-1-1 1,5-6-1,-6 8-15,74-110 269,-42 58-156,-5 14-70,-18 25-116,0 0 0,-1 0 0,-1-1 1,8-19-1,-16 33 35,0-1 1,0 0-1,0 0 0,0 0 1,-1 0-1,1 0 0,-1 0 1,0 0-1,0 0 0,0 0 1,-1 0-1,1 0 0,-1 0 1,1 0-1,-3-5 0,3 7-2,-1 1-1,0-1 1,1 1-1,-1-1 0,0 1 1,1 0-1,-1-1 1,0 1-1,1 0 1,-1-1-1,0 1 0,0 0 1,1 0-1,-1 0 1,0 0-1,0 0 1,0 0-1,1 0 0,-1 0 1,0 0-1,0 0 1,1 0-1,-1 0 1,0 1-1,0-1 0,1 0 1,-2 1-1,-19 10-228,15-7 242,1 1 0,0 0 0,0 1 0,0-1 0,1 1 1,-1-1-1,1 2 0,1-1 0,-1 0 0,1 1 0,0-1 0,1 1 0,-1 0 0,1 0 0,-1 11 0,-1 4 27,2 0 0,1 0 0,3 41 1,-1-46 43,0-1 1,2 1 0,0 0-1,1-1 1,1 1 0,10 21 0,-14-35-37,0 0 0,0 0 1,1 0-1,0-1 0,-1 1 1,1-1-1,0 1 0,0-1 1,1 0-1,-1 0 1,0 0-1,1 0 0,-1 0 1,1 0-1,-1-1 0,1 1 1,0-1-1,0 0 1,0 0-1,0 0 0,0 0 1,0 0-1,0-1 0,0 1 1,0-1-1,0 0 0,0 0 1,0 0-1,0 0 1,0 0-1,0-1 0,0 0 1,0 1-1,0-1 0,0 0 1,6-3-1,2-2 10,1 0 1,-1-1-1,-1 0 0,0-1 0,17-16 0,42-52 84,-49 52-75,0 1-18,12-13-55,45-69 0,-59 82 143,-15 19-129,1 0 1,-1 0-1,0 0 1,-1 0-1,1 0 1,-1-1-1,1 1 1,2-10 0,-5 12 8,0 1 4,0 1 0,0 0 1,0-1-1,0 1 1,0-1-1,0 1 0,0 0 1,0-1-1,0 1 1,0-1-1,0 1 1,0 0-1,0-1 0,1 1 1,-1 0-1,0-1 1,0 1-1,0 0 1,1-1-1,-1 1 0,0 0 1,1-1-1,-1 1 1,0 0-1,1 0 0,-1-1 1,0 1-1,1 0 1,0 0-1,-1-1-8,0 1-1,0 0 1,0 0-1,0 0 1,0 0-1,1 0 1,-1 0-1,0 0 1,0 0-1,0 0 1,1-1-1,-1 1 1,0 0 0,0 0-1,0 0 1,1 0-1,-1 0 1,0 0-1,0 0 1,0 0-1,1 0 1,-1 0-1,0 1 1,0-1-1,0 0 1,1 0-1,-1 0 1,0 0-1,0 0 1,0 0-1,0 0 1,1 0 0,-1 0-1,0 1 1,0-1-1,6 10-76,3 18 212,-7-21-148,7 30 47,-1 1 1,3 66 0,-2-42 109,-8-58-133,-1 0 1,1 0 0,1 0-1,-1-1 1,0 1 0,1 0 0,0 0-1,3 4 1,-5-7 4,1 0 0,0 0 0,-1 0 1,1 0-1,0-1 0,0 1 0,0 0 0,-1 0 0,1-1 0,0 1 0,0 0 0,0-1 0,0 1 1,0-1-1,0 1 0,0-1 0,0 0 0,1 1 0,-1-1 0,0 0 0,0 0 0,0 0 1,0 0-1,0 0 0,0 0 0,1 0 0,-1 0 0,0 0 0,0 0 0,0-1 0,0 1 1,0 0-1,0-1 0,2 0 0,4-4 21,0 0 0,0-1 0,-1 1 0,0-1 0,0-1 0,10-12 0,12-14 51,20-11 3,2 2 1,62-39 0,-102 74-26,-1 0 0,0-1 0,14-16 0,-22 23-60,-1 1 0,1-1 0,-1 1 0,1-1 0,-1 1 0,0-1 0,1 0 0,-1 1 0,1-1 0,-1 1 0,0-1 0,0 0 0,0 1 0,1-1 1,-1 0-1,0 1 0,0-1 0,0 0 0,0 1 0,0-1 0,0 0 0,0 0 0,0 1 0,0-1 0,0 0 0,-1 1 0,1-1 0,0 0 0,0 1 0,-1-1 0,1 1 0,-1-2 0,1 2 2,-1-1 0,0 0 0,0 1-1,1-1 1,-1 1 0,0-1 0,0 1 0,1-1-1,-1 1 1,0-1 0,0 1 0,0 0 0,0 0-1,0-1 1,0 1 0,0 0 0,0 0 0,1 0-1,-1 0 1,0 0 0,0 0 0,-2 1-1,-7 2-33,-1 1-1,0 0 1,1 1-1,0 0 1,0 1-1,-11 8 1,12-7-3,1 0 1,-1 0 0,1 1 0,1 0 0,0 1 0,0 0-1,0 0 1,1 0 0,1 1 0,0 0 0,-7 16 0,3 0 53,0 1 1,2 0 0,-5 39 0,4 5-37,8-64 47,0-1 0,0 1 0,1 0 0,0 0 0,0-1 0,0 1 0,1 0 0,4 8 0,-6-14-24,1 0-1,-1 1 0,1-1 1,-1 0-1,1 0 1,0 0-1,0 1 0,-1-1 1,1 0-1,0 0 1,0 0-1,0-1 1,0 1-1,0 0 0,1 0 1,-1 0-1,0-1 1,0 1-1,3 0 0,-3-1 13,0 0-1,0 0 0,1 0 0,-1 0 1,0 0-1,0 0 0,0-1 0,0 1 1,0 0-1,0-1 0,0 1 0,1-1 0,-1 1 1,0-1-1,-1 1 0,1-1 0,0 0 1,1-1-1,3-2 43,-1-1 0,0 0 0,0 0 0,0-1 0,-1 1 0,5-11 0,8-26-18,17-64-1,-14 39 117,-11 24-123,-6 30-162,-1 11-55,-1 3-109,0 40 205,-3 147 41,0-132 132,-15 76 0,13-110-24,0 0 0,-2 0 1,0-1-1,-2 0 0,0 0 1,-1-1-1,-21 30 0,27-43-42,-1-1 0,0 0 0,0 0 0,-1-1 0,-6 6 0,10-9-10,0-1-1,0 0 0,0 0 1,0 0-1,0 0 0,-1 0 1,1 0-1,0 0 0,0-1 1,-1 1-1,1-1 0,0 0 1,-1 1-1,1-1 0,-1 0 1,1-1-1,0 1 0,-1 0 1,1-1-1,-4 0 0,0-2-16,0 1 1,0-1-1,0 0 0,0-1 0,1 0 0,-1 1 1,1-2-1,0 1 0,0 0 0,-5-8 1,3 3-70,0 0 1,0-1 0,1 0 0,0 0 0,-5-13 0,10 20 54,0 0-1,-1-1 0,1 0 1,1 1-1,-1-1 0,0 1 1,1-1-1,0 0 0,0 0 1,0 1-1,0-1 1,0 0-1,1 1 0,1-7 1,0 5-6,0 0 0,0 1 0,1 0 1,-1 0-1,1 0 0,0 0 1,0 0-1,0 0 0,0 1 0,5-4 1,5-3 29,0 1 1,0 0-1,1 1 1,1 1-1,27-11 1,14-3-95,93-40 177,-128 51 26,-1-1 1,-1-1-1,0-1 0,0 0 1,16-17-1,-15 11-67,0-1-1,-2-1 1,0 0 0,22-37-1,-39 56-37,20-34 202,17-40 0,-28 55-259,-7 14 91,1-1 0,-1 1 0,0-1 0,-1 1 0,1-1 0,-2 0 0,2-13 0,-3 20-86,0 14-75,-4 118 22,4-121 152,0 0 0,2 15 0,0 6 132,2-5 39,-4-26-205,0 1-1,0 0 0,0 0 0,0-1 1,1 1-1,-1 0 0,0-1 0,1 1 1,-1 0-1,0-1 0,1 1 0,-1 0 0,1-1 1,-1 1-1,1-1 0,-1 1 0,1-1 1,0 1-1,-1-1 0,1 1 0,0-1 0,-1 0 1,1 1-1,0-1 0,-1 0 0,1 0 1,0 1-1,1-1 0,-2 0-2,1-1 0,0 1 1,0 0-1,0-1 0,-1 1 0,1-1 0,0 1 1,0-1-1,-1 1 0,1-1 0,0 1 0,-1-1 1,1 0-1,-1 1 0,1-1 0,-1 0 0,1 1 0,-1-1 1,1-1-1,8-17 106,-7 15-81,8-16 120,17-25 1,-14 24-181,-10 18 4,-1-1-1,1 1 1,0-1-1,0 1 1,0 0-1,0 0 1,1 0-1,-1 1 1,1-1-1,-1 1 1,1 0-1,0 0 1,5-2-1,-9 4 11,1 0-1,0 0 0,-1 0 1,1 0-1,0 0 1,-1 0-1,1 0 1,0 1-1,0-1 0,-1 0 1,1 0-1,0 0 1,-1 1-1,1-1 1,-1 0-1,1 1 0,0-1 1,-1 0-1,1 1 1,-1-1-1,1 1 1,-1-1-1,1 1 0,-1-1 1,0 1-1,1 0 1,-1-1-1,1 1 1,-1 1-1,9 21-32,-6-8 6,0-1-1,-2 1 0,1 25 1,-7 48-81,2-56 112,-18 152 28,16-160 38,0 0 1,-2 0-1,-1-1 1,-1 0-1,-19 35 1,24-51-22,-1 0-1,0 1 1,0-2 0,-1 1-1,0-1 1,-10 9 0,14-13-44,-1 0 1,0 0-1,1 0 1,-1-1-1,0 1 1,0-1-1,0 1 1,-1-1-1,1 0 1,0 0-1,0 0 0,-1-1 1,1 1-1,0-1 1,-1 0-1,1 1 1,0-2-1,-1 1 1,-6-1-1,4-2-14,-1 1 0,1-1 0,0 0 0,0 0 0,0-1 0,0 0 0,1 0 0,0 0 0,-1-1 0,1 0 0,1 0 0,-1 0 0,1 0 0,0-1 0,0 0 0,1 0 0,-4-7 0,6 12 23,1-1 0,-1 0 0,0 0 0,1 0 0,0 0 0,-1 0 0,1 0 0,0 0 0,0 0 0,0 1 0,0-1 0,0 0 0,1 0 0,-1 0 0,1 0 0,-1 0 0,2-2 0,-1 1 5,1 0-1,0 0 0,-1 0 0,2 1 1,-1-1-1,0 0 0,0 1 0,1-1 1,2-1-1,1-1 28,1 1 0,0-1-1,-1 2 1,1-1 0,1 1 0,-1 0 0,13-3-1,-5 3 12,1 1-1,-1 1 0,28 2 1,-18-1-34,114 4-1739,-135-4 950,0 0-1,0 1 1,0-1-1,-1 1 0,1 0 1,0 0-1,-1 1 1,1-1-1,4 3 1,11 5-6195,-1-4 3080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1:31.4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305 715 2496,'10'-10'2784,"25"-9"3957,-34 19-6687,-1 0-1,0 0 1,0 0 0,0 0-1,0 0 1,0 0 0,0 0-1,0 0 1,0 0 0,1 0-1,-1 0 1,0 0 0,0 0-1,0-1 1,0 1 0,0 0-1,0 0 1,0 0 0,0 0-1,0 0 1,0 0 0,0 0-1,0 0 1,0-1 0,0 1-1,0 0 1,0 0 0,0 0 0,0 0-1,0 0 1,0 0 0,0-1-1,0 1 1,0 0 0,0 0-1,0 0 1,0 0 0,0 0-1,0 0 1,0 0 0,0-1-1,-5-2 1149,-7 1-56,0 0-784,-1 2 0,0-1-1,0 2 1,1 0 0,-1 0-1,0 1 1,1 0 0,-1 2-1,1-1 1,0 1 0,0 1-1,-18 9 1,20-8-249,0 0 0,1 1 0,-1 0 0,1 0-1,0 1 1,1 0 0,0 0 0,0 1 0,1 0 0,0 1 0,1 0 0,0 0 0,-9 20 0,7-9-35,2-1 0,1 1 0,0 1-1,-3 40 1,8-56-45,0 0-1,0 1 1,0-1-1,1 0 0,0 0 1,0 1-1,0-1 1,1 0-1,0 0 0,0 0 1,1-1-1,6 12 1,-8-16-16,-1 0 1,1 0-1,0 0 0,0 0 1,1 0-1,-1 0 1,0-1-1,0 1 1,0 0-1,0-1 1,1 1-1,-1 0 1,0-1-1,1 0 1,-1 1-1,0-1 1,1 0-1,1 1 0,0-1 2,0 0 0,-1-1-1,1 1 1,-1-1-1,1 1 1,0-1 0,-1 0-1,1 0 1,2-1-1,4-3 32,0-1-1,-1 0 0,16-13 0,10-14 56,-2-2-1,29-39 0,13-15-118,20-22 152,-83 96-144,-1-1 0,0-1 0,-1 1 0,-1-2-1,11-28 1,14-113 78,-24 111-53,-4 7-59,-1-1 0,-3-49 0,-1 90 37,-4-37-311,4 38 299,0-1 1,0 1 0,0-1 0,0 0-1,-1 1 1,1-1 0,0 0 0,0 1-1,-1-1 1,1 1 0,0-1 0,-1 0 0,1 1-1,-1-1 1,1 1 0,-1-1 0,1 1-1,-1-1 1,1 1 10,-1 0 0,1 0 1,-1 0-1,1 0 0,-1-1 0,1 1 0,0 0 0,-1 0 0,1 0 0,-1 0 1,1 1-1,0-1 0,-1 0 0,1 0 0,-1 0 0,1 0 0,0 0 1,-1 0-1,1 1 0,-1-1 0,1 0 0,-2 2 9,0-1-1,0 1 1,0 0-1,0 0 1,0-1-1,1 1 1,-1 0-1,-1 4 1,-12 22 71,2 1 0,1 1-1,-9 35 1,12-35-32,-40 139 126,39-131-148,4-14 85,1-1 0,0 1 0,2 0 0,1 0 0,1 0 0,1 0 0,1 0 0,1 0 0,1 0 0,1 0 0,1-1 0,1 0 0,1 0 0,19 40 0,-24-59-89,0-1 1,0 1 0,1-1-1,0 1 1,-1-1-1,1 0 1,0 0 0,1 0-1,-1 0 1,0-1-1,1 1 1,0-1 0,5 2-1,-6-2 2,0-1 0,0 0 0,0 1 0,0-2 0,1 1 0,-1 0 0,0-1-1,0 1 1,1-1 0,-1 0 0,0 0 0,1 0 0,-1-1 0,0 1 0,1-1 0,-1 0 0,6-2 0,0-1-6,0-2 0,0 1 0,-1-1 0,1 0 0,10-11 0,34-40 182,-50 54-204,8-9-37,-2 0 0,1-1 0,-1 0 0,-1-1 0,-1 1 0,12-29 0,-18 36 10,0 0 0,0 0 0,0 0-1,-1 0 1,0 0 0,0 0 0,-1 0 0,0 0 0,0 0 0,0 0 0,-2-6 0,2 11 17,0-1 0,0 0 0,-1 1 0,1-1 0,0 1 0,-1-1 0,1 1 0,0 0 0,-1-1 0,0 1 1,1 0-1,-1 0 0,0 0 0,-2-1 0,3 2 0,0-1 1,0 1-1,0 0 0,0 0 0,0-1 1,0 1-1,0 0 0,0 0 1,0 0-1,0 0 0,0 0 0,0 0 1,0 0-1,0 0 0,0 1 1,0-1-1,0 0 0,0 1 1,0-1-1,0 0 0,1 1 0,-1-1 1,0 1-1,0 0 0,0-1 1,-1 2-1,-1 2 9,0 1 0,0-1 0,0 1 1,0 0-1,1 0 0,0 0 0,0 1 0,0-1 1,0 0-1,1 1 0,0-1 0,0 1 1,1-1-1,0 8 0,0 7 237,1 1 0,6 28 1,-6-43-190,1 8 45,1 0 0,0-1 1,1 1-1,8 19 0,-12-32-74,1 0-1,-1-1 1,0 1 0,0 0-1,1-1 1,-1 1 0,0-1-1,1 1 1,-1 0 0,0-1-1,1 1 1,-1-1 0,1 1-1,-1-1 1,1 1 0,-1-1-1,1 0 1,0 1 0,-1-1-1,1 0 1,-1 1-1,1-1 1,0 0 0,-1 0-1,1 0 1,0 1 0,-1-1-1,1 0 1,0 0 0,-1 0-1,1 0 1,0 0 0,-1 0-1,1 0 1,0 0 0,-1-1-1,1 1 1,0 0-1,-1 0 1,1-1 0,0 1-1,-1 0 1,1-1 0,-1 1-1,1 0 1,0-1 0,-1 1-1,1-1 1,3-3 56,0 0 1,0 0 0,0-1-1,4-8 1,-4 8-41,25-36 161,57-61-1,-63 80-175,45-34 0,-35 28-257,-33 28 245,0 0-1,0 0 0,1 0 1,-1 0-1,0 0 0,0 1 1,0-1-1,1 0 0,-1 0 0,0 0 1,0 0-1,0 1 0,1-1 1,-1 0-1,0 0 0,0 1 0,0-1 1,0 0-1,0 0 0,0 0 1,1 1-1,-1-1 0,0 0 0,0 0 1,0 1-1,0-1 0,0 0 1,0 1-1,0-1 0,0 0 1,0 1-1,1 9-13,-1 32 20,-1-9 22,6 58 0,-2-62 3,-2-19 1,0 1 0,0-1 1,1 0-1,5 15 0,-7-25-26,0 0-1,0 1 0,1-1 0,-1 1 0,0-1 0,0 1 0,0-1 0,1 0 0,-1 1 0,0-1 0,1 1 0,-1-1 0,0 0 0,1 1 0,-1-1 0,0 0 0,1 0 0,-1 1 1,1-1-1,-1 0 0,1 0 0,-1 0 0,1 1 0,-1-1 0,0 0 0,1 0 0,-1 0 0,1 0 0,-1 0 0,1 0 0,-1 0 0,1 0 0,-1 0 0,1 0 0,-1 0 0,1 0 1,-1-1-1,1 1 0,-1 0 0,0 0 0,1 0 0,-1-1 0,1 1 0,-1 0 0,1 0 0,-1-1 0,1 0 0,1-1 21,1 0-1,-1 0 0,1 0 1,-1-1-1,3-4 1,108-177-583,-102 165 540,2 0-38,25-31 0,-37 48 43,0 1 0,0 0-1,1 0 1,-1 0 0,0 0 0,0 0 0,0 0 0,1 1 0,-1-1-1,0 0 1,1 1 0,-1-1 0,0 1 0,1-1 0,2 0-1,0 1 15,-1 0-1,1 0 0,0 1 0,-1-1 0,5 2 0,4 0 44,28 5 128,-19-2-149,1-2 0,32 2-1,-33-7 90,-1 0 0,0-1 0,0-1 0,28-9 0,-45 12-78,-1 0 0,1-1 0,-1 1 0,0-1 0,1 1 0,-1-1 0,0 0 0,0 0 0,0 0 0,2-3 0,-2 0-37,-4 5-85,-6 10-67,7-8 156,-4 9 27,0 0 1,-6 18-1,-8 24-135,14-32 115,-4 29 40,8-46-46,1 0 1,0 1-1,0-1 0,0 0 1,0 0-1,1 1 1,0-1-1,0 0 1,2 5-1,-3-8 4,0 0-1,0-1 1,1 1-1,-1 0 1,1-1-1,-1 1 1,1 0 0,-1-1-1,1 1 1,-1-1-1,1 1 1,0-1-1,-1 1 1,1-1-1,-1 1 1,1-1 0,0 0-1,0 1 1,-1-1-1,1 0 1,0 0-1,0 1 1,-1-1-1,1 0 1,0 0 0,0 0-1,-1 0 1,1 0-1,0 0 1,0 0-1,1 0 1,2-1-2,0 0 1,0-1-1,0 1 1,7-4-1,-7 3-76,81-41 8,8-2-43,-18 11 71,70-27-157,-129 56 166,-12 4 91,0 0 0,-1-1 0,1 1 0,0-1 0,3-2 0,-6 3 32,-10 5-241,4-3 98,-10 7 38,-1 1-1,1 1 0,1 0 0,0 1 0,0 1 0,1 0 0,1 0 0,0 2 0,0-1 0,2 1 1,0 1-1,0 0 0,-7 17 0,12-22 11,1-1 1,0 1-1,-3 11 1,6-16-10,0-1 0,0 1 0,1 0 1,-1 0-1,1 0 0,0 0 0,0-1 1,2 11-1,-2-15 14,0 0-1,0 1 1,0-1 0,0 0 0,0 1-1,0-1 1,0 0 0,0 1 0,0-1 0,1 0-1,-1 1 1,0-1 0,0 0 0,0 1 0,1-1-1,-1 0 1,0 0 0,0 1 0,1-1-1,-1 0 1,0 0 0,0 0 0,1 1 0,-1-1-1,0 0 1,1 0 0,-1 0 0,0 0-1,1 0 1,-1 1 0,0-1 0,1 0 0,-1 0-1,1 0 1,-1 0 0,0 0 0,1 0-1,-1 0 1,0 0 0,1 0 0,-1 0 0,0-1-1,1 1 1,-1 0 0,1 0 0,0-1 4,1 0 0,-1 0 0,1 0 1,-1 0-1,0 0 0,0 0 0,1 0 0,-1-1 1,1-1-1,48-80-521,-34 54 305,19-28 0,7-1 291,-35 51-155,-3 14-9,-1 1 63,7 20 37,6 15 46,-15-39-63,1-1 1,0 1-1,0-1 1,1 1-1,-1-1 1,1 0-1,0 0 1,4 4-1,-6-6 0,0 0 0,0-1 0,0 1 0,0 0 0,0-1 0,0 1 0,0-1 0,0 1 0,0-1 0,0 0 0,0 1 0,0-1 0,1 0 0,-1 0 0,0 0 0,0 0 0,0 0 0,0 0 0,0 0 0,1 0 0,-1 0 0,0-1 0,0 1 0,0 0 0,0-1 0,0 1 0,2-2 0,1 0 17,0-1 1,-1 0 0,1 0-1,-1-1 1,5-4 0,0 0-29,16-18-32,-1-2 0,0-1 1,-3 0-1,0-2 0,23-49 1,-9 4-17,30-99 0,-55 148 72,47-171 254,-54 189-248,-1 0 0,0-1-1,0 1 1,-1-1-1,-3-18 1,3 26-28,0 0 0,-1 0 0,0 0 0,1 0 1,-1-1-1,0 1 0,0 0 0,0 0 1,0 0-1,-1 1 0,1-1 0,-4-3 1,4 4-12,0 0 1,-1 0 0,1 0 0,-1 0 0,1 1 0,-1-1 0,1 1 0,-1-1-1,1 1 1,-1-1 0,0 1 0,1 0 0,-1 0 0,0 0 0,1 0 0,-1 0 0,0 0-1,1 0 1,-4 1 0,0 1 13,0-1 0,1 1-1,-1 0 1,0 0 0,1 0 0,0 1-1,-1-1 1,1 1 0,0 0 0,0 1-1,1-1 1,-1 1 0,1-1 0,0 1-1,-1 0 1,2 0 0,-1 0 0,-4 9-1,-1 5 7,1 1 0,0 0-1,-6 25 1,12-40 3,-63 349 203,60-323-297,0 5 58,3 55 0,1-55 145,0-21-70,1-1 1,1 1-1,0-1 0,1 1 0,0-1 0,1 0 1,0 0-1,8 15 0,-10-25-47,-1 0-1,1 0 1,0 0 0,0-1-1,0 1 1,0 0 0,0-1-1,1 1 1,-1-1-1,1 0 1,-1 0 0,1 0-1,0 0 1,0 0 0,3 1-1,-2-2 6,0 0 0,0 0 1,0 0-1,0-1 0,0 1 0,0-1 0,0 0 0,0 0 1,0-1-1,-1 1 0,1-1 0,7-1 0,5-2-14,-1-1 0,0 0 0,0-1 0,0 0 0,-1-2 0,0 1 0,0-2 0,24-19-1,-26 17-165,0 0 0,19-24 0,-28 31 176,0 0 0,-1 1 0,0-1 0,0 0 0,0 0 0,0-1 0,0 1 0,-1 0 0,0 0 0,0-1 0,0 1 0,-1-1 0,1 1 0,-1-1 0,-1-5 0,1 8-14,0 1 0,0-1 0,-1 1 0,1 0 0,-1-1 0,1 1 0,-1 0 0,1 0 0,-1-1 0,0 1 0,0 0 0,0 0 0,0 0 0,1 0 0,-1 0 0,-1 0 0,1 0 0,0 0 0,0 0 0,0 1 0,0-1 0,-1 0 0,1 1 0,0-1 0,-1 1 0,1-1 0,0 1 0,-1 0 0,1-1 0,0 1 0,-1 0 0,1 0 0,-1 0 0,1 0 0,-3 1 0,1-1 2,0 0 0,0 1 0,1-1 0,-1 1 0,0 0 0,0-1 0,1 2 0,-1-1 0,1 0 0,-1 0 0,1 1 0,-1-1 0,1 1 0,0 0 0,0 0 0,0 0 0,-3 3 1,3-1 20,0-1 1,1 1 0,-1-1 0,1 1-1,0 0 1,0 0 0,0-1 0,1 1-1,-1 0 1,1 0 0,0 0 0,0 0-1,1 0 1,-1 0 0,1-1 0,-1 1-1,1 0 1,0 0 0,1-1 0,-1 1-1,1 0 1,0-1 0,2 4 0,2 4 80,0-2 0,1 1 0,0-1 0,1 0 0,0 0 0,16 12-1,-20-18-69,0 1 0,0-1 0,0 0 0,1-1 0,-1 1 0,1-1 0,0 0 0,0 0 0,0 0 0,0-1 0,0 1 0,0-1 0,0 0 0,0-1 0,1 0 0,-1 1 0,0-1 0,0-1 0,1 1 0,-1-1 0,0 0 0,0 0 0,0-1 0,0 0 0,0 1 0,0-1 0,-1-1 0,1 1 0,0-1 0,-1 0 0,0 0 0,0 0 0,0-1 0,0 1 0,4-6 0,17-20 122,-2-1-1,-1-1 0,33-61 1,-47 80-141,-8 12-1,0 0-1,1 0 1,-1 0-1,0 0 0,0 0 1,0 0-1,0 0 1,0 0-1,0 1 1,0-1-1,1 0 0,-1 0 1,0 0-1,0 0 1,0 0-1,0 0 0,0 0 1,0 0-1,0 1 1,0-1-1,0 0 0,1 0 1,-1 0-1,0 0 1,0 0-1,0 0 1,0 1-1,0-1 0,0 0 1,0 0-1,0 0 1,0 0-1,0 0 0,0 1 1,0-1-1,0 0 1,0 0-1,0 0 0,0 0 1,0 0-1,-1 0 1,1 1-1,-3 27-61,2-22 57,0 3 5,-2 11 24,0 0 0,-1 0 0,-8 21 0,2-15 192,6-13-133,0-1 0,-1 0-1,-1 0 1,-11 19-1,16-30-78,0-1 1,0 1-1,0-1 0,0 1 0,0-1 0,0 1 0,-1-1 0,1 0 0,0 1 0,0-1 0,0 0 0,0 0 0,0 0 0,-1 0 0,1 0 0,0 0 0,0 0 0,-2-1 0,-2 1-123,4 0 252,12 0 139,22-2-96,0-2-1,-1-1 1,50-14 0,0 0-106,14 3-669,-32 8-3612,-53 9 1172,-27 11-8372,7-8 10459,-22 3-2776,-6 1-272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5:28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8 11392,'-66'-8'5151,"38"8"-4479,24 0-1983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1:31.7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37 8544,'-16'-20'2757,"16"20"-2700,0 0 0,-1 0 0,1 0 0,0 0 0,0-1 0,0 1 0,-1 0 0,1 0 0,0 0 0,0-1 1,0 1-1,0 0 0,0 0 0,0-1 0,0 1 0,-1 0 0,1 0 0,0-1 0,0 1 0,0 0 0,0 0 0,0-1 0,0 1 0,0 0 0,0-1 0,0 1 0,0 0 0,1 0 0,-1-1 0,0 1 1,0 0-1,0-1 0,9-4 1678,-7 4-1359,1 0 1,-1 1-1,1-1 0,-1 1 1,1 0-1,0 0 1,3 0-1,161 15 4995,85-11-5396,-226-4 82,66 2-1545,-33 5-3819,-56-6 4297,-1-1-1,1 1 0,0 0 1,0 0-1,0 0 0,-1 0 1,5 3-1,-17-6-3730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1:32.1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91 10208,'-65'-41'3776,"51"36"-2912,9 2-256,5-1-1728,5-1 480,4-3-1024,6 1 960,7-2-3296,29 1 2208,14 8-1440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1:34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350 946 2976,'-11'2'614,"-2"6"4434,-1-2 4035,16-16-7781,0 2-956,0 1-1,1-1 0,0 0 1,0 1-1,8-12 1,26-34 641,-7 12-457,-14 15-346,-1-2 0,-1 0 1,-1-1-1,-2 0 0,14-53 1,16-155-43,-33 182-212,15-108 284,-20 141-309,-1-1 0,-1-31 1,-1 37 292,0 17-182,0 0 0,0 0 0,0-1 0,0 1 0,0 0 0,0 0 0,0-1 0,0 1 0,0 0 0,0 0 0,0-1 0,0 1 0,0 0 0,0 0 0,0 0 0,0-1 0,0 1 0,0 0 0,0 0 0,0-1 0,0 1 0,-1 0 0,1 0 0,0 0 0,0-1 0,0 1 0,0 0 0,0 0 0,-1 0 0,1 0-1,0-1 1,0 1 0,0 0 0,-1 0 0,1 0 0,0 0 0,0 0 0,0 0 0,-1 0 0,-8 6 149,-7 16-211,3 2 50,1 1 1,1 1 0,1 0 0,-6 28 0,-1 1 29,-93 233 121,-93 234 197,146-366-61,9-28 69,25-73-245,15-37-80,1 0-1,-6 20 0,32-85-284,38-68-1,-28 64 246,3 1 1,1 1-1,3 2 0,1 2 1,3 1-1,1 2 0,49-37 1,-73 65-7,174-137 192,-155 120 214,-31 39-139,-5-6-243,0 1 0,0-1 1,0 1-1,0-1 0,0 1 1,0-1-1,-2 5 0,0 9 41,1-3-24,0-1 1,-4 18-1,3-20 20,0 0 0,1 0 0,0 1 0,1 13 0,1 12-56,-1-25 78,0 0 0,1-1 0,0 1 0,1-1 0,0 1 1,0-1-1,7 16 0,-9-24-61,1-1 0,-1 0 0,1-1 0,0 1 0,-1 0 0,1 0 0,0 0 0,0 0 0,-1 0 0,1-1 0,0 1 0,0 0 1,0-1-1,0 1 0,0-1 0,0 1 0,0-1 0,0 1 0,0-1 0,0 0 0,1 1 0,-1-1 0,0 0 0,0 0 0,0 0 0,0 0 0,0 0 0,0 0 0,1 0 0,-1 0 0,0-1 1,0 1-1,0 0 0,0-1 0,0 1 0,0 0 0,2-2 0,5-2-20,0-1 1,-1 0-1,0 0 1,8-6-1,-5 2-11,28-18 73,0 2 0,69-33 0,90-24-127,-173 72 68,-7 2-16,-18 12 33,-11 7 28,-9 7-125,1 1 0,1 1 0,1 1 0,-22 32 0,35-46 100,1 1 0,-1 0-1,1 0 1,0 1 0,1-1 0,0 1 0,1 0-1,0-1 1,0 1 0,0 0 0,1 0 0,1 1-1,0-1 1,0 0 0,1 0 0,0 0 0,2 11-1,-2-17 6,0 0-1,0 0 1,0-1-1,0 1 1,0 0-1,1 0 1,-1-1-1,1 1 1,0-1-1,-1 1 0,1-1 1,0 0-1,1 1 1,-1-1-1,0 0 1,1-1-1,-1 1 1,1 0-1,-1-1 1,1 1-1,0-1 0,3 1 1,-2-1 0,0 0-1,0 0 1,0-1 0,0 0 0,0 1 0,0-2 0,0 1-1,0 0 1,1-1 0,-1 0 0,0 0 0,0 0-1,-1 0 1,1 0 0,7-5 0,-4 2-8,0 0 0,-1 0 1,1-1-1,-1 0 0,0-1 0,-1 1 1,1-1-1,6-10 0,2-5 24,15-29-1,-18 31-34,-3 4 6,-1-1 0,10-28-1,-15 37 9,1-1 1,-2 0-1,1 1 0,-1-1 0,0 0 0,-1 0 0,0 0 0,-1-11 0,1 18-9,-1-1-1,1 0 0,0 0 1,-1 1-1,0-1 0,1 0 1,-1 1-1,0-1 0,0 0 0,0 1 1,0-1-1,0 1 0,0-1 1,0 1-1,0 0 0,0 0 0,-1-1 1,1 1-1,-1 0 0,1 0 1,-1 0-1,1 0 0,-3-1 0,-1 1-30,-1 0-1,1 0 0,0 0 0,-1 1 0,1-1 0,-7 2 0,6-1-106,-1 0-1,1-1 1,-9-1 0,73-14-6,-7 5 139,-32 6 0,1 1 0,0 1 0,0 1 0,35 0 0,-44 3 13,0 0 0,0 0 0,0 1-1,18 6 1,-27-7 5,1 0-1,-1 0 0,1 0 1,-1 0-1,1 0 1,-1 1-1,0-1 1,0 1-1,1-1 1,-1 1-1,0 0 0,-1 0 1,1 0-1,0 0 1,0 0-1,-1 0 1,0 1-1,1-1 0,-1 0 1,0 1-1,0-1 1,0 1-1,0 0 1,-1-1-1,1 4 0,0 0 51,-1 0-1,-1-1 0,1 1 0,-1 0 0,0 0 0,-1 0 1,1-1-1,-5 12 0,-3 2 73,-13 22 0,2-5-75,17-31-73,-1 3 83,0 0 1,0-1-1,-10 13 0,14-20-76,0 0 1,0 0-1,0 0 0,0 0 1,0 0-1,0 0 0,0 0 1,0 0-1,0 0 0,0 0 1,0 0-1,0 0 0,0 0 1,0 0-1,0 0 0,0 0 1,0 0-1,0 0 0,0 0 1,0 0-1,0 0 0,0 0 1,0 0-1,0 0 0,0-1 1,0 1-1,0 0 0,0 0 1,0 0-1,0 0 0,-1 0 1,1 0-1,0 0 0,0 0 1,0 0-1,0 0 0,0 0 0,0 0 1,0 0-1,0 0 0,0 0 1,0 0-1,0 0 0,0 0 1,0 0-1,0 0 0,0 1 1,0-1-1,0 0 0,0 0 1,0 0-1,0 0 0,0 0 1,0 0-1,0 0 0,0 0 1,0 0-1,1-6 9,4-8-4,1 2-20,0 0 0,1 0 0,1 0 0,0 1 0,0 0 0,1 0 0,0 1 0,1 0 0,0 1 0,1 0 0,0 0 0,0 1 0,1 1 0,0 0 0,25-10 0,-28 13-43,3-1 60,0 0 1,24-5 0,-34 10 15,1-1 1,0 1 0,-1-1-1,1 1 1,0 0 0,0 0-1,-1 0 1,1 1 0,0-1-1,-1 1 1,1-1 0,0 1-1,-1 0 1,1 0 0,-1 0-1,1 0 1,-1 1 0,0-1-1,4 3 1,-5-2-5,0-1-1,0 1 1,0 0 0,0-1-1,0 1 1,0 0-1,0-1 1,-1 1 0,1 0-1,-1 0 1,0 0-1,1 0 1,-1 0 0,0-1-1,0 1 1,0 0 0,0 0-1,0 0 1,-1 0-1,1 0 1,0 0 0,-1-1-1,0 3 1,-2 5 24,-1 0 1,1-1 0,-7 11-1,-45 70 267,58-93-318,1-1-1,-1 1 0,1 1 0,7-6 0,2-3-12,11-8-38,0 0 1,2 2-1,0 1 0,1 1 0,1 1 1,33-12-1,-57 25 79,1 0 1,0 1-1,-1 0 0,1-1 1,7 1-1,-10 1-1,0 0 0,-1-1 1,1 2-1,-1-1 0,1 0 0,-1 0 0,1 0 0,0 1 1,-1-1-1,1 1 0,-1-1 0,1 1 0,-1 0 0,0-1 0,1 1 1,-1 0-1,0 0 0,0 0 0,1 0 0,1 2 0,1 4 31,-1 0-1,1-1 1,-1 1-1,0 0 1,-1 1-1,0-1 0,0 0 1,1 9-1,4 14 78,-4-13-147,0 0 0,-1 1-1,-1-1 1,-1 27 0,0-21-1437,13-34-7219,-6 7 6441,15-15-6430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1:38.2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743 359 3968,'-2'-1'188,"0"-1"0,1 1 0,-1-1 0,0 1 0,1-1 1,-1 0-1,1 0 0,-1 0 0,1 0 0,0 0 0,0 0 0,0 0 0,0 0 0,0 0 1,0-1-1,1 1 0,-1 0 0,1 0 0,0-1 0,-1 1 0,1-4 0,-1-9 736,0 1-1,-2-1 0,1 1 0,-2-1 0,0 1 0,-1 0 0,0 0 0,-1 1 0,-1 0 0,0 0 0,-9-12 0,12 19-789,0 1 0,-1-1-1,0 1 1,0 0-1,0 1 1,-1 0-1,1-1 1,-1 2-1,0-1 1,0 1 0,0 0-1,-1 0 1,1 0-1,-1 1 1,0 0-1,1 0 1,-1 1 0,0 0-1,0 0 1,0 1-1,0 0 1,-14 1-1,5 1-61,-1 1 0,1 1 0,-1 1 0,1 0-1,1 1 1,-1 1 0,1 0 0,0 1 0,0 0 0,-25 21 0,20-12 49,2 1 0,0 0 0,1 1 0,1 0 0,0 2 0,-20 36 0,-84 203 889,119-259-1007,-8 23 78,1 0 0,0 0 1,2 1-1,1 0 0,1 0 1,1 1-1,1 38 0,3-44 33,0-1 0,2 1 0,0-1 0,1 1 0,1-1 0,1 0 0,0 0 0,2-1 0,0 0 0,13 20 0,-15-28-71,1-1-1,0-1 1,1 1 0,0-1-1,1 0 1,-1-1 0,2 0-1,-1 0 1,1-1 0,-1 0-1,2-1 1,-1 0 0,1-1-1,-1 0 1,18 4 0,-6-3 6,0-1 0,0-2 1,0 0-1,0-1 0,0-1 1,0-1-1,24-4 0,-34 3-63,-1 0 0,0-2 0,1 1 0,-1-1 0,0-1 0,-1 0 0,1-1 0,-1 0 0,0 0 0,-1-1 0,0 0 0,13-13 0,-12 10-55,0-2 1,-1 1-1,0-1 0,0-1 0,-2 1 1,1-2-1,-2 1 0,0-1 1,6-17-1,-10 23 66,0 0-1,-1-1 1,1 1 0,-2 0 0,1-1-1,-1 1 1,-1-1 0,1 1 0,-1 0-1,-1 0 1,0-1 0,0 1-1,0 0 1,-1 0 0,0 1 0,-1-1-1,-6-10 1,9 16-1,-1 0-1,1 1 1,0-1-1,-1 1 0,0-1 1,1 1-1,-1 0 1,0 0-1,0-1 1,1 1-1,-1 0 1,0 1-1,0-1 1,0 0-1,0 0 1,0 1-1,0-1 0,-1 1 1,1 0-1,0 0 1,0 0-1,0 0 1,0 0-1,0 0 1,0 0-1,-1 1 1,1-1-1,0 1 0,0 0 1,0-1-1,-2 2 1,0 0 6,0 0 0,1 0 1,-1 0-1,1 0 0,0 0 1,-1 1-1,1-1 0,0 1 0,0 0 1,1 0-1,-1 0 0,1 0 0,-1 1 1,1-1-1,0 1 0,-2 3 1,2 0 28,0-1 0,0 1 1,1 0-1,0 0 0,0 0 1,0 0-1,1 0 1,0 0-1,2 8 0,-2-11-18,1 0-1,0 0 0,0 0 0,0-1 0,0 1 0,1 0 1,0-1-1,-1 1 0,1-1 0,1 0 0,-1 0 1,0 0-1,1 0 0,-1 0 0,1 0 0,0 0 1,6 3-1,-8-5-7,1 0 0,-1 0 0,1-1 0,0 1 0,-1-1 1,1 1-1,0-1 0,-1 0 0,1 1 0,0-1 0,-1 0 0,1 0 0,0 0 1,-1-1-1,1 1 0,0 0 0,-1 0 0,1-1 0,0 1 0,-1-1 0,1 0 1,-1 1-1,1-1 0,1-2 0,2 0-2,0-1-1,0 1 1,0-1 0,-1-1-1,6-5 1,4-6 19,-1-1 0,13-21 1,-22 31-21,-1 1 1,0-1 0,0 0-1,0 1 1,-1-2 0,0 1-1,-1 0 1,1 0-1,-1 0 1,0-9 0,-1 12-1,-1 1 0,1 0 0,-1-1 1,0 1-1,0 0 0,0-1 0,0 1 0,0 0 0,-1 0 1,1 0-1,-1 0 0,0 0 0,0 0 0,0 0 0,-4-2 1,5 3-20,-1 0 1,0 0-1,-1 0 1,1 1 0,0-1-1,0 1 1,-1-1 0,1 1-1,-1 0 1,1 0-1,-1 0 1,1 0 0,-1 1-1,1-1 1,-1 1-1,0 0 1,0-1 0,1 1-1,-1 0 1,-4 1 0,-3 0-35,9-1 52,0 0 0,0 0 1,1 0-1,-1 0 0,0 0 0,0 0 1,0 0-1,1 0 0,-1 1 0,0-1 1,0 0-1,0 0 0,1 1 1,-1-1-1,0 0 0,1 1 0,-1-1 1,0 1-1,1-1 0,-1 1 0,0-1 1,1 1-1,-1-1 0,1 1 1,-1-1-1,1 1 0,-1 0 0,1-1 1,0 1-1,-1 0 0,1 0 1,0-1-1,-1 1 0,1 0 0,0 0 1,0 0-1,0-1 0,0 1 0,0 0 1,0 0-1,0 0 0,0-1 1,0 3-1,0-1 5,0 0 1,1 0-1,-1 0 0,1 0 1,-1 0-1,1 0 0,0 0 1,0 0-1,0 0 1,0-1-1,0 1 0,0 0 1,0 0-1,0-1 0,1 1 1,-1-1-1,1 1 0,-1-1 1,1 1-1,0-1 1,-1 0-1,1 0 0,0 0 1,0 0-1,0 0 0,0 0 1,3 0-1,4 2 23,-1-1 0,0 0 0,1-1 0,-1 0 0,14 0 0,22-4 110,0-1 0,46-10-1,-15 1-144,90-19 76,-136 27-45,-16 2 105,-1 1 0,17-1 1,-29 4-124,0-1-1,0 0 1,1 1 0,-1-1-1,0 1 1,0-1 0,0 0-1,0 1 1,0-1 0,0 1 0,0-1-1,0 0 1,0 1 0,0-1-1,0 1 1,0-1 0,0 0-1,0 1 1,0-1 0,0 1 0,-1-1-1,1 0-4,-2 8 45,-1-1 0,-1-1 0,1 1 0,-1 0 0,-9 11 0,1-2-84,-3 8 121,1 0 0,1 1-1,1 0 1,1 0-1,-10 40 1,20-65-81,1 0-1,0 1 1,0-1 0,0 0 0,0 0-1,0 1 1,0-1 0,0 0 0,0 1 0,0-1-1,0 0 1,0 1 0,0-1 0,0 0 0,0 1-1,0-1 1,0 0 0,1 1 0,-1-1-1,0 0 1,0 1 0,0-1 0,2 0-1,-1 1 0,1-1 0,-1 0 0,1 0 0,-1 0 0,0-1 0,1 1 0,-1 0 0,0-1 0,1 1 0,-1 0 0,1-1 0,-1 0 0,0 1 0,0-1 0,0 0 0,3-1 1,-4 2-3,17-11 0,-1-1 0,-1-1 1,0 0-1,15-17 0,16-14-17,-38 38-38,-5 4 45,0 0 1,0 0-1,-1 0 0,1-1 0,-1 1 0,1-1 1,2-3-1,-2 55-118,-4-32 134,1 0 1,1 0 0,5 30-1,-5-45 0,-1-1-1,0 1 1,0 0-1,1-1 1,-1 1-1,1 0 1,-1-1-1,1 1 1,0-1-1,0 1 0,0-1 1,-1 1-1,1-1 1,1 0-1,-1 1 1,0-1-1,0 0 1,0 0-1,1 0 1,-1 0-1,0 0 1,1 0-1,-1 0 0,1 0 1,3 0-1,-3 0-12,0-1 0,0 0 0,0 0 0,0 0 0,1-1 0,-1 1 0,0 0 0,0-1-1,0 1 1,0-1 0,0 0 0,0 0 0,0 0 0,0 0 0,0 0 0,0 0 0,-1 0 0,1-1 0,2-2-1,115-109-162,-118 112 171,125-116-330,-108 98 263,-1-1 1,-1 0-1,-1-1 0,21-39 1,0-21-213,32-107-1,-48 131 254,-9 23 45,0 0 0,-2-1-1,-2 0 1,-1 0-1,1-52 1,-7 86-24,0 0 1,0-1 0,0 1-1,0 0 1,0-1-1,-1 1 1,1 0-1,0-1 1,-1 1 0,1 0-1,-1 0 1,1-1-1,-1 1 1,0 0-1,0 0 1,1 0-1,-2-2 1,1 3-6,0-1 0,0 1 0,1-1-1,-1 1 1,0 0 0,0-1 0,0 1 0,0 0 0,1 0-1,-1 0 1,0 0 0,0 0 0,0-1 0,0 1 0,0 1-1,0-1 1,1 0 0,-1 0 0,0 0 0,0 0-1,0 1 1,0-1 0,1 0 0,-1 1 0,0-1 0,-1 1-1,-10 7 12,0-1-1,1 2 0,0 0 0,0 0 0,1 1 0,0 0 1,1 0-1,0 1 0,0 1 0,1-1 0,-10 21 0,-2 10 53,2 1 0,-15 51 0,17-42 49,2 1 0,2 0-1,-6 72 1,18-119-86,-1 0-1,1-1 0,0 1 1,1 0-1,0-1 0,-1 1 1,2-1-1,-1 1 1,1-1-1,-1 1 0,5 7 1,-4-10-8,1 1 1,0-1-1,-1 1 0,1-1 1,1 0-1,-1 0 0,0 0 1,1 0-1,-1-1 1,1 0-1,0 1 0,0-1 1,0-1-1,0 1 0,7 2 1,0-2-3,0 1 1,-1-2 0,1 0-1,0 0 1,0-1 0,0 0-1,-1-1 1,12-2-1,13-3-94,38-13-1,-50 12 59,-11 3-30,-1 1 0,1 0-1,1 1 1,21-2 0,-34 4 51,0 0 0,0 0 0,0 0 1,1 0-1,-1 1 0,0-1 0,0 0 0,0 0 1,0 1-1,0-1 0,1 0 0,-1 0 0,0 1 1,0-1-1,0 0 0,0 0 0,0 1 0,0-1 1,0 0-1,0 1 0,0-1 0,0 0 0,0 0 1,0 1-1,0-1 0,0 0 0,0 1 0,-1 0-19,1 8 23,-2 0 0,1 1 0,-1-1 0,-1 0-1,1-1 1,-6 11 0,4-8 9,0 0-1,1 0 1,-4 21 0,6-20 53,0-1-1,2 16 1,0-22-40,-1-1-1,1 1 1,0 0-1,0-1 1,0 1-1,1-1 1,0 0-1,4 8 0,-6-11-12,1 0-1,0 0 0,-1 0 0,1 0 0,0 0 0,0 0 0,0-1 0,-1 1 0,1 0 1,0 0-1,0-1 0,0 1 0,0-1 0,0 1 0,1-1 0,-1 1 0,0-1 1,0 0-1,0 0 0,0 1 0,1-1 0,0 0-4,0 0 1,0-1-1,0 1 0,0-1 1,0 1-1,0-1 1,0 1-1,0-1 0,0 0 1,-1 0-1,3-2 1,4-2-55,0-1 0,-1-1 1,13-14-1,-18 19 24,1-2 9,1 0-12,-1 1 0,0-1-1,0 1 1,0-1 0,0 0 0,0 0 0,-1 0 0,0 0 0,0-1-1,0 1 1,-1-1 0,1 1 0,0-6 0,-1 7 40,-1-1 0,1 0 0,-1 1 0,0-1 0,0 0 0,0 0 0,0 0 0,-1 1 0,0-1 0,1 0 0,-1 1 0,-1-1 0,1 1 0,0-1 0,-1 1 0,0 0 0,0-1 0,0 1 0,0 0 0,0 0 0,-5-4 0,1 2-5,0 0-1,0 0 1,0 1-1,0 0 1,-1 1-1,0-1 0,0 1 1,0 0-1,0 1 1,0 0-1,0 0 1,-1 1-1,1-1 0,-14 1 1,20 1-9,1 0 1,0 0-1,-1 0 1,1 0-1,-1 0 0,1 0 1,-1 0-1,1 0 1,-1 0-1,1 0 1,0 0-1,-1 0 0,1 0 1,-1 0-1,1 0 1,-1 0-1,1 0 1,0-1-1,-1 1 1,1 0-1,0 0 0,-1-1 1,1 1-1,0 0 1,-1 0-1,1-1 1,0 1-1,-1 0 0,1-1 1,0 1-1,0-1 1,-1 1-1,1 0 1,0-1-1,0 1 1,0-1-1,0 1 0,-1-1 1,1 0-106,11 6 154,5-4-54,1 1 0,33-3 0,-10-1 208,1 3-86,-1 2-1,0 1 0,40 9 1,-72-11-26,-1 1 1,1-1-1,-1 1 0,0 0 1,11 6-1,-16-7-43,0-1 0,0 1 1,0-1-1,0 1 0,-1 0 0,1 0 1,0-1-1,-1 1 0,3 4 1,-3-5-30,-1 0 0,0 1 1,1-1-1,-1 0 1,1 0-1,-1 1 1,0-1-1,0 0 1,0 0-1,0 1 1,0-1-1,0 0 1,0 0-1,0 1 0,-1-1 1,1 0-1,0 0 1,-1 1-1,0 1 1,-4 5 45,0 0 0,0 0 0,-1-1 1,0 1-1,0-1 0,-1-1 0,0 1 0,0-1 0,-1-1 1,-13 9-1,19-13-62,1 0 0,0-1 1,-1 1-1,1 0 0,-1-1 0,1 0 1,-1 1-1,1-1 0,-1 0 0,1 0 1,-1 0-1,-1 0 0,3 0-1,0 0 1,-1 0-1,1 0 0,0 0 0,0 0 0,-1 0 0,1 0 0,0 0 1,0 0-1,-1-1 0,1 1 0,0 0 0,0 0 0,-1 0 0,1 0 1,0 0-1,0-1 0,0 1 0,0 0 0,-1 0 0,1-1 0,0 1 1,0 0-1,0 0 0,0 0 0,0-1 0,-1 1 0,1-1-6,0 0 1,1 0-1,-1 1 0,0-1 0,0 0 0,0 0 1,0 0-1,1 1 0,-1-1 0,0 0 0,1 1 1,-1-1-1,1 0 0,0-1 0,5-5-74,0 0 1,0 0-1,1 0 1,0 0-1,0 1 0,12-7 1,-6 4 89,1 1 1,28-13-1,-24 15 60,1 0 1,-1 1-1,29-3 0,-46 7-55,1 1 0,0 0-1,0 0 1,-1 0 0,1 0-1,0 0 1,-1 0 0,1 0-1,0 1 1,-1-1 0,1 1-1,0-1 1,-1 1 0,1-1-1,2 3 1,-3-3 6,0 1 1,0 0-1,0 0 0,-1 0 1,1 0-1,0 0 1,0 0-1,-1 0 0,1 0 1,-1 0-1,1 0 0,-1 1 1,1-1-1,-1 0 0,0 0 1,1 3-1,-1 0 14,0 0 0,0 0-1,-1 0 1,1 0 0,-1 0-1,0 0 1,0 0 0,0 0 0,0 0-1,-1 0 1,-2 4 0,-9 13 44,9-17-65,1 1-1,0-1 1,0 1 0,1 0-1,-1 0 1,1 0-1,0 0 1,0 1-1,-1 9 1,12-17-169,43-32-470,0-1 316,-31 22 280,10-5-18,-29 17 35,0 0-1,1 0 0,-1 0 1,0 0-1,0 1 0,1-1 1,-1 1-1,0 0 1,1-1-1,-1 1 0,0 0 1,3 1-1,-4-1 29,1 0-1,-1 1 1,0-1-1,1 1 1,-1-1 0,0 1-1,0 0 1,0-1-1,1 1 1,-1 0 0,0 0-1,0 0 1,0 0-1,0 0 1,0 0-1,-1 0 1,1 0 0,0 0-1,0 1 1,-1-1-1,1 0 1,0 2 0,1 3 143,0 1 1,0 0-1,1 10 1,-3-12-109,1 0-1,0 0 1,0 0 0,1-1-1,2 7 1,-4-10-52,0-1 0,0 1 0,1 0 0,-1-1 1,0 1-1,1-1 0,-1 1 0,1-1 0,-1 1 0,1-1 0,-1 1 0,1-1 0,-1 1 1,1-1-1,0 0 0,-1 1 0,1-1 0,-1 0 0,1 0 0,0 1 0,-1-1 0,1 0 0,0 0 1,-1 0-1,1 0 0,0 0 0,-1 0 0,1 0 0,0 0 0,-1 0 0,1 0 0,0 0 0,-1 0 1,1-1-1,0 1 0,0 0 0,2-2 6,1 0 1,-1 0-1,0 0 0,0-1 1,4-3-1,-1 1 3,21-20-98,27-32 1,-32 33 165,1-4-98,-1 0-1,-1-1 0,31-59 0,37-103-17,-35 70 52,-26 66-10,-16 35 62,-2-1 1,0-1-1,8-28 1,-16 45 12,-1 0 1,0-1-1,-1 1 1,1-7-1,-1 12-72,0 0-1,0 0 0,0 0 1,0 0-1,0 0 1,0-1-1,0 1 0,0 0 1,0 0-1,0 0 0,0 0 1,0 0-1,0 0 0,0 0 1,0-1-1,0 1 0,0 0 1,-1 0-1,1 0 0,0 0 1,0 0-1,0 0 0,0 0 1,0 0-1,0 0 0,0-1 1,0 1-1,0 0 1,0 0-1,0 0 0,-1 0 1,1 0-1,0 0 0,0 0 1,0 0-1,0 0 0,0 0 1,0 0-1,0 0 0,0 0 1,-1 0-1,1 0 0,0 0 1,0 0-1,0 0 0,0 0 1,0 0-1,0 0 0,-1 0 1,-7 5-77,-8 12-80,5 3 204,1 0 0,1 1 0,1 0 0,0 0 0,-5 28-1,3-13-18,-49 180 169,13 9-15,43-202-161,2-1 0,1 44 1,1-62-16,-1-1 1,1 1-1,-1-1 0,1 1 1,0-1-1,1 1 0,1 4 1,-2-7-11,-1-1 1,0 1-1,1 0 1,-1 0-1,1-1 1,-1 1-1,1 0 1,-1-1-1,1 1 1,0-1-1,-1 1 1,1 0-1,0-1 1,-1 1-1,1-1 1,0 0-1,0 1 1,-1-1-1,1 0 1,0 1-1,0-1 1,0 0-1,-1 0 1,1 0 0,0 0-1,0 0 1,0 1-1,0-2 1,-1 1-1,1 0 1,0 0-1,0 0 1,0 0-1,0 0 1,0-1-1,8-5-97,-1 1 1,0-1-1,0-1 0,0 0 1,-1 0-1,0 0 0,7-11 1,41-48-87,-49 58 342,2 1 170,-7 7-308,1 0 0,-1 0 0,0 0 0,1 0 0,-1 1 0,1-1 0,-1 0 0,0 1 0,1-1 0,0 2 0,17 5-48,0 0 1,0-1-1,1-2 1,0 1-1,0-2 0,0-1 1,0 0-1,0-2 1,0 0-1,31-5 1,-21-1-1997,-21 3-615,1 0 0,-2 0 0,1-1-1,0 0 1,-1 0 0,15-10 0,4-11-2025,-3-6 1574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1:40.7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1178 3648,'0'0'30,"-1"0"1,1 0-1,0 0 1,0 0-1,0 0 0,0 1 1,-1-1-1,1 0 1,0 0-1,0 0 1,0 0-1,0 0 0,0 1 1,0-1-1,-1 0 1,1 0-1,0 0 0,0 1 1,0-1-1,0 0 1,0 0-1,0 0 1,0 1-1,0-1 0,0 0 1,0 0-1,0 0 1,0 1-1,0-1 0,0 0 1,0 0-1,0 0 1,0 1-1,0-1 1,0 0-1,0 0 0,0 0 1,1 1-1,-1-1 1,0 0-1,0 0 1,0 0-1,11 3 1136,16-4 1437,-20-1-2144,0-1-1,-1 1 1,0-1-1,1 0 1,-1 0 0,0-1-1,-1 0 1,1 0-1,-1-1 1,9-8-1,1-3 329,-2-1-1,13-22 1,17-20 449,-9 22-708,69-56 0,-69 64-361,0-2 0,55-64 0,-61 54 107,0-1 0,38-83 0,27-100 668,-89 216-882,10-29 350,-3 0-1,0 0 1,-3-1-1,5-46 1,-13 57 173,0 28-564,0-1-1,0 0 0,0 1 0,0-1 1,0 1-1,0-1 0,-1 0 0,1 1 1,0-1-1,0 0 0,0 1 0,-1-1 1,1 1-1,0-1 0,-1 0 0,1 1 1,0-1-1,-1 1 0,1-1 0,-1 1 1,1-1-1,-1 1 0,1 0 0,-1-1 1,1 1-1,-1 0 0,1-1 0,-1 1 1,0 0-1,1-1 0,-1 1 0,1 0 1,-1 0-1,0 0 0,1 0 0,-2 0 1,-4 1 41,0 1 1,0 1 0,0-1-1,0 1 1,0 0-1,1 1 1,0-1 0,-1 1-1,-7 8 1,0-2-11,-2 2-10,2 0 0,-1 0 0,2 2 1,0-1-1,0 2 0,1 0 1,1 0-1,-13 27 0,-4 14 236,-25 86 1,-8 66 274,54-183-480,0 0 0,-1 32 0,6-47-32,0-1-1,1 1 0,1 0 1,0-1-1,0 1 1,1-1-1,0 1 1,0-1-1,5 11 1,-5-16-22,0-1 0,0 0 0,0 1 0,0-1 0,0 0 0,1-1 0,-1 1 0,1 0 0,0-1 0,0 1 0,0-1 0,6 4 0,-3-3-9,-1-1 0,2 1 0,-1-1 0,0 0 0,0-1 0,12 2-1,4-1-33,-1-2-1,0-1 1,30-4-1,-13-1 8,-1-1 0,-1-2 0,0-2 0,0-1 0,-1-2 0,36-19 0,-47 22 51,-18 8 39,1 0 1,-1 0 0,0 0-1,0 0 1,-1-1 0,9-7-1,-14 11-61,0 0-1,0 0 1,0-1-1,0 1 1,0 0-1,0 0 1,0 0-1,0 0 1,0-1-1,0 1 0,-1 0 1,1 0-1,0 0 1,0 0-1,0-1 1,0 1-1,0 0 1,0 0-1,0 0 1,-1 0-1,1 0 1,0 0-1,0 0 1,0 0-1,0-1 1,-1 1-1,1 0 1,0 0-1,0 0 1,0 0-1,0 0 1,-1 0-1,1 0 1,0 0-1,0 0 0,-5 1 56,1-1-1,0 1 1,0 0-1,0 0 0,-1 0 1,1 1-1,-7 3 0,-29 18 256,25-14-200,3-2 36,-32 19 376,-45 35 1,78-52-522,0 0 0,0 1-1,1 0 1,0 1 0,1 0-1,1 0 1,-1 1 0,-11 24-1,19-33-9,-1 0 0,1 0 0,0 0 0,0 0 0,1 1 0,-1-1 0,1 0 0,-1 1 0,1-1 0,0 0 0,1 1 0,-1-1 0,1 4 0,0-5 6,-1-1 0,1 1 0,-1-1 1,1 1-1,0-1 0,0 0 0,-1 1 0,1-1 0,0 0 0,0 0 0,0 0 1,1 1-1,-1-1 0,0 0 0,0 0 0,1-1 0,-1 1 0,0 0 1,1 0-1,-1-1 0,1 1 0,-1-1 0,1 1 0,-1-1 0,1 1 0,-1-1 1,1 0-1,-1 0 0,1 0 0,2 0 0,2 0-15,0-1 1,0 0-1,0 0 0,0-1 0,-1 1 1,1-1-1,0 0 0,-1-1 1,0 1-1,1-1 0,-1 0 0,0-1 1,6-4-1,6-8-120,0 0 1,17-20-1,-13 13-32,11-13 48,-18 19 37,1 1 1,26-23-1,-40 39 91,0-1 0,0 0-1,0 0 1,0 0 0,0 0-1,-1 0 1,1 0 0,0 0-1,-1-1 1,1 1 0,0-2-1,-2 2 112,-2 8-74,-2 5-45,1 0-1,1 1 0,0-1 0,1 0 0,0 1 0,1 0 1,1 23-1,1-18 6,1 0 0,1 0 0,0 0 0,12 32 0,-15-47-14,1-1 0,0 0 0,0 0 0,-1 1 0,2-1 0,-1 0 0,0 0 0,0 0 0,1 0 0,-1 0 0,1-1 0,-1 1 0,1 0 0,0-1 0,0 1 0,0-1 0,0 1 0,0-1 0,0 0 0,0 0 0,0 0 0,0 0 0,1 0 0,-1-1 0,0 1 0,0-1 0,1 1 0,-1-1 0,1 0 0,-1 0 0,0 0 0,1 0 0,-1 0 0,0 0 0,1-1 0,2 0 0,4-2-31,0 0 1,0-1-1,0 0 1,-1 0-1,10-7 1,39-30-25,-20 13-3,154-123 16,-169 134 163,31-19 0,-70 94 120,12-42-203,0 1 0,-4 29 0,9-41-31,-1 0-1,1 1 0,0-1 1,0 0-1,0 0 1,1 0-1,0 0 0,0 1 1,0-1-1,1 0 1,0 0-1,0-1 0,4 9 1,-6-13-8,1 1 0,-1 0 1,0-1-1,1 1 0,0-1 0,-1 1 1,1-1-1,-1 1 0,1-1 0,0 1 1,-1-1-1,1 1 0,0-1 1,-1 0-1,1 1 0,0-1 0,0 0 1,-1 0-1,1 1 0,0-1 0,0 0 1,-1 0-1,1 0 0,0 0 1,0 0-1,0 0 0,1-1-3,0 1 0,0-1 0,0 0 0,0 0 0,0 0 0,0 0 0,0 0 0,-1 0-1,4-3 1,2-2-9,0-1 0,-1 0-1,8-12 1,95-118-98,-105 132 122,0 1 0,0-1 0,1 1 0,0-1 0,0 1 1,0 1-1,0-1 0,9-3 0,-13 7-12,0 0 1,-1 0 0,1 0-1,0 0 1,0 0-1,0 0 1,-1 0 0,1 1-1,0-1 1,0 0 0,-1 1-1,1-1 1,0 1-1,0-1 1,-1 1 0,1-1-1,-1 1 1,1-1 0,0 1-1,-1-1 1,1 1-1,-1 0 1,1-1 0,-1 1-1,0 0 1,1 0 0,-1-1-1,0 1 1,1 0-1,-1 1 1,2 3 26,-1-1-1,0 0 1,1 1-1,-1 7 1,0 2 36,1 0 1,0 0 0,1 0 0,1-1-1,0 1 1,10 21 0,-13-32-41,1 0 0,-1 0 0,1 0 0,0-1 0,0 1 0,0-1 0,4 4 1,-5-5-22,0 0 1,0-1 0,0 1-1,0-1 1,0 1 0,0-1 0,0 0-1,0 1 1,0-1 0,0 0-1,0 0 1,0 0 0,0 0 0,1 1-1,-1-2 1,0 1 0,0 0-1,0 0 1,0 0 0,0 0 0,0-1-1,0 1 1,0-1 0,2 0-1,4-3 7,0 0-1,0-1 0,-1 1 0,1-1 0,10-12 0,1 0 0,61-57-84,30-27 87,-97 92-15,0 0 0,0 1 0,24-11 0,-30 16 18,0 0-1,1 1 0,-1 0 1,1 0-1,-1 0 0,1 1 1,0 0-1,-1 0 0,1 1 1,8 0-1,87 12-1131,-92-11-417,-1-1 1,1 0-1,17-3 0,-12 0-2068,0 0-1,0-1 0,22-10 0,-1-5-1007,-7-5 1685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1:48.9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279 650 2720,'1'-5'328,"0"1"0,0 0 0,0 0 0,0 0 0,1 0 0,-1 0 0,5-7 0,3-8 1421,-7 14-1324,-1 0 0,1 0 0,-1 0 0,0 0 0,0 0-1,-1 0 1,1-1 0,-1 1 0,0 0 0,-2-10 0,2 12-253,-1 1 1,0-1 0,0 1-1,0-1 1,0 1-1,-1-1 1,1 1 0,0 0-1,-1 0 1,0-1-1,0 1 1,1 0-1,-1 1 1,0-1 0,0 0-1,-1 0 1,1 1-1,0 0 1,-1-1 0,1 1-1,0 0 1,-1 0-1,-2-1 1,2 1-102,0 1 1,0-1-1,0 1 0,0-1 1,0 1-1,1 0 0,-1 0 1,0 0-1,0 1 0,0-1 1,0 1-1,0-1 0,0 1 1,1 0-1,-1 0 0,0 0 1,1 1-1,-1-1 0,1 1 1,-5 3-1,-3 3 36,1 0 1,1 0-1,-14 18 0,14-16-72,-16 20 296,2 0 0,1 2-1,-26 53 1,40-71-207,2 0-1,-8 25 1,11-33-51,1 0 1,0 0-1,0 0 0,0 0 1,1 0-1,0 1 0,0-1 0,1 0 1,1 9-1,-1-12-41,0-1 0,-1 0 0,1 0 0,0 0 0,0 0 0,0 0 0,0 0 0,1 0 0,-1 0 0,1 0 0,-1-1 0,1 1 0,-1 0 0,1-1 0,0 1 0,0-1 0,0 0 0,0 0 0,0 0 0,0 0 0,0 0 0,0 0 0,0 0 0,0-1 0,0 1 0,1-1 0,-1 1 0,0-1 0,0 0 0,1 0 1,-1 0-1,0 0 0,5-1 0,4-1 68,0 0 0,0-1 1,-1 0-1,1-1 0,16-8 1,5-4 131,51-34 1,-67 39-174,-1 0 1,-1-2-1,0 0 0,0 0 1,12-18-1,-7 3-29,0 0-1,-2-2 1,-1 0-1,-1-1 1,-2 0-1,-1-1 1,-1-1 0,-2 0-1,-2 0 1,7-61-1,-13 72-51,0 0-1,-2 0 0,0 0 0,-7-31 0,5 38 12,-1 0-1,0 0 0,-1 0 0,-1 1 1,-1-1-1,0 1 0,-8-13 0,11 23-19,1-1-1,0 1 0,-1 0 0,0 0 1,1 0-1,-2 0 0,1 1 0,-9-6 0,12 8 27,-1 0-1,0 1 0,0-1 0,1 0 1,-1 1-1,0-1 0,0 1 1,1 0-1,-1 0 0,0 0 0,0-1 1,0 2-1,0-1 0,1 0 0,-1 0 1,0 1-1,0-1 0,1 1 0,-1-1 1,0 1-1,0 0 0,1-1 0,-1 1 1,1 0-1,-1 0 0,1 0 0,-1 1 1,1-1-1,0 0 0,-2 2 0,-6 8 62,0-1 0,1 1-1,1 0 1,0 1 0,1 0-1,0 0 1,1 1 0,0-1-1,-5 22 1,1 9 202,-7 68 1,15-101-218,-7 94 495,4 109 0,4-190-342,2 0 0,9 42 0,-9-57-79,0 0 0,1 0 0,0 0 0,0-1 0,0 1 0,1-1 0,0 0 0,0 0 0,1-1 0,0 1 0,8 7 1,-11-12-66,0-1 0,0 1 1,0 0-1,1-1 1,-1 0-1,1 0 1,-1 1-1,1-1 1,0-1-1,-1 1 1,1 0-1,0-1 1,0 1-1,3-1 0,4 0 62,-1 0 0,0-1 0,10-3 0,-5 2-101,2-2 11,1 0 0,-1-1 0,0-1-1,-1 0 1,1-1 0,-1-1 0,-1 0-1,1-1 1,-2-1 0,1 0 0,-1-1-1,22-23 1,-10 9-77,-15 16 66,-1-1 1,10-12-1,-22 63-470,2-21 569,0-1 0,1 0-1,1 1 1,1-1 0,0 0-1,9 32 1,-9-44-75,-1-5 2,-1 0-1,1 0 0,-1 0 1,1 0-1,0-1 0,0 1 0,-1 0 1,1-1-1,2 3 0,-3-4-21,1 1-1,0-1 0,0 1 0,0-1 1,-1 1-1,1-1 0,0 0 1,0 1-1,0-1 0,0 0 1,0 0-1,0 0 0,0 0 0,-1 0 1,1 0-1,0 0 0,0 0 1,0 0-1,0 0 0,0 0 1,0-1-1,0 1 0,1-1 0,4-1 37,0-1 0,0-1 0,-1 1 0,1-1-1,-1 0 1,0 0 0,5-5 0,-4 4-90,8-9 106,0-1-1,15-20 1,6-7-75,-16 23-2,31-26-1,-50 44 3,1 1 1,-1 0-1,1 0 0,-1 0 1,0 0-1,1 0 0,-1 0 1,0 0-1,1 1 0,-1-1 0,0 0 1,1 0-1,-1 0 0,0 0 1,1 0-1,-1 0 0,0 1 1,0-1-1,1 0 0,-1 0 1,0 0-1,0 1 0,1-1 0,-1 0 1,0 0-1,0 1 0,1-1 1,-1 0-1,0 1 0,0-1 1,0 0-1,0 1 0,1-1 1,8 17 74,-6-11-54,2 3 20,1 0 1,0 0 0,0-1-1,1 0 1,0 0-1,0-1 1,1 0 0,0 0-1,12 7 1,-10-6-128,-5-5 99,-1 1 0,1-1 1,0 0-1,0 0 0,0 0 0,0 0 0,1-1 0,-1 0 0,0 0 1,1-1-1,0 1 0,5 0 0,10 2 91,4 0-48,21 1 11,-33-4-53,-11 0 1,1-1-1,-1 0 1,0 0-1,1 0 1,-1 0-1,0 0 1,4-1-1,-4 0 53,16 1 10,8 0-47,-24 0-65,9-1-23,-10 1 61,-1 0 0,1-1 0,-1 1 0,1 0 0,-1 0 0,1 0 0,-1 0 0,1 0 0,-1-1 0,1 1 0,-1 0 0,1-1 0,-1 1 0,0 0 0,1-1 0,-1 1-1,1 0 1,-1-1 0,0 1 0,1 0 0,-1-1 0,0 1 0,0-1 0,1 0 0,-1 1 8,0-1 1,0 1-1,0 0 1,0 0-1,0 0 1,0-1-1,0 1 0,0 0 1,1 0-1,-1 0 1,0-1-1,0 1 0,0 0 1,0 0-1,0 0 1,0 0-1,1 0 0,-1-1 1,0 1-1,0 0 1,0 0-1,0 0 0,1 0 1,-1 0-1,0 0 1,0 0-1,0 0 0,1-1 1,-1 1-1,0 0 1,0 0-1,0 0 0,1 0 1,-1 0-1,0 0 1,0 0-1,0 0 0,1 0 1,6-2 55,-6 1-48,-1-8-118,-1 4 102,1 1 0,-1 0 0,0 0 0,0 0 0,0 0 0,0 0 0,-1 0 0,0 0 0,0 1 0,-4-8 0,5 9-6,-1-1 0,0 1 0,0-1 0,-1 1 0,1-1 1,0 1-1,-1 0 0,1 0 0,-1 0 0,0 1 0,1-1 0,-1 0 0,0 1 1,0 0-1,-4-1 0,3 0-7,0 2 0,-1-1 1,1 0-1,0 1 0,-1 0 1,1 0-1,0 0 0,-1 0 1,1 1-1,0 0 0,-1 0 1,1 0-1,0 0 0,0 1 1,-4 1-1,-3 3-5,0 1-1,1-1 1,-1 2-1,2-1 1,-13 13-1,19-17 27,0 0 0,0 0-1,1 1 1,0-1 0,0 0-1,0 1 1,0 0 0,0-1-1,0 1 1,1 0-1,0 0 1,0 0 0,0 0-1,0 0 1,1 0 0,0 0-1,-1 0 1,2 0 0,-1 0-1,1 7 1,1-6 43,-1 0 0,1 0 0,0 0 1,1 0-1,-1 0 0,1-1 0,0 1 1,0-1-1,0 0 0,1 0 0,-1 0 1,1 0-1,0-1 0,6 5 0,0-2 100,-1 1 0,1-2 0,1 1-1,-1-2 1,20 8 0,-20-10-73,1 1 1,-1-2-1,1 1 1,-1-1-1,1-1 1,-1 0-1,1-1 1,-1 1-1,20-6 1,2-2-98,56-24 0,-41 14-55,-6 3-276,39-14-2526,-28 11-5008,-32 13 1203,-19 5 6099,0 0 1,0 0 0,-1 0 0,1 0 0,0 0 0,0 0 0,0 0 0,0 0 0,0 0-1,0 0 1,0 0 0,0 0 0,-1 1 0,1-1 0,0 0 0,1 1 0,0 7-2177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1:53.5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25 987 3968,'-3'1'230,"1"0"0,0-1-1,0 1 1,0 0 0,0 0 0,0 0 0,0 0 0,0 0 0,-3 3 4010,6-3-3813,1 0 1,-1 0-1,1-1 0,-1 1 0,1 0 1,-1-1-1,1 0 0,0 1 0,-1-1 1,1 0-1,-1 0 0,4 0 1,-2-1-158,0 0 1,0 0 0,0 0 0,-1 0 0,1-1 0,4-2-1,50-34 1129,100-85-1,-121 89-1376,-1-1 1,-2-2-1,39-56 0,-20 15 248,-4-3 0,74-169 0,-115 232-123,0 0-1,-1-1 0,-1 0 0,-1 1 1,0-2-1,1-28 0,-4 26-24,0 19-101,0 0 0,-1 0 0,0 0 0,0 0 0,1 0 0,-2 0 0,1 0 0,0 0 0,-1 0 0,1 0 0,-1 0 0,-1-3 0,2 6-20,-1 0 0,1 0 1,0-1-1,0 1 0,0 0 0,0 0 0,-1 0 0,1 0 1,0 0-1,0 0 0,0 0 0,-1 0 0,1 0 0,0 0 1,0 0-1,0 0 0,-1 0 0,1 0 0,0 0 0,0 0 1,0 0-1,0 0 0,-1 1 0,1-1 0,0 0 1,0 0-1,0 0 0,0 0 0,-1 0 0,1 0 0,0 0 1,0 1-1,0-1 0,0 0 0,0 0 0,0 0 0,-1 0 1,1 1-1,0-1 0,0 0 0,0 0 0,-6 9 22,6-9-20,-8 14 144,0 1 0,2 0 0,-7 19 0,1-1 113,-19 51 126,-21 93 1,36-112-221,-45 201 756,59-254-808,1 1-1,0-1 1,0 0 0,3 19 0,-2-25-68,1 1 0,1-1 0,-1 0 0,1 0 0,0 1 0,1-1 0,-1 0 0,1-1 0,7 11 0,-8-14-16,0 1 0,1-1 1,-1 0-1,1 0 0,0 0 0,-1 0 0,1 0 0,0-1 0,0 1 1,0-1-1,0 0 0,0 0 0,0 0 0,1 0 0,-1-1 0,0 1 1,0-1-1,1 0 0,-1 0 0,0 0 0,7-1 0,-1 0 8,1-1 0,0 0 0,-1 0 0,1-1 0,17-8 0,-1-4-18,0-1-1,-2 0 1,1-2 0,-2-1 0,0-1 0,24-29-1,-43 46-39,-3 2 22,0 0 0,-1 0 0,1 0 0,0 0 0,0 0 0,0 0 1,-1 0-1,1 0 0,0 0 0,-1 0 0,1 0 0,-1 0 0,1 0 0,-1-2 0,-5 7-354,-2 12 336,0 0-1,1 1 0,1-1 1,1 1-1,0 1 0,1-1 1,-1 20-1,4-29 41,0 0 1,0 0-1,0 0 1,3 10 0,-2-14-17,0 0 0,0 0 0,0 0 0,0 0 0,1 0 0,-1 0 0,1-1 0,0 1 0,5 5-1,-6-8 22,0 0-1,0 0 0,0 0 0,0 0 0,0 0 0,0 0 0,1-1 0,-1 1 0,0-1 0,1 1 0,-1-1 0,0 1 0,1-1 1,-1 0-1,0 1 0,1-1 0,1 0 0,0 0 0,1-1 0,-1 1 0,0-1 0,0 1 0,0-1-1,0 0 1,5-2 0,-3 0-58,1 0-1,0-1 1,-1 1 0,0-1-1,0 0 1,0 0-1,6-7 1,-8 8 12,-1 0 0,1-1 0,-1 1 0,1-1 1,-1 0-1,0 0 0,0 0 0,-1 0 0,1 0 0,-1 0 1,0 0-1,0-1 0,0 1 0,-1 0 0,0-1 0,1 1 0,-1 0 1,-1-1-1,1 1 0,-1 0 0,0-1 0,0 1 0,0 0 1,0 0-1,-2-5 0,1 6 9,0-1 0,0 0 0,0 1 0,-1 0 0,1-1 0,-1 1 0,0 0-1,-5-5 1,-30-18 9,26 18 151,11 7 217,3 1-165,95-5 389,-20 4-660,80-12-1,-58-5-2471,-79 15 451,10-3-2355,-28 6 3889,-1-1 1,1 1 0,0-1 0,0 0 0,-1 1-1,1-1 1,0 0 0,-1 0 0,1 0-1,-1 0 1,3-3 0,-4 4 314,0-1 1,1 1-1,-1-1 1,0 1-1,0 0 1,0-1-1,0 1 1,1-1-1,-1 1 0,0-1 1,0 1-1,0-1 1,0 1-1,0-1 1,0 1-1,0-1 1,0 1-1,0-1 1,-1 1-1,1-1 0,0 1 1,0-1-1,0 1 1,0 0-1,-1-1 1,1 0-1,-10-11-2124,-14-7-201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1:53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37 9216,'-73'-27'2981,"64"24"-2047,-1 0 0,-17-1 3251,47 5-1966,120 5-152,-3 0-1857,69-13-2539,90 4-8979,-206 13 6199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1:56.1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150 468 3136,'-11'4'8484,"-3"9"-5277,5-4-2168,-62 76 3092,71-84-4118,-5 5 146,0 0-1,1 1 1,-1 0-1,1 0 1,1 0-1,-1 1 1,1-1-1,1 1 1,-1-1-1,1 1 1,1 0-1,0 0 1,0 0-1,0 0 1,1 0-1,0 0 1,0 1-1,1-1 1,0 0-1,1 0 1,0-1-1,0 1 1,0 0-1,5 9 1,0-3 64,0 0 0,18 24 0,-21-32-130,0-1-1,0-1 1,0 1-1,1 0 1,-1-1-1,1 0 1,0 0-1,0-1 1,10 6-1,-12-8-66,0 0 0,0-1 0,1 1 1,-1-1-1,0 1 0,0-1 0,0 0 0,0 0 0,0-1 0,1 1 0,-1-1 0,0 0 0,0 1 0,0-1 0,0 0 0,0-1 1,0 1-1,-1-1 0,1 1 0,0-1 0,-1 0 0,6-4 0,-1 0-64,0-1 1,0 0-1,-1 0 0,0 0 1,0-1-1,6-10 0,-9 13 44,0 0 0,-1-1 1,1 0-1,-1 0 0,0 1 0,0-1 0,-1 0 0,0-1 0,0 1 0,0 0 1,-1 0-1,0 0 0,0 0 0,-1-1 0,1 1 0,-1 0 0,-1 0 0,1 0 0,-1 0 1,0 0-1,0 1 0,-1-1 0,0 0 0,0 1 0,0 0 0,0 0 0,-1 0 1,0 0-1,0 0 0,-1 1 0,1 0 0,-1-1 0,-5-2 0,9 6-10,0 1 1,1 0-1,-1-1 0,1 1 0,-1 0 0,1-1 0,-1 1 1,0-1-1,1 1 0,-1-1 0,1 1 0,0-1 1,-1 1-1,1-1 0,-1 1 0,1-1 0,0 1 0,0-1 1,-1 0-1,1 1 0,0-1 0,0 0 0,0 1 0,-1-1 1,1 0-1,0 1 0,0-1 0,0 0 0,0 0 1,1 0-15,0-1 1,-1 1 0,1 0-1,0 0 1,0 0 0,0 0-1,-1 0 1,1 0 0,0 0-1,0 0 1,1 0 0,-1 1-1,2-2 1,6-3-70,1 0 0,20-6 0,-2 2 285,1 2 1,0 1-1,0 1 1,1 2-1,-1 1 1,1 1-1,0 1 1,51 8-1,-74-7-149,0 1 1,0-1-1,0 1 0,0 1 0,-1-1 1,1 1-1,-1 0 0,8 5 0,-12-6-26,0-1 0,0 0 0,-1 1 0,1-1 0,-1 1 0,1 0 0,-1-1 0,1 1 0,-1 0-1,0 0 1,0 0 0,0 0 0,0 0 0,0 0 0,-1 0 0,1 0 0,-1 0 0,1 0 0,-1 0 0,1 0 0,-1 1-1,0-1 1,0 0 0,0 0 0,-1 0 0,1 1 0,0-1 0,-1 0 0,-1 3 0,-1 3 38,-1 0 0,0 0 0,0 0 0,-1-1 0,0 0 0,-1 0 1,1 0-1,-8 6 0,-16 19 135,41-39-329,-1-1-1,22-9 0,4-4 61,-31 17 64,111-68 44,-114 69-40,1 1 0,-1 0 0,0 0-1,1 0 1,-1 1 0,1-1-1,-1 1 1,1 0 0,0 0-1,0 0 1,6-1 0,-8 3 12,0-1 0,0 0 0,0 0 1,0 1-1,0-1 0,-1 1 0,1-1 1,0 1-1,0 0 0,0 0 0,-1 0 1,1 0-1,0 0 0,-1 0 0,1 0 1,-1 1-1,0-1 0,1 1 0,-1-1 1,0 1-1,0-1 0,0 1 0,0 0 1,1 1-1,1 3-9,2 1 39,-1 1 0,0 0-1,0 0 1,-1 0 0,0 1 0,3 16 0,-4-14-19,0 1 1,1 0-1,0-1 0,1 0 1,0 1-1,1-2 0,0 1 1,8 12-1,-11-21-7,-1 0 0,0 0-1,1 0 1,-1-1 0,1 1 0,-1-1-1,1 1 1,0-1 0,0 1 0,0-1-1,0 0 1,0 0 0,0 0 0,0 0 0,0 0-1,0-1 1,0 1 0,0 0 0,1-1-1,-1 0 1,0 0 0,0 1 0,1-1-1,-1 0 1,0-1 0,0 1 0,1 0-1,-1-1 1,0 1 0,0-1 0,3-1-1,5-2 24,1-2-1,-1 1 1,-1-1 0,1 0-1,8-8 1,-7 5 76,14-10-66,-1-2 0,0-1 0,27-32 0,61-77-28,-110 129-12,-1 0 1,1 0-1,0 1 1,0-1-1,0 0 0,0 1 1,0-1-1,0 1 1,0-1-1,5-1 0,-7 3-7,1 0-1,0 0 1,0 0-1,0 0 1,0 0-1,-1 0 0,1 0 1,0 0-1,0 0 1,0 0-1,0 0 1,-1 0-1,1 1 0,0-1 1,0 0-1,0 1 1,-1-1-1,1 1 1,0-1-1,-1 1 1,1-1-1,0 1 0,-1-1 1,1 1-1,-1-1 1,1 1-1,-1 0 1,1 0-1,-1-1 0,1 1 1,-1 0-1,0 0 1,1-1-1,-1 1 1,1 1-1,3 11-24,0 0 1,-1 0-1,0 0 0,-1 1 1,-1-1-1,0 1 0,0-1 0,-3 26 1,-3-3 14,-1 0 0,-11 36 0,17-70 18,-3 9 55,0 1 0,-1-1 0,-1 1-1,-9 19 1,12-29-62,1 1 1,-1-1-1,0 0 0,1 0 1,-1 0-1,0 0 0,0 0 0,0 0 1,-1 0-1,1-1 0,0 1 1,-1-1-1,1 0 0,-1 1 0,1-1 1,-1 0-1,1-1 0,-1 1 1,0 0-1,0-1 0,1 1 0,-1-1 1,0 0-1,0 0 0,1 0 1,-1 0-1,-3-1 0,-2-1-133,0-1-1,1 0 1,-1 0-1,1 0 1,-1-1-1,1 0 1,0 0-1,1-1 1,-1 0-1,-8-9 1,-7-7-344,-27-34 0,39 38 414,9 15 20,0 0 0,0 0 0,-1 0 0,1 0 0,0 0 0,-1 0 1,1 0-1,-2-1 0,12 4-131,47 17 242,9 3 156,-32-12-134,18 4 92,70 8 0,-111-20-150,-1-1 0,1 0 0,-1-1 0,1 0 1,-1 0-1,0-1 0,1 0 0,-1-1 0,0 0 0,0 0 0,8-5 1,8-6-48,-1-1 1,30-24 0,-46 33-4,3-3 28,-1 1-1,1-2 1,14-18-1,-21 24-2,-1 0 0,0 0 0,0 0 1,-1-1-1,1 1 0,-1-1 0,0 0 0,0 1 0,-1-1 0,1 0 0,-1 0 0,0-1 0,0-4 0,-1 9-4,0-1-1,0 1 1,0 0-1,0 0 0,0 0 1,0-1-1,0 1 0,-1 0 1,1 0-1,0 0 0,-1 0 1,1 0-1,-1 0 0,1 0 1,-1 0-1,1 0 0,-1 0 1,0 0-1,0 0 0,1 0 1,-1 0-1,0 0 0,0 1 1,0-1-1,0 0 1,0 1-1,0-1 0,0 0 1,0 1-1,0 0 0,0-1 1,0 1-1,-1-1 0,1 1 1,0 0-1,0 0 0,0 0 1,0 0-1,-1 0 0,1 0 1,0 0-1,0 0 0,0 0 1,0 1-1,-2-1 0,1 1 6,0 0-1,0 0 0,0 1 0,0-1 0,1 0 0,-1 1 0,0-1 0,1 1 0,-1-1 0,1 1 0,0 0 0,-1-1 0,-1 5 0,-4 3 47,5-5-15,0-1-1,-1 1 1,1 0-1,1 0 0,-1 0 1,0 1-1,1-1 1,0 0-1,-1 8 1,1-4 16,0-1 0,1 0 0,0 0 0,0 0 0,2 10 0,-1-13-47,1-1 1,-1 1-1,0 0 1,1-1-1,0 1 1,0-1-1,0 0 0,0 0 1,0 0-1,1 0 1,-1 0-1,1 0 1,0 0-1,0-1 1,0 1-1,0-1 1,0 0-1,0 0 0,6 2 1,-2-1 13,0 0-1,0 0 1,0-1-1,0 0 1,1-1 0,-1 1-1,1-1 1,-1-1 0,10 0-1,16-3 15,0-2 0,0-2-1,0-1 1,37-14 0,-48 15-80,1 0 79,-1-2 1,-1 0 0,0-1-1,0-1 1,21-15-1,-29 16-11,0 0 0,-1-1 1,0 0-1,0-1 0,-1 0 0,-1-1 0,0 0 0,9-18 0,17-41 4,-4-1 1,-2-1 0,20-84-1,-30 75 150,-18 75-146,-1-1 0,0 1 0,-1-1 0,0 0 0,0 1 0,-1-1 0,-2-12 0,2 20-28,1 0-1,0 0 0,0 0 1,0 0-1,-1 0 0,1 0 0,0 0 1,-1 0-1,1 0 0,-1 0 1,1 0-1,-1 1 0,1-1 1,-1 0-1,0 0 0,1 0 0,-1 1 1,0-1-1,0 0 0,-1 0 1,2 1-8,-1 0 1,0 0 0,1 0-1,-1 0 1,0 1 0,1-1-1,-1 0 1,1 0 0,-1 1 0,1-1-1,-1 0 1,1 1 0,-1-1-1,1 0 1,-1 1 0,1-1-1,-1 1 1,1-1 0,-1 1-1,1-1 1,0 1 0,-1-1 0,1 2-1,-4 4-12,0 1 0,1 0-1,0 0 1,-2 10-1,-11 53 145,4 0 0,-4 81-1,11-95-32,-1 216-6,7-182-3145,-1-89 2624,0 1-1,0-1 0,0 0 1,0 0-1,0 0 1,1 0-1,-1 0 1,0 0-1,1 0 1,-1 0-1,1 0 0,0 1 1,-1-2 318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1:56.4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24 11712,'-28'-17'4352,"34"17"-3393,7-3-255,6 3 1152,8-4-1152,6 4 832,7 0-864,6 4-160,6 4-320,-6 4-352,0 0 96,0-3-1696,5-1 992,3 4-6239,16-3 3871,-19-9-2944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5:30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0 685 4640,'15'13'1421,"0"-1"1,1 0-1,0-2 1,1 0-1,25 11 1,-35-17-1124,1-2 0,-1 1-1,1-1 1,0 0 0,0 0 0,0-1 0,0 0 0,0-1 0,0 0 0,0 0 0,0 0 0,0-1 0,0 0 0,0-1 0,14-4-1,-11 0 4,1 1-1,-1-2 0,0 1 0,-1-2 0,0 1 0,0-2 0,0 1 0,-1-1 0,-1 0 0,1-1 0,13-21 0,1-8 296,-2 0-1,18-45 1,-23 47-224,0-1 26,-2 0 0,11-45 1,9-81 104,-23 105-425,-7 40-6,10-29 0,-14 48-72,0-1 0,0 1 0,0 0 0,0 0-1,0-1 1,0 1 0,0 0 0,0 0 0,1-1 0,-1 1-1,0 0 1,0 0 0,0 0 0,0-1 0,0 1 0,0 0-1,0 0 1,1 0 0,-1-1 0,0 1 0,0 0 0,0 0-1,0 0 1,1 0 0,-1-1 0,0 1 0,0 0 0,0 0-1,1 0 1,-1 0 0,0 0 0,0 0 0,1 0 0,-1 0-1,0 0 1,0 0 0,1 0 0,-1 0 0,0 0 0,0 0-1,1 0 1,-1 0 0,0 0 0,0 0 0,0 0 0,1 0-1,-1 0 1,0 0 0,0 0 0,1 0 0,-1 0 0,0 1-1,0-1 1,0 0 0,1 0 0,7 14 47,-2 9-52,5 28 0,-5-19 20,2 13 64,-1 0-1,-2 1 1,-3-1 0,-1 1-1,-2 0 1,-3 0 0,-15 77-1,16-109-100,-15 54 100,16-59 17,-1-1 1,-1 0 0,0 0-1,0 0 1,-8 12 0,10-19-90,1 1 0,0 0 1,-1-1-1,1 1 0,-1-1 1,1 0-1,-1 1 1,0-1-1,1 0 0,-1 0 1,0 0-1,0 0 1,-2 0-1,3 0-11,0-1 1,-1 0-1,1 0 0,0 0 0,-1 0 1,1 0-1,0 0 0,-1 0 1,1 0-1,0 0 0,-1-1 0,1 1 1,0-1-1,0 1 0,-3-2 0,0-1-31,1 1 0,-1-1 0,1-1 0,-1 1 0,1 0-1,0-1 1,0 0 0,1 0 0,-1 0 0,-2-5 0,-2-5-198,1 0 1,1-1 0,-7-23-1,11 28-149,3 8 90,9 11 20,-5-3 300,3 2-36,1-1 0,-1 0 1,1 0-1,0-1 1,1-1-1,-1 0 1,1 0-1,0-1 1,22 5-1,-18-6 65,1-1-1,0 0 0,-1-1 1,1-1-1,0-1 1,28-4-1,-19 0 35,0-2 1,1-1-1,-2 0 0,0-2 0,0-1 0,0-1 1,-2 0-1,37-28 0,-41 25 31,1-1 0,-2 0 0,0-2 0,-1 0 0,19-29 0,-30 39-80,0 0 0,0 0 1,-1 0-1,0-1 0,-1 0 1,0 0-1,0 0 0,-1 0 1,0 0-1,-1-1 0,0 1 1,0-1-1,-1 1 0,0-1 1,-2-12-1,2 21-54,0 0 0,0 0 0,-1 0 0,1-1 0,0 1 0,0 0 0,-1 0 0,1 0 0,-1 0 0,1 0 0,-1 0 0,0 0 0,1 0 0,-1 0 0,0 0 0,1 1 0,-1-1 0,0 0 0,0 0 0,0 1 1,0-1-1,0 0 0,0 1 0,0-1 0,0 1 0,0-1 0,0 1 0,0 0 0,0-1 0,0 1 0,0 0 0,0 0 0,-1 0 0,1-1 0,0 1 0,0 1 0,0-1 0,0 0 0,0 0 0,-1 0 0,1 1 0,0-1 0,0 0 0,0 1 0,0-1 0,0 1 0,-1 0 0,-6 4-38,0-1-1,1 1 1,-1 0-1,-11 12 1,14-12 58,0 0 1,0 0-1,0 1 1,1-1-1,0 1 1,0 0-1,0 1 1,1-1-1,0 1 1,0-1-1,1 1 1,-3 10-1,4-10-8,0-1-1,0 0 0,1 0 0,0 1 0,1-1 0,-1 0 0,1 1 0,0-1 0,1 0 1,-1 0-1,1 0 0,1 0 0,-1 0 0,7 10 0,-3-5 30,2 0-1,-1 0 1,2 0-1,15 15 1,-21-23-7,1 0 0,-1 1 1,1-1-1,0-1 1,0 1-1,0-1 0,1 1 1,-1-1-1,1 0 1,-1-1-1,1 1 1,0-1-1,-1 0 0,1 0 1,0 0-1,6-1 1,-3-1 43,-1 0 1,1 0-1,-1-1 1,1 0-1,-1 0 1,0-1-1,12-6 1,48-34 196,-41 26-190,51-31 138,45-32 49,-52 26-335,36-26 99,-106 80-26,1 0 1,-1 0-1,0 0 0,0-1 1,0 1-1,1 0 0,-1 0 0,0 0 1,0 0-1,1 0 0,-1 0 0,0 0 1,0 0-1,1 0 0,-1 0 1,0 0-1,0 0 0,1 0 0,-1 0 1,0 0-1,0 0 0,1 0 0,-1 0 1,0 0-1,0 0 0,1 0 0,-1 0 1,0 0-1,0 0 0,1 1 1,-1-1-1,0 0 0,0 0 0,0 0 1,1 0-1,-1 1 0,4 11-19,-4 18 65,-4-11 4,-1 0 0,-12 31-1,-2 8 251,19-58-294,0 1-1,-1-1 1,1 0-1,0 1 0,0-1 1,0 1-1,0-1 1,0 1-1,0-1 0,0 1 1,0-1-1,0 1 0,0-1 1,0 0-1,0 1 1,0-1-1,0 1 0,0-1 1,0 1-1,0-1 0,1 1 1,-1-1-1,0 0 1,0 1-1,1-1 0,-1 1 1,0-1-1,0 0 1,1 1-1,0-1 0,-1 1 2,1-1 0,0 0 0,0 0 0,0 0 0,0 0 0,0 0-1,-1 0 1,1 0 0,0 0 0,0 0 0,0-1 0,0 1 0,0 0 0,1-1-1,32-18 41,-31 17-49,63-47-29,-2 2-1,-63 46 40,2-1-24,1 0 0,-1 0 0,1 0-1,-1 0 1,8-2 0,-11 4 14,1 0-1,0 0 1,0 0 0,-1 0-1,1 0 1,0 0-1,0 0 1,-1 0 0,1 0-1,0 1 1,0-1-1,-1 0 1,1 0 0,0 1-1,-1-1 1,1 0-1,0 1 1,-1-1 0,1 0-1,-1 1 1,1-1-1,0 1 1,-1-1 0,1 1-1,-1-1 1,0 1-1,1 0 1,-1-1 0,1 1-1,-1 0 1,0-1-1,1 1 1,-1 0 0,0-1-1,0 2 1,2 3 20,-1 0 0,0-1 1,0 1-1,-1 0 0,1 0 0,-1 0 1,0-1-1,-1 10 0,-2 2 137,-6 20 0,-1 3-183,9-26 183,3-10-138,10-14-166,-3 1 101,9-7-114,24-19-1,-25 24 106,0-2 88,1 1 1,1 1 0,0 1 0,0 1 0,25-10-1,-43 19-35,1 1 0,-1 0-1,1-1 1,-1 1 0,1 0-1,-1-1 1,1 1-1,-1 0 1,1 0 0,-1 0-1,1 0 1,-1 1 0,1-1-1,-1 0 1,1 1-1,-1-1 1,1 1 0,-1-1-1,0 1 1,1 0 0,-1 0-1,0-1 1,1 1-1,-1 0 1,0 0 0,0 0-1,0 0 1,0 0 0,0 1-1,0-1 1,0 0-1,0 0 1,0 3 0,3 4 19,0 0 0,-1 1 0,0-1 0,2 17 0,3 6 205,-6-26-200,0 0-1,0-1 1,1 1 0,-1 0-1,1-1 1,0 0-1,1 1 1,-1-1 0,1-1-1,-1 1 1,1 0 0,0-1-1,1 0 1,-1 0-1,0 0 1,1 0 0,0-1-1,-1 0 1,1 0 0,0 0-1,6 1 1,-5-2 22,0 0 0,1 0 1,-1-1-1,0 0 0,0 0 0,1-1 0,-1 0 1,0 0-1,0 0 0,1 0 0,-1-1 1,-1 0-1,1-1 0,0 1 0,0-1 1,-1 0-1,6-4 0,4-5-18,-1-1 0,-1 1-1,0-2 1,-1 0 0,12-18-1,19-21-112,-40 49 135,5-6-91,-5 10-15,-2 7-8,-1 18 282,0 16-124,9 80-1,-8-114-70,1 1-1,0-1 1,1 0-1,-1 0 1,1 0-1,1-1 1,-1 1-1,1-1 1,1 0-1,-1 0 1,10 10-1,-12-14-175,0 0 0,0 0 1,0 0-1,1 0 0,-1-1 0,0 1 0,1-1 1,-1 0-1,1 0 0,-1 0 0,1 0 0,0 0 0,-1 0 1,1-1-1,0 1 0,0-1 0,0 0 0,-1 0 1,1 0-1,0 0 0,0 0 0,0 0 0,-1-1 1,1 0-1,0 1 0,-1-1 0,1 0 0,0 0 0,-1-1 1,1 1-1,-1 0 0,0-1 0,1 1 0,1-3 1,11-11-3159,3 0 1062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1:57.7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126 613 1248,'-3'-2'805,"12"0"2832,-7 1-3236,-1 0-1,0 0 1,1-1-1,-1 1 1,0 0-1,0 0 1,1-1-1,-1 1 0,0 0 1,0-1-1,-1 1 1,1-1-1,0 0 1,0-1-1,-1 2-242,1 0 0,-1 1-1,0-1 1,0 0 0,0 0 0,0 0-1,0 1 1,0-1 0,0 0-1,0 0 1,-1 0 0,1 1 0,0-1-1,0 0 1,-1 0 0,1 1 0,0-1-1,-1 0 1,1 1 0,-1-1-1,1 0 1,-1 1 0,1-1 0,-1 0-1,0 1 1,1-1 0,-1 1 0,1-1-1,-1 1 1,0 0 0,0-1 0,1 1-1,-1 0 1,0-1 0,-1 1-1,-1-1 57,-1 0 0,1 1-1,0 0 1,-1-1-1,1 1 1,0 0 0,-1 1-1,1-1 1,0 1-1,-1-1 1,1 1-1,0 0 1,0 0 0,0 0-1,0 1 1,0-1-1,0 1 1,0 0 0,-5 4-1,0 0 80,0 0 1,1 1-1,-1-1 1,2 2-1,-11 12 0,16-18-245,-1 0-1,1 0 0,0 0 0,0 0 1,0 0-1,0 1 0,0-1 1,1 0-1,-1 0 0,1 1 1,-1-1-1,1 0 0,0 0 0,0 1 1,0-1-1,0 0 0,1 4 1,-1-3-12,1 0 1,1 0-1,-1 0 1,0 0-1,1-1 1,-1 1-1,1 0 1,0-1 0,0 1-1,0-1 1,3 4-1,1-1 18,0 0-1,1 0 0,-1-1 1,1 0-1,0 0 1,0 0-1,0-1 0,1 0 1,11 3-1,-13-6 37,0 1 0,1 0 0,-1-1-1,0 0 1,0-1 0,0 0 0,0 0-1,0 0 1,0 0 0,0-1 0,9-4 0,-14 6-92,0-1 1,0 1-1,0-1 1,0 1 0,0-1-1,0 1 1,-1-1-1,1 0 1,0 0-1,0 1 1,-1-1 0,1 0-1,-1 0 1,1 0-1,0 1 1,-1-1 0,0 0-1,1 0 1,-1-1-1,1-1-3,0 0 0,-1 0-1,1 0 1,-1 0-1,0 1 1,0-7 0,-1 2-43,0 0 0,0 0 1,-1 0-1,0 0 0,-3-7 1,1 5-72,3 6 71,0 1 0,-1-1-1,1 0 1,0 0 0,1 0-1,-1 0 1,0-5 0,1 7 50,0 0 1,0 0-1,0 0 1,1 0-1,-1 0 1,0 0-1,1 0 1,-1 1-1,1-1 1,-1 0-1,1 0 1,-1 0-1,1 0 1,0 0-1,-1 1 1,1-1-1,0 0 1,0 0-1,-1 1 1,1-1-1,0 1 1,0-1-1,0 1 1,0-1-1,0 1 1,1-1-1,32-14 553,-11 6-232,0-2 1,-1 0-1,0-2 0,26-19 0,-9-2-73,-2-2 0,0-1 1,38-52-1,80-133 290,-107 154-305,-40 56-86,1 5-61,-5 9-75,-2 5-41,-2-7 30,1 7-17,0 0 1,0-1 0,-1 1-1,1 0 1,-2 0 0,0 8-1,-1 6-7,-3 72 15,-4-1 0,-29 122 0,-64 134 90,83-298-14,-2 0 0,-3-2-1,-1-1 1,-55 77-1,68-109 5,-1 0-1,-23 21 1,30-31-70,1 0 0,-1-1 0,0 0 0,0 0 0,0-1 0,0 1 0,-1-2 0,1 1 0,-1 0 0,-9 1 0,14-4-18,-1 1 0,1-1 0,-1 0 0,1 0 0,-1 0 0,1 0 0,-1 0 0,1-1 0,-1 1 0,1-1 0,-1 0 0,1 1 0,0-1 0,-1 0 0,1 0 0,0-1 0,0 1 0,0 0 0,0-1 0,0 1 0,0-1 0,0 0 0,0 0 0,0 0 0,1 0 0,-1 0 0,1 0 0,-2-3 0,-2-5-5,1 0 0,0 0 0,1 0 0,0-1 0,-1-12 0,0 4-41,1 0 0,1 0 0,1 0 0,2-32 0,0 44 48,0 0 1,0-1 0,0 1 0,1 0-1,0 0 1,0 0 0,1 0 0,0 0 0,0 1-1,1-1 1,-1 1 0,2 0 0,-1 0 0,1 0-1,7-7 1,-3 6-16,-1 1 0,2 0 0,-1 1 1,0 0-1,1 0 0,0 1 0,0 1 0,20-6 0,4 3-406,49-4-1,-43 7-1578,50 4 0,-55 2-2683,61 13 0,-33-1-3245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2:00.9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70 792 1056,'-14'2'370,"13"-2"-324,1 1 0,-1-1 0,0 0-1,0 0 1,0 0 0,0 0 0,1 1-1,-1-1 1,0 0 0,0 1-1,0-1 1,1 1 0,-1-1 0,0 1-1,1-1 1,-1 1 0,0 0 0,1-1-1,-1 1 1,1 0 0,-1-1 0,1 1-1,-1 0 1,1 0 0,0-1 0,-1 3-1,-2 1 975,-1 0-1,1 0 0,-1 0 0,0 0 1,1-1-1,-2 1 0,-7 4 1051,14-9-1699,-1 0-1,1 0 1,-1 0-1,0 0 1,1-1-1,-1 1 0,0-1 1,0 1-1,0-1 1,0 1-1,0-1 1,1-2-1,0 0 110,62-114 2799,-16 27-2638,-23 48-428,68-108 310,-78 131-303,0 0-1,2 0 1,0 2 0,39-32 0,-55 49-189,1-1 0,-1 1 0,0 0 1,1 0-1,-1 1 0,1-1 0,-1 0 0,1 0 1,-1 1-1,1-1 0,0 1 0,-1 0 0,1-1 1,0 1-1,-1 0 0,1 0 0,0 0 1,-1 0-1,1 0 0,0 0 0,-1 1 0,3-1 1,-2 1 10,0 1 0,0-1 0,0 0 0,0 1 0,0 0 0,0-1 0,0 1 1,-1 0-1,1 0 0,-1 0 0,1 0 0,-1 0 0,0 0 0,0 0 0,2 4 1,2 8 95,0 0 1,0 1-1,-1-1 1,-1 1-1,-1 0 1,2 28 0,-4-3 370,-6 58 1,0-62-366,-2 0 0,-1 0 0,-19 48 0,24-73-139,3-4-2,3-6 1,6-4-24,-7 3 7,18-10-67,0-2 1,0 1 0,27-24-1,47-50 149,-1 1 9,-91 84-64,0-1 0,-1 1 0,1-1 0,0 0 0,0 1 0,-1-1 0,1 1 0,0-1 0,0 1 0,0 0 0,0-1 0,-1 1 1,1 0-1,0 0 0,0 0 0,0-1 0,0 1 0,0 0 0,0 0 0,0 0 0,0 0 0,0 1 0,-1-1 0,3 0 0,-2 1 12,0 0-1,0-1 1,0 1-1,0 0 1,-1 0-1,1 0 1,0 0-1,0 0 1,0 0-1,-1 0 1,1 0-1,-1 0 1,1 0-1,-1 0 1,1 2-1,1 4 55,0 0 0,0 0-1,-1 0 1,-1 0 0,1 8-1,1 43 187,0-36-63,-2 1 0,-3 41 0,3-62-171,-1 0 0,1 0 1,0 0-1,0 0 0,1 0 0,-1 0 1,0 0-1,1 0 0,-1 0 1,1 0-1,0 0 0,-1 0 0,1-1 1,0 1-1,0 0 0,0 0 1,0-1-1,3 3 0,-3-4-27,-1 0 0,1 0 0,0 0 0,0 0 0,0 0-1,0 0 1,-1-1 0,1 1 0,0 0 0,0 0 0,-1-1 0,1 1 0,0-1 0,0 1 0,-1-1-1,2 0 1,-2 1 3,14-10 11,-1-1 0,0 0 0,-1 0 0,15-19 0,10-10-189,55-41 373,-92 81-192,1-1 0,-1 1 1,0-1-1,1 1 0,-1 0 1,0-1-1,1 1 0,-1 0 1,0-1-1,1 1 0,-1 0 1,1-1-1,-1 1 1,0 0-1,1 0 0,-1-1 1,1 1-1,-1 0 0,1 0 1,-1 0-1,1 0 0,-1 0 1,1 0-1,-1 0 0,1 0 1,0 0-1,0 0-11,-1 1 1,0-1-1,0 1 0,1 0 0,-1-1 1,0 1-1,0 0 0,0-1 1,0 1-1,0-1 0,0 1 0,0 0 1,0-1-1,0 1 0,0 0 1,0-1-1,-1 2 0,-8 31-60,9-32 70,-6 17-7,1 1 0,0 0 1,-2 23-1,6-37 15,1 0 0,-1 0 0,1 0 0,0 0 0,1 0 0,-1 1-1,1-1 1,0 0 0,0 0 0,1 0 0,-1-1 0,1 1 0,0 0 0,1-1 0,-1 1 0,1-1 0,4 7 0,-4-9-13,-1 0-1,1 0 0,0 0 1,0 0-1,0 0 1,0 0-1,0-1 1,0 0-1,1 1 1,-1-1-1,0-1 1,1 1-1,-1 0 0,1-1 1,-1 1-1,1-1 1,-1 0-1,1 0 1,-1-1-1,1 1 1,-1-1-1,0 0 0,6-1 1,8-4-4,-1 0 0,0-1 0,23-13 0,-21 11 0,1-2-1,0-1 0,-1 0 0,0-2 0,-1 0 0,16-17 0,-10 13-53,-18 15 15,-1 0 1,0-1 0,0 1-1,0-1 1,4-4 0,-1 0 105,-6 7-39,0 1 0,-1-1 0,1 0-1,0 0 1,0 1 0,-1-1 0,1 0 0,0 0 0,-1 0 0,1 0 0,-1 0-1,1 0 1,-1 0 0,1-2 0,-2 34-176,0-20 189,0-1 0,2 2 0,1 12 1,-2-20-70,1-1 1,0 0 0,0 1-1,0-1 1,0 0 0,1 0-1,-1 0 1,1 0 0,0 0-1,0 0 1,0 0 0,0-1-1,0 1 1,5 3 0,-6-5 35,1 0 1,-1 0 0,1-1-1,-1 1 1,1 0-1,-1-1 1,1 0 0,-1 1-1,1-1 1,0 0 0,-1 1-1,1-1 1,-1 0-1,1 0 1,0-1 0,-1 1-1,1 0 1,2-1 0,27-10-53,-28 10 52,87-30-283,-38 14 175,-16 6 93,40-6 1,5-1 85,-60 15-129,-19 3 62,0 0 0,0 0-1,0 0 1,0 0 0,0 0-1,0 0 1,0-1 0,0 1 0,0-1-1,0 0 1,0 1 0,0-1 0,0 0-1,-1 0 1,4-2 0,-27 15 51,-31 19-55,22-14 14,-35 26-1,58-37-18,0 1 0,1-1 1,0 1-1,0 0 0,1 1 0,0 0 0,0 0 0,1 0 1,-6 11-1,10-16-3,0-1 0,0 1 0,0-1 1,0 1-1,0-1 0,0 1 0,1 0 0,0-1 1,-1 1-1,1 0 0,0-1 0,0 1 0,0 0 1,1-1-1,-1 1 0,1 0 0,-1-1 0,3 5 1,-2-5-11,0 0 1,1 0-1,-1 0 1,1-1-1,0 1 1,0 0-1,0 0 1,0-1 0,0 1-1,0-1 1,0 0-1,0 0 1,1 0-1,-1 0 1,0 0-1,1 0 1,-1 0-1,1-1 1,-1 1 0,4-1-1,2 1-13,1 0 0,0-1 0,0-1 0,0 1 0,0-2 0,10-1 0,55-19 176,-42 12-143,20-5-100,76-35 0,-100 36 100,0-1 0,-1-1 0,-1-1 0,28-25 0,-31 21-41,-1-1 0,-1-1 0,-1-1 0,-1-1 0,20-33 0,66-143-261,-84 157 261,-15 31 37,52-118 3,-53 117-27,0 0 0,-1-1 0,-1 0 1,0 1-1,-2-1 0,1 0 0,-2-19 0,0 31 21,0 0 0,0 0-1,-1 1 1,1-1 0,-1 0-1,0 1 1,0-1 0,0 0-1,0 1 1,0-1-1,-1 1 1,-2-4 0,3 5-12,0 0 0,0 0 0,0 0 0,0 1 0,0-1 0,0 0 0,0 1 1,0-1-1,-1 1 0,1 0 0,0-1 0,0 1 0,-1 0 0,1-1 0,0 1 0,0 0 1,-1 0-1,1 0 0,0 0 0,0 1 0,-1-1 0,1 0 0,0 0 0,0 1 0,0-1 1,-1 1-1,1-1 0,0 1 0,0-1 0,-2 2 0,-7 3-3,1 1 1,-1 0-1,1 0 0,0 1 1,0 0-1,1 1 0,0-1 1,1 2-1,-1-1 0,1 1 1,1 0-1,0 1 0,-7 14 1,-7 22 92,2 1 1,-14 61-1,25-81-25,-11 42 129,2 1 1,-10 124 0,25-182-164,1 0-1,0 0 1,1 0 0,0 0 0,1 0-1,0 0 1,1 0 0,0-1 0,1 1-1,0-1 1,1 0 0,0 0 0,0-1-1,13 18 1,-15-25-11,1 0-1,-1 1 1,1-1-1,0-1 1,-1 1-1,2 0 1,-1-1-1,0 0 1,0 0-1,1 0 1,-1-1-1,1 1 1,-1-1-1,1 0 1,0 0-1,-1-1 1,1 1-1,0-1 1,-1 0-1,10-1 1,7-2 22,-1-1 1,0-1-1,28-9 0,-48 14-34,14-5-34,22-6-19,-1-2 1,57-28-1,-86 37 28,1-1 0,-1 1-1,-1-1 1,1-1 0,-1 1 0,1-1 0,-2 0 0,1 0 0,-1 0 0,5-9 0,-7 12 5,-1 0 1,0 0-1,0 0 0,0 0 1,0 0-1,0 0 0,-1 0 1,1 0-1,-1-1 0,0 1 1,0-5-1,0 5 23,-1 1-1,0 0 1,1 0-1,-1 0 1,0 0-1,0 0 1,0 0-1,0 0 1,0 0-1,-1 0 1,1 0-1,0 1 1,-1-1-1,0 0 1,1 1-1,-1 0 1,0-1-1,-2-1 1,1 2-1,0 0 0,0-1 0,0 1 0,0 0 1,0 0-1,0 1 0,0-1 0,0 1 0,0 0 1,0-1-1,0 1 0,0 1 0,0-1 0,0 0 1,0 1-1,-5 1 0,-4 1-2,0 1 0,-18 9 0,30-12 0,-11 3-20,2 2 0,-1 0-1,1 0 1,0 0 0,0 1-1,0 1 1,-12 14 0,18-20 29,1 1 0,0 0 1,-1 0-1,1 0 0,1 0 0,-1 0 0,0 0 1,1 1-1,0-1 0,-1 0 0,2 1 1,-1-1-1,0 1 0,0 0 0,1-1 0,0 1 1,0-1-1,0 1 0,0 0 0,1-1 1,-1 1-1,1-1 0,0 1 0,0-1 0,0 1 1,0-1-1,4 5 0,-3-4-4,0 0 0,1-1 1,-1 1-1,1-1 0,0 0 0,0 0 0,1 0 0,-1 0 1,0 0-1,1-1 0,0 0 0,-1 0 0,9 4 0,-6-4 0,0-1-1,0 1 0,1-1 0,-1 0 1,1 0-1,-1-1 0,1 0 0,9-1 1,0-1 6,1-2 1,-1 0 0,0 0-1,0-2 1,-1 0-1,22-11 1,84-48-127,67-34 81,-171 91 115,-10 5-24,1 0 1,-1-1 0,-1 0-1,1 0 1,9-7-1,-16 11-58,0-1 0,0 1 0,0 0 0,1 0 0,-1 0 0,0 0 0,0 0 0,0-1 0,0 1 0,0 0-1,0 0 1,0 0 0,0 0 0,0-1 0,0 1 0,0 0 0,0 0 0,0 0 0,1 0 0,-1-1 0,0 1 0,-1 0-1,1 0 1,0 0 0,0-1 0,0 1 0,0 0 0,0 0 0,0 0 0,0 0 0,0-1 0,0 1 0,0 0-1,0 0 1,0 0 0,-1 0 0,1 0 0,0-1 0,0 1 0,0 0 0,0 0 0,0 0 0,0 0 0,-1 0 0,1 0-1,0 0 1,0 0 0,0 0 0,0 0 0,-1-1 0,1 1 0,0 0 0,0 0 0,0 0 0,0 0 0,-1 0 0,1 0-1,0 0 1,0 0 0,0 0 0,-1 0 0,1 1 0,-13-3-75,7 3 63,-1 0-1,0 0 1,0 0 0,0 1-1,0 0 1,1 0-1,-12 5 1,6 0 28,0-1 0,0 2-1,-11 8 1,12-7-1,1 1 0,1 0-1,0 1 1,1-1 0,0 2-1,0-1 1,-6 14 0,12-21 4,-2 4-8,0 0-1,1 0 0,0 0 1,1 0-1,-1 1 0,1-1 1,1 1-1,0 0 0,0 0 1,1-1-1,1 18 0,-1-25-8,0-1 0,0 1-1,0-1 1,0 1-1,1-1 1,-1 1-1,0-1 1,0 1 0,1-1-1,-1 1 1,0-1-1,0 1 1,1-1 0,-1 1-1,1-1 1,-1 0-1,0 1 1,1-1-1,-1 0 1,1 1 0,-1-1-1,1 0 1,-1 1-1,1-1 1,-1 0 0,1 0-1,-1 0 1,1 0-1,-1 1 1,1-1 0,-1 0-1,1 0 1,0 0-1,-1 0 1,1 0-1,-1 0 1,1 0 0,-1-1-1,1 1 1,-1 0-1,1 0 1,-1 0 0,1 0-1,-1-1 1,1 1-1,-1 0 1,1-1-1,-1 1 1,1 0 0,-1-1-1,1 0 1,4-2-5,-1 0 0,1-1 0,-1 0 0,4-4 0,32-37-56,-1-1-1,42-67 1,-80 111 129,-2 4 102,-4 6-148,1 0 0,0 1 0,1 0 0,0 0 0,0 0-1,1 0 1,0 0 0,1 0 0,0 1 0,0 11 0,1-15-6,0-1 0,0 0-1,1 0 1,0 0 0,0 0-1,0 0 1,1 0 0,-1 0-1,1 0 1,0-1 0,0 1-1,1-1 1,0 1 0,0-1-1,0 0 1,0 0 0,0 0-1,1 0 1,0-1 0,5 5-1,-5-6-12,-1 0 0,1-1 0,-1 0 0,1 1 0,0-1 0,0 0 0,0-1 0,0 1 0,0-1 0,0 0 0,-1 0 0,1 0 0,0 0 0,5-1 0,7-2-21,-1-1 1,17-5 0,-2-2 25,-1-1 1,42-25-1,50-39-42,-89 49 86,-26 22-57,0-1 0,1 1 0,-1 0 1,1 1-1,0 0 0,11-6 0,-18 10 5,3-1 38,-1 0-1,0 0 1,1 1-1,-1-1 1,1 1-1,-1-1 1,4 1-1,-5 0-24,0 0-1,-1 0 0,1 0 0,0 1 1,-1-1-1,1 0 0,0 1 0,0-1 1,-1 1-1,1-1 0,-1 0 0,1 1 1,0 0-1,-1-1 0,1 1 0,-1-1 1,1 1-1,-1-1 0,0 1 0,1 0 1,-1-1-1,0 1 0,1 0 0,-1 0 1,0-1-1,1 3 0,12 44 431,-10-33-410,0 0 0,2 0-1,8 19 1,-11-29-34,0 0 0,1 0-1,-1 0 1,1-1 0,0 1 0,0-1 0,1 1-1,-1-1 1,1 0 0,-1 0 0,1-1 0,0 1-1,0-1 1,8 4 0,-5-4-4,0 1 0,1-1-1,0-1 1,-1 0 0,1 0 0,0 0-1,0-1 1,0 0 0,9-2 0,12-2-880,31-9-1,-47 10 253,24-7-3495,44-18-1,-73 25 3132,0-1 0,0 0 0,-1 0 0,1-1 0,-1 0 0,0-1 0,-1 1 0,1-1 0,-1-1 0,9-10 0,-6 3-456,1-1-1,-2 0 1,0 0-1,6-18 1,13-45-1279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2:03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1213 7232,'1'1'195,"0"1"0,0-1 1,0 0-1,1 0 0,-1 0 1,0 0-1,0-1 0,1 1 1,-1 0-1,0 0 1,1-1-1,-1 1 0,1-1 1,-1 1-1,1-1 0,-1 0 1,1 0-1,-1 1 0,1-1 1,0 0-1,-1 0 0,3-1 1,2 1 477,0-1 1,0 0 0,0-1-1,11-3 1,21-10 301,-2-1 0,0-2 0,0-2 1,-2-1-1,0-1 0,55-51 0,-71 56-786,-1-2-1,-1 0 0,-1 0 1,25-43-1,35-92 103,-48 94-196,68-134 247,52-120 447,-81 150 102,-64 155-109,-10 21-332,-32 67-173,-33 96 0,1 36-284,38-104 258,-68 148 1,-169 235 548,159-336-571,63-90-485,33-47-57,9-12-74,7-5 376,0 0-1,0 0 1,0 0 0,0 0-1,0 0 1,0 0 0,0-1-1,-1 1 1,1 0 0,0 0 0,0 0-1,0 0 1,0 0 0,0 0-1,0-1 1,0 1 0,0 0-1,0 0 1,0 0 0,0 0-1,0 0 1,0-1 0,0 1 0,0 0-1,0 0 1,0 0 0,0 0-1,0 0 1,0 0 0,0-1-1,0 1 1,0 0 0,0 0 0,0 0-1,0 0 1,0 0 0,0 0-1,0-1 1,1 1 0,-1 0-1,0 0 1,0 0 0,0 0-1,0 0 1,0 0 0,0 0 0,7-13-116,-1 1 1,2-1-1,-1 2 1,11-12-1,-3 3 50,20-25-22,81-79 1,56-29-88,-161 143 175,35-28 72,0 3 1,3 2 0,0 2-1,2 3 1,2 1 0,66-23 0,-72 29 663,-101 66 208,38-33-848,0 1 0,-19 20 0,31-29-62,1 1 0,-1-1 0,0 1 0,1 0 0,0 0 1,0 0-1,1 0 0,-1 0 0,1 1 0,0-1 0,1 1 0,-3 10 0,4-12-17,0 0 0,0 0 0,0 0 1,0 0-1,1 0 0,-1 0 0,1 0 0,0 0 1,0 0-1,1 0 0,2 5 0,-3-7 8,0-1-1,0 1 1,1 0-1,-1-1 1,1 1 0,-1-1-1,1 1 1,0-1-1,-1 0 1,1 0-1,0 1 1,0-1-1,0-1 1,0 1 0,0 0-1,0 0 1,0-1-1,0 1 1,0-1-1,0 1 1,0-1 0,1 0-1,2 0 1,9-1-18,0 0 1,0-1-1,0 0 1,0-1-1,20-7 0,-24 7-17,0-1-1,0-1 0,-1 1 0,1-2 0,-1 1 0,-1-1 0,1 0 0,8-9 0,-15 12 8,1 1-1,-1-1 0,1 0 1,-1 0-1,0 0 1,0 0-1,0-1 0,-1 1 1,1-1-1,-1 1 1,0-1-1,0 1 1,0-1-1,0 0 0,0-6 1,-1 7 16,0 1 0,-1 0 0,1-1 0,-1 1 0,1 0 0,-1-1 0,0 1 0,0 0 0,0 0 0,0 0 0,0 0 0,0 0 0,0 0 0,-1 0 0,1 0 0,-1 0 0,1 1 0,-1-1 0,0 1 0,0-1 0,0 1 0,0 0 0,0-1 0,0 1 0,-4-1 0,0-1-5,0 1 0,0 0 0,-1 0 0,1 1 0,-1 0 0,-12-1-1,66 3-10,-30 1 14,1-2 1,-1 0 0,0-1-1,0 0 1,0-2-1,20-4 1,-21 1-12,1 0 1,-1-1 0,-1-1 0,1 0-1,19-16 1,-24 17 52,-1-2 0,-1 1-1,1-1 1,-1-1 0,-1 0 0,0 0 0,0 0 0,6-13-1,37-58 71,-50 80-116,-1 1 0,0-1 0,1 1 0,-1 0 1,0-1-1,1 1 0,-1-1 0,1 1 0,-1 0 0,0-1 0,1 1 0,-1 0 0,1-1 0,-1 1 0,1 0 0,0 0 0,-1-1 0,1 1 0,-1 0 0,1 0 0,-1 0 0,1 0 0,0 0 0,-1 0 0,1 0 0,-1 0 0,2 0 0,-1 0-12,0 1 1,0-1-1,0 1 0,1 0 1,-1-1-1,0 1 1,0 0-1,0 0 0,0 0 1,0 0-1,1 2 1,3 3 12,-1 1 1,0 0-1,4 8 1,-7-13 60,4 8-31,-2 0 0,1 0 0,-1 0 0,-1 0 0,0 1 0,0-1 0,-1 1 0,0-1 0,-1 1 0,0-1 0,-1 1 0,0 0 0,-1-1-1,0 0 1,0 1 0,-9 18 0,-34 59 267,42-83-326,1 0 0,0 0 0,0 0 0,0 0 0,-2 12 0,4-15-54,20 3-212,7-7 155,0-2 1,0 0 0,0-2-1,44-15 1,-57 17 182,56-18 106,76-35 1,-119 42-198,6-2-26,-27 15 126,0-2 0,1 1 0,10-8 0,11-6-133,-27 16 88,0 1-1,0-1 1,0 1 0,0-1-1,0 1 1,0-1-1,0 0 1,0 0 0,0 1-1,-1-1 1,2-1-1,-8 11 295,1-2-282,1 0 0,-2-1 0,1 1 0,-1-1 0,0 0 0,0 0 0,-11 7 0,-7 8 11,-12 5-94,29-22 50,0 1-1,0 0 1,1 0-1,-1 0 1,1 1 0,0 0-1,1 0 1,-8 12-1,10-13 33,0 0-1,1 0 1,0 0-1,0 0 1,0 1-1,-1 6 1,3-10-27,0 1 0,0 0 0,0 0 0,0 0 0,0-1 0,1 1 0,-1 0 0,1 0 0,0-1 0,-1 1 0,1 0-1,1-1 1,-1 1 0,0-1 0,2 3 0,1 1 8,-1-1 0,1-1 0,0 1 0,0-1 0,1 1 0,-1-1 0,1 0 0,0-1 0,0 1 0,0-1 0,1 0-1,-1 0 1,1-1 0,-1 0 0,1 1 0,9 1 0,-6-3-7,-1 0 0,0-1 0,0 1 0,0-2 0,1 1-1,-1-1 1,0 0 0,0-1 0,0 0 0,0 0 0,14-6 0,-10 3-9,24-10-89,-1-2 0,39-24 0,-65 36 69,-1-1-1,0 0 0,0 0 0,0-1 1,-1 0-1,0 0 0,-1-1 0,1 1 0,-1-2 1,-1 1-1,0-1 0,0 1 0,6-18 0,-10 23 32,0 0-1,0 1 0,-1-1 0,1 0 1,-1 0-1,0 1 0,0-1 0,0 0 0,0 0 1,0 1-1,-1-1 0,1 0 0,-1 1 1,0-1-1,0 0 0,0 1 0,0-1 0,0 1 1,0-1-1,-1 1 0,1 0 0,-1-1 1,0 1-1,0 0 0,1 0 0,-1 0 0,-1 1 1,-2-4-1,2 4 19,0-1 1,0 0-1,0 1 0,0 0 1,0 0-1,0 0 0,0 0 1,-1 0-1,1 1 1,0-1-1,-1 1 0,1 0 1,0 0-1,-1 0 0,1 0 1,0 1-1,0-1 1,-1 1-1,1 0 0,0 0 1,0 0-1,0 0 0,-5 3 1,3 0 36,-1-1 1,1 1-1,0 0 0,0 1 1,0-1-1,0 1 1,1 0-1,0 0 0,0 0 1,0 1-1,1 0 1,-1-1-1,1 1 0,1 0 1,-1 0-1,1 1 1,0-1-1,1 1 0,-1-1 1,1 1-1,0-1 1,1 1-1,0-1 0,0 1 1,0 0-1,1-1 1,0 1-1,0-1 0,3 9 1,-2-12-37,-1 0 1,1 0-1,0 0 0,0-1 1,0 1-1,0-1 1,0 0-1,0 1 1,1-1-1,-1 0 0,1 0 1,0-1-1,-1 1 1,1 0-1,0-1 0,0 0 1,0 1-1,0-1 1,0 0-1,3 0 1,5 1 10,-1 0 0,1-1 1,0 0-1,17-1 0,6-2-16,0-2-1,0-1 0,0-2 1,-1-1-1,49-18 1,-70 20-19,-1 1 0,0-1 0,-1-1 0,17-12 1,33-36 190,-52 47-136,5-5-39,-1-2 0,-1 1-1,-1-1 1,0-1 0,9-18 0,-13 26 127,-3 14-111,-2 22-47,-2-21 71,2 23-77,-2 39 235,0-62-143,0 1 0,0 0 0,-1-1 1,0 1-1,-1-1 0,-5 13 0,5-16-73,0 0-1,0 0 1,0-1 0,0 1 0,0-1-1,-1 0 1,0 0 0,1 0-1,-1 0 1,0-1 0,-1 0-1,1 0 1,0 0 0,0 0 0,-1-1-1,1 1 1,-6 0 0,-3 1-160,0-1 0,0-1 0,0 0 0,-23-1 0,-9-3-217,-21-2-73,44 5 1037,21 0-166,3 0-80,12 2-27,0-1 0,21 6 0,-3 0-136,102 21 792,-58-10-846,-60-15-225,0-1 1,26 0 0,-11-2-3358,-16 0-116,-3 3-2917,0 9 1690,-11-11 4482,17 21-6731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2:04.0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50 16128,'-24'0'5983,"20"3"-4671,8 3-352,1-3-672,3 2-288,11-42-13055,-27 8 6271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2:37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0 2976,'-9'5'20300,"7"-2"-22569,-2 2 2283,0 0-1,-1-1 0,1 0 0,-1 0 1,0 0-1,-6 3 0,4-2 15,0 0-1,1 1 1,-10 9-1,-9 13 145,-29 43 0,45-57-70,1 0-1,1 0 1,0 0 0,1 1-1,1 0 1,-4 17 0,4-12 2,1-1 0,2 1 0,0 0 1,1 37-1,2-45-35,0 0 0,1 0 0,1 0 0,0-1 0,1 1 0,0 0 0,0-1 0,1 0 0,8 13 0,-4-11-3,0 0 0,1 0 0,1 0 0,0-2 0,1 1 0,0-1 1,0-1-1,1 0 0,21 12 0,-29-20-478,9 4 1059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2:38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17 5888,'-8'-5'5093,"8"7"-3770,-5 112 2542,-29 155-1480,12-171-444,22-97-1902,0-1 0,0 0 0,0 0 0,1 0 0,-1 1 0,0-1 0,0 0 0,-1 0 0,1 1 1,0-1-1,0 0 0,0 0 0,0 1 0,0-1 0,0 0 0,0 0 0,0 0 0,0 1 0,0-1 0,-1 0 0,1 0 0,0 0 0,0 0 0,0 1 0,0-1 0,0 0 0,-1 0 0,1 0 0,0 0 0,0 0 0,0 1 0,-1-1 0,1 0 0,0 0 0,0 0 0,-1 0 0,1 0 0,-4-9 310,0-17-405,7-63 56,1 4 211,25-153 0,-24 217 250,-1 13 768,-1 19-1151,1 0 0,-2 1 0,1-1 0,-2 1 0,2 21 0,-2-16-128,5 26 0,-3-29 130,-1 0 0,0-1 0,-1 21 0,0-34-52,-1 0 0,0 0 0,1-1 0,-1 1-1,0 0 1,1 0 0,-1 0 0,0 0 0,1 0 0,-1 0-1,0 0 1,1-1 0,-1 1 0,0 0 0,1 0 0,-1 0-1,0-1 1,0 1 0,1 0 0,-1 0 0,0-1 0,0 1-1,1 0 1,-1-1 0,0 1 0,0 0 0,0-1 0,1 0-1,10-12 265,11-19-100,20-40 1,-20 33-333,24-40-116,-45 76 231,3-2-293,-3 8-120,3 11 169,1 2 401,5 30 0,-3-15-18,6 46 44,-9-53-107,0 1 0,1-1 1,12 31-1,-15-51-34,-1 0 1,0 1-1,1-1 1,-1 1-1,-1-1 1,1 7 0,0-10-293,-1 0 0,1 0 0,-1 1 0,1-1 0,-1 0 1,1 0-1,0 0 0,0 0 0,-1 0 0,1 0 0,0 0 0,0 0 1,0 0-1,2 1 0,18 10-7277,-17-11 6204,1 0 0,0-1 0,-1 1-1,9-1 1,6 0-1345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2:39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99 6464,'-3'3'7020,"16"1"-4274,-12-3-2639,0-1 0,1 0 0,-1 1 0,0-1 0,1 0 0,-1 0 0,0 0 1,1 0-1,-1 0 0,1 0 0,-1 0 0,0 0 0,1 0 0,-1-1 0,0 1 0,1-1 1,-1 1-1,0-1 0,0 1 0,1-1 0,1-1 0,-2-1-38,1 1 1,-1 0-1,0-1 0,0 0 0,0 1 0,0-1 1,0 0-1,0 0 0,-1 1 0,1-1 0,-1 0 1,0-5-1,-5-34 133,4 35-125,1 6-63,0 1 1,0-1-1,0 1 1,0-1 0,0 1-1,0-1 1,-1 1-1,1-1 1,0 1 0,0-1-1,0 1 1,-1-1-1,1 1 1,0-1 0,-1 1-1,1-1 1,0 1-1,-1 0 1,1-1 0,-1 1-1,1 0 1,0-1-1,-1 1 1,1 0-1,-1 0 1,1-1 0,-1 1-1,1 0 1,-1 0-1,1 0 1,-1 0 0,1 0-1,-2-1 1,2 2 16,-1-1 0,0 0 0,0 0-1,1 1 1,-1-1 0,0 0 0,1 1 0,-1-1 0,0 0 0,1 1 0,-1-1 0,1 1 0,-1-1 0,0 1 0,1-1 0,0 1 0,-1 0 0,1-1-1,-1 1 1,1-1 0,0 1 0,-1 0 0,1 0 0,-1 1 0,-2 9 137,0 0 1,1 1-1,0 0 0,1-1 0,0 1 1,1 0-1,0 0 0,1 0 0,0 0 1,1-1-1,0 1 0,1-1 0,1 1 1,-1-1-1,2 0 0,0 0 0,0-1 1,1 1-1,8 11 0,-13-21-154,0 1 0,0-1 0,1 1-1,-1-1 1,0 0 0,1 0 0,-1 1-1,1-1 1,-1 0 0,1 0 0,0-1-1,-1 1 1,1 0 0,0 0 0,-1-1-1,1 1 1,0-1 0,0 0 0,2 1 0,-1-1-430,0-1 1,0 1-1,0-1 1,0 0 0,0 1-1,-1-1 1,1 0 0,0-1-1,-1 1 1,1 0-1,3-3 1,8-4-1356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2:39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34 6816,'-6'-3'4883,"7"5"-4489,0-1 0,-1 1-1,1-1 1,0 1 0,-1-1-1,1 1 1,-1 0 0,1 2-1,17 90 4290,-9 6-3055,-4-34-677,27 128 0,-31-187-914,3 11 462,-4-18-477,0 0 0,0 1 0,0-1 0,0 0 0,0 0 0,1 1 0,-1-1 0,0 0 0,0 0 0,0 1-1,0-1 1,0 0 0,0 0 0,0 0 0,0 1 0,0-1 0,1 0 0,-1 0 0,0 0 0,0 1 0,0-1 0,0 0 0,1 0-1,-1 0 1,0 0 0,0 0 0,0 1 0,1-1 0,-1 0 0,0 0 0,0 0 0,1 0 0,-1 0 0,0 0 0,0 0-1,1 0 1,-1 0 0,0 0 0,0 0 0,1 0 0,-1 0 0,0 0 0,0 0 0,0 0 0,1 0 0,-1 0 0,0 0-1,0 0 1,1-1 0,3-3 200,0-1-1,0-1 1,-1 1-1,0 0 1,5-12-1,-1 4-110,57-127 82,-28 57-162,-8 26-468,41-65 0,-42 76-1089,-16 17-3167,-8 43-3349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2:40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0 7968,'3'2'499,"0"-1"-1,-1 1 1,1 0 0,0 0 0,-1 0 0,0 1-1,1-1 1,-1 0 0,0 1 0,0 0 0,0-1 0,-1 1-1,3 3 1,3 9 1594,7 20 0,-10-25-1620,3 12 152,0 0 0,-2 0 0,0 0 0,-2 1 0,0-1-1,-2 1 1,-2 40 0,0-41-618,-2-1-1,-1 0 0,0 1 0,-1-2 1,-2 1-1,0-1 0,-1 0 1,-15 27-1,11-28-1034,-1-1 1,-26 30-1,6-10-716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3:05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91 184 2912,'-3'-2'290,"-7"-7"952,10 9-1186,0 0 0,0 0 1,-1 0-1,1 0 0,0-1 0,0 1 0,0 0 0,0 0 0,0 0 0,0 0 0,-1 0 0,1-1 0,0 1 0,0 0 0,0 0 0,0 0 0,0 0 0,0-1 0,0 1 0,0 0 0,0 0 0,0 0 0,0 0 0,0-1 0,0 1 0,0 0 0,0 0 0,0 0 0,0-1 0,0 1 0,0 0 0,0 0 0,0 0 0,0 0 0,0-1 0,0 1 0,0 0 0,0 0 0,1-7 4492,-1 11-2819,-1 8 1087,-3 9-1287,-2 39-1,-2 9-404,-10 132 333,12-114-1164,-26 337 1579,32-421-1894,-1 26 668,0-29-635,1 0-1,0 1 1,0-1-1,0 0 1,0 0-1,0 0 1,0 0-1,0 0 1,0 1-1,0-1 1,0 0-1,0 0 1,0 0-1,0 0 0,0 1 1,1-1-1,-1 0 1,0 0-1,0 0 1,0 0-1,0 0 1,0 0-1,0 1 1,0-1-1,0 0 1,0 0-1,0 0 1,1 0-1,-1 0 1,0 0-1,0 0 1,0 0-1,0 1 1,0-1-1,1 0 1,-1 0-1,0 0 1,0 0-1,0 0 1,0 0-1,1 0 1,6-12 76,5-12-204,11-26-113,40-64 1,-55 102 221,1-1 0,-1 2 1,2-1-1,0 1 1,0 1-1,22-18 0,-31 27 5,0 1-1,0-1 1,0 0-1,0 0 0,1 1 1,-1-1-1,0 1 1,1-1-1,-1 1 1,0 0-1,1-1 0,-1 1 1,0 0-1,1 0 1,-1 0-1,1 0 1,-1 0-1,0 0 0,3 1 1,-3 0 17,0-1 0,0 1 0,0-1-1,0 1 1,0 0 0,0 0 0,0 0 0,0 0 0,-1 0 0,1 0 0,0 0 0,0 0 0,-1 0-1,1 0 1,-1 0 0,1 0 0,0 1 0,1 5 73,-1 0-1,1 0 1,-1-1 0,-1 1-1,1 13 1,-2-5 181,-4 27 0,3-32-228,0-1 1,1 0-1,0 1 0,1-1 1,0 0-1,1 1 0,2 13 1,-3-21-30,1-1 1,-1 1 0,1-1 0,0 1-1,0-1 1,-1 1 0,1-1 0,0 1-1,0-1 1,0 0 0,1 1-1,-1-1 1,0 0 0,0 0 0,1 0-1,-1 0 1,1 0 0,-1 0 0,1 0-1,-1-1 1,1 1 0,-1 0 0,1-1-1,2 1 1,2 0 27,0 0 0,0-1 0,0 1 0,0-1 0,8-1 1,12-1-36,1-2 0,-1 0 0,0-2 0,-1 0 0,1-2 0,-2-1 1,1-1-1,36-21 0,-50 23 43,0-1 1,12-12 0,2-1 172,-16 15-140,0-1 0,-1-1 0,0 1 0,8-12 0,-14 13-122,-5 6-141,-9 5-72,-17 21 267,0 0 0,2 2 0,-32 41 0,59-67-9,-25 32 82,23-31-68,1-1 1,0 1-1,0 0 0,0 0 0,0 0 0,0 1 1,0-1-1,1 0 0,-1 0 0,0 0 0,1 1 1,0-1-1,0 0 0,0 5 0,0-6-3,1 0 1,-1 0-1,0 0 0,1 0 1,0 0-1,-1 0 0,1 0 1,0 0-1,-1 0 0,1 0 1,0-1-1,0 1 0,0 0 1,-1 0-1,1-1 0,0 1 1,0-1-1,0 1 0,0-1 0,0 1 1,1-1-1,-1 1 0,0-1 1,0 0-1,0 0 0,0 1 1,0-1-1,0 0 0,3 0 1,2-1 33,1 1 1,0-1-1,11-3 1,-15 4-17,3-2-7,0 0 1,1 0-1,-1-1 0,0 0 1,-1 0-1,1 0 0,0 0 0,4-5 1,6-5-241,16-19 0,-20 20-180,-12 18 330,0 0-1,0 1 1,0-1 0,1 0-1,0 1 1,0-1 0,2 6-1,-2-11 73,0 1 0,0-1 1,-1 0-1,1-1 0,0 1 0,0 0 0,0 0 0,0 0 0,1 0 0,-1-1 0,0 1 0,0-1 1,0 1-1,1-1 0,-1 1 0,0-1 0,0 0 0,1 1 0,-1-1 0,0 0 0,1 0 1,-1 0-1,0 0 0,1 0 0,-1 0 0,0-1 0,3 0 0,2 0 71,1-1 0,-1 0 0,13-7 0,-18 9-55,16-10 48,0 0 0,-1 0 0,-1-2 1,1 0-1,-2 0 0,22-25 0,-4 0-75,36-56 0,111-209-332,-161 267 315,-1-1 0,-2-1-1,17-61 1,-21 48-64,7-80-1,-17 115-8,0 0 0,-2-28 0,1 41 59,-1 0 0,1-1 1,0 1-1,-1 0 0,1 0 1,-1 0-1,0 0 0,-1-4 1,2 6 25,-1 0 0,1 0 0,0-1 0,0 1 0,0 0 0,-1 0 1,1 0-1,0 0 0,0-1 0,0 1 0,-1 0 0,1 0 0,0 0 0,0 0 0,-1 0 0,1 0 0,0 0 1,-1-1-1,1 1 0,0 0 0,0 0 0,-1 0 0,1 0 0,0 0 0,-1 0 0,1 0 0,-1 1 0,0-1-10,0 1-1,0-1 0,0 1 0,0 0 1,0-1-1,0 1 0,0 0 0,0 0 0,0 0 1,-1 1-1,-19 27-63,1 0 1,2 1-1,-19 40 0,24-45 153,2 1 0,0 1 0,2 0-1,0 0 1,2 1 0,2 0 0,0 1 0,2-1 0,0 1-1,4 41 1,1-42 24,2 1 1,1-1-1,2-1 0,0 1 0,2-1 1,1 0-1,1-1 0,15 26 0,-17-36 41,1 0-1,21 24 1,-27-35-78,-1-1 1,1 0 0,0 0-1,0 0 1,1-1 0,-1 0-1,1 1 1,0-2 0,0 1-1,0 0 1,0-1-1,0 0 1,6 2 0,-8-4-14,0 0 0,1-1 1,-1 1-1,0-1 0,0 1 1,0-1-1,4-1 0,-2 0-14,-3 2-10,-1-1 0,1 0 0,0 0 0,0 0 0,-1 0 1,1 0-1,-1 0 0,1-1 0,1-1 0,11-7 163,-13 9-173,0 1 1,0-1 0,0 1-1,-1-1 1,1 1 0,0-1-1,0 0 1,-1 1 0,1-1-1,0 0 1,-1 1 0,1-1-1,-1 0 1,1 0 0,-1 0-1,1 0 1,-1 0 0,1 1-1,-1-3 1,1-2 40,0 0-1,0 0 1,0 0-1,1 0 1,-1 0-1,1 0 1,0 1-1,4-6 1,8-23 65,14-72 17,-26 97-125,0-1 0,-1 0 0,0-11 0,17 299-861,-17-272 876,3 17 67,-4-22-79,0-1 1,0 0 0,1 0-1,-1 1 1,0-1 0,1 0-1,0 0 1,-1 0 0,1 0-1,-1 0 1,1 0 0,0 0-1,0 0 1,1 1 0,-1-1-11,0-1 1,-1 0-1,1 0 1,0 0-1,0 0 0,0 0 1,0 0-1,-1 0 1,1 0-1,0 0 1,0 0-1,0 0 1,0 0-1,-1-1 1,1 1-1,0 0 0,0-1 1,-1 1-1,1 0 1,1-1-1,14-11-108,-14 11 77,6-6-49,-1-1 0,1 1 0,-2-1 0,1-1 0,-1 1 0,0-1 0,9-19 0,-7 14 39,59-117-129,-47 91 109,-12 29 21,-7 10 23,0 0 0,0 0 0,-1 0 0,1 0 0,0-1 1,0 1-1,-1 0 0,1 0 0,-1 0 0,1-1 0,-1 1 0,1 0 0,-1-1 0,1-1 0,36 45-90,-29-33 110,1 0-1,0 0 1,1 0 0,-1-2 0,2 1 0,-1-1 0,1 0 0,0-1-1,0-1 1,15 6 0,-21-9 16,1 0 0,0-1 1,0 1-1,0-1 0,0 0 0,0-1 0,0 0 1,0 1-1,0-2 0,0 1 0,0-1 0,0 0 1,0 0-1,0-1 0,0 0 0,0 0 0,-1 0 1,1-1-1,-1 0 0,1 0 0,-1 0 0,8-7 0,-6 3 1,0 0-1,0-1 1,-1 1-1,0-2 0,0 1 1,-1-1-1,0 0 1,-1 0-1,0 0 0,0 0 1,-1-1-1,0 0 1,-1 1-1,0-1 0,0 0 1,0-14-1,-2 20-71,0 1 0,0-1 0,0 0 0,-1 0 1,1 1-1,-1-1 0,0 1 0,0-1 0,0 1 0,-3-7 0,4 10 48,0 0 0,-1 0 0,1-1 0,0 1 0,0 0 0,-1 0-1,1 0 1,0 0 0,-1-1 0,1 1 0,0 0 0,0 0 0,-1 0 0,1 0 0,0 0-1,-1 0 1,1 0 0,0 0 0,-1 0 0,1 0 0,0 0 0,0 0 0,-1 0 0,1 0 0,0 0-1,-1 0 1,1 0 0,0 1 0,0-1 0,-1 0 0,1 0 0,0 0 0,-1 0 0,1 1 0,0-1-1,0 0 1,0 0 0,-1 0 0,1 1 0,0-1 0,0 0 0,-1 1 0,-6 12-88,6-12 91,-4 13 30,0-1 0,1 1 0,1 0 0,0 1-1,1-1 1,0 1 0,1-1 0,1 1 0,0-1 0,1 1 0,1-1 0,0 0-1,1 1 1,6 16 0,-8-26 42,1 0 0,0 0 1,0 0-1,0 0 0,1-1 0,-1 1 0,1-1 0,0 0 0,1 0 1,-1 0-1,1 0 0,-1 0 0,1-1 0,0 0 0,1 0 0,-1 0 0,0 0 1,10 4-1,-12-7-48,-1 1 0,1-1 1,-1 0-1,1 1 0,-1-1 0,1 0 1,-1 0-1,1 0 0,0 0 0,-1 0 1,1 0-1,-1-1 0,1 1 1,-1 0-1,1-1 0,-1 1 0,1-1 1,-1 0-1,1 1 0,-1-1 0,0 0 1,1 0-1,-1 0 0,0 0 1,0 0-1,0 0 0,0 0 0,2-3 1,3-4 48,0 0 0,0-1 1,6-13-1,33-78 205,-12 22-241,-22 55-74,43-84-33,-39 90 83,-2 2-346,-13 15 325,0 0 0,0-1 1,0 1-1,0 0 0,0 0 0,1 0 0,-1 0 0,0-1 1,0 1-1,0 0 0,0 0 0,0 0 0,0 0 0,1-1 1,-1 1-1,0 0 0,0 0 0,0 0 0,0 0 0,1 0 1,-1 0-1,0 0 0,0 0 0,0 0 0,0-1 0,1 1 1,-1 0-1,0 0 0,0 0 0,0 0 0,1 0 0,-1 0 0,0 0 1,0 0-1,0 0 0,1 0 0,-1 0 0,0 1 0,0-1 1,0 0-1,1 0 0,-1 0 0,0 0 0,0 0 0,0 0 1,0 0-1,1 0 0,-1 1 0,6 12-227,-1 15 316,-1 0 1,-1 1-1,-2 0 0,-3 54 0,0-52-2,-8 44 1,7-63-38,1-1 0,-2 1 0,0-1 0,0 0 0,-1-1 0,0 1 1,-8 10-1,12-19-29,0 0 1,0-1-1,0 1 0,-1-1 1,1 1-1,0-1 1,-1 1-1,0-1 0,1 0 1,-1 0-1,0 0 1,1 0-1,-1 0 0,-2 1 1,2-2-27,1 0 1,-1 0-1,1 0 1,-1 0-1,1 0 1,-1 0-1,1 0 1,-1 0-1,1-1 1,-1 1-1,1-1 0,-1 1 1,1-1-1,0 1 1,-1-1-1,1 0 1,0 0-1,0 0 1,-1 0-1,1 0 1,-1-1-1,-2-2-3,1 0 0,0 0 0,0 0-1,0-1 1,1 1 0,-1-1 0,1 0 0,-2-6-1,3 9 13,0 0-1,1 0 1,0 1 0,-1-1-1,1 0 1,0 0-1,0 0 1,0 0-1,0 0 1,0 0-1,0 0 1,1-2 0,0 3 3,-1 0-1,1 0 1,-1 0 0,1 1 0,-1-1 0,1 0 0,0 0 0,-1 1 0,1-1 0,0 0 0,0 1 0,-1-1 0,1 0 0,0 1 0,0-1 0,0 1 0,0-1 0,0 1 0,0 0 0,0-1 0,0 1 0,0 0 0,0 0 0,2 0 0,12-1 46,0 1 1,0 1 0,0 0-1,16 5 1,5-1-93,-35-5 21,178 17 244,-89-17-2080,0-8-6009,-75 6 5659,26-6-7501,-10 0 4684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5:31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47 9376,'-42'-15'4256,"29"3"-3680,4 4 896,0 0-449,5 4-2430,17 8-6689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3:12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1049 3552,'-1'14'1540,"0"-13"-1307,1 0-1,0-1 1,0 1 0,-1 0 0,1-1-1,0 1 1,0 0 0,0-1 0,0 1-1,0 0 1,0 0 0,0-1-1,0 1 1,0 0 0,0-1 0,0 1-1,1 0 1,-1-1 0,0 1 0,1 0-1,-1-1 1,0 1 0,1 0 0,-1-1-1,0 1 1,1-1 0,-1 1 0,1-1-1,-1 1 1,1-1 0,0 1 0,-1-1-1,1 1 1,-1-1 0,1 0 0,0 1-1,-1-1 1,1 0 0,0 0-1,0 1 1,0-1-72,0 0-1,-1-1 0,1 1 0,0 0 1,-1 0-1,1 0 0,0-1 1,-1 1-1,1 0 0,0 0 0,-1-1 1,1 1-1,-1-1 0,1 1 1,-1-1-1,1 1 0,-1-1 0,1 1 1,-1-1-1,1 1 0,-1-1 1,1 1-1,-1-1 0,0 0 0,1-1 1,11-20 936,-11 18-778,5-9 173,-1 0 0,7-26 0,1-4 37,9-28 214,-6 20 88,43-94 1,-44 113-480,-10 19-101,2 1-1,8-14 1,-6 11 86,-8 13-255,0 0 1,0-1 0,0 1-1,1 0 1,-1 0 0,1 0-1,0 0 1,2-2 0,-3 3-77,0 1 1,0-1-1,0 1 1,0 0-1,0 0 1,0-1-1,0 1 1,0 0-1,0 0 1,0 0-1,0 0 1,0 0 0,0 0-1,-1 0 1,1 1-1,0-1 1,0 0-1,0 0 1,0 1-1,0-1 1,0 1-1,0-1 1,0 1-1,-1-1 1,1 1-1,0-1 1,1 2 0,3 3 4,1 0 0,-1 0 0,0 1 0,-1-1 0,1 1 0,-1 0 0,0 1 0,-1-1 1,1 1-1,-1-1 0,4 14 0,-3-6 65,0 0 1,-1 0-1,-1 1 1,0-1-1,0 18 1,-3-22-39,1 0 1,-2 0-1,0 0 1,0 0-1,0-1 1,-1 1-1,-1-1 1,-4 10-1,1-6 15,0-1 1,0 0-1,-1 0 0,-1-1 1,-10 12-1,16-20-73,1-1 0,-1 0 0,0 1-1,1-1 1,-1 0 0,0-1 0,-1 1 0,1 0-1,0-1 1,0 0 0,-1 0 0,1 0 0,-1 0-1,1 0 1,-1 0 0,1-1 0,-1 0 0,1 0-1,-1 0 1,1 0 0,-1-1 0,1 1 0,-1-1-1,1 0 1,-1 0 0,1 0 0,0 0 0,-1-1-1,1 1 1,0-1 0,0 0 0,-5-3-1,-12-6-778,18 9 433,7 3 321,1 1 52,1 0 0,0-1 0,0 0 0,0 0 1,0 0-1,0-1 0,12 0 0,49-11 97,-60 10-94,33-7 214,-1-3 0,0 0 0,0-3 0,-1-1-1,37-22 1,-31 13-56,56-41 0,-96 61-182,28-18-161,-18 18 101,-15 4 74,1 0-1,-1 0 1,0 0 0,1 0 0,-1 0 0,0 0 0,1 0 0,-1 0 0,1 1 0,-1-1 0,0 0 0,1 0-1,-1 0 1,0 1 0,0-1 0,1 0 0,-1 0 0,0 1 0,1-1 0,-1 0 0,0 0 0,0 1 0,0-1-1,1 0 1,-1 1 0,0-1 0,0 0 0,0 1 0,0-1 0,0 1 0,2 7-17,-1 0 0,-1-1 1,1 1-1,-1 0 0,-1 0 0,-1 10 0,-1 11-15,-14 153 55,8-122 89,-17 64-1,13-84 19,-2-1 1,-1 0 0,-32 54-1,45-86-26,3-6-70,0-1 0,-1 1 0,1 0 0,0 0 0,-1 0 0,1 0 0,-1-1 0,1 1 0,-1 0 1,0-1-1,1 1 0,-1 0 0,0-1 0,1 1 0,-1-1 0,-1 2 0,2-2-30,0 0 0,0 0 0,0 0 0,0 0-1,0-1 1,0 1 0,0 0 0,0 0 0,0 0 0,0 0 0,0 0-1,0 0 1,0 0 0,0 0 0,0 0 0,0 0 0,0 0 0,0 0 0,0 0-1,0 0 1,0 0 0,0 0 0,0 0 0,0-1 0,0 1 0,0 0-1,0 0 1,0 0 0,0 0 0,0 0 0,0 0 0,0 0 0,0 0 0,0 0-1,0 0 1,0 0 0,0 0 0,0 0 0,0 0 0,0 0 0,0 0-1,0 0 1,0 0 0,0-1 0,0 1 0,0 0 0,0 0 0,0 0 0,0 0-1,0 0 1,-1 0 0,1 0 0,0 0 0,0 0 0,0 0 0,0 0-1,0 0 1,0 0 0,0 0 0,0 0 0,0 0 0,0 0 0,0 0-1,0 0 1,0 0 0,0 0 0,0 0 0,-1 0 0,2-10 40,0 0 0,1-1 0,0 1 1,0 0-1,6-16 0,5-14-37,51-198-55,-38 157-45,3 2 1,43-82-1,-65 146 80,0-1-30,17-25 0,-22 38-1,0 0 0,1-1 0,-1 1 0,1 0 0,0 1 0,0-1 0,0 0 0,0 1 0,1-1 0,-1 1 0,1 0 0,7-3-1,-10 5 47,0-1 0,0 1-1,0 0 1,0 0 0,0-1-1,1 1 1,-1 0 0,0 0-1,0 0 1,0 0 0,0 0-1,0 1 1,1-1-1,-1 0 1,0 0 0,0 1-1,0-1 1,0 1 0,0-1-1,0 1 1,0-1 0,0 1-1,0 0 1,0-1-1,0 1 1,0 0 0,-1 0-1,1 0 1,0 0 0,0-1-1,-1 1 1,1 0 0,-1 0-1,1 0 1,-1 1 0,1-1-1,-1 0 1,1 0-1,-1 0 1,0 2 0,1 2 33,0-1-1,-1 1 1,1-1 0,-1 0 0,0 1 0,0-1 0,-1 1 0,1-1 0,-3 6-1,2-3 15,-2 0-1,1-1 1,-1 1-1,0-1 1,-1 0-1,1 1 1,-1-2-1,-7 10 1,8-12-69,0-1 0,0 1 0,0-1 0,0 1-1,0-1 1,0 0 0,-1-1 0,1 1 0,-1-1 0,1 1 0,-1-1 0,0 0 0,1 0 0,-1 0-1,0-1 1,0 1 0,-5-1 0,-5-5-516,15 5 337,4 5 166,-2-3 22,-1-1 0,1 0-1,-1 0 1,1 0 0,0 0 0,-1 0-1,1 0 1,0-1 0,0 1 0,3-1-1,32 1 56,-14-3 95,-1-1 0,42-12 1,48-21 304,-105 34-410,-5 1-25,17-5 7,0-1 1,-1-1-1,1-1 0,-1 0 0,-1-1 1,19-15-1,-21 12 20,-1-1 1,-1-1-1,0 0 1,-1-1 0,0 0-1,18-34 1,-10 6 86,-2-1 1,26-92 0,-33 95-31,34-139-72,-43 167-28,-1 0-125,2-26-1,-18 110-102,-23 199 427,-12-3 155,41-237-343,5-19 116,1-1 1,0 0-1,-2 20 0,22-49-504,14-23-58,-31 42 423,0-1 0,0 1 0,0 0 1,0-1-1,0 1 0,0 0 0,1 0 1,-1 0-1,0 0 0,1 0 0,-1 0 1,0 0-1,1 0 0,-1 0 0,1 0 1,-1 1-1,1-1 0,3 0 0,-4 1-2,1 0-1,0 1 0,-1-1 1,1 0-1,-1 1 0,1-1 1,-1 1-1,1 0 0,-1-1 1,1 1-1,-1 0 0,0 0 1,0 0-1,1 0 0,-1 0 1,0 0-1,0 0 0,2 2 1,28 40-43,-24-36 127,0 0 1,0-1-1,10 6 1,-14-10-36,0 0 1,1 0 0,-1-1-1,0 1 1,1-1-1,0 0 1,-1 0 0,1 0-1,0-1 1,0 1 0,5-1-1,8-1 22,1-1 1,-1-1-1,1 0 1,-1-2-1,0 0 0,-1 0 1,1-2-1,24-12 0,-34 14 18,1 0 0,-1-1 0,1 1-1,10-13 1,-15 16-44,-1-1-1,1 0 1,-1 0 0,0 0-1,0 0 1,0 0 0,0 0-1,-1 0 1,0 0 0,1-1-1,-1 1 1,0-1-1,0 1 1,0-7 0,-1 8-36,0 0 0,0 0-1,-1-1 1,1 1 0,-1 0 0,1 0 0,-1 0 0,0 0 0,1-1 0,-1 1 0,-1 0 0,1 0 0,0 1-1,0-1 1,-1 0 0,1 0 0,-1 1 0,1-1 0,-1 0 0,0 1 0,1 0 0,-1-1 0,0 1 0,0 0-1,0 0 1,0 0 0,-3-1 0,1 1-8,0 0 0,-1 0 0,1 0 0,0 0 0,-1 1 0,1 0 0,0-1 0,-1 2 0,1-1 0,0 0 0,-1 1 0,1 0 0,-8 2 0,5 1-18,-1-1 0,1 1 0,0 0 0,0 1 1,0 0-1,0 0 0,1 0 0,0 1 0,0 0 0,-8 11 0,11-14 36,1 1-1,0 0 1,-1 0-1,1 0 1,1 0-1,-1 0 1,1 1-1,-1-1 1,0 7-1,2-8 14,0 0-1,0 0 1,0 0 0,0 0-1,0 0 1,1 0-1,-1 0 1,1 0 0,0 0-1,0 0 1,0 0 0,0 0-1,1-1 1,-1 1-1,3 2 1,-2-2-9,0 0 0,1 0 0,0-1 0,0 1-1,-1-1 1,1 0 0,1 1 0,-1-2 0,0 1 0,0 0 0,1-1 0,-1 1-1,1-1 1,-1 0 0,8 1 0,-1 0 63,0-1-1,1 0 0,-1-1 1,17-2-1,-13 1-20,0-2 1,0 1-1,0-2 0,0 0 0,-1-1 1,0 0-1,0-1 0,0 0 0,12-9 1,2-4-51,0-2 1,-2-1 0,39-43-1,-61 61 9,-2 3-48,1-1-1,-1 0 1,0 1 0,1-1-1,-1 1 1,1 0 0,0-1-1,3-1 1,-5 3 35,0 0-1,0 0 1,1 0 0,-1 0 0,0 0-1,1 0 1,-1 0 0,0 0-1,0 0 1,1 0 0,-1 0 0,0 0-1,0 0 1,1 0 0,-1 0 0,0 0-1,0 1 1,1-1 0,-1 0 0,0 0-1,0 0 1,1 0 0,-1 1 0,0-1-1,1 0 1,5 13-134,1 16 174,-4-17-36,0 0 1,1-1-1,0 1 0,0-1 0,1 0 1,11 18-1,-13-26 37,0 1 1,0-1 0,1 0-1,-1 0 1,1 0 0,-1 0-1,1-1 1,0 1 0,0-1-1,0 0 1,0 0 0,0-1-1,1 1 1,-1-1-1,6 1 1,-3-1-11,0 0 0,0 0 0,0-1-1,0 0 1,0-1 0,0 1 0,0-1 0,0-1 0,7-1-1,5-5 31,1 0 0,-1-1 0,0-1 0,-1-1 0,17-14 0,-28 21-31,-4 2-31,-1 0 0,1 0 0,-1 0 0,0 0 0,0 0 0,1 0 1,-1-1-1,-1 1 0,1-1 0,0 1 0,-1-1 0,3-5 0,-4 7 4,1 0-1,-1-1 1,0 1-1,0 0 1,0 0 0,0-1-1,0 1 1,0 0-1,0 0 1,-1-1-1,1 1 1,0 0-1,-1 0 1,1 0-1,-1-1 1,1 1 0,-1 0-1,1 0 1,-1 0-1,0 0 1,0 0-1,1 0 1,-1 0-1,0 0 1,0 1 0,0-1-1,0 0 1,0 0-1,0 1 1,0-1-1,0 1 1,-1-1-1,-1 0 1,1 0-17,-1 0 1,0 0-1,0 0 0,0 1 0,-1-1 0,1 1 1,0 0-1,0-1 0,0 2 0,0-1 1,0 0-1,0 1 0,0-1 0,0 1 1,0 0-1,0 0 0,0 0 0,0 0 0,0 0 1,0 1-1,-2 2 0,-4 1-4,2 0-1,-1 1 1,0 1 0,1-1-1,-10 13 1,15-17 25,0 1 1,0-1 0,1 0-1,-1 1 1,1 0 0,-1-1-1,1 1 1,0 0 0,0 0 0,0 0-1,1 0 1,-1 0 0,1 0-1,-1 0 1,1 0 0,0 0-1,0 0 1,0 0 0,1 0-1,-1 0 1,1 0 0,-1-1-1,1 1 1,0 0 0,0 0-1,0 0 1,1-1 0,-1 1-1,1 0 1,-1-1 0,1 1-1,0-1 1,0 0 0,0 0-1,0 0 1,1 0 0,-1 0-1,4 3 1,4-1 85,-1 0-1,1-1 0,0 0 1,0 0-1,0-1 1,0 0-1,1-1 0,-1 0 1,0 0-1,1-1 1,-1-1-1,20-3 1,-12 1-9,-1-1 0,1-1 0,-1 0-1,0-2 1,0 0 0,25-15 0,-28 13-68,-1 0 0,-1-1 0,0-1 0,18-19 0,-12 8 0,27-40 1,-36 47 18,11-26-1,-14 26-14,13-20 0,-19 35-12,0 0-1,0 0 0,0 0 0,0 0 0,0 1 0,0-1 1,0 0-1,0 0 0,0 0 0,0 0 0,0 0 0,0 0 0,0 0 1,0 0-1,0 1 0,0-1 0,1 0 0,-1 0 0,0 0 1,0 0-1,0 0 0,0 0 0,0 0 0,0 0 0,0 0 1,0 0-1,1 0 0,-1 0 0,0 0 0,0 1 0,0-1 1,0 0-1,0 0 0,0 0 0,0 0 0,1 0 0,-1 0 0,0 0 1,0 0-1,0 0 0,0 0 0,0 0 0,0-1 0,0 1 1,1 0-1,-1 0 0,0 0 0,0 0 0,0 0 0,0 0 1,0 0-1,0 0 0,0 0 0,0 0 0,1 0 0,-1 0 1,0 0-1,0-1 0,0 1 0,0 0 0,0 0 0,0 0 0,0 0 1,2 14-91,-2-9 53,3 36-12,-3 0 1,-5 54-1,2-61 121,0-2 54,-2 0 0,-11 39-1,15-69-99,1-1-1,-1 1 0,1 0 1,-1-1-1,0 1 0,0 0 1,1-1-1,-1 1 0,0-1 1,-1 1-1,0 1 0,1-3-23,1 0-1,-1 1 0,1-1 1,-1 1-1,1-1 0,-1 0 1,0 1-1,1-1 0,-1 0 1,0 0-1,1 0 0,-1 1 0,0-1 1,1 0-1,-1 0 0,0 0 1,1 0-1,-1 0 0,0 0 1,-1-1-1,0 0-22,0 0 1,-1 0-1,1 0 0,0-1 1,0 1-1,0-1 0,0 1 0,0-1 1,0 0-1,0 0 0,1 0 1,-1 0-1,1 0 0,-3-3 1,0-2-12,-1-1 0,1 0 0,0 0 0,1 0-1,0 0 1,-2-9 0,4 16 12,1 0 12,0 0 0,0 0 1,-1 1-1,1-1 0,0 0 0,0 0 0,0 0 1,0 1-1,0-1 0,0 0 0,0 0 0,0 0 1,0 0-1,1 0 0,0 0 11,0 1 1,-1-1-1,1 1 0,0 0 0,0-1 1,0 1-1,0 0 0,-1 0 0,1 0 1,0 0-1,0 0 0,0 0 1,0 0-1,1 0 0,8 1 13,-1 0 1,0 0-1,0 1 1,0 0-1,16 7 0,-15-5 46,1-1-1,0 0 1,19 3 0,-15-5-143,1 0 1,0-2-1,0 0 1,-1 0-1,23-6 0,2 1-3739,-1 0-8406,-21 3 8149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2:50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586 182 1312,'0'0'38,"0"0"0,-1 0 0,1 0 0,0-1 0,0 1 0,-1 0 0,1 0-1,0 0 1,0-1 0,0 1 0,-1 0 0,1-1 0,0 1 0,0 0 0,0 0 0,0-1 0,-1 1 0,1 0 0,0-1 0,0 1 0,0 0 0,0-1 0,0 1-1,0 0 1,0-1 0,0 1 0,0 0 0,0-1 0,6-9 2498,-6 9-2234,1 0-1,0-1 0,0 1 1,-1 0-1,1 0 1,0 0-1,-1-1 0,1 1 1,-1 0-1,0-1 1,1-1-1,-1 2-103,0-4 318,1 0 0,-1 1 0,-1-1 0,1 0 0,0 0-1,-1 1 1,0-1 0,0 1 0,-1-1 0,1 1 0,-1-1-1,0 1 1,0 0 0,-5-8 0,3 7-308,0 0 0,0 0 0,-1 0 0,0 1 0,1 0 0,-2-1 0,1 2 0,0-1 0,-1 0 0,0 1 0,1 0 0,-1 1 0,0-1 0,-13-2 0,2 1-172,-1 2 1,0 0-1,0 1 0,0 0 1,0 2-1,1 0 1,-1 1-1,-27 6 0,31-4-54,1 0 0,-1 1-1,0 1 1,1 0-1,0 0 1,1 2-1,-1-1 1,2 2 0,-1-1-1,1 2 1,-13 13-1,9-6 45,1 1-1,0 1 0,2 0 0,0 0 0,1 1 0,1 1 0,1-1 1,1 2-1,1-1 0,1 1 0,0 0 0,2 0 0,-2 28 0,5-44 20,1-1 0,0 1 0,0 0 0,1 0 0,-1-1 0,1 1 0,0 0-1,1-1 1,-1 1 0,1-1 0,0 0 0,1 1 0,-1-1 0,1 0 0,0 0 0,0 0-1,0-1 1,1 1 0,0-1 0,0 0 0,0 0 0,0 0 0,8 4 0,1 0 70,1-1 1,1 0 0,-1-1-1,1 0 1,29 5-1,-4-3 133,45 3 0,-67-9-76,0-1-1,1-1 1,-1 0-1,0-2 1,26-4-1,-43 6-130,1 0 0,-1-1 0,1 1 0,-1-1 0,1 1 0,-1-1 0,0 1 1,1-1-1,-1 0 0,0 0 0,2-1 0,-3 2-34,0 0 1,0-1-1,0 1 1,0 0 0,0 0-1,0-1 1,-1 1 0,1 0-1,0 0 1,0 0-1,0-1 1,0 1 0,-1 0-1,1 0 1,0 0 0,0-1-1,0 1 1,-1 0-1,1 0 1,0 0 0,0 0-1,-1 0 1,1 0-1,0-1 1,0 1 0,-1 0-1,1 0 1,0 0 0,0 0-1,-1 0 1,1 0-1,0 0 1,-1 0 0,1 0-1,-6-1-75,0 1-1,-1-1 0,1 1 1,-7 1-1,2 0 11,1 2-1,0-1 0,0 2 1,0-1-1,0 1 0,1 1 1,-1-1-1,1 2 0,0-1 0,0 1 1,-14 14-1,13-11 66,0 1-1,1 1 1,1 0-1,0 0 1,0 0-1,1 1 1,0 0-1,-8 21 1,12-24 21,0 1 0,0-1 0,1 1 0,0-1 0,1 1 1,0 0-1,1-1 0,0 1 0,2 16 0,-2-20 2,2 0 0,-1-1 0,0 1 0,1-1 1,0 0-1,1 1 0,-1-1 0,1 0 0,0-1 0,0 1 0,0 0 0,1-1 1,0 0-1,0 1 0,0-2 0,0 1 0,0 0 0,6 3 0,-5-4 10,1 0 1,-1 0-1,0 0 0,1-1 0,0 0 1,-1 0-1,1 0 0,0-1 0,0 0 0,0 0 1,0 0-1,0-1 0,0 0 0,1 0 1,-1 0-1,0-1 0,0 0 0,0 0 0,-1 0 1,1-1-1,0 0 0,0 0 0,8-6 1,-2 2 15,0-1 0,-1 0 0,0-1 1,-1 0-1,19-19 0,42-56 63,-30 33-95,-13 19 14,2 0 1,2 2 0,67-48-1,-89 69-46,1 1 0,0 0 0,1 1 0,0 0 0,0 1 0,0 1 0,24-7 0,-35 11 3,-1 0-1,1 0 1,0 0-1,-1 0 1,1 0-1,0 0 1,-1 0-1,1 0 1,0 0-1,-1 0 1,1 0 0,0 0-1,-1 0 1,1 1-1,-1-1 1,1 0-1,0 0 1,-1 1-1,1-1 1,-1 0-1,1 1 1,-1-1-1,1 1 1,-1-1-1,1 1 1,-1-1-1,1 1 1,-1-1-1,0 1 1,1-1 0,-1 1-1,0 0 1,0-1-1,1 1 1,-1-1-1,0 1 1,0 0-1,0-1 1,0 1-1,1 1 1,-1 2 10,0 1 1,0 0-1,0-1 0,-2 10 1,-25 86 148,7-27 23,7-29 15,11-36 142,5-11-127,6-12 94,3-5-226,0 1 0,1 0 0,1 0 0,1 2 0,18-19 0,92-72-402,-88 77 140,-32 27 129,-1 1 0,1-1-1,0 1 1,0 0 0,0 0 0,0 0-1,7-1 1,-11 3 49,1 1 0,-1 0 0,0 0 1,1-1-1,-1 1 0,1 0 0,-1 0 0,0 0 0,1 1 0,-1-1 0,0 0 1,1 0-1,-1 1 0,0-1 0,1 1 0,-1-1 0,0 1 0,0-1 0,1 1 0,-1 0 1,0 0-1,0 0 0,0-1 0,0 1 0,0 0 0,0 0 0,0 1 0,0-1 1,-1 0-1,1 0 0,0 0 0,-1 0 0,1 1 0,-1-1 0,1 0 0,0 3 1,4 15 40,-1 0 0,0 0 0,-2 1 0,0-1 0,-1 26 0,0-10 32,-1-31-67,4 75 209,16 101 1,-19-177-188,0 0 0,-1-1 0,1 1 0,0-1 1,0 1-1,0-1 0,1 1 0,-1-1 0,3 4 0,-3-6-10,-1 1 1,1-1-1,-1 1 1,1 0 0,0-1-1,-1 1 1,1-1-1,0 0 1,0 1-1,-1-1 1,1 0-1,0 1 1,0-1 0,0 0-1,-1 0 1,1 0-1,0 1 1,0-1-1,0 0 1,0 0-1,-1 0 1,1 0-1,0-1 1,0 1 0,0 0-1,-1 0 1,1 0-1,0-1 1,0 1-1,0 0 1,-1-1-1,1 1 1,0-1-1,-1 1 1,1-1 0,1 0-1,2-3 38,0 0 0,1 0 0,-2-1 0,1 1 0,0-1 0,-1 0 0,5-10 0,18-43 119,-14 28-148,66-138 254,-75 163-263,5-11 21,0 0-1,-1-1 0,7-24 0,-12 37-54,-1-1 0,-1 1 0,1 0 0,-1 0 0,1-1 0,-1 1 0,0 0 0,-1-1 0,1 1 0,-1 0 0,0-1 0,0 1 0,0 0 1,0 0-1,-1 0 0,0 0 0,0 0 0,0 0 0,-4-5 0,5 8-9,1 0-1,-1 0 1,0 0 0,1 1 0,-1-1-1,0 0 1,0 1 0,1-1-1,-1 0 1,0 1 0,0-1 0,0 1-1,0-1 1,0 1 0,0 0 0,0-1-1,0 1 1,0 0 0,0 0 0,0-1-1,0 1 1,0 0 0,0 0-1,0 0 1,0 0 0,0 1 0,0-1-1,0 0 1,0 0 0,0 1 0,0-1-1,1 0 1,-1 1 0,0-1 0,0 1-1,0-1 1,0 1 0,0-1 0,1 1-1,-1 0 1,0-1 0,0 2-1,-2 1-18,0 0-1,0 0 0,1 1 1,0-1-1,0 0 0,0 1 0,0 0 1,0-1-1,-1 5 0,1 1 60,-1-1-1,1 1 1,1 0 0,-1-1-1,1 1 1,1 0 0,0 0-1,0 0 1,1 0-1,0-1 1,0 1 0,1 0-1,0-1 1,1 1-1,0-1 1,0 1 0,0-1-1,9 12 1,-8-14 42,0 0 0,1 0 0,-1-1 0,1 1 1,1-1-1,-1 0 0,1 0 0,0-1 0,0 0 0,0 0 1,12 5-1,-12-7-11,-1 0 1,1-1-1,-1 1 1,1-1-1,-1-1 1,1 1-1,-1-1 1,1 0 0,0 0-1,-1-1 1,1 1-1,0-1 1,-1-1-1,0 1 1,1-1-1,5-2 1,6-4 133,0-1 1,-1 0-1,-1-1 0,27-22 1,51-58-59,-80 77-66,-2-1 0,1-1 0,-2 0 0,16-28 0,-21 28-42,-5 14-24,0 0-1,1-1 1,-1 1-1,0 0 1,1 0-1,0-1 0,-1 1 1,1 0-1,0 0 1,0 0-1,0-1 1,1-2-410,0 5-134,0 2 675,2 4-132,-1 0-1,0 0 1,0 1 0,-1-1-1,0 0 1,1 10 0,5 14 82,15 33 7,-22-62-52,-1 0 0,1 0 0,0 0 0,-1 0 0,1 0 0,0 0 0,0 0 0,1 0 0,-1 0 0,0-1 0,0 1 0,1 0-1,-1-1 1,1 1 0,0-1 0,-1 0 0,1 1 0,0-1 0,0 0 0,0 0 0,3 1 0,-3-1 0,0-1 0,1 0 0,-1 0 0,0 0 0,0 0 0,1 0 0,-1 0 0,0-1 0,0 1 0,1-1 0,-1 1 0,0-1 1,0 0-1,0 0 0,0 0 0,0 0 0,0 0 0,0-1 0,0 1 0,2-3 0,92-79 47,28-32 144,-120 112-233,0-1 0,0 0-1,-1 0 1,1-1 0,-1 1 0,4-8 0,-7 11 15,0 1 0,1 0 0,-1 0 0,0 0 0,0 0 1,0 0-1,0-1 0,0 1 0,0 0 0,0 0 0,0 0 0,0 0 0,0-1 0,0 1 1,0 0-1,0 0 0,0 0 0,0 0 0,0-1 0,0 1 0,0 0 0,0 0 1,0 0-1,0 0 0,0-1 0,0 1 0,0 0 0,0 0 0,0 0 0,0 0 1,0-1-1,-1 1 0,1 0 0,0 0 0,0 0 0,0 0 0,0 0 0,0 0 0,0-1 1,-1 1-1,1 0 0,0 0 0,0 0 0,0 0 0,0 0 0,0 0 0,-1 0 1,1 0-1,0 0 0,0 0 0,-13 5-406,-11 13-19,17-11 413,-1 1 0,1 0 0,1 0-1,-1 0 1,1 1 0,1 0 0,0 0 0,0 0 0,1 1-1,-5 15 1,7-20 27,0 0-1,1 0 0,0 1 1,1-1-1,-1 0 0,1 1 1,0-1-1,0 0 0,1 1 1,-1-1-1,1 0 0,0 1 1,1-1-1,-1 0 0,1 0 1,0 0-1,1 0 0,-1 0 1,1-1-1,0 1 0,0-1 1,4 5-1,-3-4 48,0-1 0,-1 0 0,2 0 0,-1-1 0,0 1 1,1-1-1,0 0 0,0 0 0,-1-1 0,8 3 0,-9-4-10,-1-1 1,1 1 0,0-1-1,0 0 1,0 0-1,-1 0 1,1 0-1,0-1 1,0 1 0,-1-1-1,1 1 1,0-1-1,0 0 1,-1 0-1,1 0 1,-1 0 0,1-1-1,-1 1 1,0-1-1,1 0 1,2-2-1,8-8 4,0 0 0,-1-1-1,-1-1 1,0 0 0,-1-1-1,0 0 1,-1 0 0,13-32-1,-15 34-34,-5 10-20,-1 1 1,0 0 0,1-1-1,-1 1 1,-1-1 0,2-2-1,0-2-171,-2 7 157,0 0 1,0-1 0,1 1 0,-1 0 0,0 0-1,0 0 1,0-1 0,0 1 0,0 0-1,0 0 1,0 0 0,0-1 0,0 1-1,0 0 1,-1 0 0,1 0 0,0-1-1,0 1 1,0 0 0,0 0 0,0 0 0,0-1-1,0 1 1,0 0 0,-1 0 0,1 0-1,0 0 1,0-1 0,0 1 0,0 0-1,-1 0 1,1 0 13,1 14-161,0 1 1,-1 0 0,-3 17-1,2-13 101,-3 48 85,-22 238-71,20-268 93,-2 0 1,-2 0-1,-1-1 1,-1 0 0,-35 68-1,36-85 15,0-1-1,-23 27 0,29-39-42,0 0 0,-1-1 0,1 1 0,-1-1 0,-1 0 0,1-1 0,-1 0 0,1 0 0,-1 0 0,-12 4 0,17-7-45,-1-1 0,1 1-1,-1-1 1,0 0 0,1 1 0,-1-1 0,0 0 0,1 0 0,-1-1-1,0 1 1,1-1 0,-1 1 0,1-1 0,-1 0 0,1 0 0,-4-1 0,2 0-17,1-1 0,-1 1 1,0-1-1,1 0 0,-1 0 1,1 0-1,0 0 1,0-1-1,-2-3 0,1 2 1,1-1-1,0 1 0,0 0 1,0-1-1,1 1 1,0-1-1,0 0 0,0 0 1,1 0-1,0 0 0,0 0 1,1 0-1,-1 0 1,1-6-1,2 5 22,0 1 1,0 0-1,0 1 1,1-1-1,0 0 0,0 1 1,0-1-1,0 1 1,1 0-1,8-8 1,-6 7 37,0 0 1,1 0 0,-1 1 0,1 0-1,1 0 1,-1 0 0,12-4 0,6-4 22,8-6 28,93-55 22,-99 56-28,-1-2 0,37-34 0,-9-4 393,76-109 1,-116 147-380,8-13 209,24-49 1,-12 19 87,-11 12 137,-23 51-508,0 0 0,0 0 1,0 1-1,0-1 0,0 0 0,0 0 0,0 0 0,0 0 1,0 0-1,0 0 0,0 0 0,0 0 0,0 0 0,0 0 1,0 0-1,0 0 0,0 0 0,0 0 0,0 0 0,1 0 1,-1 0-1,0 0 0,0 0 0,0 0 0,0 0 0,0 0 0,0 0 1,0 0-1,0 0 0,0 0 0,0 0 0,0 0 0,0 0 1,0 0-1,0 0 0,0 0 0,0 0 0,0 0 0,1 0 1,-1 0-1,0 0 0,0 0 0,0 0 0,0 0 0,0 0 1,0 0-1,0 0 0,0 0 0,0 0 0,0 0 0,0 0 1,0 0-1,0 0 0,0 0 0,0 0 0,0 10-97,-2 14 133,-1 4 67,2 35 1,1-58-66,0-1-16,2 22 186,-2-25-185,0 0 0,0-1 0,0 1 0,0 0 0,1-1 0,-1 1 0,0-1 0,0 1 0,1 0 0,-1-1 1,0 1-1,1-1 0,-1 1 0,1-1 0,-1 1 0,1-1 0,-1 1 0,1-1 0,-1 0 0,1 1 0,-1-1 0,1 0 0,-1 1 0,1-1 0,0 0 0,-1 0 1,1 1-1,0-1 0,-1 0 0,1 0 0,0 0 0,-1 0 0,1 0 0,0 0 0,0 0 0,2-1 33,1-1 0,-1 1 0,0-1 1,0 1-1,0-1 0,0 0 0,0-1 0,-1 1 0,1 0 0,4-6 0,2 0 67,20-19 46,-13 12-253,0 1-1,24-16 1,-39 29 65,1 0 0,0 0 0,0 0 0,-1 0 0,1 1 0,0-1 0,0 1 0,0-1 0,0 1 0,0 0 0,0-1 0,3 1 0,-4 0 11,0 1-1,0-1 0,0 0 1,0 0-1,0 1 0,0-1 0,0 1 1,1-1-1,-2 1 0,1-1 1,0 1-1,0 0 0,0-1 1,0 1-1,0 0 0,0 0 0,-1 0 1,1 0-1,0 0 0,-1 0 1,1 0-1,-1 0 0,2 1 0,0 5 3,0-1 0,0 1 0,-1 0 0,0-1 0,0 1 0,-1 0 0,1 0 0,-2 10 0,-33 229 77,23-189 51,-22 68 1,24-98-11,-2 0 0,-1 0 1,0-1-1,-24 34 0,35-58-88,-19 23 307,19-24-305,0 0-1,0 0 1,0 0-1,0 0 0,-1 0 1,1-1-1,0 1 1,0 0-1,-1-1 1,1 1-1,0-1 0,-1 1 1,1-1-1,0 1 1,-1-1-1,1 0 0,-1 0 1,1 0-1,-2 0 1,1 0-17,0-1 1,1 0-1,-1 1 1,0-1-1,1 0 1,-1 0-1,1 0 1,0 0-1,-1 0 0,1 0 1,0 0-1,-1 0 1,1-1-1,0 1 1,0 0-1,0-1 1,0 1-1,0-1 1,1 1-1,-1-1 1,0 1-1,1-1 1,-1-2-1,-2-4 4,1 0 1,1 0-1,0-1 0,-1-9 0,1-13-146,2 1 0,0 0 0,2-1-1,1 1 1,11-36 0,-10 47-389,1 1 0,2 0 0,15-30 0,-15 36-378,0 0 0,0 0 0,1 1 0,1 1 0,18-18 0,-14 16-1059,1 1 1,0 1 0,19-10 0,2 5-1267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2:50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4480,'-13'0'5504,"18"0"-3392,9 4-1216,4 1 1280,4-2-1216,6 2 351,1 2-767,-2 2-256,5-1-160,-4-4-192,-6 4 32,-4 1-1951,6 3 1087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2:55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23 800 3712,'-1'1'179,"-1"-1"-1,0 1 1,1-1 0,-1 1 0,1 0-1,-1 0 1,1-1 0,0 1 0,-1 0-1,1 0 1,0 0 0,0 1 0,-2 0-1,3-1-4,0-1-1,-1 1 0,1 0 1,0-1-1,0 1 1,0 0-1,-1-1 0,1 1 1,0 0-1,0 0 0,0-1 1,0 1-1,0 0 1,1-1-1,-1 1 0,0 0 1,0-1-1,0 1 0,0 0 1,1-1-1,-1 1 1,0 0-1,1-1 0,-1 1 1,1-1-1,-1 1 0,0-1 1,1 1-1,-1-1 1,1 1-1,0-1 0,0 1 1,1 1 104,-1-1 0,1 1 0,0-1 0,1 0 0,-1 0 0,0 0 0,0 0 0,0 0 0,1 0 0,-1 0 0,0-1 0,1 1 0,-1-1 0,1 0 0,-1 0 0,0 0 1,1 0-1,-1 0 0,1 0 0,-1-1 0,4 0 0,2-2 72,0 0 0,-1-1 0,1 0 0,-1 0 0,12-9 1,34-32 468,-25 20-369,92-74 190,-105 84-531,1-1-1,23-31 1,-3-3 381,-35 47-360,-4 8-363,2-3 211,0 0-1,0 0 1,0-1 0,1 1-1,-1 0 1,1 0-1,-1 3 1,4 54 198,-3-54-128,0 0 1,1 1 0,0-1 0,-1 0-1,2 1 1,-1-1 0,0 0 0,1 0-1,0 0 1,6 9 0,-7-12 2,0 0-1,1 0 1,-1 0 0,1-1 0,0 1-1,0 0 1,0-1 0,0 1 0,0-1-1,0 0 1,0 0 0,0 0 0,0 0-1,0 0 1,1 0 0,-1 0 0,0-1-1,1 1 1,-1-1 0,0 0 0,1 0-1,-1 0 1,1 0 0,-1 0 0,0 0-1,1 0 1,2-2 0,0 1 32,0-1 1,0 1-1,0-1 1,-1-1-1,1 1 1,-1 0-1,1-1 0,-1 0 1,0 0-1,7-7 1,2-4-14,18-25 0,-26 31-93,14-19 115,-2 0 0,-1-1 0,20-46 0,48-184-341,-76 231 242,37-115-303,-43 133-168,-3 21 55,6 163 311,-6-35 201,-7-1 0,-46 250 0,47-353-8,-23 90 167,24-108-133,0 0-1,-1-1 0,-1 0 1,-17 28-1,23-42-48,0 0 1,0-1 0,0 1-1,0 0 1,-1-1-1,1 1 1,-1-1-1,-5 4 1,7-6-54,0 1 0,0-1 1,0 1-1,0-1 0,0 0 1,-1 0-1,1 1 0,0-1 0,0 0 1,-1 0-1,1 0 0,0 0 0,0 0 1,0-1-1,-1 1 0,1 0 1,0-1-1,0 1 0,0 0 0,0-1 1,0 1-1,0-1 0,0 0 1,0 1-1,0-1 0,0 0 0,0 0 1,0 1-1,0-1 0,0 0 1,-1-2-1,-1-1-19,1 0 1,-1 0-1,0-1 1,1 1 0,0-1-1,0 0 1,1 0-1,-1 0 1,1 0-1,0 0 1,0 0-1,1 0 1,-1 0-1,1 0 1,0 0-1,1-7 1,1-1-14,-1 0 0,2 0-1,0 0 1,1 0 0,5-14 0,-6 20 16,2-1 0,-1 1 1,1 0-1,0 0 0,0 0 1,1 1-1,0 0 0,0 0 1,0 0-1,1 1 0,0-1 0,0 2 1,0-1-1,14-6 0,7 0-26,0 0 0,53-12 0,-57 17-61,0 1 0,47-2 1,-56 7-1076,-1 0 0,1 1 1,21 4-1,-35-4 772,1-1-1,-1 0 1,1 1-1,-1 0 1,1-1 0,-1 1-1,0 0 1,1 0-1,-1 0 1,0-1 0,1 1-1,-1 1 1,0-1-1,0 0 1,0 0 0,1 2-1,8 12-2368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2:55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33 9792,'-51'-20'4448,"38"11"-3872,8 6-32,5 6-416,10-3-1856,3 0-864,10 9 1440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2:59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1017 3808,'7'-4'6820,"25"-13"-3560,-12 7-2837,0 0 0,-1-2 0,0 0 0,-1-1 0,0-1 0,-1 0 0,-1-2 0,19-21 0,-19 16-314,-1-1 0,0 0 0,-2-1-1,13-29 1,33-100 174,-51 127-251,72-272 837,-75 262-538,0 0 0,-1-68-1,-9 75 137,1 18-391,4 10-80,0 0 0,0 0-1,0 0 1,0 0-1,0 0 1,0 0-1,0 0 1,0 0-1,0 0 1,0 0-1,0 0 1,0 0-1,0 0 1,0 0-1,0-1 1,0 1-1,0 0 1,0 0-1,0 0 1,0 0 0,0 0-1,0 0 1,0 0-1,0 0 1,0 0-1,0 0 1,0 0-1,0 0 1,0 0-1,0 0 1,0 0-1,-1 0 1,1 0-1,0 0 1,0 0-1,0 0 1,0 0-1,0 0 1,0 0 0,0 0-1,0 0 1,0 0-1,0 0 1,0 0-1,0 0 1,0 0-1,0 0 1,0 0-1,-1 0 1,1 0-1,0 0 1,0 0-1,0 0 1,0 0-1,0 0 1,0 0 0,0 0-1,0 0 1,0 0-1,0 0 1,0 0-1,0 0 1,-8 17-31,5-12 82,1-1 1,0 1-1,0 0 1,-1 6-1,-11 38 3,7-30 59,-5 31-1,3 28 184,3 1-1,5 110 1,2-128-237,-1-34 42,1 1 0,6 38 0,0-19 171,-6-30-158,2-1 0,5 23 0,-5-28-74,-2-8-4,-1 0-1,1-1 1,0 0-1,0 1 1,0-1-1,0 1 1,0-1-1,3 4 1,4 6 146,-8-11-163,1 0 0,-1 0 0,1 0 0,0 1 1,0-1-1,0 0 0,0 0 0,-1 0 0,1 0 1,1-1-1,-1 1 0,0 0 0,0 0 1,0 0-1,2 0 0,0 0 46,0 0-1,0-1 1,1 1 0,-1-1-1,0 0 1,1 1 0,-1-2-1,0 1 1,1 0 0,-1-1 0,0 1-1,1-1 1,-1 0 0,6-2-1,6-4 28,26-15-1,-14 6 124,-9 8-145,40-24 108,-51 28-173,0-1 1,-1 0-1,0 0 1,0-1 0,-1 0-1,7-8 1,-10 11 14,1-1 0,-1 1 0,0-1 0,0 0 1,0 0-1,0 0 0,-1 0 0,1 0 0,0-6 1,-2 8-22,0 0 1,0 1 0,0-1 0,0 0-1,0 1 1,0-1 0,0 1-1,-1-1 1,1 1 0,-1-1 0,1 0-1,-1 1 1,0-1 0,1 1 0,-1 0-1,0-1 1,0 1 0,0 0 0,0-1-1,0 1 1,0 0 0,-1 0 0,1 0-1,0 0 1,0 0 0,-1 0-1,-2-1 1,3 1-26,-1 0-1,1 0 1,-1 1-1,0-1 0,1 0 1,-1 1-1,0-1 1,0 1-1,1 0 1,-1-1-1,0 1 0,0 0 1,0 0-1,1 0 1,-1 0-1,0 1 1,0-1-1,0 0 1,1 1-1,-1-1 0,0 1 1,1 0-1,-1 0 1,0-1-1,-1 3 1,-3 0-23,0 1 1,0 0 0,1 0 0,-1 0 0,1 1 0,0-1-1,-7 10 1,10-11 41,1-1 0,-1 1 1,1 0-1,-1 0 0,1-1 0,0 1 0,0 0 0,0 0 0,0 0 1,0 0-1,1 1 0,-1-1 0,1 0 0,0 0 0,0 0 0,0 0 1,1 0-1,-1 0 0,2 4 0,-1-2 44,1-1-1,0 1 1,0-1 0,1 1-1,-1-1 1,1 0 0,0 0-1,0 0 1,0 0 0,1 0-1,-1-1 1,1 0 0,0 0-1,0 0 1,0 0 0,0 0 0,8 2-1,1 1 30,0-1 0,0 0 0,0-1 0,1-1 0,13 2 0,-10-3 58,0 0 1,1-1-1,25-3 0,-34 2-81,0-1-1,0-1 0,-1 0 1,1 0-1,-1-1 0,0 0 1,1 0-1,10-7 1,-16 9-23,-1-1 1,0 1-1,0-1 1,-1 1-1,1-1 1,0 0-1,0 0 1,-1 0 0,1 0-1,-1 0 1,0 0-1,1 0 1,-1-1-1,0 1 1,0 0-1,-1-1 1,1 1-1,0-1 1,-1 1 0,1 0-1,-1-1 1,0 1-1,0-1 1,0 1-1,0-1 1,-1 1-1,1-1 1,-2-4 0,-4-5-62,-1 0-1,-1 1 1,0 0 0,0 0 0,-1 1 0,0 0 0,-1 1 0,-20-15 0,22 18-18,0 1-1,0 0 1,-1 0-1,1 1 1,-1 1-1,0-1 1,-1 1-1,1 1 1,-1 0-1,-14-2 1,23 4 45,0 0 1,0 0 0,1 0 0,-1 0 0,0 0 0,0 1 0,0-1-1,1 0 1,-1 0 0,0 0 0,1 1 0,-1-1 0,0 0 0,0 1 0,1-1-1,-1 1 1,1-1 0,-1 1 0,0-1 0,1 1 0,-1-1 0,1 1-1,-1-1 1,1 1 0,-1 0 0,1-1 0,0 1 0,-1 0 0,1 0-1,0-1 1,0 1 0,-1 0 0,1 1 0,0-1-9,0 0 0,0 0 0,0 0 1,0 1-1,0-1 0,0 0 0,0 0 0,1 0 0,-1 0 1,0 0-1,1 1 0,-1-1 0,1 0 0,0 0 0,-1 0 0,1 0 1,0 0-1,-1 0 0,1-1 0,1 3 0,8 4 67,-1-1-1,1 0 1,0 0 0,1-1-1,-1-1 1,1 0-1,0 0 1,0-1-1,0 0 1,1-1 0,-1 0-1,1-1 1,-1 0-1,1-1 1,-1 0 0,1-1-1,-1 0 1,1-1-1,-1 0 1,0-1-1,0 0 1,14-6 0,-8 1 79,0-1 1,26-17 0,-35 20-46,1 0 1,-2-1-1,1 0 0,-1-1 1,0 0-1,0 0 0,-1 0 0,7-13 1,-8 13 73,0 1 0,11-14 1,-17 26-176,-1-1 1,1 1 0,0-1 0,0 1 0,0 0 0,1-1 0,0 1 0,0 7 0,-1 15-139,0-20 161,-10 120 182,13-67-168,-2-58 160,20-3 314,-14-1-443,0-1 0,0 1 1,0-1-1,-1-1 0,1 1 1,-1-1-1,0 0 0,0 0 0,0 0 1,-1-1-1,1 1 0,-1-1 1,0-1-1,6-9 0,0-2 24,-1 0-1,-1-1 0,11-33 1,-10 26-43,-5 16-46,-1-1-1,0 0 1,0 0-1,-1 0 1,2-18-1,-5 25-426,-2 9 232,0 8 124,1 34-3,0-30 38,1 0-1,3 30 1,-1-43 53,0 1 1,0 0-1,0-1 1,1 0-1,0 1 1,0-1-1,0 0 1,1 0-1,0 0 1,0 0-1,0 0 1,7 7-1,-6-8 24,0 0 0,1 0 0,0-1 0,0 0 0,0 0 0,0 0 0,0 0 0,1-1 0,-1 0 0,1 0 0,-1 0 0,1-1 0,0 0 0,0 0 0,0 0 0,0-1 0,-1 0 0,1 0 0,0 0 0,12-3 0,-3 0 40,0-1 0,-1 0 0,1-1 0,-1-1 0,0 0 1,0-1-1,13-9 0,-12 5-46,-1-1 0,0 0-1,-1-1 1,0-1 0,-1 0 0,0-1 0,-1 0 0,10-18 0,-12 17-116,-1 0 1,-1-1 0,7-20 0,-11 28 94,4-8 59,-5 13-41,0 1 0,-1 0-1,0-1 1,1 1 0,-1-1-1,0 1 1,-1-1 0,1-6-1,-6 59-735,3-33 691,0-1 1,1 1-1,1 16 1,1-4-52,0-18 89,-1 0-1,2 0 0,-1 0 1,4 13-1,-2-14-90,12 31-76,-13-37 199,-1 0-1,1 0 0,0 0 0,0-1 1,0 1-1,0-1 0,1 1 0,-1-1 0,1 0 1,4 3-1,-6-4-17,1-1 0,-1 1 1,0-1-1,1 0 0,-1 1 0,0-1 0,1 0 1,-1 0-1,1 0 0,-1 0 0,0 0 1,1 0-1,-1-1 0,1 1 0,-1 0 0,2-1 1,19-10 155,-12 2-146,0 0 1,0-1-1,-1 0 0,-1 0 1,0-1-1,12-21 0,33-77 112,-33 64-108,131-250-163,-127 249 93,-2-2 1,16-55 0,-35 97 9,3-11-72,-6 16 87,0 0 1,0 1-1,1-1 1,-1 0-1,0 1 1,0-1-1,0 0 1,0 1-1,0-1 1,0 0-1,0 1 1,0-1-1,0 0 0,-1 1 1,1-1-1,0 0 1,0 1-1,-1-1 1,1 1-1,-1-2 1,1 2 4,0 0-1,0 0 1,0 0-1,0 0 1,-1 0 0,1 0-1,0 0 1,0 0 0,0 0-1,0 0 1,-1 0 0,1 0-1,0 0 1,0 1 0,0-1-1,0 0 1,-1 0 0,1 0-1,0 0 1,0 0 0,0 0-1,0 0 1,0 0-1,-1 0 1,1 1 0,0-1-1,0 0 1,0 0 0,0 0-1,0 0 1,0 0 0,0 1-1,0-1 1,-1 0 0,1 0-1,0 0 1,0 0 0,0 1-1,0-1 1,0 0 0,0 0-1,0 0 1,0 0-1,0 1 1,0-1 0,0 0-1,0 0 1,0 0 0,0 1-1,-2 11-79,-2 12 68,-1-1 0,-2 0-1,-10 25 1,-5 17 4,-24 143 156,9-36 332,-15 25-235,51-184 127,1-13-355,0 1 0,0-1 0,0 0 0,0 0 1,0 0-1,1 1 0,-1-1 0,0 0 0,0 0 0,0 1 0,0-1 0,0 0 1,0 0-1,1 0 0,-1 0 0,0 1 0,0-1 0,0 0 0,0 0 0,1 0 1,-1 0-1,0 0 0,0 1 0,0-1 0,1 0 0,-1 0 0,0 0 0,0 0 0,1 0 1,-1 0-1,0 0 0,0 0 0,1 0 0,-1 0 0,0 0 0,0 0 0,0 0 1,1 0-1,-1 0 0,0 0 0,0 0 0,1 0 0,-1 0 0,0-1 0,0 1 1,0 0-1,1 0 0,-1 0 0,0 0 0,0 0 0,0-1 0,0 1 0,1 0 1,-1 0-1,0 0 0,0-1 0,20-14-76,27-29 0,-31 27 68,93-97-367,-109 114 360,0 0 0,1 0 0,-1 0-1,0-1 1,0 1 0,0 0 0,1 0-1,-1 0 1,0 0 0,0 0 0,0 0-1,1 0 1,-1 0 0,0 0 0,0-1 0,0 1-1,1 0 1,-1 0 0,0 0 0,0 0-1,1 0 1,-1 0 0,0 0 0,0 0 0,0 1-1,1-1 1,-1 0 0,0 0 0,0 0-1,1 0 1,-1 0 0,0 0 0,0 0 0,0 0-1,1 1 1,6 9-98,5 20 121,-10-22-44,1 0 58,1 0 0,-1-1 0,2 0 0,-1 0 0,1 0 0,0 0 0,0-1 0,12 12 0,-16-17-8,1 1 0,0-1 0,-1 0 0,1 0 1,0 1-1,0-1 0,-1 0 0,1 0 1,0-1-1,0 1 0,0 0 0,0-1 0,0 1 1,1-1-1,-1 1 0,0-1 0,0 0 1,0 0-1,0 0 0,0 0 0,0-1 0,0 1 1,0 0-1,0-1 0,0 1 0,0-1 1,0 0-1,0 0 0,0 0 0,0 0 0,0 0 1,0 0-1,-1 0 0,1-1 0,0 1 0,-1-1 1,1 1-1,1-3 0,7-10 34,0-1-1,0 0 1,8-19-1,2-3-224,-18 37-183,-1 7 151,0 13 55,0-6 60,1 6 9,0-5 131,0 0 0,0-1 0,1 1 0,8 21 0,-10-35-40,-1 0 1,0 0-1,1-1 1,-1 1 0,1 0-1,-1 0 1,1 0 0,-1-1-1,1 1 1,-1 0 0,1-1-1,0 1 1,-1 0 0,1-1-1,0 1 1,0-1-1,-1 1 1,1-1 0,0 1-1,0-1 1,0 0 0,0 1-1,1-1 1,-1 0 2,1 0 0,-1 0-1,1 0 1,-1-1 0,1 1 0,-1 0-1,1-1 1,-1 1 0,0-1 0,1 0 0,-1 1-1,0-1 1,2-1 0,4-3 43,-1-1 1,1 1-1,10-14 1,-17 18-57,77-97 50,-59 81-374,-18 16 315,1 1 0,-1 0 0,0-1 0,1 1-1,-1 0 1,1 0 0,-1-1 0,0 1 0,1 0 0,-1 0 0,1-1 0,-1 1 0,1 0 0,-1 0 0,1 0 0,-1 0-1,1 0 1,-1 0 0,1 0 0,-1 0 0,1 0 0,-1 0 0,1 0 0,-1 0 0,1 0 0,-1 0 0,1 0 0,-1 1-1,1-1 1,-1 0 0,1 0 0,-1 1 0,1-1 0,-1 0 0,0 0 0,1 1 0,-1-1 0,1 1 0,-1-1 0,1 1 0,0 4 26,1 1 1,-1-1-1,1 1 1,-2 0 0,1 0-1,-1-1 1,0 1 0,0 9-1,-1-3 40,1 62 308,0-74-363,0 1 1,0-1 0,1 0-1,-1 0 1,0 0-1,0 0 1,0 1 0,0-1-1,0 0 1,0 0-1,0 0 1,0 0 0,0 0-1,1 1 1,-1-1-1,0 0 1,0 0 0,0 0-1,0 0 1,0 0-1,1 0 1,-1 0 0,0 0-1,0 0 1,0 1-1,0-1 1,1 0 0,-1 0-1,0 0 1,0 0-1,0 0 1,0 0 0,1 0-1,-1 0 1,0 0-1,0 0 1,0 0 0,0 0-1,1 0 1,-1-1-1,0 1 1,0 0 0,0 0-1,0 0 1,1 0-1,-1 0 1,0 0 0,16-8 205,16-14-169,-3-2-54,-11 9-71,0 1 0,27-16 0,-44 30 76,0-1-1,0 1 1,0 0-1,0-1 1,0 1-1,0 0 1,0-1-1,0 1 1,0 0-1,0 0 1,0 0 0,0 0-1,0 0 1,0 0-1,0 0 1,0 1-1,0-1 1,0 0-1,0 0 1,0 1-1,0-1 1,0 1-1,0-1 1,0 1-1,0-1 1,0 1-1,-1-1 1,1 1 0,0 0-1,1 1 1,2 3-11,0 0 0,-1 0-1,0 0 1,4 8 0,6 8 228,-11-18-203,1-1-1,-1 0 0,1 0 1,-1 0-1,1 0 1,0 0-1,-1-1 1,1 1-1,0-1 0,0 0 1,0 0-1,0 0 1,1 0-1,3 0 1,-2 0 8,0-1 0,1 0 0,-1 0 0,0-1 1,1 1-1,-1-1 0,0 0 0,5-2 0,3-2-10,-1 0 0,-1 0 0,1-2-1,-1 1 1,0-1 0,12-11 0,-10 7 29,-2-1 1,0 0 0,0-1-1,-1 0 1,-1-1 0,0 0-1,-1 0 1,-1-1 0,8-20-1,-14 32-16,3-11 11,-3 14-37,-1-1 1,0 1-1,0-1 0,0 1 1,0-1-1,0 1 1,0-1-1,0 1 1,0-1-1,0 1 0,0 0 1,0-1-1,0 1 1,0-1-1,0 1 1,0-1-1,0 1 0,0-1 1,-1 1-1,1-1 1,0 1-1,-1-1 0,0 2-27,0 0 0,0 0-1,0 0 1,1 0 0,-1 1-1,0-1 1,0 0-1,1 0 1,-1 1 0,0-1-1,1 0 1,-1 1-1,1 1 1,-3 3-19,-7 19 5,1 0 0,1 1 0,2 0 0,-7 51 0,12-72 82,0 0 0,1 0 0,0 0 0,0 0 0,1-1 0,-1 1 0,1 0 0,0 0 0,2 7 0,-2-11-22,-1-1-1,1 1 0,-1 0 0,1-1 1,0 1-1,-1-1 0,1 1 0,0-1 1,-1 1-1,1-1 0,0 0 0,0 1 0,-1-1 1,1 0-1,0 1 0,0-1 0,-1 0 1,1 0-1,0 0 0,0 0 0,0 0 1,1 0-1,21-2 209,-19 1-151,0 0-41,-1 1-1,0-1 1,0 0 0,0 1-1,0-1 1,1-1 0,2-1-1,-5 8-38,0-1 0,-1 1-1,0 0 1,0-1-1,0 7 1,-5 18 34,0-1 0,-16 50-1,4-20-17,3 1 61,-3 0-1,-45 102 0,52-142-4,-1 0 0,-1 0-1,0-1 1,-25 27 0,27-34-13,0-1 0,-1-1 1,-1 0-1,1-1 0,-1 0 1,0 0-1,-1-2 0,-15 7 0,22-11-39,1 0 0,-1 0 0,0 0 0,-1-1 0,1 0 0,0 0 0,0-1 0,0 0 0,-12-1 0,14 0-14,1 1 0,0-1-1,0 0 1,0 0 0,0 0-1,1-1 1,-1 1 0,0-1-1,0 1 1,1-1 0,-1 0-1,1 0 1,-1 0-1,1 0 1,0-1 0,0 1-1,0 0 1,0-1 0,1 0-1,-1 1 1,1-1 0,-1 0-1,1 0 1,-1-3 0,-2-5-60,1-1 1,0 1 0,1-1-1,-2-22 1,3 4-603,0 0 0,2 0 0,1 0 0,11-51 0,-8 59-1039,1 0 1,2 0 0,17-36 0,13-21-5771,-21 45 4512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3:00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7 9632,'-29'-6'4384,"15"9"-3840,11-3 928,3 3-929,-5-3-639,0 0-863,5 9 543,-5-1-2880,10 4 1824,-5 5-3872,0 4 3008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3:00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14 120 5824,'-13'-8'2624,"26"8"-2272,6-4 1472,5 4-1056,30-8 1600,11-1-1344,19-6 352,-1 1-833,23-6 33,-1 4-320,15 4-512,-13 4 128,-10 3-2015,-15 10 1183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3:01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3328,'3'2'12416,"-5"9"-8945,-8 14-2324,-2 1-186,4-9-633,-8 21-1,6-14-262,-2 10-3911,12-26 1138,0-8 2265,0 0 221,1 1 0,-1-1 1,0 0-1,0 0 1,1 0-1,-1 0 0,0 0 1,1 0-1,-1 0 0,0 0 1,0 0-1,1 0 1,-1 0-1,0 0 0,1 0 1,-1 0-1,0 0 0,0-1 1,1 1-1,-1 0 0,0 0 1,2-2-1331,11-5-2874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3:09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1003 3232,'-19'8'2043,"27"-19"4977,10-27-4869,-6 14-1349,71-113 1055,-69 116-1704,25-33 311,2 2 0,3 2 0,87-78 0,-109 104-125,-19 21-238,0-1 1,0 0-1,0 1 1,0 0 0,1 0-1,0 0 1,-1 0-1,1 0 1,0 1-1,9-5 1,-13 7-86,1 0 0,-1 0 0,0 0 0,1 0 0,-1 0 0,0 0 1,1 0-1,-1 0 0,1 0 0,-1 0 0,0 0 0,1 0 0,-1 0 0,0 1 0,1-1 0,-1 0 0,0 0 0,0 0 0,1 0 0,-1 1 1,0-1-1,1 0 0,-1 0 0,0 1 0,0-1 0,1 0 0,-1 0 0,0 1 0,0-1 0,0 0 0,1 1 0,-1-1 0,0 1 0,2 12 204,-2-8-95,7 73 511,4 21-376,-4-64-204,18 52 1,-20-73 23,1 1 1,1-1 0,0-1-1,1 1 1,0-1-1,11 13 1,-16-23 6,0 1 0,0-1 0,1 0 0,-1 0 0,0 0 0,1-1 1,0 1-1,5 2 0,-7-4-65,-1-1 0,1 1 1,0-1-1,-1 1 1,1-1-1,0 0 1,0 0-1,-1 0 0,1 0 1,0 0-1,-1 0 1,1 0-1,0 0 0,-1-1 1,1 1-1,0 0 1,-1-1-1,1 0 0,0 1 1,-1-1-1,1 0 1,-1 0-1,0 0 0,3-2 1,11-10 89,-1-1 1,-1 0-1,0-1 1,17-28-1,-9 9 12,23-51 1,-39 73-111,0 0 0,-1 0 0,-1 0 0,0-1 0,0 1 0,0-17 0,-3 23-20,0 0 0,0 0 1,0 0-1,-1 1 1,0-1-1,0 0 0,-3-5 1,3 8-3,0 0 1,-1 0-1,1 0 0,-1 0 1,0 0-1,1 0 1,-1 1-1,-1-1 0,1 1 1,0 0-1,-1-1 0,1 1 1,-4-2-1,4 3-27,0 0 0,1 0-1,-1 0 1,0 0 0,1 1 0,-1-1-1,0 1 1,0-1 0,0 1 0,0-1-1,1 1 1,-1 0 0,0 0 0,0 0-1,0 0 1,0 0 0,0 1 0,1-1-1,-1 1 1,0-1 0,0 1 0,0-1-1,1 1 1,-1 0 0,0 0 0,1 0 0,-1 0-1,1 0 1,-2 2 0,0-1 7,0 1 0,0 0 0,0 0 0,1 1 0,-1-1 1,1 1-1,0-1 0,0 1 0,1 0 0,-1-1 0,-2 9 0,1 8 37,0 0 1,2 1-1,0-1 0,1 0 0,1 1 0,7 36 0,-5-44 66,0 0-1,0-1 0,2 1 1,0-1-1,0 0 1,1 0-1,0-1 0,1 0 1,0 0-1,1 0 1,0-1-1,1 0 0,12 11 1,-13-14-7,0 0 0,1-1 0,-1 0 0,1 0 0,1-1 0,-1 0 0,1-1 0,-1 0 0,1 0 0,0-1 0,1 0 0,-1-1 0,0 0 0,1-1 0,0 0 0,19-1 0,-20-2-21,1 0 1,-1 0 0,1-2 0,-1 1-1,0-1 1,0-1 0,-1 1 0,1-2-1,-1 1 1,0-1 0,-1-1 0,1 0-1,-1 0 1,8-9 0,5-8 15,0-2 1,-1 0 0,21-38-1,63-120 87,-102 180-182,0 1 1,0 0 0,1 0 0,-1 0 0,4-3 0,-6 6 20,4 8-239,-3 4 345,-1 0 1,0 0 0,-3 22 0,1-19-26,-6 32 72,5-36-73,1 1-1,0 0 0,1 12 1,0-24-64,1 1-1,0-1 1,0 0 0,0 0-1,0 0 1,0 1 0,0-1 0,0 0-1,0 0 1,0 0 0,0 0 0,0 1-1,0-1 1,0 0 0,0 0-1,0 0 1,0 1 0,0-1 0,0 0-1,0 0 1,0 0 0,0 0 0,0 1-1,0-1 1,1 0 0,-1 0-1,0 0 1,0 0 0,0 1 0,0-1-1,0 0 1,0 0 0,1 0 0,-1 0-1,0 0 1,0 1 0,4-8 187,3-12 6,0-4-156,1 0 1,13-28-1,-17 43-52,1 0 0,0 0 0,0 0 0,0 0 0,1 1 0,0 0 0,1 0 0,0 1 0,7-6 0,-13 11 4,0 0 1,0 1-1,0-1 1,0 0-1,0 1 1,0-1-1,0 1 1,0-1-1,0 1 1,0 0-1,0-1 1,0 1-1,0 0 1,0 0-1,1 0 1,-1-1-1,0 1 0,0 1 1,0-1-1,0 0 1,0 0-1,1 0 1,-1 0-1,0 1 1,0-1-1,0 1 1,0-1-1,0 1 1,0-1-1,0 1 1,0-1-1,0 1 1,0 0-1,1 1 1,-1 0 6,1 0 0,-1 0 0,1 0 0,-1 1 0,0-1 1,0 1-1,0-1 0,0 1 0,0-1 0,-1 1 0,1-1 0,-1 1 1,1 0-1,-1 3 0,0 28 265,0-32-180,1-3-57,1 1 0,0-1 0,-1 0 0,1 1 1,-1-1-1,1 0 0,-1 0 0,1 0 0,-1 0 0,1 0 0,-1-1 1,2-1-1,5-4 56,90-56-26,-76 50-185,0 2-1,41-16 1,-58 25 114,0 1 0,0 0 0,0 0 0,0 0 1,0 0-1,0 1 0,0 0 0,7 0 0,-10 1-3,0-1 1,1 0-1,-1 1 0,0 0 1,0 0-1,0-1 0,1 1 0,-1 1 1,0-1-1,0 0 0,0 0 0,-1 1 1,1-1-1,0 1 0,0-1 0,-1 1 1,1 0-1,-1 0 0,0 0 1,3 3-1,2 10 61,0 0 0,0 0 0,-2 1 0,6 31 0,-7-30 0,0 0-1,2-1 1,0 1 0,11 24-1,-14-35-5,1-1 0,1 1 0,-1-1 0,9 10 0,-10-13-40,-1-1-1,0 0 1,1 1-1,0-1 0,-1 0 1,1 0-1,0 0 0,-1 0 1,1-1-1,0 1 0,0 0 1,0-1-1,0 0 1,0 1-1,0-1 0,0 0 1,-1 0-1,1 0 0,0 0 1,4 0-1,-1-2 8,0 1 0,-1-1 1,1 0-1,0 0 0,-1 0 0,0 0 0,1-1 0,-1 0 0,0 0 0,5-5 1,7-7 13,15-19 1,-12 14 27,52-49 2,0 2 26,-69 64-77,0 1 0,0-1 0,0 0 0,0 1 1,2-6-1,-4 7-8,1 1 0,-1-1 0,0 1 0,0-1 0,1 0 0,-1 1 0,0-1 0,0 1 0,0-1 0,0 0 0,0 1 0,0-1 0,0 0 0,0 1 0,0-1 1,0 1-1,0-1 0,0 0 0,0 1 0,0-1 0,-1 1 0,1-1 0,0 1 0,0-1 0,-1 0 0,1 1 0,0-1 0,-1 1 0,1-1 0,-1 1 0,1 0 0,-2-2 0,2 2-9,-1 0-1,0 0 1,0-1-1,0 1 1,0 0-1,0 0 1,0 0-1,0 0 0,0 0 1,0 0-1,0 0 1,0 1-1,0-1 1,0 0-1,0 0 1,0 1-1,0-1 0,0 1 1,0-1-1,-1 1 1,0 1-47,-5 1 41,1 0 0,0 0-1,0 1 1,0 0-1,0 0 1,1 1 0,-1 0-1,1 0 1,-6 8-1,4-4 14,1 0-1,0 0 1,0 1 0,1 0-1,-5 14 1,1 8 109,0 0 1,-7 65 0,15-89-71,0 3 27,0 0-1,1 21 0,0-28-40,0-1 0,1 1 0,-1 0 0,1-1 0,0 1 1,0-1-1,0 1 0,1-1 0,-1 0 0,1 1 0,4 4 0,-6-7-6,0-1 0,1 1 0,-1-1 0,0 0 0,1 1-1,-1-1 1,0 0 0,1 1 0,-1-1 0,1 0 0,-1 1 0,1-1 0,-1 0 0,0 0-1,1 0 1,-1 1 0,1-1 0,-1 0 0,1 0 0,-1 0 0,1 0 0,-1 0 0,1 0-1,0 0 1,-1 0 0,1 0 0,-1 0 0,1 0 0,-1 0 0,1 0 0,-1-1 0,1 1-1,-1 0 1,0 0 0,2-1 0,11-13 249,-10 10-169,7-9-15,-1-1 1,-1 0-1,0 0 0,-1-1 1,9-24-1,-1 2-62,66-133-108,-79 168 76,-1 0-1,0 0 1,0-1-1,-1 1 1,1 0-1,0-1 1,-1 1-1,0-1 1,1 1-1,-1-1 1,0 1-1,-1-6 1,-3 17-455,-1 14 457,2 0 0,1 0 1,1 0-1,1 1 0,1-1 0,7 45 0,-5-55 62,0-1-1,1 0 0,0 0 1,1 0-1,0 0 1,9 12-1,-10-17-12,1 0-1,1-1 1,-1 1 0,1-1-1,0 0 1,0 0 0,1-1-1,0 0 1,15 9-1,-19-12 0,1 0 0,0-1 0,0 1 0,0-1 0,0 0-1,0 0 1,0 0 0,0 0 0,1-1 0,-1 0-1,0 0 1,0 0 0,0 0 0,7-2 0,-5 1 1,0-1 1,0 0-1,-1-1 1,1 1 0,-1-1-1,0 0 1,1-1-1,-2 1 1,7-5-1,1-4-8,0-1 0,-1 0 0,0 0 0,-1-1-1,-1 0 1,9-18 0,20-41-21,36-63 193,-70 129-217,11-17-303,-15 23 322,0 1 0,0 0 0,0 0 0,0 0 0,0 0 0,0 0 0,0 0 1,1 0-1,-1 0 0,0 0 0,0-1 0,0 1 0,0 0 0,0 0 0,0 0 0,0 0 1,0 0-1,0 0 0,0 0 0,0 0 0,0 0 0,1 0 0,-1 0 0,0 0 0,0 0 1,0 0-1,0 0 0,0 0 0,0 0 0,0 0 0,0 0 0,0 0 0,1 0 0,-1 0 1,0 0-1,0 0 0,0 0 0,0 0 0,0 0 0,0 0 0,0 0 0,0 0 0,1 0 1,-1 0-1,0 0 0,0 0 0,0 0 0,0 0 0,0 0 0,0 0 0,0 0 0,0 0 1,0 0-1,0 0 0,0 1 0,0-1 0,1 0 0,-1 0 0,-1 16-71,-4 18 188,2 1-1,1-1 0,4 55 1,2-62-60,-3-25-45,-1-1 0,0 0 0,0 1 0,1-1 1,-1 0-1,1 1 0,-1-1 0,1 0 0,0 0 0,-1 1 0,1-1 1,0 0-1,0 0 0,0 0 0,0 0 0,0 0 0,1 1 0,-1-2 3,0 0 0,-1-1 0,1 1 0,0 0 0,-1 0 0,1-1 0,0 1 0,-1-1 0,1 1 0,-1 0 0,1-1 0,-1 1-1,1-1 1,-1 1 0,1-1 0,-1 0 0,1 1 0,-1-1 0,0 1 0,1-1 0,-1 0 0,0 1 0,1-2 0,11-24 137,-8 17-105,50-86-155,-46 83 51,0 1 0,1 0 1,1 1-1,0 0 1,19-16-1,-28 26 46,22-15 13,-22 15-2,-1 0 1,0-1-1,1 1 1,-1 0-1,0 0 1,1 0-1,-1-1 1,1 1-1,-1 0 1,1 0-1,-1 0 1,0 0 0,1 0-1,-1 0 1,1 0-1,-1 0 1,1 0-1,-1 0 1,1 0-1,-1 0 1,0 0-1,1 0 1,-1 0-1,1 1 1,-1-1-1,0 0 1,1 0-1,-1 0 1,1 1-1,-1-1 1,0 0-1,1 1 1,-1-1-1,0 0 1,1 1-1,-1-1 1,0 0-1,0 1 1,1-1-1,-1 0 1,0 1-1,0-1 1,0 1-1,0-1 1,0 0-1,1 1 1,-1-1-1,0 1 1,0-1-1,0 1 1,0-1-1,0 1 1,0-1-1,0 0 1,0 1-1,-2 16 3,1 0-1,-2-1 0,-7 27 0,-1 7 68,10-37 15,1-13-79,0 0 0,0 1 0,0-1-1,0 0 1,0 0 0,0 0-1,0 0 1,0 0 0,0 0-1,0 0 1,0 0 0,0 0 0,0 0-1,0 0 1,0 1 0,0-1-1,0 0 1,0 0 0,0 0 0,0 0-1,0 0 1,0 0 0,1 0-1,-1 0 1,0 0 0,0 0 0,0 0-1,0 0 1,0 0 0,0 0-1,0 0 1,0 0 0,0 0 0,0 0-1,0 0 1,0 0 0,1 0-1,-1 0 1,0 0 0,0 0-1,0 0 1,0 0 0,0 0 0,0 0-1,0 0 1,0 0 0,0 0-1,0 0 1,0 0 0,1 0 0,-1 0-1,0 0 1,0 0 0,0 0-1,0 0 1,0 0 0,0 0 0,0 0-1,15-19 70,-13 16-124,9-13-11,1 0 0,1 1-1,1 1 1,0 0 0,18-14 0,-31 27 47,1 0-1,-1 0 1,1 0 0,0 0-1,-1 0 1,1 0 0,0 0-1,-1 0 1,1 1 0,0-1 0,0 1-1,-1-1 1,1 1 0,0 0-1,0 0 1,0-1 0,0 1-1,0 1 1,-1-1 0,1 0-1,0 0 1,0 1 0,0-1-1,0 1 1,-1-1 0,1 1-1,0 0 1,-1 0 0,1 0-1,0 0 1,-1 0 0,1 0-1,2 3 1,2 3 62,1 1-1,-1 0 0,-1 0 1,1 0-1,5 13 1,3 4-73,-11-20 41,1 1 0,0-1 0,0 0 0,0 0 0,1 0 0,0-1 1,0 1-1,10 6 0,-12-9-4,1-1 1,-1 1-1,1-1 0,-1 0 1,1 0-1,-1 0 1,1 0-1,0-1 1,-1 0-1,1 1 0,0-1 1,-1 0-1,1-1 1,0 1-1,-1-1 1,1 0-1,5-1 0,1-2 23,1 0 0,-2-1-1,1 0 1,0 0-1,-1-1 1,0-1 0,-1 1-1,13-13 1,-14 12-26,-1-1 0,0 0 1,0 0-1,-1 0 0,0-1 0,6-12 1,-9 17-6,-1 0 1,0 0-1,1 0 1,-1 0-1,-1 0 1,1 0-1,-1-1 1,1 1-1,-1 0 1,0 0-1,-1 0 1,1-1-1,-1 1 1,0 0-1,0 0 1,0 0-1,-3-6 1,2 5-20,-5-8-148,7 12 159,-1 1 1,1 0 0,0 0-1,0-1 1,-1 1-1,1 0 1,0 0-1,-1 0 1,1-1-1,0 1 1,-1 0-1,1 0 1,0 0 0,-1 0-1,1 0 1,0 0-1,-1 0 1,1 0-1,0 0 1,-1 0-1,1 0 1,0 0-1,-1 0 1,1 0-1,-1 0 1,1 0 0,0 0-1,-1 0 1,1 0-1,0 0 1,0 1-1,-1-1 1,1 0-1,0 0 1,-1 0-1,1 1 1,0-1 0,-1 0-1,-15 24-223,15-21 228,-1 0 1,1 0-1,0 0 1,0 1-1,0-1 1,0 0-1,1 1 1,-1-1-1,1 0 1,0 1-1,0-1 1,1 7-1,1 7 56,6 22 0,-4-21 7,-3-14-61,0 0 0,0 1 0,1-1-1,-1 0 1,1 0 0,0-1 0,0 1 0,1 0 0,-1-1 0,1 1-1,0-1 1,6 6 0,-8-7 10,1-1 0,0 1 0,0-1 0,0 0-1,0 0 1,0 0 0,1 0 0,-1 0 0,0-1 0,0 1 0,1 0-1,-1-1 1,0 0 0,1 0 0,-1 1 0,0-1 0,1-1 0,-1 1-1,0 0 1,1 0 0,-1-1 0,0 0 0,1 1 0,-1-1 0,4-2-1,16-9 96,37-27-1,-6 2-108,120-51 135,-110 59-269,-53 24 178,-8 5-39,-1 0 1,1-1-1,-1 1 0,1-1 0,0 0 0,-1 0 0,1 1 1,-1-1-1,0 0 0,1 0 0,-1 0 0,2-2 0,-6 3-103,-10 3 2,1 1 0,0 1 0,0 0 0,1 1 0,-1 0 0,-11 9 0,12-7 81,1 0 0,-1 0 0,1 1 0,1 1-1,0 0 1,0 0 0,1 0 0,0 1 0,-10 20 0,15-24 22,0-1-1,0 1 0,0 0 1,1-1-1,0 1 1,1 0-1,-1 0 1,1 1-1,1-1 0,-1 0 1,1 0-1,0 0 1,1 0-1,0 1 1,0-1-1,1 0 0,-1 0 1,2-1-1,4 12 1,-5-14 5,0 0 1,1 0 0,0 0 0,0 0-1,0 0 1,0-1 0,0 0 0,1 1-1,0-1 1,0-1 0,5 5-1,-6-6 19,0 1-1,0-1 0,0 0 1,0 1-1,1-1 0,-1-1 1,0 1-1,0 0 0,1-1 1,-1 0-1,0 0 0,1 0 1,-1 0-1,0 0 0,1 0 1,5-2-1,-3-1 22,0 0 0,0 0 0,0 0 0,0 0 0,0-1 0,-1 0 0,0 0 1,8-8-1,2-4 71,17-23 1,-13 9-98,0 1-1,-2-2 1,-1-1 0,-2 0 0,-1 0 0,12-47 0,7-42-181,30-224 1,-60 323-31,-5 30-111,-5 38 114,-6 33 170,-18 130-306,27 90-3682,5-87-3306,-5-105 595,1-64 4101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5:31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45 5984,'-19'0'15823,"35"0"-13476,51-7-1280,-55 6-996,4 0 180,0-1 1,20-4 0,-2 0-189,1 1-1,-1 2 1,1 1 0,37 3-1,-18 0-33,-12-5-62,-31 3-19,-1 0 0,0 0 0,21 2 1,-13 0-925,10-10-19077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3:09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34 10400,'-32'-20'4704,"42"15"-4096,-10 1-480,4 4-192,6-5-1088,3 5 608,10 0-2976,5 5 1920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3:17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1759 2144,'1'0'163,"-1"0"0,0 0 0,0-1 0,1 1 0,-1 0-1,0 0 1,0 0 0,1 0 0,-1 0 0,0 0 0,1 0 0,-1 0 0,0 0 0,0 0 0,1 0 0,-1 0 0,0 0-1,1 0 1,-1 0 0,0 0 0,0 0 0,1 0 0,-1 0 0,0 0 0,0 1 0,1-1 0,-1 0 0,0 0 0,0 0-1,1 1 1,15 6 94,-7-3 318,28 7 42,0-2-1,1-1 0,41 3 0,-3-1-94,398 48 2070,-5-49-512,-409-13-1586,-1-2 0,89-23 0,33-2 175,65-16 209,173-73 1095,-283 78-1425,-116 34-471,1-1 1,-2-1-1,1 0 0,26-21 0,4-11 397,84-89 1,-111 107-355,1 2 1,1 0-1,43-27 1,-22 21 14,67-31 0,77-49 622,-174 99-726,-1-1 0,0-1-1,-1 0 1,0-1 0,-1-1-1,0 0 1,17-22 0,-19 17 1,1 0 0,16-38 0,-3-1-3,42-71 0,-56 112 6,1 0-1,0 0 0,1 1 0,1 1 1,0 0-1,1 1 0,1 1 0,0 0 1,28-15-1,11-3-149,100-37-1,-77 37 340,112-62 0,-178 85-226,0 1 0,0 1 0,0 0 0,1 0 0,0 1 0,0 1 0,25-4 0,-32 6 14,1 1 0,0-1-1,0 1 1,11 1 0,-11 0-11,0-1 1,-1 0-1,1 0 0,0-1 1,11-2-1,18-1-89,-1 6 46,-21-1 44,1-1 1,-1 0-1,27-4 1,-23 3 76,-17 1-61,1 0 1,0 0-1,-1 0 0,1 0 1,-1 0-1,1 0 0,-1 0 1,1 0-1,-1-1 0,1 1 1,-1-1-1,1 1 1,2-2-1,1-1 43,-1 1-25,-4 0 6,4 0 112,-30-17 662,-83-40-353,-16-8-280,108 59-189,15 7-30,-1 0-1,0 0 0,1-1 1,-1 1-1,1-1 0,0 0 1,-4-2-1,6 4 36,0 0 0,0-1 0,0 1 0,-1 0 0,1 0 0,0 0 0,0-1 0,0 1 0,0 0 0,0 0 0,-1 0 0,1-1 0,0 1 0,0 0 0,0 0 0,0-1 0,0 1 0,0 0 1,0 0-1,0-1 0,0 1 0,0 0 0,0 0 0,0-1 0,0 1 0,0 0 0,0 0 0,0-1 0,0 1 0,1 0 0,-1 0 0,0-1 0,0 1 0,0 0 0,0 0 0,0 0 0,0-1 0,1 1 0,-1 0 0,0 0 0,1-1 0,8-4-91,-8 5 70,13-6 0,1 1-1,0 0 1,0 1-1,27-3 1,-23 3-4,14-1-40,1 2 0,57 0 1,-69 4 59,-1 1 1,1 1-1,0 0 1,-1 2 0,25 9-1,-40-12 6,-1 0 0,0 1 0,0-1 0,-1 1 0,1 0 0,0 0 0,-1 1 0,0 0 0,0-1 0,0 1 0,0 1 0,0-1 0,-1 0 0,0 1 0,0 0 0,3 5 0,-1 7 0,-4-13 21,-1 0 0,1 0-1,-1 0 1,0 0 0,0 0 0,0 0-1,-1 0 1,0 4 0,-2 2 134,-1-1 0,0 0 0,0 0 0,-1-1 0,-9 14 0,12-19-120,-2 3 91,-1 0 1,0 0-1,-9 9 0,-6 5 94,5-4-397,-2-1-1,-32 25 0,48-39-71,-1 0-1,0 1 1,1-1 0,-1 1-1,1-1 1,0 1 0,-3 3-1,3-3-496,1 0 0,-1-1 0,0 1-1,1 0 1,-1 0 0,1-1-1,0 1 1,0 0 0,0 0-1,-1 0 1,2 0 0,-1-1 0,0 1-1,0 0 1,1 2 0,6 15-4326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3:3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806 3 2144,'0'0'31,"0"-1"0,0 1 1,0 0-1,0 0 0,0 0 1,0-1-1,0 1 0,0 0 0,-1 0 1,-6 2 6460,-2 1-3308,5-2-2775,0 0 1,0 0-1,0 0 0,0 0 1,0-1-1,0 0 0,0 1 1,0-1-1,0-1 0,-5 0 1,-8 1 105,-25 2 137,0 3-1,0 1 0,-53 16 0,49-11-194,-50 15-13,79-20-332,0 1-1,0 0 1,-25 16-1,12-3 107,1 1 0,-31 30 0,49-41-49,0 2 0,1-1 0,0 1 0,1 1 0,0 0 0,1 0 0,-11 25 0,5 3 83,2 0 1,1 1 0,3 1 0,-7 83 0,14-98-169,1 0 0,2 0 0,5 38 0,-1-43-15,0 0 0,16 39 0,-4-12-111,-4-12-4,-7-23 109,-2 1 0,5 19 1,-5-21-71,0-1 0,0 1 0,2-1-1,-1 0 1,2-1 0,-1 1 0,2-2 0,13 17 0,-18-24 11,0-1 1,0 1-1,0-1 1,0 1-1,1-1 0,-1 0 1,1-1-1,0 1 1,0-1-1,0 0 1,0 0-1,0-1 0,1 1 1,-1-1-1,10 1 1,6-1-56,0-1 1,38-4 0,-19 1 13,5 0 69,87-17 1,-107 14-46,0-1 0,0-1 0,0-1 0,38-21 0,23-26 88,-56 35-108,62-32 1,-1 11 32,90-57 0,-173 94 7,0-1-1,0 0 1,0 0-1,-1-1 1,0 0-1,0 0 1,-1-1-1,1 0 1,-2 0-1,1 0 1,-1-1-1,-1 0 1,1 0 0,-1 0-1,-1 0 1,0-1-1,2-10 1,2-18 23,-2 1 0,-1-1 0,-2-50 1,-15-115 93,10 164-119,2 33 31,0 1 1,0-1-1,0 1 0,-1 0 0,1 0 1,-1-1-1,-1 1 0,1 0 0,-6-7 0,-1-1 198,-22-22 1,28 32-223,-1-1 5,0 1 1,0-1-1,0 1 1,-1 0 0,1 1-1,-1-1 1,-9-2-1,-6-5-120,4 2 154,0 0 0,-1 1 0,0 1 0,0 0 0,-22-3 0,-88-9 677,107 16-610,0 1 68,0 1 0,-37 6 0,45-5-104,6 0-97,1 1-1,-1-1 1,1 1-1,-1 0 0,1 1 1,0-1-1,0 1 1,0 0-1,0 0 1,0 1-1,-5 5 1,-21 13-567,5-4-1355,11-4-4291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3:3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841 57 1984,'-3'-2'380,"-2"-2"-326,5 4 0,0-1-1,0 1 1,0 0 0,0 0 0,0 0 0,0 0 0,0 0 0,0 0 0,0 0 0,0 0-1,0 0 1,0 0 0,0 0 0,0-1 0,0 1 0,0 0 0,0 0 0,0 0 0,0 0-1,0 0 1,0-1 485,1 1-485,-1 0 0,0 0 0,0 0 0,0 0 0,0 0 0,0 0-1,0 0 1,0 0 0,0 0 0,0 0 0,0 0 0,0 0 0,0 0 0,1 0 0,-1 0-1,0 0 1,0 0 0,0 0 0,0 0 0,0 0 0,0 0 0,0 0 0,0 0 0,0 0-1,0 0 1,1 0 0,-1 0 0,0 0 0,0 0 0,0 0 54,0 1-55,0-2 112,0 0-1,0 0 1,-1 0-1,1 1 0,0-1 1,0 0-1,-1 0 1,1 1-1,0-1 0,-1 0 1,1 0-1,-1 1 1,1-1-1,-1 1 0,1-1 1,-2 0-1,-28-23 4540,25 22-4419,1 0 0,-1 0-1,0 1 1,1 0 0,-1 0 0,0 0 0,0 0-1,0 1 1,0 0 0,0 0 0,-8 1 0,-10 0 601,9 0-389,-1 0 0,-15 4 1,3 0-38,14-3-235,4-1-65,-1 1 1,1 0 0,0 0 0,-11 5 0,10-4-10,-1 1-1,1-2 1,-15 2-1,-16 4 128,-45 21 793,43-12-713,36-14-259,-1 0-1,2 1 0,-1 0 0,-10 7 0,9-5 9,0 0-1,-14 6 1,16-9-43,1 1 0,-1 0 1,1 0-1,0 0 0,0 0 0,1 1 0,-6 7 1,-6 5 29,0-4 88,12-9-148,0-1 0,0 1 0,0-1 0,-4 6 0,2-1 14,1 0 0,0 1 0,-6 11 0,-11 10-80,20-22 64,1-6-28,1-1-1,0 0 1,-1 1 0,1-1-1,-1 0 1,1 0-1,-1 1 1,0-1-1,1 0 1,-1 0-1,-1 2 1,-1 0 17,1 1 0,-1-1 1,1 1-1,0 0 0,0 0 1,1 0-1,-1 0 1,1 0-1,0 0 0,0 0 1,-1 5-1,-6 22 272,4-21-331,2 1-1,-1-1 1,2 1 0,-2 13-1,0 3 231,-16 67-32,2-23 155,16-41-87,1-15-350,0 54 570,6-52-281,-1-5 82,-5-10-225,1-1 0,0 1 0,-1-1 0,1 0-1,0 0 1,0 1 0,-1-1 0,1 0 0,2 2 0,5 7 153,10 27 90,10 7-139,-18-27-109,-8-15-7,0 1 1,0-1-1,0 1 1,-1 0-1,1 0 1,1 5-1,-1-4 12,0 1 0,0-1 0,0 0-1,0-1 1,1 1 0,3 4 0,-3-4-18,1 0 1,-1 1-1,4 9 0,30 61 5,-35-71 7,0 0 1,0-1-1,1 0 0,0 1 1,-1-1-1,1 0 0,5 3 1,5 7 15,-6-7-35,0 0-1,0-1 0,1 0 0,0 0 1,9 4-1,-10-7-12,0 1 0,0-1 1,1 0-1,-1 0 0,1-1 1,-1 0-1,10 0 0,55-4 72,-55 1-60,17-3 20,1-1-1,-1-2 0,43-16 1,-54 15 65,1-1 0,24-16-1,-37 21-80,9-7 37,0-1 0,0-1-1,31-29 1,-19 19-39,-24 19 0,0 0 0,12-12 0,-9 8 28,0 0 0,20-13 0,-17 14-13,-1-2-1,14-11 1,8-10-55,-24 23 33,0-1 0,0 0 0,-1-1 0,-1 0 0,0-1 0,0 0 0,10-17 0,-13 16 111,-2 4-118,1-1-1,-2 1 1,1-1 0,2-11-1,-1-7 13,-1-1 0,-2 0-1,0 1 1,-2-1 0,-1 0 0,-1 0 0,-2 1-1,0-1 1,-2 1 0,-1 0 0,-14-35-1,9 34 20,-2 1-1,-31-47 0,-40-39-1,77 103 22,0 1 0,-1 0-1,0 0 1,0 1 0,-1 0-1,0 1 1,-20-11 0,27 17-52,-1-1-1,1 2 1,-1-1 0,1 0 0,-1 1 0,1-1-1,-1 1 1,1 0 0,-1 0 0,1 1-1,-1-1 1,1 1 0,-1-1 0,1 1 0,-7 3-1,-5 2-576,-29 15 0,36-17 318,-32 17-1689,-34 19-6100,49-24 5061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3:43.510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257 296 2720,'-60'-13'6649,"52"15"-6312,4 0-188,0-1 0,0 1 0,1 0 0,-1 0 0,0 1 0,1-1 0,0 1 0,-1 0 0,-2 3 0,4-4-85,1-1 0,0 1 0,0 0 0,0-1 0,0 1 0,0 0-1,0 0 1,0-1 0,0 1 0,1 0 0,-1 0 0,1 0 0,-1 0 0,1 0 0,0 0 0,0 0 0,0 0 0,0 0 0,0 0 0,0 0-1,1 0 1,0 3 0,0-3-31,0-1 0,0 0 0,0 1 1,0-1-1,0 0 0,0 1 0,0-1 0,0 0 0,1 0 0,-1 0 0,1 0 0,-1-1 0,1 1 0,-1 0 0,1 0 0,-1-1 0,1 1 0,-1-1 1,1 1-1,0-1 0,-1 0 0,1 0 0,0 0 0,-1 0 0,1 0 0,2 0 0,4-1 79,0 1-1,-1-1 1,1 0-1,11-4 1,-9 2-60,-1-1 1,0 0-1,0-1 1,-1 0-1,0 0 1,0-1 0,0 0-1,0 0 1,-1-1-1,0 0 1,8-10-1,-9 10-41,-1 0-1,-1 0 1,1 0 0,-1-1-1,0 1 1,-1-1-1,0 0 1,0 0 0,0-1-1,-1 1 1,-1 0-1,1-1 1,-1-10 0,-1 15 13,0 0 0,0 1 1,-1-1-1,1 1 0,-1-1 0,0 0 1,0 1-1,0-1 0,0 1 1,-1 0-1,1-1 0,-1 1 1,-4-5-1,3 5 17,0-1 0,0 1 0,0 1 0,-1-1 0,1 0 0,-1 1 0,0-1 0,0 1 0,0 0 0,0 1 0,-5-3 0,-4 1 4,0 0 0,1 0 0,-1 2 0,0-1 1,0 2-1,0 0 0,0 0 0,0 1 0,0 1 1,0 0-1,1 0 0,-1 2 0,1-1 0,-1 2 1,1-1-1,1 2 0,-1 0 0,1 0 0,0 1 1,-13 10-1,23-16-53,0 0 0,0 0 0,-1 0 0,1 0 0,0 0 0,1 0 0,-1 0 0,0 0 1,0 0-1,0 0 0,1 1 0,-1-1 0,0 0 0,1 0 0,0 1 0,-1-1 0,1 1 0,0-1 0,-1 2 0,1-2 5,1 1 0,-1-1-1,0 0 1,1 0 0,-1 0-1,1 0 1,-1 0 0,1 0-1,-1 0 1,1 0 0,0 0-1,-1 0 1,1 0 0,0 0-1,0 0 1,0 0 0,2 1-1,1 1 7,1-1 0,0 1 0,0-1 0,0 0 0,0 0 0,0 0 0,1-1 0,4 2 0,3-2 5,-1 0-1,1-1 1,-1 0 0,1-1-1,-1 0 1,0-1 0,14-4 0,-8 1-72,1-1 1,-1-1-1,31-16 1,-45 21 46,1 0 1,-1-1 0,0 0-1,0 0 1,0 0 0,0 0-1,4-5 1,-7 7 41,-1 0 1,1-1-1,0 1 0,0-1 1,-1 1-1,1-1 0,-1 1 1,0-1-1,1 1 0,-1-1 1,0 0-1,0 1 0,0-1 1,0 1-1,0-1 0,0 0 1,0 1-1,-1-1 0,1 1 1,0-1-1,-1 1 0,0-1 1,1 1-1,-1-1 0,-1-1 1,1 1-21,1 1-1,-1-1 1,0 1 0,0 0 0,0-1 0,0 1-1,0 0 1,0 0 0,-1 0 0,0-2 0,-23-9-180,20 10 121,5 1 54,0 1 1,-1 0-1,1 0 1,0 0-1,0-1 0,-1 1 1,1 0-1,0 0 1,0 0-1,-1 0 1,1 0-1,0 0 1,-1 0-1,1 0 0,0-1 1,0 1-1,-1 0 1,1 0-1,0 0 1,-1 0-1,1 1 1,0-1-1,0 0 1,-1 0-1,1 0 0,0 0 1,-1 0-1,-5 2-471,10-7 95,0 2 344,0-1 1,0 1-1,0 0 1,0 0-1,1 0 0,4-2 1,97-15-465,-81 16 712,42-1 0,-64 5-220,1 1 1,-1-1 0,1 1-1,-1 0 1,0 0-1,1 0 1,-1 0 0,0 1-1,5 2 1,17 7 165,-19-9-210,0 0 0,-1 1 0,11 5 0,8 4 352,-23-12-292,1 1 1,0 0 0,-1-1-1,0 1 1,1 0-1,-1 0 1,1 0 0,-1 0-1,3 3 414,-2-4-538,8 0 163,1 1 1,14 2-1,-12-1-77,0-1 0,0 0 0,23-2 0,-2-1 727,-31 2-1035,-2 0 335,-1 0 0,0 0 0,1 1 0,-1-1-1,0 0 1,1 0 0,-1 0 0,0 0 0,1 0-1,-1 0 1,0 1 0,1-1 0,-1 0 0,0 0 0,0 0-1,1 1 1,-1-1 0,0 0 0,0 1 0,0-1-1,1 0 1,-1 0 0,0 1 0,-8 36 361,4-1-399,4-35 22,-2 12 191,1-12-160,-1 1 0,1-1 0,0 0 0,0 0 0,0 0-1,-1-1 1,1 1 0,-1 0 0,-1 0 0,-34 13-8,28-12-44,0 1-1,1 0 0,-9 5 0,-103 57 363,90-45-270,25-16-24,0 0 0,0 0 1,0-1-1,-1 0 0,1 0 0,-1 0 1,0-1-1,-11 3 0,0-1 86,1 0-1,0 1 1,0 1-1,-22 11 1,18-8 105,-40 13 1,49-19-143,-1-1 1,0 0-1,-16 0 0,11-3-87,-33-6-1,8 1 276,32 5-146,2 0-60,1 0 0,-1 0 0,0 0 1,1-1-1,-9-3 0,7 2 4,0 0 0,0 1 0,0 1 0,-16-2 0,-4-1-869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3:53.520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186 0 1472,'-11'47'9548,"12"-41"-9086,-2-5-439,-15 16 1730,-14 10-1683,26-23 211,3-4-261,0 0 0,0 1 0,0-1-1,1 0 1,-1 0 0,0 0 0,0 0 0,0 0 0,1 0 0,-1 0 0,0-1 0,0 1 0,0 0 0,1 0 0,-1-1 0,0 1 0,0 0 0,1-1 0,-1 1 0,0 0 0,0-2 0,0-1-42,-1 0 0,2 0 0,-1-1 0,0 1 0,1 0 0,0-1 0,-1 1 0,2-4 0,0 3-15,0 1 27,0 0 0,0-1 1,-1 1-1,1 0 0,0-5 0,-2 7 3,1 1 0,0 0 0,0 0 1,0-1-1,0 1 0,0 0 0,0 0 0,0-1 0,0 1 0,1 0 0,-1-1 0,0 1 0,0 0 0,0 0 0,0-1 0,0 1 0,0 0 0,0 0 1,1-1-1,-1 1 0,0 0 0,0 0 0,0 0 0,1-1 0,-1 1 0,0 0 0,0 0 0,0 0 0,1 0 0,-1 0 0,0-1 0,0 1 0,1 0 1,11 1-338,4 1 289,2 4 199,16-3-368,-19-4 149,29-5 0,-32 4 82,1 0 1,-1 1-1,1 0 1,14 1 0,47 2-37,-42-3 436,-31 1-465,36 3 228,-34-2-240,-1-1 64,1 1 0,0-1-1,-1 0 1,1 0 0,0 0 0,-1-1-1,1 1 1,0-1 0,-1 1 0,1-1 0,-1 0-1,1 0 1,-1 0 0,1 0 0,-1 0-1,4-3 1,-6 4 9,0 0-1,0-1 1,0 1-1,0 0 1,1 0-1,-1 0 1,0 0-1,0-1 1,0 1 0,0 0-1,1 0 1,-1 0-1,0 0 1,0 0-1,0 0 1,1-1-1,-1 1 1,0 0-1,0 0 1,0 0-1,1 0 1,-1 0-1,0 0 1,0 0-1,0 0 1,1 0-1,-1 0 1,0 0-1,0 0 1,1 0 0,-1 0-1,0 1 1,7 0 63,-7-1-29,10-7-90,-10 7 49,1 0 0,-1 0 0,0 1 0,0-1 1,0 0-1,0 0 0,0 0 0,0 1 0,0-1 1,1 0-1,-1 0 0,0 0 0,0 0 0,0 1 1,1-1-1,-1 0 0,0 0 0,0 0 1,0 0-1,1 0 0,-1 0 0,0 0 0,0 0 1,0 1-1,1-1 0,-1 0 0,0 0 0,0 0 1,1 0-1,-1 0 0,0 0 0,0 0 0,1 0 1,-1 0-1,0-1 0,0 1 0,0 0 0,1 0 1,-1 0-1,0 0 0,0 0 0,1 0 1,-1 0-1,0-1 0,1 1 5,0-1 0,0 1 0,-1-1 0,1 1 0,0-1 0,0 1 0,0 0 0,0-1 0,0 1 0,0 0 0,0 0 0,0 0 0,0-1 0,0 1 0,0 0 0,2 1 0,8-1 1006,-10 2-1228,-1-1 206,1 0 1,-1-1 0,1 1 0,-1-1 0,1 1 0,-1-1 0,1 1 0,-1-1 0,1 0 0,-1 1 0,1-1 0,0 0 0,-1 1 0,1-1 0,1 0 0,3 4-41,-4-3 140,0-2 19,7 4 21,-2 0-106,-6-2-13,0-1 0,0 0-1,1 0 1,-1 0 0,0 0-1,0 0 1,1 1 0,-1-1-1,0 0 1,0 0 0,1 0 0,-1 1-1,0-1 1,0 0 0,0 0-1,0 1 1,0-1 0,1 0-1,-1 0 1,0 1 0,0-1-1,0 0 1,0 1 0,0-1 0,0 0-1,0 0 1,0 1 0,0-1-1,0 0 1,0 1 0,0-1-1,0 0 1,0 0 0,0 1 0,0-1-1,7 11 819,-7-11-796,-5 7 25,3-6-86,0 1 1,-1-1 0,1 1-1,-1-1 1,1 0-1,-1 1 1,-3-1 0,-12 3 15,0-2 0,-1 0 0,1-2 0,0 0 0,-36-4 0,27-1 71,19 3-62,0 0 0,-1 0 0,1 1 0,-1 1 0,-14 0 0,6 1 195,0 0 0,-20-1 0,20-1-170,1 1 0,-1 0 0,-16 4 0,-77 20 234,66-6-337,34-3 209,-15 1 85,25-14-366,0-1 159,0 1 1,0-1-1,0 0 0,0 0 0,0 1 1,-1-1-1,1 0 0,-1 0 1,1 0-1,-1 1 0,1-1 0,-1 0 1,1 0-1,-3 2 0,3-3-1,0 0-1,0 0 0,-1 0 0,1 0 1,0 0-1,0 0 0,0 1 1,-1-1-1,1 0 0,0 0 1,0 0-1,0 0 0,-1 1 1,1-1-1,0 0 0,0 0 1,0 0-1,0 1 0,0-1 1,0 0-1,-1 0 0,1 0 0,0 1 1,0-1-1,0 0 0,0 0 1,0 1-1,0-1 0,0 0 1,0 0-1,0 1 0,0-1 1,0 0-1,0 0 0,0 1 1,0-1-1,0 0 0,1 0 1,-1 0-1,0 1 0,0-1 0,0 0 1,2 12 280,-2-12-274,0-1 0,0 1 0,-1 0 1,1 0-1,0 0 0,-1 0 0,1 0 0,0 0 1,-1 0-1,1 0 0,0 0 0,0 0 0,-1 0 0,1 0 1,0 0-1,-1 1 0,1-1 0,0 0 0,0 0 1,-1 0-1,1 0 0,0 0 0,0 1 0,-1-1 1,1 0-1,0 0 0,0 0 0,-1 1 0,1-1 1,0 0-1,0 0 0,0 1 0,0-1 0,-1 0 0,1 0 1,0 1-1,0-1 0,0 0 0,0 1 0,0-1 1,0 0-1,0 0 0,0 1 0,0-1 0,7 15-969,-5-12 1061,2 4-79,1-1 0,0 1-1,8 6 1,2-3-280,4-1 520,-17-7-254,1 0 0,0 0 0,0-1 0,0 1 0,1-1 0,-1 0 0,0 0 0,0 0 0,6 0 0,14 0 91,-18 0-28,0 0-1,1 0 1,-1-1 0,0 1 0,1-1-1,8-1 1,1 0 519,7 1-822,-16 0 261,0-1 0,1 1-1,-1-2 1,6-1-1,-8 1-178,5 4 984,-21 5-633,0 0-162,4-4-9,0 0-1,-1-1 0,1 0 0,-12 0 0,-9 3-71,15-3-123,-28 0 0,36 0 214,5-1-43,1-1-1,-1 1 1,0-1 0,1 0-1,-1 1 1,0-1-1,0 0 1,1 0 0,-1 0-1,0 1 1,0-1-1,0 0 1,1 0 0,-1 0-1,0 0 1,-1-1-1,2 1-10,0 0-1,-1 0 0,1 1 0,0-1 0,0 0 0,0 0 0,0 0 1,0 0-1,0 0 0,0 0 0,-1 0 0,1 0 0,0 0 0,0 0 1,0 0-1,0 0 0,0 0 0,0 0 0,0 1 0,0-1 0,0 0 0,-1 0 1,1 0-1,0 0 0,0 0 0,0 0 0,0 0 0,0 1 0,0-1 1,0 0-1,0 0 0,0 0 0,0 0 0,0 0 0,0 0 0,0 1 1,0-1-1,0 0 0,0 0 0,0 0 0,0 0 0,0 0 0,0 0 1,0 0-1,0 1 0,0-1 0,0 0 0,1 0 0,-1 0 0,0 0 0,0 0 1,0 0-1,1 10 286,-1-9-293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4:08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1531 3488,'3'8'14317,"8"-13"-6321,-5 1-10982,57-52 3902,-25 21-733,3-4-144,-2-1 1,-1-1-1,-3-3 0,-1 0 1,-2-3-1,-3 0 0,26-55 1,-48 88 16,6-10-3,-2 0 1,0-1 0,-1 0 0,9-41 0,-19 65-48,1-2-38,-1 1 1,1 0 0,-1-1-1,0 1 1,0-1 0,0-3-1,0 6 26,0-1 0,0 1-1,0 0 1,0 0-1,0-1 1,-1 1-1,1 0 1,0 0 0,0 0-1,0-1 1,0 1-1,0 0 1,0 0 0,-1 0-1,1 0 1,0 0-1,0-1 1,0 1-1,-1 0 1,1 0 0,0 0-1,0 0 1,0 0-1,-1 0 1,1 0-1,0 0 1,0-1 0,0 1-1,-1 0 1,-11 5-95,9-2 104,-1-1 0,1 1 0,-1 1 0,1-1 0,0 0 0,0 1 0,1-1 0,-1 1 0,-2 5 0,-16 38 23,20-45-34,-10 32 50,1 1-1,2 0 1,2 0 0,-4 54-1,9-71-5,0 0 1,2 0-1,0 1 0,7 33 0,-6-40-6,1-1 0,1 0-1,0 0 1,0 0 0,1 0-1,1-1 1,0 1 0,10 13-1,-12-19 13,-1-1 0,1 0 0,0-1-1,0 1 1,0-1 0,0 1 0,1-1 0,0 0-1,-1-1 1,1 1 0,0-1 0,0 0 0,6 2-1,-7-4-11,-1 1 0,1-1 1,-1 0-1,1 0 0,0 0 0,-1 0 0,1 0 0,0-1 0,-1 0 0,1 1 0,-1-1 0,1-1 0,-1 1 0,0 0 0,1-1 0,-1 0 0,0 0 0,0 0 0,0 0 0,4-4 0,2-3 29,-1 0-1,0-1 1,0 0-1,-1 0 1,0 0-1,7-16 1,27-73 267,-35 84-320,22-51-4,66-115 1,-91 176-5,2-1 44,-5 6-34,0 0-1,0 1 1,1-1-1,-1 0 1,0 0-1,1 1 1,-1-1-1,0 1 1,0-1-1,0 0 1,1 1-1,-1-1 1,0 1 0,0-1-1,0 0 1,0 1-1,0-1 1,0 1-1,0-1 1,0 1-1,0-1 1,0 1-1,4 36 90,-1-1 1,-3 1-1,-5 56 0,3-65-32,-4 16-57,4-35 3,1 1-1,-1-1 0,1 1 0,1-1 0,0 1 0,2 15 1,-2-25-3,0 0 0,0 0 0,0 0 0,0 1 1,0-1-1,0 0 0,0 0 0,0 0 1,0 1-1,0-1 0,0 0 0,0 0 1,0 0-1,0 0 0,0 1 0,0-1 1,0 0-1,0 0 0,0 0 0,0 0 1,1 1-1,-1-1 0,0 0 0,0 0 1,0 0-1,0 0 0,0 0 0,0 0 1,1 1-1,-1-1 0,0 0 0,0 0 0,0 0 1,0 0-1,0 0 0,1 0 0,-1 0 1,0 0-1,0 0 0,0 0 0,1 0 1,-1 0-1,0 0 0,0 0 0,0 0 1,0 0-1,1 0 0,-1 0 0,0 0 1,9-11 17,-8 10-17,80-124 3,21-30-40,-89 140-34,1-1 0,28-24 0,-40 39 54,-1 0 0,0 0-1,0 0 1,0 0 0,0 0 0,1 0 0,-1 1 0,0-1 0,0 0 0,1 1 0,-1-1-1,1 1 1,-1 0 0,1-1 0,-1 1 0,3 0 0,-3 0 8,0 0 0,0 1 0,1-1 0,-1 0 0,0 1-1,0-1 1,0 1 0,0-1 0,0 1 0,0-1 0,0 1 0,-1 0 0,1 0 0,0-1 0,0 1 0,0 0 0,0 1 0,2 2-14,-1 1-1,0-1 1,0 0 0,0 1 0,0 0 0,-1-1 0,1 1-1,0 9 1,12 165 62,-12-158-42,-1-6 25,1 1 1,0 0-1,2-1 0,-1 1 0,2-1 1,0 0-1,12 23 0,-13-30-8,-2-4-7,-1-1-1,1 1 1,0-1-1,0 0 1,4 4 0,-6-7-7,1 1 0,-1-1-1,1 1 1,0-1 0,-1 1 0,1-1 0,0 1 0,0-1 0,-1 0 0,1 1 0,0-1 0,0 0 0,-1 0-1,1 1 1,0-1 0,0 0 0,0 0 0,0 0 0,-1 0 0,1 0 0,0 0 0,0 0 0,0 0 0,0-1 0,-1 1-1,1 0 1,0 0 0,0-1 0,1 0 0,2-1 28,0-2 1,1 1-1,-1 0 0,0-1 0,-1 1 0,1-1 1,-1 0-1,1-1 0,-1 1 0,0 0 1,-1-1-1,4-7 0,3-8 45,9-33-1,-17 50-72,36-140-31,-24 84-9,2-5 33,3 1-1,28-66 1,-19 59-87,-27 69 77,0 0-1,1 1 1,-1-1 0,0 1 0,0-1 0,1 1 0,-1-1 0,0 0-1,1 1 1,-1-1 0,1 1 0,-1 0 0,1-1 0,-1 1-1,1-1 1,-1 1 0,1 0 0,-1-1 0,1 1 0,-1 0 0,1-1-1,1 1 1,-2 0 0,1 0 0,0 0 0,-1 0 1,1 1-1,-1-1 0,1 0 0,-1 0 0,1 1 0,-1-1 0,1 0 0,-1 1 0,1-1 0,-1 1 0,1-1 0,-1 1 0,0-1 0,1 0 0,-1 1 0,1 0 0,2 6-19,0-1-1,0 1 1,3 8-1,-4-9 58,5 16-37,-1 0 1,-1 1-1,-2-1 1,2 25-1,-1 91 79,-4-128-58,1 25 71,-3-1-1,0 0 1,-2 0-1,-2-1 1,-10 36-1,15-65-64,-1 0 1,1 0-1,-1 0 0,0 0 1,0-1-1,0 1 0,-4 4 1,6-7-14,-1 0 1,0-1 0,0 1-1,0 0 1,1-1 0,-1 1-1,0-1 1,0 1-1,0-1 1,0 0 0,0 1-1,0-1 1,0 0 0,0 1-1,0-1 1,0 0-1,0 0 1,0 0 0,0 0-1,0 0 1,0 0 0,0 0-1,0 0 1,0-1 0,0 1-1,0 0 1,0-1-1,0 1 1,0-1 0,0 1-1,0-1 1,0 1 0,0-1-1,0 1 1,-1-2-1,-3-4-43,-1 1-1,1-1 1,0 0-1,0 0 1,0 0-1,1-1 1,0 0-1,1 0 1,-1 0-1,-3-11 1,6 16 0,-1-7-322,10 14 90,0 1 195,-2-1 69,1-1 0,0 0-1,0 0 1,0-1-1,1 0 1,-1 0-1,1-1 1,0 0-1,-1 0 1,1-1 0,13 1-1,3-1 47,1-1 0,-1-1-1,0-1 1,26-6 0,-37 5-34,1-1-1,0 0 1,-1-1-1,0-1 1,0 0 0,0 0-1,-1-2 1,16-11-1,-10 4 18,-1-1-1,-1-1 1,0 0-1,-1-1 0,-1-1 1,-1 0-1,17-34 1,-4-1 8,35-103 0,-43 93 33,15-96 1,-15 39-19,2-192 0,-20 278-281,-1 1 0,-11-62 0,12 96 228,0 0 0,0 0 0,0 0-1,0 0 1,0-1 0,0 1 0,0 0-1,0 0 1,0 0 0,0 0 0,0 0-1,0 0 1,0 0 0,-1-1-1,1 1 1,0 0 0,0 0 0,0 0-1,0 0 1,0 0 0,0 0 0,0 0-1,0 0 1,0 0 0,0-1 0,0 1-1,-1 0 1,1 0 0,0 0-1,0 0 1,0 0 0,0 0 0,0 0-1,0 0 1,0 0 0,-1 0 0,1 0-1,0 0 1,0 0 0,0 0 0,0 0-1,0 0 1,0 0 0,-1 0-1,1 0 1,0 0 0,0 0 0,0 0-1,0 0 1,0 0 0,0 0 0,0 0-1,0 0 1,-1 0 0,1 1 0,0-1-1,0 0 1,0 0 0,0 0-1,0 0 1,0 0 0,0 0 0,0 0-1,0 0 1,0 0 0,0 1 0,0-1-1,-1 0 1,1 0 0,-6 10-80,1 4 63,1-1 1,0 1-1,1-1 0,0 1 1,0 19-1,-3 9-13,-18 134 117,8 1-1,6 186 1,11-299-134,-1-12 179,9 64 1,-5-81-77,-2-20 8,0 0 0,0 0 0,1-1 0,1 1 0,1-1 0,6 15 0,-10-27-49,2 4 37,0 0-1,0 0 1,0 0 0,1-1 0,5 7 0,-7-11-31,-1 0 0,1 1 0,-1-1 0,1 0 1,-1 0-1,1 0 0,0 0 0,0-1 0,-1 1 0,1 0 0,0-1 0,0 1 0,0-1 0,0 0 0,-1 1 1,1-1-1,0 0 0,0 0 0,0 0 0,0-1 0,3 0 0,7-2 14,0-1 0,-1-1 0,1 0 0,-1 0 0,-1-1 0,1 0 0,17-15 0,-9 8 29,8-6-13,-1-1 1,35-36-1,-48 43-48,0-2 0,-1 0 0,-1 0 0,0-1 1,15-31-1,-25 46 3,6-16 81,10-28 1,-15 38-68,-1 1 1,0 0-1,0 0 0,0-1 1,-1 1-1,0 0 0,0-1 0,-2-10 1,1 12-38,-1 0 1,1 0 0,-1 1-1,0-1 1,0 0 0,0 1-1,-1-1 1,0 1 0,0 0-1,0 0 1,0 0 0,-1 0-1,1 1 1,-1-1 0,0 1-1,0 0 1,-7-4 0,8 5 0,-1 0 1,0 0 0,1 1-1,-1-1 1,0 1 0,0 0-1,0 0 1,0 0 0,0 1-1,0-1 1,-1 1-1,1 0 1,0 1 0,0-1-1,0 0 1,0 1 0,0 0-1,0 0 1,0 0 0,0 1-1,-6 3 1,6-3 6,0 1 1,0 0 0,1 0-1,0 1 1,-1-1 0,1 1-1,0-1 1,1 1 0,-1 0-1,1 0 1,-1 0 0,1 0-1,0 1 1,1-1 0,-1 1-1,1-1 1,0 1 0,0-1-1,0 9 1,-1 5-8,1-1-1,2 0 1,3 34 0,-1-33 62,0-1 1,1 0 0,1-1-1,0 1 1,1-1 0,1 0-1,15 24 1,-17-31-22,0-1-1,1-1 1,0 1-1,0-1 1,1 0-1,0 0 1,0-1-1,1 0 1,0 0-1,0-1 1,0 0-1,1 0 1,-1-1-1,1 0 1,12 3-1,-14-5 5,0-1 0,-1-1 0,1 1 0,0-1 0,0 0-1,-1-1 1,1 0 0,0 0 0,-1 0 0,1-1 0,-1 0 0,1 0 0,-1 0-1,0-1 1,0 0 0,0 0 0,0-1 0,-1 0 0,1 0 0,-1 0 0,0-1 0,5-5-1,12-16-36,-2-1-1,-1 0 0,16-33 0,11-14 64,-26 37-106,-16 29 21,0 0 1,1 0-1,0 0 0,0 0 1,1 1-1,11-12 0,-16 18 33,1 0 0,0 0 0,-1 0 0,1 1 0,0-1 0,-1 0-1,1 1 1,0 0 0,-1-1 0,1 1 0,0 0 0,0 0-1,0 0 1,-1 0 0,1 0 0,0 0 0,0 1 0,2 0 0,35 12 8,-27-8-9,-1-1-76,3 0 487,-14-5-389,0 0 1,-1 0-1,1 0 0,-1 0 0,0 0 0,1 0 0,-1 0 0,1 1 0,-1-1 0,0 0 0,0 0 0,0 1 1,1-1-1,-1 0 0,-2 0 0,-1-3-30,-1 1 0,1 0 0,-1 0 0,0 0 0,0 0 0,0 1 0,-10-3 0,11 4-12,1 0-1,-1 0 0,0 0 1,0 1-1,0-1 1,0 1-1,0 0 0,0 0 1,0 1-1,0-1 0,1 1 1,-6 1-1,5 0 3,0 0 0,0 0-1,1 0 1,-1 1 0,1-1 0,-1 1-1,1 0 1,0 0 0,0 0 0,0 1-1,0-1 1,1 1 0,-4 6 0,0 1 20,1-1 1,1 1 0,0-1 0,-3 13-1,2-2-27,1 1-1,1-1 0,1 1 0,0 27 0,2-38 48,1 0-1,0-1 0,0 1 1,1 0-1,1-1 1,0 1-1,0-1 1,1 0-1,1 0 1,7 14-1,-11-23 0,-1 0 0,1 0 1,0 1-1,0-1 0,0-1 0,-1 1 0,1 0 1,0 0-1,0 0 0,0 0 0,0-1 0,0 1 1,1 0-1,-1-1 0,0 1 0,2 0 0,-2-1-2,0 0-1,0 0 0,0 0 0,0 0 0,0 0 0,0 0 0,0 0 0,0-1 0,0 1 0,0 0 0,0-1 0,0 1 0,-1 0 1,1-1-1,0 1 0,1-2 0,2-1 20,-1 0 0,0 0 1,-1-1-1,1 1 0,0 0 1,-1-1-1,3-5 0,6-16-14,0 0-1,6-29 1,-4 16 24,8-43-125,-14 67-53,-7 14 130,0 0 0,0 0-1,0 0 1,0 0 0,0 0 0,0 0 0,0 0-1,0 0 1,0 0 0,0 0 0,0 0-1,1 0 1,-1 0 0,0 0 0,0 0-1,0 0 1,0 0 0,0 0 0,0 0 0,0 0-1,0 0 1,1 0 0,-1 0 0,0 0-1,0 0 1,0 0 0,0 0 0,0 0 0,0 0-1,0 0 1,0 0 0,0 0 0,1 0-1,-1 0 1,0 0 0,0 0 0,0 0-1,0 1 1,0-1 0,0 0 0,0 0 0,0 0-1,0 0 1,0 0 0,0 0 0,0 0-1,0 0 1,0 0 0,0 0 0,0 1-1,0-1 1,0 0 0,0 0 0,0 0 0,0 0-1,0 0 1,4 28-238,-3-22 249,-1-1-14,2 14-12,0 0 0,1 0-1,8 27 1,-10-41 33,1 0 0,0 0 0,1 0 0,-1 0 0,1 0 1,0 0-1,0-1 0,0 0 0,1 1 0,-1-1 0,1-1 0,0 1 0,0 0 0,0-1 0,1 0 0,-1 0 0,8 3 0,-5-3-16,0 0 0,0-1-1,0 0 1,0 0-1,0-1 1,1 0-1,-1 0 1,1 0-1,-1-1 1,14-2 0,-10 0 11,0 0 0,0-1 0,-1 0 0,1-1 0,-1 0 0,16-9 0,-2-2-19,-1-1 0,-1 0 0,-1-2 0,0-1 0,19-23-1,-27 29 8,103-124-1,-73 84 76,-31 39-87,-7 6-244,-10 9 0,-11 13 144,8-2 76,1 0 0,0 0 0,1 1 0,1-1-1,0 1 1,0 1 0,-3 18 0,-10 97-84,17-119 112,-1 2 23,1 0 0,1 0 0,0-1 0,3 19 0,-1-23 4,-1-1-1,1 0 1,0 0-1,1 0 0,-1 0 1,1 0-1,0 0 1,1-1-1,6 9 0,-10-13-2,1 1-1,0-1 0,0 0 0,0 0 0,0 0 0,0 0 0,0 0 0,0 0 0,0 0 1,0 0-1,0 0 0,1-1 0,-1 1 0,0 0 0,1-1 0,-1 1 0,0-1 0,1 1 0,-1-1 1,1 0-1,-1 0 0,0 0 0,1 0 0,-1 0 0,1 0 0,-1 0 0,1 0 0,-1 0 0,1 0 1,-1-1-1,0 1 0,1-1 0,-1 1 0,3-2 0,0-2 28,1 0 0,-1-1 0,0 0 0,0 1 0,-1-1-1,1-1 1,-1 1 0,4-8 0,26-64 91,-2-2-1,28-115 1,-49 149-112,6-81 0,-13 105-18,-1-6-1,14-149 33,-14 121-110,-5-62 0,2 98 19,-2 0-1,0 0 1,-7-23 0,9 39 29,0-1-1,0 1 1,0 0 0,-1 0 0,1 0 0,-1 0-1,0 1 1,1-1 0,-1 0 0,-1 1 0,1-1-1,0 1 1,-4-3 0,6 4 24,0 1 0,-1 0 0,1 0 0,0-1-1,0 1 1,-1 0 0,1 0 0,0 0 0,0-1 0,-1 1 0,1 0 0,0 0-1,-1 0 1,1 0 0,0 0 0,-1 0 0,1 0 0,0 0 0,-1 0-1,1 0 1,0 0 0,-1 0 0,1 0 0,0 0 0,-1 0 0,1 0 0,0 0-1,0 0 1,-1 0 0,1 0 0,0 0 0,-1 1 0,1-1 0,0 0-1,-1 0 1,1 0 0,0 0 0,0 1 0,-1-1 0,-3 5-16,1 0 0,-1 1 1,1-1-1,0 1 0,0 0 0,0 0 1,1-1-1,0 2 0,-1 7 0,-7 28 71,2-1 0,2 2-1,2-1 1,2 0 0,2 1-1,1-1 1,10 58 0,1-52 77,1 0 0,35 79 0,-20-62-406,4 0 1,52 78 0,-47-89-3472,1-2-3430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4:09.1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7 7968,'-20'-5'2472,"19"5"-1817,2 1-77,10 2 165,6-1 511,-1 0-1,1 0 1,17-2 0,-11 1-424,335-6 4584,-189 1-4951,-91 2-662,99 1 598,-133 3-2731,86 14 0,-96-8 97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4:09.4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135 216 8128,'-65'-52'3680,"23"11"-3168,28 20-576,11 4-64,-8-7-96,11 4 128,14-4-1824,5 7 1024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4:10.6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425 835 4992,'-4'-5'431,"2"3"306,0-1 0,0 1 1,-1-1-1,1 1 0,-1 0 0,1 0 0,-1 0 0,0 0 0,-4-2 0,1 2-308,0 0 0,0 1 0,0-1 0,0 1 0,0 0 0,0 1 0,0 0 0,-1 0 0,1 0 0,-9 2 0,-4 1 209,-36 11 0,42-10-447,1 1 1,-1 0 0,1 1-1,0 1 1,0 0-1,1 0 1,0 1 0,0 1-1,1 0 1,-16 18 0,13-12-46,2 0 0,0 1 0,0 1 0,2 0 0,0 1 0,-12 33 0,18-42-102,0 0 0,1 0-1,0 1 1,-1 17 0,3-24-18,0 1 1,0-1 0,0 1 0,0-1-1,1 0 1,0 1 0,-1-1-1,1 0 1,1 0 0,-1 1-1,0-1 1,1 0 0,-1 0-1,1 0 1,0 0 0,4 4-1,-1-3 41,0 0 0,0 0 1,0-1-1,1 0 0,-1 0 0,1 0 0,-1-1 0,1 1 0,0-2 0,0 1 0,9 1 0,4 0 70,0-1 0,25-1 0,-30-1-42,0 0 0,-1-1 0,1-1-1,-1 0 1,1-1 0,-1-1 0,23-8-1,-32 10-97,-1 0 0,1 1 0,-1-1 0,0 0 0,0-1 0,1 1 0,-1 0 0,-1-1 0,1 0 0,0 0 0,-1 0 0,1 0 0,-1 0 0,0 0 0,0-1 0,0 1 0,-1-1 0,1 1 0,-1-1 0,0 0 0,0 1 0,0-1 0,0 0 0,-1 0 0,1 0 0,-1 0 0,0 0 0,0 1 0,-1-1 0,1 0 0,-2-6 0,-1 0-3,0 0 0,0 0 0,-1 1 0,0-1 0,-1 1 0,0 0 0,0 0 0,-1 0 0,0 1 0,0 0 0,-14-13 0,13 14-70,0 1 0,-1 0 1,1 1-1,-1 0 1,0 0-1,-1 0 0,1 1 1,-1 0-1,0 1 0,0 0 1,0 0-1,0 1 1,-10-1-1,15 3 18,0 0 0,0 0 1,0 0-1,0 1 0,0-1 0,1 1 1,-1 0-1,-7 2 0,11-2 57,-1-1 0,0 0 0,0 1 0,1-1 0,-1 0 0,0 1 0,1-1 0,-1 1 0,1-1 0,-1 1 0,1-1 0,-1 1 0,1-1 0,-1 1 0,1-1 0,-1 1 0,1 0 0,-1-1 0,1 1 0,0 0 0,0 0 0,-1-1 0,1 1 0,0 0 0,0 0 0,0-1 0,0 1 0,0 0 0,0 0 0,0-1 0,0 1 0,0 0 0,0 0 0,0-1 0,0 1 0,0 0 0,1 0 0,-1-1 0,0 1 0,1 0 0,-1-1 0,0 1 0,1 0 0,-1-1 0,1 1 0,-1-1 0,1 1 0,0-1 0,-1 1 0,2 0 0,0 1 69,1 1-1,0-1 1,-1 0-1,1 0 1,0-1-1,1 1 0,-1-1 1,0 1-1,0-1 1,0 0-1,1 0 1,-1 0-1,1-1 1,-1 1-1,1-1 1,5 0-1,7 0 236,1-1 0,18-4 0,-34 5-295,12-2 132,0-1 1,-1-1-1,0 0 0,0 0 0,22-12 0,-11 2 304,39-28-1,-44 26-341,0 0 1,-1-1-1,-1-1 0,0-1 0,-2 0 1,0-1-1,-1 0 0,11-23 0,7-24-23,28-89 0,-10 23 80,-26 78-186,3-11 308,3 1 0,41-65 0,-70 129-287,1-1-1,-1 1 1,1 0-1,0 0 1,0 0-1,-1 0 1,1 0-1,0 0 0,0 1 1,0-1-1,0 0 1,2-1-1,-2 2 5,-1 0-1,0 0 0,0 0 1,0 0-1,1 0 1,-1 0-1,0 0 0,0 0 1,1 1-1,-1-1 1,0 0-1,0 0 0,0 0 1,1 0-1,-1 0 1,0 0-1,0 1 0,0-1 1,0 0-1,1 0 1,-1 0-1,0 0 0,0 1 1,0-1-1,0 0 1,0 0-1,0 0 0,1 1 1,-1-1-1,3 17-79,1 130-350,-43 285 496,-41 104 155,-29 28 277,103-536-310,-1-1 1,-1 1 0,-2-1-1,-21 45 1,30-70-156,-1 0 1,1 0-1,0 0 0,-1 0 0,1 0 1,-1-1-1,0 1 0,1 0 0,-1-1 0,0 1 1,-4 1-1,6-2-22,-1-1-1,1 0 1,-1 0-1,1 0 1,-1 0 0,1 0-1,-1 0 1,0 1-1,1-1 1,-1 0 0,1-1-1,-1 1 1,1 0-1,-1 0 1,1 0 0,-1 0-1,0 0 1,1 0 0,-1-1-1,1 1 1,-1 0-1,0-1 1,0 0 3,0 0 0,0 0 1,0-1-1,0 1 0,0 0 1,0-1-1,0 1 0,1 0 0,-1-1 1,0 1-1,0-4 0,-2-7 18,0 0-1,1-1 1,0 0-1,2 1 1,-1-14-1,7-69 130,-4 70-177,1-1 0,2 1 1,13-43-1,-14 57 19,0 1 0,1 0 0,0 0 0,1 0 0,0 1 0,0-1 0,1 2 0,0-1 0,1 1 0,0 0 0,12-9 0,-5 6-30,1 1 0,0 1 0,1 1 0,0 0-1,1 2 1,-1 0 0,30-7 0,-1 5-249,89-7 0,-101 14-687,0 1-1,41 6 1,-12 5-651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5:32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1 4896,'-1'5'9621,"-9"-5"-8347,0 1 1,0 0-1,0 0 1,-11 4 0,6 0-105,-29 13 0,-64 45-700,81-46 299,11-7-692,1 0 0,0 1 1,0 0-1,1 1 0,-23 26 1,35-34-74,0-1-1,0 1 1,0 0 0,0-1 0,1 1 0,-1 0 0,1 0 0,0 0 0,1 0 0,-1 0 0,0 9 0,1-11 8,0-1 0,0 1-1,0 0 1,0-1 0,0 1 0,0 0 0,1-1 0,-1 1 0,1 0-1,-1-1 1,1 1 0,0-1 0,-1 1 0,1-1 0,0 1 0,0-1-1,0 1 1,0-1 0,0 0 0,0 0 0,1 1 0,-1-1 0,0 0-1,1 0 1,-1 0 0,1 0 0,-1-1 0,1 1 0,-1 0 0,1-1-1,2 2 1,-1-2 7,1 0 0,0 1-1,-1-1 1,1-1 0,-1 1-1,1 0 1,0-1 0,-1 0 0,1 0-1,-1 0 1,1 0 0,-1 0-1,0-1 1,0 0 0,6-3 0,3-3-88,0-1 1,16-16-1,-12 10-105,6-5 157,-1 0 0,-1-1-1,29-40 1,-43 52-7,-2 3 58,0-1 0,1 2-1,-1-1 1,1 0 0,1 1 0,6-6 0,-12 11-38,1 0 0,-1-1 0,0 1 0,0 0 0,0 0-1,0 0 1,0 0 0,0 0 0,1 0 0,-1 0 0,0 0 0,0 0-1,0 0 1,0 0 0,0 0 0,0 0 0,1 0 0,-1 0 0,0 0-1,0 0 1,0 1 0,0-1 0,0 0 0,0 0 0,0 0 0,1 0-1,-1 0 1,0 0 0,0 0 0,0 0 0,0 0 0,0 0 0,0 0-1,0 1 1,0-1 0,0 0 0,0 0 0,0 0 0,0 0 0,1 0-1,-1 0 1,0 0 0,0 1 0,0-1 0,0 0 0,0 0 0,0 0-1,0 0 1,0 0 0,0 0 0,0 1 0,0-1 0,0 0 0,0 0-1,-1 0 1,2 11-65,-1-9 104,-1 16 98,2 1 0,0-1 0,7 33 1,-6-44-97,1 0 0,-1 1 1,1-1-1,0 0 0,1-1 1,0 1-1,0-1 0,0 1 1,1-1-1,0 0 1,10 9-1,-11-12-1,0 1 1,0-1-1,0 0 1,1 0-1,-1 0 1,1-1-1,0 0 1,0 0-1,-1 0 1,1 0-1,0-1 1,1 0-1,-1 0 1,0 0-1,0-1 1,0 1-1,1-1 0,-1-1 1,0 1-1,0-1 1,0 0-1,0 0 1,1 0-1,7-4 1,6-2 83,0-1 1,0-1-1,-1-1 0,0-1 1,28-22-1,75-75-96,-95 79 7,-20 22-30,0 0-1,0 0 1,0 1 0,1 0 0,0 0 0,0 1 0,12-7 0,-18 12 0,0-1 1,0 1-1,0 0 1,0 0-1,0 0 1,0 0-1,0 0 1,0 0-1,0 0 0,0 0 1,0 0-1,0 0 1,0 1-1,0-1 1,0 0-1,-1 1 1,1-1-1,0 1 1,0-1-1,0 1 1,0-1-1,-1 1 1,1-1-1,0 1 0,0 0 1,-1 0-1,1-1 1,-1 1-1,2 1 1,2 3 84,0 1 1,0 0-1,2 7 1,-2-6 67,35 52-151,1-2 1,87 93-1,-125-148-287,0 0 0,1 1-1,-1-2 1,1 1-1,-1 0 1,1 0-1,0-1 1,-1 0 0,1 1-1,0-1 1,0 0-1,0 0 1,0-1-1,4 2 1,-4-2-306,1 0-1,-1 0 1,0 0 0,1 0-1,-1 0 1,0-1 0,1 1-1,-1-1 1,0 0 0,0 0-1,0 0 1,5-3-1,15-9-2288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4:3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1601 546 832,'0'0'9,"-1"0"0,1 0 0,0 0 0,0 0 0,0 0 0,0 0 0,0 0 0,0 0 0,0 0 0,0 0 1,0 0-1,0 0 0,0 0 0,0 0 0,0 0 0,0 0 0,0 0 0,0 1 0,0-1 0,0 0 0,0 0 0,0 0 0,0 0 0,0 0 0,0 0 0,0 0 0,0 0 0,0 0 0,0 0 1,0 0-1,0 0 0,0 0 0,0 0 0,0 0 0,0 0 0,0 0 0,0 0 0,0 0 0,0 0 0,0 0 0,0 1 0,0-1 0,0 0 0,0 0 0,0 0 0,0 0 0,0 0 0,0 0 0,0 0 1,0 0-1,0 0 0,0 0 0,0 0 0,0 0 0,0 0 0,0 0 0,0 0 0,0 0 0,0 0 0,0 0 0,0 0 0,0 0 0,0 0 0,0 0 0,1 0 0,-1 0 0,-1 4 782,5 19 5289,-6-23-5428,0 0 0,-1-1 0,1 1 0,0 0 0,0-1 0,0 0 0,0 1 0,-1-1 0,-1-1 0,-18-15 2075,10 5-2343,-16-20 1,14 14 724,-21-24-172,17 18-355,-2 1 0,-33-29 0,34 36-414,-20-17 313,-53-35 0,67 54-77,-39-16 0,49 23-262,-89-32 167,40 10 224,49 22-503,0 0 0,-1 1 0,0 1 0,0 0 0,0 2 0,0-1 0,-26 0 0,21 3 61,1 1 0,-1 1 0,0 1-1,-24 5 1,7 0-97,-24 2 13,1 3 0,-86 28 1,130-34 40,0 1 0,0 1 0,1 0 0,0 1 0,0 1 0,1 0 0,1 1 0,-1 1 0,2 0 0,-15 17 0,13-11 49,-1-1-4,1 1 1,-15 24 0,18-19-14,1 1 0,2-1 0,0 2 0,-11 48 0,6-25 70,8-29-33,-5 28 0,6-21 9,-5 47 196,9-54-216,1 0 0,1-1-1,0 1 1,1-1 0,8 32 0,31 94 552,-3-13 22,-36-123-632,3 13-16,1 0 0,1 0 0,0-1 0,11 20 0,0-6 11,-15-27-5,0 1-1,1-1 0,0 0 1,1 0-1,-1 0 0,1-1 0,1 0 1,7 8-1,4 2 80,-13-13-115,-1 1 0,0-1 0,1 0 0,0 0 0,0-1 0,0 1 0,4 1 0,1-1 50,-1-1 0,1 0 0,-1-1-1,1 0 1,0 0 0,-1-1 0,1 0-1,12-2 1,9 1 234,-14 1-291,0-2 0,17-3 0,19-2-81,-8 3 84,52-3 15,-32 3 109,-54 4-106,0-1 0,0 0-1,0-1 1,0 0-1,0-1 1,-1 0 0,17-7-1,-9 1-79,0 0-1,30-23 0,-29 18 77,-1-1 1,-1-1-1,-1-1 1,0 0-1,15-24 1,-14 21-22,24-23 0,-17 18-128,-17 20 169,0 0 0,0 0 0,12-7 0,15-13-21,-3 0-38,64-44 0,-6 22-383,-76 40 374,25-10 0,-4 2 28,-22 8-45,-8 5 66,-1 1 0,0-1 0,1 1 0,-1 0 0,1 0 0,-1 0 0,1 0 0,4-1 0,21-6-125,-22 6 66,-4 2 30,-1-1 0,1 1-1,-1-1 1,1 0 0,-1 1 0,0-1-1,1 0 1,-1 0 0,1-1 0,0 1 10,1 0-1,-1 0 1,0-1 0,0 2 0,0-1 0,1 0 0,-1 0-1,1 1 1,-1-1 0,4 1 0,7-3-33,-2 1-22,-9 2 70,-1 0 0,1 0 0,-1 0 0,0 0 0,1-1 0,-1 1 0,1 0 0,-1-1 0,1 0 0,-1 1 0,0-1 1,0 0-1,1 1 0,1-3 0,-3 3-12,0 0 1,0 0 0,0-1-1,0 1 1,0 0 0,1 0-1,-1-1 1,0 1 0,0 0-1,0 0 1,1 0 0,-1 0-1,0-1 1,0 1 0,0 0-1,1 0 1,-1 0 0,0 0-1,0 0 1,1 0 0,-1-1-1,0 1 1,1 0 0,-1 0-1,0 0 1,0 0 0,1 0-1,-1 0 1,0 0 0,0 0-1,1 0 1,-1 0 0,0 1-1,1-1 1,-1 0 0,0 0-1,0 0 1,1 0 0,4 2-30,1-5 5,-6 3 29,0 0-1,1-1 1,-1 1 0,1 0 0,-1-1 0,1 1 0,-1 0 0,1 0 0,-1 0 0,0-1-1,1 1 1,-1 0 0,1 0 0,-1 0 0,1 0 0,-1 0 0,1 0 0,0 0 0,-1 0-1,1 0 1,-1 0 0,1 0 0,1 1-2,-1-1 0,0 0 0,1 0 0,-1 0 0,1 1 0,-1-1 0,1-1 0,-1 1 0,0 0 0,1 0 0,-1 0 0,1-1 0,-1 1 0,0-1 0,1 1 0,-1-1 0,0 1 0,0-1 0,1 0 0,-1 0 0,1-1 0,78 3-219,-71-1 180,-5 0 48,0 0 0,0 0 1,1 0-1,-1 0 0,8 3 0,20 1-14,-27-4 0,1 0 1,-1 0-1,1 0 0,-1 1 1,0 0-1,0 0 0,9 4 1,-13-5 11,0 1-1,1-1 1,-1 0 0,0 1 0,0-1 0,0 0-1,0 0 1,1 0 0,-1 0 0,0 0 0,0 0-1,0 0 1,3-1 0,0 0-28,2 2 39,-1 0 0,1 0-1,0 0 1,0 1-1,0 0 1,-1 0-1,1 0 1,-1 1 0,1-1-1,-1 1 1,0 1-1,0-1 1,0 1-1,-1 0 1,1 0-1,5 7 1,12 21-93,-17-26 68,-1 0-1,0 1 0,-1-1 0,1 1 0,3 12 0,-3-11 61,0 1 0,7 13 0,60 90-170,-58-93 124,-7-8 10,1 0 0,13 14 1,-13-16 31,0-1 1,6 13-1,-8-14-20,-1 1 0,2-1 0,-1 0 0,13 12 0,-5-7-15,16 13 301,-27-24-299,1 1-1,-1-1 1,1 0 0,-1 0 0,1 0-1,0 0 1,-1 0 0,1 0-1,0-1 1,0 1 0,4-1-1,82 1 519,10 0-188,110-12 1,-173 4-336,38-11-1,-61 15-11,-1-2-1,0 0 1,0 0-1,0-1 1,-1 0 0,0-1-1,0-1 1,0 1-1,12-14 1,-4 2-13,-1-2 0,0 0 1,20-34-1,-6 6-162,2 1 0,71-75 0,-88 107 87,-1-1 0,-1-1 0,0 0-1,-1-1 1,-2 0 0,19-36 0,-25 39 63,-1 0 1,0-1-1,-2 1 1,1-1-1,1-32 1,-8-82-165,2 123 186,-5-30-77,0 8 29,5 17 35,-1-1 0,-1 1 0,0-1 0,-1 1 0,-1 0 0,0 1 0,0-1 1,-1 1-1,-1 0 0,0 0 0,-1 1 0,0 0 0,0 0 0,-2 1 0,1 0 0,-19-14 0,-28-17 108,39 28-199,0 0 0,1-1 0,-27-31 0,38 40 132,-1 1 0,0-1 1,0 1-1,0 0 0,0 1 1,-1-1-1,0 1 0,0 1 1,0-1-1,0 1 0,0 0 1,0 1-1,0 0 0,0 0 1,-14 0-1,-27 7 45,35-5-87,-1 2-1,-19 5 0,-11 3 38,-92 14 184,84-15-98,1 2-1,-70 27 1,117-37-98,0 0-1,0 0 1,0 1-1,-6 4 0,-10 6 5,9-6-4,-1 0 0,2 1 0,-16 14 0,21-18-3,-39 38 380,43-42-386,0 1 1,1-1-1,-1 1 0,1 0 0,-1 0 1,1-1-1,-1 1 0,1 0 1,0 0-1,-1-1 0,1 1 0,0 0 1,0 0-1,0 0 0,-1 1 1,1-1 5,0-1 0,0 1 1,0 0-1,-1 0 0,1 0 0,0 0 1,0 0-1,-1-1 0,1 1 1,-1 0-1,1 0 0,-1-1 1,1 1-1,-1 0 0,1-1 0,-1 1 1,0 0-1,1-1 0,-2 2 1,1-2-3,0 1 0,0 0 0,0 0 0,0 0 0,0 0 0,0 0 0,1 0 0,-1 0 0,0 0 0,1 0 0,-1 1 0,1-1 0,-1 0 0,0 2 0,1-1 1,0-1 0,-1 1 0,0-1 0,1 1 0,-1-1 0,0 0 0,1 1 0,-1-1 0,0 0 0,0 0 0,0 1 0,-2 0 0,-1 2 11,0 0-1,0 0 1,0 0 0,1 1 0,-1 0-1,-3 7 1,6-11-13,0 0-1,0 0 1,0 0-1,0 0 1,0 0-1,-1 0 1,1-1-1,0 1 1,-2 1-1,-7 4 54,4 1-47,0-2 1,0 1-1,0 0 1,-1-1-1,1-1 0,-1 1 1,0-1-1,-1 0 1,-9 4-1,-126 45 68,131-49-86,0 0 1,0-1-1,0 0 0,0 0 1,0-2-1,-17 1 0,22-1-4,1 0-1,-1 0 0,0 0 0,1 1 1,-1 0-1,-9 4 0,10-3 20,-1 0-1,0-1 1,0 0-1,0 0 1,0-1-1,-12 1 1,10-1-4,0 0 0,0 0 1,0 1-1,-11 3 0,3 0-140,10-3 143,0-1-1,0 0 0,0 0 0,-12 0 0,-56-1-749,60-5-4418,10 3 627,4 1 3781,0 1 1,0 0 0,0 0-1,0 0 1,0 0 0,0 0 0,-1 0-1,-3 3-3013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4:36.074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153 92 1984,'38'-30'7628,"-36"27"-7363,-2 1-138,1 1-1,-1-1 1,0 0 0,1 0-1,-1 0 1,0 1 0,0-1-1,0 0 1,-1 0 0,1 0-1,0 1 1,-1-1 0,1 0-1,-1 0 1,1 1 0,-1-1-1,0 0 1,0 1 0,0-1-1,0 1 1,0-1 0,0 1-1,0 0 1,0-1 0,-1 1-1,-1-2 1,1 2-54,0-1 1,-1 1-1,1-1 1,-1 1-1,1 0 0,-1 0 1,1 0-1,-1 1 1,0-1-1,1 0 0,-1 1 1,0 0-1,0-1 1,1 1-1,-1 0 0,0 1 1,-3-1-1,-6 1 251,10-1-258,1 0 1,-1 0-1,0 0 1,0 0 0,1 0-1,-1 0 1,0 1-1,0-1 1,1 1 0,-1-1-1,0 1 1,-1 0 0,3-1-50,0 1 0,0-1 1,0 0-1,-1 0 0,1 0 1,0 1-1,0-1 0,0 0 1,0 0-1,0 0 1,0 1-1,0-1 0,0 0 1,0 0-1,0 0 0,0 1 1,0-1-1,0 0 0,0 0 1,0 0-1,0 1 1,0-1-1,0 0 0,0 0 1,0 0-1,2 2 157,-2-2-157,0 0 0,0 0 1,0 0-1,1 1 1,-1-1-1,14 8 381,-7-6-291,0 0 1,0 0-1,8 2 1,59-2-76,-62-2-16,-11 0-6,0 0 0,0 0 0,0 0 0,-1 0 0,1 0 0,0 0 0,0 0 0,0 1 0,0-1 0,-1 0 0,1 0-1,0 1 1,0-1 0,-1 0 0,1 1 0,0-1 0,0 1 0,-1-1 0,2 1 0,-2 0 9,0-1 0,0 1 0,1-1 0,-1 1 0,0-1 0,0 1 0,0-1-1,0 1 1,0-1 0,0 1 0,0-1 0,0 1 0,-1-1 0,1 1 0,0-1 0,0 1 0,0-1 0,0 0-1,-1 1 1,1-1 0,0 1 0,0-1 0,-1 0 0,1 1 0,-3 2 14,1 0 0,-1 0 0,1-1 1,-1 1-1,0-1 0,0 0 0,0 0 0,-5 3 0,-120 49 138,118-50-194,1 0-1,-1 1 1,-12 9-1,8-5-15,13-7 46,-1-1 1,0 1-1,0 0 1,1 0-1,0 0 1,-3 4-1,3-6-4,1 1 0,0-1 0,-1 1-1,1-1 1,0 1 0,-1 0 0,1-1 0,0 1-1,-1-1 1,1 1 0,0-1 0,0 1 0,0 0-1,0-1 1,0 1 0,0-1 0,0 1 0,0 0-1,0-1 1,0 1 0,0 0 0,0-1 0,0 1-1,0-1 1,0 1 0,1 1 0,-1-2 2,0 0 1,0-1-1,-1 1 1,1 0-1,0 0 0,0 0 1,0 0-1,-1 0 1,1 0-1,0 0 1,0 0-1,0 0 1,0 0-1,-1 0 0,1 0 1,0 0-1,0 0 1,0 0-1,0 1 1,-1-1-1,1 0 1,0 0-1,0 0 0,0 0 1,0 0-1,0 0 1,-1 0-1,1 0 1,0 1-1,0-1 1,0 0-1,0 0 0,0 0 1,0 0-1,0 0 1,-1 1-1,1-1 1,0 0-1,0 0 1,0 0-1,0 0 0,0 1 1,0-1-1,0 0 1,0 0-1,0 0 1,0 1-1,0 6 91,1 5-20,-1-12-65,0 1 1,0-1-1,0 0 0,0 1 1,0-1-1,0 1 1,0-1-1,0 0 1,0 1-1,0-1 1,0 1-1,0-1 0,0 0 1,0 1-1,0-1 1,0 1-1,0-1 1,0 0-1,1 1 1,-1-1-1,0 1 0,0-1 1,0 0-1,1 1 1,-1-1-1,0 0 1,1 0-1,-1 1 1,0-1-1,1 0 0,-1 0 1,1 1-1,5 1 4,1 0 0,-1 0-1,1-1 1,0 0 0,0 0-1,0-1 1,8 0 0,27-1 139,56-7 1,-87 7-27,0 0 0,16 2 0,-18 0-137,-1-1 1,1 0-1,0 0 0,0-1 0,9-2 0,20-5 271,-31 7-252,0 0 0,0 0 0,0-1 0,0 0 0,0 0 0,-1-1 0,1 0 0,-1 0 0,10-7 0,34-24-116,-37 18 271,-4 4-37,-6 8-113,0 1 0,-1 0 0,1-1 0,-1 1 0,0-1 0,0 0 0,0 0-1,-1 0 1,2-5 0,8-17-159,-6 14 138,-4 10-4,-1 0 0,1 1-1,0-1 1,0 1 0,0-1 0,0 0 0,0 1 0,0-1 0,0 1 0,0 0 0,3-3-1,14-9 518,-19 13-519,1 0 0,-1 0 1,0 0-1,1 0 0,-1 0 0,1 0 0,-1-1 0,1 1 1,-1 0-1,0 0 0,1 0 0,-1-1 0,1 1 1,-1 0-1,1-1 0,-1 1 0,1-1 0,-1 0-3,0 1-1,1-1 0,-1 1 0,0-1 0,0 1 1,1 0-1,-1-1 0,0 1 0,0-1 0,0 1 1,1 0-1,-1 0 0,0 0 0,0 0 1,0-1-1,0 1 0,0 0 0,1 0 0,-1 0 1,0 1-1,-1-1 0,-1 1 8,-25-1-21,9 0-201,18 6 209,-1 0 0,-1-1-1,-4 10 1,-4 3 34,6-9 141,-2 0 0,-9 12 0,3-9-161,0 0 0,-1-1 0,0-1 0,0 0 0,-1-1 1,-29 13-1,17-6 244,20-11-246,0-1 1,-1 0-1,-8 4 0,11-7 5,1 1 0,-1 0 0,1 0 0,-1 0 0,1 1 0,0-1 0,-5 5 0,5-4 13,0 0-1,0 0 0,0 0 0,-1 0 0,1-1 0,-9 3 0,-6 5 207,19-10-217,0 0 0,0 0 0,0 0 0,-1 1 0,1-1 0,0 0 0,0 0 0,0 0 0,0 0 0,0 0 0,0 1 0,0-1 0,0 0 0,0 0 0,0 0 0,0 0 0,0 1 0,0-1 0,0 0 0,1 0 0,-1 0 0,0 0 0,0 0 0,0 1 0,0-1 0,0 0 0,0 0 0,0 0 0,0 0 0,0 0 0,1 0 0,-1 1 0,0-1 0,0 0 0,0 0 0,0 0 0,0 0 0,1 0 0,-1 0 0,0 0 0,0 0 0,0 0 0,0 0 0,0 0 0,1 0 0,10 4 41,29-4 105,-39 0-69,2-1-51,2 1-238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4:36.976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 0 2656,'-6'4'2651,"7"-2"-2458,-1 1 1,0-1 0,1 1 0,-1-1-1,0 1 1,0-1 0,-1 1 0,1-1-1,0 0 1,-2 5 0,1-4-97,0 0 0,1 0 0,0 0-1,-1 0 1,1-1 0,0 1 0,0 4 0,1-4-2,-1-1 0,0 1 0,0 0 0,0 0-1,-1 0 1,1-1 0,-1 1 0,-1 4 0,2-6-38,-1 1 0,1 0 1,-1-1-1,1 1 0,0 0 1,0 0-1,-1-1 0,1 1 0,0 0 1,1-1-1,-1 4 0,1-2 65,0-1 0,-1 0 0,1 1 0,-1-1 0,0 1 0,0-1 0,0 5 0,0-4-40,0-1 0,0 0 0,0 0 0,0 1 0,1-1 0,-1 0 0,1 4 0,2 16 473,-1-18-435,1 0 0,0 0 0,-1 0 0,2 0-1,-1-1 1,0 1 0,8 5 0,2 3-60,1-5-924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4:37.323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58 3328,'-5'0'1504,"34"-12"928,-21 7-1824,6-3 128,-1 4-416,-2-8-128,2 7-128,-4-3-256,4 8 96,-2-4-320,-3 4 256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4:38.981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663 26 3072,'-33'-25'3666,"32"25"-3554,-1 0 1,1 0-1,0 0 1,-2 0-1,-14 2 518,-37 15 121,2 2-1,-67 35 0,109-50-617,-106 56 1060,95-48-941,1 1 1,1 0-1,-29 27 1,34-26-197,-52 54 324,59-59-347,0 0 0,1 0 0,0 1 0,1-1 0,-1 1 0,-4 16 0,6-15 78,0 1 0,1 0 0,0 1 0,1-1 0,0 21 0,2-30-126,0-1 0,1 1-1,-1-1 1,1 0 0,-1 1-1,1-1 1,0 1 0,0-1-1,0 0 1,1 0-1,-1 0 1,0 0 0,1 0-1,0 0 1,-1 0 0,1 0-1,0 0 1,4 2 0,-3-1-227,1-1 1,-1 0-1,1 0 0,0 0 1,-1 0-1,1 0 0,0-1 1,0 0-1,1 0 1,5 1-1,12 1-675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4:39.660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272 0 2240,'5'7'3232,"-5"0"-2829,0-1 0,0 1 1,-1 0-1,0-1 0,0 1 0,-1-1 1,1 1-1,-1-1 0,-1 1 1,1-1-1,-1 0 0,-6 8 0,-5 7-134,5-6 32,-2 0 1,0-1-1,-1 0 1,-23 20-1,13-17-1047,-37 21 0,31-21 94,-8 3-2622,22-12 1802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4:40.330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 1 1568,'9'16'6085,"-7"-7"-5668,0-1 1,0 1-1,-1-1 0,-1 1 0,0 16 1,1-2-69,0 37 209,-10 111-1,5-142-2666,-14 50-1,16-63 596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4:40.784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33 2912,'0'-5'6528,"14"5"-6112,4-7-160,5 2-160,0-3-512,5 1 224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4:41.385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33 2560,'0'-8'1152,"22"1"-992,-7 2 288,2 5-288,7-9 192,4 9-192,4-3-416,5 3 128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4:41.987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 1 3552,'-13'0'5152,"18"0"-4864,0 0-192,-2 0-448,8 3 192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5:3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715 1 8640,'-5'3'894,"0"1"0,0-1 1,1 1-1,0 0 1,-6 7-1,3-4 50,0 0-1,-14 12 1,15-15-591,-74 50 2846,-13-4-1244,-26 15 31,94-48-1647,1 0 1,0 2 0,1 0-1,1 2 1,-30 35-1,19-15-859,1 2 0,2 1 0,-38 74 0,65-113-162,1 0-1,0 1 0,0-1 1,0 1-1,1-1 0,-2 12 1,3 0-1452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4:42.717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30 3712,'-5'-21'3008,"10"21"-2560,0-5-320,3 2-96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4:43.492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38 0 3712,'-19'0'1696,"6"9"-448,13-4-832,-5-5-224,5 3-160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4:50.0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 1056,'10'-5'10416,"4"6"-8610,0-1-1212,-5 1-367,0 1 1,1-1-1,-1-1 1,1 0 0,0 0-1,-1-1 1,11-2-1,26 0 294,172-5 1073,-178 9-1465,-23 0-262,1-1-1,33-3 0,-19-1-4111,-16 3 1835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4:50.5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9 2144,'-12'-4'13439,"24"11"-11220,-1-4-2029,-1-1-1,0-1 0,1 1 1,-1-2-1,1 0 1,-1 0-1,0-1 1,13-2-1,13 0-230,60-6-348,-45 5 223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4:51.0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55 5408,'-9'-5'2432,"14"5"768,4 0-1952,5-3 1696,4 3-1697,10-9 321,9 4-928,9-2-224,0 2-256,0-7-256,0 9 32,-5-2-896,-4 5 544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4:53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3906 0 2720,'-3'3'9706,"1"-2"-9204,-76-1 3867,-39 0-2421,44 0-1540,43 2-386,0 1 0,0 1 0,-37 12 0,9-3 204,-186 47 3,188-41-159,1 1-1,-68 36 1,46-14 29,-63 31 196,-107 33 233,227-98-496,-126 55 473,104-42-261,-55 35-1,-52 38 29,91-55-99,2 2-1,2 2 0,-73 76 1,66-53 210,3 3 1,-61 96-1,96-130-259,1 1 0,2 1-1,2 1 1,-18 54 0,-27 150 784,54-196-693,3 0 1,2 0 0,2 68 0,4 47 162,-7 78-148,1-169 116,-2 1-88,-4 0 0,-28 103-1,-55 132 186,41-182-212,40-101-160,-1-1 1,0 0 0,-21 23-1,-118 113 147,38-46-137,113-110-78,-69 77 159,57-64-195,0 0 0,-1-1 0,0-1 0,-22 15 0,8-9 73,-48 25 0,14-15-102,-2-3 0,-82 22-1,38-22-1632,73-19-577,33-6 1858,-1 0 1,1 0-1,-1-1 1,1 1-1,-1-1 1,1 0-1,-1 0 1,1 0-1,-1 0 1,1 0-1,-1 0 1,1-1-1,-1 1 1,1-1-1,0 0 1,-5-1-1,-8-9-2833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4:55.3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697 18 2496,'-6'0'5296,"-2"8"-278,5-6-4527,1 0 1,-1 0-1,0 0 0,0-1 0,0 1 0,0-1 1,0 0-1,0 0 0,0 0 0,-6 1 0,-30 2 2101,-211-4 2832,172-6-4771,39 3-314,29 1-129,0 0 0,0 0 0,-20-8 1,20 6-70,-1 1 1,0 0 0,-16-3-1,-48 0 243,31 7 784,45-1-1137,0 0-1,1 1 1,-1-1-1,0 1 1,1-1-1,-1 1 0,0 0 1,0-1-1,2 3 1,10 4 96,22 5-80,1 0-1,54 8 0,144 8 98,-179-20-204,74 19 0,-116-24 31,30 8 157,-42-10 192,-2-1-288,-1 0-56,0 0 1,0-1-1,0 1 1,0 0-1,0-1 1,0 0 0,0 1-1,1-1 1,-1 0-1,-2-1 1,-4-2-29,-1 3 35,-1-1 0,1 2 0,0-1 0,-1 1 0,-13 2 0,5 0-35,-5 0 57,0 1 0,0 1 0,0 1 0,1 1 1,-24 9-1,14-2 47,0 2 0,-47 30-1,50-25-91,16-11 67,1-1 0,-22 11 0,30-17-11,0 0-1,0-1 0,0 1 1,0-1-1,-1 0 0,1-1 1,0 1-1,0-1 1,-1 0-1,1 0 0,0 0 1,0 0-1,-7-2 0,-2 0 64,12 2-73,-1 0 0,1 0 1,0 0-1,0 0 0,0-1 0,0 1 1,-1 0-1,1-1 0,0 1 1,0 0-1,0-1 0,-1-1 0,-2 2 48,-1-3 42,3 1-34,4 4 116,-2-2-169,0-1 0,0 1 0,0 0 0,0 0 1,0-1-1,0 1 0,0 0 0,0-1 0,0 1 1,0 0-1,0 0 0,0-1 0,0 1 0,0 0 1,0 0-1,0-1 0,0 1 0,0 0 0,0 0 1,0-1-1,1 1 0,-1 0 0,0 0 0,0 0 1,0-1-1,0 1 0,1 0 0,-1 0 0,0 0 0,0-1 1,0 1-1,1 0 0,-1 0 0,0 0 0,2-1 32,9-8-1,0 0 0,1 1 0,1 0 0,-1 1 0,1 1 0,18-7 0,-5 2-1077,-17 7-1301,0 1 1,16-4-1,2 3-1369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7:05.8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5717 9 1056,'0'-4'10613,"-10"1"-9274,7 3-1245,0-1 1,0 1 0,0 0 0,0-1 0,0 2 0,-6-1-1,0 1 59,9-1 321,-14 6-1332,13-5 849,-1 0 0,1 0 0,0 0 0,0 1 0,0-1 0,0 0 0,0 1 0,0-1 0,0 0 0,0 1 0,1-1 0,-1 1 0,0 1 0,-4 7 7,0 0 10,0 1 0,0-1 0,1 1 0,0 1 1,1-1-1,0 0 0,-1 19 0,-4 9 60,2-4-135,-3 65-1,6-56 70,-7 126 115,9-162-93,0-1 1,-1 1-1,-3 9 0,-4 14-4,-18 76-25,-2 37 176,14-64-72,-3-1 1,-49 133-1,56-189-89,-1-1 0,-1-1 0,-1 0 0,-25 28 0,-11 18 255,-136 238 209,178-292-404,-127 205 53,30-73 79,49-59-211,-4-3 0,-127 136 1,93-129 98,-71 76 6,56-34-95,56-64 95,-118 115-1,-25-26 16,-18 15-158,122-88-34,-210 187 221,84-77-177,12 11-4,50-46 60,-109 85 109,18-46-119,105-89 105,-155 138 19,167-137-125,91-81 20,-64 37 0,-19 1 28,-74 42 104,139-74-17,-71 58-1,-62 57 19,125-103-132,-72 38 0,-11-9 172,33-17-157,37-12-1305,68-40 341,1 0 1,0 1-1,1 0 1,-1 1-1,-10 14 1,0 12-1486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7:08.9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209 124 1728,'0'-2'142,"0"1"0,0 0 0,0 0 1,0 0-1,0 0 0,0 0 0,1 0 0,-1 0 1,0 0-1,1-1 0,-1 1 0,1 0 0,-1 1 0,1-1 1,0 0-1,-1 0 0,1 0 0,0 0 0,1-1 1,6-9 1599,-7 10-1453,0-2-1,0 1 0,0 0 1,-1 0-1,1 0 0,-1 0 1,1 0-1,-1-4 0,3-12 1837,2-14-983,-2 17-910,-4 11-582,-1 11 36,-4 16 118,2-4 253,0-1-1,-13 31 0,-2-4 437,-26 95-1,3-5-256,29-98-158,9-22 37,-1-1 0,-1 1 1,-8 14-1,6-13 1,5-11-12,1 0-1,-1 0 1,0 0-1,0-1 0,0 1 1,-1-1-1,-4 5 1,-2-3 347,10-6-414,0 0 0,0 0 0,-1 0 0,1 0 0,0 0 0,0 0 0,-1 0 0,1 0-1,0 0 1,-1 1 0,1-1 0,0-1 0,0 1 0,-1 0 0,1 0 0,0 0 0,0 0 0,-1 0 0,1 0 0,0 0 0,0 0-1,-1 0 1,1 0 0,0-1 0,0 1 0,-1 0 0,1 0 0,0 0 0,0 0 0,0-1 0,-1 1 0,1 0 0,0-1 0,-1 1 48,-2 0-64,2 0-85,24-25 448,-3-13-159,22-67 0,-36 89-227,45-126 82,-36 103-35,-9 22-71,0 1 0,1 0 0,10-16 0,-14 28 23,-1 0 0,0 0-1,1 0 1,-1-1 0,-1 1-1,1-1 1,-1 1-1,0-1 1,0 0 0,1-8-1,1-40 79,-3 43-1498,0 19 740,0 17 533,0-24 141,0 1 0,1-1 0,-1 1 0,1-1 0,-1 0 0,1 1 0,0-1 0,2 5 1,5 16-141,1 27 152,3 0 0,30 78 0,-32-99-103,-4-7 198,-5-17-80,0 0-1,1-1 0,-1 1 1,1-1-1,4 9 1,-4-10-11,0 1 1,0 0-1,-1 1 1,1-1 0,-1 0-1,1 7 1,-1-7 48,0 0 0,0 0 0,0 0 0,1-1 0,2 7 0,-3-9-68,0 2-32,2 11 95,-3-12-19,0-1 1,0 0 0,1 1-1,-1-1 1,0 0 0,0 1-1,-1-1 1,1 0 0,0 1 0,0-1-1,-1 0 1,1 0 0,-1 1-1,1-1 1,-1 0 0,1 0-1,-1 0 1,0 0 0,0 1 0,1-1-1,-1 0 1,0 0 0,0 0-1,0-1 1,-1 2 0,-4 3 69,-1 0 1,1-1 0,-10 5-1,4-2-61,7-5 6,0 0 0,1 0 1,-1-1-1,0 1 0,-1-1 1,1 0-1,0 0 0,0-1 1,-9 0-1,6 0-2,0 0 1,0-1 0,1 0-1,-1 0 1,-14-5-1,19 5-20,0 0 0,0 0-1,0-1 1,0 0-1,1 1 1,-1-1-1,0 0 1,1 0-1,-1 0 1,1-1-1,0 1 1,0 0-1,0-1 1,0 0-1,0 1 1,1-1 0,-1 0-1,1 0 1,-2-6-1,2 8-40,1 0-1,0 0 1,0 0 0,0-1-1,0 1 1,0 0-1,1 0 1,-1 0 0,0-1-1,1 1 1,-1 0-1,0 0 1,1 0 0,-1 0-1,1 0 1,0 0-1,-1 0 1,1 0 0,0 0-1,0 0 1,0 0 0,1-1-1,28-20-72,-18 13 80,19-16 177,33-36 0,-60 58-131,-1-1 0,0 1 0,0-1 0,0 1-1,0-1 1,-1 0 0,1 0 0,-1 0-1,0 0 1,0 0 0,-1-1 0,1 1-1,-1-1 1,0 1 0,0-1 0,0 1-1,-1-1 1,0 0 0,0 1 0,0-1-1,0 0 1,-1 1 0,0-1 0,1 1-1,-2-1 1,1 1 0,-2-5 0,0 2-93,2 5 24,0 0 0,0-1 1,0 1-1,0-1 0,0 1 0,0 0 0,-1 0 1,1 0-1,-1 0 0,0 0 0,0 0 0,-2-2 0,4 4 23,-1 0-1,1 0 0,-1 0 0,1 0 0,0 0 0,-1 0 0,1 0 0,-1 0 0,1 0 0,-1 0 0,1 0 0,0 0 0,-1 0 0,1 1 0,-1-1 0,1 0 0,0 0 0,-1 0 0,1 1 0,-1-1 0,1 0 0,0 0 0,-1 1 1,1-1-1,0 0 0,0 1 0,-1-1 0,1 0 0,0 1 0,0-1 0,-1 1 0,1-1 0,0 0 0,0 1 0,0-1 0,0 1 0,0-1 0,0 0 0,-1 1 0,-5 21-200,4 4-707,0 0 0,1 0 0,6 48 0,-4-53 511,27 212-5658,-2-105 2043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7:15.9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300 807 1568,'3'-21'1003,"-4"27"3194,0 5-3822,0-1 0,-6 19 0,-61 223 1949,19-58-1325,-5-33-139,-12 48 24,55-162-656,-15 53 621,25-95-774,1-4-6,-1 0 1,1 1-1,-1-1 0,1 0 0,-1 1 1,1-1-1,-1 0 0,0 0 1,1 0-1,-1 1 0,0-1 1,0 0-1,0 0 0,0 0 1,0 0-1,-1 0 0,2 0-50,0-1 0,0 0 0,0 0 0,-1 0 0,1 0-1,0 0 1,0 0 0,0 0 0,0 0 0,0 0 0,0 0 0,-1 0 0,1 0-1,0 0 1,0 0 0,0 0 0,0 0 0,0-1 0,0 1 0,-1 0 0,1 0-1,0 0 1,0 0 0,0 0 0,0 0 0,0 0 0,0 0 0,0 0 0,0 0-1,0 0 1,-1-1 0,1 1 0,0 0 0,0 0 0,0 0 0,0 0 0,0 0-1,0 0 1,0-1 0,0 1 0,0 0 0,0 0 0,0 0 0,0 0 0,0 0-1,0 0 1,0-1 0,0 1 0,0 0 0,0 0 0,0 0 0,0 0 0,0 0-1,0 0 1,0 0 0,0-1 0,0 1 0,1-14 340,0 9-245,1-48 235,-1 26-254,7-49 0,3 31-141,18-47 1,-9 32-72,36-123 79,-38 122 46,3 2 0,3 0 0,2 2 0,2 0 0,48-68 0,-69 114-22,1 1 0,1-1 0,0 2 0,0-1 0,1 1 0,19-13 0,-25 19-5,0 1-1,0 0 0,0-1 1,1 1-1,-1 1 1,0-1-1,1 1 0,-1 0 1,1 0-1,0 0 1,-1 0-1,1 1 0,-1 0 1,1 0-1,0 0 0,-1 1 1,1-1-1,0 1 1,-1 0-1,1 1 0,-1-1 1,6 3-1,-5-1 20,0-1 0,0 1 0,0 1 1,-1-1-1,1 1 0,-1 0 0,0 0 0,0 0 0,0 0 0,0 1 0,-1-1 0,0 1 1,0 0-1,0 0 0,-1 0 0,3 7 0,-2-4 3,-1 1 0,0 0 0,0 0 0,-1-1 0,0 1 0,-1 0 0,0 0 0,-1 0 0,-2 17 0,-1-6 110,-1 0-1,-1-1 1,-1 1 0,-1-1-1,0-1 1,-2 1-1,0-2 1,-16 23-1,22-34-77,-1-1-1,0 1 0,0-1 0,0 1 0,-1-2 0,1 1 0,-1 0 0,0-1 0,-1 0 0,1-1 0,-1 1 0,1-1 0,-1-1 0,0 1 1,0-1-1,0 0 0,-9 1 0,-18 0-153,-57 0-1,85-3 81,6 0 41,0 0 0,0 0 0,-1 0-1,1 0 1,0 0 0,0 0-1,0 0 1,-1 0 0,1 0-1,0 0 1,0 0 0,0 0-1,-1 0 1,1 0 0,0 0-1,0 0 1,0 0 0,-1 0 0,1 0-1,0 0 1,0 0 0,0 0-1,-1 0 1,1 0 0,0 1-1,0-1 1,0 0 0,0 0-1,-1 0 1,1 0 0,0 0 0,0 1-1,0-1 1,0 0 0,0 0-1,0 0 1,0 0 0,0 1-1,-1-1 1,1 0 0,0 0-1,0 0 1,0 1 0,0-1-1,0 0 1,0 0 0,0 1 0,0-1-1,0 0 1,0 0 0,0 0-1,0 1 1,0-1 0,1 0-1,-1 0 1,0 0 0,0 1-1,0-1 1,0 0 0,8 9 104,3-5-108,1 0-1,-1-1 1,1 0-1,-1-1 1,1 0-1,0-1 1,0-1-1,-1 1 1,1-2-1,0 0 0,0 0 1,0-1-1,-1 0 1,15-5-1,16-8 109,0-1 0,55-30 0,-66 30-114,125-65-79,-104 53 9,-32 16 58,-16 9 37,1 0 0,0 0 0,-1 1 1,1 0-1,0 0 0,0 0 0,6-1 0,-10 3-21,-1 0 0,0 0 0,0 0-1,0 0 1,0 0 0,1 0 0,-1 0-1,0 0 1,0 0 0,0 0 0,0 0-1,1 0 1,-1 0 0,0 0-1,0 0 1,0 0 0,0 1 0,0-1-1,1 0 1,-1 0 0,0 0 0,0 0-1,0 0 1,0 1 0,0-1 0,0 0-1,0 0 1,0 0 0,0 0 0,1 0-1,-1 1 1,0-1 0,0 0-1,0 0 1,0 0 0,0 1 0,0-1-1,0 0 1,0 0 0,0 0 0,0 0-1,0 1 1,-2 13-127,-9 23-49,9-31 152,-15 41-151,9-27 151,1 0 1,0 0-1,-4 30 1,10-44 32,1 0 0,-1 0 1,1 0-1,0 1 1,1-1-1,0 0 0,0 0 1,0 0-1,0 0 1,1 0-1,0 0 0,1 0 1,-1 0-1,1-1 1,0 1-1,4 5 0,-4-7 11,1 0-1,-1 0 1,1 0 0,0 0-1,0-1 1,0 1-1,0-1 1,1 0-1,0 0 1,-1-1-1,1 1 1,0-1-1,0 0 1,0 0-1,10 1 1,-11-2 23,-1-1 1,1 0-1,0 0 0,0 0 1,0 0-1,0-1 1,-1 1-1,1-1 1,0 0-1,0 0 0,-1-1 1,1 1-1,-1-1 1,1 0-1,-1 0 1,0 0-1,0 0 1,0 0-1,0-1 0,0 1 1,0-1-1,0 0 1,2-4-1,0-1 0,1 0 0,-1-1 0,-1 1 1,0-1-1,6-17 0,-4 4 33,6-31 0,-11 44-41,0-1 0,0 0 1,-1 0-1,0 0 0,-1 1 0,0-1 1,-1 0-1,-3-12 0,3 16-54,1 1 0,-1 0 0,0 0 0,-1 0 0,1 1-1,-1-1 1,0 1 0,0-1 0,-1 1 0,1 0 0,-1 0 0,0 0-1,0 1 1,0-1 0,0 1 0,-6-3 0,6 4-7,0 0 1,-1 0-1,1 1 0,0 0 1,-1 0-1,1 0 1,-1 1-1,1-1 1,-1 1-1,1 0 1,-7 1-1,1 0 20,1 1 0,0 0 0,0 0 0,-12 6-1,21-8 0,0 0 0,0 0 0,-1 0 0,1 0 0,0 0-1,0 0 1,0 1 0,-1-1 0,1 0 0,0 0 0,0 0-1,0 0 1,-1 1 0,1-1 0,0 0 0,0 0-1,0 0 1,0 1 0,0-1 0,-1 0 0,1 0 0,0 1-1,0-1 1,0 0 0,0 0 0,0 1 0,0-1 0,0 0-1,0 0 1,0 1 0,0-1 0,0 0 0,0 0 0,0 1-1,0-1 1,0 0 0,0 1 0,9 10-38,-7-9 39,0 0 0,1 0-1,-1-1 1,1 1 0,-1-1 0,1 1-1,0-1 1,0 0 0,2 1-1,2-1 32,-1-1-1,0 0 0,0 0 1,1 0-1,-1-1 0,0 0 1,0 0-1,0-1 0,0 1 1,0-2-1,0 1 0,0 0 1,6-5-1,7-5 84,0 0-1,24-22 1,-12 9-6,107-83 30,-103 81-141,-1-3 0,-1 0 1,-2-3-1,-2 0 0,32-45 1,-23 21 57,-3-2 0,50-108-1,-84 163-48,11-21 36,-1-2 0,-1 1-1,11-56 1,-19 71-78,2-9-30,-1 1 0,0-1 0,-2 0 0,0 0 1,-4-39-1,3 59 60,0 0 0,0 0 0,0 0 1,0 0-1,0 0 0,0-1 0,0 1 1,0 0-1,0 0 0,0 0 0,0 0 1,0 0-1,0-1 0,0 1 0,0 0 0,0 0 1,0 0-1,0 0 0,0 0 0,-1 0 1,1-1-1,0 1 0,0 0 0,0 0 0,0 0 1,0 0-1,0 0 0,0 0 0,-1 0 1,1 0-1,0 0 0,0 0 0,0-1 1,0 1-1,0 0 0,-1 0 0,1 0 0,0 0 1,0 0-1,0 0 0,0 0 0,0 0 1,-1 0-1,1 0 0,-8 7-361,-11 21 155,11-14 123,-30 42-8,3 1 1,-45 103-1,44-70 59,-31 115 0,28-41-24,35-136 83,1 0 0,1 0 1,1 0-1,4 29 0,-1-30 17,2 0 1,2-1-1,0 0 0,14 36 1,-16-51-5,1 0 1,0 0-1,1 0 0,0-1 1,1 0-1,0-1 0,0 1 1,1-1-1,0-1 0,1 1 1,0-1-1,14 9 0,-17-14 24,-1 1 0,1-2 0,0 1 0,0-1 0,0 1-1,0-2 1,0 1 0,0-1 0,1 0 0,-1 0 0,0 0-1,1-1 1,-1 0 0,1-1 0,-1 1 0,0-1 0,10-3-1,-8 2-15,1-1 0,-1-1 0,0 0 0,0 0-1,-1 0 1,1-1 0,-1 0 0,0-1 0,0 0-1,-1 0 1,12-13 0,-5 3 50,0-2 0,-1 1 0,-1-1 1,-1-1-1,0 0 0,-2 0 0,0-1 0,-1 0 0,8-40 0,-14 49-75,0-1 0,-1 1 0,0-1 0,-1 1 0,0-1 0,-3-13-1,3 24-20,1 0-1,0 0 0,0 0 0,0 0 0,-1 0 0,1 0 0,0 0 0,-1 0 0,1 0 0,-1 0 0,1 0 1,-1 0-1,0 1 0,1-1 0,-1 0 0,0 0 0,0 1 0,1-1 0,-1 0 0,0 1 0,0-1 1,0 1-1,0-1 0,0 1 0,0 0 0,1-1 0,-1 1 0,0 0 0,0-1 0,0 1 0,-2 0 0,2 0-14,-1 0-1,0 0 0,1 0 0,-1 1 0,1-1 0,-1 0 0,1 1 0,-1 0 0,1-1 0,-1 1 0,1 0 1,-1-1-1,1 1 0,0 0 0,-1 0 0,1 0 0,0 0 0,-2 2 0,-2 4-50,-1 1 1,1 0-1,0 1 0,1-1 0,0 1 0,0 0 1,1 0-1,-5 16 0,5-5 12,-1-1-1,2 1 1,0 26-1,3-17 69,2 0 0,1-1 0,7 30 0,-8-47 34,0 1-1,5 9 1,-6-18-6,-1 0 1,0 0-1,0-1 0,1 1 1,0-1-1,-1 1 0,1-1 1,0 0-1,0 1 0,0-1 1,0 0-1,4 2 0,-5-4-2,-1 1-1,1-1 1,0 0-1,0 0 0,0 1 1,-1-1-1,1 0 0,0 0 1,0 0-1,0 0 0,0 0 1,0 0-1,-1 0 0,1 0 1,0-1-1,0 1 0,0 0 1,-1 0-1,1-1 1,0 1-1,0 0 0,0-1 1,0 0-1,16-14 186,-11 9-103,22-21 85,36-46 0,15-13-40,-66 72-217,2 1 0,0 0 0,0 1 0,1 1 0,1 0 0,32-15 0,-47 26 57,0-1 0,0 0 0,0 0 0,0 1 0,0-1 0,-1 1 0,1-1 0,0 1-1,0 0 1,0 0 0,0 0 0,0 0 0,0 0 0,0 0 0,0 1 0,0-1 0,0 1 0,0-1 0,0 1 0,0 0 0,0-1-1,-1 1 1,1 0 0,0 0 0,-1 0 0,1 1 0,-1-1 0,1 0 0,-1 1 0,1-1 0,-1 1 0,0-1 0,0 1 0,0-1 0,0 1-1,0 0 1,1 2 0,1 3 16,-1 0 1,0 0-1,0 0 0,-1 1 0,0-1 0,0 1 0,-1-1 0,0 12 0,-2 12 81,-2-1-1,0 1 0,-13 41 1,17-61 73,0-7 155,2-5 342,17-37-569,2 2-1,1 0 1,1 1 0,40-45-1,-61 78-113,-1 1 0,0 0 0,0-1 0,1 1 0,-1 0-1,1 0 1,-1 0 0,1 0 0,-1 0 0,1 0 0,0 1 0,-1-1-1,1 0 1,0 1 0,2-1 0,-3 1 12,0 0 0,0 1 1,0-1-1,0 0 0,0 1 0,-1-1 1,1 0-1,0 1 0,0-1 0,0 1 1,0-1-1,-1 1 0,1-1 0,0 1 1,-1 0-1,1 0 0,0-1 0,-1 1 1,1 0-1,-1 0 0,1-1 0,-1 1 0,1 0 1,-1 0-1,0 0 0,1 0 0,-1 0 1,0 0-1,0 0 0,0 1 0,3 11-28,-1 0-1,0 0 1,-1 1-1,-2 17 1,1-13 39,4 33 0,18 55 69,-14-86-16,-8-20-45,1 1-1,-1 0 1,1 0-1,-1-1 1,1 1 0,-1 0-1,1-1 1,-1 1 0,1-1-1,0 1 1,-1-1 0,1 1-1,0-1 1,0 1 0,-1-1-1,1 1 1,0-1 0,0 0-1,-1 0 1,2 1 0,0-1 10,-1-1 0,1 1 0,0 0 0,-1-1 0,1 1 0,-1-1 0,1 0 0,-1 0 0,0 1 0,1-1 0,-1 0 0,0 0 0,1 0 1,1-2-1,15-18 161,-18 20-165,8-11 35,0 1 0,-2-1 0,1 0 0,5-16 1,8-15 24,77-125 134,-85 150-183,85-129 87,-75 109-128,-1-1 1,14-43-1,-6 1 62,25-121-1,-44 161-104,4-17-2,-12 51 15,-2 1 1,1-1 0,-1 1 0,0-1-1,0 0 1,-2-10 0,2 17 28,0 0 1,0-1-1,0 1 1,0-1-1,0 1 1,-1-1-1,1 1 1,0-1 0,0 1-1,0 0 1,0-1-1,-1 1 1,1-1-1,0 1 1,0 0-1,-1-1 1,1 1-1,0 0 1,-1-1-1,1 1 1,0 0 0,-1-1-1,1 1 1,0 0-1,-1 0 1,1-1-1,-1 1 1,1 0-1,-1 0 1,1 0-1,0 0 1,-1-1 0,0 2 0,0-1 0,-1 0 0,1 1 0,0-1 0,1 1 0,-1-1 1,0 1-1,0-1 0,0 1 0,0-1 0,0 1 0,0 0 0,0 1 1,-4 2 3,1 1 1,0 0 0,1 0 0,-4 7-1,-7 16-38,1 2-1,-9 32 0,-11 65-21,7-31 88,13-47-75,2-1 0,-6 66 0,15-85 81,1 0-1,1 0 1,2 0-1,1 0 1,9 40-1,-11-63-23,3 10 63,0-1 0,1 1 0,7 15 0,-10-27-25,0 0 1,0 0 0,1-1 0,-1 1 0,1-1-1,6 7 1,-7-9-16,0 0-1,-1 1 0,1-1 1,0 0-1,0 0 1,0 0-1,0 0 1,0 0-1,0-1 0,0 1 1,0-1-1,1 1 1,-1-1-1,4 1 1,-3-2 3,-1 1 0,1-1 0,-1 1 0,1-1 1,0 0-1,-1 0 0,0 0 0,1 0 0,-1 0 0,1-1 1,-1 1-1,0-1 0,0 1 0,2-3 0,6-5 116,13-18-1,-10 12-18,7-8-74,-2 0-1,26-42 0,-35 51-60,22-24 0,-16 20 175,-7 7-209,-4 5-313,-4 6 356,0 0 0,0 0 1,0 0-1,0 0 0,0 0 0,0 0 0,0 0 1,0 0-1,0 0 0,0 0 0,0 0 0,0 0 1,0 0-1,0 0 0,1 0 0,-1 0 1,0 0-1,0 0 0,0 1 0,0-1 0,0 0 1,0 0-1,0 0 0,0 0 0,0 0 0,0 0 1,0 0-1,0 0 0,0 0 0,0 0 0,0 0 1,0 0-1,0 0 0,0 0 0,0 0 0,0 0 1,0 0-1,0 0 0,0 0 0,0 0 0,0 0 1,0 0-1,0 0 0,1 0 0,-1 0 0,0 0 1,0 0-1,0 0 0,0 0 0,0 0 0,0 0 1,0 0-1,0 0 0,0 0 0,0 0 1,0 0-1,8 49-358,-8-48 356,1 10 35,0 0 0,1-1-1,0 1 1,0 0-1,1-1 1,6 13 0,-9-23-17,0 1 0,0-1 0,1 1 0,-1-1 0,1 1 0,-1-1 1,1 1-1,-1-1 0,0 1 0,1-1 0,0 0 0,-1 1 0,1-1 0,-1 0 1,1 1-1,-1-1 0,1 0 0,0 0 0,-1 0 0,1 1 0,-1-1 0,1 0 1,0 0-1,1 0 17,0 0 0,0 0 1,0-1-1,0 1 1,0 0-1,0-1 0,3-1 1,0 0 26,0 0 1,-1-1-1,0 1 0,1-1 1,5-5-1,3-4-44,1 0 0,0 0-1,28-16 1,-9 11 4,1 1-1,1 2 1,58-16 0,-92 30-9,0-1 0,-1 1 0,1 0 0,0 0 0,0-1 0,-1 1 0,1-1 0,-1 1 0,1-1 0,0 1 1,-1-1-1,1 1 0,0-2 0,-1 0-36,-7 3 44,-7 6-63,1 1 1,-1 0-1,1 1 0,0 1 1,1 0-1,0 0 0,-15 18 1,18-15 23,0 0 0,1 0-1,1 1 1,0 0 0,0 0 0,2 0 0,0 1 0,0 0 0,-3 26 0,7-39 57,1 1 0,0 0 0,0 0 0,0 0 0,0 0 1,1 4-1,-1-7-23,0 0 1,1 1 0,-1-1-1,0 0 1,0 1 0,0-1-1,0 0 1,0 1 0,0-1-1,1 0 1,-1 0 0,0 1-1,0-1 1,0 0 0,1 0-1,-1 1 1,0-1 0,0 0-1,1 0 1,-1 0-1,0 0 1,0 1 0,1-1-1,-1 0 1,0 0 0,1 0-1,-1 0 1,0 0 0,1 0-1,-1 0 1,0 0 0,1 0-1,-1 0 1,0 0 0,1 0-1,-1 0 1,0 0 0,0 0-1,1 0 1,-1 0 0,0 0-1,1 0 1,-1 0 0,0-1-1,1 1 1,-1 0 0,0 0-1,0 0 1,1 0 0,-1-1-1,0 1 1,0 0 0,0 0-1,1-1 1,-1 1 0,0 0-1,0-1 1,1 1 0,10-13 93,0 0 0,-1 0 1,0-1-1,-1 0 1,9-22-1,8-9 13,-24 42-116,52-79-70,-45 66-138,-8 15 26,-2 5-5,0 0 130,0 4 6,0 0 1,1 0-1,1 0 0,0 1 1,0-1-1,0 0 1,3 8-1,-3-11 29,0-1 26,0-1 0,0 1 0,0-1 0,1 1 0,-1-1 0,1 0 0,0 0 0,0 0 0,0 0 0,0 0 0,1 0 0,-1 0 0,1-1-1,0 1 1,-1-1 0,1 0 0,0 0 0,1 0 0,3 2 0,-2-2 16,0 0 0,-1 0 0,1-1 0,0 1 0,0-1-1,0 0 1,0-1 0,1 0 0,-1 1 0,0-1 0,0-1 0,0 1-1,7-2 1,-2-1 28,0 0 0,0-1-1,-1 0 1,1-1 0,-1 0-1,16-11 1,45-42 130,-67 56-172,11-11 23,-1 1 1,1-2-1,-2 0 1,0 0 0,-1-1-1,0-1 1,-2 0-1,1 0 1,-2-1-1,10-27 1,-1-16 2,14-94 0,-21 93-16,12-87-293,-21 140 234,-1 6 24,1 1 1,-1 0-1,0 0 1,0-1-1,0 1 1,0 0-1,0-1 1,0 1-1,0 0 0,0-1 1,0 1-1,0 0 1,-1-1-1,1 1 1,-1 0-1,1 0 1,-1-1-1,1 1 1,-1 0-1,-1-2 1,2 3 13,0 0 0,0 0 1,0 0-1,-1 0 0,1 0 1,0-1-1,0 1 0,0 0 1,0 0-1,-1 0 0,1 0 1,0 0-1,0 0 1,0 0-1,-1 0 0,1 0 1,0 0-1,0 0 0,0 0 1,0 0-1,-1 0 0,1 0 1,0 0-1,0 0 0,0 0 1,-1 0-1,1 0 0,0 0 1,0 1-1,0-1 0,0 0 1,0 0-1,-1 0 0,1 0 1,0 0-1,0 0 1,0 0-1,0 1 0,0-1 1,0 0-1,-1 0 0,1 0 1,0 0-1,0 1 0,0-1 1,0 0-1,-3 5-60,1-1 0,0 1 0,0 0 0,0-1-1,0 1 1,1 0 0,-2 8 0,0 0 15,-17 76-134,-16 143 0,33-188 155,1 0 0,2 0-1,7 54 1,-5-61 328,-3-32-435,1 0 0,0-1 0,0 1 0,0 0 0,1-1 0,-1 1 0,1 0 0,0-1 0,1 1 0,-1-1 0,4 7 0,-3-8-1476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5:34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29 331 6304,'-20'17'2032,"16"-11"-1238,2-2-938,2-1 583,-1-1 0,0 1 0,1 0 1,0-1-1,-1 1 0,1 4 0,1-6-256,-1 0 0,0 1 0,1-1 0,-1 0 0,0 0 0,1 0 0,-1 0 0,1 0 0,0 0 0,-1 0 0,1 0 0,0 0 0,0 0 0,-1 0 0,1 0 0,0-1 0,0 1 0,0 0 0,0-1 1,2 2-1,-1-1-12,1 0 1,-1 0 0,1 0 0,-1 0-1,1-1 1,0 1 0,-1-1 0,1 1 0,0-1-1,0 0 1,-1 0 0,1 0 0,0-1 0,-1 1-1,1 0 1,0-1 0,-1 0 0,1 0 0,-1 0-1,1 0 1,2-2 0,4-2 141,0 0 0,0-1 0,-1-1-1,8-7 1,13-14 127,-2-1 0,27-37 0,24-28 747,-24 33 237,-53 61-1415,-1 0-1,0 0 1,0-1 0,0 1-1,0 0 1,0 0-1,0 0 1,0 0 0,0 0-1,0 0 1,0 0 0,0 0-1,0 0 1,1 0 0,-1 0-1,0 0 1,0 0 0,0 0-1,0-1 1,0 1 0,0 0-1,0 0 1,0 0 0,1 0-1,-1 0 1,0 0-1,0 0 1,0 0 0,0 0-1,0 0 1,0 0 0,0 1-1,0-1 1,1 0 0,-1 0-1,0 0 1,0 0 0,0 0-1,0 0 1,0 0 0,0 0-1,0 0 1,0 0 0,0 0-1,0 0 1,1 0-1,-1 0 1,0 1 0,0-1-1,0 0 1,0 0 0,0 0-1,0 0 1,0 0 0,0 0-1,0 0 1,0 0 0,0 0-1,0 1 1,0-1 0,0 0-1,0 0 1,0 0 0,0 0-1,0 0 1,0 0-1,0 0 1,0 1 0,0-1-1,-1 9 400,-8 32 25,4-18-465,-6 44-1,9-46 97,1 0 0,1 0 0,0 0 0,7 40 0,-7-61-53,0 1 0,1 0 0,-1 0 1,0-1-1,0 1 0,0 0 0,1-1 0,-1 1 0,0 0 0,1-1 0,-1 1 0,1 0 0,-1-1 1,1 1-1,-1-1 0,1 1 0,-1-1 0,1 1 0,-1-1 0,1 1 0,0-1 0,-1 1 0,1-1 0,0 0 1,-1 0-1,1 1 0,0-1 0,-1 0 0,1 0 0,0 0 0,0 1 0,-1-1 0,1 0 0,0 0 1,0 0-1,-1 0 0,1-1 0,0 1 0,-1 0 0,1 0 0,0 0 0,0-1 0,-1 1 0,1 0 0,0 0 1,-1-1-1,2 0 0,3-2 58,0 0 1,-1 0-1,1-1 1,7-7-1,49-50 103,62-57 83,36 3-115,-108 81-142,-42 28-10,-4 2 11,1 0-1,-1 1 1,1-1 0,-1 1-1,7-2 1,-11 4 14,0 1 0,0 0 0,0 0 1,0-1-1,0 1 0,0 0 0,0 0 0,0 0 0,1 0 1,-1 0-1,0 0 0,0 0 0,0 0 0,0 1 1,0-1-1,0 0 0,0 1 0,0-1 0,0 0 0,-1 1 1,1 0-1,0-1 0,0 1 0,0-1 0,0 1 0,-1 0 1,1-1-1,0 1 0,0 0 0,-1 0 0,1 0 0,-1 0 1,1-1-1,-1 1 0,1 0 0,-1 0 0,1 2 0,0 1 25,0-1 0,0 1 0,-1 0 0,1-1-1,-1 1 1,0 0 0,0 0 0,0 0 0,-1-1 0,1 1-1,-1 0 1,0 0 0,0-1 0,0 1 0,0-1-1,-3 5 1,-3 6-5,-1 0 0,-13 18 1,20-31-41,-24 34-101,-3-1 0,0-2 0,-66 58 0,81-79 16,-1-1 0,0-1-1,-1 0 1,0-1-1,-26 9 1,37-15 66,0-1 1,0 0 0,0 0 0,0 0-1,-6 0 1,8-1 15,1 0-1,0 0 1,-1 0 0,1 0 0,-1-1 0,1 1-1,-1 0 1,1-1 0,0 1 0,-1-1 0,1 0-1,0 1 1,0-1 0,-1 0 0,1 0 0,-2-1-1,3 1 15,-1 1 0,1-1-1,-1 0 1,1 1-1,0-1 1,-1 1 0,1-1-1,0 0 1,0 1-1,0-1 1,-1 1 0,1-1-1,0 0 1,0 1-1,0-1 1,0 0 0,0 1-1,0-1 1,0 0-1,0 1 1,1-1-1,-1 0 1,0 1 0,1-2-1,8-17 87,-7 16-62,4-6 53,1 0-1,0 1 0,0 0 1,0 1-1,1 0 0,0 0 0,1 0 1,12-6-1,0 0 67,1 1-1,34-13 1,46-6 229,-51 17-256,-26 7 14,1 1-1,0 2 1,31-2-1,25 4-69,-27 2-3039,-4 0-3517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7:16.3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28 108 6048,'-28'-12'2752,"39"7"-2400,-11 2 608,3-2-608,2-7-224,9 3-96,-6-6 96,8 6-64,-8-3-32,6 4 0,-4-4-4000,-2 7 2176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7:16.7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36 188 5632,'-27'-7'1834,"18"2"-837,10 0-382,14-4 387,57-16 1472,182-41-934,-175 48-1357,-61 14-140,52-13 183,129-14 1,-178 30-1312,42 3 0,-28 4-3156,-15 2 1607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7:17.0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41 155 5568,'-30'-20'2528,"20"28"-1792,20-3-608,7-5 1440,12 0-864,44-13 384,14 6-608,37-22 64,-8 3-320,22-14 416,-13 7-352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7:19.1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225 803 3232,'1'-7'806,"-1"5"-212,0-1-1,0 1 1,0 0-1,0 0 1,-1 0-1,1 0 0,-1-4 1,1 6-534,0 0 1,-1 0-1,1 0 1,0-1-1,0 1 1,0 0-1,0 0 1,0 0-1,-1 0 1,1-1-1,0 1 1,0 0-1,0 0 1,0 0-1,-1 0 1,1 0-1,0 0 1,0 0-1,0 0 1,-1 0-1,1 0 1,0-1 0,0 1-1,0 0 1,-1 0-1,1 0 1,0 0-1,0 0 1,-1 1-1,-10 5 69,-8 9 174,1 2-1,1-1 0,1 2 0,0 1 0,1 0 1,1 0-1,1 1 0,1 1 0,1 1 0,1-1 1,-14 41-1,17-38-56,-5 37 0,11-50-154,0 0 0,1-1 0,0 1 0,0 0 0,1 0 0,3 11 0,-4-21-64,0 1-1,0-1 1,1 0 0,-1 0 0,0 0-1,1 1 1,-1-1 0,1 0 0,-1 0-1,1 0 1,0 0 0,0 0 0,-1 0-1,1 0 1,0 0 0,0 0 0,0 0 0,0-1-1,0 1 1,0 0 0,0 0 0,0-1-1,0 1 1,1-1 0,-1 1 0,0-1-1,0 0 1,0 1 0,1-1 0,-1 0-1,0 0 1,0 0 0,1 0 0,-1 0-1,0 0 1,0 0 0,1 0 0,0-1-1,4-2 58,-1 0 0,1-1-1,-1 0 1,0 0 0,0-1-1,8-9 1,-10 11-64,1-1 21,120-115 534,-72 77-517,89-70-75,-93 82 68,-34 22-155,0-1 1,20-15-1,-34 24 98,0 0-1,0 0 1,0 0-1,0-1 1,0 1 0,0 0-1,0 0 1,0 0-1,0 0 1,0 0 0,1 0-1,-1 0 1,0 0-1,0 0 1,0 0 0,0 0-1,0 0 1,0 0-1,0 0 1,0 0 0,0 0-1,1 0 1,-1 0-1,0 0 1,0 0 0,0 0-1,0 0 1,0 0-1,0 0 1,0 0-1,0 0 1,1 0 0,-1 0-1,0 0 1,0 0-1,0 0 1,0 0 0,0 0-1,0 0 1,0 0-1,0 0 1,0 0 0,0 1-1,0-1 1,1 0-1,-1 0 1,0 0 0,0 0-1,0 0 1,0 0-1,0 0 1,0 0-1,0 0 1,0 1 0,0-1-1,0 0 1,0 0-1,0 0 1,0 0 0,0 0-1,0 0 1,0 0-1,0 0 1,0 0 0,0 1-1,-1 13-175,-6 20 39,7-31 123,-2 7 21,0 1 0,2 0 0,-1 0 0,1 0 0,1 0 0,0 0 0,0 0 0,1 0 0,1 0 0,0-1-1,0 1 1,1-1 0,6 12 0,-8-18 40,0 0 1,1 0-1,0 0 0,0 0 1,0 0-1,5 4 0,-7-7-12,0 1 0,1-1 0,-1 0 0,0 0 0,1 0-1,-1 0 1,1-1 0,0 1 0,-1 0 0,1-1 0,0 1-1,-1-1 1,1 1 0,0-1 0,-1 0 0,1 0-1,0 0 1,0 0 0,0 0 0,2 0 0,0-1 43,0-1 1,0 1-1,0-1 1,0 0-1,-1 0 0,1 0 1,0 0-1,-1-1 1,0 1-1,1-1 1,3-5-1,2-3 24,0 0 1,8-14-1,5-6-38,-12 17-14,-1 1-1,0-1 1,0 0 0,6-17 0,-11 14-180,0 4 45,-4 13 68,0 0-1,0-1 1,0 1-1,0 0 1,0 0-1,0 0 1,0 0-1,0 0 1,0-1-1,0 1 1,1 0-1,-1 0 1,0 0-1,0 0 1,0 0-1,0 0 1,0-1-1,1 1 1,-1 0-1,0 0 1,0 0-1,0 0 1,0 0-1,0 0 1,1 0-1,-1 0 1,0 0-1,0 0 1,0 0-1,1 0 1,-1 0-1,0 0 0,0 0 1,0 0-1,0 0 1,1 0-1,-1 0 1,0 0-1,0 0 1,0 0-1,0 0 1,1 0-1,-1 0 1,0 1-1,5 2 13,1-1-1,-1 1 1,1-1-1,0 0 1,-1 0 0,1 0-1,0-1 1,12 1-1,3-1 64,28-3-1,8-2 154,-1-2 1,102-25-1,-129 26-144,-24 4-67,1 0 0,0 0 0,-1 0 0,1-1-1,-1 0 1,1 0 0,5-3 0,-9 3 15,1 1 0,0-1 0,0 1 0,1 0 0,-1 0 1,0 0-1,0 0 0,5 0 0,-6 0 13,-1 1 0,0-1 0,1 1 0,-1-1 1,0 1-1,1-1 0,-1 0 0,0 1 0,0-1 1,0 0-1,0 0 0,0 0 0,0 0 0,0 0 0,0 0 1,0 0-1,-1 0 0,1-1 0,0 1 0,0-3 0,1 1 13,0 0-1,-1 0 1,0 0-1,0 0 0,0 0 1,0-1-1,-1 1 1,1-4-1,-1 2-27,0 0 0,0 1 1,-1-1-1,0 0 0,0 0 0,0 1 0,0-1 1,-1 1-1,-2-7 0,3 10-23,0-1 0,0 1 0,0-1 0,0 1 0,-1-1 0,1 1 0,0 0 0,-1 0 0,1 0 0,-1-1 0,1 1 0,-1 1 0,1-1 1,-1 0-1,0 0 0,1 0 0,-1 1 0,0-1 0,1 1 0,-1 0 0,0-1 0,0 1 0,0 0 0,1 0 0,-1 0 0,0 0 0,0 0 0,-2 1 0,-10 3-100,1 0 0,0 1 1,1 1-1,-1 0 0,1 1 0,-13 8 0,4-2 18,12-8 26,0 1-1,0 0 1,1 1 0,0 0 0,0 0 0,1 0 0,0 1 0,0 0-1,-11 18 1,16-22 73,0 0-1,0 0 0,0 0 0,1 1 1,-1-1-1,1 0 0,0 1 0,1-1 1,-1 1-1,1-1 0,-1 1 0,1-1 1,1 1-1,-1-1 0,1 1 1,-1-1-1,1 0 0,1 1 0,-1-1 1,1 0-1,-1 1 0,1-1 0,0 0 1,1-1-1,-1 1 0,4 4 0,-3-4 20,1 1 0,0-1 0,0 0 0,0-1-1,1 1 1,-1-1 0,9 5 0,36 14 381,-48-22-384,7 3 57,-1 0-1,0 0 1,0-1 0,1-1-1,0 1 1,-1-1 0,1 0-1,-1-1 1,1 0 0,0 0-1,0 0 1,-1-1 0,15-4-1,1-3 91,-1-1 0,39-23 0,-37 19-110,31-19 41,-1-2 0,52-43 0,-81 56-64,-1-1 0,-1-1 0,32-42 1,43-82 14,-11-8-7,-75 128 42,0-1 0,-2-1 0,11-53 0,-11 20-187,-9 55 25,-1-1-1,0 1 1,0-1 0,0 1-1,-3-14 1,2 20 59,1-1 0,0 1 1,-1-1-1,1 1 0,-1 0 0,1-1 1,-1 1-1,0 0 0,0 0 0,1-1 0,-1 1 1,0 0-1,0 0 0,0 0 0,0 0 0,0 0 1,0 0-1,-1 1 0,1-1 0,0 0 0,0 0 1,-1 1-1,1-1 0,0 1 0,-1-1 1,1 1-1,-1 0 0,1-1 0,0 1 0,-1 0 1,1 0-1,-1 0 0,1 0 0,-3 0 0,-2 2-28,0-1 0,0 0 0,0 1 0,0 0-1,1 1 1,-7 3 0,-3 2-56,1 1 0,1 0-1,-21 18 1,25-19 57,-6 6-14,0 1 1,1 0 0,0 2-1,1-1 1,1 2 0,1-1-1,0 2 1,-10 24 0,-3 19-95,-22 81 1,45-138 148,-10 33 13,2 0-1,2 0 0,1 1 0,0 50 1,6-67 49,1-1 0,0 1 0,2 0 0,1-1 0,0 1-1,2-1 1,0 0 0,2-1 0,11 25 0,-15-38 4,0 0-1,0-1 0,0 1 1,1-1-1,0 0 0,1 0 0,-1-1 1,1 0-1,9 7 0,-10-9 12,0 0 0,0 0 0,1 0 0,-1-1 1,1 0-1,0 0 0,-1-1 0,1 1 0,0-1 0,0 0 0,0-1 0,11 0 0,-1-2-23,0 0 0,-1-2 0,0 0 0,0 0 0,0-2 0,0 0 0,18-10 0,-26 13-34,14-8 65,1-2 0,20-15 0,-29 19-56,11-8 2,-1-2-1,-1 0 1,-1-1 0,-1-1 0,0-2-1,-2 0 1,0 0 0,25-48-1,84-168 121,-60 122-183,13-24 222,-68 118-231,-1 0 0,-1-2 0,-1 1 0,-1-1 0,8-39 0,-15 56 26,0 0 0,0 0 0,-1 0 0,-1-15 0,1 21 8,0 0-1,0 0 1,0 0 0,-1 1 0,1-1 0,-1 0 0,1 0 0,-1 0-1,0 1 1,0-1 0,0 0 0,0 1 0,0-1 0,0 0 0,0 1 0,0 0-1,-1-1 1,1 1 0,-1 0 0,1-1 0,-1 1 0,1 0 0,-1 0 0,-3-1-1,3 2-12,-1-1-1,1 1 0,-1 0 0,1 0 1,-1 0-1,1 0 0,-1 1 0,1-1 1,-1 1-1,1 0 0,-1-1 1,1 1-1,0 0 0,-1 0 0,1 1 1,0-1-1,0 0 0,-3 3 0,-1-1-42,-8 6-16,0 1 0,1 0 0,0 1-1,1 0 1,-16 19 0,9-7 13,1 1 0,-15 28 0,17-24 66,1 1 0,2 0 0,-16 54 0,14-27 293,-8 64 0,18-91-115,2-1 0,0 1-1,4 52 1,0-72-107,0-1 1,0 1-1,1-1 0,0 1 0,0-1 1,1 0-1,0 1 0,1-2 0,0 1 1,0 0-1,0-1 0,1 1 1,0-1-1,1-1 0,0 1 0,0-1 1,9 8-1,-5-7 48,2 0-1,-1-1 1,1 0 0,0 0 0,0-2-1,25 8 1,-7-6 220,58 6-1,-39-9-1001,0-3-1,95-11 0,88-34-6596,-84 9 3363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7:30.8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330 17 3392,'-6'-17'5812,"3"29"-3510,3-11-2331,-6 17 406,-1 0 0,-1 0 0,-1-1-1,-16 26 1,-11 20 294,-2 28 103,-33 112 1,28-70-164,-17 40-68,44-141 439,16-32-977,0 0 0,0 0 0,0 0 0,0 0 0,0 0 0,0 0 0,0 0 0,0 0 0,0 0 0,0 0 0,0 0 0,0 0 0,0 0 0,0 0 0,0-1 0,0 1 0,0 0 0,0 0 0,0 0 0,0 0 0,0 0 0,0 0 0,0 0 0,0 0 0,0 0 0,0 0 0,0 0 0,0 0 0,0 0 0,0 0 0,0 0 0,-1 0 0,1 0 0,0 0 0,0 0 0,0 0 0,0 0 0,0 0 0,0 0 0,0 0 0,0 0 0,0 0 0,0 0 0,0 0 0,0 0 0,0 0 0,0 0 0,0 0 0,0 0 0,0 0 0,0 0 0,0 0 0,0 1 0,0-1 0,0 0 0,-1 0 0,1 0 0,0 0 0,1-6 84,6-6 40,16-17 0,1-4-30,191-290-270,-199 303 4,-15 19 166,-1 1 0,1 0-1,-1-1 1,0 1 0,1 0 0,-1-1 0,1 1-1,-1 0 1,1-1 0,-1 1 0,1 0-1,-1 0 1,1 0 0,-1-1 0,1 1 0,-1 0-1,1 0 1,0 0 0,-1 0 0,1 0-1,-1 0 1,1 0 0,-1 0 0,1 0 0,-1 0-1,1 1 1,0-1 0,-1 0 0,1 0-1,-1 0 1,1 1 0,-1-1 0,1 0 0,-1 0-1,0 1 1,1-1 0,-1 1 0,1-1-1,-1 0 1,0 1 0,1 0 0,1 3 17,0 0 0,-1 1-1,1-1 1,-1 1 0,0 0 0,0-1 0,-1 1 0,1 0 0,-1 0 0,0-1 0,-1 7-1,1 1-3,-2 17 19,-8 51 0,-1 3 153,7-51-24,3-22-139,-1 0 0,1 1-1,1-1 1,0 0 0,0 0-1,1 1 1,1-1 0,4 18-1,-5-26-1,-1 0-1,1 1 0,0-1 0,0 0 0,0 0 0,0 0 0,0 0 0,1-1 0,-1 1 0,1 0 0,-1 0 0,1-1 1,-1 1-1,1-1 0,0 0 0,0 1 0,0-1 0,0 0 0,0 0 0,0 0 0,0 0 0,0 0 0,0-1 1,0 1-1,1-1 0,-1 1 0,0-1 0,0 0 0,1 0 0,-1 0 0,0 0 0,0 0 0,1-1 0,-1 1 0,0 0 1,3-2-1,5-1 46,-1-1 0,1 0 1,0-1-1,-1 0 1,0-1-1,8-6 0,68-52-14,-3-3 0,105-112 0,-167 154 88,-19 20-32,-3 5-51,-10 10-40,-86 82-116,-13 13 213,94-86-164,-45 53 61,52-60 11,1 1-1,1 0 0,0 1 0,-6 15 0,13-26-11,0-1 0,0 0 0,1 0 0,-1 1 0,1-1-1,-1 0 1,1 1 0,0-1 0,0 1 0,0-1 0,0 0 0,0 5-1,1-6 7,-1 0 0,1 0 0,-1-1-1,1 1 1,-1 0 0,1 0-1,-1 0 1,1-1 0,0 1 0,0 0-1,-1-1 1,1 1 0,0 0-1,0-1 1,0 1 0,-1-1 0,1 1-1,0-1 1,0 0 0,0 1-1,0-1 1,0 0 0,0 0 0,0 0-1,0 0 1,0 1 0,0-1-1,0-1 1,0 1 0,0 0 0,0 0-1,1-1 1,4 0 43,0 0 1,0-1-1,0 1 1,-1-2-1,1 1 1,-1-1-1,0 1 1,1-1-1,5-5 0,4-4-42,22-21-1,-27 22 40,0-1 0,0 0 0,-1-1 0,-1 0 0,0 0 0,-1-1 0,7-17 0,-8 10-236,-6 33-47,0 0 0,3 14-1,-1-19 229,0 0 0,1 0 0,0-1 0,0 1 0,0-1 0,1 0 0,0 0 0,0-1 0,1 1 0,-1-1 0,1 0 0,0 0 0,1 0 0,-1 0 0,1-1 0,0 0 0,0-1-1,0 1 1,1-1 0,-1 0 0,1-1 0,8 3 0,-7-2 47,1-1 0,0 0-1,1 0 1,-1-1 0,0 0-1,0-1 1,1 0-1,-1 0 1,0-1 0,0-1-1,0 1 1,0-1 0,0-1-1,0 1 1,0-2 0,13-6-1,-13 4-21,0-1 0,-1 0 0,0 0 0,0-1 0,-1 0 0,0 0 0,0-1 0,-1 0 0,0 0 0,0-1 0,5-14 0,1-5 28,-1 1 1,12-49-1,-18 56-107,18-75-377,-19 85 300,-1 16 70,0 17-11,-1 25 46,-2 1 1,-12 89-1,2-51 192,9-80-27,1-2-75,-1 1 0,0 0 1,0-1-1,-3 8 0,3-11-52,1 0 0,-1 0 0,1 0 0,-1 0 0,1 0-1,-1 0 1,0-1 0,0 1 0,1 0 0,-1 0 0,0 0 0,0-1-1,0 1 1,0 0 0,0-1 0,0 1 0,0-1 0,0 1-1,0-1 1,0 1 0,0-1 0,0 0 0,0 0 0,0 0-1,-3 1 1,-49-8 171,40 4-153,12 3-41,0-1-1,0 1 0,1-1 0,-1 1 0,0 0 1,0-1-1,0 1 0,0 0 0,0 0 0,1 0 1,-1 0-1,0 0 0,0 0 0,0 0 0,0 0 1,0 0-1,0 0 0,-1 1 0,24 6-339,-13-5 382,1-1 0,0 0-1,0-1 1,-1 0 0,17-2 0,-3 1-241,68-8-2999,-44 3 154,12 1 619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7:33.1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102 277 3232,'-25'-4'1650,"18"3"-719,0 0-1,0 0 0,1-1 0,-1 0 0,-6-2 1,-9-12 1821,21 15-2710,1 1 1,0 0-1,-1 0 1,1-1-1,-1 1 1,1 0 0,0 0-1,-1-1 1,1 1-1,0 0 1,-1-1-1,1 1 1,0-1 0,0 1-1,-1 0 1,1-1-1,0 1 1,0-1 0,0 1-1,-1 0 1,1-1-1,0 1 1,0-1-1,0 1 1,0-1 0,0 1-1,0-1 1,0 1-1,0-1 1,0 1-1,0-1 1,0 1 0,0 0-1,1-1 1,-1 1-1,0-1 1,0 1-1,0-1 1,1 1 0,-1 0-1,0-1 1,14-17 281,25-21 101,53-38 1,-60 51-440,-25 20 51,9-7 57,27-17 1,-39 27-96,1 0 0,-1 1 1,1 0-1,-1 0 1,1 0-1,0 1 1,0 0-1,-1-1 1,1 2-1,0-1 1,0 0-1,7 1 0,-11 0 5,0 1-1,0-1 0,0 0 0,0 0 1,-1 1-1,1-1 0,0 0 0,0 1 0,0-1 1,0 1-1,0-1 0,-1 1 0,1 0 0,0-1 1,-1 1-1,1 0 0,0 0 0,-1-1 0,1 1 1,-1 0-1,1 0 0,-1 0 0,1 0 1,-1-1-1,0 1 0,1 0 0,-1 2 0,1 1 15,0 1 0,-1-1 0,0 1 0,1-1 0,-2 7 0,-1 8 30,-1 0 0,-1 0 1,-1 0-1,-1-1 0,0 1 1,-1-1-1,-1-1 0,-1 1 1,-19 29-1,8-19 26,-2-1 0,0-1 0,-2-1 0,-45 37 0,59-54-85,1-1 30,1 0 0,0 1-1,-9 10 1,17-18-18,-1 0 0,1 0 0,0 0 0,0 0 0,0 1 0,0-1 0,0 0 0,0 0 0,-1 0-1,1 0 1,0 1 0,0-1 0,0 0 0,0 0 0,0 1 0,0-1 0,0 0 0,0 0 0,0 0 0,0 1 0,0-1 0,0 0 0,0 0 0,0 1-1,0-1 1,0 0 0,0 0 0,0 0 0,0 1 0,0-1 0,0 0 0,0 0 0,1 0 0,-1 1 0,0-1 0,0 0 0,0 0 0,0 0 0,0 0-1,1 1 1,-1-1 0,0 0 0,0 0 0,0 0 0,1 0 0,-1 0 0,0 0 0,0 0 0,0 0 0,1 1 0,-1-1 0,0 0 0,0 0 0,0 0-1,1 0 1,-1 0 0,0 0 0,0 0 0,1 0 0,18 0 122,-15 0-89,39 0-70,80 3 34,-111-2-30,0 1 0,1 1 1,-1 0-1,0 0 0,0 1 0,0 1 0,17 9 0,-26-12 40,0 0-1,0 0 1,0 1 0,0-1-1,0 1 1,-1-1 0,1 1-1,-1 0 1,0 0 0,0 0-1,0 1 1,0-1-1,-1 0 1,1 1 0,-1-1-1,0 1 1,0 0 0,0-1-1,0 1 1,-1 0 0,1-1-1,-1 1 1,0 0-1,-1 4 1,0 7 135,-2 1 0,0-1 0,0 0 1,-9 21-1,7-22-85,0 0-1,-2-1 1,1 0 0,-2 0 0,0-1 0,0 0 0,-1 0 0,-1-1-1,0 0 1,0-1 0,-13 10 0,12-12-32,0 0-1,0 0 1,-1-1 0,0-1 0,0 0 0,-1-1-1,0 0 1,1-1 0,-2 0 0,1-1-1,0-1 1,-17 2 0,24-4 6,0 1 0,0-1 0,0 0 0,0 0 0,0-1 0,1 0 0,-1 0 0,0 0 0,-7-3 0,13 3-30,-1 1 1,1 0-1,-1-1 0,1 1 0,0 0 1,-1-1-1,1 1 0,0 0 0,-1-1 1,1 1-1,0-1 0,-1 1 0,1-1 1,0 1-1,0-1 0,0 1 0,0-1 1,-1 1-1,1-1 0,0 1 0,0-1 1,0 1-1,0-1 0,0 1 0,0-1 1,0 1-1,0-1 0,0 1 0,1-1 1,-1 1-1,0-1 0,0 1 1,0 0-1,1-1 0,-1 1 0,0-1 1,0 1-1,1-1 0,-1 1 0,16-20 34,-15 19-34,24-24-35,1 2-1,32-21 1,-12 8-48,-32 25 62,52-41 28,125-77 1,-95 81-91,-61 32 123,-1-1 0,-1-1-1,0-2 1,30-25 0,-42 26 56,31-33 1,-44 42-67,1-1 1,-2 1 0,0-2 0,0 1 0,9-24 0,-11 22-30,-1-1 0,-1 1 1,0-1-1,1-26 0,-3 33 9,-1 1 0,0-1 1,0 1-1,-1-1 0,0 1 1,0-1-1,-1 1 1,1-1-1,-1 1 0,-1 0 1,1 0-1,-5-8 0,5 12-23,0-1 0,0 1-1,0 0 1,0-1-1,-1 1 1,1 0 0,0 0-1,-1 1 1,0-1 0,1 1-1,-1-1 1,0 1-1,0 0 1,-5-2 0,6 3-3,-1-1 0,0 1 0,1 0 0,-1 0 0,0 0 0,1 0 1,-1 1-1,1-1 0,-1 1 0,0-1 0,1 1 0,-1 0 0,1 0 1,0 0-1,-1 0 0,1 1 0,0-1 0,0 1 0,-3 2 0,2-3-2,-9 9-6,0 0 0,0 1 0,1 0 0,1 0-1,0 1 1,-10 15 0,9-12-4,-1 0-36,2 1-1,0 0 0,1 1 1,-13 32-1,19-41 68,0 0-1,0 1 1,1-1-1,1 1 0,-1 0 1,1-1-1,1 1 0,0 0 1,0 0-1,1-1 0,0 1 1,3 14-1,-2-18-1,0 0 0,0 0 0,1-1 1,0 1-1,0-1 0,0 0 0,0 1 0,1-1 0,-1-1 0,1 1 0,0 0 1,0-1-1,0 0 0,1 0 0,-1 0 0,1-1 0,0 1 0,6 1 0,4 2 52,-1-1-1,2-1 0,-1-1 0,29 4 1,-25-5 20,0-1 0,0-1 0,0 0 1,26-5-1,-36 3-47,0 0 0,0 0 0,0-1 1,0 0-1,0-1 0,-1 0 0,0 0 1,1-1-1,-2 0 0,1 0 0,8-8 0,-1-2 46,-1-1-1,24-34 0,20-41-70,-45 71-39,18-28 28,20-36-171,-51 84 177,0 0-1,1-1 0,-1 1 1,0 0-1,0-1 0,0 1 0,1 0 1,-1-1-1,0 1 0,0 0 1,1-1-1,-1 1 0,0 0 0,1-1 1,-1 1-1,0 0 0,1 0 1,-1 0-1,0-1 0,1 1 0,4 4 14,0 14-39,-2 32-110,-3-34 99,1-1 0,1 1 0,5 25 0,-2-23 69,1 0 0,1-1 0,17 34 0,-21-45-23,1 0 1,0 0 0,1-1 0,0 1 0,-1-1 0,1 0 0,1 0 0,-1-1-1,1 1 1,0-1 0,0-1 0,0 1 0,12 4 0,-3-3 59,0-1 0,1 0 1,-1-2-1,1 0 0,0 0 1,-1-1-1,1-1 0,0-1 1,0 0-1,0-1 0,-1-1 1,1-1-1,-1 0 0,0 0 1,22-11-1,-29 10-54,0 1-1,0-2 1,-1 1-1,1-1 1,-1 0-1,0-1 1,11-14-1,-9 10 36,-1 0-1,-1 0 0,0-1 0,-1 0 1,5-13-1,-8 18-20,-1-1-1,0 1 1,-1-1 0,0 0-1,1-9 1,-2 16-30,0 1 0,0 0 0,0 0 1,0-1-1,0 1 0,0 0 0,0-1 0,0 1 0,0 0 1,0 0-1,0-1 0,0 1 0,0 0 0,0-1 0,0 1 1,0 0-1,-1 0 0,1-1 0,0 1 0,0 0 0,0 0 1,0-1-1,-1 1 0,1 0 0,0 0 0,0 0 0,0-1 1,-1 1-1,-5 4-152,-4 12-35,-14 28 51,13-25 68,1 0 0,-10 25 0,19-38 74,-1-1 0,1 1 0,0 0 0,0-1 0,0 1 0,1 0 0,0 0 0,0-1 0,0 1 0,1 0 0,0-1 0,0 1 0,3 10 0,-2-13 15,-1 0-1,0 0 1,1 0-1,0 0 1,0 0-1,0-1 1,0 1-1,0 0 1,0-1-1,1 0 1,-1 1 0,1-1-1,0 0 1,-1 0-1,1-1 1,0 1-1,0 0 1,0-1-1,0 0 1,1 0-1,-1 0 1,0 0-1,1 0 1,5 0-1,-2-1 63,0 0-1,0 0 1,0 0-1,0-1 1,-1 0-1,1-1 1,0 0-1,7-3 1,-9 3-59,-1 1 0,1-2 1,-1 1-1,0-1 0,0 1 0,0-1 1,0 0-1,0 0 0,-1-1 1,1 1-1,-1-1 0,4-5 0,-3 2 12,-1 1 1,0-1-1,0 0 0,0 0 0,-1 0 0,0 0 1,0 0-1,-1-1 0,0 1 0,0 0 0,-1-1 1,0 1-1,-1-9 0,0 6-35,-1-1 0,0 1 0,-1-1 1,0 1-1,0 0 0,-1 0 0,-1 0 0,-7-12 0,8 16-24,1 1-1,-1 0 0,0 0 1,0 0-1,0 0 0,-1 1 1,0 0-1,0 0 1,0 0-1,0 0 0,-8-3 1,10 6-2,-1-1 1,1 1-1,-1 0 1,1 0-1,-1 0 1,0 1-1,0-1 1,1 1-1,-1 0 1,0 0-1,0 0 1,0 0-1,1 1 1,-1 0-1,0 0 1,1 0-1,-1 0 1,0 0-1,-4 3 1,8-4 20,-1 1-1,0-1 1,0 0-1,0 1 1,1-1-1,-1 1 1,0-1-1,1 1 1,-1 0-1,0-1 1,1 1-1,-1 0 1,1-1-1,-1 1 1,1 0 0,-1-1-1,1 1 1,0 0-1,-1 0 1,1 0-1,0 0 1,0-1-1,-1 1 1,1 0-1,0 0 1,0 0-1,0 0 1,0 0 0,0 0-1,0-1 1,0 1-1,1 1 1,-1-1 8,1 0 0,-1 1 0,1-1 0,-1 0 0,1 0 0,0 0 0,0 0 0,0 0 0,-1 0 0,1 0 0,0 0 0,0 0 0,0 0 0,0-1 0,0 1 0,1 0 0,-1-1 0,0 1 0,0-1 0,0 1 0,2 0 0,6 0 25,1 0 0,-1-1 0,0 1 0,1-2 0,-1 1 0,0-1 0,0-1 0,12-3 0,-4 2 7,90-24-595,-64 15-2824,54-8 1,-46 14 905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7:33.5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38 8640,'-5'-9'3904,"23"13"-3392,-9-8 1280,6 4-1088,7-8-64,11 4-416,8-4-97,5 8-63,5-4 224,0 4-160,0-5-3007,-5 5 1567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7:35.8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1099 3808,'-1'-2'156,"-4"-2"973,3 8-292,2-2 118,6-11 901,10-8-1249,-1-1 1,0 0-1,17-30 1,-19 27-281,4-4-120,30-46 325,58-66-1,-101 132-567,-1 1-7,0 1 0,0-1 0,0 1 0,7-5 0,-10 8 40,1-1 1,-1 1-1,1 0 0,-1 0 0,1-1 0,-1 1 0,1 0 1,-1 0-1,1 0 0,-1 0 0,1-1 0,-1 1 0,1 0 0,0 0 1,-1 0-1,1 0 0,-1 0 0,1 0 0,-1 0 0,1 1 0,-1-1 1,1 0-1,-1 0 0,1 0 0,-1 0 0,1 1 0,-1-1 0,1 0 1,-1 1-1,1-1 0,-1 0 0,1 1 0,-1-1 0,0 0 0,1 1 1,-1-1-1,0 1 0,1-1 0,-1 1 0,0-1 0,1 1 0,-1-1 1,0 1-1,0 0 0,1 1 6,0 0 1,-1-1-1,1 1 0,-1 0 0,0 0 1,1-1-1,-1 1 0,0 0 0,0 0 1,0 0-1,0 0 0,-1 1 1,-6 41 247,-24 81 0,-27 39 64,4-13 30,-60 225 1783,69-235-560,44-138-1521,-5 12 595,6-15-632,0 0 0,0 0 0,0 0-1,-1 0 1,1 0 0,0 0 0,0 0-1,0 1 1,0-1 0,0 0-1,0 0 1,0 0 0,0 0 0,0 0-1,0 0 1,0 0 0,0 0-1,0 0 1,0 0 0,0 0 0,0 0-1,-1 0 1,1 0 0,0 0 0,0 0-1,0 0 1,0 0 0,0 0-1,0 0 1,0 0 0,0 0 0,0 0-1,0 0 1,0 0 0,0 0 0,0 0-1,0 0 1,0 0 0,-1 0-1,1 0 1,0 0 0,0 0 0,0-1-1,0 1 1,0 0 0,0 0-1,0 0 1,0 0 0,0 0 0,0 0-1,0 0 1,0 0 0,0 0 0,0 0-1,0 0 1,0 0 0,0 0-1,0 0 1,0 0 0,0-1 0,0 1-1,0 0 1,0 0 0,-1-13 838,4-33-512,14-73 0,-10 87-329,2 1 0,1 0 1,14-33-1,47-81-60,-64 133 29,145-260-13,-47 108-94,-87 139 41,2 1-1,1 0 1,0 2 0,32-26 0,-49 45 7,-1 0 0,0 1 0,1 0 0,-1 0 0,1 0 0,5-2 0,-8 4 75,0 0 0,-1 0-1,1-1 1,0 1-1,0 0 1,-1 0 0,1 0-1,0 0 1,0 0 0,-1 0-1,1 1 1,0-1-1,0 0 1,-1 0 0,1 0-1,0 1 1,0-1-1,-1 0 1,1 1 0,0-1-1,-1 1 1,1-1 0,-1 1-1,1-1 1,0 1-1,-1-1 1,1 1 0,-1-1-1,0 1 1,1 0-1,-1-1 1,1 1 0,-1 0-1,0-1 1,0 1-1,1 0 1,-1-1 0,0 1-1,0 0 1,0 0 0,0 1-1,1 8 48,0 0 1,-1 0-1,-1 1 0,0-1 0,0 0 1,-1 0-1,-5 17 0,3-10-38,-1 6 13,-1-1 0,-1 1 0,-1-1 1,-1-1-1,-15 26 0,11-26 74,-2 0-1,0-1 1,-2-1 0,0-1-1,-1 0 1,-34 26-1,36-29 54,14-13-74,-1 1-1,1-1 1,0 0 0,-1 0 0,0 0-1,1 0 1,-1 0 0,-4 1 0,7-3-67,0 0 0,0 0-1,0 0 1,0 0 0,0 0 0,0 0 0,0 0 0,0 0 0,0 0 0,0 0 0,0 0 0,0 0 0,0 0 0,0 0 0,0 0-1,0 0 1,0 0 0,0-1 0,0 1 0,0 0 0,0 0 0,0 0 0,0 0 0,0 0 0,0 0 0,0 0 0,0 0-1,0 0 1,0 0 0,0 0 0,0 0 0,0 0 0,0 0 0,0 0 0,0 0 0,0 0 0,0 0 0,0 0 0,-1 0 0,1 0-1,0 0 1,0 0 0,0 0 0,0 0 0,0 0 0,0 0 0,0 0 0,0 0 0,0 0 0,0 0 0,0 0 0,0 0-1,0 0 1,0 0 0,0 0 0,0 0 0,0 0 0,0 0 0,-1 0 0,1 0 0,0 0 0,0 0 0,0 0 0,0 0 0,0 0-1,0 0 1,0 0 0,0 0 0,4-5-19,8-6-4,2 3-15,24-10 0,7-5-14,5-8 65,-1-3 0,-2-1 1,78-77-1,-111 100-15,19-13 1,-21 16-131,19-16 0,-36 31 93,0 0 0,1 1 0,-1 0 0,2 0-1,-1 0 1,-3 11 0,-18 53-206,21-59 274,3-9-17,-3 10-18,0 0 0,0 1 1,2 0-1,-3 22 0,5-33 19,0 0-1,0 0 0,0 0 0,0 0 0,1 0 1,0 0-1,-1 0 0,1 0 0,0 0 0,0 0 1,0-1-1,1 1 0,-1 0 0,1-1 0,-1 1 1,1-1-1,0 1 0,0-1 0,0 0 0,0 0 1,0 0-1,1 0 0,-1 0 0,1-1 0,-1 1 1,1-1-1,4 3 0,-3-3 17,1 1 0,0-1 0,0 0 0,0 0 0,0 0 0,0 0 0,0-1 0,0 0 0,0 0 0,0 0 0,6-2 0,-3 0 20,-1 0 0,1 0 0,-1-1 0,0 0 0,0 0 0,12-8 0,-8 4 18,0-1 0,-1-1 1,0 0-1,0 0 0,-1-1 0,-1 0 1,1-1-1,9-15 0,-11 13-50,-1-1 0,0 1 0,-1-1 0,0 0-1,4-21 1,-8 30-28,-1 1-1,1-1 0,-1 1 1,0-1-1,0 0 0,0 1 1,-1-1-1,0 0 0,0 1 1,0-1-1,0 1 0,0-1 1,-1 1-1,0 0 0,0 0 0,0-1 1,-1 2-1,1-1 0,-1 0 1,0 0-1,0 1 0,0-1 1,-1 1-1,1 0 0,-1 0 1,0 0-1,0 1 0,0-1 1,0 1-1,0 0 0,0 0 1,-1 1-1,1-1 0,0 1 1,-1 0-1,0 0 0,1 0 0,-1 1 1,1-1-1,-1 1 0,-5 1 1,2-1-19,0 1 0,0 0 0,0 1 1,0-1-1,0 2 0,0-1 0,1 1 0,-1 0 1,1 1-1,0-1 0,-13 10 0,19-12 27,1-1-1,-1 0 0,1 1 0,-1-1 0,1 0 0,-1 1 1,1-1-1,0 1 0,-1-1 0,1 0 0,0 1 0,-1-1 0,1 1 1,0-1-1,0 1 0,-1-1 0,1 1 0,0 0 0,0-1 1,0 1-1,0-1 0,0 1 0,0-1 0,0 1 0,0-1 1,0 1-1,0 0 0,0-1 0,0 1 0,0-1 0,0 1 1,0-1-1,1 1 0,-1-1 0,0 1 0,0-1 0,1 1 1,-1-1-1,0 1 0,1-1 0,-1 0 0,0 1 0,1-1 1,-1 1-1,1-1 0,2 2 4,-1 0 0,1-1 0,0 1 0,-1-1 0,1 0 0,0 0 0,3 1 0,11 1 20,-1 0 0,0-2-1,1 1 1,-1-2 0,1 0-1,-1-1 1,0-1-1,1-1 1,-1 0 0,0-1-1,16-6 1,10-6 166,0-1 1,70-42-1,-82 41-186,42-32 0,-71 49-13,0 1-1,0-1 1,0 0 0,-1 1-1,1-1 1,0 1-1,0-1 1,0 1 0,0-1-1,0 1 1,1 0 0,-1 0-1,1-1 1,-2 1 10,1 1 1,-1-1-1,0 0 0,1 0 1,-1 0-1,0 1 1,1-1-1,-1 0 1,0 0-1,0 1 0,1-1 1,-1 0-1,0 1 1,0-1-1,1 0 0,-1 1 1,0-1-1,0 0 1,0 1-1,0-1 1,0 0-1,1 1 0,-1-1 1,0 0-1,0 1 1,0-1-1,0 1 0,0-1 1,0 0-1,0 1 1,0-1-1,0 1 1,0-1-1,-1 0 0,1 1 1,0-1-1,0 0 1,-1 1-1,-1 17-78,1 28 1,0-7 60,-1-19 27,-3 91-61,5-90 144,1 1 1,1-1-1,6 23 0,-8-43-62,0 0-1,0 0 1,0 0-1,1 1 1,-1-1-1,0 0 1,1 0-1,-1 0 0,1 0 1,0 0-1,-1 0 1,1 0-1,0 0 1,-1 0-1,1 0 1,0 0-1,0-1 0,2 2 1,-3-1-9,1-1 0,0 0 0,0 0 1,-1 0-1,1 0 0,0 0 0,0 0 0,-1 0 0,1 0 1,0 0-1,0 0 0,-1 0 0,1-1 0,0 1 0,-1 0 1,1-1-1,0 1 0,0 0 0,-1-1 0,1 1 0,0-1 1,4-3 61,0-1 1,0 1 0,-1-1 0,8-10 0,-11 13-80,38-49 39,2 2 1,2 2-1,63-53 0,-93 89-126,1 1 0,28-16-1,-41 25 79,0 1-1,-1 0 1,1-1-1,0 1 1,-1-1-1,1 1 1,0 0 0,0-1-1,-1 1 1,1 0-1,0 0 1,0 0-1,0 0 1,-1 0-1,1 0 1,0 0-1,0 0 1,-1 0-1,1 0 1,0 0-1,0 0 1,0 0-1,-1 1 1,1-1-1,0 0 1,0 0-1,-1 1 1,1-1-1,0 1 1,-1-1 0,1 1-1,1 0 1,-2 0 3,1 1 1,-1-1-1,1 0 1,-1 1 0,1-1-1,-1 0 1,0 1 0,1-1-1,-1 1 1,0-1 0,0 1-1,0-1 1,0 0-1,0 1 1,-1-1 0,1 3-1,-11 32-39,0 0-1,-19 38 0,4-11 85,20-49-32,4-9 71,-1 0 1,1 0-1,1 1 0,-1-1 0,1 0 0,-2 9 0,5-8 246,1-7-126,5-10 4,-5 7-112,82-92-71,-64 74-58,-2 1-17,1 2 1,1-1 0,37-25-1,-55 43 40,0 1-1,-1-1 1,1 1-1,0 0 1,0-1-1,0 1 1,0 0-1,0 1 1,0-1-1,0 0 1,4 1-1,-6 0 13,0 0 0,0 0 0,1 1 0,-1-1 0,0 0-1,0 1 1,0-1 0,0 1 0,0-1 0,0 1 0,0-1 0,0 1 0,0 0-1,0 0 1,0-1 0,0 1 0,-1 0 0,1 0 0,0 0 0,0 0 0,-1 0-1,1 0 1,-1 0 0,1 0 0,-1 0 0,1 0 0,-1 1 0,0-1 0,0 0-1,1 1 1,2 16-44,-1-1 0,0 1 0,-2 30 0,0-25 130,4 32 0,-4-52-68,1 0 0,0 0 0,-1 0-1,1 0 1,1 0 0,-1 0 0,2 3 0,-3-5-13,1 0 1,-1-1-1,0 1 1,1-1-1,-1 1 1,1-1-1,-1 1 1,1-1 0,-1 1-1,1-1 1,-1 0-1,1 1 1,-1-1-1,1 1 1,-1-1-1,1 0 1,0 0 0,-1 1-1,1-1 1,0 0-1,-1 0 1,1 0-1,0 0 1,-1 0-1,1 0 1,0 0 0,-1 0-1,1 0 1,0 0-1,-1 0 1,1 0-1,-1 0 1,1-1-1,0 1 1,-1 0 0,1 0-1,0-1 1,5-2 28,-1-1 1,0 0 0,0 0 0,-1 0 0,1-1 0,-1 1 0,6-9-1,23-41 96,-17 27-70,12-13 6,1 2 0,62-64 0,-59 67-41,-1-2 0,-2-1 1,44-74-1,-42 55-8,-2-2 0,25-76 0,-5-10-159,-47 138 128,-1 4-22,0 0 1,0 0 0,0 0 0,0 0-1,0 0 1,-1 0 0,0 0-1,1 0 1,-1 0 0,-1-7 0,-3 1-192,-2 9 74,4 1 135,0 0 0,1 1 1,-1-1-1,1 0 1,-1 1-1,1 0 1,0-1-1,-3 4 1,-21 37-82,2 1 0,-27 66 1,-23 98-164,64-171 277,0-1-1,3 2 0,1-1 1,1 1-1,2-1 0,2 1 0,1 0 1,2-1-1,2 1 0,1-1 1,2 0-1,16 47 0,-17-64 78,1 0-1,1 0 0,0-2 1,23 32-1,-26-40-47,1-1 0,0 1 0,1-1-1,0-1 1,1 1 0,-1-2 0,1 1 0,0-1-1,1 0 1,14 6 0,-21-11-125,0 0-1,0 0 1,0 0 0,0-1 0,0 1-1,0-1 1,0 0 0,0 0-1,1 0 1,-1 0 0,0 0 0,0-1-1,0 1 1,5-3 0,-5 2-356,-1 0 0,1 0 1,0-1-1,0 1 0,-1-1 1,1 0-1,-1 0 0,1 0 1,-1 0-1,0 0 0,0-1 1,0 1-1,0 0 1,2-5-1,5-9-1598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7:36.1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59 7872,'-14'-9'3584,"19"9"-3104,0 0 1152,4 0-992,15 0 288,3 0-544,32-3 64,6-2-288,19-2 128,-3 7-161,-6-9 65,-15 9-96,-9-8 160,-10 3-160,-9-2-3775,-8 2 2015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7:36.5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79 38 6656,'-60'-38'3008,"46"38"-2624,9 0-416,14 0-480,10 0 352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5:34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40 12384,'-53'-25'5599,"8"22"-4863,22-1-1600,6 4 320,-11-5-959,7 2 831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7:39.2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18 382 3552,'-4'-2'200,"-7"-3"796,9 6-526,5 4-205,-1-4-133,0 1 1,0-1 0,0 0 0,0 0-1,0 0 1,0 0 0,0 0 0,0-1 0,0 1-1,0-1 1,1 1 0,2-1 0,7 2 492,-3 0-242,1 0 0,0 0 0,-1-2 0,1 1 0,0-1 0,-1 0 0,1-1 0,11-2 0,-8 0-2,1-1 0,-1 1 0,0-2 0,-1 0 0,19-10 1,-10 2-14,0-1 1,0-1 0,24-24 0,48-59 518,-83 87-780,0-1 0,-1 0-1,0-1 1,-1 0-1,9-19 1,-16 29-96,0-1 0,0 1 0,0 0 0,-1 0 0,1 0 0,-1-1 0,0 1 0,0 0 0,0 0 0,0-1-1,-1 1 1,1 0 0,-1 0 0,0 0 0,0-1 0,0 1 0,-2-4 0,2 5-30,-1 0 0,1 0 0,0 0 0,0 1-1,-1-1 1,1 0 0,-1 1 0,1-1 0,-1 1 0,0 0 0,1 0 0,-1-1 0,0 1-1,0 0 1,0 0 0,0 1 0,0-1 0,0 0 0,0 1 0,0-1 0,0 1 0,0 0-1,-1-1 1,1 1 0,0 0 0,0 0 0,0 1 0,-4 0 0,-2 1 8,0 0-1,0 1 1,1 0 0,-1 0-1,1 1 1,0 0 0,-9 6 0,6-2 27,0 0-1,0 0 1,1 1 0,-9 11 0,11-11 44,1 0 0,-1 1 0,2 0 0,0 0-1,-8 21 1,6-7 153,-8 38-1,13-47-130,0 1-1,0 0 1,2 0-1,0 0 1,4 27-1,-3-34-15,1 0 0,0 0 0,1 0 0,-1 0 0,2-1 0,-1 1 0,1-1-1,1 1 1,-1-2 0,2 1 0,6 8 0,-11-14-20,1 0 0,-1-1-1,1 1 1,0-1 0,0 1 0,0-1 0,0 0-1,0 0 1,0 0 0,0 0 0,0 0 0,0 0-1,1 0 1,-1-1 0,0 1 0,4-1-1,-3 0 0,0 0 0,1 0 0,-1-1 0,0 1-1,1-1 1,-1 0 0,0 0 0,0 0-1,1 0 1,2-3 0,7-4 45,-1 0 0,0-1 0,-1 0 0,13-14-1,-11 11-33,21-20 3,81-71-30,-81 75-11,59-36-1,43-15-92,-130 75 96,2-1-1,1 1 1,12-6 0,-20 10-15,1-1 0,0 0-1,-1 1 1,1-1 0,0 1 0,0 0-1,0-1 1,-1 1 0,1 0-1,0 0 1,0 0 0,0 1 0,0-1-1,-1 0 1,1 1 0,0-1 0,0 1-1,2 1 1,-3-2-2,0 1 0,-1 0 1,1-1-1,0 1 0,-1 0 0,1-1 0,-1 1 1,1 0-1,-1 0 0,0 0 0,1-1 1,-1 1-1,0 0 0,1 0 0,-1 0 0,0 0 1,0 0-1,0 0 0,0 0 0,0 1 0,-3 25 65,2-16-50,-5 19 24,-1 0 1,-17 44-1,-3 11 259,24-69 183,3-16-480,0 0 0,0 0 1,0 0-1,0 0 0,0 0 0,0 0 1,0 0-1,0 0 0,0 0 0,0 0 1,0 0-1,0 0 0,0 0 0,0 0 1,0 0-1,0 1 0,0-1 0,0 0 1,0 0-1,0 0 0,0 0 0,0 0 1,0 0-1,0 0 0,0 0 0,0 0 1,0 0-1,0 0 0,0 0 0,0 0 1,0 1-1,0-1 0,0 0 0,0 0 1,0 0-1,0 0 0,1 0 0,-1 0 1,0 0-1,0 0 0,0 0 0,0 0 0,0 0 1,0 0-1,0 0 0,0 0 0,0 0 1,0 0-1,0 0 0,0 0 0,0 0 1,0 0-1,1 0 0,-1 0 0,0 0 1,0 0-1,0 0 0,0 0 0,0 0 1,0 0-1,0 0 0,0 0 0,0 0 1,0 0-1,0 0 0,14-18 377,-7 6-299,40-61 207,29-42-260,-59 91-102,-14 17 19,1 0 0,1 1 0,-1 0 0,1 0 0,0 0 0,1 0 0,11-8 0,-17 13 45,0 1 0,1 0 0,-1 0 1,1 0-1,-1-1 0,0 1 0,1 0 0,-1 0 0,1 0 1,-1 0-1,0 0 0,1 0 0,-1 0 0,1 0 0,-1 0 1,0 0-1,1 0 0,-1 0 0,1 0 0,-1 0 0,1 0 0,-1 0 1,0 0-1,1 0 0,-1 1 0,0-1 0,1 0 0,-1 0 1,1 0-1,-1 1 0,0-1 0,1 0 0,-1 1 0,0-1 0,0 0 1,1 1-1,-1-1 0,0 0 0,0 1 0,0-1 0,1 0 1,-1 1-1,0-1 0,0 1 0,0-1 0,0 0 0,0 1 1,0-1-1,0 1 0,0-1 0,0 1 0,0-1 0,0 0 0,0 1 1,0 0-1,-1 29-151,1-26 192,-10 127 20,10-105-48,0 0 1,9 51-1,-9-73 13,1 0-1,0 0 1,1 0-1,-1 0 1,0-1-1,1 1 1,4 6-1,-6-9-4,1 0 0,0 0-1,0 0 1,0 0 0,-1-1-1,1 1 1,0 0-1,0 0 1,0-1 0,1 1-1,-1-1 1,0 1 0,0-1-1,0 1 1,0-1-1,0 0 1,1 1 0,-1-1-1,0 0 1,0 0 0,1 0-1,-1 0 1,0 0 0,0 0-1,0 0 1,1 0-1,-1-1 1,2 0 0,4-1 25,1-1 1,-1-1-1,0 1 1,0-1-1,-1 0 1,1-1-1,-1 0 1,8-7-1,46-51 189,-41 42-203,34-35-54,-27 31 151,-2-2 0,0-1-1,26-41 1,-46 62-111,1-1 0,-2 1-1,4-10 1,-6 15-27,-1 1 0,1-1 0,-1 1 1,0-1-1,1 1 0,-1-1 0,0 1 1,0-1-1,0 1 0,0-1 0,0 1 0,0-1 1,0 1-1,-1-1 0,1 1 0,-1-1 1,1 1-1,-1 0 0,1-1 0,-1 1 0,-1-3 1,1 3 1,0 1 1,0-1 0,0 0 0,1 1 0,-1-1-1,0 1 1,0 0 0,0-1 0,0 1 0,0 0 0,0-1-1,0 1 1,0 0 0,0 0 0,0 0 0,0 0-1,0 0 1,0 0 0,0 0 0,0 0 0,0 0-1,-2 1 1,-1 0-43,-4 0-7,1 0 1,-1 1 0,0 0 0,1 1 0,-1 0-1,1 0 1,0 0 0,0 1 0,0 0-1,-10 9 1,9-7 46,1 0-1,0 0 1,1 1-1,-1 0 1,1 0-1,1 0 0,-1 1 1,-6 13-1,8-11 15,1-1-1,1 1 0,-1 0 0,1 0 0,1 0 0,0 0 1,0 0-1,1 0 0,0 0 0,1 1 0,0-1 1,1 0-1,5 19 0,-5-24 15,0 0-1,0 1 1,1-1-1,-1 0 1,1-1-1,0 1 1,1 0-1,-1-1 1,1 0-1,0 0 1,0 0-1,0 0 1,0 0-1,1-1 1,0 0-1,-1 0 1,1 0-1,0-1 1,1 0-1,-1 1 1,0-2-1,1 1 1,-1-1-1,1 0 1,-1 0-1,1 0 1,-1-1-1,1 0 1,0 0-1,-1 0 1,1-1-1,5-1 1,1-1 65,-2 0 1,1-2-1,0 1 0,-1-1 1,0-1-1,0 0 1,15-12-1,3-6 1,28-30 0,15-14-10,-43 45-69,-10 10-60,-1-1 1,21-23-1,-38 37 56,0 0 1,0-1-1,0 1 1,0 0-1,0 0 1,0 0-1,1 0 1,-1 0-1,0 0 1,0 0-1,0 0 1,0 0-1,0 0 1,0 0-1,0 0 1,0 0-1,0 0 1,0 0-1,0 0 1,0 0-1,1 0 1,-1 0-1,0 0 1,0 0-1,0 0 1,0 0-1,0 0 1,0 0-1,0 0 1,0 0-1,0 0 1,0 0-1,0 0 1,0 0-1,1 0 1,-1 0-1,0 0 1,0 0-1,0 0 1,0 0-1,0 0 1,0 0-1,0 0 1,0 0-1,0 1 1,0-1-1,0 0 1,0 0-1,0 0 1,0 0-1,0 0 1,0 0-1,0 0 1,0 0-1,0 0 1,0 0-1,0 0 1,0 0-1,0 1 1,0-1-1,0 0 1,0 0-1,2 10-179,-2 16 101,0-22 87,0 17 91,-1-7-125,1 0 1,1 0-1,0 0 1,4 18-1,-5-29 45,1 0 0,0 0 0,0 0 0,0 0 0,0-1 0,1 1 0,-1 0 0,1-1 0,-1 1 0,1-1 0,0 0 0,0 1-1,0-1 1,0 0 0,0 0 0,1 0 0,-1 0 0,1-1 0,-1 1 0,1-1 0,0 1 0,-1-1 0,1 0 0,0 0 0,5 1 0,-3-2 3,0 1-1,0-1 1,0 0 0,-1 0 0,1-1 0,0 0 0,7-1 0,35-14 78,-40 13-69,310-132 272,-275 114-194,46-31 0,-87 51-95,25-19 49,-25 19-65,0 0 0,1 0 0,-1 0-1,0 0 1,0-1 0,0 1 0,0 0 0,0-1 0,-1 1-1,1 0 1,0-1 0,-1 1 0,1-1 0,-1 0-1,1-2 1,-1 4 4,0 0-1,0-1 0,0 1 1,0 0-1,0 0 0,0 0 1,0-1-1,0 1 1,0 0-1,0 0 0,0 0 1,0 0-1,0-1 0,0 1 1,0 0-1,0 0 1,0 0-1,0 0 0,0-1 1,0 1-1,-1 0 0,1 0 1,0 0-1,0 0 0,0 0 1,0-1-1,0 1 1,-1 0-1,1 0 0,0 0 1,0 0-1,0 0 0,0 0 1,-1 0-1,1 0 0,0 0 1,0 0-1,0 0 1,-1 0-1,-9 2-104,3 0 79,-8 2 8,1 1 0,-1 0 0,1 0 0,0 2 0,1-1 0,-1 2 0,2 0 0,-1 0 0,1 2 0,0-1 0,1 1 0,0 1 0,1 0 0,-17 23 0,20-23 18,0 0 1,0 0-1,2 0 0,-1 1 1,1 0-1,1 1 0,0-1 1,1 0-1,1 1 0,-1 0 1,2 0-1,0 0 0,1 0 1,0-1-1,0 1 0,2 0 1,4 23-1,-4-29 24,1 0 0,-1 0 1,1 0-1,1 0 0,-1-1 0,1 1 1,0-1-1,1 0 0,-1 0 0,1-1 1,10 10-1,-13-13 1,0-1-1,0 1 1,0 0 0,0-1-1,1 1 1,-1-1 0,1 0-1,-1 0 1,1 0 0,-1 0-1,1 0 1,0-1 0,-1 1-1,1-1 1,0 0 0,-1 1-1,1-1 1,0 0 0,0-1-1,-1 1 1,1 0 0,0-1-1,-1 0 1,1 0 0,-1 1 0,1-1-1,-1-1 1,1 1 0,-1 0-1,1-1 1,-1 1 0,0-1-1,4-3 1,-2 0 18,1 0-1,-1 0 1,1-1 0,-2 1 0,1-1-1,-1 0 1,1 0 0,3-13 0,-5 13-25,8-21 47,-1 0-1,6-37 1,-7 30-28,1-2-75,-2 0-1,-1-1 1,0-36 0,-6 69-15,0 1 0,0 0 1,0 0-1,-1-1 1,0 1-1,-1-6 0,1 10 41,1-1-1,-1 0 1,1 0 0,-1 1-1,1-1 1,-1 0-1,1 0 1,-1 1 0,1-1-1,-1 1 1,1-1-1,-1 0 1,1 1 0,0-1-1,-1 1 1,1-1-1,-1 2 1,-1 2-11,0 1 0,0-1 0,0 1 1,0 0-1,1 0 0,0-1 0,0 1 0,0 0 0,1 0 0,-1 0 0,2 7 1,-3 14-22,-21 324-95,9-106 204,10-189 70,1 10-91,-25 129-1,27-188-1,-1 0-1,1 1 1,-1-1 0,-1 0 0,1 0-1,-1 0 1,0 0 0,0-1 0,-1 1 0,1-1-1,-1 0 1,-1 0 0,1 0 0,-10 8-1,10-10-2,-1 0 0,0 0 0,1-1-1,-1 0 1,0 0 0,0 0-1,0 0 1,0-1 0,-1 1 0,1-1-1,0-1 1,-11 1 0,9-1 1,0-1-1,0 0 1,0 0-1,0-1 1,0 0-1,0 0 1,1 0 0,-13-7-1,6 1-9,1 0 1,0-1-1,0 0 0,1-1 1,0 0-1,0-1 0,1 0 0,1-1 1,-9-12-1,7 7-49,1-1 0,0 1 0,-7-21 0,14 31 11,1-1 0,-1 1 0,2-1 0,-1 1 0,1-1 0,0 0 0,1 0 1,0 1-1,0-1 0,2-12 0,-1 16-10,0 0 1,0 0-1,1 0 0,0 0 1,-1 0-1,1 1 1,1-1-1,-1 1 0,0 0 1,1-1-1,0 1 0,0 0 1,0 1-1,0-1 1,6-4-1,0 1-11,0 1 0,0 0 0,1 1-1,17-7 1,47-12-65,85-30 184,-143 46-96,-1 0 0,0-1 0,0 0 1,-1-1-1,0-1 0,0 0 0,-1-1 1,-1-1-1,0 0 0,13-16 1,6-14 110,51-90 0,14-21-66,-70 119-41,96-118 106,-114 139-275,-5 9-34,-4 9-66,-30 117 107,28-101 212,0 1-1,2 0 0,1 39 0,1-54 3,0-1-1,0 0 0,4 11 0,-5-15-23,1-1 0,-1 1-1,1 0 1,-1-1 0,1 0-1,0 1 1,0-1 0,0 1-1,-1-1 1,2 0 0,-1 0 0,0 1-1,0-1 1,0 0 0,0 0-1,1 0 1,-1 0 0,0-1-1,1 1 1,1 1 0,-1-2 1,0 0-1,0 0 1,1 0 0,-1 0 0,0-1 0,0 1 0,0 0 0,0-1 0,0 0 0,0 1 0,0-1 0,0 0 0,0 0 0,0 0 0,0 0 0,2-3-1,29-24 226,-30 26-222,47-48 99,-7 6-218,70-55 0,-108 96 49,0-1 0,1 1 0,9-5 1,-14 8 33,0-1-1,0 1 1,0-1 0,0 1 0,0-1 0,0 1 0,0 0 0,1 0 0,-1 0 0,0-1 0,0 1 0,0 0 0,0 0 0,0 1 0,0-1 0,0 0 0,1 0 0,-1 0 0,0 1-1,0-1 1,0 0 0,0 1 0,0-1 0,0 1 0,0 0 0,0-1 0,0 1 0,-1 0 0,2 0 0,0 3 4,0 0-1,-1 0 1,0 0 0,0 0-1,0 0 1,-1 1 0,1-1-1,-1 0 1,0 0 0,0 8-1,-4 44-46,-2 1 0,-3-2 0,-24 87 0,18-92 136,-4 0-1,-43 86 1,43-102-17,-2 0-1,0-1 1,-3-2 0,0 0-1,-48 44 1,65-68-28,-1 0 0,0-1 0,-1-1 0,0 1 0,-15 6 0,20-10-19,0-1 0,0 0 0,1 1 0,-1-1 1,0-1-1,0 1 0,0-1 0,0 1 0,0-1 0,0 0 0,0 0 0,0-1 0,0 1 1,0-1-1,0 0 0,-6-2 0,8 2-16,0 0 1,0 0-1,0 0 1,1 0-1,-1 0 1,0-1-1,1 1 0,-1 0 1,0-1-1,1 1 1,0-1-1,-1 1 1,1-1-1,0 0 1,0 0-1,0 0 0,0 1 1,0-1-1,0 0 1,1 0-1,-1 0 1,1 0-1,-1-5 1,1 3-2,0 0 1,0 0 0,1-1 0,-1 1 0,1 0 0,0 0 0,0 0 0,1 0-1,-1 0 1,4-5 0,0 0-3,0 1-1,0-1 1,1 2-1,1-1 1,-1 1-1,1-1 1,1 2-1,-1-1 1,1 1-1,0 0 1,9-4-1,13-6 1,59-23-1,-76 34-1,224-101 50,-105 46-610,-78 37-2095,-2 9 698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7:43.8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155 363 1984,'5'-12'10672,"-2"19"-8550,4 45-976,-3 0 0,-3 94 1,-2-46-495,8 212 750,-5 72-468,0-278-494,23 678 1680,-16-425-1443,-9-340-604,1 1 0,6 34 0,-4-44 205,-4-15 60,0-18-117,3-94-197,0-65-293,-4 118 248,-3-190-140,6 116 74,0-58 36,-5-338-323,4 279 145,16-197-186,-14 414 307,0-8 160,3-41-56,0 20-134,-5-85-1,-1 70 256,1 24-202,-7 101-539,-18 121 652,16-118 73,-24 70-1,-47 84 284,71-178-417,2-5 346,-1-1 1,-12 20-1,20-35-302,0-1 0,-1 1 0,1 0 0,0-1 0,-1 1 0,1-1 0,-1 1 0,1-1 0,-1 0 0,1 1 0,-1-1 0,1 1 0,-1-1 0,1 0 0,-1 1 0,1-1 0,-1 0 0,0 0 0,1 1 0,-1-1 0,1 0 0,-1 0 0,0 0 0,1 0 0,-1 0 0,0 0 0,1 0 0,-1 0 0,1 0 0,-1 0 0,0 0 0,1 0 0,-1-1 0,0 1 0,0-1 0,-3-1-30,1 0 1,0-1-1,-1 1 1,1-1-1,-3-4 1,1 2-43,4 1-58,0 3 135,-1 2 23,1 0-35,2-1-3,0 0-113,0-5-10,3 1 164,-1 0 1,0-1-1,-1 1 1,1-1 0,3-8-1,4-8 81,19-29-75,-2 0 0,37-100 0,33-166 107,-96 314-149,-1 1 0,1-1 1,0 0-1,-1 1 0,1-1 0,0 0 0,0 1 1,0-1-1,2-1 0,-3 3-5,0 0 1,0 0-1,0 0 0,1 0 1,-1-1-1,0 1 0,0 0 0,0 0 1,1 0-1,-1 0 0,0 0 1,0 0-1,0 0 0,1 0 0,-1 0 1,0 0-1,0 0 0,0 0 1,1 0-1,-1 0 0,0 0 0,0 0 1,0 1-1,1-1 0,-1 0 1,0 0-1,0 0 0,0 0 0,0 0 1,1 0-1,-1 0 0,0 1 1,0-1-1,0 0 0,0 0 0,0 0 1,0 0-1,1 1 0,-1-1 1,0 0-1,0 0 0,0 0 0,0 1 1,2 5 22,0 0-1,0 0 1,2 12 0,-3-16-19,12 61 256,37 99 0,-47-155-370,20 50 179,-2-20-4015,-7-6-3238,-6-14 4111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7:49.7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1391 1312,'33'0'12459,"3"0"-6184,0 0-4388,69 0-4163,-61 0 3829,-5 5-1339,-12-1 15,180 0-172,-119-5 254,-78 0-248,0 0 0,0 0 0,15-5 0,2 0-65,1-6 120,-24 11-70,-1-1 0,1 1-1,0-1 1,-1 0 0,7-4 0,13-8 113,275-74 522,-182 56-305,-50 7-103,-31 11-43,-24 8-188,-1 0 1,0 0-1,0-1 1,0 0 0,-1 0-1,9-11 1,-17 18-43,3-4 35,0-1-1,0 0 1,5-8 0,-6 8-5,1 0 1,-1 0-1,1 1 1,7-8 0,-6 7 4,1-1 1,-1 0-1,0 0 0,6-10 1,8-11-103,11-8 317,30-48-1,-21 28-50,68-100 55,-98 144-196,0-1-1,17-13 1,-3 1 23,0 2 13,1 2 0,36-25 0,-23 18-16,-34 25-67,5-5 18,0 2 1,0-1-1,16-6 0,22-17-52,-32 21 61,24-18 1,-8 5 6,-1-9-95,265-165 27,-254 170 37,0-1-34,2 1 0,45-19 0,-67 35-4,25-10-92,-42 18 110,1 0-1,0 0 1,-1 0-1,1 1 1,0 0-1,0-1 1,-1 1-1,1 0 0,7 2 1,-4-1 44,0 0 1,0-1 0,7 1-1,17 1-143,14 9 158,68 25 0,-50-15-251,96 37 143,-137-48 58,36 21 1,-28-16-13,-23-12 22,0 1 0,0 0 0,11 7 0,14 13 13,-2 1 0,-1 2 0,46 53 0,-37-31 137,-30-41-192,-7-7 23,1 0-1,-1 0 0,0 1 0,1-1 0,-1 0 0,0 1 1,0-1-1,0 0 0,0 1 0,1 2 0,3 6 16,0-1 0,1 0 0,0 0 0,12 12 0,-12-13-2,6 6-16,0 0-29,0 0 1,-2 1-1,13 22 1,36 100 227,-19-40-261,-25-68 137,1-1 1,25 33 0,-10-16-142,-18-28 73,1-1 0,0 0 0,2-1 0,29 23 0,-12-9 64,-20-16-68,-2 0 1,0 1-1,-1 0 1,0 1-1,13 26 1,-18-32 24,12 27-55,24 68 0,-21-48 177,2 13-156,-13-39 97,16 36-1,-20-53-126,2 1 38,0 1 0,0-1-1,18 24 1,-14-24 23,1 0-1,1-1 1,0-1 0,1 0-1,0 0 1,0-2 0,2 1-1,-1-2 1,1 0 0,1-1-1,-1-1 1,33 10-1,62 19-118,-94-31 207,23 11-1,10 4-295,-45-18 201,-1 0-1,1 0 1,0 0-1,4 5 1,18 7 182,9 6-534,-31-18 347,0 1-3,7 13-82,-1-3 123,-5-7-11,0 1 0,-1 1-1,0-1 1,0 1 0,3 8-1,-6-13-39,0 0 0,0 1 0,0-1-1,0 0 1,4 4 0,8 12 45,-12-15-52,1 1 0,0-1 0,0 0 1,0 0-1,5 5 0,5 5-10,-4-2 13,20 17 1,-17-17-41,-11-10 38,0 0-1,0-1 1,1 1 0,-1-1-1,1 0 1,-1 1 0,1-1-1,0 0 1,-1 0 0,4 1-1,-3-1-44,10 7-822,-11-7 800,6 8-267,-5-9 303,11 10-120,14 7 245,-26-17-66,0 1 252,7 2-1131,-30-25 789,8 7 198,-32-21 613,43 33-689,0-1 1,0 0-1,0 1 0,1-1 1,0 0-1,0 0 0,0 0 1,-1-5-1,-6-10 71,-6-17 47,2 2 22,7 22-137,0-1 0,1 0 1,-3-18-1,4 18 16,0 1-1,0-1 1,-11-19 0,1 3-152,11 21 106,-1-1 0,-1 1 0,-5-8 1,7 11-42,0-1 0,0 1 0,1-1 0,-1 0 0,1 1 0,-2-11 0,-8-21-3,-25-45 93,22 42-40,13 30-11,-1 1 0,-1 0 0,-4-9 1,-29-55-67,29 60 70,4 11-75,4 9 30,5 17 6,1 0 0,2 0-1,0 0 1,2-1 0,0 0-1,2-1 1,15 23 0,1 6 114,-2-3-264,-15-29 194,-1 0 0,-1 1-1,-1 0 1,11 40 0,-8-10-35,6 55 0,0-2 253,-14-85-264,-1-4-21,0-1 0,0 15 0,3 15 243,-5-13-86,0-29-21,-1-1-87,-1 0 0,0 0 0,0-1 0,0 1 0,0 0-1,0-1 1,0 1 0,-2-2 0,-43-43 68,-16-12 102,38 37-33,-1 1 0,-1 1 1,-1 2-1,-46-21 0,12 14-119,-74-18 1,45 14-5896,80 23 3159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7:52.7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67 2304,'2'0'10712,"-1"-2"-11120,0-2 1056,-1 8-128,0-2 146,0-3-617,0 1 0,0 0 1,0-1-1,0 1 0,0 0 0,0-1 0,0 1 0,0 0 0,0-1 0,0 1 1,0 0-1,0-1 0,0 1 0,0 0 0,1-1 0,-1 1 0,0 0 0,0-1 1,0 1-1,0 0 0,1 0 0,-1-1 0,0 1 0,0 0 0,1 0 0,-1-1 1,1 0 207,4-1 61,-5 1-225,0 1 0,1 0 0,-1 0 0,1-1 0,-1 1-1,1 0 1,-1 0 0,0-1 0,1 1 0,-1-1-1,0 1 1,1 0 0,-1-1 0,0 1 0,0-1-1,1 1 1,-1-1 0,0 1 0,0 0 0,0-1 0,0 1-1,1-1 1,-1 1 0,0-1 0,0 1 0,0-1-1,0 1 1,0-1 0,0 1 0,0-1 0,0 1 0,-1-2-1,1 2-60,0-1-1,0 1 0,0-1 0,0 1 1,0 0-1,0-1 0,0 1 0,1-1 1,-1 1-1,0-1 0,0 1 0,0-1 1,1 1-1,-1-1 0,0 1 0,0 0 0,1-1 1,-1 1-1,0 0 0,1-1 0,0 0 24,-1 1 0,0 0-1,1-1 1,-1 1-1,0-1 1,1 1 0,-1-1-1,0 1 1,1 0-1,-1-1 1,0 1 0,0-1-1,0 1 1,0-1-1,1 1 1,-1-1 0,0 1-1,0-1 1,0 1-1,0-2 1,4-1 32,0 1 1,0 0-1,0-1 1,8-1-1,-1 2 143,-1 0-1,1 1 0,21 0 1,142 1 815,-162 3-612,-2 0-1615,7-4-9349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7:53.2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3232,'0'2'2117,"0"-2"-2065,0 0-1,0 0 1,0 0-1,0 0 1,0 0 0,0 0-1,0 0 1,-1 0 0,1 0-1,0 0 1,0 0 0,0 0-1,0 0 1,7 3 4025,23-3 2170,-9 0-5086,30 8 641,-13-6-1000,-26-1-585,1-1 0,0 0 0,21-2 0,-27-1-376,-7 3 122,1 0 0,-1 0 0,0 0 0,0 0 0,0 0 0,0 0 0,1 0 0,-1 0 0,0 0 0,0 0 1,0 0-1,0 0 0,1 0 0,-1 0 0,0 0 0,0 0 0,0 0 0,1 0 0,-1 0 0,0 0 0,0 0 0,0 0 1,0 0-1,1 0 0,-1 0 0,0 0 0,0 0 0,0 0 0,0 0 0,0 0 0,1 1 0,-1-1 0,0 0 1,0 0-1,0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7:53.8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65 4224,'-2'-2'13341,"10"3"-9214,0 0-6401,22-1 2881,-5 1-338,-1-1 0,1-1 0,-1-1 0,36-9 0,9-6 139,-3 0-1313,-25 4-5334,-13 9-1414,-10 3 4384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8:57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0 320 1984,'6'9'20543,"0"-7"-20419,1-1-1,0 1 0,-1-1 0,1-1 1,0 1-1,0-1 0,13-2 0,3 1 86,1 0-64,29-5-1,-34 3-57,0 1 0,38 0-1,-8 4-117,17 2 276,160 4 24,-200-8-202,36-3 249,-40 1-205,38 2 0,-47 0-30,0 0 0,14-3 1,-16 2-18,-1 0 1,1 1-1,15 1 1,-17 0-70,0-1 1,1 0 0,-1-1 0,12-2 0,22-1 14,60 5-81,241-9 270,-246-2-197,53-3 220,-80 3-160,-13 2 4,-37 6-50,7-1-53,-1 1-1,30 3 1,134 1 123,-106-3-167,-66 0 65,-13 1 42,1 0 0,0 0 0,-1 0 0,1 1 0,0 0 0,-1 0 0,9 3 0,-10-3 1011,-9-6-651,-16-9-498,12 8 262,-7-7-128,0 1 0,-1 0-1,-1 1 1,0 0-1,-23-9 1,24 11-18,-63-27 113,-120-39 1,192 73-124,-107-34-218,109 34 123,-1 1-1,1-1 1,-1 1 0,0 0-1,-9-1 1,10 3-230,12 3 268,18 14 38,1-2 0,1-2 0,35 15 1,-27-13-32,75 32 7,41 19 23,-127-54 35,12 5 136,34 25 0,-61-39-236,-9-3 108,1-1 0,-1 0-1,1 0 1,-1 0 0,0 0 0,1 0 0,-1 0-1,1 0 1,-1 1 0,0-1 0,1 0-1,-1 0 1,0 1 0,1-1 0,-1 0 0,0 1-1,1-1 1,-1 0 0,0 0 0,0 1-1,1-1 1,-1 1 0,0-1 0,0 0-1,0 1 1,0-1 0,1 1 0,-1-1 0,0 0-1,0 1 1,0-1 0,0 1 0,0-1-1,0 0 1,0 1 0,0-1 0,0 1 0,0-1-1,0 1 1,0-1 0,-1 0 0,1 1-1,0-1 1,0 1 0,0-1 0,0 0 0,-1 1-1,1-1 1,0 0 0,-1 1 0,1-1-1,0 0 1,0 1 0,-1-1 0,-6 10 12,-1-1-1,0 0 1,0 0 0,0-1-1,-1 0 1,0-1 0,-1 0 0,0 0-1,0-1 1,0 0 0,-1-1-1,-12 4 1,-59 24 120,-110 26 1,180-56-313,-16 4 361,7-6-3246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9:11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8 974 4736,'-8'-2'1566,"11"9"1006,-1-7-1989,-1 0 0,1 1-1,0-1 1,0 1 0,0-1 0,-1 1-1,1 0 1,2 1 0,1 0 908,-2-2-1339,-1 0 1,1 1-1,0-1 0,-1-1 0,1 1 1,-1 0-1,1-1 0,0 1 0,-1-1 1,1 0-1,-1 1 0,1-1 1,2-2-1,4-1 159,0-1 1,12-8 0,-13 8-170,-1-2 0,1 1 0,-1-1 1,0 0-1,0-1 0,-1 1 0,0-1 1,-1 0-1,1-1 0,-2 0 0,7-14 0,0-8 110,-2 0-1,-1 0 1,-1-1-1,-2 0 0,-1 0 1,-1-64-1,2 54-987,22 76 747,-20-22-11,-2 0 1,0 0-1,0 1 1,3 16-1,-1-6 46,-2-2 112,0-1 1,-1 1-1,1 32 0,-4 65 811,-2-63-528,2-47-395,-2-1-1,1 1 1,-1 0 0,-3 14 0,3-21 3,1 1 0,-1-1 0,1 1 0,-1-1 0,0 1 0,1-1 1,-1 1-1,0-1 0,0 0 0,0 0 0,0 1 0,0-1 0,0 0 0,-1 0 0,1 0 0,0 0 0,0 0 0,-1 0 0,1 0 0,-1-1 0,1 1 0,-1 0 0,1-1 1,-1 1-1,1-1 0,-1 0 0,1 1 0,-1-1 0,-2 0 0,-9 0-38,1-1-1,0-1 1,0 0 0,-1 0-1,1-1 1,0-1 0,1 0-1,-1 0 1,1-1 0,-20-13-1,30 18-34,1 0 0,-1 0 0,1 0 0,0-1 0,-1 1 0,1 0 0,-1 0 0,1-1 0,0 1-1,-1 0 1,1-1 0,0 1 0,0 0 0,-1-1 0,1 1 0,0 0 0,0-1 0,-1 1 0,1-1 0,0 1 0,0-1 0,7-2-229,17 4 70,7 1 212,-1-1 1,51-5-1,-51 2 22,-3 0-6,-1-1 0,0-1 1,0-1-1,0-1 0,42-16 1,-51 12 56,-14 9-113,-1-1 0,0 1 0,1 0 1,-1-1-1,1 1 0,0 0 0,3 0 1,-6 1-14,1 1 1,-1-1 0,1 1-1,0-1 1,-1 1 0,1 0-1,-1-1 1,0 1 0,1 0-1,-1 0 1,1-1 0,-1 1-1,0 0 1,0 0 0,1 0-1,-1-1 1,0 1 0,0 0-1,0 0 1,0 0 0,0-1-1,0 3 1,0 0-75,3 25 163,-1 0 0,-2 0 0,-1 0 0,-8 50 0,0 13-33,3-33 102,3-34 286,1-18 786,-1-29-964,2 1 0,1-38 0,2-55-338,5 66-18,22-80 1,26-42-252,-50 157 332,8-22-194,-12 33 184,1 1-1,-1-1 1,1 1 0,-1 0-1,1-1 1,0 1 0,0 0-1,0 0 1,0 0 0,4-2 0,-5 3 24,0 1 0,0-1 1,0 1-1,0 0 1,0-1-1,1 1 1,-1 0-1,0 0 1,0 0-1,0 0 1,1 0-1,-1 0 1,0 0-1,0 0 1,0 1-1,0-1 1,0 0-1,1 1 0,-1-1 1,0 1-1,0-1 1,0 1-1,0 0 1,0-1-1,0 1 1,0 0-1,-1 0 1,1-1-1,0 1 1,0 0-1,-1 0 1,2 1-1,3 5-13,-1-1-1,1 0 1,4 11-1,-2-3 44,-1 0 0,-1 1-1,0-1 1,-1 1 0,0 0-1,-1 0 1,-1 0 0,1 19-1,-3-25 31,0-1 1,-1 0-1,0 0 0,-1 0 0,1 0 1,-2-1-1,-4 14 0,6-19 13,0 1 0,0-1-1,0 0 1,-1 1 0,1-1 0,-1 0-1,0 0 1,0 0 0,1 0 0,-1 0 0,0 0-1,-1-1 1,1 1 0,0-1 0,0 1-1,-1-1 1,1 0 0,-1 0 0,1 0 0,-1 0-1,1 0 1,-1-1 0,0 1 0,1-1-1,-5 1 1,0-2-29,0 0-1,1 0 1,-1 0 0,-10-4-1,4 1 19,11 4-65,1-1 0,0 1 1,0 0-1,0-1 0,0 1 1,-1-1-1,1 0 0,0 1 0,0-1 1,0 0-1,-1 0 0,2 0 7,0 1 0,0 0 0,0 0 0,-1 0 0,1-1-1,0 1 1,0 0 0,0 0 0,0-1 0,0 1-1,0 0 1,0 0 0,0-1 0,0 1 0,0 0 0,0 0-1,0-1 1,0 1 0,0 0 0,0 0 0,0-1-1,0 1 1,0 0 0,0 0 0,0-1 0,0 1-1,0 0 1,1 0 0,-1 0 0,0-1 0,0 1 0,0 0-1,2-1-13,-1 0 0,0 0 0,1 0 0,-1 0 0,1 0 0,-1 0 0,1 0 0,0 1 0,-1-1 0,1 1 0,0-1 0,-1 1 0,4 0 0,32-5 42,77-5-85,-46 7 29,-1-3 1,79-18-1,-140 23 20,-1 0 0,1 1-1,-1 0 1,1 0 0,5 1 0,-9-1-19,3 13-156,-1 0 115,-4-10 84,1 0 0,0 0 0,0 0 1,1 0-1,-1 0 0,1 0 1,-1 0-1,1 0 0,0-1 1,4 5-1,-2-2 6,1-1-1,-1 1 1,1-1 0,0 0 0,1 0-1,9 5 1,-13-8 34,1 0-1,-1 0 0,0 0 0,1-1 1,-1 1-1,1-1 0,-1 1 1,1-1-1,-1 0 0,1 0 1,-1 0-1,1 0 0,-1 0 0,1 0 1,-1-1-1,1 0 0,-1 1 1,0-1-1,4-1 0,-3 0 10,0 0 0,0 0 0,0 0 0,0-1-1,0 1 1,-1-1 0,1 0 0,-1 1 0,0-1 0,0 0-1,0 0 1,0 0 0,0-1 0,-1 1 0,1 0 0,-1-1-1,0 1 1,0-1 0,0 1 0,-1-1 0,1 0 0,-1 1-1,0-1 1,0-5 0,-1 1-68,1 0 0,-1 0-1,-1 1 1,1-1 0,-1 0 0,-1 1-1,1-1 1,-1 1 0,-1 0 0,-6-12 0,7 16-15,0-3-63,-1 0 0,0 1 0,0 0 0,-9-8-1,11 11 63,1 1-1,-1 0 0,0 0 0,0 0 1,0 0-1,0 0 0,0 0 0,0 0 1,0 0-1,-1 1 0,1-1 0,0 1 1,0 0-1,0 0 0,-1 0 0,1 0 1,0 0-1,-4 1 0,-1 0-38,1 1 1,-1 0-1,1 1 0,0-1 0,0 1 1,0 0-1,1 1 0,-8 5 0,0 1 32,1 0 0,-16 18 0,27-26 32,-1 0 1,1 0-1,-1 0 1,1 1 0,0-1-1,0 0 1,0 1 0,0-1-1,1 1 1,-1-1-1,0 1 1,1 0 0,0 3-1,0-5 13,0 0-1,0-1 1,1 1 0,-1 0-1,1-1 1,-1 1-1,1 0 1,-1-1-1,1 1 1,-1-1 0,1 1-1,0-1 1,-1 1-1,1-1 1,-1 1-1,1-1 1,0 0 0,0 1-1,-1-1 1,1 0-1,1 1 1,17 3 67,-11-4-45,0-1 1,0 0-1,0-1 1,0 0 0,-1 0-1,1 0 1,-1-1 0,1 0-1,-1-1 1,0 1 0,0-1-1,10-8 1,5-6-5,0-1 1,22-25-1,-19 17 114,-7 9-166,-7 6 39,2-1 0,-1 2 1,2 0-1,20-14 0,-31 24-7,-1-1 0,1 1 0,0 0 0,0-1 0,0 1 0,0 1 0,0-1 0,1 0 0,-1 1 0,0 0 0,0-1 0,0 1 0,7 1-1,-8 0 3,1-1-1,-1 1 1,0 0-1,0 0 1,1 0-1,-1 0 0,0 1 1,0-1-1,0 0 1,0 1-1,0 0 1,-1-1-1,1 1 0,0 0 1,-1 0-1,1 0 1,-1 0-1,0 0 0,2 4 1,1 3 35,0 1 0,-1 0 1,0 0-1,-1 0 0,0 0 0,0 0 0,-1 0 1,-1 0-1,0 1 0,0-1 0,-1 0 0,0 0 1,-1 0-1,0 0 0,0 0 0,-7 16 1,2-6-23,-5 9 408,12-29-419,0 0-1,0 0 0,0-1 1,0 1-1,0 0 0,0 0 1,0 0-1,0 0 0,0 0 1,0 0-1,0 0 1,0 0-1,0 0 0,0 0 1,0 0-1,0-1 0,0 1 1,0 0-1,0 0 0,0 0 1,-1 0-1,1 0 0,0 0 1,0 0-1,0 0 1,0 0-1,0 0 0,0 0 1,0 0-1,0 0 0,0 0 1,0 0-1,0 0 0,0 0 1,-1 0-1,1 0 0,0 0 1,0 0-1,0 0 1,0 0-1,0 0 0,0 0 1,0 0-1,0 0 0,0 0 1,0 0-1,-1 0 0,1 0 1,0 0-1,0 0 1,0 0-1,0 0 0,0 0 1,0 0-1,0 0 0,0 0 1,0-8 83,8-7-112,0 1 0,0 0 0,1 1 0,1-1 0,0 2 0,1-1 0,0 2 0,1-1 0,25-17 1,-35 27 6,0 1 1,0 0 0,1 0 0,-1 0 0,0 0 0,0 0 0,0 1 0,1-1 0,-1 1 0,0-1 0,1 1 0,-1 0 0,1 0 0,-1 0-1,0 0 1,1 1 0,-1-1 0,4 2 0,-2-1-6,0 1 0,0 0 0,-1 0 0,1 0 0,-1 0 1,1 1-1,-1 0 0,0-1 0,6 7 0,-2 0 12,0 1 0,-1-1 1,0 1-1,0 0 0,-1 0 1,0 1-1,3 11 0,-6-15 1,0-1 0,1 1 0,0 0 0,0-1 0,0 1 0,1-1 0,0 0 0,1-1 0,-1 1 0,11 10-1,-12-14 37,0 0 1,1 1-1,-1-1 0,0 0 0,1-1 0,0 1 0,-1 0 0,1-1 0,0 0 0,0 0 0,0 0 0,-1-1 0,1 1 0,0-1 0,0 0 0,0 0 0,0 0 0,0 0 0,0-1 0,0 0 0,5-1 0,-3-1 3,1 1 0,0-1 0,-1-1 0,1 1 0,-1-1 0,0 0 0,0-1 0,-1 1 0,1-1 0,-1 0 0,0-1 0,0 1 0,-1-1 0,1 0 0,-1 0 0,-1 0 0,6-13 0,2-7-45,-1-1-1,-1 0 1,5-31 0,-13 51-7,29-112-64,17-83 131,-35 142 64,4-86 0,-14 109-362,-1-1 0,-8-65-1,4 91-221,0 13 112,-1 9 142,0 7 131,0 1 0,-1 26 0,1-9 84,-4 47-32,6 126 0,3-112 63,0-23 206,15 90 0,-15-159-157,-1 0 1,1 0-1,0 0 0,0 0 0,1 0 1,-1-1-1,5 8 0,-6-10-51,1 0-1,0-1 0,-1 1 0,1-1 1,-1 1-1,1 0 0,0-1 0,-1 1 1,1-1-1,0 1 0,-1-1 0,1 0 1,0 1-1,0-1 0,-1 0 0,1 1 1,2-1-1,-2 0-2,0 0 0,0 0 0,1 0 0,-1-1-1,0 1 1,0 0 0,0-1 0,0 1 0,1-1 0,-1 1 0,0-1 0,0 1 0,0-1-1,0 0 1,0 0 0,1 0 0,9-11 16,0-1 0,-1 0-1,0 0 1,-1-1 0,14-25 0,13-20-322,-19 36 162,1 0-1,22-20 1,-28 32 87,0 0 0,1 1 0,0 0 0,0 1 0,16-7 0,-23 13 12,0 1 1,0 0 0,0 0 0,0 1 0,1 0 0,-1 0 0,0 0 0,1 1 0,-1 0 0,0 0 0,1 1 0,-1 0 0,0 0 0,1 0 0,-1 1 0,0 0 0,0 0 0,0 0 0,0 1 0,-1 0 0,1 0 0,-1 1 0,0-1 0,10 9 0,-4-2 118,-2-3 39,-8-6 100,-3-3 183,-3 0-459,1 0 0,0 0 0,0 0 0,-1 0 0,1 1 0,-1 0 0,0 0 0,1 0 0,-1 0 0,0 1 0,0-1 0,-6 2 0,4 0 0,0 0-1,0 0 1,1 1-1,-1 0 0,0 0 1,1 1-1,-12 6 0,5-1 21,0 1-1,0 1 0,1 0 0,0 1 1,1 0-1,-18 23 0,20-21 38,1 0 0,1 0 0,0 1-1,0-1 1,2 2 0,-1-1 0,2 1 0,-4 22 0,7-33-12,0 0 0,1 1 0,0-1 0,-1 0 1,2 0-1,-1 0 0,0 0 0,1 0 1,0 0-1,0 0 0,0 0 0,3 7 1,-3-9 13,0-1 0,0 1 1,0-1-1,0 1 0,0-1 1,0 0-1,0 1 0,1-1 1,-1 0-1,0 0 0,1 0 1,-1 0-1,1 0 1,-1 0-1,1 0 0,-1 0 1,1-1-1,0 1 0,0-1 1,-1 1-1,1-1 0,0 1 1,-1-1-1,1 0 0,0 0 1,0 0-1,0 0 0,-1 0 1,1-1-1,0 1 1,1-1-1,2 0 1,-1-1 1,0 1-1,0-1 1,0 0-1,0 0 1,-1 0 0,1-1-1,-1 1 1,1-1-1,4-4 1,-1-1-4,1-1 1,10-16 0,-10 11-31,0 0 0,-1 0 0,8-21 0,0-3-48,37-84-209,-52 122 257,0 0 0,0 0-1,0 0 1,0 0 0,0-1 0,0 1 0,0 0 0,0 0-1,0 0 1,0 0 0,0 0 0,0 0 0,0 0 0,1-1-1,-1 1 1,0 0 0,0 0 0,0 0 0,0 0 0,0 0-1,0 0 1,0 0 0,0 0 0,1 0 0,-1 0 0,0-1-1,0 1 1,0 0 0,0 0 0,0 0 0,1 0 0,-1 0-1,0 0 1,0 0 0,0 0 0,0 0 0,0 0 0,0 0-1,1 0 1,-1 0 0,0 0 0,0 1 0,0-1 0,4 6-180,1 14 254,-5-19-83,16 104 288,1 9-58,-12-91-116,-4-12 40,1-1 0,1 0-1,0 0 1,0 0 0,8 16 0,-11-26-122,0 0 1,0 0 0,1 0-1,-1 0 1,0 0 0,0 0-1,0 1 1,1-1 0,-1 0-1,0 0 1,0 0-1,1 0 1,-1 0 0,0 0-1,0 0 1,1 0 0,-1 0-1,0 0 1,0 0-1,0 0 1,1 0 0,-1 0-1,0 0 1,0 0 0,1 0-1,-1-1 1,0 1-1,0 0 1,0 0 0,1 0-1,-1 0 1,0 0 0,0-1-1,0 1 1,0 0-1,1 0 1,-1 0 0,0 0-1,0-1 1,0 1 0,0 0-1,0 0 1,1-1 0,8-12 192,11-27-142,-1 0-1,24-82 1,-9 31-270,-26 71 113,0 5 2,-8 15 93,0 0 1,0 0 0,0 0 0,0 0 0,0 0-1,1 0 1,-1 0 0,0 0 0,0 0 0,0 0 0,0 0-1,0 0 1,0 0 0,1 0 0,-1 0 0,0 0-1,0 0 1,0 0 0,0 0 0,0 0 0,0 0 0,0 0-1,1 0 1,-1 0 0,0 1 0,0-1 0,0 0-1,0 0 1,0 0 0,0 0 0,0 0 0,0 0 0,1 0-1,-1 0 1,0 0 0,0 1 0,0-1 0,0 0-1,0 0 1,0 0 0,0 0 0,0 0 0,0 0 0,0 1-1,0-1 1,0 0 0,0 0 0,0 0 0,0 0-1,0 0 1,0 1 0,2 32-12,-3 22 195,-13 80 0,10-105 347,5-42-593,0 0 0,1 0 0,1 0 0,4-14-1,-2 8-8,22-70-305,-22 76 369,0 1 1,0 0-1,1-1 0,1 2 1,11-16-1,-16 23-6,1 1 0,-1-1 0,0 1 0,1 0 0,-1 0 0,1 0 0,0 0 0,-1 1 0,1-1 0,0 1 0,0 0 0,0-1 0,0 1 0,5-1 0,-6 2 12,0 0 0,0 0 0,-1 0 1,1 0-1,0 1 0,0-1 0,0 0 0,-1 1 1,1-1-1,0 1 0,-1 0 0,1-1 1,0 1-1,-1 0 0,1 0 0,-1 0 0,1 0 1,-1 0-1,0 1 0,1-1 0,-1 0 0,0 1 1,0-1-1,0 0 0,0 1 0,0 0 0,1 1 1,3 9 50,0-1 1,0 1 0,-1 0-1,-1 0 1,0 0 0,3 26-1,-4 77 72,-2-74-166,0-36 25,0 0 49,-1 1-1,2-1 1,-1 0 0,0 0 0,1 0-1,0 1 1,0-1 0,4 8-1,-5-13-27,1 1 0,0-1 0,-1 0-1,1 0 1,0 0 0,-1 1 0,1-1-1,0 0 1,-1 0 0,1 0 0,0 0-1,-1 0 1,1 0 0,0 0 0,-1 0-1,1 0 1,0-1 0,0 1 0,-1 0-1,1 0 1,1-1 0,3-1-116,2 1 101,-1 0 0,1-1 0,0 0-1,-1 0 1,1-1 0,11-7 0,36-26-144,-43 27 71,5-2 105,-2-2-1,1 1 1,-2-2 0,0 0-1,-1-1 1,0 0 0,-1 0-1,-1-1 1,0-1 0,-1 0-1,-1 0 1,-1-1 0,0 0-1,-1 0 1,-1-1 0,3-22 0,-6 5 13,-2 33-59,0 0 0,-1 0 1,1 1-1,-1-1 0,1 0 0,-1 1 0,0-1 0,0 0 1,0 1-1,-2-5 0,2 7 12,0-1 1,1 0-1,-1 1 1,0-1-1,1 1 1,-1-1-1,0 1 1,0-1-1,1 1 1,-1-1-1,0 1 1,0 0-1,0 0 1,1-1-1,-1 1 1,0 0-1,0 0 1,0 0-1,0 0 1,0 0-1,0 0 1,0 0-1,1 0 1,-1 0-1,0 0 1,0 1-1,0-1 1,0 0-1,0 1 1,1-1-1,-1 0 1,-1 2-1,-1-1 13,0 1 0,0 0 0,0 0 0,0 0 0,1 0-1,-1 1 1,-2 2 0,0 2 0,0 0-1,1 0 0,0 1 1,0-1-1,1 1 1,0 0-1,0 0 0,1 0 1,0 0-1,1 0 1,-1 1-1,1 10 0,0 1 57,2 0 0,0-1 0,1 1 0,6 23 0,-4-26 58,1 0 1,1 0 0,14 31-1,-15-39-82,0 0 0,0 0 1,1-1-1,0 0 0,1 0 0,-1 0 0,2-1 0,10 10 0,-15-15-2,1 0 0,-1 0-1,1 0 1,0 0 0,0 0-1,-1-1 1,1 1 0,0-1 0,0 0-1,0 0 1,0-1 0,1 1 0,-1-1-1,0 0 1,0 0 0,0 0-1,0-1 1,0 0 0,0 1 0,0-1-1,0-1 1,6-1 0,-2-1-16,-1 0 1,1 0-1,-1-1 0,0 1 1,-1-2-1,1 1 1,-1-1-1,0 0 0,0 0 1,5-9-1,131-198-78,-136 201 92,9-21 0,-13 29-49,-1 1-1,0-1 1,0 1-1,0-1 1,0 0-1,-1 0 1,0 1-1,0-1 1,0 0-1,0-5 1,0 9 1,-1-1 1,1 0 0,0 0 0,0 1 0,-1-1 0,1 0 0,0 1 0,-1-1 0,1 0 0,-1 1 0,1-1 0,-1 1 0,1-1 0,-1 0 0,1 1 0,-1-1 0,1 1 0,-1 0 0,0-1 0,1 1 0,-1 0 0,0-1 0,0 1 0,1 0 0,-1-1 0,0 1 0,1 0 0,-1 0 0,0 0 0,0 0 0,0 0 0,1 0 0,-1 0 0,0 0 0,0 0 0,1 0 0,-1 0 0,0 1 0,0-1 0,1 0 0,-1 0 0,0 1 0,1-1 0,-2 1 0,-2 1-19,-1 0 0,1 1 0,0-1 0,0 1 0,-6 5 0,4-2 40,0 1-1,0 0 1,1 0 0,0 0 0,0 0-1,1 1 1,0 0 0,0 0-1,-2 9 1,-4 13 47,-5 37-1,8-36-129,1-8 159,-2 33 1,7-48-2,1 0 0,0 0 1,0 0-1,1 0 0,0 0 1,1 0-1,4 14 0,-6-21-54,0 0-1,1 0 1,-1 0 0,0 0-1,1 0 1,0 0 0,-1 0-1,1 0 1,-1-1-1,1 1 1,0 0 0,0 0-1,-1 0 1,1-1 0,0 1-1,0 0 1,0-1 0,0 1-1,0-1 1,0 1-1,0-1 1,0 1 0,1-1-1,0 0-8,0 0-1,-1 0 1,1 0-1,0 0 1,0 0-1,-1 0 1,1-1-1,0 1 1,0-1-1,-1 1 1,1-1-1,3-1 1,0-2-38,1 1 1,-1-1 0,0 0 0,0-1 0,0 1-1,8-11 1,-6 5 54,0-1 1,-1 0-1,-1 0 0,0-1 0,7-22 0,-4 7-78,5-43 1,-12 61 31,0-1 1,0 0 0,-1 0-1,-1 1 1,-2-15 0,2 18-6,0 1 0,-1 0 0,1-1 0,-1 1 0,-1 0 0,1 0 1,-1 0-1,1 1 0,-1-1 0,-7-7 0,9 10 14,0 1 0,0 0 1,0 0-1,0 0 0,0 0 0,-1 0 0,1 0 0,0 0 0,-1 0 0,1 0 0,-1 0 1,1 1-1,-1-1 0,1 1 0,-1-1 0,1 1 0,-1 0 0,0-1 0,1 1 0,-1 0 0,1 0 1,-1 0-1,0 0 0,1 0 0,-1 1 0,1-1 0,-1 0 0,0 1 0,1-1 0,-1 1 1,1-1-1,-1 1 0,1 0 0,0 0 0,-2 1 0,0 0 0,1 0 0,-1 1 1,1-1-1,0 1 0,-1 0 0,1 0 0,1-1 1,-1 1-1,0 0 0,1 1 0,0-1 0,-1 0 0,1 0 1,0 1-1,0 5 0,0-2 30,1 0 0,0 1 1,0-1-1,1 1 0,0-1 0,0 0 1,1 1-1,0-1 0,0 0 0,5 10 1,-6-14 2,0 0 0,1 0 1,0 1-1,0-1 0,0 0 1,0-1-1,0 1 0,1 0 1,0-1-1,-1 1 0,1-1 1,0 0-1,0 1 0,0-1 1,0-1-1,0 1 0,0 0 1,1-1-1,-1 0 0,1 0 1,-1 0-1,7 1 0,-1-2 39,0-1-1,-1 0 1,1 0-1,-1 0 1,1-1-1,-1-1 1,1 0-1,-1 0 1,0 0-1,13-8 1,-7 4-18,16-10 49,0-1 0,-1-2-1,43-37 1,-49 39-43,18-11-182,-38 28 173,-2 6-69,-4 7-109,3-11 126,-11 49 164,-6 82 0,15-115-116,2 1 0,-1-1 0,4 22 0,-3-38-26,0 0 0,1 0 0,-1 0 0,0 0 0,1 0 0,-1 0 0,0 0 0,1 0-1,-1 0 1,1 0 0,0 0 0,-1 0 0,1 0 0,0 0 0,-1-1 0,1 1 0,0 0-1,0-1 1,0 1 0,0 0 0,0-1 0,0 1 0,0-1 0,-1 0 0,1 1-1,1-1 1,0 1 0,0-1-8,-1 0-1,1 0 1,0 0-1,-1 0 0,1 0 1,-1-1-1,1 1 1,-1 0-1,1-1 1,-1 1-1,1-1 0,-1 1 1,1-1-1,-1 0 1,0 0-1,1 0 1,-1 1-1,2-3 0,6-8-28,-1 1-1,0-1 0,-1 0 0,0 0 0,-1-1 0,8-19 0,10-18 95,46-91-355,-70 140 289,0 0-1,0 0 1,0 0-1,0-1 0,0 1 1,0 0-1,0 0 1,0 0-1,0 0 0,0 0 1,0 0-1,0-1 1,0 1-1,0 0 0,0 0 1,1 0-1,-1 0 1,0 0-1,0 0 0,0-1 1,0 1-1,0 0 1,0 0-1,0 0 0,0 0 1,0 0-1,0 0 1,1 0-1,-1 0 0,0-1 1,0 1-1,0 0 1,0 0-1,0 0 0,0 0 1,1 0-1,-1 0 1,0 0-1,0 0 0,0 0 1,0 0-1,0 0 1,1 0-1,-1 0 0,0 0 1,0 0-1,0 0 1,0 0-1,0 0 0,0 0 1,1 0-1,-1 0 1,0 0-1,0 0 0,0 1 1,0-1-1,0 0 1,0 0-1,1 0 0,-1 0 1,0 0-1,0 0 1,0 0-1,0 1 0,3 6 24,-3-6-20,3 11 30,-1 0 0,0 0 1,-1 1-1,-1-1 0,-1 13 0,3 34 49,3-23 47,14 46 1,-8-54 155,-5-16-316,-5-12 35,-1 0-1,0 0 1,0 1-1,1-1 1,-1 0-1,0 0 1,0 0-1,1 0 1,-1 1-1,0-1 1,1 0-1,-1 0 1,0 0-1,0 0 1,1 0-1,-1 0 1,0 0-1,1 0 1,-1 0-1,0 0 1,1 0-1,-1 0 1,0 0-1,0 0 1,1 0-1,-1 0 1,0 0-1,1 0 0,-1-1 1,0 1-1,0 0 1,1 0-1,0-1 13,3-1 17,1 0 0,-1-1-1,0 1 1,0-1-1,0 0 1,0 0 0,-1-1-1,7-6 1,24-37-43,-32 45 3,78-111-52,-59 87 1,0 2 0,30-27 0,-39 40 19,-9 7 30,1 1 1,0-1-1,0 1 1,0 0-1,0 0 1,8-3-1,-12 5 5,1 1 0,0 0 0,-1 0 0,1 0 0,-1 0 0,1 0 0,0 0-1,-1 0 1,1 0 0,0 0 0,-1 0 0,1 0 0,-1 0 0,1 0 0,0 0-1,-1 0 1,1 1 0,-1-1 0,1 0 0,-1 1 0,1-1 0,0 0 0,0 1-1,0 1-10,1-1 0,-1 0 0,0 1 0,0 0 0,0-1 0,0 1 0,2 3-1,0 1-22,-1 0 0,0 1 0,2 8 0,-1 13 60,-1 0-1,-1-1 1,-1 1-1,-5 36 0,3-48 11,0 0-1,-1-1 0,-7 23 0,8-32-14,0 0 0,-1 0-1,1 0 1,-1-1 0,-1 1 0,1-1-1,-1 0 1,0 0 0,0 0-1,0-1 1,-9 8 0,11-11-15,0 0-1,0 1 1,0-1 0,0 0 0,-1 0-1,1 0 1,0-1 0,-1 1 0,1-1-1,-1 1 1,1-1 0,-1 0 0,1 1 0,-1-1-1,1-1 1,-1 1 0,1 0 0,-1-1-1,1 1 1,0-1 0,-1 0 0,1 1 0,0-1-1,-1 0 1,-3-3 0,1 1 12,0-1 0,0 0 0,0 1 1,1-1-1,0-1 0,-1 1 0,2-1 0,-1 1 1,-6-11-1,9 13-14,0 0 1,0 0-1,0 0 0,1 0 1,-1 0-1,1-1 0,-1 1 1,1 0-1,-1 0 0,1-1 1,0 1-1,0 0 1,0-1-1,1 1 0,-1 0 1,0 0-1,1-1 0,0 1 1,-1 0-1,1 0 0,0 0 1,0 0-1,0 0 1,0 0-1,0 0 0,1 0 1,-1 0-1,1 0 0,-1 1 1,1-1-1,0 0 1,-1 1-1,1 0 0,0-1 1,0 1-1,0 0 0,0 0 1,4-1-1,4-2-16,0 1 0,0 0 0,1 1-1,0 1 1,-1-1 0,1 1 0,11 1 0,79 9-86,-50-3 3,92-4-374,-84-3-4186,-55 1 3557,-1 0 1,0 0 0,0-1 0,1 1 0,-1-1 0,4-1-1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9:12.1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 8736,'0'-17'3936,"8"20"-3424,2-3 640,9 5-736,14-1 2719,7 1-1727,15-5 512,6 3-1152,35-3-320,6 0-288,17 4-320,-17 1 64,-15-5-4128,-3 0 2337,3 12-7265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9:15.3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0 672 6048,'0'-1'266,"0"1"0,0-1 0,0 0 0,0 1 0,0-1 0,0 1 0,0-1 0,1 0 0,-1 1 0,0-1 0,0 0 0,0 1 0,1-1 0,-1 1 0,0-1 0,1 0 0,-1 1 0,0-1 0,1 1 0,-1-1 0,1 1 0,0-1 0,14-20 2133,44-58 1111,55-67-1020,-72 93-1259,44-71 0,-67 91-724,-1 0 0,-2-1 0,21-61 0,-36 90-474,1 0 0,0-1 0,0 1 0,0 0 0,6-8 0,-12 20-263,1 0 0,0 0 0,0 1 0,-2 12 0,-6 17 388,-68 197 462,-26 68-312,0-74 33,88-196-328,8-14 254,-1 0 0,-1-1 1,0 0-1,-15 17 0,26-34-258,0 0 0,0 1 1,-1-1-1,1 0 0,0 1 0,-1-1 0,1 0 0,0 1 0,0-1 1,-1 0-1,1 0 0,0 1 0,-1-1 0,1 0 0,-1 0 0,1 0 0,0 0 1,-1 1-1,1-1 0,-1 0 0,1 0 0,0 0 0,-1 0 0,1 0 0,-1 0 1,1 0-1,0 0 0,-1 0 0,1 0 0,-1 0 0,1-1 0,-1 1 1,1 0-1,0 0 0,-1 0 0,1 0 0,0-1 0,-1 1 0,1 0 0,0 0 1,-1-1-1,1 1 0,0 0 0,-1 0 0,1-1 0,0 1 0,0 0 1,-1-1-1,1-1-7,-1 1 1,1 0-1,-1-1 1,1 1-1,0 0 1,-1-1-1,1 1 1,0 0 0,0-1-1,0 1 1,0-1-1,1 1 1,-1 0-1,0-1 1,0 1-1,1-2 1,2-3-17,0 1 0,0-1 0,0 1 0,1 0 0,-1 0 0,1 0 0,7-6 0,34-29 19,45-28 89,9-7-406,108-114 903,-195 173-546,-10 13-85,-1 0 0,1 1 0,0-1 1,0 1-1,1-1 0,1-1 0,-3 4 36,-1 0 0,0 0 1,0 0-1,0 0 0,1 0 1,-1 0-1,0 0 0,0 0 1,0 0-1,1 0 0,-1 0 1,0 0-1,0 0 0,0 0 1,1 0-1,-1 0 0,0 0 1,0 0-1,0 0 0,0 1 0,1-1 1,-1 0-1,0 0 0,0 0 1,0 0-1,0 0 0,0 1 1,0-1-1,1 0 0,-1 0 1,0 0-1,0 0 0,0 1 1,0-1-1,0 0 0,0 0 1,0 0-1,0 1 0,0-1 0,0 0 1,0 0-1,3 13-86,5 71 78,-5-45 27,2 0-1,11 45 1,-12-68 106,-3-11-38,0 1 1,1-1-1,0 1 0,0-1 0,0 0 0,4 7 1,-5-11-59,0 0 1,0 1-1,0-1 1,0 0-1,0 0 1,1 0 0,-1-1-1,0 1 1,0 0-1,1 0 1,-1-1-1,1 1 1,-1-1-1,0 1 1,1-1 0,-1 1-1,1-1 1,-1 0-1,1 0 1,-1 0-1,1 0 1,-1 0-1,1 0 1,-1 0 0,1-1-1,-1 1 1,1 0-1,1-1 1,0 0 0,0 0 1,-1-1-1,1 1 1,0-1 0,-1 1-1,1-1 1,-1 0-1,1 0 1,-1 0-1,0 0 1,0 0-1,3-5 1,21-32 19,-22 32-43,59-114 123,1-4-46,-50 103-174,0 1 0,1 0 0,25-26 0,-31 37 36,22-20-52,-29 28 109,1 0-1,-1 0 0,1 1 0,0-1 1,0 0-1,-1 1 0,1 0 0,0 0 1,0 0-1,5-1 0,-6 2-10,-1 0-1,1 0 1,0 0 0,-1 0-1,1 1 1,-1-1 0,0 0-1,1 1 1,-1-1-1,1 1 1,-1 0 0,0-1-1,1 1 1,-1 0 0,0 0-1,1 0 1,-1 0 0,0 0-1,0 0 1,0 0-1,0 0 1,0 0 0,0 0-1,0 1 1,-1-1 0,2 3-1,1 3-32,0 0 0,0 1 0,0-1-1,0 8 1,4 15 40,-2 0 0,-1 0 0,0 32 1,-4-41 3,-1 0 1,-1 0 0,-1 0-1,0 0 1,-9 27 0,10-42 22,-1-1 1,1 1 0,-1 0-1,0-1 1,-1 0-1,1 1 1,-1-2 0,0 1-1,0 0 1,-1-1-1,1 1 1,-1-1-1,0-1 1,0 1 0,0-1-1,-1 1 1,-10 3-1,11-5-36,0 0-1,-1 0 1,1-1-1,-1 0 1,1 0-1,-1 0 1,0-1-1,1 0 1,-1 0-1,0 0 0,1-1 1,-1 1-1,0-1 1,1-1-1,-1 1 1,1-1-1,0 0 1,0 0-1,-1-1 1,-3-2-1,-23-18-228,30 22 209,0 0-1,1-1 1,-1 1-1,0-1 1,1 1-1,-1-1 1,1 0-1,0 0 1,-1 1-1,1-1 1,0 0-1,0 0 1,0 0-1,0-1 1,0-1-1,1 3 25,0 1-1,0-1 0,1 1 0,-1-1 0,0 1 0,0-1 0,1 1 1,-1-1-1,0 1 0,1-1 0,-1 1 0,1-1 0,-1 1 0,1 0 1,-1-1-1,0 1 0,1 0 0,-1-1 0,1 1 0,0 0 0,-1-1 1,1 1-1,-1 0 0,1 0 0,-1 0 0,1 0 0,-1 0 0,1 0 1,0 0-1,-1 0 0,1 0 0,-1 0 0,1 0 0,0 0 0,-1 0 1,1 0-1,31 5 43,-20-3-52,31 3 31,16 3 140,0-3 0,100-3 0,-152-3-109,0 0 0,0 0 0,0-1 0,0 0 0,0 0 0,0-1 0,0 0 0,-1 0 0,1 0 0,-1-1 0,0 0 0,0 0 0,-1-1 0,1 1 0,-1-1 0,0 0 0,0-1 0,0 1 0,-1-1 0,0 0 0,0 0-1,5-13 1,2-7 27,-1 0 0,11-52-1,-14 47-66,1-7-28,4-10-140,-8 29 136,-4 17 1,0 0 1,0 0 0,1 0-1,-1 0 1,1 0-1,0 0 1,-1 0 0,1 0-1,0 0 1,0 1-1,0-1 1,1-2-1,1 6-243,-1 1 239,0 0 0,-1 0 0,1 0-1,-1 0 1,1 0 0,-1 1 0,0-1-1,0 1 1,0 3 0,5 40-116,-4-26 38,3 149 442,-5-123-230,0-36-70,-1-1-1,1 1 0,-2 0 0,0-1 1,0 1-1,-1-1 0,0 1 0,-8 15 0,10-25-23,1 1 0,-1-1-1,0 0 1,0 0-1,0 1 1,0-1-1,0 0 1,0 0-1,0 0 1,-1 0 0,1 0-1,0 0 1,-1 0-1,1-1 1,0 1-1,-1 0 1,1-1-1,-1 1 1,1-1 0,-1 1-1,1-1 1,-1 0-1,1 0 1,-1 0-1,1 0 1,-1 0-1,0 0 1,1 0 0,-1 0-1,1-1 1,-1 1-1,1 0 1,-1-1-1,1 1 1,-2-2-1,-7-2-40,1-1 0,-1 0-1,1 0 1,-10-8-1,6 4-34,-15-11-597,27 19 479,12 10-480,-7-7 652,0 1 0,1-1 0,-1 0 0,1 0 0,5 1 0,7 3 95,-11-4 17,0 0 0,0 0 0,0-1-1,0 0 1,0 0 0,0 0 0,0-1 0,9 0 0,-11 0-47,0 0-1,1-1 0,-1 0 1,0 0-1,0 0 0,0 0 0,0-1 1,-1 1-1,1-1 0,0 0 0,-1 0 1,1-1-1,3-2 0,8-9 81,-1-1 0,-1 1 0,19-28-1,26-55 85,-57 95-211,105-185 40,-105 196-177,-2 42 163,3 87 219,0-115-185,1 0 0,1-1 0,13 44-1,-15-59-40,1-1 0,0 1 0,0-1-1,6 10 1,-7-14-7,-1 0 0,1 0 0,0 0 0,-1 0-1,1-1 1,0 1 0,0 0 0,0-1 0,1 0 0,-1 1 0,0-1 0,0 0-1,1 0 1,-1 0 0,4 1 0,2-1 4,-1 0-1,0-1 0,1 1 1,-1-2-1,0 1 1,1-1-1,-1 0 1,0 0-1,0-1 1,14-5-1,-11 3-26,1-2 0,-1 1 0,0-1 0,-1-1 0,1 1 0,11-12 0,-4 1-13,-1-1 0,0-1 0,-2 0 0,0-1 0,-1-1 0,11-23 0,3-13-326,-26 56 139,-1 4 38,-1 9-9,-4 24 1,-2 3 1,7-36 178,-2 11 31,1 1 0,0-1 0,2 0 0,-1 0 0,1 1 0,5 19-1,5-3 156,-10-29-167,0 0 0,0 0 0,0-1-1,0 1 1,0 0 0,0-1 0,1 1 0,-1-1-1,1 1 1,-1-1 0,1 0 0,-1 0 0,3 2-1,11-13 280,-13 8-301,0 0 1,0 0-1,-1 0 0,1 0 0,-1-1 1,0 1-1,0 0 0,0-1 1,0 0-1,0 1 0,0-1 0,0-3 1,4-33-84,-3 14 19,-1 1 0,-2-1 0,0 1 0,-2-1 0,0 1 0,-2 0 0,-8-24 0,13 45 48,-1 0 0,-1 1-1,1-1 1,0 0 0,-1 1-1,1 0 1,-1-1 0,0 1-1,1 0 1,-1 0 0,0 0-1,-1 0 1,1 0 0,0 0-1,0 0 1,-1 1 0,1-1-1,-1 1 1,0 0 0,1 0-1,-1 0 1,0 0 0,0 0-1,-3 0 1,5 1-36,3 0-26,49-23 394,-33 15-393,29-10-1,-24 11 69,1 2 1,0 0-1,0 2 0,1 1 1,37 0-1,-57 3 32,1-1 0,0 1 0,-1 0 0,1 0 0,0 0 0,-1 1-1,1 0 1,-1 0 0,0 0 0,0 1 0,0 0 0,0 0 0,0 0 0,-1 1 0,1-1 0,-1 1-1,0 0 1,0 0 0,0 1 0,-1-1 0,1 1 0,-1 0 0,0 0 0,-1 0 0,1 0 0,-1 0-1,0 0 1,0 1 0,0-1 0,-1 1 0,0 0 0,0-1 0,-1 1 0,1 0 0,-1 0 0,-1 7-1,0 6 57,-1 0-1,-1 1 0,-1-1 0,-1-1 0,0 1 1,-12 25-1,15-40-158,0-5-56,4-10-234,12-25 29,17-36 0,-24 59 253,1 0 0,0 0 0,0 1 0,1 0-1,19-19 1,-27 30 100,0 0 0,0 0-1,0 0 1,0 0 0,0 1-1,0-1 1,1 0 0,-1 1-1,0-1 1,0 1 0,1-1 0,-1 1-1,0 0 1,1-1 0,-1 1-1,0 0 1,1 0 0,-1 0-1,0 0 1,3 0 0,-2 1 28,0-1 1,0 1-1,0 0 1,0 0-1,0 0 1,0 0-1,0 0 1,0 1-1,-1-1 1,1 0-1,2 4 0,2 1 96,-1 0 0,0 1-1,-1 0 1,0 0-1,7 15 1,38 92 314,-48-112-505,0 0 0,0 0 1,0 0-1,-1 0 0,1 0 1,-1 0-1,1 4 0,-62-63-25936,22 25 23902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2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1040 2560,'-4'4'344,"-8"9"668,11-13-944,1 1-1,0-1 1,0 0-1,-1 0 1,1 0-1,0 1 1,0-1-1,-1 0 1,1 0-1,0 1 1,0-1-1,0 0 1,0 1-1,0-1 1,-1 0-1,1 0 1,0 1-1,0-1 1,0 0-1,0 1 1,0-1-1,0 0 1,0 1-1,0-1 1,0 0-1,1 7 5640,2-9-5464,6-4 61,-1 0 0,1-1 0,-1 0-1,-1 0 1,1 0 0,-1-1 0,-1-1 0,8-11 0,10-11-4,113-149 313,-91 119-491,43-57 121,-68 86-92,34-68 0,-28 34 257,-3-2 1,18-78 0,-16 62 567,-23 78-831,-2 0 0,1 0 1,-1-1-1,0 1 0,0 0 0,-1-1 0,0 1 1,-1-11-1,1 17-141,0 0 0,0-1 0,0 1 0,1 0 0,-1 0-1,0-1 1,0 1 0,0 0 0,-1-1 0,1 1 0,0 0 0,0 0 0,0-1 0,0 1 0,0 0 0,0-1 0,0 1 0,0 0 0,0 0 0,-1-1 0,1 1 0,0 0 0,0 0 0,0 0 0,-1-1 0,1 1 0,0 0-1,0 0 1,-1 0 0,1-1 0,0 1 0,0 0 0,-1 0 0,1 0 0,0 0 0,0 0 0,-1 0 0,1 0 0,0 0 0,-1 0 0,1 0 0,0 0 0,0 0 0,-1 0 0,1 0 0,-1 0 0,0 1-13,0-1 1,0 1-1,0 0 0,0 0 1,0 0-1,0 0 1,1 0-1,-1 0 1,0 0-1,0 0 1,1 0-1,-1 2 0,-13 27 9,1 1 0,-10 40 0,-11 68 346,12-43-41,13-56-79,1 0-1,2 1 1,2-1-1,2 1 1,2 0-1,5 45 1,-5-80-146,1-1 1,0 1 0,0-1-1,0 0 1,1 1 0,0-1-1,3 7 1,-5-12-67,0 0 1,0 0-1,1 1 1,-1-1-1,0 0 1,0 0-1,1 0 0,-1 1 1,0-1-1,0 0 1,1 0-1,-1 0 1,0 0-1,1 1 1,-1-1-1,0 0 0,1 0 1,-1 0-1,0 0 1,1 0-1,-1 0 1,0 0-1,1 0 1,-1 0-1,0 0 0,1 0 1,-1 0-1,0 0 1,1 0-1,-1-1 1,0 1-1,1 0 0,-1 0 1,0 0-1,0 0 1,1-1-1,-1 1 1,0 0-1,1 0 1,-1 0-1,0-1 0,10-11 124,-8 11-98,15-25-3,0-1 0,24-55 0,-11 20-143,-17 27 147,-5 12-482,-6 25 293,0-1 0,0 1 0,0 0 0,0 0 0,0 0 0,0 0 0,2 4 0,1 3 215,2-1 0,-1 1-1,1-1 1,0-1 0,0 0-1,1 0 1,0 0 0,0-1-1,13 8 1,-11-9 57,1-1 0,0 0 1,0 0-1,0-1 0,0-1 0,1 0 0,-1 0 1,1-1-1,-1 0 0,1-1 0,17-3 0,-10 1 7,-1-2 0,0 0-1,0-1 1,0-1 0,0-1 0,22-11-1,-34 14-90,-1 1 0,1-1 0,-1 0 0,0 0 0,0 0 0,-1-1 0,9-9 0,-12 11-59,1 1 0,0 0 1,-1-1-1,1 1 0,-1-1 0,0 0 0,1 1 0,-1-1 0,-1 0 0,1 0 0,0 1 0,-1-1 0,1 0 0,-1 0 0,0 0 0,0 0 0,0 0 0,0 0 1,-1-3-1,0 5-14,1 0 1,0 1 0,-1-1-1,1 1 1,-1-1-1,1 0 1,-1 1 0,1-1-1,-1 1 1,1-1 0,-1 1-1,1-1 1,-1 1 0,0-1-1,1 1 1,-1 0 0,0-1-1,1 1 1,-1 0 0,0 0-1,1 0 1,-1-1-1,0 1 1,0 0 0,1 0-1,-1 0 1,0 0 0,0 0-1,1 0 1,-1 0 0,0 0-1,0 1 1,1-1 0,-1 0-1,-1 1 1,-2 0-56,-1 1 0,1-1 0,-1 1-1,-5 4 1,2-2 33,0 1 0,0 0 0,1 1 0,0 0-1,0 0 1,-9 11 0,13-14 50,1 1 0,0-1-1,0 0 1,0 1 0,0-1 0,0 1 0,1 0-1,-1-1 1,1 1 0,0 0 0,0 0 0,1 0-1,-1 0 1,1 0 0,0 0 0,0 0 0,1 7-1,1 1 73,2-1-1,-1 0 0,1 0 0,1 0 1,0-1-1,1 0 0,0 0 1,0 0-1,1-1 0,0 0 0,1 0 1,0 0-1,9 7 0,-12-13 19,0 1-1,0-1 0,0 0 0,0 0 1,0 0-1,6 1 0,-8-3-47,-1 0 0,1-1 1,-1 1-1,1-1 0,-1 0 0,1 0 0,0 0 0,-1 0 0,1 0 0,-1 0 1,1-1-1,-1 1 0,1-1 0,-1 0 0,4-1 0,3-2 53,-1-1 0,0 0-1,0-1 1,0 0 0,0 0 0,11-13-1,38-49 114,-34 38-58,57-66-193,-72 89-225,-5 9-28,-2 15-81,-2-5 474,-1 10-54,0 0 1,-2-1-1,-1 1 0,-8 24 0,-2 13 43,10-38 16,3-8-22,-1 0 1,0 0 0,-1 0-1,-8 17 1,12-29-62,0-1 0,-1 1 0,1-1 1,0 0-1,0 1 0,0-1 0,0 0 0,-1 1 1,1-1-1,0 0 0,0 0 0,-1 1 0,1-1 1,0 0-1,-1 0 0,1 1 0,0-1 0,-1 0 1,1 0-1,0 0 0,-1 0 0,1 0 0,0 1 1,-1-1-1,1 0 0,-1 0 0,1 0 0,0 0 1,-1 0-1,1 0 0,0 0 0,-1 0 0,1 0 1,-1 0-1,1-1 0,-1 1 0,0-1-28,-1 0 0,1 0-1,0 0 1,0 0 0,0 0 0,0 0-1,0 0 1,0 0 0,-2-3 0,0-2-147,-1-1 0,1 1 0,-3-10 0,4 13 130,2-1 1,-1 0 0,0 1-1,1-1 1,-1 0 0,1-5-1,-1-13-2,0 16-16,0 0 0,1 0-1,0 0 1,1-7 0,-1 12 23,0 0 0,0-1 1,0 1-1,0 0 0,0 0 1,1 0-1,-1-1 0,0 1 1,1 0-1,-1 0 0,1 0 1,-1 0-1,1 0 0,0 0 1,-1 0-1,1 0 0,0 0 1,0 0-1,0 0 0,0 0 1,0 0-1,0 1 0,0-1 1,0 0-1,0 1 0,0-1 1,2 0-1,151-19 543,-105 11-390,4 0 131,0-2 0,51-18 0,-89 23-190,0 0 0,0 0 0,0-1 0,-1-1 0,0-1 0,-1 0 0,0 0 0,-1-2 0,1 1 0,-2-2 0,14-16 1,-9 6-25,-2-1 1,0 0 0,-2-1 0,-1 0-1,12-35 1,29-134 274,-42 147-293,-6 31-153,-2 0 1,0 0-1,0-20 0,-2 35 111,0-1 0,0 0-1,1 0 1,-1 1 0,-1-1-1,1 0 1,0 0 0,0 1-1,0-1 1,0 0 0,0 0-1,-1 1 1,1-1 0,0 0-1,-1 1 1,1-1 0,0 0-1,-1 1 1,1-1 0,-1 0-1,1 1 1,-1-1 0,1 1-1,-1-1 1,0 1 0,0-1-1,0 1 4,0 0-1,0 0 1,1 0-1,-1 0 1,0 0-1,0 0 1,1 0-1,-1 1 1,0-1-1,1 0 1,-1 1-1,0-1 1,0 0-1,1 1 1,-1-1-1,1 1 1,-1-1-1,0 1 1,1-1-1,-1 1 1,1-1-1,-1 1 1,1 0-1,0-1 1,-1 1-1,0 0 1,-4 9 18,0-1 0,0 1 0,1 0 0,0 0 0,1 0 0,0 0 1,-2 16-1,1-7-9,-62 342 90,59-288 184,3 135 1,6-116-252,-3-84-419,1-1 0,1 0 0,-1 0 0,1 0 0,0 1 0,1-1 0,3 9 0,-5-16 302,0 0 0,0 0 0,0 0 0,0 0 0,0 0 0,1 1 0,-1-1 0,0 0 0,0 0 0,0 0 0,0 0 0,0 0 0,0 0 0,1 0 0,-1 0 0,0 0 0,0-1 0,0 1 0,0 0 0,0 0 0,0 0 0,1 0 0,-1 0 0,6-11-4137,-5 8 3371,2-3-616,0 0 0,-1 0 0,3-11 0,4-8-850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6:02.9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82 4224,'-12'-12'9125,"14"4"-3358,3 2-7310,0 0 2063,8-4 1000,-8 6-1672,-3 4 162,0-1 1,0 0 0,0 1 0,0 0-1,1-1 1,-1 1 0,0 0 0,3 0-1,9-1 123,174-15 566,85 5 69,-182 11-282,-42 1 9,-47-1-482,0 0 0,0 1 0,0-1 0,0 1 0,0-1 0,-1 1 0,1 0 0,3 1 0,-3-1 29,-1 0 0,1-1 0,-1 1 0,1 0 0,0-1 1,-1 1-1,1-1 0,2 1 0,-3-2-746,-1-1 0,0 1 0,0 0 0,0 0 0,0 0 0,-1 0 0,1 0 0,0 0 0,0 0-1,-1 0 1,1 0 0,-1 0 0,0-2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9:15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1163 21 11232,'-52'-8'4128,"49"8"-3200,-2-4 959,5-1-3103,8 2-2495,-2 3 2335</inkml:trace>
  <inkml:trace contextRef="#ctx0" brushRef="#br0" timeOffset="1">43 79 11136,'-37'0'4128,"37"-5"-3200,-5-3-289,5 4-255,5 1-352,3-6-2143,3 4 1183,7-2-4576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9:17.7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53 103 3552,'-1'-6'661,"0"1"0,1 0 0,0 0 0,0 0 0,0 0 0,1 0 0,-1 0 0,1-1 0,0 1 0,1 1 0,-1-1 0,1 0 0,0 0 0,5-8 0,4-6 5737,-11 20-6346,2 6 1302,2 13-428,-3 14-134,-1 0-1,-5 36 1,3-49-607,-12 89 442,4-38-326,-23 193 360,12-116-101,20-140-15,3-11-216,3-21-169,24-82-487,-12 49 308,-9 29-65,14-31 1,-18 48 30,1 0 1,1 0 0,0 1-1,0-1 1,1 1 0,8-9 0,-13 16 35,-1 1 0,1-1 0,-1 1 0,1 0 0,0-1 0,-1 1 1,1 0-1,0 0 0,0 0 0,0 0 0,0 1 0,0-1 1,0 1-1,0-1 0,0 1 0,0-1 0,0 1 0,0 0 1,0 0-1,4 0 0,-4 1 24,0 0 1,-1-1-1,1 1 1,0 0-1,0 0 1,-1 0-1,1 0 1,0 0-1,-1 0 1,1 1-1,-1-1 1,0 0-1,1 1 1,-1-1-1,0 1 1,0 0-1,0-1 1,0 1-1,0 0 1,0 0-1,-1-1 1,2 4-1,1 6 114,-1-1-1,0 1 0,0-1 1,-1 1-1,0 13 1,-6 56 196,3-54-221,1-17-59,0 0-1,-1 0 0,0 0 1,0-1-1,-1 1 1,0 0-1,-7 12 1,9-18-25,-1-1-1,1 1 1,-1-1 0,0 1 0,0-1 0,0 0 0,0 1 0,0-1 0,0 0 0,-1 0 0,1-1 0,-1 1 0,1 0-1,-1-1 1,0 0 0,1 1 0,-1-1 0,0 0 0,0 0 0,0-1 0,0 1 0,0-1 0,0 1 0,0-1 0,0 0 0,-5-1-1,0 0-89,-1-1 0,0-1-1,1 0 1,0 0-1,-1 0 1,-7-6-1,13 8 19,2 2-40,6 8-157,12 10-89,-5-13 384,0 0-1,-1-1 0,1 0 0,1-1 1,-1-1-1,1 0 0,0 0 0,-1-1 1,1-1-1,0 0 0,0-1 0,17-1 0,-6-2 61,0 0 0,0-2 0,0 0 0,-1-2 0,38-14 0,-35 8-37,-1 0-1,0-2 1,-1-1-1,43-36 0,76-89 236,-132 131-306,-14 26 26,2-12-1,-26 95-97,12-51 198,-14 85-1,29-126-91,-1-1 0,1 1 0,1 12 0,-1-18-12,0 1-1,1-1 1,-1 1 0,0-1 0,0 1 0,1-1 0,-1 1 0,1-1-1,0 0 1,-1 1 0,1-1 0,0 0 0,0 0 0,0 1 0,0-1-1,0 0 1,0 0 0,0 0 0,0 0 0,0 0 0,0 0 0,3 1-1,-1-1 7,0 0-1,1-1 0,-1 1 0,1-1 1,-1 0-1,1 0 0,-1 0 0,1 0 1,-1-1-1,0 1 0,1-1 0,-1 0 0,1 0 1,-1 0-1,0 0 0,0-1 0,0 1 1,0-1-1,0 0 0,0 0 0,3-3 1,4-3 11,0-1 1,-1-1 0,0 1 0,10-16-1,-1-1 92,24-48 0,-6 7-283,-28 54 54,1 0 0,12-13-1,-21 26 105,0-1-1,0 1 1,0 0 0,0 0 0,0-1-1,1 1 1,-1 0 0,0 0-1,0-1 1,1 1 0,-1 0 0,0 0-1,0 0 1,1 0 0,-1-1-1,0 1 1,0 0 0,1 0-1,-1 0 1,0 0 0,1 0 0,-1 0-1,0 0 1,0 0 0,1 0-1,-1 0 1,0 0 0,1 0-1,-1 0 1,0 0 0,1 0 0,-1 0-1,0 0 1,0 0 0,1 0-1,-1 0 1,0 1 0,1-1 0,-1 0-1,0 0 1,0 0 0,1 0-1,-1 1 1,0-1 0,0 0-1,0 0 1,1 1 0,-1-1 0,0 0-1,0 0 1,0 1 0,0-1-1,1 0 1,3 17-79,-3 20 147,-2 0 0,-1 0 0,-2 0 0,-12 51 0,2-37-3,-2 1-1,-28 58 0,40-100-43,-3 8 26,-1-1 0,-18 30 0,23-43-32,0 1-1,-1-1 1,1 0-1,-1 0 1,0 0 0,0 0-1,0-1 1,-1 1-1,1-1 1,-1 0-1,0-1 1,0 1 0,0-1-1,-7 3 1,6-3-21,0-1 1,0 0-1,0 0 1,-1 0-1,1-1 0,0 0 1,0 0-1,0-1 1,0 1-1,0-1 1,0-1-1,0 1 1,0-1-1,0 0 1,0 0-1,1-1 1,-1 0-1,-6-4 0,2 1-41,0-1-1,1 0 1,-1-1-1,-12-14 1,19 19 43,0 0 0,0 0 0,0-1 0,1 1 0,0-1 0,-1 0 1,1 1-1,1-1 0,-1 0 0,1 0 0,-1 0 0,1 0 0,0-1 0,0 1 0,1 0 0,0 0 0,-1-6 0,2 8 1,0-1-1,0 0 0,0 0 0,0 1 0,0-1 0,0 1 0,1-1 1,-1 1-1,1 0 0,0-1 0,0 1 0,0 0 0,0 0 0,0 0 1,0 0-1,0 1 0,1-1 0,-1 1 0,1-1 0,-1 1 0,1 0 0,3-2 1,8-2-83,0 1 1,1 0-1,14-2 0,-20 5 53,221-36-3738,-191 34-760,41 1 1,-31 3-1970,-3 3 1571,-12 7 1642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9:22.9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1244 1472,'-1'0'246,"0"1"-1,1 0 1,-1 0 0,0 0 0,1-1 0,-1 1-1,1 0 1,-1 0 0,1 0 0,0 0-1,-1 0 1,1 0 0,0 0 0,0 0-1,-1 1 1,1-1-100,0-1 0,1 0 1,-1 1-1,0-1 0,0 1 0,0-1 0,0 0 0,0 1 0,1-1 1,-1 1-1,0-1 0,0 0 0,1 1 0,-1-1 0,0 0 0,0 1 1,1-1-1,-1 0 0,0 1 0,1-1 0,-1 0 0,1 0 0,-1 0 1,0 1-1,1-1 0,-1 0 0,1 0 0,-1 0 0,0 0 0,1 0 1,-1 0-1,1 0 0,-1 0 0,1 0 0,-1 0 0,1 0 0,-1 0 1,1 0-1,4-1 467,0 0 1,0 0-1,-1-1 0,1 0 1,0 0-1,-1 0 1,1 0-1,-1-1 1,6-4-1,12-5 516,165-90 2562,-165 89-3522,0-1 1,-1 0-1,-1-2 0,-1 0 1,0-1-1,-1-1 0,30-40 1,82-149 483,-103 160-522,38-59 179,28-50 8,-74 119-94,-1 0 0,17-52 1,-31 75-138,29-99 791,-31 98-904,-2 15 20,0-1 0,0 1 0,0 0 0,0 0 1,0 0-1,0 0 0,0 0 0,0 0 1,0-1-1,-1 1 0,1 0 0,0 0 1,0 0-1,0 0 0,0 0 0,0 0 1,0-1-1,0 1 0,0 0 0,0 0 1,0 0-1,0 0 0,0 0 0,-1 0 0,1 0 1,0 0-1,0 0 0,0-1 0,0 1 1,0 0-1,0 0 0,0 0 0,-1 0 1,1 0-1,0 0 0,0 0 0,0 0 1,0 0-1,0 0 0,-1 0 0,1 0 1,0 0-1,0 0 0,0 0 0,0 0 0,0 0 1,0 0-1,-1 0 0,1 0 0,0 0 1,0 1-1,0-1 0,0 0 0,0 0 1,0 0-1,0 0 0,-1 0 0,1 0 1,0 0-1,0 0 0,0 1 0,-8 5-340,0 5 228,-1 0 0,1 1 1,1 0-1,0 1 0,1 0 1,-7 18-1,2-4 24,-13 31 139,3 1-1,-17 79 1,-13 125 547,42-209-416,2-17-14,-1 5-12,2 0 1,-1 45-1,7-84-71,0 1 1,0 0-1,0 0 1,1-1-1,2 8 1,-3-11-66,0 1 0,0-1 1,0 1-1,1-1 0,-1 1 0,0-1 1,0 1-1,1-1 0,-1 1 1,0-1-1,1 1 0,-1-1 1,1 1-1,-1-1 0,0 0 0,1 1 1,-1-1-1,1 0 0,-1 1 1,1-1-1,-1 0 0,1 0 1,0 1-1,-1-1 0,1 0 0,-1 0 1,1 0-1,-1 0 0,1 0 1,0 0-1,-1 0 0,1 0 0,-1 0 1,1 0-1,-1 0 0,1 0 1,0 0-1,-1-1 0,1 1 1,-1 0-1,2-1 0,3-2 44,1 0-1,0 0 0,-1-1 1,0 0-1,0 0 1,0-1-1,0 1 0,5-7 1,30-45 4,-22 29-44,133-191-220,-113 159-156,-39 99-351,-26 78 470,18-85 371,1 0-1,2 1 1,-4 60 0,10-89-126,0-1 0,1 1 0,0-1 0,-1 0 1,1 1-1,3 5 0,-4-9 19,1 1 0,-1-1 0,1 1 0,0-1 0,0 1 0,0-1 0,0 1 0,0-1 0,0 0 0,0 1 0,1-1 0,-1 0 0,0 0 0,1 0 0,-1 0 0,1 0 0,-1 0-1,3 1 1,0-1 28,1 0 0,-1-1 0,0 1 0,1-1 0,-1 0 0,0 0 0,1 0 0,-1 0 0,1-1-1,-1 0 1,7-2 0,4-2 49,26-14-1,-38 17-101,11-5 24,0-1 0,-1-1 0,-1 0 0,1-1 1,-1-1-1,-1 0 0,18-22 0,-4 0-38,35-63 0,-55 86-14,0 0-1,-1-1 1,0 1 0,2-12-1,-6 22 27,2 1-99,1 9 67,1 13-28,8 40 84,-1-14 153,-9-39-147,0 0 0,0-1-1,1 1 1,5 12 0,-6-18 5,1 1 1,-1-1-1,1 0 1,0 0-1,0 0 0,0 0 1,0 0-1,1 0 1,0-1-1,5 4 1,-8-6-19,1 0 1,0 0 0,0-1-1,-1 1 1,1-1 0,0 1-1,0-1 1,0 0-1,0 1 1,0-1 0,0 0-1,-1 0 1,1 0 0,0-1-1,0 1 1,0 0 0,0-1-1,0 1 1,-1-1-1,1 0 1,0 1 0,0-1-1,-1 0 1,3-1 0,4-4 13,1 0 1,-1 0-1,9-8 1,-14 11-33,17-17 22,0-1 0,20-27-1,-26 29-103,1 0-1,1 1 0,1 1 0,20-16 0,-32 30 76,-1-1-1,1 1 1,0 0-1,0 1 1,1-1-1,-1 1 1,8-2-1,-11 3 10,0 1 0,0-1 0,0 1 0,0 0 0,0 0-1,0 0 1,0 0 0,0 1 0,0-1 0,0 0 0,0 1 0,0-1 0,0 1-1,0 0 1,0 0 0,-1-1 0,1 1 0,0 0 0,0 1 0,-1-1 0,1 0-1,-1 0 1,1 1 0,1 2 0,1 1-3,0 1-1,0 0 1,0 0-1,-1 0 1,0 0-1,0 1 1,-1-1 0,1 1-1,-2-1 1,1 1-1,1 13 1,-2-7 0,-1 0 1,0 1-1,-1-1 1,-1 0-1,-4 18 0,5-26 13,0-1-1,-1 0 1,0 0-1,-4 7 1,-4 11 140,8-14-15,5-11-15,5-5-137,29-26-97,-2-2-1,35-46 0,54-65 148,-117 138-47,-6 8 13,1-1 0,-1 0 0,0 1 0,1-1 0,-1 1 0,1 0 0,-1 0 0,3-2 0,-3 3 2,-1 0 0,1 0 0,-1 0 0,1 0 0,-1 0-1,1 0 1,0 0 0,-1 0 0,1 0 0,-1 0 0,1 1 0,-1-1 0,1 0 0,-1 0-1,1 0 1,-1 1 0,1-1 0,-1 0 0,0 1 0,1-1 0,-1 0 0,1 1 0,-1-1-1,0 1 1,1-1 0,-1 0 0,0 1 0,0-1 0,1 1 0,-1-1 0,0 1 0,0-1-1,0 1 1,1-1 0,-1 2 0,2 3 36,-1 1 0,1-1 1,-1 0-1,0 1 0,0-1 0,-1 1 0,0 0 1,0-1-1,0 1 0,-1 6 0,-1 14 94,1-8-101,-1 1-1,-1 0 0,-1-1 1,0 0-1,-9 21 1,8-26 36,3-9-79,1-1 0,0 1 1,0-1-1,0 0 0,0 1 0,0 7 0,-5-5-24,4 4 116,1-10-81,1 1 0,0 0 1,-1-1-1,1 1 0,0 0 1,0-1-1,-1 1 0,1 0 1,0-1-1,0 1 0,0 0 1,0 0-1,0-1 0,0 1 1,0 0-1,0-1 0,0 1 1,1 0-1,-1 0 0,0-1 1,0 1-1,0 0 0,1-1 1,-1 1-1,1-1 0,-1 1 1,0 0-1,1-1 0,-1 1 1,1-1-1,-1 1 0,2 0 1,0 1 13,0 0-1,0 0 1,1 0 0,-1-1 0,1 1 0,-1-1 0,1 0-1,0 1 1,-1-1 0,1 0 0,0-1 0,0 1 0,-1 0-1,1-1 1,0 0 0,0 1 0,0-1 0,0-1 0,0 1 0,0 0-1,0 0 1,-1-1 0,1 0 0,0 0 0,0 1 0,-1-2-1,1 1 1,0 0 0,-1 0 0,3-3 0,8-5 11,0 0 0,-1-1-1,-1 0 1,17-19 0,36-52-151,-25 29 31,-17 25 177,-8 7-129,2 1-1,1 1 1,34-31 0,-50 48 44,0 0 0,0 1 0,0-1 0,0 1 0,0-1 0,0 1 0,0-1 0,0 1 0,0-1 0,0 1 0,0 0 0,0-1 0,0 1 0,0 0 0,0 0 0,0 0 0,1 0 0,-1 0 0,0 0 0,0 0 0,0 1 0,1-1 0,0 1 2,-1 0 0,1 0 0,-1-1 0,0 1 0,1 1-1,-1-1 1,0 0 0,0 0 0,0 0 0,0 1 0,0-1-1,0 0 1,1 2 0,1 4 3,0-1 0,0 1 0,-1 0-1,0 0 1,2 11 0,-2-4 54,0 1 1,-1-1-1,-1 1 1,-2 24-1,1-33-24,0 1 0,0 0 0,-1 0-1,0 0 1,0-1 0,-1 1 0,1-1 0,-1 1 0,-1-1 0,1 0 0,-8 9-1,-21 31 127,60-106-763,-15 32 561,2 0 0,0 0 0,2 1 0,1 1 0,28-31-1,-30 37 46,-14 16-17,0 1 0,0 0 1,0 0-1,1 0 0,-1 0 1,1 0-1,0 1 0,0-1 1,0 1-1,0 0 0,1 0 1,3-3-1,-6 5 18,0 0-1,-1 0 1,1 0 0,0 0-1,-1 0 1,1 0-1,0 0 1,0 0 0,-1 0-1,1 0 1,0 0-1,-1 1 1,1-1 0,0 0-1,-1 0 1,1 1-1,0-1 1,-1 0 0,1 1-1,0-1 1,-1 1-1,1-1 1,-1 1 0,1-1-1,-1 1 1,1-1-1,-1 1 1,0-1 0,1 1-1,-1 0 1,0-1-1,1 1 1,-1 0 0,0-1-1,0 1 1,1 0-1,-1-1 1,0 1 0,0 0-1,1 5 77,0-1 1,-1 0-1,1 11 1,-1-14-82,-5 227 614,4-208-599,0-15-17,1 0 0,0 0 1,0 0-1,0 0 1,1-1-1,0 1 1,0 0-1,0 0 1,1 0-1,2 5 0,-3-8 31,1 0-1,-1 0 0,1-1 1,0 1-1,0-1 0,0 1 1,0-1-1,4 3 0,-4-4-18,0 0 0,0 0-1,0 0 1,1 0 0,-1-1 0,0 1-1,1-1 1,-1 1 0,0-1-1,1 0 1,3 0 0,-1-1 0,0 1 1,0-1 0,0 0 0,0 0-1,0-1 1,0 1 0,-1-1 0,1 0-1,0 0 1,-1-1 0,0 1-1,6-5 1,4-5-228,27-25 1,-33 28 94,0 1 78,-1-1 0,0-1 1,0 1-1,-1-1 0,0 0 1,-1 0-1,0-1 0,-1 0 1,0 0-1,0 0 0,-1 0 1,-1-1-1,0 1 0,0-1 1,-1-11-1,-1 14 21,1-4 6,-1 0 0,-1 1 0,0-1 0,0 0 0,-1 1 0,-1 0 0,-4-13 0,6 23 11,1 1 0,-1-1 1,0 1-1,0-1 0,0 1 1,0 0-1,0-1 0,0 1 1,0 0-1,0 0 0,-1 0 1,1 0-1,0 0 0,-1 0 1,1 0-1,-4-1 0,5 1 8,-1 1-1,0 0 1,0 0 0,0 0-1,1 0 1,-1 0-1,0 0 1,0 0-1,0 0 1,0 0 0,1 1-1,-1-1 1,0 0-1,0 1 1,1-1 0,-1 0-1,0 1 1,0-1-1,1 1 1,-1-1 0,1 1-1,-1-1 1,0 1-1,1-1 1,-1 1 0,1 0-1,-1-1 1,1 1-1,-1 0 1,1-1-1,0 1 1,-1 0 0,1 0-1,0-1 1,-1 2-1,-3 13-4,0 0 0,1 0 0,1 1 0,-1 15 0,0-2 12,1-17 13,1 1 1,1 0 0,0 0-1,1 0 1,0-1 0,1 1-1,7 24 1,-5-23 13,-2-6 41,0-1 1,1 0 0,0 0-1,0-1 1,5 8-1,-7-12-57,0 0-1,1-1 1,-1 1 0,1-1-1,-1 1 1,1-1-1,0 1 1,0-1-1,0 0 1,0 0-1,0 0 1,0 0 0,0 0-1,0 0 1,0 0-1,0-1 1,1 1-1,-1-1 1,0 0-1,0 1 1,4-1-1,5-1-3,0 0 0,-1-1 0,1 0 0,0-1 0,14-4 0,51-26-80,-56 21 22,0 0 1,0-1 0,-2-1 0,0 0-1,0-2 1,-2 0 0,27-32-1,-6-2-152,52-89 0,-63 92 80,31-75-1,-45 90 93,-2 0 1,-1-1-1,7-49 0,-14 69 20,13-125 129,-13 111-306,-2-1 0,-6-53 0,6 81 170,0-1 0,0 1 1,0-1-1,0 1 0,0 0 1,0-1-1,0 1 0,0-1 1,0 1-1,0 0 0,0-1 1,0 1-1,0-1 0,-1 1 1,1 0-1,0-1 0,0 1 1,0 0-1,-1-1 1,1 1-1,0 0 0,0-1 1,-1 1-1,1 0 0,0 0 1,-1-1-1,1 1 0,0 0 1,-1 0-1,1 0 0,0-1 1,-1 1-1,1 0 0,0 0 1,-1 0-1,0 0-12,0 1-1,0-1 1,0 1 0,1-1-1,-1 1 1,0 0 0,1-1-1,-1 1 1,1 0-1,-1-1 1,1 1 0,-1 0-1,1 0 1,-1 0 0,0 1-1,-4 11-49,1 0 0,0 0 0,1 0 0,-2 22 0,-2 7 201,-9 39 279,3 1 1,-3 141-1,16-139 24,21 146 0,-19-220-369,0 0 0,0 1 0,1-1 0,0 0 0,0 0 0,1 0 0,1-1 0,10 17 0,-14-25-51,0 0-1,-1 0 0,2 0 0,-1 0 1,0-1-1,0 1 0,0 0 0,0 0 0,0-1 1,1 1-1,-1-1 0,0 1 0,0-1 0,1 1 1,-1-1-1,0 0 0,1 0 0,-1 0 1,1 0-1,-1 0 0,0 0 0,1 0 0,-1 0 1,0 0-1,1-1 0,-1 1 0,0 0 1,1-1-1,-1 1 0,0-1 0,0 0 0,0 1 1,1-1-1,-1 0 0,1-1 0,3-2-31,1 0 1,-1 0-1,0-1 0,0 1 0,7-11 0,76-121-527,-20 29 523,5 5 274,-72 101-160,-6 10 219,-19 100-87,17-73-204,3-15 127,1 1 1,0 37-1,3-58-156,5-2-38,0 0 1,-1 0-1,1-1 1,0 0-1,-1 0 0,1 0 1,-1 0-1,7-5 1,33-29-148,-33 27 159,161-125-246,-170 132 292,0 1 1,1-1 0,-1 1 0,1 0-1,-1 0 1,1 0 0,-1 0-1,1 0 1,0 1 0,-1-1-1,6 0 1,-7 1 11,0 1-1,0-1 1,0 0 0,1 0 0,-1 0-1,0 1 1,0-1 0,0 1-1,0-1 1,0 1 0,0-1 0,0 1-1,0-1 1,0 1 0,0 0-1,0 0 1,0-1 0,-1 1 0,1 0-1,0 0 1,-1 0 0,1 0-1,0 0 1,-1 0 0,1 0 0,-1 0-1,1 0 1,0 2 0,0 5 78,0 0 1,0-1-1,0 1 1,-1 0-1,-2 14 0,1 2 70,0 4-9,-7 49 0,7-44-246,1-32-80,1-2 124,1 0 0,-1 0 0,0 1 0,0-1 0,1 0 0,-1 0 0,0 0 0,0-1 0,0 1 0,0 0 0,0 0-1,-1 0 1,1-1 0,0 1 0,-1-1 0,1 1 0,0-3 0,0 2-28,63-124-357,-62 124 409,-1 0 0,1-1-1,0 1 1,0 0 0,0 0 0,3-4 0,1 1 153,-5 4-8,8 14 257,-7-7-335,0-1 1,-1 1-1,1 0 1,-1-1-1,0 1 0,-1 0 1,1 0-1,-2 9 0,2 14 21,3 110 226,-4-130-294,2-9-29,-1 1 0,0-1 0,0 1 0,1-1 0,-1 0 0,0 0 0,1 1 0,-1-1 0,0 0 0,1 0 0,-1 0 0,2-1 0,1 0-54,-1 0-1,1-1 1,-1 0 0,1 1-1,-1-2 1,1 1-1,4-4 1,5-4-226,15-9-412,40-37 0,-25 20 386,94-90-419,-127 116 801,18-25 1,-25 31 21,0 1-1,-1-1 0,0 0 1,0 0-1,0 0 1,0 0-1,-1 0 1,0 0-1,1-1 0,-1 1 1,0-6-1,-1 10-59,0-1 0,0 0-1,0 0 1,0 0 0,0 1-1,0-1 1,0 0 0,-1 0-1,1 0 1,0 1 0,0-1-1,-1 0 1,1 0 0,0 1-1,-1-1 1,1 0 0,-1 1-1,1-1 1,-1 0 0,1 1-1,-1-1 1,1 1 0,-1-1-1,0 0 1,-1 1 11,1-1 1,0 1-1,0 0 0,0 0 1,0-1-1,-1 1 1,1 0-1,0 0 0,0 0 1,-1 0-1,1 1 0,0-1 1,0 0-1,-2 1 1,-3 1 16,1 0 0,-1 0 0,0 1 1,1 0-1,-8 5 0,6-2 0,0 0 0,0 1 0,0 0 0,1 1 0,0-1-1,0 1 1,1 0 0,0 0 0,-5 12 0,-4 11 2,-11 39 0,21-56-22,-3 4 91,2 0 0,-7 39 0,11-52-82,1-1 1,0 1-1,0 0 1,0 0 0,0 0-1,1 0 1,0-1 0,0 1-1,0 0 1,0-1 0,1 1-1,0-1 1,0 1 0,0-1-1,0 0 1,7 8-1,-9-11-26,0 0-1,1-1 1,-1 1-1,1 0 0,-1-1 1,1 1-1,0 0 0,-1-1 1,1 1-1,-1-1 0,1 1 1,0-1-1,-1 0 0,1 1 1,0-1-1,0 0 0,-1 1 1,1-1-1,0 0 1,0 0-1,0 1 0,-1-1 1,1 0-1,0 0 0,0 0 1,0 0-1,0 0 0,-1 0 1,1-1-1,0 1 0,0 0 1,0 0-1,-1 0 0,1-1 1,0 1-1,0 0 0,-1-1 1,1 1-1,0-1 1,-1 1-1,1-1 0,0 1 1,-1-1-1,1 0 0,-1 1 1,1-1-1,-1 1 0,1-1 1,-1 0-1,0 0 0,1-1 1,3-5-21,0 0 1,-1-1 0,0 0-1,2-9 1,-3 11 79,29-109-238,-2 4 241,-29 109-36,2-5 87,0 1-1,0 0 1,-1-1-1,1-10 1,-3 119-81,-16 99 0,8-138 58,-3-1 0,-37 112 1,30-120 76,-2-1 0,-3-1 0,-40 66 0,59-112-204,1 0 1,-1 1-1,0-2 0,0 1 1,-1-1-1,1 1 0,-1-2 1,-8 6-1,11-8 25,1-1 0,0 0-1,-1 0 1,0 0 0,1 0 0,-1 0-1,1 0 1,-1-1 0,0 1 0,0-1 0,1 1-1,-1-1 1,0 0 0,0-1 0,1 1-1,-1 0 1,0-1 0,1 1 0,-1-1-1,0 0 1,1 0 0,-1 0 0,1 0-1,-1 0 1,1-1 0,-5-2 0,2-1-7,-1 0 0,1 0-1,0-1 1,0 0 0,0 0 0,-5-9 0,-20-42-52,18 34 68,-6-14 40,2-1 0,-22-75-1,37 108-28,0 1-1,0-1 0,0 1 1,1-1-1,0 0 0,0 1 0,0-1 1,0 0-1,1 1 0,0-1 0,0 1 1,0-1-1,0 1 0,1-1 0,0 1 1,0 0-1,0 0 0,0 0 0,6-7 1,-3 4-67,1 1 1,0 1 0,1-1-1,0 1 1,-1 0 0,2 0-1,-1 1 1,0 0 0,16-6-1,6-1-1955,37-8 0,31 0-8487,-74 14 7107,-3-3-2176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09:23.3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45 12544,'-33'-15'4639,"25"15"-3583,3-9-320,5 1-2304,0 4 704,0-4-2047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10:02.9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17 165 4064,'-2'-2'542,"1"1"-317,1 0 0,-1 0 0,0 1 0,1-1 1,-1 0-1,0 1 0,0-1 0,0 0 0,0 1 0,1-1 0,-1 1 0,0-1 0,-4 0 3640,5 2-3742,0 1 1,1-1-1,-1 0 1,0 0-1,1 0 1,-1 0-1,1 0 1,-1 0-1,1 0 1,0 0-1,-1 0 1,1 0-1,0 0 1,1 1-1,6 11 900,0 6-284,-2 2 0,0-1 0,-1 1 0,3 30 0,11 163 755,-14-135-1138,3 83 1010,-8-160-907,0-11 165,-2-20-472,0-1 1,-2 1-1,-9-35 0,-3-18-388,1-5 239,-11-90 117,26 164-120,0 0-1,1-1 1,1 1 0,0 0-1,0-1 1,1 1 0,1 1-1,1-1 1,-1 0 0,2 1-1,0 0 1,0 0 0,1 1-1,1 0 1,14-17 0,-18 23 2,0 0 0,1 1 0,0 0 1,0 0-1,0 0 0,0 0 0,0 1 1,1 0-1,0 0 0,7-3 1,-9 6 0,-1-1 1,0 0-1,0 1 1,0 0-1,0 0 1,1 0-1,-1 0 1,0 0 0,0 1-1,0-1 1,0 1-1,0 0 1,0 0-1,0 0 1,0 0-1,0 1 1,0-1 0,0 1-1,-1 0 1,1 0-1,-1-1 1,4 5-1,2 1 20,-1 1 0,0-1 0,-1 2 0,0-1 0,0 1 0,-1 0 0,0 0 0,0 0 0,-1 1 0,4 12 0,-6-14 56,0-1 0,0 1 0,-1 0 0,0 0 1,0 0-1,-1 0 0,0 0 0,0 1 0,-1-1 0,0 0 0,-1 0 0,1-1 0,-6 15 0,1-9 26,1-1 0,-2 0 0,0 0-1,-10 13 1,14-21-71,0 0 0,-1-1-1,1 1 1,-1-1 0,0 1-1,0-1 1,0 0 0,0 0-1,0-1 1,-1 1 0,0-1 0,1 0-1,-1-1 1,-8 3 0,-1-3 7,14-1-53,-1 0 1,1 0-1,0 0 1,-1 0-1,1 0 0,0 0 1,-1 0-1,1 0 1,-1 0-1,1 0 1,0 0-1,-1 0 0,1 0 1,0 0-1,-1 0 1,1-1-1,0 1 1,-1 0-1,1 0 0,0 0 1,-1-1-1,1 1 1,0 0-1,0 0 1,-1-1-1,1 1 0,0-1 1,19-3-144,-15 3 144,0 1 0,0 0 1,-1 0-1,1 0 0,0 0 0,0 1 0,0-1 0,-1 1 0,1 0 0,0 0 0,-1 1 1,1-1-1,-1 1 0,1-1 0,-1 1 0,0 0 0,6 5 0,-1-1-13,-1 0-1,0 1 1,-1-1-1,0 1 0,0 1 1,7 10-1,-3 0 37,-1 0 0,0 0-1,-2 1 1,0 0 0,-1 0 0,-1 1-1,0 0 1,-2 0 0,0 0 0,-2 0-1,0 0 1,-1 1 0,-1-1 0,-4 26-1,3-38 64,1 0 0,-1 0-1,-1 0 1,1 0 0,-1-1-1,-1 1 1,0-1 0,1 0-1,-2 0 1,1 0 0,-1-1-1,0 1 1,-1-1 0,0 0-1,1-1 1,-14 10 0,13-11 25,3-2-64,0 0 0,1-1 0,-1 1 1,0 0-1,0-1 0,0 0 0,0 0 0,0 0 0,-1 0 1,1 0-1,0 0 0,-5-1 0,-2 0-129,0-1-1,0 0 0,1-1 1,-1 0-1,-14-5 1,16 3-823,0 1 1,-1-1-1,-7-5 0,15 9 629,1-1 0,-1 1 0,0-1 0,1 1 0,-1 0 0,1-1 0,-1 0 0,1 1 0,-1-1 0,1 1 0,-1-1 0,1 0 0,0 1 1,-1-1-1,1 0 0,0 1 0,-1-1 0,1 0 0,0 1 0,0-1 0,0 0 0,0 0 0,-1 1 0,1-1 0,0 0 0,0 0 0,1 1 0,-1-1 0,0-1 0,1-1-1105,0 0 0,1-1 1,-1 1-1,1 0 0,3-4 0,4-11-1279,0-7 831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10:03.9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19 617 6144,'-5'-2'694,"5"2"-522,-1-1 0,0 1 0,0-1 0,0 1 0,0 0 0,0-1 0,-6 1 5919,15 22-3046,2 18-1364,11 79 0,-2-3-596,-15-98-825,1 1-1,1-1 0,1 1 1,9 16-1,-14-32-227,1 3 60,0 0 1,0 0-1,1-1 0,7 9 1,-10-13-64,0 0 0,1 1 0,-1-1 0,0 0 1,1 0-1,0 0 0,-1 0 0,1 0 0,-1-1 1,1 1-1,0 0 0,0-1 0,-1 1 0,1-1 1,0 0-1,0 1 0,0-1 0,0 0 0,-1 0 1,1 0-1,3-1 0,0 0 30,0 0 0,0-1 0,0 0 0,0 1-1,0-2 1,0 1 0,0-1 0,-1 1 0,1-1 0,-1-1 0,0 1 0,0-1 0,0 1-1,0-1 1,6-8 0,1-5-55,-1 1-1,-1-1 0,9-20 1,-12 23 64,15-42 2,-5 11-33,-10 36-198,-5 18-51,0 3 153,5 66 181,-4-64-112,1 0-1,0 0 0,8 19 1,-2-6 216,-7-22-204,-1 0 1,1 0 0,0 0 0,0 0 0,0 0 0,0-1-1,1 1 1,0-1 0,0 1 0,1-1 0,-1 0-1,5 4 1,-7-7 13,1 0 1,0-1-1,-1 1 0,1 0 0,0 0 0,-1-1 1,1 1-1,0-1 0,0 0 0,-1 0 0,1 1 0,0-1 1,0 0-1,0 0 0,0-1 0,-1 1 0,1 0 1,0-1-1,0 1 0,-1-1 0,1 1 0,0-1 1,-1 0-1,1 1 0,0-1 0,-1 0 0,3-3 1,1 1-17,-1 0 1,0-1 0,-1 0-1,1 0 1,0 0 0,-1 0 0,0 0-1,4-8 1,7-21 76,-1-1 1,17-66-1,-13 39 27,5-13-20,29-106 27,-39 129-25,8-82 1,-12 51 10,-7-143 1,-2 215-124,0 0 1,-5-18 0,6 27-4,0 1 0,0 0 0,0-1 0,0 1 1,0 0-1,0-1 0,0 1 0,-1 0 0,1-1 0,0 1 1,0 0-1,0-1 0,-1 1 0,1 0 0,0 0 0,0-1 0,-1 1 1,1 0-1,0 0 0,0-1 0,-1 1 0,1 0 0,-1 0 3,1 0-1,-1 1 0,1-1 1,0 0-1,-1 0 0,1 1 1,0-1-1,-1 1 0,1-1 0,0 0 1,0 1-1,0-1 0,-1 0 1,1 1-1,0-1 0,0 1 1,0-1-1,0 1 0,0-1 1,-1 1-1,1-1 0,0 1 1,-4 21-28,1 0 0,-1 34 1,2-9 32,-2 25 156,4 0-1,2 0 1,24 135 0,-12-128-240,26 140 223,-12-112-2378,-28-105 1834,5 11-590,0-8-3522,3-12-1977,-3-8 2116,-4-8 2185,-2 11 1188,1-28-2327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10:04.3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41 10048,'-22'-9'4544,"17"9"-2529,10 4 993,4 1-1920,4-2 288,11-3-832,12 0-64,15 0-288,9-8-96,4 4-64,6-4-480,-10 5 256,-9-6-4128,0 1 2368,-5 4-5983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10:06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8 585 4992,'0'-1'192,"0"1"1,-1 0-1,1-1 1,0 1-1,-1 0 1,1-1-1,0 1 1,0 0-1,-1-1 1,1 1-1,0-1 1,0 1-1,0-1 1,0 1-1,0 0 1,-1-1-1,1 1 1,0-1-1,0 1 1,0-1-1,1 1-10,-1 0 0,0 0-1,1 1 1,-1-1 0,0 0 0,0 1-1,1-1 1,-1 0 0,0 1 0,0-1-1,0 1 1,0-1 0,1 0 0,-1 1-1,0-1 1,0 0 0,0 1 0,0-1-1,0 1 1,0-1 0,0 1 0,0-1-1,0 0 1,0 1 0,0 0 0,1 54 1371,-1-10-941,11 91 541,1 69 686,-3-54-325,-5-94 1020,-9-70-2331,1 0 0,0-1 0,-3-23 0,-2-47-120,6 51 19,-7-160-7,10 158-93,2 1-1,1-1 1,13-53-1,-12 74 50,0 0 0,1 0-1,0 0 1,1 1 0,1 0-1,0 0 1,9-12 0,-15 23-38,0 0 0,1 1 1,-1-1-1,1 1 0,-1-1 1,1 1-1,-1-1 0,1 1 1,0 0-1,-1 0 0,1 0 1,0 0-1,0 0 0,0 0 1,0 0-1,0 0 1,0 1-1,0-1 0,0 1 1,0 0-1,1 0 0,-1-1 1,0 1-1,0 1 0,0-1 1,0 0-1,0 0 0,0 1 1,0-1-1,0 1 0,0 0 1,0 0-1,0-1 0,0 1 1,0 1-1,0-1 1,2 2-1,3 2 16,-1 0 1,0 1 0,0 0-1,-1 0 1,0 0-1,0 1 1,0-1-1,6 13 1,-1 3 18,-2 1 0,0 0 0,-1 1 0,-1 0 0,-1 0 0,1 26 0,-5-40-15,0-1 0,-1 1 0,-1 0 1,1-1-1,-1 1 0,-1-1 0,0 1 0,0-1 1,-8 18-1,9-22-23,-1-1 0,0 0 0,-1 0 0,1 0 0,-1 0 1,0-1-1,0 1 0,0-1 0,0 1 0,-1-1 0,1 0 1,-1-1-1,0 1 0,0 0 0,0-1 0,0 0 0,0 0 0,0 0 1,0-1-1,-1 1 0,1-1 0,-8 1 0,5-1-15,-1 0 0,0 0 1,0-1-1,0 0 0,0-1 0,1 0 0,-1 0 0,0 0 0,1-1 0,-1 0 0,-7-4 1,-2-1-97,12 6-48,1-1-1,-1 0 1,1 0-1,-1-1 1,1 1-1,-7-7 1,20 5-432,85-1 410,-55 1 294,1-1 0,68-18 0,-92 18-90,0-1-1,0 0 0,-1-1 1,0-1-1,0 0 1,-1-1-1,0-1 0,0 0 1,15-16-1,-11 7 113,-1 0 0,-1-1 0,23-39 0,-29 43 74,-2 0 0,0-2 0,-1 1 0,0-1 0,7-33 0,-13 19-165,-2 18-135,1 13 75,1 1 0,-1 0 1,0 0-1,0-1 0,0 1 0,0 0 0,0-1 1,0 1-1,0 0 0,0-1 0,-1 1 1,1 0-1,0 0 0,0-1 0,0 1 1,0 0-1,0-1 0,0 1 0,0 0 0,-1 0 1,1-1-1,0 1 0,0 0 0,0 0 1,-1-1-1,1 1-6,-1 1 0,1-1 0,0 0 0,0 0-1,0 0 1,-1 1 0,1-1 0,0 0 0,0 0 0,0 1 0,0-1 0,-1 0 0,1 1 0,0-1 0,0 0 0,0 0 0,0 1-1,0-1 1,0 0 0,0 1 0,0-1 0,0 0 0,0 1 0,0-1 0,0 1 0,1 12 28,0 1 0,5 19 0,0 2 48,4 40-62,2-2-1,36 118 1,-47-188 2,0 0 0,0-1 0,0 1 1,1-1-1,-1 1 0,0-1 0,1 0 0,0 1 0,-1-1 0,1 0 0,0 0 0,5 3 0,-6-4 7,1 0-1,-1 0 1,1 0-1,0-1 0,-1 1 1,1-1-1,0 1 1,0-1-1,0 0 1,-1 1-1,1-1 0,0 0 1,0 0-1,0-1 1,0 1-1,-1 0 1,1 0-1,0-1 1,0 1-1,-1-1 0,4-1 1,2-1 10,0-1-1,0 0 1,0-1 0,0 0-1,10-9 1,27-32 111,36-55 1,-27 31-218,-47 62 14,3-5-146,-6 12 85,-2 7 3,-1 16 133,0 13-122,6 49 0,-5-72 127,1-1 1,1 0-1,0 0 0,1 0 0,0 0 0,1 0 0,0-1 0,8 14 0,-8-17 33,0 0-1,0 0 1,1-1 0,7 8-1,-11-12-12,0-1 0,0 1-1,0-1 1,1 1-1,-1-1 1,0 0 0,1 0-1,-1 0 1,0 0 0,1 0-1,-1 0 1,1-1-1,-1 1 1,1-1 0,0 0-1,-1 0 1,1 0 0,3 0-1,-5 0-2,1-1 0,-1 0 0,1 1 0,-1-1 0,1 0 0,-1 1-1,1-1 1,-1 0 0,0 0 0,0 0 0,0 0 0,1-1 0,-1 1 0,0 0 0,0 0-1,0-1 1,1-2 0,0 1 25,0-1-1,-1 0 0,1 0 1,-1 0-1,2-7 0,-1-8 19,-1 1-1,-2-35 1,0 34-56,0-5 2,-2 0 0,-9-41 0,9 51-4,-2 0 0,1 0 0,-2 1 0,0 0 1,-13-22-1,16 31-44,-1 0 1,0-1-1,0 2 1,0-1-1,0 0 1,0 1-1,-1 0 0,-7-4 1,10 5 11,0 1 1,0 0 0,0 0-1,0 0 1,0 0 0,-1 0-1,1 1 1,0-1-1,0 1 1,-1 0 0,1-1-1,0 1 1,-1 0 0,1 0-1,0 0 1,-1 1-1,1-1 1,0 1 0,-1-1-1,1 1 1,-3 1-1,4-2 18,0 1-1,0 0 0,1-1 0,-1 1 1,0 0-1,1 0 0,-1 0 0,0 0 0,1-1 1,-1 1-1,1 0 0,0 0 0,-1 0 0,1 0 1,-1 0-1,1 0 0,0 0 0,0 0 0,0 0 1,0 0-1,0 0 0,0 0 0,0 0 0,0 0 1,0 0-1,0 0 0,0 0 0,1 0 0,-1 0 1,0 0-1,1 0 0,-1 0 0,1 0 0,-1 0 1,2 1-1,0 2 4,0-1 1,0 1-1,1-1 0,0 1 1,-1-1-1,1 0 1,4 3-1,1 0-2,0-1 1,0 1-1,0-2 0,1 1 1,-1-1-1,1 0 0,0-1 0,16 4 1,-20-6 19,0 0 1,0-1 0,0 0 0,0 0 0,0 0-1,0 0 1,0-1 0,0 1 0,-1-1-1,1-1 1,0 1 0,0-1 0,-1 0 0,1 0-1,-1 0 1,1 0 0,-1-1 0,6-4-1,5-6-5,-1-1-1,0-1 1,-1 0-1,-1 0 0,0-1 1,10-19-1,-9 12 95,-1-1-1,-1-1 0,-1 0 1,6-27-1,-6 8-80,-3 0 0,-1-1-1,-3 0 1,-1 0 0,-6-56 0,4 92-54,-1 1 1,0-1-1,0 0 1,-1 0-1,-6-16 0,8 25 24,0 0-1,0 0 1,0 0-1,0 0 1,0 1-1,0-1 1,0 0-1,0 0 1,0 0-1,0 0 1,0 0-1,-1 0 1,1 1-1,0-1 0,0 0 1,0 0-1,0 0 1,0 0-1,0 0 1,0 0-1,0 0 1,-1 0-1,1 0 1,0 0-1,0 0 1,0 1-1,0-1 1,0 0-1,-1 0 0,1 0 1,0 0-1,0 0 1,0 0-1,0 0 1,0 0-1,0 0 1,-1 0-1,1 0 1,0 0-1,0 0 1,0-1-1,0 1 1,0 0-1,-1 0 0,1 0 1,0 0-1,0 0 1,0 0-1,0 0 1,0 0-1,0 0 1,0 0-1,-1 0 1,1-1-1,0 1 1,0 0-1,0 0 1,0 0-1,0 0 0,0 0 1,0 0-1,0-1 1,0 1-1,0 0 1,0 0-1,0 0 1,0 0-1,0-1 1,-4 16-297,-17 158 99,8 0-1,10 200 0,4-297 299,-2-35-21,7 51-1,-2-29 273,-3-62-332,-1 0 1,0-1-1,0 1 0,0 0 0,0-1 0,0 1 1,1-1-1,-1 1 0,0 0 0,1-1 0,-1 1 1,0-1-1,1 1 0,-1 0 0,1-1 0,-1 1 1,1-1-1,-1 0 0,1 1 0,-1-1 0,1 1 1,-1-1-1,1 0 0,1 1 0,-2-1-1,1 0 1,-1 0-1,1 0 0,-1 0 1,1 0-1,-1 0 0,1-1 1,-1 1-1,1 0 0,-1 0 0,1 0 1,-1-1-1,1 1 0,-1 0 1,1-1-1,-1 1 0,0 0 0,1-1 1,-1 1-1,0 0 0,1-1 1,-1 1-1,0-1 0,1 1 0,-1-1 1,0 1-1,0-1 0,1 1 1,-1-1-1,0 1 0,0-2 0,10-30-25,-2 0 0,5-47 0,-7 44-78,0 3 239,-3 19-190,-1 0 1,2-23 0,-4 35 36,0 1-1,0-1 1,0 1 0,0-1 0,1 1-1,-1-1 1,0 1 0,0-1 0,1 1-1,-1-1 1,0 1 0,1 0 0,-1-1 0,0 1-1,1-1 1,-1 1 0,1 0 0,-1-1-1,1 1 1,-1 0 0,1 0 0,-1-1-1,1 1 1,-1 0 0,1 0 0,-1 0 0,1-1-1,-1 1 1,1 0 0,-1 0 0,1 0-1,-1 0 1,1 0 0,0 0 0,-1 0-1,1 0 1,-1 1 0,2-1 0,25 5-113,-24-4 112,65 17 8,119 28 110,-166-43-53,-1-1 0,36-1-1,-36-1 88,-19 0-144,1 0 0,-1-1 0,0 1 0,1 0 0,-1 0 0,1-1 0,-1 1 0,0 0 0,1-1 0,1-1 0,-2 2-295,0-1 0,0 1 0,-1-1 1,1 0-1,0 1 0,-1-1 0,1 1 0,-1-1 0,1 0 1,-1 0-1,1 1 0,-1-1 0,0 0 0,1-1 1,-1 0-253,1 1 1,-1 0 0,0 0 0,0-1 0,0 1-1,-1 0 1,1 0 0,0-1 0,0 1 0,-1 0 0,1 0-1,-1-1 1,1 1 0,-1 0 0,1 0 0,-1 0 0,0 0-1,1 0 1,-1 0 0,0 0 0,0 0 0,0 0 0,0 0-1,0 0 1,-2 0 0,-9-8-5095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10:07.3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 11872,'-8'20'4416,"-1"-11"-3457,-1-2-255,10 6 960,0-4-1056,0-2 2016,-5 6-1472,1-1-384,-1-3-512,0-6-2304,2 1 1152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10:08.7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10 523 5824,'-10'2'1857,"11"-2"-1809,-1 0 1,0 1 0,0-1 0,0 0-1,0 1 1,0-1 0,0 0 0,0 0-1,0 1 1,1-1 0,-1 0-1,0 1 1,0-1 0,0 0 0,1 0-1,-1 0 1,0 1 0,0-1 0,0 0-1,1 0 1,-1 0 0,0 1-1,1-1 1,-1 0 0,0 0 0,2 1 1451,7 6 1268,-6-5-2478,-1-1 1,1 0 0,0 0-1,0 0 1,0 0 0,0 0-1,0-1 1,0 1 0,1-1-1,-1 0 1,0 0-1,0 0 1,0 0 0,0-1-1,0 1 1,0-1 0,5-2-1,-3 1-122,-1-1-1,0 1 1,0-1 0,0-1-1,0 1 1,0 0-1,0-1 1,-1 0-1,0 0 1,0 0-1,5-9 1,-1 2-35,-2-1 1,1 0-1,5-19 0,5-36 188,10-74-1,-18 90-129,-4 7 61,-4 35-167,1 0 1,0 0-1,0 0 0,5-15 0,-5 6 587,1 109-70,19 129 1,-18-197-462,-1-8-11,1 0 1,9 29 0,-8-28-24,9 18 62,-13-32-117,1-1 1,0 1-1,0-1 0,0 1 0,0-1 0,0 1 1,0-1-1,0 0 0,1 0 0,-1 1 1,0-1-1,1 0 0,-1 0 0,1-1 1,-1 1-1,1 0 0,1 1 0,-1-2-6,-1 0 0,0 0 0,0 0 0,1 0 0,-1 0 1,0 0-1,0-1 0,1 1 0,-1 0 0,0-1 0,0 1 0,0-1 0,0 1 0,1-1 0,-1 1 0,0-1 0,0 0 0,0 1 0,0-1 0,0 0 0,-1 0 0,1 0 0,0 0 0,0 0 0,0 0 0,0-2 1,3-2 47,-1-1 1,0 0 0,0 1 0,2-9-1,33-114 114,10-26-392,-37 125 119,1 0 1,1 1-1,21-30 1,-31 52 5,1 0 1,0 1-1,0 0 1,0 0-1,1 0 1,6-5-1,-10 9 50,0 0-1,1 0 1,-1 1-1,0-1 1,0 0-1,1 1 1,-1-1-1,0 1 1,1 0-1,-1-1 0,0 1 1,1 0-1,-1 0 1,1 0-1,-1-1 1,0 2-1,1-1 1,-1 0-1,1 0 1,-1 0-1,0 1 0,1-1 1,-1 0-1,0 1 1,1 0-1,-1-1 1,0 1-1,0 0 1,0-1-1,1 1 0,-1 0 1,0 0-1,0 0 1,0 0-1,0 0 1,1 2-1,5 6 26,0 1-1,-1 0 0,0 0 1,0 0-1,-1 1 1,6 18-1,-3-4 67,8 50 0,-5 22 61,-11-81-83,0 1 1,0 0-1,-6 28 0,5-40-34,0 1 0,-1-1 0,0 0 0,0 1 0,0-1-1,-1 0 1,0 0 0,0 0 0,0-1 0,0 1 0,-8 7 0,8-10-26,1 1 0,-1-1 0,0 0 0,0 0 1,0 0-1,0-1 0,0 1 0,-1-1 0,1 1 1,0-1-1,-1 0 0,1-1 0,-1 1 1,1 0-1,-1-1 0,1 0 0,-1 0 0,1 0 1,-6-1-1,3 0-4,0-1 0,-1 0 0,1 0 0,0 0 0,0-1 0,0 0 0,-5-4 0,8 6 4,1 0-1,0-1 0,0 0 0,0 1 0,0-1 1,0 0-1,0 0 0,0 0 0,1 0 0,-1 0 1,0 0-1,1 0 0,0-1 0,0 1 1,-1 0-1,1-1 0,1 1 0,-1-1 0,0 1 1,0-4-1,1 5 4,0 0 1,0 0-1,0 0 0,1 1 1,-1-1-1,0 0 0,0 0 1,1 1-1,-1-1 1,0 0-1,1 0 0,-1 1 1,1-1-1,-1 0 1,1 1-1,-1-1 0,1 1 1,-1-1-1,1 1 0,-1-1 1,1 1-1,1-1 1,0-1-1,0 1 1,1 0-1,-1 0 1,1 0-1,-1 1 1,1-1 0,2 0-1,5 0-42,-1 0 0,20 2 0,157 15-1689,-102-11-11242,-82-5 12413,7-1-4602,-9 1 5041,0-1-1,1 1 1,-1 0-1,0 0 1,0-1-1,0 1 0,0 0 1,0-1-1,0 1 1,0 0-1,0 0 1,0-1-1,-1 1 1,1 0-1,0-1 0,0 1 1,0 0-1,0 0 1,0-1-1,0 1 1,-1 0-1,1 0 1,0-1-1,0 1 0,0 0 1,-1 0-1,1 0 1,0-1-1,0 1 1,-1 0-1,1 0 0,0 0 1,0 0-1,-1-1 1,1 1-1,-20-15-2094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6:03.3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43 193 6464,'-42'-4'10602,"68"0"-5633,22-12-4005,-25 8-396,437-106 1474,-394 100-2036,-56 12-63,48-10-469,61-5 0,-114 16 196,-3 1 128,-1 0 1,0 0 0,1 0 0,-1-1 0,1 2 0,-1-1 0,1 0 0,-1 0 0,1 0-1,-1 0 1,1 1 0,-1-1 0,0 1 0,1-1 0,-1 1 0,3 1 0,8 8-1581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10:09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90 12224,'-61'-46'4511,"47"38"-3487,1 1-320,13 2-2208,0 2 673,0-6-513,10 1 800,3 4-1792,6 8 1312,8 13-4832,14 3 3264,16 0 928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2:10:11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4 822 5888,'0'0'63,"0"0"-1,0 0 1,0 0 0,-1 0 0,1 0-1,0 0 1,0 0 0,0 0 0,0 1-1,-1-1 1,1 0 0,0 0 0,0 0-1,0 0 1,0 0 0,0 1 0,-1-1-1,1 0 1,0 0 0,0 0 0,0 0 0,0 1-1,0-1 1,0 0 0,0 0 0,0 0-1,0 0 1,0 1 0,0-1 0,0 0-1,0 0 1,0 0 0,0 1 0,0-1-1,0 0 1,0 0 0,0 0 0,0 1-1,0-1 1,0 0 0,0 0 0,0 1-1,10 2 2693,-7-2-2098,0-1 0,0 1 0,0-1 0,-1 0 0,1 0 0,0-1 0,3 0 0,0-1-219,0-1 0,-1 0 0,1-1 0,-1 1 0,0-1 1,0 0-1,0-1 0,0 1 0,-1-1 0,5-6 0,3-5 21,-1-1 1,9-18-1,-7 7-156,-1-1 0,-1-1 0,-2 0 0,7-42 0,-6 27-79,2-8 23,2 1 0,37-89 0,-50 139-214,0 1-1,0-1 1,-1 1-1,1-1 1,0 1 0,0-1-1,0 1 1,1 0-1,-1 0 1,0-1 0,0 1-1,1 0 1,-1 0-1,4-2 1,-5 3-16,1 0 1,0 0-1,0 0 1,0 0-1,0 0 1,0 0-1,-1 0 1,1 1-1,0-1 1,0 0-1,0 0 0,-1 1 1,1-1-1,0 0 1,0 1-1,-1-1 1,1 1-1,0-1 1,0 1-1,-1-1 1,1 1-1,-1-1 0,1 1 1,0 0-1,-1-1 1,0 1-1,1 0 1,-1-1-1,1 1 1,-1 0-1,0 0 1,1 0-1,-1 0 1,7 16 56,-1 1 1,0 0-1,-2 0 1,0 0-1,2 26 1,-1-15-32,16 180-48,-20-194 54,-1 1-1,-2 20 1,1-29-6,0 0 0,0-1 0,-1 1 0,0-1 0,0 1 0,-1-1 0,-5 12 1,6-16-67,1 0 1,-1 0 0,0 0 0,0-1 0,0 1 0,0 0 0,0-1-1,0 1 1,0-1 0,0 0 0,-1 0 0,1 1 0,0-2 0,-1 1-1,1 0 1,-1 0 0,1-1 0,-1 1 0,1-1 0,-1 0 0,0 0-1,1 0 1,-4 0 0,-6-2-208,1 0-1,-1 0 1,-19-7 0,24 7 109,6 1 82,-8-1-151,1-1 0,0 0-1,-8-5 1,23 11 179,0 0 0,1-1 0,-1 0 0,1-1 0,-1 1-1,13-1 1,-3 0 428,-1 0 0,30-4 1,-36 1-295,0 0 0,0-1 1,-1 0-1,0-1 1,1 0-1,-1 0 1,-1-1-1,1 0 1,-1-1-1,1 0 1,9-10-1,7-7-44,-2-2 1,21-29-1,-10 12 31,10-12-59,34-39-117,-61 76 71,0 0 0,38-28 0,-50 41-49,1 0 0,-1 1 0,1 0 0,10-5 0,-14 8 40,0-1 1,-1 1-1,1 0 1,-1-1-1,1 1 1,0 0-1,-1 0 1,1 0-1,0 0 1,-1 0-1,1 0 1,0 0-1,-1 1 1,1-1-1,0 1 1,-1-1-1,1 1 1,-1 0-1,1-1 1,-1 1-1,1 0 1,-1 0-1,2 2 1,1 0 16,-1 1 1,0 1-1,0-1 1,0 0-1,0 1 1,0-1 0,-1 1-1,0 0 1,0 0-1,2 8 1,0 4 58,3 33 0,2 183 232,-9-231-274,0-1-16,0 0 0,0-1 0,0 1 0,0 0 0,0-1 0,0 1 0,0 0 0,0-1 0,0 1 0,0 0 1,0-1-1,-1 1 0,1 0 0,0-1 0,0 1 0,-1-1 0,1 1 0,-1 0 0,1-1 0,-1 2 0,2-5-13,0 0 0,1 1 0,-1-1 0,0 0 0,-1 0 0,2-3-1,0-2-27,-2 8 26,42-131-179,-33 108 123,2-1-1,0 1 1,20-30-1,-31 52 49,1 1-1,-1-1 0,1 0 0,-1 0 1,1 1-1,0-1 0,-1 0 0,1 1 1,0-1-1,-1 0 0,1 1 0,0-1 0,0 1 1,0-1-1,0 1 0,-1 0 0,1-1 1,0 1-1,0 0 0,1-1 0,-1 1 8,0 0 0,-1 1 0,1-1-1,0 0 1,-1 0 0,1 1-1,0-1 1,-1 0 0,1 1 0,0-1-1,-1 1 1,1-1 0,-1 0 0,1 1-1,-1-1 1,1 1 0,-1 0 0,1-1-1,-1 1 1,1 0 0,1 2 16,0 1-1,-1 0 1,1-1 0,-1 1 0,0 0 0,0-1 0,0 1 0,0 6-1,5 153 499,-1-181-405,-1-5-160,0 0-1,1 1 1,1-1 0,1 1-1,1 1 1,18-34 0,-25 52 34,1 0 1,0 0-1,0 0 1,0 0-1,0 0 0,1 0 1,-1 1-1,1-1 1,5-3-1,-7 6 16,0-1 1,1 0-1,-1 1 0,0-1 0,1 1 0,-1 0 1,0-1-1,1 1 0,-1 0 0,1 0 0,-1 0 1,0 0-1,1 0 0,-1 0 0,1 0 0,-1 0 1,1 1-1,-1-1 0,0 0 0,1 1 0,-1-1 1,0 1-1,0 0 0,1-1 0,-1 1 0,1 1 0,3 2-8,1 0 0,-2 0 0,1 1 0,0 0 0,-1 0 0,0 0 0,0 1 0,-1-1 0,4 7 0,3 10 149,9 27 1,2 3 41,-17-42-149,1-1 0,0 0-1,0-1 1,1 1 0,0-1-1,0 0 1,9 8 0,-11-13-27,-1 0 0,1-1 0,0 1-1,0-1 1,0 0 0,0 0 0,0 0 0,0-1 0,0 1 0,0-1 0,1 0 0,-1 0 0,1 0 0,-1-1-1,1 0 1,-1 0 0,1 0 0,7-1 0,-2-1-1,0 0 0,0-1 0,0-1 0,0 1 1,-1-1-1,0-1 0,0 0 0,0 0 0,0-1 0,15-12 0,0-6-150,43-49 1,-63 68 128,70-100 183,-55 68 0,-20 35-158,-2 6-29,-7 7-48,-2 13-25,1 0 0,-11 35 1,3-5 143,-77 167 458,92-209-420,4-12-86,0 0 0,0 1 0,0-1 0,0 0 0,0 0 0,0 0 0,0 0 0,0 0 0,0 0 0,0 0 0,0 0 0,0 0 0,0 1 0,0-1 0,0 0 0,0 0 0,1 0 0,-1 0 0,0 0 0,0 0 0,0 0 0,0 0 0,0 0-1,0 0 1,0 0 0,0 0 0,0 0 0,0 1 0,0-1 0,0 0 0,0 0 0,1 0 0,-1 0 0,0 0 0,0 0 0,0 0 0,0 0 0,0 0 0,0 0 0,0 0 0,0 0 0,0 0 0,1 0 0,-1 0 0,0 0 0,0 0 0,0 0 0,0 0 0,0 0 0,0 0 0,2-1-3,-1 0 0,1 0 0,-1 0 1,0-1-1,0 1 0,1 0 0,-1 0 1,0-1-1,0 1 0,1-2 0,8-14-71,-1 0-1,-1 0 0,10-27 1,11-59-134,-27 97 156,0 0 0,0 0 0,0 0 0,0 1 0,1-1 0,5-8 0,-6 17-45,13 86 175,-10-52 60,2 0 0,21 66 0,-24-90-79,-3-9-38,1 1 1,-1-1-1,1 1 1,0-1-1,5 7 1,-7-10-9,1 0 0,0 0 0,0 0 0,0 0 0,0-1 0,-1 1 0,1 0 0,0-1 0,0 1 0,1 0 0,-1-1 0,0 1 0,0-1 0,0 0 0,0 1-1,0-1 1,1 0 0,-1 0 0,0 0 0,0 1 0,0-1 0,1 0 0,-1-1 0,0 1 0,0 0 0,0 0 0,2-1 0,10-3-10,-1-1-1,0 0 1,0 0-1,0-2 0,-1 1 1,0-1-1,0-1 0,-1 0 1,0-1-1,12-12 0,4-8-68,-2-1-1,25-39 0,106-170-222,-110 173 134,50-98-1,-81 131 48,-14 33 105,0 0-1,0 0 0,0 0 0,0 0 0,0 0 1,0 0-1,1 0 0,-1 0 0,0 0 0,0 0 0,0 0 1,0 0-1,0 0 0,0 0 0,0 0 0,0 0 1,0 0-1,0-1 0,0 1 0,0 0 0,0 0 1,0 0-1,0 0 0,0 0 0,0 0 0,0 0 0,0 0 1,0 0-1,0 0 0,0 0 0,0-1 0,0 1 1,0 0-1,0 0 0,0 0 0,0 0 0,0 0 0,0 0 1,0 0-1,0 0 0,0 0 0,0 0 0,0 0 1,0-1-1,0 1 0,0 0 0,0 0 0,0 0 0,-1 0 1,1 0-1,0 0 0,0 0 0,0 0 0,0 0 1,0 0-1,0 0 0,0 0 0,0 0 0,0 0 0,0 0 1,-1 0-1,-4 5-351,-13 20 138,0 1-1,-24 49 1,-16 62 268,49-113-12,-17 43 167,-30 123-1,54-178-174,0 1-1,0 0 0,2-1 0,0 16 0,0-24-16,0-1 1,1 1 0,0 0 0,0 0-1,0-1 1,0 1 0,1-1-1,1 5 1,-2-6-3,0-1 0,1 1 0,-1-1 0,0 1 0,0-1 0,1 0 0,-1 1 0,1-1 0,-1 0 0,1 0 0,0 0 0,-1 0 0,1 0 0,0 0 0,0-1 0,3 2 0,1-1-33,0 0 1,1-1-1,-1 0 0,0 0 1,0 0-1,0 0 0,0-1 1,0 0-1,0-1 1,0 1-1,0-1 0,-1 0 1,1-1-1,0 1 0,7-6 1,-4 3-23,-1-1-1,1-1 1,-1 0 0,0 0 0,-1 0 0,0-1 0,0 0 0,9-13-1,8-24-60,-1-1-1,17-49 1,-17 40 46,-23 53 56,65-157-146,-48 111 87,15-67 1,-25 67 280,-7 44-202,0 0 0,0 0 0,0 0 0,0 0 0,-1 0 0,1 0 0,-1 0 0,0 0 0,-3-5 0,4 8-24,0 1 1,0 0 0,0-1 0,0 1 0,-1-1 0,1 1 0,0 0-1,0-1 1,-1 1 0,1-1 0,0 1 0,-1 0 0,1 0 0,0-1-1,-1 1 1,1 0 0,0-1 0,-1 1 0,1 0 0,-1 0 0,1 0-1,0 0 1,-1-1 0,1 1 0,-1 0 0,1 0 0,-1 0 0,1 0-1,-1 0 1,1 0 0,0 0 0,-1 0 0,1 0 0,-1 0 0,1 0 0,-1 0-1,1 1 1,-1-1 0,1 0 0,0 0 0,-1 0 0,1 1 0,0-1-1,-1 0 1,1 0 0,-1 1 0,1-1 0,0 0 0,-1 1 0,1-1-1,0 0 1,-1 1 0,-16 22-236,17-23 241,-14 26 107,0 1 0,2 0 0,1 0 0,1 1 1,-8 41-1,9-26 118,2 0-1,3 0 1,0 47 0,4-72-237,0-1 0,2 1-1,0-1 1,1 1 0,1-1 0,0 0 0,2 0 0,0-1-1,0 0 1,10 17 0,-13-29-149,0 0 0,0 0 0,1 0 0,-1 0 0,1 0 0,0-1 0,0 0 0,0 0 0,0 0 0,1 0 0,-1 0 0,1-1 0,6 3 0,7 1-882,-1-1 0,27 4 0,-38-8 808,30 4-3405,0-1 0,72-3 0,-28-4-2947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8:5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128 152 1248,'1'-4'446,"-1"0"1,1 0-1,0 0 1,0 0-1,1 0 1,2-7-1,4-8 727,3-14 2225,-15 96 894,-11 47-2401,5-32-869,-26 141 958,27-167-1667,-13 88 172,10-77-287,-19 71 244,25-106-371,-2 6 248,7-31-235,1-3-79,-1 0 0,1 0 0,0 0 0,0 0 0,0 0 0,0 0 0,0 0 0,0 1 0,0-1 0,0 0 0,-1 0 0,1 0 0,0 0 0,0 0 0,0 0 0,0 0-1,0 0 1,0 0 0,0 0 0,0 1 0,0-1 0,0 0 0,0 0 0,0 0 0,0 0 0,0 0 0,0 0 0,0 1 0,0-1 0,0 0 0,0 0 0,0 0 0,0 0 0,0 0 0,0 0 0,0 0 0,0 1-1,0-1 1,0 0 0,0 0 0,0 0 0,0 0 0,0 0 0,0 0 0,0 0 0,0 1 0,0-1 0,0 0 0,0 0 0,1 0 0,-1 0 0,0 0 0,0 0 0,0 0 0,0 0 0,0 0 0,0 0 0,0 0 0,0 0-1,1 0 1,-1 0 0,0 0 0,0 0 0,0 1 0,0-1 0,0 0 0,1-1 0,-1-8 400,-1-38-252,3 1 0,13-84 0,-5 71-167,13-47-95,66-172-77,-76 238 90,22-45 1,-25 66 64,1-1 0,0 1-1,2 1 1,15-19 0,-19 27 21,1 1 0,0 0 0,0 1 0,1 0 1,0 1-1,13-7 0,-21 12 14,0 1 0,0 0 0,0 0 0,0 0 0,0 0 0,0 0 0,0 1 0,0-1 0,0 1 0,0 0 0,0-1 0,1 2 0,-1-1 0,0 0 0,0 1 0,0-1 0,0 1 0,0 0 0,0 0 0,0 0 0,0 0 0,0 1 0,-1-1 0,1 1 0,0 0 0,-1 0 0,1 0 0,-1 0 0,0 0 0,0 0 0,0 0 0,0 1 0,0-1 0,0 1 0,0 0 0,-1 0 0,1-1 0,-1 1 0,0 0 0,0 0 0,0 0 0,-1 0 0,2 4 0,0 9 46,-1 0 0,-1 0 0,0 1 0,-1-1 0,0 0 0,-5 18 0,-3 4 52,-19 53 0,21-74-7,0-1 0,-1 0 0,-1 0 0,0-1-1,-1 0 1,-1-1 0,0 0 0,-26 24 0,29-32-61,0 1 0,-1-1 1,0 0-1,0-1 0,0 0 0,-1-1 1,1 0-1,-1 0 0,0-1 1,0 0-1,0-1 0,-1 0 0,-15 1 1,49 0-190,26 6 0,-31-5 117,1 1 0,-1 0-1,0 2 1,0 0 0,28 16 0,-39-19 40,0 1 0,-1 0 0,0 0 0,0 0 0,0 1 0,0 0-1,4 7 1,-7-9 8,0 1-1,0-1 1,-1 1-1,0-1 1,0 1-1,-1 0 1,1-1-1,-1 1 1,0 0-1,0 0 1,0 0-1,-1 7 1,1 2 26,-2 0 0,0 0 0,0 0 0,-2 0 0,1-1 0,-2 1 0,-8 21 0,4-16 44,-1-1 0,-1 0 0,0 0 0,-14 16 0,17-26-49,0-1-1,0 0 1,0 0-1,-1 0 1,0-1-1,0-1 1,0 1-1,-1-1 1,0-1-1,-13 6 1,20-9-26,-85 28 180,72-25-172,0 0 0,-1-2 0,1 0 0,-18 0 1,19-2-52,10 0-7,10 0-59,25 2-115,-19-1 185,-1 0 0,15-1 1,-6-1 91,0-1 0,0-1-1,-1-1 1,1-1 0,34-13 0,-4-4-1,159-74-5,-7-13 148,-85 25 248,-98 66-336,-18 17-114,1 0 1,-1 0 0,0-1 0,0 1 0,0-1-1,-1 1 1,1-1 0,0 1 0,0-1 0,-1 1-1,1-1 1,0-2 0,-1 4-7,0 0 1,-1-1-1,1 1 1,0 0-1,0 0 0,0 0 1,0-1-1,0 1 1,0 0-1,-1 0 0,1 0 1,0 0-1,0-1 1,0 1-1,0 0 0,-1 0 1,1 0-1,0 0 1,0 0-1,0 0 0,-1 0 1,1 0-1,0 0 1,0-1-1,-1 1 0,1 0 1,0 0-1,0 0 1,0 0-1,-1 0 0,1 0 1,0 0-1,0 0 1,-1 1-1,1-1 0,0 0 1,0 0-1,0 0 1,-1 0-1,1 0 0,0 0 1,0 0-1,0 0 1,-1 1-1,1-1 0,0 0 1,0 0-1,-11 7-224,3 1 167,-1 1 1,2 1-1,-1 0 1,1 0 0,1 0-1,-9 19 1,6-9 81,2 0 0,-11 40 0,16-50-20,0-1 0,1 1 0,0 0 1,1 0-1,0-1 0,0 1 0,1 0 1,1 0-1,2 11 0,-3-18 23,0 0-1,0 0 1,0 0-1,0 0 1,0 0-1,1-1 1,-1 1 0,1 0-1,0-1 1,0 1-1,0-1 1,0 0 0,0 0-1,0 1 1,1-1-1,-1-1 1,1 1-1,0 0 1,-1-1 0,1 1-1,0-1 1,0 0-1,0 0 1,0 0 0,0 0-1,0 0 1,0-1-1,0 0 1,0 1-1,0-1 1,0 0 0,4-1-1,-2 1 15,-1-1-1,0 0 1,-1 0 0,1-1-1,0 1 1,0-1 0,0 0-1,-1 0 1,1 0-1,-1 0 1,0 0 0,1-1-1,-1 0 1,0 0-1,0 0 1,-1 0 0,1 0-1,-1 0 1,4-6-1,2-5 53,0-1-1,-1 0 0,7-24 1,-10 27-98,0 0 0,0-1 0,-2 1 0,1-1 0,-2 0 0,0 1 0,0-1 0,-1 0 1,-1 0-1,0 0 0,0 1 0,-6-20 0,6 27-12,-1-1-62,1 1 0,-1-1 0,-1 0 0,1 1 0,-5-8 0,7 12 72,-1 0 0,0 0 1,0 0-1,0 0 0,0 0 1,0 1-1,0-1 1,0 0-1,0 0 0,0 1 1,0-1-1,0 0 0,0 1 1,-1-1-1,1 1 0,0-1 1,-1 1-1,1 0 1,0 0-1,0 0 0,-1-1 1,1 1-1,0 0 0,-1 1 1,1-1-1,0 0 0,-1 0 1,1 0-1,-2 1 1,2 0-10,-1-1 0,1 1 0,-1 0 0,0-1 0,1 1 0,-1 0 0,1 0 0,0 0 0,-1 0 1,1 0-1,0 0 0,-1 1 0,1-1 0,0 0 0,0 1 0,-1 1 0,17-2 35,-9-1 43,1 0 1,-1 0 0,10-2 0,-9 0 28,1 0-1,0-1 1,-1 1-1,1-2 1,-1 1 0,9-7-1,38-28 39,-48 33-136,23-16 84,-1-2 1,-1-2-1,-1 0 0,-1-1 0,32-45 1,93-197-100,-125 219-81,-15 29 109,-2-1-1,0 0 1,8-36 0,-14 52-68,-2 4 54,0 1 0,0 0-1,0 0 1,0 0 0,0-1 0,0 1 0,1 0-1,-1 0 1,0-1 0,0 1 0,0 0 0,0 0-1,0-1 1,0 1 0,0 0 0,0 0 0,-1-1 0,1 1-1,0 0 1,0 0 0,0-1 0,0 1 0,0 0-1,0 0 1,0 0 0,0-1 0,-1 1 0,1 0-1,0 0 1,0 0 0,-1-1 0,-9 22-582,-83 211 673,20-42 109,37-114-130,10-22-165,-36 111 0,-8 130 686,69-286 14,3-27-268,-1 2-281,0 1 1,1 0 0,1 0-1,1 1 1,0-1 0,7-16-1,0 5-31,1 0-1,20-32 1,-20 42-20,0 0 0,1 0 0,1 1 0,0 1 1,16-13-1,-24 22-38,0 1 0,0-1 0,0 1 0,0 1 0,0-1 0,1 1 0,0 0 0,0 0 0,-1 1 0,2 0 0,10-2 0,-15 4 45,-1 1 1,1-1-1,0 1 1,0-1-1,0 1 1,-1 0-1,1 0 1,0 0-1,-1 0 1,1 1-1,-1-1 1,1 1-1,-1-1 1,0 1-1,0 0 1,1 0-1,2 4 1,-2-3 1,-1 1 0,0-1-1,1 1 1,-1-1 0,0 1 0,-1 0 0,1 0 0,-1-1 0,0 1 0,1 0-1,0 8 1,-1 6 9,1 0 0,1 0 0,1 0 0,0 0 0,1-1 0,1 0 0,11 22 0,-16-38 1,0 1 0,0 0 0,0 0-1,1 0 1,-1 0 0,1-1 0,-1 1 0,1-1-1,-1 1 1,1-1 0,0 1 0,0-1 0,-1 0 0,1 0-1,0 0 1,0 0 0,0 0 0,0-1 0,0 1-1,1 0 1,-1-1 0,0 0 0,0 1 0,0-1-1,0 0 1,4 0 0,-1-1 22,-1 0 1,0-1-1,0 1 0,0-1 1,0 1-1,0-1 0,0 0 1,0-1-1,-1 1 1,1-1-1,-1 1 0,6-7 1,7-9 112,-1-1 0,25-41 0,-18 27-16,-9 12-120,11-26 0,-1 3 8,-22 42-40,-1 1 1,1 0 0,-1 0 0,1 0-1,0 0 1,-1 0 0,1 0 0,0 0-1,0 0 1,0 0 0,0 0 0,-1 0-1,1 1 1,1-1 0,-1 0 0,0 1-1,0-1 1,0 1 0,0-1 0,0 1 0,0-1-1,1 1 1,-1 0 0,0-1 0,0 1-1,1 0 1,1 0 0,-1 1 17,0 0 0,0 0 0,0-1 0,0 2 0,0-1 0,0 0 0,0 0 0,0 1 0,-1-1 0,1 1 0,-1-1 0,1 1 0,-1 0 0,1-1 0,1 5 0,11 17 33,-1 1-1,-1 0 1,15 48 0,-23-62-16,0 0 0,0 0 0,1-1 0,0 1 0,1-1 0,12 15 0,-13-18 24,0-1 1,1 0-1,-1-1 0,1 1 1,0-1-1,0 0 0,0-1 1,1 0-1,0 0 0,-1 0 1,10 2-1,-4-2 46,0 0 1,0-1-1,0-1 0,0 0 0,1-1 1,-1 0-1,0-1 0,12-1 1,-4-2-45,0-1 0,0-1 0,36-15 0,-50 18-890,9-1-2203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8:5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335 597 2400,'5'-8'389,"-5"7"-96,1 0-1,-1-1 1,1 1-1,0 0 1,-1 0-1,1 0 1,0 0-1,0 0 0,0 0 1,0 0-1,0 0 1,0 1-1,1-2 1,2-1 812,-3 3-1026,-1 0 0,0 0-1,1-1 1,-1 1 0,0 0 0,1 0-1,-1-1 1,0 1 0,1 0-1,-1 0 1,0-1 0,0 1 0,1 0-1,-1-1 1,0 1 0,0-1 0,0 1-1,0 0 1,1-1 0,-1 1 0,0-1-1,0 1 1,0 0 0,0-1-1,0 1 1,0-1 0,0 1 0,0 0-1,0-1 1,0 1 0,0-1 0,0 1-1,0 0 1,-1-1 0,1 1 0,0 0-1,0-1 1,0 1 0,-1-1 0,1 1-1,0 0 1,0 0 0,-1-1-1,1 1 1,-1-1 0,0 0 91,0 0-1,-1 0 1,1 0 0,-1 0 0,1 0-1,-1 0 1,1 0 0,-1 1-1,0-1 1,1 1 0,-3-1 0,-8-1-11,-1 1-1,1 0 1,-1 1 0,1 0 0,-1 1 0,1 1 0,-1 0 0,1 0 0,0 1 0,0 1 0,0 0 0,0 1 0,1 0 0,0 0 0,0 1-1,0 1 1,1 0 0,0 0 0,0 1 0,1 1 0,0-1 0,0 2 0,1-1 0,0 1 0,1 0 0,0 0 0,0 1 0,1 0 0,-8 21-1,10-18-83,0 0-1,0 0 0,1 0 0,1 0 0,1 1 1,0-1-1,0 1 0,2-1 0,0 1 0,4 22 0,-4-34-6,0 1 0,0-1 0,1 1 0,-1-1 0,1 0 0,0 0 0,0 0 0,0 0 0,0 0-1,0 0 1,1 0 0,5 4 0,-6-6-21,-1 1 0,1-1 0,0 0 0,0 0 1,-1-1-1,1 1 0,0 0 0,0-1 0,0 1 0,0-1 0,0 1 0,0-1 0,0 0 0,0 0 0,0 0 0,0 0 0,0 0 0,0 0 1,0-1-1,0 1 0,0-1 0,0 1 0,0-1 0,0 0 0,1-1 0,4-2 66,0-1 0,-1-1-1,0 1 1,0-1 0,-1 0 0,0 0-1,0 0 1,0-1 0,-1 0 0,4-7-1,-8 13-109,10-16 53,-1-1 1,-1 0 0,0 0-1,-1-1 1,-2 0 0,0-1-1,4-27 1,-8 34-76,-1 0 1,0 1-1,0-1 0,-4-12 1,3 13-33,0 8-32,0 0 0,0-1 0,-1 1 0,1 0 0,-1 0 0,-4-7 0,6 11 75,0 0 0,0 1 1,0-1-1,0 0 0,0 0 1,0 0-1,0 0 0,0 0 0,0 0 1,0 0-1,0 0 0,0 0 1,0 0-1,0 0 0,0 0 1,0 0-1,0 1 0,0-1 1,0 0-1,0 0 0,0 0 0,0 0 1,0 0-1,0 0 0,0 0 1,0 0-1,-1 0 0,1 0 1,0 0-1,0 0 0,0 0 1,0 0-1,0 0 0,0 0 1,0 0-1,0 0 0,0 0 0,0 0 1,0 0-1,0 0 0,-1 0 1,1 0-1,0 0 0,0 0 1,0 0-1,0 0 0,0 0 1,0 0-1,0 0 0,0 0 1,0 0-1,0 0 0,0 0 0,0 0 1,0 0-1,0 0 0,-1 0 1,1-1-1,0 1 0,0 0 1,0 0-1,0 0 0,0 0 1,-1 12-384,3 16 127,6 6 283,3 0-1,0 0 1,26 51 0,-32-77 84,-1 0 0,1-1 1,1 1-1,-1-1 0,9 9 1,-11-14-54,-1 0 0,0 0-1,1 0 1,0 0 0,-1 0 0,1 0 0,0-1 0,0 1 0,0-1 0,0 0 0,0 0-1,0 0 1,0 0 0,0-1 0,0 1 0,0-1 0,1 0 0,5 0 0,-4-1 3,0 0 0,0-1-1,0 1 1,0-1 0,-1 0 0,1-1 0,0 1 0,-1-1 0,8-6 0,4-4 62,16-19 0,-20 20-74,127-140 92,-126 138-113,-10 10-28,0 0 1,1 0-1,-1 1 1,1 0-1,0-1 1,0 1 0,0 0-1,0 1 1,0-1-1,1 1 1,4-2 0,-8 4-5,-1-1 0,1 1 0,0 0 0,0 0 0,-1 0 0,1 0 0,0 0 0,-1 0 0,1 0 0,0 0 0,0 0 0,-1 0 0,1 0 0,0 0 0,-1 1 0,1-1 0,0 0 0,0 0 0,-1 1 0,1-1 0,-1 0 0,1 1 0,0-1 0,0 2 0,0-1 8,0 0 1,0 1-1,0 0 0,0-1 1,0 1-1,0-1 1,0 1-1,-1 0 1,2 3-1,-1 3 55,0 1-1,0-1 1,0 11-1,-5 45 198,2-42-100,1-1 1,2 30 0,0-2 363,-1-49-493,0 0 0,0 0 0,1 0 0,-1 0 0,0 0 0,1 0 0,-1 0 0,0 0 0,0-1 0,1 1 0,-1 0 0,0 0 0,0 0 0,1 0 1,-1 0-1,0 0 0,0-1 0,0 1 0,1 0 0,-1 0 0,0 0 0,0-1 0,0 1 0,1 0 0,-1 0 0,0 0 0,0-1 0,0 1 0,0 0 0,0 0 1,0-1-1,1 1 0,12-17 246,-10 13-237,11-14-2,8-11 46,1 1-1,34-30 0,-37 40-76,38-32-100,-51 45 49,0 0 0,0 1 0,1 0 0,-1 0 1,1 0-1,13-3 0,-18 6 40,-1 0-1,0 1 1,1 0 0,-1-1 0,0 1-1,1 0 1,-1 0 0,1 0 0,-1 0-1,0 1 1,1-1 0,-1 1 0,0-1-1,1 1 1,-1 0 0,0 0 0,0 0-1,4 2 1,-4-1 0,1 0 0,-1 1 0,1-1 0,-1 1 0,0-1 0,0 1 0,0 0 0,0 0 0,-1 0 0,1 0 0,1 5 0,1 6 1,0 1 0,-1 0-1,-1 0 1,1 23-1,-2-33 23,0 12 18,1 0 0,0 0 0,8 25-1,-9-37 12,0-1 0,1 0-1,-1 0 1,1-1-1,0 1 1,0 0-1,0-1 1,0 1 0,1-1-1,0 1 1,-1-1-1,1 0 1,0 0-1,0 0 1,1-1 0,-1 1-1,1-1 1,-1 0-1,8 4 1,-9-6-5,1 1 1,0-1 0,0 1-1,-1-1 1,1 0-1,0 0 1,-1 0-1,1 0 1,0-1-1,0 1 1,-1-1 0,1 0-1,-1 1 1,1-1-1,-1 0 1,1-1-1,-1 1 1,4-2-1,2-3 17,1-1 1,-1 0-1,10-10 0,-6 6 56,76-88-12,-10 11 19,11 4 145,-71 63-92,-17 20-180,-1 0 0,1 1 0,-1-1 1,1 0-1,-1 1 0,1-1 0,-1 0 0,0 0 0,1 0 0,-1 1 0,0-1 0,0 0 0,1 0 0,-1 0 0,0 0 0,0 0 0,0 0 0,0 1 0,0-1 0,0 0 0,0 0 0,-1-1 0,0 2-13,0 0 0,1 0 0,-1 0 0,0 0 0,0 0 0,0 0 0,1 0 0,-1 0-1,0 1 1,0-1 0,0 0 0,1 1 0,-1-1 0,0 0 0,-1 2 0,2-2-7,-6 3-46,-1 1 0,1 1 0,0-1 0,1 1 1,-1-1-1,-6 9 0,-25 35-73,33-43 163,-10 14-18,1 2 1,0 0 0,2 0 0,1 1-1,0 1 1,2-1 0,0 1 0,2 1 0,0-1-1,-2 30 1,7-47 52,1 0-1,0 0 1,0 0 0,0 0-1,1 0 1,0 0 0,0 0-1,2 6 1,-2-10-26,-1-1 0,1 0-1,-1 0 1,1 0 0,0 1 0,-1-1 0,1 0 0,0 0-1,0 0 1,0 0 0,0 0 0,-1 0 0,2-1 0,-1 1-1,0 0 1,0 0 0,0-1 0,1 2 0,0-2-18,0 0 1,-1 0-1,1 0 1,0 0-1,-1 0 0,1 0 1,0 0-1,-1 0 1,1-1-1,-1 1 1,1 0-1,0-1 1,-1 0-1,1 1 1,-1-1-1,1 0 1,-1 0-1,2-1 1,9-7 52,0-1 1,-1 0-1,0-1 1,-1 0-1,15-20 1,-8 10 58,58-66 64,-35 42-176,-1-2-1,40-63 1,-53 60 31,-1 0 0,32-96 1,-39 90-78,-2-2 0,-2 0 1,8-82-1,-22 137-10,0-1 1,0 1-1,0-1 1,0 1-1,0-1 1,-1 1-1,-1-5 1,2 7 46,0 1 0,0-1 0,0 1 0,-1-1-1,1 1 1,0-1 0,-1 1 0,1-1 0,0 1 0,-1-1 0,1 1 0,-1-1 0,1 1 0,-1 0 0,1-1 0,-1 1 0,1 0-1,-1-1 1,1 1 0,-1 0 0,1 0 0,-1-1 0,0 1 0,1 0 0,-1 0 0,1 0 0,-1 0 0,0 0 0,1 0 0,-1 0-1,0 0 1,1 0 0,-1 0 0,1 0 0,-1 0 0,0 0 0,1 1 0,-1-1 0,1 0 0,-1 0 0,1 1 0,-2 0 0,0 0-8,0 0 1,0 0 0,0 1 0,0-1 0,0 1 0,0-1 0,0 1 0,1 0 0,-3 2 0,-9 14-52,0 1 1,1 1-1,1 0 1,1 1-1,1 0 1,-8 27 0,-33 141-40,43-153 126,2 1 0,1 0 0,2 1 0,1-1 0,2 0 0,7 40 0,-4-47 61,2 1 0,1-1 0,2-1 0,1 1 0,1-2 0,2 1 0,25 43 0,-31-62-839,0 0 1,0 0 0,0 0 0,2-1 0,10 10 0,11 2-2004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8:5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10 160 3328,'0'-2'91,"-1"-2"273,1 0 1,-1-1 0,-1 1 0,-2-9 0,3 4 3875,2 17-961,0 17-2398,2 1 0,8 33 0,-2-8-318,36 219 967,-32-188-709,26 84 1,-33-145-714,51 158 733,-28-126 1474,-20-73-1931,1 1 1,6-26-1,-2 10-225,16-38-124,4 0 1,49-76-1,-47 85-57,-3-1-1,-3-2 0,33-105 1,-62 168 12,0 0-70,1 0 0,-1 0 0,1-1 0,0 1-1,-1 0 1,2 1 0,-1-1 0,4-4 0,-6 20-427,-6 62 133,-15 189 51,19-195 322,13 127 1,-7-157 109,-4-26-46,1 0 0,1 1 0,0-1-1,0 0 1,1 0 0,7 16 0,-10-27-24,1 0 1,-1 0-1,0-1 1,1 1-1,-1 0 1,1-1-1,-1 1 1,1 0-1,0-1 1,-1 1-1,1-1 1,0 1-1,-1-1 1,1 1-1,0-1 0,1 1 1,-2-1-18,1 0 0,-1 0 1,0 0-1,1 0 0,-1 0 1,1 0-1,-1 0 0,1 0 0,-1 0 1,1 0-1,-1 0 0,1 0 1,-1-1-1,1 1 0,-1 0 0,0 0 1,1 0-1,-1-1 0,1 1 0,0-1 1,1-1 69,0-1-1,0 1 1,0-1 0,0 1 0,-1-1 0,2-3-1,-2 5-53,7-16 289,8-23 0,-3 7-160,42-86 12,140-217-1,17 4-178,-195 306-443,11-20-1668,-23 30-4262,-2 11 3461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9:0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327 145 3232,'5'-12'3877,"-4"16"-2304,0 0-1277,1 0-1,-1 0 0,-1 0 0,1 1 0,-1-1 0,1 0 1,-1 0-1,-1 8 0,-8 40 707,6-36-677,-9 39 717,-27 75 0,-32 52 68,-15 44-245,82-212-838,-65 175 682,30-92 779,34-85-812,4-10-181,2-3 13,7-20 319,27-58-733,61-100-1,-82 156-289,1 1 1,36-40-1,-50 60 144,1 1 0,-1-1 0,1 1 0,-1 0-1,1 0 1,0-1 0,0 1 0,0 0 0,-1 1-1,1-1 1,4-1 0,-5 2 37,0 0 1,0 0 0,-1 0-1,1 0 1,0 0-1,0 0 1,0 0 0,-1 1-1,1-1 1,0 0-1,0 0 1,-1 1-1,1-1 1,0 0 0,0 1-1,-1-1 1,1 1-1,0-1 1,-1 1-1,1-1 1,-1 1 0,1 0-1,-1-1 1,1 1-1,-1 0 1,1-1 0,-1 1-1,1 0 1,-1 0-1,0-1 1,1 2-1,3 11-11,-1 0 0,0 0 0,-1 0 0,2 26 0,-2-12 12,0-8 24,1 0 1,1 0-1,1 0 0,11 28 0,-12-37 31,0-1 1,1 0-1,0 0 1,0 0-1,1-1 1,0 0-1,1 0 1,0 0-1,0-1 1,12 9-1,-14-12 29,0-1 0,0 0 0,1 0 0,-1 0 0,1-1 0,0 0 0,0 0 0,0-1 0,0 1 0,0-1 0,10 1 0,-8-2-10,1-1 0,-1 1 0,1-1 0,0-1 0,-1 0 0,0 0 0,14-5 0,-9 1 11,-1 0 1,1 0-1,-1-2 0,-1 1 0,1-1 0,-2-1 0,1 0 1,-1-1-1,18-21 0,-12 9-39,-1 0 0,-1-1 0,-1-1 0,14-36 0,-24 52-82,0 0 0,0-1 0,-1 1-1,-1 0 1,1-1 0,-1 1 0,-1-1 0,1 1 0,-3-15 0,2 22 30,0 1 1,0-1 0,0 0-1,0 1 1,0-1 0,0 1-1,0-1 1,0 1 0,0-1-1,-1 1 1,1-1 0,0 1-1,0-1 1,-1 1 0,1-1-1,0 1 1,-1 0 0,1-1 0,0 1-1,-1-1 1,1 1 0,-1 0-1,1-1 1,-1 1 0,1 0-1,-1 0 1,1-1 0,-1 1-1,1 0 1,-1 0 0,1 0-1,-1 0 1,1 0 0,-1-1-1,1 1 1,-1 0 0,1 0-1,-1 0 1,1 0 0,-1 1-1,0-1 1,1 0 0,-1 0-1,1 0 1,-1 0 0,1 0-1,-1 1 1,1-1 0,-1 0-1,1 1 1,0-1 0,-1 0 0,0 1-1,-3 2-59,-1 0 0,1 1 0,-7 7 0,-1 2 49,1 1 0,0 1 0,1 0 0,1 0 0,-8 18 0,6-11 12,1-3 15,2-1-1,0 2 1,1-1-1,1 1 1,0 0-1,2 0 0,1 0 1,-2 30-1,5-43 19,0 0 1,1 0-1,0 0 0,0 0 0,1-1 0,0 1 0,0 0 0,0-1 0,1 0 0,0 1 1,0-1-1,6 8 0,-6-11 34,-1 0 0,1 0 1,0 0-1,0 0 0,0 0 0,0-1 1,1 1-1,-1-1 0,1 0 0,-1 0 1,1 0-1,0 0 0,0-1 0,0 1 1,0-1-1,0 0 0,0 0 0,0-1 1,0 1-1,0-1 0,9 0 0,-7-1-2,0 0-1,0-1 1,0 1 0,1-1-1,-2 0 1,1-1-1,0 1 1,0-1 0,6-5-1,2-2 58,0 0 1,13-14-1,12-16 113,52-68 0,-6 7-134,18-3-60,18-20-14,-97 94-99,-1 0-1,25-44 0,-46 72 50,-1 0 1,0 0-1,0-1 0,0 1 0,0 0 0,0-1 0,-1 1 0,1-1 0,-1 1 0,0 0 1,1-4-1,-1 6 28,0 0 1,0 0 0,0 0 0,0-1 0,0 1-1,0 0 1,0 0 0,0 0 0,0-1 0,0 1-1,0 0 1,0 0 0,-1 0 0,1 0 0,0-1-1,0 1 1,0 0 0,0 0 0,0 0 0,0 0-1,0 0 1,0-1 0,-1 1 0,1 0-1,0 0 1,0 0 0,0 0 0,0 0 0,-1 0-1,1 0 1,0-1 0,0 1 0,0 0 0,0 0-1,-1 0 1,-7 2-235,-7 8 5,15-10 227,-7 5-10,-30 23-48,-39 22 0,18-14 9,18-17-46,17-8 144,-24 15 1,40-21-52,0 0 1,0 0 0,1 0 0,0 1 0,0 0 0,0 0 0,-7 12-1,7-9-8,1 0 0,0 1 0,1 0 1,0 0-1,-4 17 0,2-1 49,-2 29 0,7-44-3,0 0 0,1-1 1,0 1-1,1 0 0,0 0 0,5 20 0,-5-26 19,1 0 1,0 0-1,0-1 0,0 1 0,0-1 0,1 1 0,-1-1 0,1 0 0,0 0 0,1 0 0,-1 0 0,1-1 0,-1 1 0,1-1 0,0 0 0,0 0 0,7 3 0,-1-2 55,0 0 0,0-1 0,0 0 0,0-1 0,1 0-1,-1 0 1,1-1 0,-1-1 0,1 0 0,-1 0 0,1-1 0,-1 0-1,18-5 1,-9 1 10,-1-1-1,0 0 0,0-1 1,-1-1-1,0-1 1,28-18-1,-28 14-27,-1-1 0,0 0 0,15-18 0,37-51 134,-50 60-202,143-212 28,-31 0 235,-88 148-376,41-127 0,-79 203 62,-1 0 0,2-18-1,-5 27 6,0-1 0,1 1 0,-1-1 0,0 1 0,-1-1 0,1 1 0,0-1 0,-1 1 0,1 0-1,-1-1 1,0 1 0,0 0 0,0-1 0,0 1 0,0 0 0,-3-4 0,3 5 15,0 0-1,0 1 1,0-1 0,0 1-1,0-1 1,0 1 0,0-1 0,0 1-1,0 0 1,0-1 0,0 1-1,-1 0 1,1 0 0,0 0-1,0 0 1,0 0 0,0 0 0,-1 0-1,1 0 1,0 1 0,0-1-1,0 0 1,0 1 0,0-1-1,0 1 1,-2 0 0,0 0-48,-5 2 12,0 1 1,0-1 0,0 1-1,1 1 1,0-1-1,0 1 1,0 1-1,-6 5 1,2 0 16,1 0 1,0 1-1,-15 25 1,6-2 38,1 1 1,-18 52 0,-45 167-231,69-202 238,3 0 1,-6 106-1,19-12 143,-1-120-75,1 0 1,1 0 0,13 38 0,-16-58-13,1 0-1,0-1 1,0 0 0,0 1 0,6 6-1,-7-10-22,0-1 0,0 1-1,1-1 1,-1 0 0,1 0-1,-1 0 1,1 0 0,0 0-1,0 0 1,0-1 0,0 1 0,0-1-1,5 2 1,-1-2 18,1 0 0,0 0 0,0 0-1,0-1 1,-1 0 0,1-1 0,0 0 0,0 0 0,-1-1 0,1 1 0,-1-2-1,15-5 1,-4-1 6,0 0 1,0-1-1,28-22 0,-20 11-19,0-1-1,-2-2 1,-1 0 0,35-48 0,-43 52-9,-1-1 0,-1-1 0,-1 0 0,11-29 1,-21 46-39,0 0 0,-1 0 0,0 0-1,1 0 1,-1-8 0,-1 12-24,0-1-1,0 1 1,0 0-1,0-1 1,0 1-1,0-1 1,-1 1-1,1-1 1,0 1-1,-1 0 1,1-1-1,-1 1 0,0 0 1,1 0-1,-1-1 1,0 1-1,0 0 1,0 0-1,0 0 1,0 0-1,-2-2 1,2 3-3,0-1 0,-1 0 0,1 1 1,0-1-1,-1 1 0,1-1 1,0 1-1,-1 0 0,1 0 0,0 0 1,-1-1-1,1 1 0,-1 1 1,1-1-1,0 0 0,-1 0 0,-2 1 1,-24 10-169,27-10 184,-11 5-18,1 0 1,0 1-1,1 0 1,0 0-1,0 1 0,0 1 1,1 0-1,1 0 1,-1 1-1,1 0 0,1 0 1,-7 13-1,4-6 1,2 2 0,0-1 1,-11 37-1,17-46 51,0 0 1,0 0-1,1 0 1,1 0-1,-1 0 1,1 0-1,1 1 1,-1-1-1,2 0 1,-1 0-1,4 10 1,-4-15 25,1-1 0,0 1-1,0 0 1,0-1 0,1 1 0,-1-1 0,1 0-1,0 1 1,0-1 0,0-1 0,0 1 0,0 0-1,0-1 1,1 0 0,0 1 0,-1-1-1,1-1 1,0 1 0,7 2 0,-4-2 4,-1-1 0,0 0 0,1 0 1,-1 0-1,1-1 0,-1 0 0,1 0 0,-1 0 0,0-1 0,1 0 1,-1-1-1,9-2 0,-1-2 7,-1 0 0,0-1-1,-1 0 1,0-1 0,21-18 0,53-57 63,-53 50-106,-30 30-13,87-79-58,-79 73 14,1 1 0,0 0-1,0 1 1,0 0 0,1 1 0,18-7 0,-30 13 31,1-1 1,-1 0-1,1 1 0,-1 0 0,1-1 0,-1 1 0,1 0 0,-1-1 0,1 1 1,0 0-1,-1 0 0,1 1 0,-1-1 0,1 0 0,-1 0 0,1 1 0,-1-1 1,1 1-1,-1-1 0,1 1 0,-1 0 0,1-1 0,-1 1 0,0 0 1,1 0-1,-1 0 0,2 2 0,-1 1 3,0 0 1,0 0-1,0 0 0,0 0 0,0 0 1,-1 1-1,0-1 0,1 7 1,7 39-145,-3-20 294,0 1 0,21 55 0,-24-77-57,2 1-1,-1-1 1,1-1-1,1 1 1,-1-1-1,2 0 1,-1 0-1,1-1 1,0 0-1,0 0 1,1 0-1,0-1 1,11 6 0,-11-7-6,0-1 1,0 0 0,1 0-1,-1-1 1,1 0 0,0-1-1,0 0 1,0 0 0,0-1-1,0 0 1,0 0 0,0-1-1,0-1 1,1 1 0,11-4-1,-11 1-264,1-1 0,-1-1 0,0 0 0,0 0 0,0-1-1,-1 0 1,0 0 0,0-1 0,14-14 0,9-15-1009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9:0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1100 3072,'-5'11'4090,"14"-7"-1503,-6-4-2379,0-1 1,0 1-1,0-1 0,0 1 1,-1-1-1,1 0 0,0 0 0,0 0 1,0-1-1,-1 1 0,1-1 1,-1 1-1,1-1 0,-1 0 0,1 0 1,2-4-1,3-2 105,-1-1-1,0-1 1,6-10-1,-11 16-175,46-81 1140,-11 17-538,-7 17-50,-3-2 0,-1-1 1,25-76-1,-50 125-705,1 0 1,0 1-1,0-1 0,0 1 0,1-1 1,0 1-1,0 0 0,0 0 0,0 0 0,0 0 1,1 0-1,4-3 0,-2 3-32,1 0-1,-1 0 1,1 0 0,-1 1-1,1 0 1,0 0-1,13-2 1,69-13-174,-80 17 194,1 0 1,-1 0-1,0 1 1,0 1-1,1 0 1,-1 0-1,15 4 0,-21-4 19,-1 0-1,1 0 1,-1 0-1,0 0 1,0 0-1,1 1 1,-1-1-1,0 1 0,0-1 1,0 1-1,-1 0 1,1 0-1,0 0 1,-1 0-1,1 0 1,1 3-1,-1-1 12,-1 0 1,1-1-1,-1 1 0,0 0 0,0 0 1,-1 0-1,1 0 0,-1 0 1,0 6-1,-1 3 28,-1 0 1,0-1-1,-1 0 0,0 0 1,-8 19-1,-5 10 74,-16 67 0,28-88-42,1-1 0,0 1 1,1 0-1,2 0 0,2 36 0,-1-51 27,0 1 0,0-1 0,0 0 0,1 1 0,0-1 0,0 0 0,0 0-1,1 0 1,0 0 0,0-1 0,0 1 0,0-1 0,6 6 0,-7-9-31,0 1 0,0 0 0,0 0 0,0-1 0,1 1 0,-1-1 0,0 0 0,1 0 0,-1 0 0,1 0 1,0 0-1,-1-1 0,1 1 0,0-1 0,-1 1 0,1-1 0,0 0 0,0 0 0,-1 0 0,1 0 0,0-1 0,-1 1 0,1-1 1,0 0-1,-1 0 0,1 0 0,-1 0 0,1 0 0,1-2 0,12-7 60,-1-1 1,0-1-1,-1 0 1,0-1-1,20-25 1,12-11-35,13-9 86,123-93 1,-83 80-352,-93 65-26,-14 12-285,-4 7 442,0 0 0,0 1 1,2 0-1,0 0 0,0 1 1,1 0-1,1 1 0,-9 23 0,12-25 78,1 0 0,0 0 1,0 0-1,2 1 0,-1-1 0,2 1 0,0-1 0,1 1 0,0 0 0,5 24 0,-5-36 12,1-1-1,-1 0 0,1 1 0,0-1 0,0 0 1,0 1-1,0-1 0,0 0 0,0 0 1,1 0-1,-1 0 0,1 0 0,0 0 0,-1 0 1,1 0-1,0-1 0,0 1 0,0-1 1,0 0-1,0 1 0,0-1 0,0 0 1,1 0-1,-1 0 0,0 0 0,1-1 0,-1 1 1,1-1-1,-1 1 0,4-1 0,-1 0 35,1-1 0,-1 0 0,0 0 0,0 0 0,0 0 0,-1-1 0,1 0 0,0 0 0,0-1 0,8-5 0,0-1 12,0-1 0,12-13 0,17-20 83,-2-1-1,36-56 0,-44 57-171,-24 32-26,-5 7-64,0 0 1,1-1-1,-1 1 0,1 0 1,0 1-1,6-6 0,-10 9 78,0 0-1,0 0 1,1-1-1,-1 1 0,0 0 1,1 0-1,-1 0 1,0 0-1,0 0 0,1-1 1,-1 1-1,0 0 1,1 0-1,-1 0 1,0 0-1,1 0 0,-1 0 1,0 0-1,0 0 1,1 0-1,-1 0 1,0 0-1,1 0 0,-1 1 1,0-1-1,1 0 1,-1 0-1,0 0 1,0 0-1,1 0 0,-1 1 1,0-1-1,0 0 1,1 0-1,-1 0 0,0 1 1,0-1-1,0 0 1,1 0-1,-1 1 1,0-1-1,0 0 0,0 0 1,0 1-1,0-1 1,0 0-1,1 1 1,-1-1-1,0 0 0,0 1 1,0-1-1,0 0 1,0 0-1,0 1 0,0-1 1,0 0-1,-1 1 1,1 26-187,-1-24 166,1 0 35,-9 141 8,9-117 38,1-1 0,2 1 1,8 38-1,-11-62-11,1-1 0,0 1 0,0 0 1,0-1-1,0 0 0,0 1 0,1-1 1,-1 0-1,3 3 0,-3-4-13,-1-1 0,1 1-1,0 0 1,0-1 0,-1 1 0,1 0-1,0-1 1,0 1 0,0-1-1,0 1 1,0-1 0,0 0 0,0 1-1,0-1 1,0 0 0,0 0 0,0 0-1,0 0 1,0 0 0,0 0 0,0 0-1,0 0 1,0 0 0,0 0 0,0 0-1,0-1 1,0 1 0,1-1 0,8-5 39,-1 0 0,1-1 0,-2 0 0,10-10 0,-13 12-40,158-153 454,-121 120-394,-2-2 0,62-79 0,-65 61-163,-3-1-1,39-89 1,17-86 169,-77 197-140,-9 26-54,-1 0 0,0-1 0,-1 1 1,1-13-1,-3 24 108,0-21-401,0 20 391,0 1-1,0 0 0,0 0 1,0 0-1,0-1 1,0 1-1,0 0 1,0 0-1,0 0 1,-1-1-1,1 1 1,0 0-1,0 0 0,0 0 1,0-1-1,0 1 1,-1 0-1,1 0 1,0 0-1,0 0 1,0 0-1,0-1 1,-1 1-1,1 0 0,0 0 1,0 0-1,-1 0 1,1 0-1,0 0 1,0 0-1,-1 0 1,0 0-17,0 0 1,1 1-1,-1-1 1,0 1-1,0-1 1,0 1-1,1-1 1,-1 1-1,0-1 1,1 1-1,-1 0 1,0-1-1,0 2 1,-10 12-117,2 1 1,-16 29 0,-100 240 71,113-254 67,11-28 6,-16 38-18,-14 57 0,27-82 13,1 0 0,1 1 1,1-1-1,0 1 0,1-1 0,0 1 0,4 21 0,0-14 99,0-1 0,2 0 0,1-1 0,0 1 0,2-1 0,0-1 0,1 1 0,2-2 0,21 30 0,-30-45-45,0 0 0,1 0 0,-1 0-1,1-1 1,0 1 0,0-1 0,0 0 0,1-1 0,-1 1-1,1-1 1,0 0 0,-1 0 0,1 0 0,6 1 0,-6-2-9,0-1 0,0 0 1,1 0-1,-1 0 0,0 0 1,0-1-1,0 0 0,0 0 0,0-1 1,0 1-1,-1-1 0,1 0 1,0 0-1,5-4 0,9-6 69,0-1 0,-2-1 0,1 0 0,27-31 0,52-75 374,-89 109-497,3-5 61,17-27 1,-26 39-100,0 1 1,-1-1-1,1 0 1,-1 1-1,0-1 1,0 0-1,0 0 1,0 0-1,0 0 1,-1 0-1,0 0 1,0 0-1,0 0 1,-1-4-1,1 7 24,0 1 0,-1-1 0,1 0 0,0 0 0,-1 0 0,1 0 0,0 1 0,-1-1 0,1 0 0,-1 0 0,0 1 0,1-1 0,-1 0 0,1 1 0,-1-1 0,0 1 0,1-1 0,-1 1 0,0-1 0,0 1 0,0-1-1,1 1 1,-2-1 0,0 1-9,-1 0-1,1-1 0,0 1 1,0 0-1,0 0 0,0 0 1,0 0-1,0 1 0,-4 0 0,-1 1-42,-1 0-1,0 1 0,1 0 0,-7 5 0,6-4 60,1 1-1,0 1 0,0 0 0,1 0 0,-1 0 1,1 0-1,1 1 0,-1 0 0,1 1 1,0-1-1,1 1 0,-5 11 0,1-1 82,1 0 0,1 0 1,1 1-1,-4 28 0,7-33 39,1 0 0,0 0 1,1 0-1,0 1 1,5 26-1,-3-32-44,1 0 0,-1 0 1,1 0-1,1-1 0,-1 1 0,2-1 0,-1 0 0,1 0 1,0 0-1,9 9 0,-4-7 52,1 0 1,1 0 0,0-1-1,0-1 1,1 0-1,0-1 1,0 0-1,1-1 1,21 7-1,-12-6-135,0-1 0,0-1 0,1-1 0,0-1 0,30 0 0,-10-6-2444,-8 0 662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9:0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 4736,'-1'-1'369,"0"1"1,1-1-1,-1 1 1,0 0-1,0-1 0,0 1 1,1 0-1,-1 0 1,0-1-1,0 1 1,0 0-1,0 0 0,0 0 1,0 0-1,1 0 1,-3 1-1,-12 6 1470,10-3-1758,0 1 0,1 0-1,-7 7 1,10-10 351,-9 11-160,1 1 0,0 0 0,2 0 0,0 1 0,0 0 0,-7 24 0,2-4-42,-2 2-40,-42 122 344,43-116-349,-13 84-1,21-82 46,2 0 0,1 0 0,10 81 0,-4-96-13,1 0 1,2 0-1,0-1 1,3 0-1,0 0 1,24 45-1,-29-65-55,1 1-1,0-1 1,1 0-1,0 0 1,12 11-1,-15-16-135,0-1 1,0 0-1,0 0 1,1 0-1,-1 0 1,1-1-1,0 0 0,0 0 1,0 0-1,0 0 1,0-1-1,0 0 1,7 1-1,2-2-1035,1 0-1,0-1 1,0-1-1,-1 0 1,1-1-1,17-6 1,5-3-1631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9:0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5632,'3'-39'5322,"7"55"-2644,-6-2-2270,0-1 1,-1 1 0,-1 0 0,1 18-1,-1-15-99,2 47 826,-9 114 0,2-123-926,2-42-131,-4 148 1802,11-181-5352,2-5 1147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9:0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2 4480,'2'-2'755,"-1"2"-722,-1 0 0,0 0 0,0 0 0,0 0 0,1 0 0,-1 0 0,0 0-1,0 0 1,0 0 0,1 0 0,-1 1 0,0-1 0,0 0 0,0 0 0,0 0 0,1 0-1,-1 0 1,0 0 0,0 0 0,0 1 0,0-1 0,0 0 0,1 0 0,-1 0 0,0 0-1,0 1 1,0-1 0,0 0 0,0 0 0,0 0 0,0 1 0,0-1 0,0 0 0,0 0-1,0 0 1,0 1 0,0-1 0,4 11 482,-1 1 1,-1 0-1,0-1 0,0 1 0,-1 0 0,-1 15 0,-1-3 658,-1-1 0,-7 34 0,6-45-929,0-1-1,-1 1 1,0-1 0,-1 0-1,0 0 1,-1 0 0,0-1-1,0 0 1,-1 0-1,-1 0 1,-14 13 0,17-18-118,1-1 1,-2 0 0,1 0 0,0-1 0,-1 1 0,1-1 0,-1 0-1,0-1 1,0 1 0,0-1 0,-1-1 0,1 1 0,0-1 0,-1 0-1,1 0 1,-1-1 0,1 0 0,-1 0 0,1 0 0,-1-1 0,1 0-1,0 0 1,-9-4 0,9 4-72,0-1 0,1-1-1,-1 1 1,1-1 0,0 0-1,0 0 1,0-1 0,0 1 0,1-1-1,-1 0 1,1-1 0,0 1-1,0-1 1,0 1 0,1-1 0,0 0-1,0-1 1,0 1 0,0 0 0,1-1-1,0 0 1,-2-9 0,3 8-88,0 0 0,0 1 1,1-1-1,0 0 1,0 1-1,1-1 0,-1 0 1,2 1-1,-1-1 0,1 1 1,4-12-1,-5 15-7,1 0 1,-1 1-1,1-1 0,0 0 0,0 1 1,0-1-1,0 1 0,0-1 1,0 1-1,1 0 0,-1 0 0,1 0 1,-1 0-1,1 1 0,0-1 0,0 1 1,0-1-1,0 1 0,0 0 1,0 0-1,0 1 0,0-1 0,0 0 1,1 1-1,-1 0 0,0 0 0,4 0 1,0 1-2,0 0 0,1 1 0,-1 0 1,0 0-1,-1 1 0,1 0 0,0 0 1,-1 0-1,1 1 0,-1 0 0,0 0 1,-1 0-1,1 1 0,-1 0 0,6 7 1,1 0 72,-2 2 0,1-1 0,-2 1 1,0 1-1,10 21 0,-13-21 182,0 0 0,-1 0-1,-1 1 1,0-1 0,-2 1 0,1 0-1,-2 0 1,0 17 0,-2-8 70,-1-1 0,-1 1 0,-2-1 0,-10 37 0,7-35-169,4-11 33,0 0-1,-1 0 1,-1-1 0,-11 21-1,16-32-78,0-3-172,1 1 0,0-1 1,0 1-1,-1-1 1,1 1-1,0-1 1,-1 1-1,1-1 0,0 0 1,-1 1-1,1-1 1,0 1-1,-1-1 1,1 0-1,-1 0 0,1 1 1,-1-1-1,1 0 1,-1 1-1,1-1 1,-1 0-1,1 0 1,-1 0-1,0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6:09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67 3328,'0'-1'139,"0"0"1,0 0-1,0 0 1,0 0-1,1 0 0,-1 0 1,0 0-1,1 0 1,-1 0-1,1 0 0,0-1 1,0 1 154,0 0 0,-1 0 1,1 0-1,-1 0 0,1 0 0,-1 0 1,0 0-1,1 0 0,-1 0 1,0-1-1,0 1 0,1-1 0,-2-1 320,1 0 0,0 0 0,-1 1 0,1-1-1,-1 0 1,0 0 0,0 1 0,0-1 0,0 0-1,-2-2 1,1-1 2654,-1 9-2344,0 3-849,0 0 0,1 0 1,-1 1-1,1-1 0,1 0 0,-1 1 0,1-1 0,0 1 0,0 9 1,-3 16 143,-7 21 229,3 1 0,-4 81 0,7 70 544,5-180-900,5 176 434,-4-74 75,-2-106 1209,-7-169-802,8 78-906,1-86-263,7 67 151,-6 78-6,0 0 1,0 0 0,1 0-1,1 0 1,0 1 0,0 0-1,9-16 1,47-64-256,-59 89 270,20-26-88,2 1 0,1 1 0,1 1 0,1 1 0,1 1 1,0 1-1,2 2 0,55-29 0,-71 42-15,22-8 0,-30 13 54,-1 0 1,0 0-1,1 0 1,-1 0-1,1 1 0,-1 0 1,1 0-1,-1 0 1,7 1-1,-9 0 40,-1-1 0,1 1 0,0-1 0,-1 1 0,1 0 0,-1 0 0,0 0 0,1 0 0,-1 0 0,0 0 0,1 0 0,-1 1 0,0-1 0,0 0 0,0 1 0,0-1 0,0 0 0,-1 1 0,1 0 0,0-1 0,-1 1-1,2 1 1,0 5-5,-1-1 1,1 1-1,0 10 0,-2-14 6,1 14 31,-2 0-1,0-1 0,-1 1 1,-8 33-1,9-44-25,-2 0 0,1 0-1,-1 0 1,1 0 0,-2-1 0,1 1 0,-1-1-1,0 0 1,-1 0 0,1 0 0,-1-1 0,0 1 0,0-1-1,-10 7 1,5-5 0,-1 0 0,0-1 0,-1 0 0,1-1-1,-1 0 1,0-1 0,-19 4 0,22-6 1,-138 27 390,138-29-442,8 0 53,0 0 0,1 0 0,-1 0 0,0 0 0,0 0 0,0 0 0,0 0 0,0 0 0,0 0 0,0 1-1,1-1 1,-1 0 0,0 1 0,0-1 0,0 0 0,1 1 0,-1-1 0,0 1 0,0 0 0,1 0-3,0-1 0,1 1 0,-1 0 0,1-1-1,-1 1 1,1 0 0,-1-1 0,1 1 0,0 0 0,-1-1 0,1 1 0,0-1 0,0 1 0,0 0-4,56 38 72,-36-26 140,0 2 0,-1 0 0,34 34 0,-26-15-63,-2 1 0,-1 2 1,-2 0-1,-2 1 1,31 78-1,-50-111-146,0-1 0,-1 1 0,0 0-1,0 0 1,1 7 0,-2-10-586,-9-23-16460,10 13 15726,-1-15-3090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9:0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19 148 6048,'0'0'235,"-1"0"0,1-1 0,-1 1 0,1 0 0,0-1 0,-1 1 0,1-1 0,0 1 0,-1-1 0,1 1 0,0-1 0,0 1 0,-1-1 0,1 1 0,0-1 0,0 1 0,0-1 0,0 1 0,0-1 0,-1 1 0,1-1 0,0 0 0,0 1 0,1-2 0,-1 1 44,1 0 1,0 0-1,0-1 1,0 1-1,0 0 1,0 0-1,0 0 1,0 0-1,0 0 0,2-1 1,13-8 576,0 0 1,1 0-1,25-10 0,54-15 401,-86 31-1141,71-20 542,-70 21-670,0 1 1,0 1-1,1 0 1,-1 0-1,16 1 0,-25 1-7,0-1 0,0 0-1,1 0 1,-1 1 0,0-1 0,0 1-1,0 0 1,0-1 0,0 1-1,0 0 1,0 0 0,0 1 0,0-1-1,0 0 1,-1 1 0,4 2-1,-4-3 17,0 1 0,-1-1 0,1 0 0,-1 1 0,1-1 1,-1 1-1,0-1 0,1 1 0,-1-1 0,0 1 0,0-1 0,0 1 0,0-1 0,0 1 0,0-1 0,-1 1 0,1-1 0,0 1 0,-1-1 0,1 0 0,-1 1 0,1-1 0,-1 0 0,0 1 0,-1 1 0,-5 6 33,0 0 0,0-1 0,-1 0-1,0 0 1,0-1 0,-1 0 0,-16 10 0,12-9 34,1 1 0,0 1 1,-14 13-1,25-21-50,-2 1 31,1-1-1,-1 1 1,1 0-1,0 0 0,0 0 1,-1 3-1,2-4-29,1-1-1,0 1 0,-1 0 1,1-1-1,0 1 1,0-1-1,0 1 1,0-1-1,0 1 1,0 0-1,1-1 0,-1 1 1,1-1-1,-1 1 1,1-1-1,0 2 1,5 10 3,1 0 0,1-1 0,16 21 0,7 13-101,-22-32 117,-1 1 0,-1 0 1,0 1-1,-1 0 0,5 24 0,-9-35 32,-1 1 1,-1 0-1,1 0 1,-1 0-1,0 1 0,0-1 1,0 0-1,-1 0 1,0 0-1,0 0 0,-1-1 1,1 1-1,-1 0 1,-1 0-1,1-1 0,-1 1 1,0-1-1,-7 9 1,2-5 45,0-1 1,-1 0 0,0 0-1,-1-1 1,0 0-1,-20 11 1,12-9-6,0-1 0,-1-1 0,-27 7 0,33-11-312,0 0 0,0-1 0,-1-1-1,1 0 1,0-1 0,-1 0 0,1-1 0,-14-2 0,24 2-164,0 0-1,0 1 1,1-1-1,-1-1 1,0 1-1,1 0 1,-1 0-1,1-1 1,-1 0-1,1 1 1,0-1-1,0 0 1,-2-2-1,3 3 205,0 0 1,1 1-1,-1-1 0,1 0 0,-1 1 1,1-1-1,-1 0 0,1 0 0,0 0 1,-1 0-1,1 1 0,0-1 0,-1 0 1,1 0-1,0 0 0,0 0 1,0 0-1,0 0 0,0 1 0,0-1 1,0 0-1,0 0 0,1-1 0,9-16-3031,-9 17 2981,20-23-2718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9:0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17 5408,'1'3'1827,"-1"-1"-1628,0 0 1,1 0-1,-1 0 0,0 0 0,0 0 1,0 0-1,0 0 0,0 0 0,-1 0 1,1-1-1,-1 1 0,1 0 0,-1 0 0,-1 3 1,-2 1 145,0 0 0,-1 0 1,1 0-1,-1 0 0,-1-1 1,1 0-1,-1 0 1,0-1-1,-9 7 0,-8 2 680,-33 13-1,39-18-681,-9 4 95,8-2-62,-2-2 1,1 0-1,-1-1 0,-34 7 1,51-13-246,-1-1 0,1 1 1,0-1-1,0 0 0,0 0 0,0 0 1,-1-1-1,1 1 0,0-1 1,0 0-1,0 1 0,-4-3 0,6 2-99,0 1 0,0-1 0,1 1 0,-1-1 0,0 1 0,0-1 1,1 0-1,-1 1 0,1-1 0,-1 0 0,0 1 0,1-1 0,-1 0 0,1 0 0,0 0 0,-1 0 0,1 1 0,0-1 0,-1 0 0,1 0 0,0 0 0,0 0 0,0 0 0,0 0 0,0 0 0,0 0 0,0 0 0,0 0 0,0 0 0,1-3-7,0 1 0,0 0-1,0 0 1,0 0 0,0 1 0,0-1 0,1 0 0,2-4-1,5-4-38,0 1 0,0 0 0,1 0 0,1 1 0,0 1 0,0-1 0,0 2 0,1-1 0,15-6 0,0 2-102,1 1 1,0 1-1,38-8 1,-48 14 91,0 1 0,0 1 0,1 0 0,-1 1 0,0 1 0,37 5 0,-46-3 51,0-1 0,-1 1-1,1 1 1,-1 0 0,0 0 0,1 1 0,-2 0-1,1 0 1,0 0 0,-1 1 0,0 1 0,0-1-1,0 1 1,-1 0 0,0 1 0,8 9 0,-11-11 36,-1 0 1,1 0-1,-1 0 1,0 0-1,0 1 1,0-1 0,-1 1-1,0-1 1,0 1-1,0 0 1,-1-1-1,1 1 1,-2 9-1,-2 4 217,0-1-1,-9 32 1,2-20-118,0-1 0,-2-1 1,-2 0-1,0 0 1,-2-1-1,-27 36 1,19-34-914,-1 0-1,-1-2 1,-1 0 0,-60 43 0,73-60-1238,-1-1 0,0-1-1,-22 9 1,3 0-1424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9:0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281 291 4064,'2'-3'532,"-1"-1"0,1 1 0,0 0 0,0 0 0,0-1 0,0 1 0,1 1 0,3-4 1,2-3 1030,-5 5-1064,-2 2 421,-1 6-252,-2 3-670,1-3 87,0-1 0,-1 1 0,0-1 0,1 0 0,-1 1 0,0-1 0,-1 0 0,1 0 0,-1-1 0,1 1-1,-1 0 1,0-1 0,-5 5 0,-5 1 415,0 1-1,-16 6 1,20-11-269,-1 0 1,1 0-1,-1-1 1,0 0-1,0-1 1,0 0-1,-1-1 1,1 0-1,-13 0 1,18-1-149,1-1 0,-1 1 1,1-1-1,0 1 0,-1-1 1,1 0-1,0-1 0,-1 1 1,1-1-1,0 0 0,0 0 1,0 0-1,1-1 0,-1 1 0,0-1 1,1 0-1,0 0 0,0 0 1,0 0-1,0-1 0,0 1 1,0-1-1,-3-7 0,3 3-81,0-1-1,0 1 0,1-1 1,0 1-1,1-1 0,0 0 1,0 0-1,1 0 0,0 0 0,0 0 1,1 1-1,0-1 0,4-13 1,-2 10-64,1 0 0,1 0 0,0 0 0,0 1 0,1-1 0,0 1 1,1 0-1,15-17 0,-18 23-23,1 0 0,0 0 0,0 1 0,1-1 0,-1 1 0,1 1 0,7-5 0,-11 7 67,1 0 1,-1 0-1,1 0 1,-1 0-1,1 1 1,0-1-1,-1 1 0,1-1 1,0 1-1,-1 0 1,1 0-1,0 0 0,-1 0 1,1 1-1,0-1 1,-1 1-1,1 0 0,0-1 1,-1 1-1,1 0 1,3 3-1,2 2 11,0 0 1,-1 0-1,0 1 0,0 0 0,-1 1 1,1-1-1,-2 1 0,1 0 0,7 16 1,0 3 293,-2-1 0,8 30 1,-12-32-24,-1 1 1,-1-1-1,-2 1 0,1 37 1,-4-8 468,-8 56 1,0-53-65,-22 90 0,20-111-447,-2 0-1,-2 0 1,-28 52-1,37-80-88,0 0 0,0 0 0,-1 0 0,0 0 0,-13 11 0,16-17-343,0 1 1,0-1 0,0 0 0,0 1 0,0-2 0,-1 1 0,1 0 0,-1-1 0,1 1-1,-1-1 1,0 0 0,0 0 0,1-1 0,-1 1 0,0-1 0,-5 0 0,-10-2-2053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9:0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6880,'0'0'2229,"6"1"-1349,6 3-349,-1 1 0,1 0 0,-1 1 1,21 12-1,42 37 1858,1 7 459,123 134 0,-177-171-2515,0 1 0,-1 0 0,-2 2 1,-1 0-1,-1 2 0,-1-1 0,-2 2 0,-1 0 0,-1 0 0,-2 1 0,-1 0 0,7 66 1,-12-63-188,-2 0 0,-1 0 1,-1 0-1,-2 0 0,-2 0 1,-1 0-1,-2-1 1,-19 53-1,6-37-331,-2-2-1,-2 0 1,-54 75 0,20-42-461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9:42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46 261 3808,'0'-4'239,"-1"0"1,1 0 0,1 1-1,-1-1 1,0 0-1,1 0 1,0 0-1,0 1 1,0-1-1,0 0 1,4-5-1,2-5 1331,-6 12-954,-1 11-367,0-4-246,-6 207 1607,3-142-1380,-11 119 824,0 96-172,15-68 1331,-3-210-1196,0-12-143,-3-13-381,-2-23-264,-3-80 0,9 92-243,0 0-1,3 0 0,6-41 1,23-124-274,-14 107 124,3 0 0,5 2 0,40-96 0,-57 161 116,2-5-41,1 1-1,1-1 0,1 2 1,22-31-1,-32 50 72,0 1 0,0 0 0,0-1-1,0 2 1,1-1 0,-1 0 0,1 1 0,0-1 0,0 1 0,0 0 0,0 0 0,0 1 0,0-1 0,1 1-1,-1 0 1,0 0 0,1 0 0,4 0 0,-4 1 10,0 1 1,1-1-1,-1 1 0,0 0 1,0 0-1,1 1 0,-1 0 1,0 0-1,0 0 0,0 0 1,-1 1-1,1-1 0,-1 1 1,7 5-1,-4-1 5,-1-1 0,0 1 0,0 1-1,0-1 1,-1 1 0,0 0 0,0 0-1,-1 0 1,0 1 0,-1-1 0,1 1-1,-2 0 1,1 0 0,-1 0 0,-1 1 0,1 9-1,0 11 47,-2 0 0,-1-1 0,-8 51 1,2-32 49,-19 61 1,19-84 29,-2-1-1,-1 1 1,-1-2-1,-16 27 0,22-43-25,0 1 0,-1-1 0,0 0 0,0 0-1,0-1 1,-1 0 0,0 0 0,0-1 0,-9 6-1,10-8-4,0 0-1,0 0 0,0-1 0,0 1 1,0-1-1,-1-1 0,1 1 0,0-1 1,-1-1-1,1 1 0,-1-1 0,0 0 1,-7-1-1,10 0-26,1 1-116,1-1-1,-1 1 1,0 0 0,0 0-1,0 0 1,0 0 0,-3 1-1,6-1 27,0 0-1,-1 0 1,1 0-1,0 0 0,-1 1 1,1-1-1,0 0 0,-1 0 1,1 0-1,0 1 1,-1-1-1,1 0 0,0 0 1,0 1-1,0-1 1,-1 0-1,1 1 0,0-1 1,0 0-1,0 1 1,-1-1-1,1 1 0,0 0-27,0 0-1,0 0 0,0 0 1,0 0-1,0 0 0,0 1 1,1-1-1,-1 0 0,0 0 1,1 0-1,0 1 0,39 76-488,-27-56 464,20 46-1,20 61 341,-4-12 116,-46-109-323,0-1-1,0 1 0,1-1 0,0 0 0,1 0 0,5 7 0,3 13 741,-12-26-422,-8-11 619,4 4-1202,0-1-1,0 0 1,-2-9 0,1 2-1885,2 0 0,-2-16 1,3 6-247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9:45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10 819 3904,'-1'0'57,"1"0"0,0 0-1,-1 0 1,1 0 0,0 0 0,-1 0 0,1 0-1,0 0 1,-1 0 0,1 0 0,0 0 0,0 0 0,-1 0-1,1 0 1,0 0 0,-1 1 0,1-1 0,0 0 0,0 0-1,-1 0 1,1 0 0,0 1 0,0-1 0,0 0 0,-1 0-1,1 1 1,0-1 0,0 0 0,0 0 0,0 1-1,-1-1 1,1 0 0,0 1 0,0-1 0,0 1 0,4 12 1215,-2-9-1014,1 0 0,-1 0 0,1-1 0,5 6 0,0-1 241,1-1 0,0 0 0,1-1 0,-1 0 0,1 0 0,18 7 0,-24-12-348,0 0 1,0 0-1,0 0 1,1 0 0,-1 0-1,0-1 1,0 0 0,1 0-1,-1 0 1,0-1 0,0 1-1,1-1 1,-1 0-1,0 0 1,0 0 0,0-1-1,0 1 1,0-1 0,0 0-1,6-5 1,-7 5-48,0-1 0,0 0 0,0 0 0,0 0 1,-1 0-1,1 0 0,-1-1 0,0 1 0,1-1 0,-2 0 0,1 1 1,0-1-1,-1 0 0,0 0 0,0 0 0,0 0 0,0 0 0,-1 0 1,1-1-1,-1-5 0,0 7-136,-1 0-1,1 0 1,0-1 0,-1 1 0,0 0 0,0 0-1,0 0 1,0 0 0,0 0 0,0 0 0,-1 0-1,1 0 1,-1 0 0,0 1 0,0-1-1,0 1 1,0-1 0,-1 1 0,1 0 0,-1 0-1,1 0 1,-1 0 0,0 0 0,0 1-1,-4-3 1,5 3-43,0 1 0,-1-1-1,1 0 1,0 1 0,0 0-1,0 0 1,-1-1 0,1 1 0,0 1-1,0-1 1,-1 0 0,1 0-1,0 1 1,0-1 0,0 1 0,-5 2-1,4-1 24,-1 0 1,1 0-1,0 0 0,0 1 0,-1 0 0,2 0 0,-1-1 0,-4 7 0,1 0 50,0 0 0,1 1 0,0 0 0,0-1-1,-5 21 1,4-7 35,1 1-1,1-1 0,1 1 0,2 0 1,0-1-1,1 1 0,5 35 1,-2-44 64,-1 0 1,2 0-1,0 0 1,1 0-1,0-1 0,1 0 1,1 0-1,0 0 1,1-1-1,1 0 1,0 0-1,16 17 0,-21-27 9,0 1-1,0-1 0,0 0 0,1 0 0,0 0 0,0 0 0,-1-1 0,1 0 0,8 2 0,-11-3-46,1 0 0,-1-1 0,1 1 0,-1-1 0,1 0 0,-1 0 0,1 0 1,-1 0-1,1 0 0,-1 0 0,0-1 0,1 1 0,-1-1 0,1 0 1,-1 0-1,0 0 0,1 0 0,-1 0 0,0 0 0,0 0 0,0-1 0,0 1 1,3-4-1,5-8 132,-1-1 1,-1 0-1,0 0 1,6-17-1,-4 9-156,2-2 8,80-158 228,-83 164-355,1 1-1,1 1 1,1 0-1,0 1 1,1 0-1,18-16 0,-28 28 52,1 0-1,0 1 0,0-1 0,0 1 0,0 0 0,0 0 1,0 0-1,1 1 0,-1-1 0,1 1 0,-1 0 0,1 0 1,-1 1-1,6-1 0,-4 2-5,0-1 0,1 1 0,-1 0 1,0 1-1,0-1 0,0 1 0,0 1 0,-1-1 0,8 4 0,6 7-20,0 0 0,-1 1-1,0 1 1,22 25 0,-33-34 67,11 14 29,14 12 470,-32-32-496,0 0 0,0 0 0,0 0 0,0 0-1,1 0 1,-1 0 0,0 0 0,0 0 0,0 0-1,0 0 1,0 1 0,0-1 0,1 0 0,-1 0-1,0 0 1,0 0 0,0 0 0,0 0 0,0 0-1,0-1 1,1 1 0,-1 0 0,0 0 0,0 0-1,0 0 1,0 0 0,0 0 0,0 0 0,0 0-1,1 0 1,-1 0 0,0 0 0,0 0 0,0 0 0,0 0-1,0-1 1,0 1 0,0 0 0,0 0 0,0 0-1,0 0 1,0 0 0,1 0 0,-1 0 0,0-1-1,0 1 1,0 0 0,0 0 0,3-12 420,-3 7-325,0 0 1,0 0-1,0-1 1,-1-5 0,-1 1-105,-1-1 1,0 1-1,0 0 1,-1 0-1,0 1 1,0-1 0,-2 1-1,1 0 1,-10-13-1,11 18-32,1 0 0,-1 1 0,1-1 0,-1 1 0,0 0 0,0 0 0,-1 0-1,1 1 1,-1-1 0,1 1 0,-1 0 0,0 0 0,1 1 0,-1-1 0,0 1 0,0 0 0,0 1 0,0-1-1,-1 1 1,1 0 0,0 0 0,-6 2 0,4-1-11,0 1 1,1 0-1,-1 0 0,1 0 0,-1 1 0,1 0 1,0 0-1,0 1 0,1 0 0,-7 5 1,2 0-25,0 0 0,1 0 0,0 1 0,-9 12 0,2 4-33,1 1 0,0 0 0,2 1 1,2 1-1,-11 37 0,19-56 107,0 0 0,1 0 0,0 0-1,1 1 1,0-1 0,2 20 0,-1-25 16,1 1 0,0-1 0,0 1 0,0-1 0,1 0 0,-1 0 0,1 0 0,1 0 0,-1 0 0,1 0 0,-1-1 0,2 1 0,-1-1 0,6 6 0,-7-6 33,2-1-1,-1-1 0,0 1 1,0 0-1,1-1 0,0 1 1,-1-1-1,1 0 0,0-1 1,0 1-1,0 0 0,0-1 1,0 0-1,1 0 0,-1-1 1,0 1-1,0-1 0,1 1 1,-1-1-1,0-1 0,1 1 1,-1-1-1,5-1 0,-1-1 11,0 0 0,-1 0 0,1-1-1,-1-1 1,0 1 0,0-1 0,-1 0 0,1-1-1,-1 1 1,0-1 0,-1 0 0,1-1-1,-1 1 1,6-13 0,4-8 60,-1 0 0,16-49 0,-27 67-110,71-211-925,-66 244 278,-4-3 472,-1 1-1,1 23 1,-3-29 174,0 0 0,1 0 1,1 1-1,1-1 1,5 16-1,0-5 28,6 14-3,-14-38-11,1 0 0,-1 0-1,1 0 1,0-1 0,0 1 0,0-1 0,0 1 0,0-1 0,1 0 0,4 4 0,-6-6-9,1 1 1,-1-1-1,0 1 1,0-1-1,1 0 1,-1 0-1,0 0 1,1 1-1,-1-1 1,0 0-1,0-1 1,1 1-1,-1 0 1,0 0-1,1-1 1,-1 1 0,0 0-1,0-1 1,1 1-1,-1-1 1,0 0-1,0 1 1,1-2-1,2 0 30,0-1 1,-1 1-1,0-1 0,0 0 1,0 0-1,4-6 0,30-43-26,26-35 100,-52 74-179,0 0 1,1 2-1,1-1 0,20-14 0,-29 24 27,-1 0 0,1-1 0,0 2 0,0-1 0,0 0 0,1 1 0,-1 0-1,0 0 1,1 0 0,-1 0 0,0 1 0,1 0 0,4 0 0,4 1 15,0 1 0,26 7 0,-6-1-92,-25-7 296,-12-5 156,-13-4-128,12 7-236,1 0 1,-1 0-1,0 1 1,1 0 0,-1-1-1,0 2 1,0-1-1,1 0 1,-1 1-1,0 0 1,1 0 0,-1 1-1,1-1 1,0 1-1,-1 0 1,1 0-1,0 0 1,0 1 0,-6 4-1,-2 3-72,0 0-1,1 0 1,0 1 0,-17 24-1,20-23 39,0 0 0,0 1-1,2 0 1,-1 1 0,-4 16-1,8-22 39,0 0 1,1 0-1,1 1 0,-1-1 0,1 1 0,1-1 0,-1 1 0,2-1 0,-1 1 0,3 11 0,-2-15 28,1 0-1,0-1 0,0 1 0,0 0 1,1 0-1,-1-1 0,1 0 0,0 1 1,0-1-1,1 0 0,-1 0 0,1-1 1,0 1-1,0-1 0,0 0 1,1 0-1,-1 0 0,1-1 0,0 1 1,7 2-1,3 0 79,0-1 0,0 0 0,1-1 0,0 0 0,21 0 0,-28-3-48,0 0 0,0 0 0,-1-1-1,1 0 1,0-1 0,-1 0 0,1 0 0,-1-1-1,16-7 1,-13 4 18,1-1-1,-2 0 1,1 0-1,-1-1 0,0-1 1,9-10-1,5-8 19,-2-2 0,-1-1 0,-1 0 0,15-34 0,94-186 77,-34 13 27,-69 166-150,113-365-267,-137 427 169,5-22 80,-7 29-78,0 0-1,1 0 1,-1 0-1,0 0 1,0 0-1,0 0 1,-1 0-1,1 0 0,0 0 1,-1 0-1,1 1 1,-2-4-1,2 5 42,0 0-1,-1-1 1,1 1-1,0 0 0,0 0 1,0-1-1,-1 1 0,1 0 1,0 0-1,0 0 1,-1-1-1,1 1 0,0 0 1,-1 0-1,1 0 1,0 0-1,-1 0 0,1-1 1,0 1-1,-1 0 0,1 0 1,0 0-1,-1 0 1,1 0-1,0 0 0,-1 0 1,1 0-1,-1 0 1,-10 6-214,-11 16 81,7-2 85,0 1 0,2 0 0,0 1 1,-17 45-1,-28 102-144,53-152 210,-15 48 35,-17 109-1,28-120-38,-14 134-110,22-165 174,1 0-1,0 0 1,2 0-1,1 0 1,1 0 0,8 26-1,-11-47-24,-1 1 0,1-1 0,0 0 1,0 1-1,1-1 0,-1 0 0,0 0 0,1 0 0,-1 0 0,1 0 0,0 0 1,0 0-1,3 2 0,-4-3-1,1 0 0,0 0 0,-1-1-1,1 1 1,0-1 0,0 1 0,-1-1 0,1 0 0,0 1 0,0-1 0,0 0 0,0 0-1,0 0 1,-1-1 0,1 1 0,0 0 0,0-1 0,0 1 0,-1-1 0,1 0-1,3-1 1,10-7 138,-1 0 0,0-1-1,0-1 1,22-23 0,-9 10-76,8-8-47,-9 7-151,2 1 1,35-23-1,-59 45 52,0-1 0,1 0 0,-1 1-1,1 0 1,0 0 0,7-2 0,-10 4 32,-1-1 0,0 1-1,1 0 1,-1 0 0,0 1 0,1-1-1,-1 0 1,0 0 0,1 0 0,-1 1-1,0-1 1,1 1 0,-1-1 0,0 1-1,0 0 1,0-1 0,0 1 0,1 0-1,-1 0 1,0 0 0,0-1 0,-1 1-1,1 0 1,0 1 0,0-1 0,0 0-1,-1 0 1,2 2 0,3 7-39,0 1-1,0-1 1,-1 1 0,3 18 0,8 49-56,-12-57 107,0-2 0,17 87-71,-16-90 124,0 0-1,2 0 0,0 0 1,10 18-1,-14-30-66,1 2 79,1 1-1,0-1 1,0 0 0,0 0 0,10 9 0,-13-14-35,1 1 0,-1-1 0,1 0 0,0 0 0,-1 0 0,1-1 0,0 1 0,0 0 0,-1-1 0,1 1 0,0-1 0,0 1 0,0-1 0,0 0 0,0 0 0,0 0 0,0 0 0,0 0 0,-1 0 0,1-1 0,0 1 0,0-1 0,0 1 0,0-1 0,0 0 0,2-1 0,2-1 5,1-1-1,-1 0 1,0 0-1,0 0 1,-1-1-1,10-9 1,28-37 108,-25 27-31,31-37 65,73-121-1,-118 175-235,0 0 0,-1-1-1,3-7 1,-6 15 53,1-1 0,-1 1 0,0-1 0,0 1 0,0 0 1,1-1-1,-1 1 0,0-1 0,0 1 0,0-1 0,0 1 0,0 0 0,0-1 0,0 1 0,0-1 0,0 1 0,0-1 1,0 1-1,-1-1 0,1 1 0,0 0 0,0-1 0,0 1 0,-1-1 0,1 1-2,-1 0 0,1 0 0,-1 1 0,0-1 0,1 0 0,-1 0-1,1 1 1,-1-1 0,1 0 0,-1 1 0,1-1 0,-1 0 0,1 1 0,-1-1 0,1 1 0,-1-1-1,1 1 1,0-1 0,-1 1 0,1-1 0,-1 2 0,-10 14-56,1 0 0,0 0 0,1 1-1,1 1 1,1-1 0,0 2 0,1-1 0,1 0 0,1 1-1,1 0 1,0 0 0,1 25 0,2-36 84,0-1 0,1 0 0,0 1 0,0-1 0,0 0 0,1 0 0,1 0 0,-1 0 0,1 0 0,0-1 0,0 1 0,5 5 0,-5-8 22,0 0-1,1 0 1,-1 0-1,1-1 1,0 1 0,-1-1-1,2 0 1,-1-1 0,0 1-1,0 0 1,1-1-1,0 0 1,-1 0 0,1-1-1,0 1 1,0-1-1,0 0 1,6 0 0,-3 0 21,-1-1 0,1 0 0,0 0 0,-1-1 0,1 0 1,-1 0-1,1-1 0,-1 0 0,0 0 0,9-4 0,-10 3-22,-1 0 0,0 0 0,0 0-1,0-1 1,-1 0 0,1 0-1,-1 0 1,0 0 0,0-1-1,0 1 1,-1-1 0,1 0 0,4-11-1,-1 1-12,-1-1-1,-1 1 0,0-1 1,-1-1-1,-1 1 0,0-1 1,-1 1-1,-1-1 0,-1 0 1,0 1-1,-2-1 0,1 0 1,-2 1-1,-8-30 0,9 42-41,0 0-1,0-1 0,0 1 0,0 0 1,-1 0-1,0 1 0,0-1 0,0 0 1,0 1-1,-1 0 0,1 0 0,-1 0 1,0 0-1,0 0 0,0 1 0,0 0 1,-9-4-1,7 4-10,-1 0 0,1 0 0,-1 1 0,0-1-1,0 1 1,0 1 0,0 0 0,0 0 0,0 0 0,1 1 0,-12 2 0,118-14 68,-55 4-92,9-2 101,92-4 0,-142 13-69,1 1 0,0-1 0,0 1-1,0-1 1,0 1 0,0 1 0,-1-1-1,1 1 1,-1 0 0,1 0 0,7 5 0,-10-6 23,1 1 0,-1 0 0,0 0 1,0 0-1,0 0 0,0 1 1,0-1-1,-1 1 0,1-1 1,-1 1-1,1-1 0,-1 1 1,0 0-1,0 0 0,0 0 1,0-1-1,-1 1 0,1 0 1,-1 0-1,0 6 0,-2 33 143,-14 72 0,10-75-125,4-31-45,0 7 534,3-15-191,3-7-93,10-23 40,31-48 0,-37 65-266,2-3-24,1 1 1,0 1 0,1 0 0,1 0 0,0 1 0,1 1 0,0 0 0,1 1-1,18-11 1,-30 20 11,1 0 0,-1 0 0,0 1 0,1-1 0,-1 1 0,1 0 0,-1 0 0,1 0 0,0 0 0,-1 1 0,1-1 0,0 1 0,-1 0-1,1 0 1,0 0 0,0 1 0,-1 0 0,1-1 0,0 1 0,-1 0 0,1 1 0,-1-1 0,0 1 0,1-1 0,-1 1 0,0 0 0,0 0 0,0 0 0,0 1 0,0-1-1,-1 1 1,1 0 0,2 4 0,13 15 30,-2 0 0,-1 2-1,23 47 1,-32-60 9,2 8 131,1 0 1,22 32 0,-9-28 245,-21-22-400,1 0-1,-1 0 1,1 0 0,0 0-1,-1 0 1,1 0 0,0 0 0,0 0-1,-1-1 1,1 1 0,0-1 0,3 1-1,-4-1-122,-1 0-1,0 0 0,1 0 1,-1 0-1,0-1 1,1 1-1,-1 0 0,0 0 1,0-1-1,1 1 1,-1 0-1,0-1 0,0 1 1,1 0-1,-1-1 1,0 1-1,0 0 0,0-1 1,1 1-1,-1 0 1,0-1-1,0 1 0,0 0 1,0-1-1,0 1 1,0-1-1,0 1 0,0-1 1,1-11-2034,-1 12 1921,0-4-472,0 0 0,0 0 1,-1 0-1,0 0 0,1 0 1,-3-6-1,-1-4-1189,-2-19-1058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9:45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62 7040,'-76'-28'3200,"39"20"-2752,24 3 1056,3 10-896,-3-10 768,9 5-832,-1-7-192,10 2-224,4-3-256,4 8 64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9:46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87 4320,'-17'-49'2336,"16"47"-2143,0 1 1,0 0-1,1 0 1,-1-1 0,1 1-1,-1 0 1,1-1-1,0 1 1,-1-1-1,1 1 1,0-3-1,0 4-105,1 0-1,-1 0 0,1-1 0,-1 1 0,1 0 1,-1 0-1,1 0 0,-1 0 0,1 0 0,-1 0 1,1 0-1,-1 0 0,1 0 0,-1 0 0,1 1 1,-1-1-1,1 0 0,-1 0 0,1 0 0,-1 1 1,1-1-1,13 4 349,30 2 543,-1-1 0,1-3 0,45-3 0,-32 1-484,-12 0-242,374-9 763,-291-2-626,35-1 105,-57 9-4191,-42 6 1270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9:47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600 11 3968,'0'-8'2059,"0"6"-1112,0 4 511,-15 1-349,-8 6-736,2 0 0,-1 2-1,1 0 1,0 1 0,1 2-1,1 0 1,0 1 0,-26 27 0,17-12 13,-32 45 0,-20 38 228,5 5-178,58-87-296,-26 65-1,27-52-77,2 2 0,3-1 0,1 2 1,2-1-1,-3 77 0,11-95 81,0 1 1,2-1-1,1 0 1,2 0 0,0 0-1,2-1 1,1 0-1,1 0 1,2 0-1,23 43 1,-25-56-67,0-1 0,1 0 0,1-1 1,0 0-1,0-1 0,21 16 0,-12-12 231,1-1-1,0-1 1,37 15-1,-53-25-165,1-1 1,-1-1-1,1 1 0,0-1 0,6 1 0,-11-2-101,1 0 1,-1 0 0,0 0-1,1 0 1,-1 0-1,1 0 1,-1 0-1,0-1 1,0 1 0,1 0-1,1-2 1,-3 2-22,1 0 0,-1-1 0,1 1-1,-1-1 1,1 1 0,-1-1 0,0 1 0,1-1 0,-1 1 0,1-1 0,-1 1 0,0-1 0,1 1 0,-1-1-1,0 0 1,0 1 0,0-1 0,1 0 0,-1 1 0,0-1 0,0 1 0,0-1 0,0-1 0,0-23-2106,0 10 774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9:48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9 111 6240,'-2'-4'546,"0"0"1,1-1 0,0 1-1,0 0 1,-1-9 0,2 12-506,0 1 0,1 0 1,-1-1-1,0 1 0,0-1 1,0 1-1,0 0 0,1-1 0,-1 1 1,0-1-1,0 1 0,1 0 1,-1 0-1,0-1 0,1 1 1,-1 0-1,0-1 0,1 1 0,-1 0 1,0 0-1,1 0 0,-1-1 1,1 1-1,-1 0 0,1 0 1,-1 0-1,0 0 0,1 0 1,-1 0-1,1 0 0,-1 0 0,1 0 1,0 0-1,0 0-28,0 0 0,0 0 1,0 0-1,1 0 0,-1 0 0,0 0 0,0 1 1,0-1-1,0 0 0,0 1 0,2 0 0,1 2 93,0 1 0,0-1 1,-1 1-1,0 0 0,1 0 0,-1 0 0,-1 0 0,1 1 0,0-1 0,-1 1 0,3 9 0,0 3 247,6 36-1,-9-42-228,21 185 1125,-15-107-317,-6-77-156,1-9 268,-2-5-876,0 0 0,-1 0 1,1 0-1,-1 0 1,1 0-1,-1 0 1,0 0-1,1 0 0,-1-2 1,9-75 329,41-152 1,-43 204-607,14-32 0,-17 49 3,1 1-1,-1-1 0,2 1 1,0 0-1,0 1 1,12-14-1,-17 21 84,0-1 0,1 1-1,-1 0 1,1 0 0,-1 0-1,1 0 1,-1 0-1,1 0 1,0 0 0,-1 0-1,1 0 1,0 1-1,0-1 1,-1 1 0,1-1-1,0 1 1,0 0 0,0 0-1,3 0 1,-3 0 17,1 1-1,-1 0 1,0 0 0,0-1 0,1 1-1,-1 1 1,0-1 0,0 0 0,0 0 0,-1 1-1,1-1 1,0 1 0,2 3 0,2 1 38,-1 1 0,-1 0 0,1 0 0,-1 1 0,0-1 0,-1 1 0,5 16 0,48 260 917,-53-264-934,10 98 1120,-13-100-406,0-18-773,0 0 0,0 0 0,0 0 0,0 1-1,0-1 1,0 0 0,0 0 0,0 0 0,0 1 0,0-1 0,0 0 0,0 0 0,0 0 0,0 1 0,0-1 0,0 0 0,0 0 0,0 0 0,0 0 0,0 1 0,0-1 0,0 0 0,0 0 0,0 0 0,0 1 0,0-1 0,0 0 0,0 0 0,1 0 0,-1 0 0,0 1 0,0-1 0,0 0 0,0 0 0,0 0 0,1 0 0,-1 0 0,13-10-4524,5-4-1022,8 1 1749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6:10.0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567 3 3808,'10'-3'12069,"-10"5"-11690,0-1 0,-1 0-1,1 1 1,-1-1 0,1 1 0,-1-1 0,1 1 0,-1-1 0,0 0 0,0 2-1,-20 23 999,16-20-980,-127 165 1915,-14 16-1835,115-154-310,-87 106 859,104-120-919,1 1 1,0 1 0,2 0 0,0 0 0,-11 35 0,13-21-14,1 0 0,2 1 0,1 0 0,0 47 0,5-63-27,0 0 0,1 0 0,0 0 0,2-1 1,1 1-1,0-1 0,1 0 0,2 0 0,-1 0 0,2-1 1,1 0-1,0 0 0,1-1 0,22 29 0,45 48 408,-2 0-3243,-74-93 2532,0 0-241,-1 0 0,1 0 0,-1-1 0,1 1 1,-1 0-1,1-1 0,-1 1 0,1 0 0,0-1 0,-1 1 1,1-1-1,0 1 0,0-1 0,-1 1 0,1-1 0,0 0 1,0 1-1,0-1 0,-1 0 0,1 0 0,0 1 0,0-1 1,0 0-1,0 0 0,0 0 0,0 0 0,-1 0 0,1 0 1,0-1-1,1 1 0,14-7-2552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9:48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5 4480,'0'0'66,"0"0"1,0 0-1,1 0 1,-1 0-1,0 0 0,0 0 1,0 0-1,0 0 1,0 0-1,0 0 1,0-1-1,0 1 0,0 0 1,0 0-1,0 0 1,1 0-1,-1 0 1,0 0-1,0 0 0,0 0 1,0 0-1,0-1 1,0 1-1,0 0 1,0 0-1,0 0 0,0 0 1,0 0-1,0 0 1,0 0-1,0-1 1,0 1-1,0 0 1,0 0-1,0 0 0,0 0 1,0 0-1,0 0 1,0 0-1,0 0 1,-1-1-1,1 1 0,0 0 1,0 0-1,0 0 1,0 0-1,0 0 1,0 0-1,0 0 0,0 0 1,0 0-1,0 0 1,0 0-1,-1 0 1,1-1-1,0 1 0,0 2 88,1-1-1,-1 0 0,0 0 1,1 0-1,-1 0 0,1 0 0,-1 0 1,1 0-1,-1 0 0,1 0 0,1 2 1,4 8 988,-4-5-775,0 0 0,-1 0 0,0 0 0,-1 1 0,1-1 0,-1 0 0,0 1 1,-2 6-1,0 5 890,-8 28 0,6-35-984,0-1-1,0 1 1,-1 0 0,0-1-1,-1 0 1,0-1 0,-10 13-1,14-20-201,-1 1-1,0 0 1,1-1-1,-1 0 0,0 1 1,0-1-1,0 0 1,-1 0-1,1-1 0,0 1 1,-1-1-1,1 0 1,-1 0-1,0 0 0,1 0 1,-1 0-1,-6-1 1,7 0-186,0 0 0,0 0 0,1 0 0,-1-1 0,0 1 0,0-1 0,1 0 0,-1 0 0,0 0 0,-2-2-1,3 2-323,0 0-1,0-1 0,0 1 0,0-1 1,0 1-1,1-1 0,-1 0 0,1 1 1,-1-1-1,1 0 0,0 0 0,0 0 1,-2-3-1,2-2-2285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9:49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426 135 3552,'5'-19'934,"-3"14"-472,-1 1 0,1-1 0,-1 0 0,0 1 0,0-1 0,-1 0 0,1 0 0,-1 1 0,0-1 0,-1-8 0,0 11-331,0-1 1,-1 1 0,1 0 0,0-1-1,-1 1 1,0 0 0,1 0 0,-1 0-1,0 0 1,0 1 0,0-1 0,0 0-1,0 1 1,-5-3 0,-1 0 121,0 1 0,-15-5 0,22 8-231,-12-3 169,0 1 0,1 0-1,-1 1 1,0 1 0,0 0 0,0 0 0,0 1-1,-23 6 1,26-5-139,0 1 0,0 0 0,1 1 0,-1 0 0,1 0 0,0 1 0,0 1 0,0-1 0,1 1 0,-8 7 0,6-3-21,1 0-1,0 0 1,1 0 0,0 1 0,0 1-1,-11 22 1,10-11-44,0-1 0,1 2 0,2-1 0,0 1 0,2 0 0,0 0 0,0 49 0,7-18 173,2 1 1,17 69-1,1 16 468,-18-97-352,-1 0 1,-3 0-1,-1 0 0,-7 51 0,3-63 30,2-15-44,-1 0 1,0 0-1,-7 20 0,8-32-339,-7 19 839,8-24-805,1 1 0,0 0 0,-1 0-1,1-1 1,-1 1 0,1 0 0,-1-1-1,1 1 1,-1-1 0,1 1-1,-1 0 1,0-1 0,1 1 0,-1-1-1,0 0 1,1 1 0,-1-1 0,0 0-1,0 1 1,1-1 0,-2 1-1,1-1-50,1 0-1,0 0 1,0 0-1,0 0 1,0 0 0,0 0-1,-1 0 1,1 0-1,0 0 1,0 0-1,0-1 1,0 1-1,0 0 1,-1 0-1,1 0 1,0 0-1,0 0 1,0 0-1,0 0 1,0 0-1,-1-1-661,1 1 662,0 0-1,0 0 1,0-1-1,0 1 1,0 0-1,0 0 1,0 0-1,0 0 1,0 0-1,0 0 1,0-1-1,0 1 1,2-5-2145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9:49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85 7552,'-22'-13'2448,"21"13"-2405,1 0 0,0 0 0,0 0 0,0 0-1,-1 0 1,1 0 0,0-1 0,0 1 0,0 0 0,-1 0 0,1 0 0,0 0 0,0 0 0,0-1 0,-1 1 0,1 0 0,0 0 0,0 0 0,0-1 0,0 1 0,0 0 0,0 0 0,0-1 0,-1 1 0,1 0-1,0 0 1,0 0 0,0-1 0,0 1 0,0 0 0,0 0 0,0-1 0,0 1 0,0 0 0,0 0 0,0-1 0,0 1 0,1 0 0,-1 0 0,0 0 0,0-1 0,0 1 0,0 0 0,0 0 0,0-1 0,0 1 0,1 0-1,-1 0 1,0 0 0,0 0 0,0-1 0,0 1 0,1 0 0,-1 0 0,0 0 0,0 0 0,1 0 0,-1 0 0,0-1 0,0 1 0,0 0 0,1 0 0,-1 0 0,0 0 0,0 0 0,1 0 0,-1 0 0,1 0 161,15-5 606,0 0 0,1 1 0,-1 1 0,33-2 0,-30 3-412,69-7 617,182-16 465,0 23-882,-197 2-790,-65 0 37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9:49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27 5728,'-12'-12'1840,"11"11"-1783,1 1 1,0 0-1,-1-1 1,1 1 0,0-1-1,0 1 1,-1-1-1,1 1 1,0-1-1,0 1 1,0 0-1,0-1 1,0 1 0,0-1-1,-1 1 1,1-1-1,0 1 1,0-1-1,1 1 1,-1-1 0,0 1-1,0-1 1,0 1-1,0-1 1,1 0-1,-1 0 559,24 4 413,-9-2-775,0 1 0,0 0 0,0 1 0,15 5 0,-14-3-47,2 0-15,0 1 0,-1 1-1,1 0 1,-2 2-1,1 0 1,15 11 0,-10-3 1,0 0 0,-1 2 0,26 29 1,-3 7 244,-2 1 0,46 83 1,-60-91 187,-2 2 1,32 88-1,-46-103-427,-2 1 0,-1 0-1,-3 1 1,0-1 0,0 40-1,-6-36-80,-1 0-1,-2 0 0,-1 0 1,-2 0-1,-16 51 0,-30 43 424,39-105-351,-5 20 39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9:57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0 583 3072,'0'0'976,"0"1"-669,0 0-1,0 1 1,1-1 0,-1 0-1,0 1 1,1-1-1,-1 0 1,1 0 0,0 2-1,1-2-35,-1-1 0,1 0 0,0 0-1,0 0 1,0 0 0,0 0 0,0 0-1,-1 0 1,1-1 0,0 1 0,0 0-1,0-1 1,-1 0 0,1 1-1,0-1 1,-1 0 0,1 0 0,0 0-1,-1 0 1,3-2 0,5-5-20,0 0-1,9-9 1,-16 14-81,25-28 142,-1-2 1,39-67-1,-49 73-214,172-287 595,-177 291-673,2 1-1080,-19 32 634,-4 12 361,2 1 1,1 1 0,0 0-1,-4 36 1,6-19 25,2 80 0,3-109 91,1 0 1,1 1 0,0-1-1,0 0 1,1 0 0,1 0-1,9 21 1,-10-27 38,0-1-1,0 0 1,0 0 0,1 0-1,0 0 1,0 0 0,0-1-1,1 1 1,-1-1 0,1 0-1,0-1 1,0 1 0,0-1-1,1 0 1,-1 0 0,1-1-1,8 3 1,-11-4-17,1 0 1,0-1-1,-1 1 0,1-1 0,0 0 1,0 0-1,-1 0 0,1 0 1,0-1-1,0 0 0,-1 0 1,1 0-1,-1 0 0,1 0 1,-1-1-1,1 1 0,-1-1 1,0 0-1,0 0 0,0 0 1,0-1-1,0 1 0,0-1 1,4-4-1,0-2-19,0-1-1,0 1 1,0-1-1,-2-1 1,1 1-1,5-15 1,42-125 5,10-22-40,-59 163-112,0 0 0,0 0 1,1 1-1,9-13 0,-14 21 88,0-1 1,0 1-1,0 0 0,1 0 1,-1 0-1,0-1 0,0 1 1,0 0-1,0 0 0,0-1 1,0 1-1,1 0 0,-1 0 1,0 0-1,0 0 0,0-1 1,1 1-1,-1 0 0,0 0 1,0 0-1,0 0 0,1 0 1,-1 0-1,0 0 0,0-1 0,1 1 1,-1 0-1,0 0 0,0 0 1,1 0-1,-1 0 0,0 0 1,0 0-1,1 0 0,-1 0 1,0 0-1,0 0 0,1 1 1,-1-1-1,0 0 0,0 0 1,1 0-1,-1 0 0,0 0 1,0 0-1,0 1 0,1-1 1,-1 0-1,0 0 0,0 0 0,0 0 1,0 1-1,1-1 0,-1 0 1,0 0-1,0 0 0,0 1 1,0-1-1,0 0 0,0 0 1,0 1-1,0-1 0,1 0 1,-1 0-1,0 1 0,3 19-92,-3-18 72,2 50 26,-2 0 0,-12 81 0,2-63 272,-3 0-1,-27 82 1,40-152-265,-13 35 417,12-33-371,0 0 1,-1 1-1,1-1 0,0 0 1,-1 0-1,1 0 0,-1-1 0,0 1 1,1 0-1,-1-1 0,-4 4 1,5-5-29,0 0 0,0 0 0,0 1 0,0-1 0,0 0 0,0 0 0,-1 0 1,1 0-1,0 0 0,0-1 0,0 1 0,0 0 0,0 0 0,0-1 0,0 1 0,0-1 0,0 1 1,0-1-1,0 1 0,1-1 0,-1 1 0,0-1 0,0 0 0,0 1 0,1-1 0,-1 0 0,0-1 1,-2 0-12,1 0 0,1 0 1,-1-1-1,0 1 1,1-1-1,-1 0 1,1 1-1,-2-5 0,2 2-39,0 0-1,1-1 1,0 1-1,0 0 1,0 0-1,0-1 0,1 1 1,0 0-1,0 0 1,1 0-1,-1 0 1,1 0-1,0 0 0,3-6 1,-2 7-14,-1 0-1,1-1 1,0 1 0,0 0 0,0 0-1,0 1 1,1-1 0,-1 1 0,1 0 0,0 0-1,0 0 1,0 0 0,1 1 0,-1-1-1,7-2 1,3 2 25,0 0 1,0 1-1,0 0 0,0 1 0,1 0 0,16 2 1,85 15 157,-23-1-157,-93-15-115,1 0 0,-1 0 0,0 0 0,1 0 0,-1 0 0,1 0-1,-1 0 1,0 0 0,1 0 0,-1 0 0,0 0 0,1 0 0,-1 0-1,0 0 1,1 0 0,-1 1 0,0-1 0,0 0 0,1 0 0,-1 0-1,0 1 1,1-1 0,-1 0 0,0 0 0,0 1 0,1-1 0,-8 3-3684,-2 0 1330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19:57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40 5824,'-41'-36'2624,"19"32"-2272,9 4 224,8 4-384,-3 1-640,8 3 224,3 4 64,12 3 128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0:04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248 714 4320,'-13'-20'2362,"-11"103"-548,-13 20-1088,-62 210 996,28 19 1168,67-320-1152,6-23-825,30-105 0,79-233-984,-90 298-20,38-98 17,-35 79 118,19-52 82,-31 93-111,1 0-1,17-27 0,-30 56-14,4-6-47,0-1 0,0 1 0,10-10 0,-13 15 39,0 0 0,0 0 1,0 0-1,0 0 0,0 1 1,0-1-1,0 0 0,0 1 1,0-1-1,0 0 0,0 1 1,0 0-1,0-1 0,1 1 1,-1 0-1,0-1 0,0 1 1,0 0-1,1 0 0,-1 0 1,0 0-1,0 0 0,1 0 1,-1 1-1,0-1 0,0 0 1,0 0-1,1 1 0,-1-1 1,2 2-1,-1 0 10,1 0 1,-1 0-1,1 0 0,-1 0 1,0 0-1,0 1 0,0-1 1,0 1-1,0-1 0,-1 1 1,1 0-1,1 4 0,0 2 4,0 0 0,2 15-1,-3-14-4,8 39 53,-3 1 1,-1 1-1,-3-1 0,-6 96 1,2-134 31,-1 0 1,1 0-1,-2 0 0,0 0 1,0-1-1,-1 1 1,0-1-1,-1 0 0,-9 16 1,12-24-40,0-1 0,0 1 1,0 0-1,0-1 0,0 1 0,-4 2 1,4-4-20,1 0 0,0-1 0,-1 1 0,1 0 0,-1-1 0,1 1 0,0-1 0,-1 0 0,1 1 0,-1-1 0,1 0 0,-1 0 0,1 0 0,-1 0 1,1 0-1,-1 0 0,1 0 0,-3-1 0,-1-1 36,1 0 0,-1 0 0,1 0 0,-1 0 0,1-1 0,0 1 0,0-1 0,0 0 0,0 0 0,0-1 0,1 1 0,0-1 0,-6-8 0,4 5-89,0 0 1,1 0-1,0-1 0,0 0 0,1 0 1,0 0-1,-2-12 0,4 18-2,1-1-1,-1 1 0,1-1 1,0 1-1,0-1 0,0 1 0,0-1 1,0 1-1,0-1 0,1 1 1,-1-1-1,1 1 0,0 0 1,0-1-1,0 1 0,0 0 0,0-1 1,0 1-1,0 0 0,1 0 1,2-3-1,0 2 6,-1 0 0,1 0 0,-1 1 0,1 0-1,0 0 1,0 0 0,0 0 0,0 0 0,1 1 0,-1 0 0,5-1 0,22-3-81,1 2-1,0 1 1,-1 1 0,38 4 0,-29 0 220,76-6-1,-113 2-115,11 0 98,0 0 0,0-1 0,0-1 0,0-1-1,-1 0 1,1 0 0,-1-1 0,17-10 0,-18 7-53,-1 0 0,0-1 1,-1 0-1,0-1 0,-1 0 1,0-1-1,0 0 0,-1 0 1,-1-1-1,10-19 0,1-9 41,25-84-1,-39 109 28,3-25-1,-3 7 98,-4 22-111,1-14-315,-1 25 204,0-1 0,0 1 0,0 0 1,0 0-1,0-1 0,1 1 0,-1 0 0,0-1 0,0 1 0,0 0 0,0 0 0,0-1 1,0 1-1,1 0 0,-1 0 0,0-1 0,0 1 0,0 0 0,1 0 0,-1 0 0,0-1 1,0 1-1,1 0 0,-1 0 0,0 0 0,1 0 0,-1 0 0,0-1 0,0 1 0,1 0 1,-1 0-1,0 0 0,1 0 0,-1 0 0,0 0 0,0 0 0,1 0 0,-1 0 0,0 0 1,1 0-1,-1 0 0,0 0 0,1 1 0,-1-1 0,0 0 0,0 0 0,1 0 0,-1 0 0,0 0 1,0 1-1,1-1 0,-1 0 0,0 0 0,0 0 0,0 1 0,1-1 0,-1 0 0,0 0 1,0 1-1,2 1-5,-1 0 0,1 0 0,-1 0 1,0 0-1,0 0 0,0 0 0,0 0 1,-1 1-1,1-1 0,0 0 0,-1 1 1,0-1-1,1 3 0,0 0-35,2 22-10,-2 0 1,-1 36 0,-1-22 59,0 19 25,0-12 31,8 78 0,-6-120-22,0 0 0,0 0 0,0-1 0,1 1 0,0 0 0,0-1-1,0 1 1,1-1 0,-1 0 0,5 6 0,-6-9-5,1-1 0,-1 0-1,0 0 1,1 1 0,-1-1 0,1 0-1,-1 0 1,1 0 0,-1-1-1,1 1 1,0 0 0,-1-1 0,1 1-1,3 0 1,-2-1 2,0 0 0,0 0 1,0 0-1,0 0 0,0-1 0,-1 1 1,1-1-1,0 0 0,0 0 1,0 0-1,3-1 0,20-13 72,0 0 0,-1-2-1,44-38 1,-47 37-72,28-23-94,-3-1 0,68-79 0,-115 121-79,-2 6 52,-7 12-6,8-17 92,-54 87-150,10-19 124,32-48-30,-22 43-72,30-55 128,1 0 1,1 0 0,0 1 0,0-1 0,-1 11 0,3-16 9,1-1 1,0 0-1,0 0 0,0 0 0,0 0 0,0 0 1,1 0-1,-1 1 0,1-1 0,0 0 1,0 0-1,0 0 0,0-1 0,1 1 0,-1 0 1,1 0-1,2 3 0,-1-3 24,0 0 1,0 0-1,1 0 0,-1 0 0,1 0 1,0-1-1,0 0 0,0 0 0,0 0 1,0 0-1,5 1 0,0 0 26,1-1-1,0 0 1,-1-1-1,1 0 1,0 0 0,0-1-1,0 0 1,0-1-1,0 0 1,14-4-1,-16 3-14,0-1-1,-1 0 1,1 0 0,-1-1-1,0 0 1,0 0-1,-1-1 1,1 0-1,-1 0 1,0 0-1,0-1 1,-1 0 0,0 0-1,0 0 1,0-1-1,-1 0 1,0 0-1,0 0 1,0 0-1,-1-1 1,-1 1 0,1-1-1,1-8 1,2-14 67,3-54 1,-9 65-130,0 0 0,-1 0 1,0 1-1,-6-24 0,5 35 10,1 1 0,-2-1 0,1 1 0,-1-1 0,0 1-1,0 0 1,0 0 0,-1 0 0,0 0 0,-8-8 0,9 12-3,0-1-1,0 1 1,0-1 0,0 1 0,0 0 0,0 0-1,-1 1 1,1-1 0,-1 1 0,1 0 0,-1-1 0,0 2-1,0-1 1,1 0 0,-1 1 0,0-1 0,0 1-1,0 0 1,-7 2 0,1-1-19,0 1-1,-1 1 1,1 0 0,-17 8-1,22-9 14,0 1-1,0 0 0,0 0 0,1 0 1,-1 0-1,1 1 0,0 0 1,0 0-1,0 0 0,-4 6 0,7-9 15,0 0-1,0 1 1,1-1-1,-1 0 1,0 0-1,1 1 1,-1-1-1,1 1 1,-1-1-1,1 0 1,0 1-1,0-1 1,0 1-1,0-1 0,0 1 1,0-1-1,0 0 1,0 1-1,0-1 1,0 1-1,2 2 1,-1-2 10,0-1 1,0 1-1,1 0 0,-1 0 1,0 0-1,1-1 0,0 1 1,-1-1-1,1 1 0,0-1 1,0 0-1,3 2 0,5 2 30,1-1 0,-1 0 0,1-1 0,14 3 0,-25-6-33,25 4 4,0-1 0,0-1 0,0-1 0,0-2 0,0 0 0,0-2 0,32-7 0,100-25 145,200-73 1,-340 101-196,-11 5 53,-1 0-1,1 0 1,-1 0-1,1 1 1,-1-1-1,8 1 1,-16 4 14,-114 88-147,-16 13 12,96-73 138,-48 54 0,73-72-3,-16 25-1,26-34-17,-1 0-1,1 0 1,0 1-1,0-1 1,0 1-1,0-1 1,1 1 0,0-1-1,0 1 1,-1 7-1,2-11 4,0 0 0,0 0 0,0 0-1,0 0 1,1 0 0,-1 0 0,0 0-1,0 0 1,1 0 0,-1-1 0,1 1 0,-1 0-1,0 0 1,1 0 0,0-1 0,-1 1-1,1 0 1,-1 0 0,1-1 0,0 1-1,-1-1 1,2 2 0,0-1 11,0-1 0,0 1 0,0 0 0,0 0 0,0-1 0,0 1 0,0-1 0,0 1 0,3-1 0,4 0 39,1 0 0,-1-1 0,13-3 0,-20 4-55,11-3 39,0-1 0,0 0 0,0-1 0,18-10 0,-21 10-16,10-5-5,0-2 1,-1-1-1,-1 0 0,0-1 0,-1-1 0,0-1 0,-2 0 0,0-1 0,21-31 0,3-13 115,55-114 0,-74 135-123,-2-2-1,-2 0 1,-1-1 0,13-71-1,-7-48-122,-20 152 76,-1 1 0,1-1 0,-3-17 0,-2 16-97,4 11 125,0 0 0,0 0 0,0 0-1,0 0 1,-1 0 0,1 0 0,0 0 0,0 0 0,0 0 0,-1 0-1,1 0 1,0 0 0,0 0 0,0 0 0,0 0 0,-1 0-1,1 0 1,0 0 0,0 0 0,0 0 0,-1 0 0,1 0 0,0 0-1,0 0 1,0 0 0,0 1 0,-1-1 0,1 0 0,0 0 0,0 0-1,0 0 1,0 1 0,-16 22-427,-3 17 184,-20 59 1,13-15 109,14-41 111,-3 11 37,2 2 0,2 0 0,4 0-1,1 1 1,3 0 0,5 66 0,2-86 25,1 0 0,11 37 0,-14-68 16,-1-1-1,1 1 1,1 0-1,-1-1 1,6 9-1,-8-12-15,1-1 0,0 0-1,0 1 1,0-1 0,0 0-1,0 0 1,1 0 0,-1 0-1,0 0 1,0 0 0,1 0 0,-1 0-1,0 0 1,1 0 0,-1-1-1,1 1 1,-1-1 0,1 1-1,0-1 1,-1 0 0,1 1 0,-1-1-1,1 0 1,0 0 0,1 0-1,1-1 23,-1 0-1,1 0 0,-1-1 0,1 1 0,-1-1 1,1 1-1,-1-1 0,0 0 0,1-1 0,-1 1 1,0 0-1,-1-1 0,1 0 0,4-5 1,3-5-29,-1 0 0,10-20 1,115-212 38,-87 150-512,-53 106 365,2 0-1,-1 0 1,1 0 0,-4 22 0,0 0 35,1-7 49,-26 102 16,30-109-8,0 0 0,1 0 1,1 0-1,3 36 0,-2-51 17,1-1-1,-1 1 1,1-1 0,0 1 0,0-1-1,0 0 1,1 1 0,-1-1 0,1 0-1,2 4 1,-3-6 0,0 1 0,1-1 0,-1 0 0,0 0-1,0 0 1,0-1 0,1 1 0,-1 0 0,0 0 0,1-1 0,-1 1 0,1 0 0,-1-1-1,1 0 1,-1 1 0,1-1 0,-1 0 0,1 0 0,-1 0 0,1 0 0,-1 0 0,1 0 0,-1 0-1,1 0 1,-1-1 0,1 1 0,1-1 0,9-3 37,0-1-1,0-1 1,0 1 0,-1-2-1,15-10 1,49-44-12,-75 61-51,20-18 50,-1-1 0,30-40 0,23-46-211,-72 104 148,0 0-1,1 1 1,-1-1 0,1 0-1,-1 0 1,1 1 0,-1-1-1,1 1 1,-1-1-1,1 0 1,-1 1 0,1-1-1,0 1 1,-1-1 0,1 1-1,0-1 1,0 1 0,0-1-1,0 2 4,-1-1-1,0 0 0,1 1 0,-1-1 0,0 0 1,0 1-1,1-1 0,-1 0 0,0 1 1,0-1-1,0 0 0,0 1 0,1-1 0,-1 0 1,0 1-1,0-1 0,0 1 0,0-1 1,0 0-1,0 1 0,0-1 0,0 1 0,0-1 1,0 1-1,-4 34-186,-10 21 70,8-36 28,-4 31 0,8-36 134,1 0 0,0 0 1,2 16-1,0-24-6,0 0 0,0-1 0,0 1 0,1-1 0,0 1 0,1-1 0,-1 1 1,1-1-1,4 6 0,-5-9-1,0-1 1,0 0 0,-1 0 0,1 0 0,1 0-1,-1 0 1,0 0 0,0-1 0,1 1 0,-1-1-1,1 1 1,-1-1 0,1 0 0,0 0 0,-1 0-1,1-1 1,0 1 0,0-1 0,-1 1 0,1-1-1,0 0 1,0 0 0,0 0 0,0 0 0,-1-1-1,1 1 1,0-1 0,5-1 0,2-2-1,0 1-1,0-2 1,0 1 0,-1-1-1,1-1 1,11-9 0,114-76 249,71-42-437,-58 46-53,-106 67 348,-20 9-110,-36 26-192,5-6 171,0 0 0,-17 14 0,-52 28-203,-35 24 152,91-58-32,0 1-1,-35 37 0,51-48 96,0 0 0,0 1 0,0 0-1,1 0 1,-6 12 0,11-18-16,-1-1 0,0 1 0,0 0 0,1 0-1,-1 0 1,1 0 0,-1-1 0,1 1 0,0 0 0,0 0 0,0 0 0,0 0-1,0 0 1,0 0 0,1 0 0,-1 0 0,1 0 0,-1-1 0,1 1 0,0 0-1,0 0 1,-1-1 0,1 1 0,0 0 0,1-1 0,-1 1 0,0-1-1,0 1 1,1-1 0,-1 0 0,0 1 0,1-1 0,0 0 0,2 1 0,5 3 34,-1-1 0,1-1 0,1 1 0,-1-2 0,1 1 0,-1-1 0,1-1 0,11 1 0,5 0 72,48-5-1,-41 0-38,0-1 1,-1-1 0,0-2-1,0-2 1,32-12-1,-42 12-47,0-1-1,-1-1 0,0-1 1,-1-1-1,0 0 1,-1-2-1,0 0 0,-2-1 1,0-1-1,16-20 1,-17 17 31,-2 0 0,16-30 1,-24 39-25,-1 0 1,-1 0-1,0 0 1,0 0-1,-1-1 1,3-23-1,-6 32-37,0-1 1,0 1-1,0-1 0,-1 1 0,1-1 1,-1 1-1,0-1 0,0 1 0,0 0 1,-1-1-1,1 1 0,-1 0 0,-3-5 1,4 6-7,0 0 0,-1 1 1,1-1-1,-1 0 0,1 1 1,-1 0-1,0-1 0,1 1 1,-1 0-1,0 0 0,0 0 1,0 0-1,0 0 0,0 1 1,0-1-1,0 0 1,0 1-1,0 0 0,0-1 1,0 1-1,0 0 0,0 0 1,0 0-1,-4 1 0,0 0-1,0 1-1,1 0 1,-1 1-1,1-1 1,0 1-1,-1 0 1,1 1-1,0-1 1,1 1-1,-1 0 1,1 0 0,0 0-1,0 1 1,0-1-1,0 1 1,-3 5-1,-4 9-80,0 1 1,1-1-1,-7 23 0,10-24 52,0 1-1,2 1 0,-4 21 0,8-30 41,-1 1 0,2 0 0,-1 0 0,2 0 0,0 0 0,3 18 0,-3-27 20,0 1 0,0 0 0,0-1 0,1 1-1,-1-1 1,1 1 0,0-1 0,0 0 0,0 0 0,1 0 0,-1 0 0,1 0 0,4 4 0,-2-4 0,-1 0 0,1 0 0,0 0 1,0-1-1,0 0 0,0 0 0,0 0 1,9 2-1,5-1 38,1-2 1,0 1-1,-1-2 0,25-3 0,-34 2-12,34-1 9,0-3 1,-1-1-1,0-3 0,0-1 1,-1-2-1,0-2 0,52-26 1,-47 15-17,-1-1 0,-1-3 1,74-63-1,-114 88-23,-2 2-14,0-1 0,0 0 0,0 0 0,0 0 0,0 0 0,-1 0 0,3-5 1,-3 0-29,-7 6 27,-16 9-22,6 0-31,1 1 1,0 1 0,0 0-1,-21 19 1,-47 53-14,56-54 82,-4 4-62,-42 54 1,70-81 52,0-1 0,0 1 0,0 0 0,0 0 0,1 0 0,-1 0 0,1 0 0,0 0 0,0 1 0,1-1 0,-1 6 0,1-9 5,0 0 1,0 0-1,0 1 1,0-1-1,1 0 0,-1 0 1,0 0-1,1 0 1,-1 0-1,1 0 1,-1 0-1,1 0 1,-1 0-1,1 0 0,0 0 1,-1 0-1,1 0 1,0-1-1,1 2 1,-1-1 3,0-1 0,1 1 0,-1 0 0,1-1 0,-1 0 0,1 1 0,-1-1 1,1 0-1,0 0 0,-1 1 0,1-1 0,-1-1 0,1 1 0,-1 0 1,1 0-1,0 0 0,2-2 0,13-4 19,1-1 0,-1-1-1,-1-1 1,19-12 0,-26 16-19,14-10 0,-1-1-1,-1-1 1,34-34 0,-18 11 37,-1-1 1,32-47-1,46-93 57,-83 126-79,-3-1-1,-1-1 0,21-71 1,8-87-282,-55 206 241,2-16-60,-3 24 67,0 0 0,0 0-1,0 0 1,0 0 0,0 0 0,0 0-1,-1 0 1,1 1 0,0-1-1,-1 0 1,1 0 0,-1 0-1,1 0 1,-1 1 0,1-1-1,-1 0 1,1 1 0,-1-1-1,0 0 1,1 1 0,-2-2 0,1 2 2,0 0 1,0 0 0,1-1-1,-1 1 1,0 0 0,0 0-1,1 0 1,-1 0 0,0 0-1,0 0 1,1 0 0,-1 0-1,0 0 1,0 0 0,0 0-1,1 0 1,-1 1 0,0-1-1,0 0 1,1 1 0,-1-1-1,0 0 1,1 1 0,-2 0-1,-11 6-41,1 2-1,0-1 1,0 1-1,-14 15 1,-45 50-68,64-67 105,-16 19-44,1 1 1,1 1 0,1 1-1,1 1 1,2 0 0,-15 38-1,21-41 56,1 0-1,1 0 1,1 1-1,2 0 1,1 0-1,-3 55 1,7-68 22,2 1 1,0-1-1,0 1 1,2-1-1,0 1 1,0-1 0,2 0-1,0 0 1,0-1-1,1 1 1,1-1-1,1-1 1,0 1-1,14 17 1,-6-15-312,0 0-1,0-2 1,1 0 0,1-1-1,0 0 1,1-2 0,28 13-1,13 5-1360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0:06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0 598 2720,'22'4'5470,"20"0"-3564,-24-4-1246,0-1-1,-1-1 1,1-1 0,0-1 0,-1 0 0,23-9 0,-23 6-470,0 0 0,-1-2 0,0 0 0,-1 0 0,0-2 0,0 0 0,-1 0 0,-1-1 0,0-1 0,13-16 0,7-17 120,-2-2 1,-1 0 0,41-98-1,-54 104-203,15-52 0,-31 92-134,-1 1 0,0-1 0,0 0 0,0 0 0,0 0 0,0 0 0,0 1 0,0-1 0,0 0-1,-1-2 1,0 4 18,1 0 0,0-1 0,0 1 0,0 0 0,0 0 0,0 0 0,0-1 0,0 1 0,0 0 0,0 0 0,-1 0 0,1-1 0,0 1 0,0 0 0,0 0 0,0 0 0,-1 0 0,1-1 0,0 1 0,0 0-1,0 0 1,-1 0 0,1 0 0,0 0 0,0 0 0,-1 0 0,1 0 0,0 0 0,-1 0 0,1 0-8,-1 0 0,1 0 0,-1 1 0,0-1 0,1 1 0,-1-1 0,1 1 0,-1-1 0,1 1 0,-1-1-1,1 1 1,-1-1 0,1 1 0,0-1 0,-1 1 0,1 0 0,-6 11-35,1-1 0,0 1 1,1 0-1,0 0 0,-2 15 0,-8 67-91,12-73 74,-1 2 43,-2 9-21,1 53 0,4-76 80,0 0 1,1 0-1,0 0 0,1 0 0,0-1 1,1 1-1,-1 0 0,2-1 0,-1 0 1,9 14-1,-11-20 31,1 1 1,0 0-1,1-1 0,-1 0 1,0 1-1,1-1 1,-1 0-1,1 0 0,0 0 1,0-1-1,-1 1 0,1-1 1,0 1-1,5 0 1,-3 0 67,0-1 0,1 0 0,-1-1 1,1 1-1,-1-1 0,1 0 1,10-2-1,-2-1 52,0 0 1,0-1-1,-1-1 1,1 0-1,22-12 0,-5-2-109,-1-2 0,-1 0-1,0-2 1,-2-1 0,0-1-1,-2-2 1,42-56 0,-47 56 46,2 0-1,25-24 1,-47 51-124,0 0-1,1-1 0,-1 1 1,0 0-1,1 0 1,-1-1-1,0 1 0,1 0 1,-1 0-1,0-1 0,1 1 1,-1 0-1,0 0 1,1 0-1,-1 0 0,1 0 1,-1 0-1,0 0 0,1 0 1,-1-1-1,1 1 1,-1 1-1,0-1 0,1 0 1,-1 0-1,1 0 0,-1 0 1,0 0-1,1 0 0,-1 0 1,1 0-1,-1 1 1,0-1-1,1 0 0,-1 0 1,0 1-1,1-1 0,-1 0 1,0 0-1,1 1 1,-1 0-1,1 0-6,0 0-1,0 0 1,-1 1 0,1-1-1,0 0 1,-1 1-1,0-1 1,1 1 0,0 2-1,-1 9 33,0 0 0,-1 0 0,0 0 0,-5 16 0,2-4-4,-5 29 12,3-19 334,-5 68 0,11-103-341,0 0 0,0 1 0,0-1 0,0 1 0,0-1 0,0 1 0,0-1 0,0 1 1,0-1-1,0 0 0,0 1 0,0-1 0,0 1 0,1-1 0,-1 1 0,0-1 0,0 0 1,0 1-1,1-1 0,-1 1 0,0-1 0,0 0 0,1 1 0,-1-1 0,0 0 0,1 1 0,-1-1 1,1 0-5,0 0 0,-1 0 1,1 0-1,-1 0 1,1 0-1,-1-1 0,1 1 1,0 0-1,-1 0 1,1-1-1,-1 1 0,1 0 1,-1-1-1,0 1 1,1 0-1,-1-1 0,1 0 1,21-24 285,-22 24-300,45-68 21,-24 36-86,27-33-1,-41 57 3,2 0 1,-1 0 0,1 1-1,0 0 1,1 0-1,0 1 1,19-10 0,-26 15 53,0 1 1,0-1 0,1 1 0,-1 0 0,0 0 0,0 0 0,0 1-1,1-1 1,-1 1 0,0 0 0,1 0 0,-1 0 0,0 0-1,1 0 1,-1 1 0,0-1 0,1 1 0,-1 0 0,0 0-1,0 1 1,0-1 0,0 0 0,0 1 0,0 0 0,0 0-1,3 3 1,11 11 2,-1 1-1,-1 0 1,-1 1-1,15 24 1,-2-3 30,-1 0 146,-14-21-820,14 17 0,-16-21-489,-8-11 308,0 0 1,0 0 0,0 0 0,1 0 0,0 0-1,-1-1 1,1 1 0,0-1 0,5 4 0,2-3-1543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0:06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25 6304,'-77'-24'2848,"29"29"-2464,30-2-288,4 2-128,1-5 96,3 3-32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0:14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1035 2560,'-17'-5'6773,"22"25"-3429,-5-19-3255,0 0 0,1 0 0,-1 0 0,0 0 0,1 0 0,-1 0 0,1 0 0,0 0 0,-1 0 0,1 0 0,0-1 0,-1 1 0,1 0 0,0-1 0,0 1 0,0 0 0,0-1 0,0 1 0,-1-1 0,1 1 0,0-1 0,0 1 0,0-1 0,0 0 0,1 0 0,-1 1 0,0-1 0,0 0 0,0 0 0,0 0 0,0 0 0,0 0 0,0 0 0,0-1 0,0 1 0,1 0 0,3-2 118,-1 1 1,0 0 0,0-1-1,0 0 1,0 0 0,7-5-1,2-2-84,-1-1-1,-1 0 1,1-1-1,-2-1 0,0 1 1,0-1-1,-1-1 1,0 0-1,-2 0 0,11-24 1,-13 27-132,-1 0-1,-1-1 1,0 0 0,-1 0 0,1 0 0,-2 0 0,0 0 0,0 0-1,-1-1 1,-1 1 0,0 0 0,0 0 0,-1 0 0,0 0 0,-5-12-1,6 19-56,0 1 0,-1-1 0,1 1 0,-1 0 0,0 0 0,0-1 0,0 1 0,0 1 0,0-1 0,-1 0 0,0 0 0,-4-3 0,5 5 25,0 0 0,1 0 0,-1 0 0,1 0 1,-1 0-1,0 1 0,1-1 0,-1 1 0,0-1 0,0 1 1,0 0-1,1 0 0,-1 0 0,0 0 0,0 0 0,0 0 1,1 0-1,-1 0 0,0 1 0,0-1 0,0 1 0,1-1 1,-1 1-1,0 0 0,1 0 0,-1 0 0,1 0 0,-1 0 1,1 0-1,-2 1 0,-3 3-23,1 0 1,0 1-1,0 0 0,0 0 1,-6 9-1,-1 5 139,1 1 1,1 0 0,1 0-1,1 1 1,-7 33 0,6-16 332,2 0 1,-2 54 0,9-80-241,0-1 0,0 0 0,3 14 0,-2-22-82,0 1 0,0 0 0,0-1 1,1 0-1,-1 1 0,1-1 0,1 0 1,-1 0-1,0 0 0,1 0 0,4 5 0,-3-5 31,1 1-1,1-1 0,-1 0 0,1-1 0,-1 1 0,1-1 0,0 0 0,0 0 1,1-1-1,-1 0 0,0 0 0,12 2 0,3-2 60,-1 0 0,0-1 0,23-2 0,-9-2-60,0-1 1,0-2-1,0-2 0,-1 0 1,45-20-1,-51 16-84,0-1 0,-1-2 0,-1 0 0,34-28 0,80-81 22,-100 87-54,-15 14 6,48-44 57,83-100 1,-126 130-52,-2-2-1,-2-1 1,-1-1 0,33-82 0,-37 69-156,-2 0 0,11-61 0,-27 105 20,0 1 0,-1 0 1,0-1-1,-1 1 0,0-1 1,0 0-1,-1 1 1,0 0-1,-1-1 0,-3-9 1,5 18 93,-1 0 0,1-1 0,-1 1 0,1 0 0,-1 0 0,0 0 0,0 0 0,1 0 0,-1-1 0,0 2 0,0-1 0,0 0 0,0 0 0,0 0 0,0 0 0,-1 1 0,1-1 0,0 0 0,0 1 0,0-1 0,-2 0 0,0 1-9,0-1 0,1 1 0,-1 0 0,0 0 0,1 0 0,-1 1 0,0-1 0,1 0 0,-1 1 1,-3 1-1,-3 1-39,0 1 0,0 0 0,0 1 0,-13 8 0,0 4 23,0 0 0,1 2 0,-31 35-1,-43 68 171,69-84-89,1 0 1,3 2-1,1 1 0,-31 83 1,44-99 40,1 1 0,1 0 1,1 0-1,2 0 0,0 0 1,2 1-1,0-1 0,2 1 1,8 48-1,-7-66-4,0 0-1,1 0 1,-1 0-1,2 0 1,-1 0-1,1-1 1,1 0-1,-1 0 1,2 0-1,-1 0 1,1-1-1,0 0 1,0 0-1,1 0 1,0-1-1,0 0 1,0-1-1,1 1 1,0-1-1,0-1 1,0 1-1,1-2 1,-1 1-1,15 3 1,-8-3 7,0-1 1,0 0 0,1-2-1,-1 0 1,1 0 0,-1-1-1,1-1 1,-1-1 0,20-4-1,-25 4-24,0-1 0,0-1-1,0 1 1,0-2 0,-1 1-1,1-1 1,-1-1 0,0 0-1,-1 0 1,0-1 0,0 0 0,0 0-1,-1 0 1,11-14 0,-10 8-10,0 0 0,-1 0 1,0 0-1,-1-1 1,7-23-1,-11 28-98,1 0 0,-2 0 0,1-1 0,-1 1 0,0 0 0,-1-1 0,0 1 0,-1-1 0,0 1 0,-2-13 0,2 20 32,1 0 1,-1 0-1,0-1 0,0 1 1,0 0-1,0 0 1,0 0-1,0 0 1,-1 0-1,1 0 1,-1 1-1,1-1 1,-1 0-1,0 1 1,1-1-1,-1 1 0,0 0 1,0-1-1,0 1 1,0 0-1,0 0 1,0 0-1,-1 1 1,1-1-1,0 0 1,0 1-1,-1-1 1,1 1-1,0 0 0,-1 0 1,1 0-1,0 0 1,0 0-1,-1 0 1,1 1-1,0-1 1,-1 1-1,-3 1 1,-6 3-6,0 0-1,0 1 1,0 0 0,1 0 0,0 1 0,1 1 0,-1 0 0,1 0-1,-9 12 1,3-3 37,0 1 0,2 1 0,0 0 0,-13 27 0,22-37 23,0-1-1,1 2 0,1-1 0,-1 0 0,2 1 0,-1 0 0,1-1 1,1 1-1,-1 15 0,2-20 22,0 0-1,0 0 1,1 0-1,0 0 1,0 0 0,1 0-1,-1 0 1,1 0 0,0-1-1,0 1 1,1-1 0,-1 1-1,1-1 1,0 0-1,0 0 1,0 0 0,1 0-1,-1-1 1,1 0 0,7 5-1,-4-2 31,1-2 0,0 1 0,0-1-1,0 0 1,1 0 0,0-1 0,-1-1-1,1 1 1,0-1 0,0-1 0,0 0-1,16 0 1,-14-1-22,0-1-1,0-1 1,-1 0-1,1 0 1,0-1-1,-1 0 1,1-1-1,-1 0 1,0-1-1,11-7 1,10-9 86,0-3 1,-2 0-1,43-46 1,-20 18-175,-38 38-9,0 0-9,1 0-1,0 1 1,1 1-1,0 0 1,20-10-1,-35 21 37,1 0-1,-1 1 1,0-1-1,0 0 1,1 1 0,-1 0-1,0-1 1,1 1-1,-1 0 1,0-1-1,1 1 1,-1 0-1,1 0 1,-1 0 0,0 0-1,1 1 1,-1-1-1,0 0 1,1 1-1,2 0 1,-3 0 7,0 0 1,0 0-1,-1 0 0,1 0 0,0 0 1,0 0-1,-1 1 0,1-1 1,0 0-1,-1 0 0,1 1 1,-1-1-1,0 0 0,1 1 0,-1-1 1,0 0-1,0 1 0,0-1 1,0 1-1,0 1 0,-2 13-26,0-1 0,-1-1 0,0 1 1,-2 0-1,0-1 0,-7 17 0,3-10 50,-7 16 51,9-21 322,-8 24 1,15-40-380,0 1 1,0-1-1,0 0 0,0 0 1,0 0-1,0 0 1,0 0-1,0 0 1,0 0-1,0 0 1,0 0-1,0 0 1,0 0-1,0 1 1,0-1-1,0 0 1,1 0-1,-1 0 1,0 0-1,0 0 1,0 0-1,0 0 0,0 0 1,0 0-1,0 0 1,0 0-1,0 0 1,0 0-1,0 0 1,1 0-1,-1 0 1,0 0-1,0 0 1,0 0-1,0 0 1,0 0-1,0 0 1,0 0-1,0 0 0,0 0 1,0 0-1,1 0 1,-1 0-1,0 0 1,0 0-1,0 0 1,0 0-1,0 0 1,0 0-1,0 0 1,0 0-1,0 0 1,0-1-1,10-2 186,8-7 5,89-66-17,17-11-115,-117 83-19,-2 0-86,1 1 0,-1 0 0,1 0 0,0 1 0,0 0 0,8-2 1,-13 3 15,0 1 0,0 0 1,0 0-1,0 0 1,0 0-1,0 0 1,0 0-1,0 1 1,0-1-1,0 0 1,0 0-1,0 1 0,0-1 1,0 1-1,0-1 1,0 1-1,1 0 1,0 1-9,-1-1 1,0 0-1,0 1 0,0-1 1,-1 1-1,1-1 1,0 1-1,0-1 0,-1 1 1,1-1-1,-1 1 1,1 0-1,-1-1 1,0 4-1,0 5 25,0 1 0,-1-1 0,0 0 1,0 0-1,-2 0 0,1 0 0,-7 17 0,3-9 140,-4 20-1,10-38-121,0 1-1,-1-1 1,1 1-1,0 0 1,0-1 0,0 1-1,0-1 1,0 1-1,0 0 1,0-1 0,0 1-1,0-1 1,0 1-1,0-1 1,0 1 0,1 0-1,-1-1 1,0 1-1,0-1 1,1 1 0,-1-1-1,0 1 1,0-1 0,1 1-1,0 0 1,-1-1 7,1 0 0,0 0 0,-1 0 1,1 0-1,0 0 0,-1 0 0,1 0 0,0 0 0,-1 0 1,1 0-1,0 0 0,-1 0 0,1 0 0,0-1 1,-1 1-1,1 0 0,-1-1 0,2 0 0,3-2 58,-1 0 1,1 0-1,-1-1 0,6-5 0,35-50-118,2-3 35,-41 56-42,0 0-1,0 0 0,0 1 1,0 0-1,1 0 0,0 1 1,10-6-1,-16 10 34,0-1-1,-1 1 1,1-1 0,0 1 0,0 0 0,0-1 0,0 1-1,-1 0 1,1 0 0,0 0 0,0-1 0,0 1-1,0 0 1,0 0 0,0 0 0,0 1 0,0-1-1,0 0 1,-1 0 0,1 0 0,0 1 0,0-1-1,0 0 1,0 1 0,0-1 0,-1 1 0,1-1-1,0 1 1,0-1 0,-1 1 0,1-1 0,0 1-1,-1 0 1,1 0 0,-1-1 0,1 1 0,-1 0-1,1 0 1,-1-1 0,1 1 0,-1 0 0,0 1-1,2 4-58,0 0-1,-1 0 1,0 0-1,-1 1 1,1 6-1,-1-7 68,0 46-60,-1-38 88,0 0 0,2-1 0,3 26 0,-4-36 3,1 1 0,0-1 0,0 0 0,1 0 0,-1-1 0,0 1 1,1 0-1,0 0 0,0-1 0,0 1 0,0-1 0,0 0 1,0 1-1,1-1 0,-1 0 0,1 0 0,-1 0 0,1-1 0,0 1 1,0-1-1,0 1 0,0-1 0,0 0 0,0 0 0,0 0 0,0-1 1,0 1-1,0-1 0,0 0 0,6 0 0,5-1 58,-1 0 0,1-1-1,0 0 1,-1-2 0,0 1-1,0-2 1,0 0 0,24-12-1,-20 7-32,-1 0-1,0-1 1,0 0-1,-2-1 1,26-27-1,-26 22-40,-2 0 0,0-1 0,-1-1 0,-1 0 0,0 0 0,7-26 0,-15 40-79,0 0 0,0-1 1,-1 1-1,0 0 0,0 0 1,-1-1-1,1-6 0,-1 11 50,0 0-1,0 1 0,0-1 1,0 0-1,0 0 0,0 0 1,0 0-1,0 1 1,0-1-1,0 0 0,0 0 1,-1 0-1,1 1 0,0-1 1,-1 0-1,1 0 1,0 1-1,-1-1 0,1 0 1,-1 1-1,1-1 0,-1 0 1,0 1-1,1-1 1,-1 1-1,0-1 0,1 1 1,-1-1-1,0 1 0,1-1 1,-1 1-1,0 0 1,0-1-1,0 1 0,1 0 1,-1 0-1,0 0 0,0-1 1,0 1-1,-1 0 1,-2 1-32,0 0 1,1-1 0,-1 1 0,0 0 0,1 1 0,-1-1 0,-5 4 0,-2 1 12,0 1 1,0 1-1,1 0 1,0 0-1,0 1 0,-16 20 1,3 1 32,-21 36 1,32-47 46,0 1 0,-8 22 0,17-36-23,1-1 1,0 1-1,0 0 1,1 0 0,0-1-1,0 1 1,0 0-1,1 0 1,0 0 0,0 0-1,0 0 1,1 0-1,1 8 1,-1-11 11,0-1 0,0 1 0,0 0 0,0-1 0,1 0-1,-1 1 1,1-1 0,0 0 0,-1 0 0,1 1 0,0-1 0,0-1 0,1 1 0,-1 0 0,4 2 0,-1-2 34,-1 0-1,1 0 1,0 0 0,-1-1 0,1 0 0,0 0 0,0 0 0,7 0 0,1-1 37,0 0 0,0-1 0,-1 0 0,1-2 0,23-5 0,-17 1-68,1-1 1,-1-1-1,-1 0 1,0-1-1,28-20 1,74-72-82,-90 74-33,-24 23 33,-1 0 1,1 1-1,0 0 1,11-6-1,-16 10 27,0-1 0,0 1-1,0-1 1,0 1 0,1 0-1,-1-1 1,0 1 0,0 0 0,1 0-1,-1 0 1,0 0 0,1 0-1,-1 0 1,2 0 0,-2 1 8,-1-1 0,1 1 0,0-1 0,0 1 0,-1-1 0,1 1 0,0-1 0,-1 1 0,1 0 0,-1-1 0,1 1 0,-1 0 0,1-1 0,-1 1-1,1 0 1,-1 0 0,0-1 0,0 1 0,1 0 0,-1 0 0,0 0 0,0 0 0,0-1 0,0 2 0,1 5-18,-1-1 0,0 0 0,0 0 0,-1 0 0,0 0 0,0 0 0,-3 10 0,-17 42-13,15-45 65,-25 59 469,31-61-89,0-11-386,0 1 0,0-1 1,0 0-1,0 0 0,0 0 1,1 1-1,-1-1 0,0 0 0,0 0 1,0 0-1,1 1 0,-1-1 1,0 0-1,0 0 0,0 0 1,1 0-1,-1 1 0,0-1 1,0 0-1,1 0 0,-1 0 0,0 0 1,0 0-1,1 0 0,-1 0 1,0 0-1,0 0 0,1 0 1,-1 0-1,0 0 0,0 0 1,1 0-1,-1 0 0,0 0 0,0 0 1,1 0-1,-1 0 0,0-1 1,0 1-1,1 0 0,-1 0 1,0 0-1,0 0 0,1-1 1,44-26 297,3 0-282,100-50-144,-142 74 46,2 1 1,-1 0-1,0 0 0,0 0 0,9 0 0,-15 1 46,0 1-1,1 0 0,-1 0 0,0 0 1,0 0-1,1 0 0,-1 0 0,0 0 1,1 0-1,-1 0 0,0 1 0,0-1 1,1 1-1,-1-1 0,0 1 0,0-1 1,0 1-1,0-1 0,0 1 0,0 0 1,0 0-1,0 0 0,0 0 0,0-1 1,0 1-1,0 0 0,0 1 0,-1-1 1,1 0-1,0 0 0,-1 0 0,1 0 1,-1 0-1,1 1 0,-1-1 0,1 2 1,-1 5-18,0 1 1,-1-1-1,0 1 1,0-1-1,-3 10 1,3-14 112,-1 6 55,0-4-62,1 0-1,0 1 1,-1 9 0,2-14-58,0-1 0,0 1 1,0-1-1,1 0 1,-1 1-1,0-1 1,1 1-1,-1-1 0,0 0 1,1 1-1,0-1 1,-1 0-1,1 0 0,0 1 1,0-1-1,-1 0 1,1 0-1,0 0 1,0 0-1,0 0 0,0 0 1,2 1-1,1 0 30,0 0 0,1-1 0,-1 1 1,1-1-1,-1 0 0,1 0 0,-1 0 0,1 0 0,0-1 0,5 0 0,3-1 53,0 1 0,21-6 0,-25 4-65,1-1 0,-1-1 1,1 0-1,-1 0 0,0-1 0,-1 0 0,1-1 0,-1 1 1,0-2-1,10-9 0,8-10-50,32-44 0,-46 56 7,238-285 255,-213 256-252,-1-2 1,55-94-1,-75 108-81,0 0-1,-2-1 0,-2-1 0,0 0 0,11-64 0,-22 95 50,-1-1 0,1 0-1,-1 1 1,0-1-1,0 0 1,0 0 0,-1-3-1,1 6 31,0-1-1,0 1 1,0 0 0,-1-1-1,1 1 1,0 0-1,0-1 1,0 1-1,0 0 1,-1-1 0,1 1-1,0 0 1,-1-1-1,1 1 1,0 0-1,0 0 1,-1 0 0,1-1-1,0 1 1,-1 0-1,1 0 1,0 0 0,-1 0-1,0-1 1,0 1-17,0 0 0,0 0 0,0 0 1,0 1-1,0-1 0,0 0 0,0 0 0,0 1 1,0-1-1,0 0 0,0 1 0,0-1 1,-1 2-1,-7 3-29,1 2 0,0-1 0,1 1 0,-9 9 0,5-5 35,-44 45-105,-70 91 0,105-119 128,1 2 0,1 0 0,1 0 0,2 2 0,-20 59 0,18-34 202,4 1 1,-11 102 0,23-155-191,-1 47 216,2-48-186,0 0 0,0 0 0,1 0 0,0 0 0,-1 0-1,1 0 1,1 0 0,-1 0 0,3 5 0,-3-8-12,0 0 1,-1 0-1,1 0 1,0 0-1,0 0 1,0-1-1,-1 1 1,1 0 0,0 0-1,0-1 1,0 1-1,0 0 1,0-1-1,1 1 1,-1-1-1,0 0 1,0 1-1,0-1 1,0 0-1,0 0 1,1 1-1,-1-1 1,2 0-1,1-1 15,0 1-1,0-1 1,0 0-1,0 0 1,4-2-1,2 0 32,12-4-13,-1-1 0,1-1 0,30-18 0,58-43-94,-6 3-130,-99 65 112,-1 0 0,1-1-1,0 1 1,0 1 0,0-1-1,9-1 1,-13 3 29,0-1-1,0 1 1,1 0 0,-1 0-1,0 0 1,0 0 0,0 0-1,0 1 1,0-1 0,0 0-1,0 0 1,0 1 0,0-1-1,0 0 1,0 1-1,0-1 1,0 1 0,0 0-1,0-1 1,0 1 0,0 0-1,0-1 1,-1 1 0,1 0-1,0 0 1,0 0 0,-1 0-1,1-1 1,-1 1-1,1 0 1,-1 0 0,1 0-1,-1 0 1,0 1 0,1-1-1,-1 0 1,0 0 0,0 0-1,0 1 1,1 6 8,-1-1 0,-1 0 0,1 1 1,-1-1-1,0 1 0,-1-1 0,0 0 0,0 0 0,-1 0 1,1 0-1,-2 0 0,1 0 0,-1-1 0,0 1 1,0-1-1,-8 9 0,-1-1 46,-1 1 0,0-2 0,-1 0 0,-1-1 0,-17 12 0,-43 21 120,66-40-29,-1 0 0,0-1 0,0 0 0,0-1 1,-16 3-1,17-6 60,9-3 26,2 2-194,0 0 1,0 1-1,0-1 0,0 0 1,0 0-1,0 1 0,0-1 1,0 0-1,1 1 0,-1-1 0,2 0 1,29-7 31,41-5 0,-39 7-40,49-6-4,27-5-150,-91 13-40,123-32-3391,-134 33 2314,-1 0 1,1-1-1,13-8 1,-19 11 914,16-8-1827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6:10.7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20 5216,'0'0'234,"-1"-1"-1,-6-18 15795,7 20-15944,-1-1 0,1 0 0,-1 0 0,1 0 0,-1 0-1,1 1 1,0-1 0,-1 0 0,1 1 0,-1-1 0,1 0 0,0 0-1,-1 1 1,1-1 0,0 1 0,-1-1 0,1 0 0,0 1 0,0-1-1,0 1 1,-1-1 0,1 1 0,-5 13 275,5-12-108,-4 12 8,1-1 0,1 1 1,0-1-1,0 26 0,-3 82 909,5 232-667,-5-282-1941,5-71 1239,0 1-1,0-1 0,-1 0 1,1 1-1,0-1 1,0 0-1,0 0 1,0 1-1,0-1 0,0 0 1,-1 0-1,1 1 1,-3 1-2420,3-2 2420,0 0-1,-1 0 0,1 0 1,0 0-1,0 0 1,-1 0-1,1 0 1,0 0-1,-1 0 0,1 0 1,0 0-1,0 0 1,-1 0-1,1 0 1,0 0-1,-1 0 0,1 0 1,0 0-1,0 0 1,-1-1-1,1 1 0,0 0 1,-2-3-2420,2 3 2420,-1-1-1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0:14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 9728,'-19'-3'4384,"16"6"-3808,6-3 2079,11 0-1567,14 0 576,3 3-1024,28 2-160,4-1-288,16 1-64,-2 1-64,4-1-64,-4 4 32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0:27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1189 3136,'0'0'164,"0"1"1,0-1-1,0 1 0,0-1 1,0 1-1,1-1 0,-1 1 1,0-1-1,0 1 0,1-1 0,-1 1 1,0-1-1,1 1 0,-1-1 1,0 0-1,1 1 0,-1-1 1,0 1-1,1-1 0,-1 0 1,1 0-1,-1 1 0,1-1 1,-1 0-1,1 0 0,-1 1 1,1-1-1,-1 0 0,1 0 1,-1 0-1,1 0 0,-1 0 1,1 0-1,-1 0 0,1 0 1,1 0-1,0 0 171,0 0 1,1-1-1,-1 1 0,1 0 0,-1-1 1,0 0-1,3 0 0,0-2 10,-1 1 0,1-1 0,-1 0 0,0 0 0,0-1 0,0 1 1,0-1-1,4-6 0,23-36 569,-23 33-624,43-72 383,27-41 0,-57 96-446,0 1 0,27-26-1,-31 36-145,0 2 0,1 0 0,1 1 0,0 1 0,40-23-1,-51 34-66,-1 1-1,1-1 0,1 1 1,-1 1-1,0 0 0,1 0 1,14-1-1,-22 3 1,0 0 0,0 0 0,0 0 0,0 0 0,1 0 1,-1 0-1,0 1 0,0-1 0,0 1 0,0-1 0,0 1 0,0-1 0,0 1 0,0-1 0,0 1 0,0 0 0,0 0 0,0-1 0,0 1 1,0 0-1,-1 0 0,1 0 0,0 0 0,-1 0 0,1 0 0,-1 0 0,1 0 0,-1 0 0,1 0 0,-1 0 0,0 0 0,1 1 1,-1-1-1,0 2 0,1 4 26,-1-1 0,0 1 0,-1 0 0,-1 13 0,-4 9 45,-1 0 0,-15 38-1,-29 57 252,23-59-142,5-8 185,20-41 414,3-16-784,0 1-1,0-1 1,0 0 0,0 0-1,0 0 1,0 0 0,0 0 0,0 1-1,0-1 1,0 0 0,1 0 0,-1 0-1,0 0 1,0 0 0,0 0 0,0 0-1,0 0 1,0 1 0,1-1 0,-1 0-1,0 0 1,0 0 0,0 0 0,0 0-1,0 0 1,1 0 0,-1 0 0,0 0-1,0 0 1,0 0 0,0 0 0,0 0-1,1 0 1,-1 0 0,0 0 0,0 0-1,0 0 1,0 0 0,0 0 0,1 0-1,-1 0 1,0-1 0,0 1-1,0 0 1,0 0 0,21-15 331,-21 14-334,152-157 695,-63 60-708,-49 58 6,86-87-164,-116 117 52,1 0-1,17-10 0,-27 20 91,0-1 0,0 1 0,-1-1-1,1 0 1,0 1 0,0 0 0,0-1 0,1 1 0,-1 0 0,0-1-1,0 1 1,0 0 0,0 0 0,1 0 0,-1 0 15,-1 0 1,0 0-1,1 1 0,-1-1 1,0 0-1,1 0 0,-1 0 1,1 1-1,-1-1 0,0 0 1,0 0-1,1 1 0,-1-1 1,0 0-1,1 1 0,-1-1 1,0 0-1,0 1 0,0-1 1,1 0-1,-1 1 0,0-1 1,0 1-1,0-1 1,0 1-1,1 4-11,-1-1 0,0 1-1,0 0 1,0-1 0,-2 8 0,2-11 19,-27 177-82,-6 46 409,33-224-325,-1 16 113,0 30-1,1-42-33,1 1 0,-1-1-1,1 0 1,0 1 0,0-1 0,1 0-1,-1 0 1,1 0 0,0 0-1,0 0 1,4 6 0,-5-10-63,-1 1 1,1 0-1,-1-1 1,1 1-1,-1-1 1,1 0-1,-1 1 1,1-1-1,0 1 0,-1-1 1,1 0-1,0 0 1,-1 1-1,1-1 1,0 0-1,0 0 1,-1 0-1,1 0 0,0 0 1,-1 0-1,1 0 1,0 0-1,0 0 1,-1 0-1,1 0 1,0 0-1,0 0 1,-1-1-1,1 1 0,0 0 1,-1-1-1,1 1 1,0 0-1,0-1 1,4-3 55,0 1 1,-1-1-1,9-9 1,82-103 551,-29 31-591,38-34-234,43-54-146,-142 167 310,-4 6 12,0-1 0,-1 1 0,1-1 0,0 0 0,-1 1 0,1-1 0,-1 0 1,1 0-1,-1 1 0,1-1 0,-1 0 0,0 0 0,1 0 0,-1 1 0,0-1 0,0 0 0,1-1 0,-4 3-238,-3 5 197,-1 1 0,1 0-1,1 0 1,-1 1 0,-6 11 0,-20 47 92,11-19-32,-19 64 1,35-95 17,1 1 0,1-1-1,0 1 1,1 0 0,1 0 0,1 0-1,0 0 1,3 18 0,-2-30 13,0 0 0,0-1 1,1 1-1,-1 0 0,1-1 0,0 1 0,0-1 1,1 0-1,-1 1 0,5 4 0,-5-7 15,0 0-1,0 0 1,0 0-1,0 0 1,1 0-1,-1-1 1,1 1-1,-1-1 1,1 0-1,0 1 1,-1-1-1,1 0 1,0-1-1,0 1 1,0 0-1,0-1 1,0 0-1,4 1 1,-1-2 3,0 1 0,-1-1 0,1 0 0,0 0 0,-1-1 0,1 0-1,-1 0 1,0 0 0,1-1 0,-1 1 0,0-1 0,0 0 0,-1-1 0,1 1 0,-1-1 0,0 0 0,8-9 0,0-2-28,0-1 1,-2-1 0,17-33 0,75-175-60,-37 75-55,-59 136-19,-4 9-95,-3 6-294,-6 19 406,0 1 0,1 0 0,1 0 0,-2 28 0,-2 91 310,7-92-263,1-21 166,0 0 1,2 0-1,0-1 0,8 37 0,-9-61-91,0-1-1,1 0 1,-1 0 0,0 1 0,1-1 0,-1 0-1,1 0 1,-1 0 0,1 0 0,0 0 0,-1 1-1,1-1 1,0 0 0,0-1 0,0 1-1,-1 0 1,1 0 0,0 0 0,0 0 0,1-1-1,-1 1 1,0 0 0,0-1 0,0 1-1,0-1 1,3 1 0,-2-1 13,0 0 0,0 0 0,0 0 0,-1-1-1,1 1 1,0-1 0,0 1 0,0-1 0,0 0 0,0 1 0,-1-1 0,1 0 0,0 0-1,-1 0 1,3-3 0,18-16 44,-1-1-1,0-1 1,22-33 0,-24 31-105,20-23 2,2 1 1,2 2-1,2 1 1,100-70 0,-140 109-47,33-19-331,-35 22 370,0-1 0,0 1-1,0 0 1,0 0 0,0 1-1,1-1 1,-1 0 0,0 1 0,0 0-1,1 0 1,3 0 0,-5 1 22,-1-1-1,1 1 1,0-1 0,-1 1 0,1 0 0,-1-1 0,1 1 0,-1 0 0,0 0 0,1 0 0,-1 0 0,0 0 0,0 1 0,0-1 0,0 0 0,0 1 0,0-1-1,0 0 1,0 1 0,0-1 0,0 1 0,-1-1 0,1 1 0,-1 0 0,1-1 0,-1 1 0,0-1 0,0 1 0,1 0 0,-1-1 0,0 3 0,0 7-2,0 0 1,-1 0 0,-3 16 0,3-17-27,-6 38 84,-2-1 0,-2-1 0,-27 71 0,29-94-84,0-1 369,-11 40-1,20-62-322,0 0 0,0 0 0,0 0 0,0 0 0,0 0 0,0 0 0,0 0 0,0 0 0,0 0 0,0 0 0,0 0 1,0 0-1,0 0 0,0 0 0,0 0 0,0 0 0,0 0 0,0 0 0,0 0 0,0 0 0,0 0 0,0 0 0,0 0 0,0 0 0,0 0 0,0 0 0,0 0 0,0 0 0,0 0 0,0 0 0,1 0 0,-1 0 0,0 0 0,0 0 0,0 0 0,0 0 0,0 0 0,0 0 0,0 0 0,0 0 0,0 0 0,0 0 0,0 0 0,0 0 0,0 0 0,0 0 0,0 0 0,0 0 0,3-4 65,76-110 292,21-26-345,-87 125-81,0 1 0,1 0 1,0 1-1,1 0 0,1 1 1,28-16-1,-41 26 8,0 0 0,1 1 0,-1-1 0,1 1 0,0 0 0,-1 0 0,1 0 0,0 1 0,-1-1 0,1 1 0,7 0 0,-9 0 38,-1 1-1,1-1 1,0 0-1,-1 1 0,1 0 1,0-1-1,-1 1 1,1 0-1,-1 0 1,1 0-1,-1 0 0,1 0 1,-1 0-1,0 0 1,1 1-1,-1-1 1,0 0-1,0 1 0,0-1 1,0 1-1,0-1 1,0 1-1,-1 0 1,1-1-1,0 1 0,-1 0 1,1 1-1,0 5 1,0-1 0,0 0 0,-1 1 0,0-1 0,0 0 0,-1 1 0,0-1 0,0 0 0,-3 8 0,-3 10 51,-12 28 1,1-14 35,12-27 13,1 0 0,0 0-1,-4 16 1,9-28-78,0 0 1,0 0-1,0 0 0,0 0 0,0 0 0,0 0 1,0 0-1,0 0 0,0 0 0,0 0 0,0 0 1,0 0-1,0 0 0,0 0 0,0 0 0,0 0 0,1 1 1,-1-1-1,0 0 0,0 0 0,0 0 0,0 0 1,0 0-1,0 0 0,0 0 0,0 0 0,0 0 1,0 0-1,0 0 0,0 0 0,0 0 0,0 0 1,0 0-1,0 0 0,0 0 0,0 0 0,0 0 0,0 0 1,0 0-1,0 1 0,0-1 0,0 0 0,0 0 1,0 0-1,0 0 0,0 0 0,0 0 0,0 0 1,0 0-1,0 0 0,0 0 0,0 0 0,0 0 1,0 0-1,0 0 0,0 0 0,0 0 0,0 1 0,0-1 1,0 0-1,0 0 0,0 0 0,0 0 0,0 0 1,0 0-1,3-4 83,25-36-74,1 1 1,2 1-1,2 2 0,1 1 1,2 2-1,1 1 0,1 2 1,44-26-1,-77 54 0,2-3-146,0 2 0,14-7 0,-19 9 94,-1 0 0,1 1 0,0-1 0,-1 1 0,1 0 0,0 0 0,0-1 0,-1 1 0,1 0 0,0 0 0,-1 1 0,1-1 0,0 0 0,-1 1 1,1-1-1,0 0 0,-1 1 0,1 0 0,2 1 0,-1 0 4,-1 0 0,1 1 1,-1-1-1,0 1 0,1-1 0,-1 1 1,0 0-1,-1 0 0,1 0 0,-1 0 1,1 0-1,-1 0 0,0 1 0,2 5 1,-1 6 22,0 0-1,1 17 1,-3-24 0,0 78-3,2 22 196,-2-104-130,0-1 0,1 0 0,-1 0 1,1 1-1,0-1 0,0 0 0,2 4 0,-2-6-40,-1-1 0,0 1 1,1-1-1,-1 1 0,0-1 0,1 0 0,-1 1 1,1-1-1,-1 1 0,1-1 0,-1 0 1,1 1-1,-1-1 0,1 0 0,-1 0 1,1 1-1,0-1 0,-1 0 0,1 0 0,-1 0 1,1 0-1,-1 0 0,1 0 0,0 0 1,-1 0-1,1 0 0,-1 0 0,1 0 0,0 0 1,-1 0-1,1 0 0,-1 0 0,1-1 1,-1 1-1,1 0 0,0-1 0,-1 1 1,1 0-1,-1-1 0,0 1 0,1 0 0,-1-1 1,1 0-1,4-3 22,0-1 0,-1 1-1,0-1 1,0 0 0,0 0 0,-1-1 0,1 1 0,-1-1 0,3-9 0,4-4-6,9-17-42,2 2 0,1 1 1,1 0-1,45-46 1,-25 36 100,38-43 52,-31 22-185,-2-3-1,-4-2 0,-2-2 1,55-132-1,-87 180-206,-1-1 0,10-45 0,-19 67 197,1 0-1,-1 0 1,0 0-1,0 0 0,0 0 1,0 0-1,0-3 1,0 5 42,-1 0 0,1 0 0,0-1 0,0 1 0,0 0 0,0 0 0,0-1 0,0 1 0,0 0 0,0 0 0,-1 0 0,1-1 0,0 1 0,0 0 1,0 0-1,-1 0 0,1 0 0,0-1 0,0 1 0,0 0 0,-1 0 0,1 0 0,0 0 0,0 0 0,0 0 0,-1 0 0,1 0 0,0 0 0,-1 0-10,0 0-1,0 0 1,0 0-1,0 1 1,0-1-1,1 0 0,-1 1 1,0-1-1,0 1 1,0-1-1,1 1 1,-2 0-1,-6 6-24,1 1 0,0-1-1,0 1 1,1 0 0,-10 16-1,-37 61-122,4 2 0,4 2 0,-51 138 0,85-191 244,0 1-1,3 1 0,1-1 1,1 1-1,3 0 0,1 0 1,5 72-1,-2-103-38,0 0 0,1 0 0,-1 0 0,1 0 0,1 0 0,-1-1 0,1 1 1,6 9-1,-8-14 5,1 1 0,1 0 0,-1-1 1,0 1-1,1-1 0,-1 0 0,1 0 1,0 0-1,0 0 0,0 0 0,0-1 1,0 1-1,0-1 0,0 0 0,0 0 1,1 0-1,-1 0 0,0 0 0,6-1 1,-3 0-15,-1 0 0,0 0 0,0-1 0,0 0 0,1 0 0,-1-1 0,0 1 0,0-1 0,-1 0 0,1 0 0,0-1 0,-1 0 0,1 1 0,-1-2 0,7-5 0,3-4-10,0-1-1,22-29 1,127-192-49,-158 226-39,-4 8 29,-1 0 0,1 0 1,-1 0-1,1 0 0,0 0 1,0 1-1,-1-1 0,1 0 1,0 0-1,0 1 0,0-1 1,0 0-1,1 0 0,-2 1 30,1 0 1,-1 0-1,0 0 0,1 0 0,-1 0 1,0 0-1,0 0 0,1 0 0,-1 0 0,0 1 1,0-1-1,0 0 0,1 0 0,-1 0 0,0 0 1,0 1-1,0-1 0,1 0 0,-1 0 1,0 0-1,0 1 0,0-1 0,0 0 0,1 0 1,-1 1-1,0-1 0,0 0 0,0 0 0,0 1 1,0-1-1,0 0 0,0 0 0,0 1 1,1 6-44,0-1 0,-1 1 0,0 8 0,0-7 96,1 14-32,0 0 0,2 0 0,1-1-1,0 0 1,15 41 0,-17-57 14,0 0-1,1 0 1,-1 0 0,5 6 0,-6-9-9,0-1 1,1 0 0,-1 1-1,0-1 1,0 0-1,1 1 1,-1-1 0,1 0-1,-1 0 1,1 0 0,-1 0-1,1-1 1,-1 1-1,1 0 1,0-1 0,0 1-1,3 0 1,-1-1 24,0 0 0,0-1 0,0 1 0,0-1-1,0 0 1,0 0 0,0 0 0,0-1 0,0 1 0,5-4 0,4-2 130,18-15 0,-7 4-113,-1-2 0,-1 0 1,-1-2-1,-1 0 0,-1-1 1,-1-1-1,18-33 0,-33 52-82,0 0 0,0 0 0,-1-1 0,0 1-1,0 0 1,2-11 0,-4 15 8,0 0 0,0 0 0,0 0 1,0 0-1,0 1 0,0-1 0,0 0 0,0 0 0,0 0 0,0 0 0,0 0 0,-1 1 0,1-1 0,0 0 0,-1 0 1,1 0-1,0 1 0,-1-1 0,1 0 0,-1 0 0,1 1 0,-1-1 0,0 1 0,1-1 0,-1 0 0,0 1 1,1-1-1,-1 1 0,0-1 0,1 1 0,-1 0 0,0-1 0,0 1 0,0 0 0,0-1 0,1 1 0,-1 0 0,0 0 1,0 0-1,-2 0 0,-1 0-48,-1 0 0,1 0 0,-1 0 0,0 1 0,-8 2 1,6 0 25,0 0 1,0 0-1,0 0 1,1 1-1,-1 0 1,1 0 0,0 1-1,0 0 1,1 0-1,-8 8 1,3-2 19,0 1 1,1 1 0,-14 26 0,11-16 42,2 1 1,0 1 0,2 0 0,1 0 0,-6 32 0,12-48-6,0 0 0,0 0-1,0 0 1,1 0 0,1 1 0,-1-1-1,4 15 1,-2-20 28,-1 0-1,1 1 1,0-1-1,0 0 1,0 0-1,0 0 1,1 0-1,-1-1 0,1 1 1,0-1-1,0 1 1,1-1-1,-1 0 1,1 0-1,-1 0 1,1-1-1,6 3 1,-2-1 18,0-1 0,0 0 1,0 0-1,1-1 0,-1-1 1,1 1-1,0-1 1,0-1-1,-1 1 0,1-1 1,0-1-1,-1 0 0,1 0 1,0-1-1,13-4 1,2-2-12,-1-1 0,0-1 0,0 0 1,27-19-1,30-25-15,-52 33-107,1 2 0,49-24 0,-73 40 55,1 1 0,0 0 0,0 0 0,0 0 0,0 1 1,0 0-1,0 0 0,0 1 0,0-1 0,0 1 0,0 1 1,0-1-1,0 1 0,0 0 0,0 1 0,0-1 0,0 1 1,0 0-1,-1 1 0,11 5 0,1 4 30,0 0 0,0 2 0,-2 0 0,25 27 0,-20-20 73,27 24-1,-33-34 39,0-1-1,1 0 1,0-1-1,1 0 1,19 7 0,-26-13-81,1 0 0,0 0 0,0-1 1,0 0-1,0-1 0,0 0 0,1-1 1,-1 0-1,0-1 0,19-3 0,17-8-1514,-2-2-1,64-29 0,-68 25-1158,59-22-1214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0:17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12 5312,'-5'-7'1512,"1"2"1190,1 11 870,-8 37-2289,-9 79 0,11-52-697,-53 228 897,-16 112-298,63-322-872,2 26 477,9-99-31,3-14-244,3-8-232,6-34 183,-3 11-345,53-161-148,-51 174-13,0-1 1,2 2-1,0-1 1,0 1-1,16-19 0,-16 24-19,0 0 1,1 1-1,0 0 0,1 1 0,0 0 0,1 0 0,21-11 0,-31 18 43,0 1 1,1 0-1,-1 0 0,1 0 1,-1 0-1,1 0 1,0 1-1,-1-1 1,1 1-1,0-1 1,-1 1-1,1 0 0,0 0 1,-1 0-1,1 1 1,0-1-1,-1 1 1,1-1-1,0 1 1,-1 0-1,1 0 0,-1 0 1,1 0-1,-1 1 1,0-1-1,1 0 1,-1 1-1,0 0 1,0 0-1,0-1 1,0 1-1,-1 0 0,1 1 1,0-1-1,2 5 1,-1 3 56,1 1 0,-2 0 1,1 0-1,-2 0 0,1 0 0,-2 0 1,1 0-1,-2 14 0,1 25 84,2-22-61,2 35 103,-3-57-130,1 1 0,-1-1 0,1 1 0,0-1 0,0 0 0,6 11 0,-7-15-15,0 0 0,0 0 0,1-1-1,-1 1 1,1 0 0,-1-1-1,1 1 1,0-1 0,-1 1 0,1-1-1,0 0 1,0 0 0,0 0 0,0 0-1,0 0 1,0 0 0,1 0 0,-1-1-1,0 1 1,0-1 0,1 0 0,-1 0-1,0 1 1,0-1 0,1-1 0,2 1-1,2-2 28,1 1 0,0-1 0,-1-1 0,1 1-1,11-8 1,-2 1 24,-1 0 0,-1-1 0,1-1 0,24-24 0,50-60 45,-6 5-169,6 3 211,-72 66-177,-17 20 10,-1 1-1,1-1 1,-1 1-1,1-1 1,-1 1-1,1-1 1,-1 1-1,0-1 1,1 1-1,-1-1 1,0 0-1,0 1 1,1-1-1,-1 0 1,0 1-1,0-1 1,0 0-1,0 1 1,0-1-1,0 0 1,0 1-1,0-1 1,0 0-1,0 1 1,0-1-1,0 0 1,0 1-1,-1-2 1,1 2-4,-1-1 0,1 1 0,0 0 0,-1 0 0,1 0 1,0 0-1,-1 0 0,1 0 0,-1-1 0,1 1 1,0 0-1,-1 0 0,1 0 0,-1 0 0,1 0 0,0 0 1,-1 1-1,1-1 0,-1 0 0,1 0 0,0 0 0,-1 0 1,1 0-1,0 1 0,-1-1 0,1 0 0,-12 9-164,9-7 141,-9 9 20,1 0 1,0 1-1,0 0 0,1 0 0,1 1 0,0 1 0,1-1 0,-7 18 0,-3 10 45,-21 71-1,35-99 37,1 0 0,0 0 0,0 1 0,2-1 0,0 1 0,0-1 0,1 1 0,3 19 0,-3-31-33,0-1 1,1 0-1,-1 1 1,1-1-1,-1 1 1,1-1-1,0 0 1,-1 1-1,1-1 1,0 0-1,0 0 1,0 0-1,2 2 1,-3-2-14,1-1 0,0 1 1,-1-1-1,1 0 0,0 1 0,0-1 1,0 0-1,-1 1 0,1-1 0,0 0 0,0 0 1,0 0-1,0 0 0,-1 0 0,1 0 0,0 0 1,0 0-1,0 0 0,0 0 0,-1-1 1,1 1-1,0 0 0,0 0 0,0-1 0,-1 1 1,2-1-1,1-1 25,1-1 0,-1 1 0,-1-1 0,1 1 0,0-1-1,-1 0 1,1 0 0,-1 0 0,4-5 0,15-35 126,-17 34-142,45-115-14,-11 24 59,-28 76-235,8-35 0,-18 49-381,0 10 528,-1 0 0,1 0 0,0 0 0,0 0 0,-1 0-1,1 1 1,0-1 0,0 0 0,0 0 0,0 0 0,-1 0 0,1 1 0,0-1 0,0 0 0,0 0-1,0 1 1,0-1 0,-1 0 0,1 0 0,0 0 0,0 1 0,0-1 0,0 0 0,0 0 0,0 1 0,0-1-1,0 0 1,0 0 0,0 1 0,0-1 0,0 1 0,-6 53-254,3-20 267,0-2-15,1 0 1,4 42-1,-1-55 60,2 1-1,0-1 1,1 0 0,1-1 0,9 22-1,-12-35 7,0 0 0,1 0 0,0 0-1,0 0 1,0 0 0,0-1 0,5 5-1,-6-7-14,0 0-1,0-1 1,0 1 0,0-1-1,0 1 1,0-1 0,0 0-1,1 0 1,-1 0-1,0 0 1,1 0 0,-1 0-1,1-1 1,-1 1-1,1-1 1,-1 0 0,1 0-1,3 0 1,0-1 10,1 0 1,-1-1-1,0 0 0,0 0 0,0 0 1,0-1-1,0 0 0,-1 0 1,1 0-1,-1-1 0,0 0 1,0 0-1,0 0 0,5-7 0,7-9 6,-1 0 1,17-27-1,-20 28-34,136-220 244,-124 193-812,-31 131-276,6-50 903,2 1 0,1-1 1,2 0-1,1 0 0,17 50 1,-22-82-24,0 1 0,0-1 0,1 0 0,-1 0 0,1 0 0,0-1 0,0 1 0,4 5 0,-5-7-44,0-1 0,-1 1 0,1-1 0,0 1 0,0-1 0,0 1 0,0-1 0,0 1 0,0-1 0,0 0 0,-1 1 0,1-1 0,0 0 0,0 0 0,0 0 0,0 0 0,0 0 0,0 0 0,0 0 0,0 0 0,0 0 0,0 0 0,0-1 0,0 1 0,0 0 0,0-1 0,0 1 0,0-1 0,0 1 0,0-1 0,-1 1 0,1-1 0,1-1 0,4-2 67,-1-1 0,0-1 0,-1 1 0,1-1 0,-1 0 0,0 0 0,6-11 0,18-52 161,-19 45-185,7-15-35,18-51-11,-31 81 15,0-1 0,-1 1 0,-1-1 1,0 1-1,0-1 0,-1 0 0,-1-14 1,0-9-637,2 32 606,-1 0 0,0 1 1,0-1-1,1 1 0,-1-1 0,1 1 0,-1-1 0,0 1 0,1-1 0,-1 1 1,1-1-1,-1 1 0,1 0 0,-1-1 0,1 1 0,-1 0 0,1 0 0,0-1 0,-1 1 1,1 0-1,-1 0 0,1 0 0,0-1 0,-1 1 0,1 0 0,0 0 0,-1 0 1,2 0-1,28-1 53,-17 1-139,101-13 79,-72 7 34,0 2 0,72 1 1,-98 3-83,-11 0 0,0 0 0,1 0 0,-1 1-1,9 1 1,-13-2 59,0 0-1,0 1 1,-1-1-1,1 0 1,0 0-1,-1 1 1,1-1-1,0 1 1,-1-1-1,1 0 1,-1 1-1,1-1 0,-1 1 1,1 0-1,-1-1 1,1 1-1,-1-1 1,1 1-1,-1 0 1,0-1-1,1 1 1,-1 0-1,0-1 1,0 1-1,1 0 1,-1-1-1,0 1 1,0 0-1,0 0 1,0-1-1,0 1 1,0 0-1,0 0 0,0-1 1,0 1-1,0 0 1,-1 0-1,1 0 1,-4 20 23,1 1 1,1-1 0,1 1-1,1-1 1,0 1-1,2-1 1,1 1-1,8 33 1,-9-45 26,1-1 1,5 12-1,-8-19-23,1 0-1,0-1 0,-1 1 0,1 0 0,0-1 0,0 1 0,0-1 0,1 1 0,-1-1 0,0 0 0,0 1 1,1-1-1,-1 0 0,1 0 0,-1 0 0,1 0 0,0 0 0,-1 0 0,3 1 0,-2-2 2,-1 0-1,0 0 1,0-1 0,1 1-1,-1 0 1,0 0 0,0-1-1,0 1 1,0-1 0,1 1-1,-1-1 1,0 1 0,0-1-1,0 0 1,0 1 0,0-1-1,0 0 1,-1 0 0,1 0-1,1-1 1,18-23 339,-19 23-348,27-42 122,-13 21-170,0-1 0,31-32-1,-36 45-24,-3 3-4,-1 1-1,2 0 0,-1 1 0,1-1 1,0 1-1,0 1 0,11-6 0,-18 10 47,0 0 0,0 1 0,0-1 0,0 1 0,0-1-1,0 1 1,0 0 0,1-1 0,-1 1 0,0 0 0,0 0 0,0 0-1,1 0 1,-1 0 0,0 0 0,0 0 0,0 0 0,0 1 0,1-1-1,-1 0 1,0 1 0,0-1 0,0 1 0,0-1 0,0 1 0,0-1 0,0 1-1,0 0 1,0 0 0,0-1 0,0 1 0,0 0 0,0 0 0,-1 0-1,1 0 1,0 0 0,-1 0 0,1 0 0,-1 0 0,1 0 0,-1 0-1,1 0 1,-1 1 0,0-1 0,1 2 0,0 4 11,0 0 1,0 0 0,-1 0-1,0 0 1,0 0-1,-1 9 1,-25 192 463,25-191-257,1-16-181,0-1-1,0 0 0,0 1 0,0-1 1,0 1-1,0-1 0,0 0 1,0 1-1,0-1 0,0 0 1,0 1-1,0-1 0,0 1 1,1-1-1,-1 0 0,0 1 0,0-1 1,0 0-1,1 1 0,-1-1 1,1 1-1,4-3 168,6-11-1,1-7-54,-4 8-93,-1 0 1,2 0-1,-1 1 1,15-14 0,9-6-77,60-43 0,-76 63-40,0 0 0,0 2 1,1 0-1,1 1 0,-1 0 0,31-7 0,-45 14 52,-1 0 1,1 1-1,-1 0 1,1-1-1,-1 1 1,1 0 0,0 0-1,-1 0 1,1 1-1,-1-1 1,1 0-1,-1 1 1,1 0-1,-1 0 1,1 0-1,-1 0 1,0 0-1,4 2 1,-4-1 2,0 0 0,0 0 0,0 0 0,0 1 1,-1-1-1,1 0 0,-1 1 0,0-1 0,1 1 0,-1-1 0,0 1 1,0 0-1,-1-1 0,1 1 0,-1 0 0,1 0 0,-1 3 1,2 141 227,-3-82-84,1-62-103,0-1 1,0 1-1,0 0 0,1 0 1,0 0-1,-1 0 0,1 0 1,0-1-1,0 1 0,0 0 0,3 4 1,-3-6-6,0 0 1,-1 0 0,1-1 0,0 1-1,0 0 1,0-1 0,0 1 0,0 0-1,0-1 1,0 1 0,0-1 0,0 0-1,0 1 1,0-1 0,0 0-1,0 1 1,0-1 0,0 0 0,0 0-1,0 0 1,0 0 0,1 0 0,-1 0-1,0 0 1,0-1 0,0 1 0,0 0-1,0 0 1,0-1 0,0 1 0,0-1-1,0 1 1,1-2 0,8-4 60,-1 0 0,0-1 0,-1 0 0,0 0 0,12-14 0,2-1-106,22-17 6,1 2-1,2 1 1,2 3-1,60-30 1,-72 44 93,-20 11-122,0-1 0,21-15-1,-33 19-31,-6 3-53,-16 6-87,4 1 189,-1 2 0,1 0 0,1 0-1,-1 1 1,1 1 0,0 0 0,1 0 0,0 1-1,1 1 1,0 0 0,-9 14 0,7-9 37,1 1 1,1 0 0,0 0-1,2 1 1,0 1 0,1-1-1,-9 38 1,14-49 18,1 0 1,0 1-1,1-1 1,0 0-1,0 0 1,0 1-1,1-1 1,0 0-1,0 0 1,5 13-1,-5-17 2,0 0-1,1 0 0,-1 0 0,1-1 1,-1 1-1,1-1 0,0 1 0,0-1 1,0 0-1,0 1 0,1-1 1,-1 0-1,0 0 0,1-1 0,0 1 1,-1-1-1,1 1 0,0-1 1,0 0-1,0 0 0,-1 0 0,1 0 1,0 0-1,1-1 0,-1 0 1,0 1-1,4-1 0,-2-1 8,1 1 0,-1-1 0,1 0 0,-1-1 0,0 1-1,0-1 1,0 0 0,1 0 0,-2-1 0,1 1 0,0-1 0,-1 0 0,1-1-1,-1 1 1,0-1 0,0 0 0,6-7 0,0-2 17,0 0 1,-1 0-1,0-2 1,11-25-1,26-94-238,-45 128 157,0 5 19,-1-1 0,0 1 0,1-1 1,-1 1-1,1-1 0,-1 1 0,1-1 0,0 1 1,0 0-1,0-1 0,-1 1 0,1 0 1,0 0-1,2-2 0,-3 3 5,1 0 0,-1 0 0,0-1-1,0 1 1,1 0 0,-1 0 0,0 0 0,0 0-1,1 0 1,-1 0 0,0 0 0,0 0 0,1 0 0,-1 0-1,0 0 1,0 0 0,1 0 0,-1 0 0,0 0-1,0 0 1,1 1 0,-1-1 0,0 0 0,0 0 0,0 0-1,1 0 1,-1 0 0,0 0 0,0 1 0,0-1-1,1 0 1,-1 0 0,0 0 0,0 1 0,0-1-1,0 0 1,0 0 0,1 0 0,-1 1 0,0-1 0,0 0-1,4 13-131,-1 28 19,-1-1 0,-5 55 0,1-46 101,-23 199 29,23-235 7,-49 241 128,45-230-91,-2 0 0,-19 43 0,21-55-35,0-1-1,-1-1 1,0 1-1,0-1 1,-1 0 0,0-1-1,-19 16 1,18-18 27,0 0 1,-1-1-1,0 0 0,-1-1 1,1 0-1,-12 3 1,15-5-6,0-1 1,0-1-1,0 1 1,0-1-1,-1-1 1,1 1-1,0-1 1,0 0-1,-1-1 1,1 0-1,-10-2 0,8 0-13,0-1 0,0 0 0,0-1 0,0 0 0,1 0-1,0-1 1,0 0 0,0 0 0,1-1 0,0 0-1,-11-14 1,1 0-7,2-1-1,0-1 1,-11-25-1,17 30 5,0 0 0,2-1 0,-10-30 0,16 43-25,0 0 0,0 0 1,0 0-1,1 0 0,-1 0 0,2-1 0,-1 1 0,1 0 0,-1 0 0,2 0 0,-1 0 0,1 0 1,0 0-1,0 0 0,6-10 0,-3 8-15,1 1 1,0-1 0,0 1-1,1 1 1,-1-1 0,2 1-1,-1 0 1,1 1 0,16-10-1,-3 5-25,0 0 1,43-13-1,-24 12 12,65-8 1,43 3 5,-115 13-8,-12 0-43,39-1-1468,-55 4 575,0 0 0,1 1 0,-1-1 0,0 1 0,0 0 1,0 0-1,0 1 0,8 3 0,-7 1-2235,-6-6 2980,0 1-1,0-1 1,0 0 0,0 0-1,0 1 1,0-1 0,0 0 0,-5 3-3605,-5 2 326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0:18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198 120 9376,'-98'-65'4256,"56"45"-3680,29 13-416,5 2-192,-11-6 96,11 7-32,-2-4-288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0:20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282 930 4160,'0'-3'19,"0"-1"712,0 1 0,0-1 0,0 0 0,-1 0 0,1 0 0,-2-4 0,1 7-535,1 0-1,-1 0 1,0 0-1,1 0 1,-1 0-1,0-1 1,0 1-1,0 1 1,0-1-1,1 0 1,-1 0-1,-1 0 1,1 0 0,0 1-1,0-1 1,0 0-1,0 1 1,0-1-1,-1 1 1,1 0-1,0-1 1,0 1-1,-2-1 1,-2 1 11,1 0 0,-1 0 1,0 0-1,1 0 0,-1 1 0,0-1 0,1 1 1,-1 1-1,1-1 0,-1 0 0,-4 4 1,-3 0 86,0 2 1,-20 13-1,18-10-192,0 2 0,0-1 0,1 2 0,-14 17 0,20-21-76,0 0-1,1 0 1,0 1 0,0 0-1,1 0 1,1 1-1,-7 19 1,10-26-1,0 1-1,1-1 1,-1 1 0,1-1-1,0 1 1,0-1 0,0 0-1,0 1 1,1-1 0,0 1-1,0-1 1,0 0 0,1 1-1,2 5 1,-1-5 33,0 0 0,0 0 0,1 0 0,-1 0 0,1-1 0,0 1 0,1-1 0,-1 0 0,1-1 0,5 4-1,-2-1 44,1-2-1,-1 1 0,1-1 0,1 0 1,-1-1-1,0 0 0,1-1 0,0 0 1,-1 0-1,1-1 0,0 0 0,0-1 0,12 0 1,-12-2-28,0 1 0,0-1 0,-1-1 1,1 0-1,-1 0 0,1-1 0,-1 0 1,0 0-1,0-1 0,-1 0 0,0-1 1,1 0-1,-2 0 0,12-13 0,-10 9 10,-1-1-1,0 0 1,0-1-1,-1 0 1,-1 0-1,0 0 0,-1-1 1,0 0-1,5-24 1,-8 27-50,-1 1-1,0-1 1,0 0 0,-1 0 0,0 0 0,-1 0 0,0 0 0,0 0-1,-1 1 1,-1-1 0,0 0 0,0 1 0,0 0 0,-7-12 0,7 16-48,1 0 1,0 1-1,-1 0 1,0-1-1,0 1 1,0 0 0,-1 1-1,1-1 1,-1 1-1,0-1 1,0 1-1,0 0 1,-1 0 0,1 1-1,0-1 1,-10-2-1,2 2-6,-1 1 0,0 0-1,1 1 1,-1 0 0,-25 3-1,-3 6-68,51-8 158,-1 2-59,0-2 1,1 1 0,13-3-1,120-27 77,207-15 58,-191 27-54,-139 14-91,124-8-328,-143 11 323,14 1 53,-15-1-46,0 0 1,0 1 0,1-1 0,-1 0 0,0 0 0,0 1 0,0-1 0,0 0 0,0 1 0,0-1 0,0 0-1,0 0 1,0 1 0,0-1 0,0 0 0,0 1 0,0-1 0,0 0 0,0 0 0,0 1 0,0-1 0,-1 0-1,1 0 1,0 1 0,0-1 0,0 0 0,0 0 0,0 1 0,-1-1 0,1 0 0,0 0 0,0 0 0,0 1 0,-1-1-1,1 0 1,0 0 0,0 0 0,-1 0 0,1 1 0,-115 134-125,-77 88 161,190-221-41,-13 14-2,-15 23-1,26-34 17,1 1-1,-1 0 0,1 0 1,1 0-1,-1 0 1,1 0-1,0 1 0,-1 7 1,3-12 3,-1 0 1,1 0 0,0-1-1,0 1 1,0 0-1,0 0 1,0 0 0,0 0-1,0-1 1,1 1 0,-1 0-1,1 0 1,-1-1 0,1 1-1,0 0 1,0-1-1,-1 1 1,1 0 0,0-1-1,1 1 1,-1-1 0,0 0-1,0 1 1,0-1 0,1 0-1,-1 0 1,1 0-1,-1 0 1,1 0 0,-1 0-1,1 0 1,0 0 0,-1-1-1,1 1 1,0-1 0,0 1-1,0-1 1,-1 0-1,4 1 1,2-1 49,1 1 0,0-1 1,0-1-1,-1 1 0,1-1 0,-1 0 0,1-1 0,7-2 0,-4-1-30,-1 0-1,1 0 1,-1-1-1,0 0 0,-1-1 1,1 0-1,-1 0 1,11-13-1,60-75 129,-68 80-129,159-213 197,-131 168-197,-3-1 1,47-108 0,-53 87-75,-3-1 0,23-122 0,-51 203 41,4-17-149,0 0-1,1-34 1,-5 51 122,0 1-1,0-1 0,0 1 1,0-1-1,0 1 0,0-1 1,-1 1-1,1-1 0,-1 1 1,1-1-1,-1 1 1,1-1-1,-1 1 0,0-1 1,0 1-1,0 0 0,0 0 1,0-1-1,0 1 0,-1-1 1,1 2 5,0-1 0,1 1 0,-1-1 0,0 1 0,0 0 0,1 0 0,-1 0 0,0-1 0,0 1 0,0 0 0,0 0 1,0 0-1,1 0 0,-1 0 0,0 0 0,-1 1 0,-1 0-10,1 0 1,0 0-1,0 0 1,-1 0-1,1 0 1,0 0-1,-4 4 1,-11 10-29,1 1-1,0 0 1,1 2 0,1 0 0,-15 25-1,-54 110-25,56-95 78,-35 117 0,52-139 21,2 0 0,2 0-1,1 0 1,0 67 0,6-85 12,0-1 1,1 0-1,1 1 0,6 17 1,-7-27 0,1 1-1,1-1 1,-1 0 0,1 0 0,0-1 0,1 1-1,0-1 1,0 0 0,1 0 0,6 6 0,-4-7 14,0 0 0,1 0 0,-1-1 0,1 0 0,0 0 0,1-1 1,-1 0-1,1-1 0,0 0 0,0 0 0,0-1 0,0-1 0,0 1 1,0-2-1,14 0 0,-6 0 10,0-2-1,0 0 1,0-1 0,0-1-1,-1-1 1,1 0 0,30-15 0,16-15 73,92-67 1,-26 16-201,-95 65 103,-10 6 44,42-31 0,-64 43-63,-1 2-16,-1 0-1,0 0 1,1 0-1,-1 0 1,0 0-1,0 0 1,0 0-1,0 0 1,0-1-1,0 1 1,0 0-1,0-1 1,0 1-1,-1 0 1,1-1-1,-1 1 1,1-1-1,-1 1 1,1-1-1,-1-1 1,0 3 9,0-1-5,0 1 1,0 0 0,0 0 0,0 0 0,0-1-1,0 1 1,0 0 0,0 0 0,0 0 0,0-1-1,0 1 1,0 0 0,0 0 0,0 0 0,0 0 0,0-1-1,0 1 1,0 0 0,0 0 0,0 0 0,0-1-1,-1 1 1,1 0 0,0 0 0,0 0 0,0 0-1,0 0 1,0 0 0,-1-1 0,1 1 0,0 0-1,0 0 1,0 0 0,0 0 0,-1 0 0,1 0 0,0 0-1,0 0 1,0 0 0,-1 0 0,1 0 0,-5-1-37,-1 1 0,1 0 0,0 1 1,-1-1-1,1 1 0,0 0 1,-1 0-1,1 0 0,0 1 0,0 0 1,0 0-1,0 0 0,-6 5 1,-8 5-58,1 0 0,-20 18 0,15-9 67,2 0-1,0 1 1,1 1 0,2 0 0,-24 40 0,-13 46-74,46-89 132,2-1 1,1 2 0,-7 33-1,12-49-5,1 1 0,0-1 0,0 0 0,0 0 0,0 0 0,1 0-1,2 9 1,-3-12-5,1 1 0,0-1-1,0 0 1,0 1 0,0-1-1,0 0 1,1 0 0,-1 0 0,1 0-1,-1 0 1,1 0 0,0 0-1,0 0 1,0-1 0,0 1-1,4 2 1,-3-3 23,0 1 0,0-1 0,0 0 0,0 0 0,1 0 0,-1-1 0,0 1-1,1-1 1,-1 0 0,0 1 0,1-2 0,-1 1 0,0 0 0,1-1 0,4-1 0,1-1 56,-1 0 0,1 0 1,14-10-1,-6 2-39,-1 0 1,0-1-1,-1-1 0,0 0 0,17-20 1,-30 31-55,34-37 30,-2-1 0,-1-2 1,43-74-1,-45 59-24,-3-1 1,-2-2-1,28-98 0,-22 33-73,22-184 0,-51 286-130,-1 0 1,-1-36-1,-1 57 164,0 1 1,0-1-1,0 1 0,0-1 0,-1 1 1,1 0-1,0-1 0,-1 1 1,1 0-1,-1-1 0,1 1 0,-1 0 1,0-1-1,1 1 0,-1 0 1,0 0-1,0 0 0,0 0 0,0 0 1,-2-2-1,3 3 13,-1 0 0,1 0 0,-1 0 1,0-1-1,1 1 0,-1 0 0,0 0 0,1 0 0,-1 0 0,0 0 0,1 0 1,-1 1-1,0-1 0,1 0 0,-1 0 0,0 0 0,1 0 0,-1 1 1,0-1-1,-2 2-20,1-1-1,0 1 1,0 0 0,-1 0 0,1-1 0,-3 5 0,-6 9-38,0 0 0,1 1 0,1 0 0,-12 25-1,-24 77 158,-9 95 116,46-170-145,1 1 0,3-1 1,1 1-1,2 0 0,2-1 1,2 1-1,1 0 0,3-1 1,2 0-1,24 74 0,-26-99-1162,0-1 0,1 1-1,20 29 1,-2-14-1653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0:23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1291 3904,'-5'1'4451,"6"-2"-4124,0 0 1,0 1-1,-1-1 0,1 1 1,-1-1-1,1 0 0,0 0 1,-1 1-1,0-1 1,1 0-1,-1 0 0,1 1 1,-1-2-1,73-162 2473,-47 107-2408,3 0 0,45-65 0,-54 93-211,1 1 0,2 1 0,0 2 0,2 0 0,42-33-1,-61 53-176,0 1-1,0 1 1,0-1-1,0 1 0,1 0 1,8-2-1,-14 4-7,0 1-1,1 0 0,-1-1 1,0 1-1,1 0 1,-1 0-1,1 0 1,-1 0-1,0 0 1,1 1-1,-1-1 1,0 0-1,1 1 1,-1-1-1,0 0 1,2 2-1,-2-1 6,0 0 0,0 0-1,0 0 1,0 0 0,0 0 0,0 0 0,0 0-1,0 0 1,-1 1 0,1-1 0,0 0 0,-1 1-1,1-1 1,-1 0 0,0 1 0,1-1 0,-1 1 0,0-1-1,0 3 1,1 10 81,-2 0 0,1 0 1,-1 0-1,-1-1 0,-5 19 0,-24 72 324,17-62-308,1-4 26,5-15 278,0 0-1,-3 26 0,11-39-75,0-10-304,1 0-1,-1 0 0,0 1 1,0-1-1,0 0 0,0 0 1,0 0-1,0 1 0,1-1 0,-1 0 1,0 0-1,0 0 0,0 0 1,1 0-1,-1 0 0,0 1 1,0-1-1,0 0 0,1 0 0,-1 0 1,0 0-1,0 0 0,1 0 1,-1 0-1,0 0 0,0 0 1,1 0-1,1-1 40,-1 1 1,1-1-1,0 0 0,0 0 1,-1 1-1,1-1 0,-1-1 1,1 1-1,-1 0 0,1 0 1,2-3-1,200-224 357,-156 170-377,-38 45-14,1 0-123,-1 0 0,2 1 0,-1 0 0,2 1-1,15-11 1,-28 22 82,1-1 0,-1 1 0,1 0 0,-1-1 0,1 1 0,0 0-1,-1 0 1,1 0 0,0-1 0,-1 1 0,1 0 0,0 0 0,-1 0 0,1 0-1,-1 0 1,1 0 0,0 0 0,-1 0 0,1 0 0,0 1 0,-1-1 0,1 0-1,0 0 1,-1 1 0,1-1 0,-1 0 0,1 0 0,-1 1 0,1-1 0,0 1-1,-1-1 1,0 1 0,1-1 0,-1 1 0,1-1 0,-1 1 0,1-1 0,-1 1-1,0-1 1,0 1 0,1-1 0,-1 1 0,0 1 0,2 2-7,0 1 0,-1 0 1,0 0-1,1 8 0,0 6 15,-2 30 1,1 13 5,-1-62 0,2 23 71,0 1-1,2-1 0,1 0 0,0 0 0,12 29 1,-16-49-29,1 0 1,-1 0-1,1 0 1,0 0-1,0 0 1,0 0-1,0 0 1,0 0-1,1-1 1,-1 1-1,1-1 1,0 0-1,0 0 1,-1 0-1,2 0 1,-1 0-1,0-1 1,0 1-1,0-1 1,1 0-1,-1 0 1,0 0-1,1 0 1,-1-1-1,1 1 1,-1-1-1,1 0 1,-1 0-1,1 0 1,-1-1-1,6 0 1,1-1 22,0-1 1,0-1-1,0 0 1,0 0-1,17-11 1,-19 11-33,19-13 85,0-2-1,-2 0 0,0-2 1,-1-1-1,39-46 0,-50 54-120,-1 0 0,-1-1-1,0-1 1,-1 0 0,0-1-1,-1 0 1,11-33 0,-18 45-19,-1 1 0,0-1 0,0 1 0,-1-1 0,1 0 1,-1 0-1,0-7 0,0 11 3,-1-1 1,1 1-1,0-1 0,-1 1 1,1-1-1,-1 1 1,1 0-1,-1-1 0,0 1 1,1 0-1,-1-1 1,0 1-1,0 0 0,0 0 1,0 0-1,0-1 1,0 1-1,-1 0 0,1 1 1,0-1-1,0 0 0,-1 0 1,1 0-1,-2 0 1,0 0-14,1 1 1,-1-1-1,1 1 1,-1 0-1,1 0 1,0 0-1,-1 0 1,1 0-1,-1 0 0,1 0 1,-1 1-1,1 0 1,0-1-1,-1 1 1,-1 1-1,-4 1-66,0 0 76,-1 0 1,1 1-1,0 0 1,0 1-1,0 0 1,1 0-1,0 0 1,0 1-1,0 0 0,1 1 1,0 0-1,0-1 1,0 2-1,-8 14 1,5-6 23,1 0 1,1 0 0,0 1 0,1 0-1,1 0 1,-4 27 0,7-36 9,1 1 0,0-1 0,1 1 0,0-1 1,1 1-1,-1 0 0,1-1 0,1 1 0,0-1 0,5 14 0,-5-17 1,0 0-1,1-1 1,-1 1 0,1-1-1,0 1 1,1-1 0,-1 0-1,1 0 1,0-1 0,0 1-1,0-1 1,0 1-1,0-1 1,1-1 0,-1 1-1,1-1 1,0 1 0,7 1-1,-1-1 57,-1-1-1,0 0 1,1 0-1,-1-1 1,1 0-1,-1-1 0,1-1 1,0 1-1,-1-2 1,1 1-1,-1-1 1,0-1-1,0 0 0,0-1 1,0 1-1,0-2 1,15-8-1,-7 0-9,0 0 0,0-1-1,16-17 1,46-54 113,-19 19-163,67-55-403,-121 117 111,-6 7 141,-6 8 63,4-9 65,-5 13 6,-8 26 1,1-1-10,1-5 78,1 1-1,-10 55 1,20-85-27,1 0 1,-1 0 0,1 0-1,0 0 1,1 7 0,-1-13-21,0 1 0,0 0 0,0 0 0,0 0 0,1 0 0,-1 0 0,0 0 0,0-1 0,1 1 0,-1 0 0,1 0 1,-1 0-1,1-1 0,-1 1 0,1 0 0,-1-1 0,1 1 0,0 0 0,-1-1 0,1 1 0,0-1 0,-1 1 0,1-1 0,0 1 0,0-1 0,0 1 0,-1-1 0,1 0 0,0 0 1,0 1-1,0-1 0,0 0 0,0 0 0,0 0 0,-1 0 0,1 0 0,0 0 0,0 0 0,0 0 0,0 0 0,0-1 0,0 1 0,1-1 0,6-3 15,1 0-1,-1 0 1,0-1-1,-1-1 1,1 1-1,-1-1 1,0 0-1,7-9 1,-5 6-24,48-48 133,38-34 102,-90 87-281,-4 2 17,1 1-1,0-1 1,0 0-1,-1 1 1,1 0 0,0-1-1,0 1 1,0 0 0,1 0-1,-1 0 1,0 0-1,0 0 1,0 1 0,1-1-1,-1 1 1,0-1 0,5 1-1,-7 0 12,1 0 0,0 1-1,-1-1 1,1 1 0,-1-1-1,1 1 1,-1-1 0,1 1-1,-1-1 1,1 1 0,-1-1-1,1 1 1,-1 0 0,0-1-1,1 1 1,-1 0 0,0-1-1,0 1 1,1 0 0,-1-1-1,0 1 1,0 0 0,0-1-1,0 1 1,0 0 0,0 0-1,0 0 1,-1 27-146,1-21 137,-3 33 30,-1 50-160,4-81 173,1 0 0,0-1 1,0 1-1,1 0 0,0 0 1,1-1-1,6 15 0,-8-21-3,0 0 0,0-1 0,0 1 0,0 0 0,0-1-1,1 1 1,-1-1 0,1 1 0,-1-1 0,1 0 0,0 1-1,-1-1 1,1 0 0,0 0 0,0 0 0,0-1 0,0 1-1,0 0 1,0-1 0,0 1 0,0-1 0,0 0 0,0 0 0,0 1-1,4-2 1,0 0 14,-1-2-1,1 1 1,0-1-1,-1 1 1,0-2-1,1 1 1,-1 0-1,0-1 1,-1 0-1,1 0 1,-1-1-1,0 1 1,5-7-1,4-8 24,0 0 0,11-23 0,-23 39-37,95-154 6,6-11-74,117-318 2,-198 439-58,-14 31-2,1 0-1,-2 0 1,5-17 0,-12 26-283,1 7 378,-1 0 1,1-1 0,0 1-1,-1 0 1,1 0 0,0 0 0,0 0-1,-1 0 1,1 0 0,0 0 0,-1 0-1,1 0 1,0 0 0,0 0 0,-1 0-1,1 0 1,0 0 0,0 0-1,-1 0 1,1 0 0,0 1 0,-1-1-1,1 0 1,0 0 0,0 0 0,-1 0-1,1 0 1,0 1 0,0-1-1,0 0 1,-1 1 0,-4 3-39,0 1 1,0 0-1,0 0 0,1 0 1,0 1-1,0 0 0,-4 8 1,-41 75-158,-72 190 0,105-234 313,2 1 1,-12 66-1,21-78-43,1 0 1,2 0-1,5 69 0,-2-94-28,0 0 1,1 1-1,0-1 0,5 12 1,-6-18-9,0 0 1,1 0-1,-1 0 1,1 0 0,-1 0-1,1-1 1,0 1-1,0 0 1,0-1 0,1 0-1,-1 0 1,0 1 0,1-1-1,0-1 1,-1 1-1,4 2 1,-2-3 9,0 0 0,0 0 1,0 0-1,0-1 0,0 0 1,0 1-1,0-1 0,0 0 0,0-1 1,0 1-1,0-1 0,0 0 0,0 0 1,5-2-1,3-1 30,1-2-1,21-12 1,14-10-18,-1-3 0,-1-2 0,-2-1 0,77-78 0,-117 107-78,8-7-315,-12 12 341,0 0 0,1 0 1,-1 0-1,0 0 0,0 0 1,0 0-1,0 0 0,0 0 1,0 0-1,0 0 0,0 0 1,0 0-1,0 0 0,0 0 1,1 0-1,-1 0 0,0 0 1,0 0-1,0 0 0,0 0 1,0 0-1,0 0 0,0 0 1,0 0-1,0 0 0,0 0 1,0 0-1,0 0 0,0 0 1,1 0-1,-1 0 0,0 0 1,0 0-1,0 0 0,0 1 1,0-1-1,0 0 0,0 0 1,0 0-1,0 0 0,0 0 1,0 0-1,0 0 0,0 0 1,0 0-1,0 0 0,0 0 1,0 0-1,0 1 0,0-1 1,0 0-1,-2 11-107,-6 17-181,5-19 251,1 0-1,-1 0 1,2 0 0,-1 1 0,1 11 0,1-13 72,0-1 0,1 0-1,0 0 1,1 0 0,0 0-1,0 0 1,0 0 0,1 0-1,0 0 1,4 7-1,-5-12-14,0 1 0,-1-1-1,1 1 1,0-1-1,0 1 1,0-1 0,1 0-1,-1 0 1,0 0-1,1 0 1,-1-1-1,1 1 1,0-1 0,-1 1-1,1-1 1,0 0-1,0 0 1,0 0-1,0-1 1,0 1 0,0-1-1,0 1 1,0-1-1,0 0 1,0 0-1,0 0 1,4-1 0,10-4 32,0-1 1,0-1 0,24-13 0,-13 6-4,216-99 237,-239 111-304,0 0-1,0 0 1,0-1 0,-1 0-1,1 0 1,0 0-1,-1-1 1,0 1 0,6-7-1,-10 10 20,0 0 0,0 0 0,0-1 0,0 1 0,0 0 0,0 0 0,0 0-1,0 0 1,0 0 0,0 0 0,1 0 0,-1 0 0,0 0 0,0 0 0,0 0 0,0 0 0,0 0-1,0-1 1,0 1 0,0 0 0,0 0 0,0 0 0,0 0 0,0 0 0,0 0 0,0 0 0,0 0-1,0 0 1,0 0 0,0-1 0,0 1 0,0 0 0,0 0 0,0 0 0,-1 0 0,1 0 0,0 0-1,0 0 1,0 0 0,0 0 0,0 0 0,0 0 0,0 0 0,0 0 0,0 0 0,0-1 0,0 1-1,0 0 1,0 0 0,0 0 0,0 0 0,-1 0 0,1 0 0,0 0 0,0 0 0,0 0 0,0 0-1,0 0 1,0 0 0,-9 1-150,-16 7-30,8 0 138,0 0 1,0 1 0,1 1-1,0 1 1,-26 22 0,34-24 52,0-1 0,0 1 0,1 0 0,0 0 0,1 1 1,0 0-1,0 0 0,1 1 0,0-1 0,-6 22 1,10-28 6,0 0 0,1 0 0,-1 0-1,1 0 1,0 0 0,0 0 0,0 0 0,0 0 0,1 0 0,-1 0 0,1 0 0,0 0 0,0 0 0,1 0 0,-1 0 0,1-1 0,0 1 0,0 0 0,0-1 0,0 0 0,1 1 0,0-1 0,-1 0 0,1 0 0,6 4 0,-5-3 8,1-1 0,0 0-1,0 0 1,1-1 0,-1 0 0,0 1 0,1-2-1,-1 1 1,1-1 0,0 1 0,-1-1 0,1-1-1,0 1 1,0-1 0,0 0 0,-1-1 0,12-1 0,-7-1 21,0 0 0,0 0 0,0-1 0,-1 0 0,1-1 0,-1 0 0,0 0 0,0-1 0,-1 0 0,0 0 0,0-1 0,0-1 0,7-8 0,-6 5-17,-1-1 1,0 0-1,-1 0 1,0 0-1,-1-1 0,-1 0 1,0 0-1,0 0 1,3-20-1,-6 23-87,0 0-1,-1 1 0,0-1 1,0 0-1,-2-12 0,1 20 48,0-1-1,-1 0 0,1 1 0,-1-1 1,0 1-1,0-1 0,0 1 1,0-1-1,0 1 0,0 0 1,-1 0-1,1 0 0,-1-1 1,1 1-1,-1 0 0,0 1 0,0-1 1,0 0-1,0 1 0,0-1 1,0 1-1,-1-1 0,1 1 1,0 0-1,-3-1 0,-17-4-53,18 5 46,-1 0 1,1-1-1,-1 1 0,1-1 0,-6-3 0,11 4 37,1-1-1,0 1 0,0 0 1,0 0-1,0 0 0,0 0 1,3-1-1,10 0-13,-1 1-1,1 0 1,-1 1 0,20 1 0,8 1-54,-41-2 58,14 0-11,0 0-1,-1 1 0,1 0 1,25 7-1,-37-7-12,0 0 1,0 0-1,0 0 1,0 0-1,0 0 0,-1 1 1,1-1-1,-1 1 1,1 0-1,-1 0 1,1 0-1,-1 0 0,0 0 1,0 0-1,0 1 1,0-1-1,0 1 1,-1-1-1,1 1 1,-1 0-1,0 0 0,0-1 1,0 1-1,0 0 1,0 0-1,0 0 1,-1 0-1,1 0 1,-1 6-1,-1 7 68,-1 0 1,-1-1-1,0 1 0,-9 25 1,0 2 33,10-26 23,2-17-94,0 0 1,0 0 0,0 0 0,0 0-1,1 0 1,-1 0 0,0-1 0,0 1-1,0 0 1,0 0 0,0 0 0,0 0-1,1 0 1,-1 0 0,0 0 0,0 0-1,0 0 1,0 0 0,0 0 0,0 0-1,1 0 1,-1 0 0,0 0 0,0 0-1,0 0 1,0 1 0,0-1 0,0 0-1,0 0 1,1 0 0,-1 0 0,0 0-1,0 0 1,0 0 0,0 0 0,0 0-1,0 0 1,0 0 0,0 1 0,0-1-1,0 0 1,1 0 0,-1 0 0,0 0-1,0 0 1,0 0 0,0 1 0,0-1-1,0 0 1,0 0 0,8-15 147,-6 11-42,5-6-77,0 0-1,1 0 1,0 1 0,1 0-1,11-9 1,-4 3-31,-1 0-48,2 1 1,0 0-1,25-15 0,-36 26 7,0-1-1,-1 1 1,2 1-1,-1-1 1,0 1-1,0 0 1,1 0-1,-1 1 1,1 0-1,-1 0 1,1 1-1,0-1 1,-1 1 0,1 1-1,10 1 1,-9 1-10,0-1 1,0 2 0,0-1-1,0 1 1,-1 0 0,0 0-1,0 1 1,0 0 0,0 1 0,11 11-1,2 6 138,29 44-1,-32-44 39,72 92 574,-87-113-738,-1 0 0,1 0 0,0 0 1,0 0-1,0-1 0,0 1 1,0-1-1,1 1 0,-1-1 1,0 0-1,1 0 0,-1 0 0,1 0 1,-1 0-1,1-1 0,-1 1 1,1-1-1,-1 0 0,1 1 0,0-1 1,-1-1-1,1 1 0,-1 0 1,5-1-1,-4 0-422,-1 0 1,1 0-1,-1 1 1,0-1-1,0-1 1,0 1-1,1 0 0,-1 0 1,0-1-1,-1 0 1,1 1-1,0-1 1,0 0-1,-1 0 0,1 1 1,-1-1-1,1-1 1,-1 1-1,0 0 0,0 0 1,0 0-1,0-1 1,1-4-1,1-13-2824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0:24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88 8224,'-22'0'3712,"67"28"-3200,-13-19 2016,3 2-1472,54-11 767,16 0-1055,29-20-160,-7 4-384,16-11-128,-12 2-64,-2 2 96,-11 6-64,-15 9-5855,-18 8 3135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0:44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1332 3808,'-1'1'217,"-1"0"0,1 0 0,-1 0 1,1 0-1,-1 1 0,1-1 0,0 0 0,-2 3 1,3-4-105,0 1 0,-1-1 1,1 1-1,0 0 0,0-1 1,0 1-1,-1 0 0,1-1 1,0 1-1,0 0 0,0-1 0,0 1 1,0 0-1,0-1 0,0 1 1,1 0-1,-1-1 0,0 1 1,0 0-1,4 7 6953,-1-11-4413,1-2-2972,83-126 3369,-38 54-2538,-1 11-58,88-93-1,-101 122-350,2 0-1,1 3 1,75-52 0,-109 83-114,0 1 0,0-1 0,0 1 0,0 1 0,6-3 0,-9 4 7,0-1 1,0 1 0,0 0-1,0 0 1,0 0 0,0 0 0,1 0-1,-1 0 1,0 0 0,0 0-1,0 0 1,0 0 0,0 0 0,0 1-1,0-1 1,0 1 0,0-1 0,0 0-1,0 1 1,0 0 0,0-1-1,0 1 1,-1-1 0,1 1 0,0 0-1,1 1 1,-1 0 0,1 1 0,0 0 0,-1 0 0,0 0 0,1 0 0,-1 0 0,0 0 0,-1 0 0,1 0 0,0 0 0,-1 0 0,0 6 0,0 4-74,-4 24-1,2-22 0,-32 181 285,28-164-137,5-30-67,-2 10 96,1 1 0,0 0 0,1 0 0,0 0 1,1 14-1,0-27-82,0 1 0,0-1 0,0 1 0,0-1 0,0 0 0,0 1 0,0-1 0,0 1 0,0-1 0,0 1 0,1-1 0,-1 0 0,0 1 0,0-1 0,0 1 1,0-1-1,1 0 0,-1 1 0,0-1 0,0 1 0,1-1 0,-1 0 0,0 1 0,1-1 0,-1 0 0,0 0 0,1 1 0,-1-1 0,1 0 0,-1 0 0,0 0 0,1 1 0,-1-1 0,1 0 1,-1 0-1,0 0 0,1 0 0,-1 0 0,1 0 0,-1 0 0,1 0 0,-1 0 0,1 0 0,-1 0 0,0 0 0,1 0 0,-1 0 0,1 0 0,-1-1 0,1 1 0,-1 0 0,0 0 1,1 0-1,-1-1 0,0 1 0,1 0 0,-1 0 0,1-1 0,18-18 326,-8 3-253,-1 0 0,-1 0 0,0-1 0,8-21 0,4-8-28,62-110-115,-71 137-27,0 1 0,2 0 0,1 0 0,0 1 0,32-27 0,-43 41 3,0 0 1,0 0-1,0 1 1,10-5 0,-14 7 64,1 0 0,0 0 1,-1-1-1,1 1 0,0 0 1,-1 0-1,1 0 0,0 0 1,0 0-1,-1 0 1,1 0-1,0 0 0,-1 0 1,1 0-1,0 1 0,-1-1 1,1 0-1,1 1 0,-2-1 1,1 1 1,-1-1-1,1 1 0,-1 0 0,1-1 0,-1 1 0,1 0 0,-1 0 0,0-1 0,1 1 1,-1 0-1,0 0 0,0-1 0,1 1 0,-1 0 0,0 0 0,0 0 0,0-1 0,0 1 0,0 1 1,-1 20 4,-6 31 1,0 1-32,4-6 85,1-1 0,11 89 0,-8-128-14,0 0 1,1 0 0,0-1 0,0 1-1,1 0 1,0-1 0,0 1 0,1-1 0,-1 0-1,2 0 1,-1 0 0,1-1 0,0 1-1,1-1 1,-1 0 0,1-1 0,0 1 0,1-1-1,-1-1 1,1 1 0,0-1 0,0 0-1,1-1 1,10 4 0,-6-3 68,0 0-1,1-2 1,-1 1-1,26 0 1,-30-3-63,0 0 0,-1-1 0,1 0 0,0 0 0,0-1-1,-1 0 1,1 0 0,-1-1 0,11-5 0,-5 0-7,0-1 0,-1 0-1,0-1 1,0 0 0,-1 0 0,-1-1 0,0-1 0,0 0 0,-1 0 0,-1-1-1,11-21 1,4-14 75,32-96-1,-51 132-71,-1 3-22,17-60 5,-18 61-105,0-1-1,-1 1 1,-1-1 0,0 1-1,-1-17 1,1 24 66,0 0 1,0 0-1,0-1 1,0 1-1,-1 0 1,1 0-1,0 0 1,-1 0-1,1 0 0,0 0 1,-1 0-1,1 0 1,-1 0-1,0 0 1,1 0-1,-1 1 1,0-1-1,0 0 1,1 0-1,-1 1 0,0-1 1,0 0-1,0 1 1,0-1-1,-1 0 1,0 1-10,1 0 0,-1-1 1,1 1-1,-1 0 0,1 0 1,-1 1-1,1-1 0,-1 0 1,1 1-1,-1-1 0,1 0 1,-1 1-1,1 0 1,-1-1-1,1 1 0,0 0 1,-3 1-1,1 1-2,0 0 0,0 0 0,0 0 0,0 0-1,1 1 1,-1-1 0,1 1 0,0-1 0,0 1 0,0 0 0,-1 4 0,-2 3-28,-9 20 69,2 1 0,1 1 0,1 0 0,2 0-1,1 1 1,-4 67 0,11-87 48,0 0 0,0 0 0,2 0 0,0 0-1,3 14 1,-3-22-31,-1-1 0,1 0 0,0 1 0,1-1 0,-1 0 0,1 0 0,0 0 0,0 0 0,1-1 0,-1 1 0,1-1 0,0 0 0,0 0 0,0 0 0,6 3 0,-7-5 5,0-1 1,0 1-1,1-1 0,-1 0 0,1 0 1,-1 0-1,1 0 0,-1-1 1,1 1-1,-1-1 0,1 0 1,-1 0-1,1 0 0,0-1 1,-1 1-1,1-1 0,4-1 0,4-2 55,-1-1 0,1 0-1,17-10 1,-6 0 11,0 0 0,-1-1-1,28-28 1,52-64 123,-62 65-209,103-124-215,-141 164 168,1 0-43,0 0 0,0 0-1,0 0 1,0 0 0,0 0-1,0 1 1,5-3 0,-8 5 73,0 0 0,0 0-1,0-1 1,0 1 0,0 0 0,1 0 0,-1 0 0,0 0 0,0 0-1,0 0 1,0 0 0,0 0 0,1 0 0,-1 0 0,0 0 0,0 0-1,0 0 1,0 0 0,1 0 0,-1 0 0,0 0 0,0 0 0,0 0-1,0 0 1,1 0 0,-1 0 0,0 0 0,0 0 0,0 0 0,0 0-1,0 0 1,0 0 0,1 1 0,-1-1 0,0 0 0,0 0 0,0 0-1,0 0 1,0 0 0,0 0 0,0 1 0,1-1 0,-1 0 0,0 0-1,0 0 1,0 0 0,0 0 0,0 1 0,0-1 0,0 0 0,0 0-1,0 0 1,0 0 0,0 0 0,0 1 0,0-1 0,-3 12-86,-120 318-213,116-314 343,5-11-13,-1 1 0,1 0 0,0-1 1,0 1-1,1 0 0,-1 0 0,1 0 0,1 0 0,-1 0 0,1 0 0,0 0 0,1 9 1,-1-13-6,1-1 1,-1 0 0,0 0 0,1 0 0,-1 1 0,1-1 0,-1 0 0,1 0 0,0 0-1,0 0 1,-1 0 0,1 0 0,0 0 0,0 0 0,0 0 0,0 0 0,0 0 0,0-1-1,0 1 1,0 0 0,0-1 0,0 1 0,1-1 0,-1 1 0,0-1 0,0 0-1,1 1 1,-1-1 0,0 0 0,0 0 0,1 0 0,-1 0 0,0 0 0,1 0 0,-1 0-1,0 0 1,0 0 0,1-1 0,0 0 0,5-1 56,0 0 0,0-1 0,0 0 0,0 0 0,8-5 1,-5 0-50,1 1 0,-1-1 1,-1-1-1,1 0 0,-1 0 1,13-19-1,37-65 89,-57 89-105,72-132 96,-44 80-341,-29 54 183,0-1 0,1 1 0,-1-1 0,1 1 0,0 0-1,-1-1 1,1 1 0,0 0 0,0 0 0,0 0 0,0 1 0,1-1 0,-1 0 0,4-1 0,-6 3 37,0 0 0,1 0 1,-1 0-1,0 0 0,1 0 1,-1 0-1,0 0 0,1 0 0,-1 0 1,0 0-1,1 1 0,-1-1 1,0 0-1,0 0 0,1 0 0,-1 0 1,0 0-1,0 1 0,1-1 1,-1 0-1,0 0 0,0 0 0,0 1 1,1-1-1,-1 0 0,0 0 1,0 1-1,0-1 0,0 0 1,1 1-1,-1-1 0,0 0 0,0 1 1,0-1-1,0 0 0,0 0 1,0 1-1,0-1 0,0 0 0,0 1 1,0-1-1,0 0 0,0 1 1,0-1-1,0 0 0,-1 1 0,0 24-141,0-13 110,-13 124-75,-3 74 284,17-208-138,0 0-1,0 0 0,0 1 1,0-1-1,1 0 1,-1 0-1,1 0 0,-1 0 1,1 0-1,0 0 1,0 0-1,0 0 0,2 3 1,-2-4-7,0 0 1,-1-1-1,1 1 1,0-1-1,0 1 1,0 0-1,0-1 1,0 0-1,1 1 1,-1-1 0,0 0-1,0 1 1,0-1-1,0 0 1,0 0-1,0 0 1,0 0-1,1 0 1,-1 0-1,0 0 1,0-1-1,0 1 1,0 0-1,0 0 1,0-1-1,0 1 1,0-1-1,0 1 1,2-2 0,7-4 50,0 1 1,-1-1-1,0-1 1,16-14-1,105-124 99,-10-13-43,-98 129-123,9-14-5,-1-1 0,-3-1 0,42-94 0,23-105 0,-72 188 0,28-96-156,-22 66 40,-23 77 94,-2 6-37,1-1 1,-1 0-1,0 1 1,-1-1-1,1 0 0,0 0 1,-1 0-1,0-6 1,-4-2-234,4 12 284,0 0 0,0 0 0,-1-1 0,1 1 0,0 0 0,0 0 0,0 0-1,0 0 1,-1 0 0,1 0 0,0 0 0,0 0 0,0 0 0,-1 0 0,1 0 0,0 0 0,0 0 0,0 0-1,-1 0 1,1 0 0,0 0 0,0 0 0,0 0 0,0 0 0,-1 0 0,1 0 0,0 0 0,0 0 0,0 0-1,-1 0 1,1 1 0,0-1 0,0 0 0,-3 2-37,1 1-1,0-1 1,0 0-1,1 1 1,-1 0-1,-3 5 1,-10 24-92,0 2 0,-9 34 0,-16 74 25,21-70 160,-2 8 28,4 0-1,3 1 1,3 1 0,1 152 0,11-215-14,0-1 1,1 1 0,1-1-1,0 0 1,2 0 0,0 0-1,11 25 1,-15-39-18,1-1-1,-1 0 1,1-1 0,0 1-1,-1 0 1,1 0-1,1-1 1,-1 1 0,0-1-1,1 0 1,-1 1 0,4 1-1,-3-3-9,-1 0 0,1 0-1,0 0 1,-1-1-1,1 1 1,0-1-1,-1 1 1,1-1-1,0 0 1,0 0-1,-1-1 1,1 1-1,0 0 1,3-2 0,6-1 22,-1 0 0,0-1 1,0-1-1,-1 1 1,1-2-1,12-8 1,58-46 51,-55 39-130,102-89 56,-103 84-14,-2 0-1,35-51 0,-54 72-34,-1 0-1,0 0 1,-1 0 0,1-1-1,-1 1 1,0-1 0,0 1-1,1-12 1,-3 15-5,1 0 0,-1 0 1,0 0-1,0 0 0,-1 0 0,1 0 0,0 0 0,-1 0 1,1 0-1,-1 0 0,1 0 0,-1 0 0,0 0 1,0 1-1,0-1 0,0 0 0,0 1 0,-1-1 1,1 0-1,0 1 0,-1-1 0,1 1 0,-1 0 0,1 0 1,-1-1-1,0 1 0,-3-1 0,5 2 15,0 0 0,0-1 1,0 1-1,0 0 0,0 0 0,0 0 0,0 0 0,0 0 0,0 0 1,0 0-1,-1 0 0,1 0 0,0 0 0,0 0 0,0 0 0,0 0 1,0 0-1,0 0 0,0 0 0,0 0 0,0 0 0,0 0 0,0 0 1,-1 0-1,1 0 0,0 0 0,0 0 0,0 0 0,0 0 0,0 0 1,0 0-1,0 0 0,0 0 0,0 0 0,0 0 0,0 0 0,-1 0 1,1 0-1,0 0 0,0 0 0,0 0 0,0 0 0,0 0 0,0 0 1,0 0-1,0 0 0,0 1 0,0-1 0,0 0 0,0 0 0,0 0 1,0 0-1,0 0 0,0 0 0,0 0 0,0 0 0,0 0 0,0 0 1,0 0-1,0 1 0,0-1 0,0 0 0,0 0 0,0 0 1,3 9-137,10 13 45,-1-3 59,-1 0 0,-1 1 0,-1 0 0,8 29 0,19 87-232,-25-84 359,26 71-1,-34-116-35,0 0 1,0 0-1,0-1 0,1 1 1,0-1-1,1 1 0,6 7 1,-9-12-30,0 0-1,1-1 1,-1 1 0,0 0 0,1-1 0,-1 1 0,1-1 0,-1 0 0,1 0 0,0 0 0,-1 0 0,1 0 0,0-1 0,0 1 0,0-1 0,-1 0 0,1 0 0,0 0 0,0 0 0,0 0 0,0 0 0,4-2 0,8-3 22,0-1-1,-1 0 1,0-2 0,0 1-1,0-1 1,14-13-1,-21 17-44,52-41-23,-2-2 0,-3-3-1,-1-2 1,60-76 0,-109 120-174,-8 9-12,-18 15-50,-12 17 151,-29 39 1,53-60 62,-13 14 40,2 2 0,2 0 0,0 2 0,-15 33 0,32-60 24,0 1 1,1 0 0,0 0-1,0-1 1,0 1 0,0 0-1,0 0 1,1 0 0,-1 0-1,1 0 1,1 5 0,-1-7-1,0 0 0,1 0 0,-1 0 0,1-1 0,0 1 0,0 0 0,0 0 0,0 0 0,0-1 0,0 1 0,0 0 0,0-1 0,1 1 0,-1-1 0,0 0 0,1 1 0,0-1 0,-1 0 0,1 0 0,0 0 0,-1 0 0,1 0 0,3 1 0,1 0 36,0-1 1,0 1-1,0-1 1,1 0 0,-1-1-1,0 1 1,1-1 0,-1-1-1,12-1 1,-2-1 48,0-1-1,25-9 1,-30 8-87,0 0 0,0-1 0,0 0-1,-1-1 1,0 0 0,-1 0 0,1-1-1,-2 0 1,1-1 0,-1 0 0,0-1 0,-1 1-1,8-14 1,-3 2-30,-1 0 1,-1-1-1,-1 0 0,-1-1 1,9-42-1,-14 50-43,0 0 0,-1 0 0,-1-1 0,0 1 0,-2-24 0,0 33 18,0 1-1,0 0 0,-1-1 0,1 1 0,-1 0 0,0 0 1,0 0-1,-5-6 0,5 8 2,0 0 1,0 0-1,-1 0 1,1 1-1,-1-1 1,0 1-1,0 0 1,0 0-1,0 0 1,0 0-1,0 0 1,-1 0-1,-5-1 1,3 1 23,0 0 0,0 1 0,0 0 0,0 0 0,0 0 0,0 1 0,0 0 0,-1 0 0,1 0 0,0 1 0,0 0 0,0 0 0,0 1 0,0-1 0,-6 4 0,11-5 19,1 0 0,-1 0 0,1 1 0,-1-1 0,1 0 0,-1 0 0,1 1 1,-1-1-1,1 0 0,-1 1 0,1-1 0,0 0 0,-1 1 0,1-1 1,0 1-1,-1-1 0,1 0 0,0 1 0,0-1 0,-1 1 0,1-1 0,0 1 1,0 0-1,0 0-4,0-1 0,0 1 1,0-1-1,1 1 1,-1-1-1,0 1 0,0-1 1,1 1-1,-1-1 1,0 0-1,1 1 0,-1-1 1,0 1-1,1-1 0,-1 0 1,1 1-1,-1-1 1,1 0-1,0 1 0,2 1 9,1-1-1,0 1 1,-1-1-1,1 0 1,0 0-1,4 1 1,43 2 87,1-2 1,72-7-1,41 1-69,-150 4-62,0 2 0,0 0 0,28 7 0,-38-8 18,-1 1 0,0-1 0,0 1 0,0 0 0,0 0 0,0 0 0,0 0 0,-1 1 0,1 0 0,-1-1 0,1 1 0,-1 1 0,0-1 0,0 0 0,-1 1 0,1-1 0,3 8 0,-4-6 8,-1 0-1,0 0 1,1 0 0,-2 0-1,1 1 1,-1-1 0,1 0 0,-1 0-1,-1 1 1,1-1 0,-1 0-1,0 1 1,0-1 0,-1 0-1,1 0 1,-4 6 0,-4 8 64,0 0 0,-21 29 0,-22 22-147,-5 8 904,108-118 15,133-117-699,-134 114-166,-7 4-84,2 2 0,73-45 0,-114 80 77,0-1 0,1 1 0,-1 0-1,1 0 1,-1 0 0,1 1-1,8-2 1,-12 3 34,1 0-1,-1 0 1,0 0 0,0 0 0,1 0-1,-1 1 1,0-1 0,0 0-1,1 1 1,-1-1 0,0 1-1,0-1 1,0 1 0,0 0-1,0-1 1,0 1 0,0 0 0,0 0-1,0 0 1,0-1 0,0 1-1,-1 0 1,1 0 0,0 0-1,0 1 1,-1-1 0,1 0 0,-1 0-1,1 0 1,-1 0 0,0 0-1,1 1 1,-1-1 0,0 0-1,0 2 1,4 24-92,-1 0-1,-2 46 1,-2-50 4,1 17 14,-1-4 216,2 1 0,1-1 0,11 58 0,-13-90-85,1-1-1,0 0 1,0 0 0,0 0 0,1 1 0,-1-1 0,1-1-1,0 1 1,0 0 0,0 0 0,0-1 0,4 4-1,-5-4-26,1-1 0,0 0-1,-1 0 1,1-1 0,0 1 0,0 0-1,0 0 1,0-1 0,0 1-1,0-1 1,0 0 0,0 0-1,0 1 1,0-1 0,0-1-1,-1 1 1,1 0 0,0 0-1,0-1 1,0 1 0,0-1-1,3 0 1,4-3 10,0 0 1,0-1-1,-1 1 0,0-2 1,13-9-1,35-35-11,161-198 256,-63 66-350,-146 174-6,0 0-1,0 0 1,1 1-1,0 0 1,11-6 0,-17 11 46,0 1 1,0-1-1,1 1 1,-1 0 0,0 0-1,0 0 1,1 0-1,-1 1 1,5-1-1,-6 1 18,0 0 0,0 1-1,-1-1 1,1 0-1,0 1 1,0-1 0,-1 1-1,1-1 1,0 1-1,-1 0 1,1 0-1,-1 0 1,1 0 0,-1 0-1,1 0 1,-1 0-1,1 1 1,1 1-1,-2 0 7,1 0-1,0-1 1,-1 1-1,1 0 1,-1 0-1,0 0 1,0 0-1,0 1 1,-1-1-1,1 0 1,-1 0-1,0 1 1,1-1-1,-2 4 0,2 3 9,-1 31 14,-1 1-1,-2 0 1,-1-1-1,-3 0 1,-1 0-1,-27 77 1,31-107 36,-1 1 0,0-1 1,0 0-1,-1 0 0,-11 14 1,15-22-36,0-1 0,0 1 0,0-1 0,-1 1 0,1-1 0,-1 0 0,1 0 0,-1 0 0,0-1 0,0 1 0,0 0 0,0-1 0,0 0 0,0 0 0,0 0 1,-1 0-1,1 0 0,0-1 0,0 0 0,-1 1 0,1-1 0,0 0 0,-1-1 0,-3 1 0,6-1-3,-1 1 0,0 0 0,0-1 1,1 1-1,-1-1 0,0 0 0,1 0 0,-1 1 0,0-1 0,1 0 0,-1 0 1,1-1-1,0 1 0,-1 0 0,1 0 0,0-1 0,0 1 0,0 0 0,-1-1 1,2 1-1,-1-1 0,0 0 0,0 1 0,0-1 0,1 0 0,-1 1 0,1-1 0,-1 0 1,1 0-1,0 0 0,0 1 0,0-1 0,0 0 0,0 0 0,0 0 0,0 1 1,1-4-1,1-2 8,-1 1 1,1 0 0,0 0-1,0 0 1,1 0-1,0 0 1,0 0 0,0 1-1,7-9 1,0 2-16,1 1 0,0 1 0,1 0 0,0 1 0,1 0 0,-1 0 0,29-12 0,5 1-96,54-15 0,-84 30 72,159-44 29,-21 7-4672,-148 40 4320,25-8-2866,-13-1-1736,-4 1 1248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0:44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0 225 10048,'0'-12'4544,"82"27"-3936,-6-15 2271,6 5-1695,62-25 576,-1 3-1024,46-23-320,-23 9-256,24-14-192,-21 10 0,16 7-6591,-22 11 3615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0:46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27 1984,'-1'-1'315,"1"1"0,-1-1 1,1 1-1,-1 0 0,1-1 0,-1 1 1,0 0-1,1 0 0,-1-1 0,1 1 1,-1 0-1,0 0 0,1 0 0,-1 0 1,1 0-1,-1 0 0,0 0 0,1 0 1,-1 0-1,0 0 0,-21 0 5385,15 0-4602,6 0-949,-3 0 213,1 0 0,-1 0-1,1 0 1,0 0 0,-1 1 0,1-1-1,0 1 1,-1 0 0,1 0-1,-6 3 1,60 1 1558,43-3-714,100-11 1,-115 3-804,446-14 1213,44 18-741,-266 10-561,-4 22-84,-131-2-33,-142-27-1227,-25-1 831,-1 0 1,1 0-1,-1 0 0,1 0 1,0 0-1,-1 0 0,1-1 0,0 1 1,-1 0-1,1 0 0,-1 0 0,1-1 1,-1 1-1,1 0 0,0-1 0,-1 1 1,1-1-1,-1 1 0,0 0 1,1-1-1,-1 1 0,1-1 0,-1 1 1,0-1-1,1 0 0,-1 1 0,0-1 1,0 1-1,1-1 0,-1 0 1,0 1-1,0-1 0,0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6:11.2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8 7712,'0'-8'9919,"-2"41"-6014,-5 17-2480,3-19-563,-19 151 810,1 217 0,21-377-1699,0-15 37,1-1-1,0 1 0,0-1 1,0 0-1,1 1 0,0-1 1,2 7-1,-3-12-446,1-28-7757,-2-34-1105,-2 38 6926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0:35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56 2976,'10'-23'2704,"-8"20"-2085,0 0 0,-1 0 1,0 0-1,1 0 0,-1 0 0,0 0 0,-1 0 1,2-6-1,-3 18 987,-1-1 0,-5 15-1,-2 12-854,-41 149 1414,6-26-1322,-35 191 410,52-228 1542,31-132-2646,1-1 0,0 1 0,0 0 0,1 0 0,9-11 0,-10 14-115,5-8-51,1 2 1,1-1 0,0 1 0,1 1-1,16-14 1,-19 19-21,1 0 0,-1 1 0,1 0-1,0 1 1,1 0 0,0 1 0,0 0 0,13-3 0,-18 6 6,1 1 1,-1 0 0,1 0-1,-1 1 1,1 0-1,-1 0 1,1 1 0,-1 0-1,1 0 1,-1 1 0,1 0-1,-1 0 1,0 1-1,0 0 1,0 0 0,-1 1-1,1 0 1,-1 0 0,0 0-1,10 9 1,-10-8 23,-1 1 1,1 0-1,-1 1 1,0-1-1,0 1 0,-1 0 1,0 0-1,0 1 1,-1-1-1,0 1 1,0-1-1,0 1 0,-1 0 1,-1 0-1,1 1 1,-1-1-1,-1 0 1,0 14-1,-1-8 44,0-1 0,-2 1 1,1-1-1,-8 20 0,8-27 20,-1-1-1,1 1 1,-1-1 0,0 0-1,0 1 1,-1-1 0,1-1-1,-1 1 1,0 0 0,-1-1-1,1 0 1,-10 7 0,5-6 12,0 0 0,0-1 0,-1 1 0,1-2 0,-1 0 0,0 0 0,0 0 0,0-1 0,-15 1 0,10-3-17,0 0-1,0-1 0,0-1 1,0 0-1,0-1 1,-15-5-1,9 2 34,0 1-106,-41-18 0,53 18-70,-1 2 1,-16-6-1,24 8 72,1 1-1,0-1 1,-1 0 0,1 0-1,0 0 1,0 0 0,-1 0-1,1 0 1,-1-1 0,-2-2-98,4 7-16,-2 0 731,-2 6-5211,4-9 4350,0 1 0,1 0 1,-1-1-1,1 0 1,-1 1-1,1-1 0,-1 1 1,0-1-1,1 1 1,0-1-1,-1 0 0,1 0 1,-1 1-1,1-1 0,-1 0 1,1 0-1,0 1 1,-1-1-1,1 0 0,-1 0 1,1 0-1,0 0 0,-1 0 1,2 0-1,24 1-5822,8 2 2032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0:36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13 7872,'-5'-12'6679,"5"12"-6606,-8 32 1814,2-8-1233,-16 40 0,15-45-359,0 0-1,1 1 0,-3 26 1,7-37-74,0 1 0,2 0 0,-1-1 0,1 1 0,0 0 0,1 0 0,0 0 0,6 18 0,-7-27-182,0 0 1,0 0-1,1-1 1,-1 1-1,0 0 0,1 0 1,-1-1-1,1 1 1,-1 0-1,1-1 0,-1 1 1,1 0-1,0-1 1,-1 1-1,1-1 0,0 1 1,-1-1-1,1 1 1,0-1-1,0 1 0,0-1 1,-1 0-1,1 0 1,0 1-1,0-1 0,0 0 1,0 0-1,-1 0 1,1 0-1,0 0 0,0 0 1,0 0-1,0 0 1,-1 0-1,1 0 0,0 0 1,0-1-1,1 0 1,4-1 119,-1-1 1,0 1 0,1-1 0,7-7 0,-8 7-160,151-120 511,-107 83-489,-46 37-62,0 1 0,0 0-1,0 0 1,0 0 0,1 1-1,-1-1 1,1 1 0,-1 0-1,1 0 1,-1 0 0,1 0-1,4 0 1,-7 1 29,1 0-1,-1 0 1,0 0 0,1 0-1,-1 1 1,0-1 0,1 0-1,-1 1 1,0-1-1,0 1 1,1-1 0,-1 1-1,0 0 1,0 0 0,0-1-1,0 1 1,0 0 0,0 0-1,0 0 1,0 0 0,0 0-1,0 0 1,-1 1 0,1-1-1,0 0 1,-1 0 0,1 0-1,-1 1 1,1-1 0,-1 0-1,1 1 1,-1-1 0,0 0-1,0 1 1,0-1 0,0 3-1,0 8-14,0-1 1,-1 1-1,-4 17 0,2-12 12,-47 214 3,38-190 87,-1-1 0,-2 0 0,-33 63 0,-39 46 471,81-139-470,0 1 47,-1-1-1,0 0 0,-16 16 1,20-23-86,1-1 0,-1 1 1,0-1-1,1 0 0,-1 0 1,0 0-1,0-1 1,0 1-1,0-1 0,-1 1 1,1-1-1,0 0 0,0 0 1,-1-1-1,1 1 1,-1-1-1,-4 1 0,5-2-15,1 1 0,-1-1 0,1 1 0,0-1 0,-1 0 0,1 0 0,0 0 0,0-1 0,-1 1 0,1 0 0,0-1 0,0 0 0,1 1 0,-1-1 0,0 0 0,1 0 0,-1 0 0,-2-3-1,-1-3 40,1 0 0,0 0-1,-5-13 1,7 16-38,1 1 0,-1-1 1,1 0-1,0 1 0,0-1 0,1 0 1,0 0-1,-1 0 0,1 0 1,1 1-1,-1-1 0,1 0 0,0 0 1,2-6-1,-1 6 3,1-1 0,-1 0 0,2 1 0,-1 0 0,0 0 0,1 0 0,0 0 0,0 0 0,9-7 0,2 0 12,1 2 0,0 0 0,0 0 0,1 2 0,0 0 0,23-7 0,169-43 348,-123 36-2198,-67 17-217,-1-5-4622,0 1 2171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0:40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1424 2816,'-1'1'281,"0"0"0,0 0 0,0 0-1,0 0 1,1 1 0,-1-1 0,0 0 0,0 1 0,1-1 0,-1 1 0,1-1 0,-1 0-1,1 1 1,0-1 0,0 1 0,0-1 0,-1 1 0,1-1 0,1 1 0,-1-1-1,0 2 1,0 2 1140,1-5-1168,0 0-1,0 0 1,0 0 0,-1 0 0,1-1 0,0 1 0,0 0 0,0 0-1,-1-1 1,1 1 0,0-1 0,0 1 0,-1-1 0,1 1 0,0-1-1,-1 1 1,2-2 0,22-18 1036,45-42 401,125-132-869,8-70-618,-60 51 234,-114 164-199,35-86-1,-53 106-238,-9 24-206,-6 18-65,-35 113 165,-48 260 1,85-360 198,0 0-1,2 26 1,1-39 65,1-1 1,0 1-1,1-1 0,1 0 0,0 0 0,6 14 1,-8-23-80,0 1 0,1-1 1,-1-1-1,1 1 0,0 0 0,0 0 1,0-1-1,0 1 0,4 3 0,-4-5-36,-1 0-1,0 0 0,1 0 1,-1-1-1,1 1 0,-1 0 1,1-1-1,0 1 0,-1-1 1,1 0-1,0 1 0,-1-1 1,1 0-1,0 0 0,-1 0 1,1 0-1,0 0 0,-1 0 1,1-1-1,0 1 0,-1-1 1,3 0-1,5-3 65,1-1 0,-1 0 0,0 0 0,0-1-1,-1 0 1,15-14 0,140-168 282,-145 166-365,115-152-12,-102 133-5,-1-1 0,-3-2 1,-2-1-1,21-49 1,29-112-173,-10-6 193,-34 87-592,-31 122 252,-4 8 188,-8 15 51,-43 125-59,5-12 143,-81 123 121,97-196-91,-192 392 528,156-306-374,54-115-110,11-24 71,0 1 0,1 1 0,0-1 0,1 0-1,0 1 1,-3 14 0,6-22-96,0 5 382,5-9-61,37-45-76,31-40-196,67-70-184,-127 145-30,2 1-1,28-19 0,-41 30 85,0 0 1,0 0-1,0 0 0,0 0 0,0 0 0,0 0 0,0 0 0,0 1 0,1-1 1,-1 1-1,0 0 0,0-1 0,1 1 0,1 0 0,-2 1 7,0-1-1,-1 1 0,1-1 1,-1 1-1,1 0 1,-1-1-1,1 1 0,-1 0 1,1 0-1,-1 0 1,0 0-1,0 0 0,1 1 1,-1-1-1,0 0 1,0 0-1,0 1 0,0-1 1,1 4-1,5 10-22,-1 1-1,0 1 0,5 27 0,-8-32 61,2 10-5,0-1 18,0 0 0,2 0 0,10 24 0,-15-41-1,0 1 0,1 0 0,0-1 1,0 1-1,0-1 0,0 0 0,1 0 0,-1 0 0,1 0 0,0-1 0,0 1 0,1-1 1,-1 0-1,1-1 0,-1 1 0,1-1 0,0 1 0,7 1 0,-8-4 14,0 1 0,0-1 0,0 0 0,0 0 0,0 0 0,0 0 0,-1-1-1,1 1 1,0-1 0,0 0 0,0 0 0,0-1 0,-1 1 0,1-1 0,-1 0 0,1 0-1,4-4 1,1 0 15,0-1-1,-1-1 1,0 1-1,0-1 1,8-12 0,3-6-19,-2 0 0,-1-1 0,24-56 0,-31 61-91,-1 0 0,-1-1 0,-1 0-1,-1-1 1,3-42 0,-7 60 5,-1 1 0,0-1 0,0 1 0,-1-1 0,1 1 0,-1-1 0,-3-8 0,4 13 22,0 0 1,-1 0-1,1 0 0,-1 0 1,1 0-1,0 1 0,-1-1 1,0 0-1,1 0 0,-1 0 1,1 1-1,-1-1 0,0 0 1,1 1-1,-1-1 1,0 0-1,0 1 0,0-1 1,-1 0-1,1 1 3,1 0 0,-1 0 1,0 0-1,0 0 0,0 0 1,0 0-1,1 0 0,-1 0 0,0 0 1,0 1-1,0-1 0,1 0 1,-1 0-1,0 1 0,0-1 0,1 0 1,-2 2-1,-1 0-17,-1 1 0,1 0-1,1 0 1,-1 0 0,0 0 0,-4 7 0,-1 5-2,1 0 1,0 1 0,1 0 0,-6 23 0,5-17 8,-1 4 37,2-1-1,-5 39 1,10-54 8,0 0 0,1 1 0,0-1 0,0 0-1,1 1 1,1-1 0,0 0 0,0 0 0,5 13 0,-5-19-1,0-1 0,0 1 0,0-1 0,1 0 0,-1 1 0,1-1 0,0 0 0,0-1 0,0 1 0,0 0 0,0-1 0,1 0 0,-1 1 0,1-1 0,-1-1 0,1 1 0,0 0 0,0-1 0,0 0 0,0 0 0,0 0 0,7 0 0,2 0 108,0 0-1,0-1 0,0-1 0,0 0 0,23-5 0,-16 1-93,0-1-1,-1-1 1,0-1 0,0 0 0,21-14-1,-7 2-31,56-47-1,-61 40 5,-20 19-68,1 0 0,-1 1 1,20-13-1,-28 19 54,1 1 0,-1 0 0,0-1 0,1 1 0,-1 0 0,1 0 0,0-1 0,-1 1 0,1 0 0,-1 0 0,1 0 0,-1 0 0,1 0 0,-1 0 0,1 0 0,-1 0 0,1 0 0,0 0 0,-1 0 0,1 0 0,-1 0 0,1 0 0,-1 0 0,1 1 0,-1-1 0,1 0 0,-1 0 0,1 1 0,-1-1 0,1 0 0,-1 1 0,1-1 0,-1 0 0,0 1 0,1-1 1,-1 1-1,0-1 0,1 1 0,-1-1 0,0 1 0,1-1 0,-1 1 0,0-1 0,0 1 0,0-1 0,0 1 0,1-1 0,-1 1 0,0 0 0,1 5-45,0 0 1,-1 1 0,0 9-1,0-12 70,0 4-2,0 22-36,6 45 0,-5-68 61,0 1 0,1-1 0,0 0 1,0 1-1,0-1 0,1 0 0,0 0 1,1-1-1,0 1 0,0-1 0,7 10 1,-9-15-6,-1 1 1,1-1 0,-1 0 0,1 0 0,0 0 0,-1 0 0,1 0-1,0 0 1,0 0 0,0-1 0,-1 1 0,1 0 0,0-1-1,0 0 1,0 1 0,0-1 0,0 0 0,0 0 0,0 0 0,0-1-1,0 1 1,0 0 0,0-1 0,0 1 0,0-1 0,-1 1 0,5-3-1,3-2 61,0 0 0,0 0 0,-1-1 0,9-7-1,-11 8-89,53-46-77,81-91 0,-49 47 4,-62 64-21,-16 16-37,1 1 0,24-20 0,-37 34 123,-1-1 0,1 1-1,-1 0 1,1-1 0,0 1 0,-1 0 0,1-1 0,-1 1 0,1 0 0,0 0 0,-1-1-1,1 1 1,0 0 0,-1 0 0,1 0 0,0 0 0,-1 0 0,1 0 0,0 0-1,-1 0 1,1 0 0,0 1 0,-1-1 0,1 0 0,-1 0 0,1 0 0,0 1-1,-1-1 1,1 0 0,-1 1 0,1-1 0,-1 0 0,1 1 0,-1-1 0,1 1-1,-1-1 1,1 1 0,-1-1 0,1 1 0,-1-1 0,0 1 0,1 0 0,-1-1-1,0 1 1,0 0 0,1-1 0,-1 1 0,0-1 0,0 2 0,2 4-10,-1-1 0,0 0-1,0 1 1,-1-1 0,1 6 0,-2 8 2,-1 0 0,0 0 0,-1 0 0,-1-1 0,-8 23 0,-40 87-37,50-122 50,-5 8 98,2 0 0,-6 22 0,11-36-63,0 1 0,0-1 0,-1 1 0,1-1 0,0 1 0,0-1 0,0 1 0,0-1 1,0 1-1,0-1 0,0 1 0,0-1 0,1 1 0,-1 0 0,0-1 0,0 1 0,0-1 1,0 0-1,1 2 0,0-2-21,-1 0 1,0 0-1,1 1 0,-1-1 1,0 0-1,1 0 0,-1 0 1,0 0-1,1 0 1,-1 0-1,0 1 0,1-1 1,-1 0-1,1 0 0,-1 0 1,0 0-1,1 0 1,-1-1-1,0 1 0,1 0 1,-1 0-1,22-10 210,-8 1-122,-1 0 1,0-1-1,20-22 0,31-39-129,-62 69 29,30-40-53,-25 31-29,1 0-1,0 1 1,1 0-1,17-16 1,-25 25 57,1 0-1,-1 0 1,1 0 0,-1 0 0,1 0 0,-1 1 0,1-1-1,0 0 1,-1 1 0,4-1 0,-4 1 13,-1 0 0,1 0 0,-1 0-1,1 0 1,0 0 0,-1 0 0,1 1 0,-1-1 0,1 0 0,0 0 0,-1 0 0,1 1 0,-1-1 0,1 0 0,-1 1 0,1-1 0,-1 0 0,1 1-1,-1-1 1,1 1 0,-1-1 0,0 1 0,1-1 0,-1 1 0,0-1 0,1 1 0,-1-1 0,0 1 0,0 0 0,0-1 0,1 1 0,-1-1 0,0 2 0,2 5 1,-1 1 0,0 0 0,0-1 1,-1 1-1,0 0 0,0 0 0,-3 13 1,-2 4-41,-8 25 0,-2 4 206,14-43 334,8-20-285,-3 2-199,21-33 222,-15 23-221,23-32 0,-32 48-6,44-48 48,-41 44-76,1 1 1,0 0 0,0 1-1,0-1 1,0 1 0,1 0 0,-1 0-1,11-3 1,-15 5 3,1 1-1,-1-1 1,0 1 0,1 0-1,-1 0 1,1 0 0,-1 0-1,1 0 1,-1 0-1,1 0 1,-1 0 0,1 1-1,-1-1 1,1 1 0,-1-1-1,0 1 1,1-1-1,-1 1 1,0 0 0,1-1-1,-1 1 1,0 0 0,0 0-1,0 0 1,0 0-1,0 0 1,0 0 0,0 1-1,0-1 1,0 0-1,0 0 1,-1 1 0,1-1-1,-1 0 1,2 3 0,0 3-15,0 1 1,0 0 0,0 0 0,1 16 0,1 55 41,-5-77 11,1 0 1,0 0-1,0 0 1,1 0-1,-1 0 0,0 0 1,0 0-1,1 0 1,0-1-1,-1 1 0,1 0 1,0 0-1,0 0 1,0 0-1,0-1 1,0 1-1,0 0 0,0-1 1,1 1-1,-1-1 1,1 0-1,-1 1 1,1-1-1,-1 0 0,1 0 1,0 0-1,-1 0 1,1 0-1,0 0 0,0 0 1,0-1-1,0 1 1,0-1-1,0 1 1,0-1-1,0 0 0,3 0 1,14 0 23,-1-1-1,1 0 1,-1-1 0,0-2-1,0 0 1,0 0 0,0-2 0,-1 0-1,18-9 1,0-3-30,-1-1 0,-1-1 0,41-33 0,-1-12 255,-30 25-540,-59 57 36,0 1 1,-25 37 0,5-6 19,19-27 223,-36 48 39,46-60-31,0 2 0,0-1 0,2 1 0,-8 18 0,13-29 2,-1 1 1,1 0-1,-1 0 1,1-1-1,-1 1 1,1 0-1,0 0 1,0 0-1,0-1 1,0 1-1,0 0 1,0 0-1,1 0 1,-1-1-1,1 1 0,-1 0 1,1 0-1,-1-1 1,1 1-1,0 0 1,0-1-1,0 1 1,0-1-1,0 1 1,0-1-1,0 0 1,3 3-1,-2-3 11,-1 0 0,1-1 0,0 1-1,0 0 1,-1-1 0,1 1 0,0-1 0,0 1 0,0-1-1,0 0 1,0 0 0,0 0 0,0 0 0,0 0-1,0 0 1,0 0 0,0-1 0,-1 1 0,1-1 0,0 1-1,0-1 1,0 0 0,-1 0 0,1 0 0,2-1-1,3-4 14,-1 1 0,1-1-1,-1 0 1,-1 0-1,1-1 1,6-11-1,-1 4 4,6-9-134,-1-1 0,-1-1-1,18-42 1,-35 83-225,0 1 0,0 19 0,2-28 325,1 0 1,-1 0 0,1 0-1,1 0 1,3 13 0,-4-19 11,-1 0 0,1 0 1,0 0-1,0 0 1,0 0-1,0 0 0,1 0 1,-1 0-1,0-1 0,1 1 1,-1 0-1,1-1 0,0 1 1,-1-1-1,1 0 0,0 1 1,0-1-1,0 0 0,0 0 1,0 0-1,0 0 0,0-1 1,0 1-1,0-1 1,3 1-1,4 0 35,0-1 0,0-1 0,0 0-1,0 0 1,0 0 0,-1-1 0,1-1 0,-1 1 0,1-1 0,-1-1 0,13-7 0,-4 1-28,0-1 0,-1 0 1,-1-1-1,16-17 0,-7 5 24,-1-1 0,-1-1-1,-1-1 1,-2-1-1,-1-1 1,18-37-1,103-258-129,-55 63-53,-29 84-70,-48 154 80,0 1 1,6-46-1,-12 61 85,0-13-147,-1 19 165,0 0 0,0 0 0,0 1 0,-1-1 0,1 0 0,0 1 0,-1-1 0,1 0 0,0 1 0,-1-1 0,1 1 0,-1-1 0,1 0 0,0 1 0,-1-1 0,0 1 0,1 0 0,-1-1 0,1 1 0,-1-1 0,1 1 0,-2-1 1,1 1 10,1 0 0,-1 0 0,1-1 0,-1 1 0,1 0 0,-1 0 0,1 0 0,-1 0 0,0 0 0,1 0 0,-1 0 0,1 0 0,-1 0 0,1 1 0,-1-1 0,1 0 0,-1 0 0,1 0 0,-1 1 0,1-1 0,-1 0 0,1 0 0,0 1 0,-1-1 0,1 0 0,-1 1 0,1-1 0,0 0 0,-1 1 0,1-1 0,-1 1 0,-7 12-27,-1 0 0,2 0 1,0 1-1,1 0 1,-7 19-1,-81 266-246,81-237 326,3 0 0,3 1 0,0 66 0,6-81 64,2 1 0,2-1 0,12 61 0,-12-96-254,0-1 1,1 1 0,1-1 0,0 0 0,0-1 0,9 14-1,-9-17-896,0 0 0,1-1 0,0 0 0,1 0 0,9 8-1,7 2-1933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0:40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11 260 6976,'-10'3'3168,"46"-3"-2752,14-6 2304,8 1-1568,40-15 1375,2-3-1471,61-14 128,2 9-672,25-12-320,-17 8-128,10 1 64,-28 11-64,-5 3-8543,-22 14 4607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0:47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44 286 5632,'-1'-1'363,"0"1"1,0-1-1,-1 1 1,1-1-1,0 0 1,-1 1-1,1 0 1,-1-1-1,1 1 0,0 0 1,-1 0-1,1 0 1,-1 0-1,1 0 1,-1 0-1,1 0 1,-3 1-1,-8 0 3777,8-6-577,44 5-2752,339-9 2250,497-85-773,-687 68-1944,487-61 789,117 25 19,-79 70-1024,-481 21-775,-136-9-7346,-77-18-881,-1 1 2714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0:56.7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7 395 2912,'-3'1'12916,"2"-4"-12798,0 1 12,1 0-1,-1-1 0,1 1 1,0 0-1,0-1 0,0 1 1,0 0-1,0-1 0,0 1 1,1 0-1,1-5 0,12-30 29,-11 29-55,14-31 151,3 0 0,0 2 0,3 0 0,27-34 0,-41 61-196,-1 0 1,1 0 0,1 1 0,17-14-1,-21 19-8,0 0 0,0 1 0,0 0 0,0 0 0,0 0 0,1 1 0,-1 0 0,1 0 0,0 0-1,11 0 1,-5 1 27,0 2-1,0 0 0,0 1 0,-1 0 0,1 0 0,-1 1 0,0 1 0,1 1 0,-2-1 1,15 9-1,27 13 140,52 34 0,91 63 157,-150-96-254,2-3-1,0-1 1,2-3 0,53 15-1,-19-13 258,147 20-1,-193-37-294,1-2 1,1-1-1,41-4 0,-73 1-679,0 0 0,0 0 0,11-4-1,-16 4-282,0-1 0,0 1 0,0 0 0,0-1 0,-1 0 0,1 1 0,0-1 0,-1 0 0,1-1-1,3-3 1,7-8-2665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0:57.7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24 201 3232,'0'8'12597,"8"-156"-9723,-8 94-2746,0 59 118,0 22 85,-5 47-1,2-55-175,0 0-1,1 39 1,2-56-133,0-1-1,0 1 1,0 0-1,0-1 1,0 1-1,0-1 1,0 1-1,1-1 1,-1 1 0,1-1-1,-1 1 1,1-1-1,0 1 1,-1-1-1,1 0 1,2 3-1,-2-3 22,1 0-1,0 0 1,-1 0-1,1 0 1,0-1-1,-1 1 0,1-1 1,0 1-1,0-1 1,0 0-1,-1 1 0,1-1 1,0 0-1,3 0 1,12-1 26,-1-1 0,0-1 0,0 0 0,1-1 0,22-8 0,6-3-57,-36 13 111,0-1 0,0 0-1,-1-1 1,0 0 0,15-10-1,-23 14-114,0-1 0,1 1 0,-1 0 0,0 0 0,0-1 0,0 1 0,0 0 0,1-1 0,-1 1 0,0 0 0,0-1 0,0 1 0,0 0 0,0-1 0,0 1 0,0 0 0,0-1 0,0 1 0,0 0 0,0-1 0,0 1 0,0-1 0,0 1 0,-1 0 0,1-1 0,0 1 0,0 0 0,0 0 0,0-1 0,-1 1 0,1 0 0,0-1 0,0 1 0,-1 0 0,1 0 0,0-1 0,-11-8 155,-1 2-119,0 0 0,-1 2 0,0-1 0,0 2 0,-21-6 0,28 9-57,-29-8-55,16 4-247,0 0 0,1-1 0,-30-14 0,46 19 18,0 0 0,0 0 0,0 0 0,0 0 1,0 0-1,0-1 0,1 1 0,-1 0 0,1-1 1,-1 0-1,1 1 0,-1-1 0,1 0 0,0 0 1,0 0-1,0 0 0,0 0 0,0 0 0,0 0 1,1 0-1,-1 0 0,0-3 0,0-24-3361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00.8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40 713 3488,'30'-28'8904,"5"-2"-6623,46-44-2234,-47 38 415,-1-1 0,33-49 0,-30 27 66,-2-2 0,-3-1 0,-3-2 0,25-81 0,-50 137-430,2-13 204,-5 21-301,-1 0 0,1 0-1,0 1 1,0-1 0,0 0 0,0 0 0,0 0-1,0 0 1,0 0 0,0 0 0,0 0 0,0 0-1,0 0 1,-1 0 0,1 0 0,0 0 0,0 0-1,0 0 1,0 0 0,0 0 0,0 0 0,0 0-1,0 0 1,0 0 0,-1 0 0,1 0 0,0 0-1,0 0 1,0 0 0,0 0 0,0 0 0,0 0-1,0-1 1,0 1 0,0 0 0,0 0-1,0 0 1,-1 0 0,1 0 0,0 0 0,0 0-1,0 0 1,0 0 0,0 0 0,0 0 0,0-1-1,0 1 1,0 0 0,0 0 0,0 0 0,0 0-1,0 0 1,-7 12-70,-52 124 260,31-66-104,-95 182 270,-52 117 445,87-174-73,69-158-431,15-32-238,3-6-174,6-14-200,3-6 202,1 0-1,1 1 1,1 1-1,1 0 1,28-34-1,-19 29 71,1 1 0,1 1 1,45-33-1,82-37 337,-18 12 263,-110 63-171,-15 12-79,-1 0 1,14-7-1,-14 10-50,-8 8-107,-6 18 176,5-7-171,-7 30 483,9-43-575,0-1 1,1 1-1,-1 0 1,1 0 0,0-1-1,0 1 1,0 0-1,1 0 1,-1-1 0,1 1-1,0 0 1,0-1-1,0 1 1,0 0-1,1-1 1,0 0 0,3 7-1,-5-10-53,0 0-1,1 1 0,-1-1 1,0 0-1,0 0 0,1 1 1,-1-1-1,0 0 0,0 1 1,1-1-1,-1 0 1,0 0-1,1 0 0,-1 1 1,0-1-1,1 0 0,-1 0 1,0 0-1,1 0 0,-1 0 1,1 0-1,-1 0 0,0 0 1,1 0-1,-1 0 1,0 0-1,1 0 0,-1 0 1,1 0-1,-1 0 0,1 0 1,16-9 205,14-19-6,-27 25-189,48-46-53,3 2 0,98-64 0,-149 108 4,0 1-1,0-1 1,1 1 0,-1 0 0,1 0 0,-1 1 0,5-2-1,-7 3 31,-1 0 0,0 0 0,0 0 0,0 0 0,0 0 0,0 0 0,0 0 1,0 1-1,1-1 0,-1 0 0,0 1 0,0-1 0,0 0 0,0 1 0,0 0 0,0-1 0,0 1 0,-1-1 0,1 1 0,0 0 0,0 0 0,0-1 0,-1 1 0,1 0 0,0 0 0,-1 0 0,1 0 0,-1 0 0,1 0 0,-1 0 0,1 0 0,-1 0 0,0 0 0,1 2 0,0 2 29,0 0-1,-1 0 1,0-1 0,0 1-1,0 0 1,0 0-1,0 0 1,-1-1 0,0 1-1,0 0 1,-1-1-1,1 1 1,-4 6 0,-4 7 173,-19 32 0,22-41-139,2-2-11,0-1 1,-1 0 0,0 0 0,0 0-1,-1 0 1,1-1 0,-1 0 0,-13 8 0,17-11-67,-1-1 0,1 1 0,-1-1 1,1 0-1,-1 0 0,0 0 0,0-1 1,0 1-1,1 0 0,-1-1 0,0 0 1,0 0-1,0 0 0,0 0 0,0 0 1,0 0-1,1-1 0,-1 0 0,0 1 1,0-1-1,0 0 0,1 0 0,-1 0 1,1-1-1,-1 1 0,-4-4 1,6 4-35,-1 0 0,1-1 0,-1 1 0,1-1 1,-1 1-1,1-1 0,0 1 0,0-1 1,0 0-1,0 1 0,0-1 0,0 0 0,0 0 1,0 0-1,1 0 0,-1 0 0,1 0 1,0 0-1,-1 0 0,1 0 0,0 0 0,0 0 1,1-3-1,-1 5 29,0-1 0,1 1 1,-1 0-1,1-1 0,-1 1 0,1-1 0,-1 1 1,1 0-1,0-1 0,-1 1 0,1 0 0,-1 0 1,1-1-1,0 1 0,-1 0 0,1 0 1,0 0-1,-1 0 0,1 0 0,0 0 0,-1 0 1,2 0-1,17 1-162,-14-1 163,50 8-32,-36-4 101,0-1 0,22-1 1,-15-2 72,0-1 1,30-6 0,-43 5-47,-1-1 1,0-1-1,0 0 1,0 0-1,-1-1 1,20-11 0,-17 6-51,0 0 1,0-1 0,-1 0 0,22-24 0,6-13-244,-40 48 214,-1 0 0,0 0-1,1 0 1,-1 0 0,0 0 0,0 0 0,1 0-1,-1 1 1,0-1 0,0 0 0,1 0 0,-1 0 0,0 1-1,0-1 1,0 0 0,0 0 0,1 1 0,-1-1 0,0 0-1,0 0 1,0 1 0,0-1 0,0 0 0,0 1-1,0-1 1,1 0 0,-1 0 0,0 1 0,0-1 0,0 0-1,0 1 1,0-1 0,0 0 0,0 1 0,-1-1 0,4 19 29,-2-15-31,0 14 37,-1 1 0,0-1 0,-4 20 0,2-15 44,0-5 29,-1 1 1,0 0 0,-1-1 0,-11 27 0,15-43-93,-1 0 0,1 0 0,-1-1 0,0 1 0,0 0 0,0-1 0,0 1 0,0-1 0,-1 1 1,1-1-1,0 1 0,0-1 0,-1 0 0,-1 1 0,2-1-12,0-1 0,1 0-1,-1 0 1,0 0 0,0 0 0,0 0 0,1 1 0,-1-1 0,0-1 0,0 1-1,0 0 1,1 0 0,-1 0 0,0 0 0,0-1 0,0 1 0,1 0-1,-1 0 1,0-1 0,0 1 0,1-1 0,-1 1 0,0-1 0,0 0 0,-14-14-122,10 7-32,0-1 0,1 1-1,0-1 1,1 0 0,0 0 0,1 0 0,-2-10-1,0 2-213,4 6 224,1 3-170,0 9 291,0 1-1,0-1 1,0 1-1,0-1 1,1 0 0,-1 0-1,0 1 1,1-1-1,1 1 1,1 1-17,21 22 30,-20-18 121,1-1-1,1 1 0,-1-1 1,12 8-1,-16-13-88,0 0 0,0 0 0,1 0 0,-1 0 0,0 0 1,0 0-1,1-1 0,-1 1 0,0-1 0,1 0 0,-1 1 0,0-1 0,1 0 0,-1 0 0,0-1 1,1 1-1,-1 0 0,0-1 0,1 0 0,-1 1 0,4-3 0,1-1 22,-1 0 1,1-1-1,-1 0 0,9-8 0,3-3-23,22-15 75,23-19-68,6-12 276,-71 75-112,-1-1 0,-5 14 1,2-4 164,3-12-254,2 0 0,-1 0 0,1 0 0,1 0-1,0 0 1,0 0 0,1 0 0,0 0-1,4 15 1,-4-19-66,1-1 0,-1 0 1,1 0-1,0 0 0,0 0 0,1-1 0,-1 1 0,1 0 0,0-1 0,0 0 0,1 0 1,-1 0-1,1 0 0,0 0 0,0-1 0,0 0 0,1 0 0,-1 0 0,8 3 0,-7-4-50,0-1 0,0 0 0,0 0 0,0 0 0,0-1 0,0 0 0,0 0 0,1 0-1,-1-1 1,0 0 0,0 0 0,0 0 0,0 0 0,0-1 0,0 0 0,-1 0 0,10-5-1,4-4-38,-1 0-1,0-1 1,15-15-1,-22 19 37,0 1-38,0-2 1,0 1-1,-1-1 1,0-1-1,-1 0 1,0 0-1,11-19 0,-13 19-150,-5 10 175,-1-1 1,1 0 0,-1 1-1,0-1 1,1 1 0,-1-1-1,1 1 1,-1-1 0,0 0-1,0 1 1,1-1 0,-1 0-1,0 1 1,0-1 0,0 0-1,0 0 1,0 1-1,0-1 1,0-1 0,0 2 11,0 0 0,-1 0 0,1 0 1,-1 0-1,1 0 0,0 0 0,-1 0 0,1 0 1,0 0-1,-1 0 0,1 0 0,0 0 1,-1 0-1,1 0 0,0 0 0,-1 0 0,1 0 1,0 0-1,-1 1 0,1-1 0,0 0 0,-1 0 1,1 0-1,0 1 0,-1-1 0,1 0 0,0 1 1,0-1-1,0 0 0,-1 0 0,1 1 0,0-1 1,0 1-1,-2 0-30,-1 2 29,1-1 1,-1 1-1,1 0 0,-1 0 0,1 0 1,0 0-1,0 0 0,0 0 0,0 1 1,1-1-1,-1 1 0,1-1 0,0 1 1,0 0-1,0-1 0,1 1 0,-1 7 1,1-7 29,-1 0 0,1 0 0,0 0 0,1 0 0,-1 0 0,1 0 1,-1 0-1,1 0 0,0-1 0,1 1 0,-1 0 0,1-1 0,0 1 0,-1 0 1,2-1-1,-1 0 0,0 0 0,5 5 0,-7-7-17,1-1-1,-1 1 0,1-1 1,-1 0-1,1 1 0,-1-1 1,1 0-1,0 0 0,-1 1 1,1-1-1,-1 0 0,1 0 1,0 0-1,-1 0 0,1 0 1,-1 0-1,1 0 1,0 0-1,-1 0 0,1 0 1,-1 0-1,1 0 0,0 0 1,-1 0-1,1 0 0,-1-1 1,1 1-1,0 0 0,0-1 1,1 0-9,0-1 1,0 1 0,-1-1-1,1 0 1,-1 0-1,1 1 1,-1-1-1,2-3 1,1-2 12,-1 1 1,0 0-1,0-1 0,-1 0 1,2-7-1,-3 8 8,0 3-17,0 0 1,0 1 0,-1-1 0,0 0 0,1 0-1,-1 0 1,0 0 0,0 0 0,-1 0-1,1 0 1,-1 0 0,1 0 0,-1 1 0,0-1-1,0 0 1,0 0 0,-3-4 0,3 6 5,0-1-23,0 0 0,0 0 0,0 1 0,0-1-1,-1 0 1,1 0 0,-1 1 0,1-1 0,-1 1 0,0-1-1,0 1 1,0 0 0,1-1 0,-1 1 0,0 0 0,0 0-1,-1 0 1,1 1 0,0-1 0,-3 0 0,2 2-141,6-3-90,8-1 186,0 0 1,1 0-1,13-1 1,5 0 76,3-4 66,-22 6 100,0-1 1,0 1 0,0 0-1,0 1 1,19 1 0,-20 1-34,-3-1 11,0 1-1,0-1 1,0 2-1,10 2 1,-16-4-115,1 0 1,-1 1-1,0-1 0,0 1 0,1 0 0,-1-1 0,0 1 1,0 0-1,0 0 0,0 0 0,0 0 0,0 0 1,0 0-1,0 0 0,0 0 0,0 0 0,0 0 1,-1 1-1,1-1 0,-1 0 0,1 0 0,-1 1 1,1-1-1,-1 0 0,1 1 0,-1-1 0,0 0 1,0 3-1,0 0-2,-1-1 0,1 1-1,-1-1 1,0 0 0,0 1 0,-1-1 0,1 0 0,-1 0 0,1 1 0,-4 3 0,3-4-18,0 0 1,0 1-1,1-1 1,-1 1-1,-1 5 0,5-6-100,4-5-20,13-9-100,-3 1 99,6-1-36,-1-1 157,0 1-1,1 2 1,37-12-1,-53 19 1,1 1 1,0-1-1,0 1 0,0 1 0,0 0 1,0 0-1,0 0 0,0 1 0,0 0 1,0 0-1,0 0 0,0 1 0,-1 0 1,1 1-1,-1-1 0,1 1 0,6 5 1,-5-3-155,21 13-287,-9-7-4424,-15-6 446,-1-1 1408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01.1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1196 272 7040,'-44'-9'3200,"39"6"-2752,1 0-256,4 6-192,-5-6-160</inkml:trace>
  <inkml:trace contextRef="#ctx0" brushRef="#br0" timeOffset="1">45 36 10048,'-45'-12'4544,"50"9"-3936,-5-2-544,5 5-160,8-9-1152,6 3 672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23.5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46 382 3072,'-3'-34'1981,"2"17"461,0 38-1932,-6 345 2029,4-289-2086,-3 300 1115,9-200 1013,-3-177-2489,0 1-1,0 0 1,0-1 0,0 1-1,0 0 1,0-1-1,0 1 1,0 0 0,0 0-1,-1-1 1,1 1-1,0 0 1,0-1 0,0 1-1,-1 0 1,1-1 0,-1 1-1,0 0 1,1-1-38,-1-1 0,1 0 0,-1 1 0,1-1 0,-1 0 0,1 1 0,-1-1 0,1 0 0,0 0 0,-1 1 0,1-1 0,0 0 0,0 0 0,0 0 0,0 1 0,-1-1 0,1 0 0,0 0 0,1-1 0,-5-25 131,-11-115 57,18-95-407,17 40-191,-14 151 280,43-234-367,-1 109 160,-38 144 241,1 1-1,1 0 0,2 1 1,17-26-1,-25 42-12,1 0-1,0 1 1,1-1-1,0 2 1,0-1-1,1 1 1,13-9-1,-18 14 19,0-1-1,0 1 1,0 0-1,1 0 1,-1 1-1,0-1 1,1 1-1,-1 0 1,1 0-1,-1 1 0,1-1 1,-1 1-1,1 0 1,-1 0-1,1 1 1,-1-1-1,1 1 1,-1 0-1,1 0 1,7 3-1,-6-1 17,-1 0 0,1 1 0,0-1 0,-1 1-1,0 0 1,0 1 0,0-1 0,0 1 0,-1 0 0,0 0-1,0 1 1,0-1 0,0 1 0,-1 0 0,4 10 0,-1 1 25,-1 1 1,0-1 0,-1 1 0,2 26 0,-1 8 98,-1 1 0,-5 71 0,-1-101-52,0-1-1,-2 1 1,-1 0 0,0-1-1,-2 0 1,0 0 0,-21 39-1,24-54 59,0-1-1,0 0 0,-1-1 0,0 1 1,0-1-1,0 0 0,-1 0 1,1 0-1,-1-1 0,-1 0 1,1 0-1,0 0 0,-1-1 1,0 0-1,0 0 0,1-1 1,-12 3-1,-6-1 51,-1 0 0,0-2 1,-40-1-1,56-1-287,8 0 81,0 0 0,0 0 0,0 0 0,-1 0 0,1 0 0,0 1 0,0-1 0,0 0 0,0 0-1,0 1 1,0-1 0,0 1 0,0-1 0,0 1 0,1-1 0,-1 1 0,0 0 0,0-1 0,0 1 0,1 0 0,-1 0 0,0-1 0,1 1 0,-1 0 0,0 0 0,1 0 0,-1 0 0,1 0 0,0 0 0,-1 0 0,1 0 0,0 0 0,-1 2 0,1 3-43,-1 0 0,1 0 0,0-1 0,1 1 0,1 6 0,-2-5 16,6 33 38,2 0 1,1-1-1,2 0 1,18 43 0,-17-56 102,0 0 0,1-1 0,1-1 0,2 0 0,0-1 1,36 38-1,-46-55 30,-1 0 0,1 0-1,1-1 1,-1 0 0,1-1 0,0 1 0,0-1 0,0 0 0,0-1 0,1 0 0,-1 0-1,1 0 1,0-1 0,0 0 0,0-1 0,0 0 0,13 0 0,-9-1 47,0-1 1,0 0-1,0-1 1,13-4-1,-18 4-86,-1 0 0,1 0 0,0-1-1,-1 0 1,0 0 0,0-1 0,0 0 0,8-6-1,-9 5 12,0-1 0,0 1 0,-1-1 0,0 0 0,0 0-1,-1 0 1,5-10 0,-1-2 93,7-27 0,-8 24-57,-2 0-1,0 1 1,-1-1-1,0-43 1,-3 52-109,1-19-79,-2 1 1,-8-47 0,0 50-97,8 26 143,0-1 0,1 1 0,-1-1 0,0 1 0,0 0-1,0-1 1,-1 1 0,1 0 0,0 0 0,0 0 0,-1 0 0,1 0 0,0 0 0,-3-1 0,3 2 18,0 0-1,0 0 1,1 0 0,-1 0-1,0 0 1,0 0 0,1 0-1,-1 1 1,0-1-1,1 0 1,-1 0 0,0 1-1,1-1 1,-1 1 0,0-1-1,1 1 1,-1-1 0,1 1-1,-1-1 1,1 1-1,-1-1 1,1 1 0,-1-1-1,1 1 1,-1 0 0,1-1-1,0 1 1,0 0 0,-1 0-1,0 1-43,-4 7-16,0 1 0,1 0 1,0-1-1,1 1 0,-4 16 1,-5 51-187,12-73 247,-5 31-3,1 59 0,5-82 45,0 1 0,0-1 1,1 1-1,1-1 0,0 0 0,1 0 0,0 0 1,7 13-1,-10-21 21,1-1 1,0 0 0,0 0-1,0 0 1,1 0-1,-1-1 1,1 1 0,-1 0-1,1-1 1,0 0 0,0 0-1,0 0 1,0 0-1,1 0 1,-1 0 0,0-1-1,1 0 1,-1 1 0,1-1-1,-1-1 1,1 1-1,-1 0 1,1-1 0,0 0-1,-1 0 1,1 0 0,0 0-1,6-2 1,7-1 189,0-2 0,0 0 1,-1-1-1,28-14 0,-41 18-215,17-9 23,0-2-1,-1 0 0,-1-1 1,30-29-1,15-12-137,-58 51 88,6-5-92,0 0 1,0 2-1,24-13 0,-32 18 77,1 1-1,0-1 1,0 1-1,0 0 1,0 0-1,0 1 1,-1-1-1,1 1 1,1 0-1,-1 0 1,0 0-1,0 0 1,0 1-1,-1-1 1,1 1-1,0 0 1,0 0-1,5 3 1,0 1 10,-1 0 0,0 1 0,0 0 1,8 8-1,16 12 193,-31-26 36,-2-10 417,-3-2-548,0 0 0,0 0 0,-1 0 0,0 1 0,-1-1 0,-15-20 1,17 28-117,0-1 0,0 0 1,-1 1-1,1 0 1,-1 0-1,0 0 1,-7-4-1,9 6-23,-1 1-1,1-1 0,-1 1 0,0 0 1,1 0-1,-1 0 0,0 0 1,1 0-1,-1 1 0,0 0 0,0 0 1,-7 0-1,7 2 18,0-1 0,0 0 0,0 1 1,0 0-1,0 0 0,0 0 0,0 0 0,0 1 0,1-1 0,0 1 0,-1 0 1,1 0-1,0 0 0,-4 5 0,-2 4-102,0 1 0,-12 23 1,12-19 84,2 0 1,0 0-1,1 0 1,0 1 0,-3 20-1,8-28 71,-1 0-1,1 0 1,1 0 0,0 0-1,0 0 1,1 0-1,1 0 1,-1 0 0,1 0-1,1-1 1,4 12-1,-4-15 36,0-1-1,0 1 1,0-1-1,1 0 1,-1 0-1,1 0 1,1-1-1,-1 1 1,1-1-1,-1 0 1,1 0-1,0 0 1,1-1 0,-1 0-1,1 0 1,-1 0-1,1-1 1,11 4-1,-12-5 22,-1-1 0,1 1 0,-1 0 1,1-1-1,-1 0 0,1 0 0,-1-1 0,1 1 0,-1-1 0,1 0 1,-1 0-1,1 0 0,-1-1 0,0 1 0,0-1 0,1 0 0,-1 0 0,-1-1 1,1 1-1,0-1 0,-1 0 0,1 0 0,-1 0 0,0 0 0,0-1 0,4-5 1,1-4-38,0 1 1,-1-2 0,0 1 0,-1-1 0,-1 0 0,4-15 0,32-165-461,-38 187-191,-1 15 371,2 14 36,-2-4 168,0 0 0,7 21 0,-7-32 47,1 1 1,0 0 0,0-1-1,1 0 1,0 0-1,0 0 1,9 10 0,-11-15 9,1 1 1,-1-1-1,1 0 0,0 0 1,-1-1-1,1 1 1,0 0-1,0-1 1,0 0-1,1 1 1,-1-1-1,0-1 1,0 1-1,1 0 0,-1-1 1,0 0-1,1 1 1,4-2-1,8 0 20,0 0-1,26-8 1,-16 4-28,242-55 85,-210 48-203,-65 17 51,1 0-1,0 0 1,1 1 0,-8 7-1,-4 6-8,6-8 62,0 0 0,1 1-1,0 1 1,1-1 0,1 1-1,0 1 1,-8 18 0,15-30 3,1-1 1,-1 1-1,1-1 1,0 1 0,0 0-1,-1 0 1,1-1-1,0 1 1,0 0-1,1-1 1,-1 1 0,0 0-1,0-1 1,1 1-1,-1 0 1,1-1-1,0 1 1,-1-1 0,1 1-1,0-1 1,0 1-1,0-1 1,0 0 0,0 1-1,0-1 1,0 0-1,0 0 1,1 0-1,-1 0 1,0 0 0,1 0-1,-1 0 1,1 0-1,-1 0 1,1-1-1,1 1 1,4 2 33,1 0 1,0-1-1,-1 0 0,1 0 0,0-1 1,11 1-1,-10-2 15,1 0 0,-1-1 0,1 0 0,-1 0 0,0-1 0,0 0 0,0-1 1,0 0-1,0 0 0,0-1 0,-1 0 0,1-1 0,-1 0 0,0 0 0,-1 0 0,1-1 0,-1 0 0,-1-1 0,12-12 0,10-19 24,-1-2 0,22-44-1,-33 56-44,137-203-66,-114 175 26,-3-1-1,37-81 1,-29 35-81,56-211-1,-97 306 64,-1 1-74,-1 0 0,1 0 0,-1 0 1,0-8-1,-1 15 92,0-1 0,0 1 0,0 0-1,0-1 1,1 1 0,-1 0 0,0 0 0,0-1 0,0 1 0,-1 0-1,1-1 1,0 1 0,0 0 0,0-1 0,0 1 0,0 0 0,0 0 0,0-1-1,0 1 1,-1 0 0,1-1 0,0 1 0,0 0 0,0 0 0,-1-1-1,1 1 1,0 0 0,-1 0 0,-6 5-258,-9 27 1,6-7 229,-128 314-437,120-289 477,2 0 0,-18 95 0,29-109-2,1 0 0,2 1 0,2 0-1,7 67 1,-5-88 48,2 1-1,-1 0 0,9 20 0,-10-32 5,0-1 0,0 1-1,0 0 1,1-1 0,-1 0-1,1 0 1,0 1 0,0-2 0,1 1-1,-1 0 1,1-1 0,0 1-1,0-1 1,0 0 0,5 3-1,-6-5-20,1 0-1,-1 0 1,1-1-1,-1 1 1,0-1-1,1 1 0,0-1 1,-1 0-1,1 0 1,-1-1-1,1 1 1,-1-1-1,0 0 1,1 1-1,-1-2 1,1 1-1,-1 0 0,4-3 1,1 0 13,-1 0 1,1-1-1,-1 0 0,0 0 1,12-13-1,-5 3-21,-2 0 0,13-21 1,-18 24-37,1 1 0,0 0-1,1 0 1,0 1 0,15-13 0,-21 20-18,11-5-220,-9 10 69,-4 8-34,4 175-251,-5-175 494,1 0-1,0-1 1,0 1-1,5 16 1,-5-22-13,0 0-1,0-1 1,1 1 0,0-1 0,0 1-1,0-1 1,0 1 0,0-1-1,0 0 1,1 0 0,0 0 0,-1 0-1,1-1 1,5 4 0,-7-5 6,1 0-1,0-1 1,-1 1 0,1-1 0,-1 1 0,1-1 0,0 0 0,-1 1-1,1-1 1,0 0 0,-1 0 0,1 0 0,0-1 0,0 1 0,-1 0 0,1-1-1,-1 1 1,1-1 0,0 1 0,-1-1 0,3-1 0,3-2 71,1 0 0,-1-1 0,6-5-1,-9 7-52,11-10 12,0 0 0,-1-1 0,-1-1 0,0 0 0,-1-1 0,0 0 0,-1 0 0,-1-2 0,9-21 0,-33 67-1073,5-12 936,0 1 0,1 1-1,-5 17 1,9-23 62,2 0 0,-1 0 0,2 0 0,-2 20 0,3-29 44,0-1 0,0 0-1,0 0 1,1 1 0,-1-1 0,1 0-1,-1 0 1,1 1 0,-1-1-1,1 0 1,0 0 0,0 0-1,0 0 1,1 0 0,-1 0-1,0 0 1,1-1 0,-1 1 0,1 0-1,-1-1 1,1 1 0,0-1-1,0 1 1,0-1 0,-1 0-1,1 0 1,1 0 0,-1 0 0,0 0-1,0 0 1,0-1 0,4 1-1,3 0 40,0 0 0,0-1 0,0 0 0,0-1 0,1 0 0,-1-1 0,-1 1 0,1-2 0,0 1 0,0-1 0,-1-1 0,0 0 0,1 0 0,-2 0 0,1-1 0,0 0 0,-1-1 0,0 1 0,0-1 0,-1-1 0,1 1 0,-1-1 0,8-14 0,-10 15-43,0 0-1,-1 0 1,0-1-1,-1 0 1,1 1-1,-1-1 1,0 0-1,1-12 1,-3 16-22,1 1 1,-1 0-1,0-1 0,0 1 1,0-1-1,0 1 0,-1 0 1,1-1-1,-1 1 0,1 0 1,-1-1-1,0 1 0,0 0 1,0 0-1,0-1 0,0 1 1,-1 0-1,1 0 0,0 1 1,-1-1-1,0 0 0,1 0 1,-1 1-1,0-1 0,0 1 1,0-1-1,0 1 0,-4-2 1,1 1-17,0 1 0,1-1 1,-1 1-1,0 1 0,0-1 1,0 1-1,0-1 0,0 1 1,-9 2-1,-4 1-44,-24 7 0,10-1 43,29-9-57,4 0 49,10-2 61,22-7 42,109-50-134,-87 34 47,64-20-1,-112 43-1,1 0 0,-1 1 0,0-1-1,1 2 1,-1-1 0,15 1 0,-20 1 15,1-1 1,-1 0-1,0 1 1,1-1 0,-1 1-1,1 0 1,-1-1 0,0 1-1,0 0 1,0 1 0,1-1-1,-1 0 1,0 1 0,0-1-1,-1 1 1,1-1-1,0 1 1,0 0 0,-1 0-1,1 0 1,-1 0 0,0 0-1,1 0 1,0 4 0,1 3-3,0 0 0,-1 0 0,-1 1 0,0-1 0,0 0 0,0 12 1,-8 59 471,5-57-274,0-12-75,1-1 516,1-10-616,1 0 1,-1 0-1,1 0 0,0 0 0,-1-1 0,1 1 0,-1 0 0,1 0 1,-1 0-1,1 0 0,-1-1 0,1 1 0,-1 0 0,1-1 1,-1 1-1,0 0 0,1-1 0,-1 1 0,1-1 0,0 0 1,17-17 88,-14 13-132,0 1 0,1 0 0,7-6 0,-11 9 12,1 0 0,0 0 0,0 0 0,0 0-1,0 0 1,0 0 0,0 1 0,0-1 0,1 1 0,-1 0 0,0-1 0,0 1-1,0 0 1,3 1 0,0-1-29,1 1-1,-1 1 0,0-1 1,0 1-1,0 0 1,0 0-1,0 0 0,6 4 1,5 5-15,16 13-1,7 5 303,-38-29-250,6 5 157,1 0 0,0 0-1,0-1 1,15 5 0,3-5-2935,-25-4 2698,-1 0 0,0 0-1,0 0 1,0 0 0,0 0-1,1 0 1,-1 0 0,0 0-1,0 0 1,0 0 0,1 0-1,-1 0 1,0 0 0,0 0-1,0 0 1,1 0 0,-1 0-1,0 0 1,0 0 0,0 0-1,1 0 1,-1 0 0,0 0-1,0 0 1,0 0 0,0 0-1,1 0 1,-1 0 0,0-1-1,0 1 1,0 0 0,0 0-1,0 0 1,1 0 0,-1 0-1,0-1 1,0 1 0,0 0-1,0 0 1,0 0 0,0 0-1,0-1 1,0 1 0,0 0-1,0 0 1,0 0 0,0-1-1,1 1 1,-1 0 0,0 0-1,0 0 1,-1-1 0,1 1-1,0 0 1,0 0 0,0 0-1,0 0 1,0-1 0,0 1-1,0 0 1,0 0 0,0 0-1,0 0 1,0-1 0,-1 1 0,1 0-59,0-8-2376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6:11.7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56 7296,'0'0'83,"-1"0"1,1 0-1,-1 0 1,1-1-1,0 1 1,-1 0-1,1-1 1,-1 1-1,1 0 1,0-1-1,-1 1 1,1-1-1,0 1 1,-1 0-1,1-1 1,0 1-1,0-1 1,-1 1-1,1-1 1,0 1-1,0-1 1,0 1-1,0-1 1,0 1-1,-1-1 1,1 1-1,0-1 1,1 0-1,12-3 7194,5 0-3360,-12 3-3235,1-1-1,-1 1 1,1 0-1,9 1 1,13-3 732,101-10 430,-102 10-1641,276-4 85,-241 2-1071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23.8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32 6464,'-49'0'2944,"27"8"-2560,12-8 992,10 3-832,-3-3 192,6 0-416,-3-3 128,10 3-224,-2-8-704,2 0 256,-10-7-3584,4 6 2080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24.2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29 240 7712,'-28'-1'3561,"40"1"-2866,18-1 1519,50-9 0,-66 7-1773,162-30 1900,-145 27-2026,384-83 1322,-332 71-1679,217-42 750,-238 51-1595,1 3 0,113 2 0,-152 6-2222,-5 5 939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24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515 24 5984,'-3'-23'3232,"2"22"-3040,0 1 0,0 0 0,1 0 0,-1 0 0,0 0 0,0 0 1,0 0-1,0 0 0,0 0 0,1 1 0,-1-1 0,0 0 0,0 0 0,0 1 0,1-1 1,-2 1-1,-19 8 435,11-3-447,1 0 0,0 0 1,1 0-1,-11 11 0,6-5-14,-22 20 195,-51 62-1,-16 41 327,81-105-562,1 0 1,2 1 0,1 1-1,1 0 1,2 2 0,-11 38 0,10-18 109,2 1 0,3 0 1,-4 72-1,12-83 3,2 0 1,2 0-1,2 0 0,17 80 1,-14-98-76,1 0 1,2-1-1,0 0 0,2 0 1,1-2-1,1 1 1,0-1-1,2-1 1,1-1-1,0 0 0,2-2 1,0 0-1,24 18 1,-40-34-117,0-1-1,0 0 1,0 0 0,1 0 0,-1 0 0,1 0 0,-1-1 0,1 0 0,-1 0 0,1 0 0,0 0-1,0 0 1,0-1 0,-1 1 0,1-1 0,0 0 0,0 0 0,0-1 0,-1 1 0,1-1-1,0 0 1,0 0 0,-1 0 0,1 0 0,-1-1 0,1 1 0,-1-1 0,4-2 0,0-2-667,-1 0 1,0 1 0,0-2-1,-1 1 1,1-1 0,7-13-1,-10 15-68,14-16-1333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25.4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53 7552,'0'5'3873,"7"23"-2386,2 12-917,-2 5 163,-2 0-1,-2 60 0,0-16-43,-2-56-435,-2-22 76,1 0 0,1 0 0,0 0 0,1 0 0,4 17 0,-2-22 737,-4-5-1048,0-1-1,0 0 1,1 0-1,-1 0 1,0 0-1,0 0 1,0 0 0,0 0-1,1 0 1,-1 0-1,0 0 1,0-1-1,0 1 1,0 0-1,1 0 1,-1 0-1,0 0 1,0 0 0,0 0-1,0 0 1,0 0-1,1 0 1,-1 0-1,0-1 1,0 1-1,0 0 1,0 0-1,0 0 1,0 0 0,0 0-1,1 0 1,-1-1-1,0 1 1,0 0-1,0 0 1,0 0-1,0 0 1,0-1-1,0 1 1,0 0 0,0 0-1,0 0 1,0 0-1,0-1 1,0 1-1,0 0 1,0 0-1,14-66 1022,40-140-597,-45 175-501,2 1-1,21-43 1,-27 63 13,1-1 1,0 2 0,1-1-1,0 1 1,1 0 0,0 0-1,0 1 1,1 0 0,18-13-1,-24 19 26,1 0-1,0 0 0,0 0 1,0 0-1,0 1 0,0-1 1,0 1-1,0 0 0,0 0 1,0 1-1,1-1 0,6 1 1,-8 0 17,0 1 1,0 0-1,0-1 1,0 1-1,0 0 1,0 0-1,0 1 1,0-1-1,0 1 1,0-1-1,-1 1 1,1 0-1,0 0 1,-1 0-1,0 1 1,0-1-1,4 5 1,1 2 40,-1 1 1,0 1-1,-1-1 1,0 1-1,0 0 1,4 18-1,14 77 377,-17-71-287,12 93 592,-17-116-615,0-8-287,-1 0 0,1 0 1,0 0-1,0 0 0,0-1 1,0 1-1,4 5 0,-3-6-530,0 0-1,0-1 1,0 1 0,0-1-1,1 0 1,-1 1-1,1-1 1,0 0-1,-1-1 1,1 1-1,0 0 1,0-1 0,0 0-1,5 2 1,14 5-1897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25.7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206 1 5408,'10'30'2428,"-4"-14"-1305,-1 1-1,-1-1 0,0 0 1,-2 1-1,2 20 0,-4-21-746,-1 1 1,-1 0-1,0-1 0,-1 1 0,-1-1 1,0 0-1,-2 0 0,0 0 0,0-1 1,-16 26-1,19-36-288,-1-1 0,1 1 1,-1 0-1,0-1 0,0 0 1,-1 0-1,0 0 0,-7 4 0,10-7-54,0 0-1,0 1 1,0-2-1,0 1 1,0 0-1,0 0 1,0-1-1,0 1 0,-1-1 1,1 1-1,0-1 1,0 0-1,-1 0 1,1 0-1,0 0 1,0-1-1,-1 1 0,1 0 1,0-1-1,0 0 1,0 0-1,-4-1 1,1-1-184,0 0 0,1 0-1,-1-1 1,1 1 0,0-1 0,0 0 0,0 0 0,-3-6 0,1 3-523,0-1 1,1 0-1,1-1 1,-1 1-1,1-1 0,1 0 1,-4-11-1,1-21-1860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26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554 361 5632,'5'-12'778,"-1"0"1,0 1 0,0-1-1,-2-1 1,1 1 0,0-15-1,-5-1 588,-7-43-1,8 63-1293,-1 0 1,0 1 0,0-1-1,-1 1 1,0-1-1,0 1 1,0 0-1,-1 0 1,-1 1-1,1-1 1,-1 1-1,0 0 1,0 0-1,0 0 1,-1 1-1,0 0 1,0 0-1,-1 0 1,1 1 0,-1 0-1,0 0 1,0 1-1,0 0 1,-12-3-1,6 2-57,0 1-1,0 0 1,-1 1-1,1 0 1,-1 1 0,1 1-1,-1 0 1,0 1-1,1 1 1,-1 0-1,1 0 1,0 2 0,0-1-1,0 2 1,0 0-1,0 0 1,1 1-1,0 1 1,0 0-1,1 0 1,0 1 0,0 1-1,1 0 1,0 0-1,-8 11 1,5-3-21,1 0 0,1 0 1,1 1-1,0 0 0,2 1 0,0 0 0,1 1 1,-5 22-1,7-24 105,2 0 1,1-1 0,0 1-1,1 0 1,1 0-1,0 1 1,2-1 0,0-1-1,8 33 1,39 102 646,-24-67-446,36 137-45,-57-200-59,0 0 0,-1 0 0,-1 29 0,-2-46-133,0 0-1,0 0 0,-1 0 1,1-1-1,-4 10 1,-4-1-2358,-2-4 797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26.5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93 123 6976,'-59'-26'2256,"43"21"-1371,-1 5 2690,29 0-2206,253-15 2855,1-16-3497,-80 8-372,-119 16-347,-3 1-2440,-2-2-3863,-38 6 3991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26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 5216,'4'-12'1696,"-4"11"-1668,0 1 0,0 0 0,0 0 0,1 0-1,-1 0 1,0-1 0,0 1 0,0 0 0,0 0 0,0 0 0,1 0 0,-1-1 0,0 1 0,0 0 0,0 0 0,1 0 0,-1 0 0,0 0 0,0 0 0,0 0-1,1 0 1,-1 0 0,0 0 0,0-1 0,0 1 0,1 0 0,-1 0 0,0 0 0,0 0 0,1 1 0,-1-1 0,0 0 0,0 0 0,0 0 0,1 0 0,-1 0-1,0 0 1,9 4 532,14 10 486,-14-9-658,1 0-1,-2 1 1,11 8 0,-2 1 86,0 1-1,-1 1 0,22 29 1,-11-6 191,29 58 0,16 51 410,-48-92-619,-2 1 0,-3 1 0,23 118 0,5 157 1250,-43-304-1590,-3 0-1,0 1 1,-5 36-1,3-57-71,-1 1 0,0 0 0,-1 0 0,0-1 0,-1 1 1,0-1-1,0 0 0,-1 0 0,-1-1 0,1 1 0,-2-1 0,-8 10 0,1-5-33,0-1 0,-2-1 0,-22 15 1,-51 27-2664,89-54 2624,-62 37-1779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28.3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9 541 4320,'-1'0'78,"1"0"0,0 0 1,-1 0-1,1 0 0,0 0 1,-1 0-1,1 0 0,0 0 0,-1 0 1,1 1-1,0-1 0,-1 0 1,1 0-1,0 0 0,-1 0 0,1 0 1,0 1-1,0-1 0,-1 0 1,1 0-1,0 0 0,0 1 0,-1-1 1,1 0-1,0 0 0,0 1 0,0-1 1,0 0-1,-1 1 0,1-1 1,0 1-1,2 11 1780,-1-10-1641,0 0 1,0 0-1,0-1 0,0 1 0,0 0 1,1 0-1,-1-1 0,0 1 0,1-1 1,0 1-1,1 0 0,0 0 26,0-1-1,-1 0 1,1 0 0,0 0-1,0 0 1,0 0-1,0-1 1,0 0-1,0 1 1,0-1 0,1 0-1,-1 0 1,4-1-1,-2-1-9,1 1-1,-1-1 1,1 0 0,-1-1-1,0 1 1,6-5-1,2-1 68,-1-1 0,0 0 0,0-1 0,18-21 0,34-49 280,-41 47-509,-1-1-1,-2-1 1,-1-1-1,-1 0 1,-2-2-1,-2 0 1,-2 0-1,10-53 1,-18 52-423,-4 39 343,0 0 1,0 0 0,0 0-1,0 0 1,0 0-1,0 0 1,-1 0-1,1 0 1,0 0 0,0 0-1,0 0 1,0 0-1,0 0 1,0 0-1,0 0 1,0 0 0,0 0-1,-1 0 1,1 0-1,0 0 1,0 0 0,0 0-1,0 0 1,0 0-1,0 0 1,0 0-1,0 0 1,0 0 0,0-1-1,-1 1 1,1 0-1,0 0 1,0 0 0,0 0-1,0 0 1,0 0-1,0 0 1,0 0-1,0 0 1,0 0 0,0 0-1,0 0 1,0-1-1,0 1 1,0 0 0,0 0-1,0 0 1,0 0-1,0 0 1,0 0-1,0 0 1,0 0 0,0 0-1,0-1 1,0 1-1,0 0 1,0 0 0,0 0-1,0 0 1,0 0-1,-5 9-219,-4 12 81,2 1 0,0 0 0,-5 33-1,-6 71 17,16-110 100,1 0 0,0 1 0,1 0-1,1-1 1,4 25 0,-4-36 49,0 0-1,1 0 1,-1 0 0,1 0 0,0 0 0,0-1 0,1 1-1,0-1 1,-1 1 0,1-1 0,1 0 0,-1 0 0,1 0-1,0 0 1,-1-1 0,1 0 0,1 1 0,-1-1-1,0-1 1,10 5 0,-6-4 61,0 0 0,0-1 0,0 0 0,1-1 0,-1 0 1,1 0-1,-1 0 0,0-1 0,1-1 0,-1 1 0,1-2 0,-1 1 0,1-1 0,-1 0 0,0 0 0,0-1 0,0-1 0,-1 1 0,1-1 1,-1 0-1,1-1 0,9-8 0,-5 1-36,0 0-1,0-1 1,-1-1 0,-1 0 0,0 0 0,12-26 0,38-98-111,-57 130 92,12-32 1,-10 24-57,1 1 1,0 0-1,1 1 0,1-1 0,10-14 0,-17 28 6,-1 0 0,1 0 0,0 0-1,0-1 1,0 1 0,0 0 0,0 1-1,0-1 1,0 0 0,1 0 0,-1 0-1,0 1 1,0-1 0,1 0 0,-1 1-1,0-1 1,2 1 0,-2 0 6,0 0 1,0 0-1,-1 0 0,1 0 1,0 0-1,0 1 1,-1-1-1,1 0 0,0 1 1,-1-1-1,1 0 1,0 1-1,-1-1 0,1 1 1,0-1-1,-1 1 1,1-1-1,-1 1 0,1 0 1,-1-1-1,1 1 1,0 0-1,1 5-36,1 0-1,-1-1 1,0 1 0,0 0 0,0 0-1,1 11 1,4 54 37,-3 145 1,-6-195 143,0 0 0,0-1 1,-2 0-1,-1 1 0,-8 20 1,13-38-76,-2 0 0,1 0 0,0 0 0,0-1 0,-1 1 0,0 0 0,1-1 0,-1 1 0,-3 1 0,4-3-16,0 0 0,0 0 0,0 0 0,0 0 0,0-1-1,-1 1 1,1-1 0,0 1 0,-1-1 0,1 1 0,0-1 0,-1 0 0,1 1 0,-1-1 0,1 0-1,0 0 1,-1 0 0,1 0 0,-1 0 0,1-1 0,0 1 0,-2-1 0,1 1-17,0-1 0,0 0 0,0 0 0,0 0 0,0 0 0,1 0 0,-1-1 0,0 1 0,1 0 0,-1-1 0,1 1 0,0-1 0,-1 0 0,1 1 0,0-1 0,0 0 0,0 0 0,0 0 0,0 0 0,1 0 0,-1 0 0,0 0 0,1 0 0,0 0 0,-1-3 0,1 4-27,1 0-1,-1 0 1,0 0 0,1 0-1,-1 0 1,1 0-1,-1 0 1,1 0-1,0 0 1,-1 0-1,1 0 1,0 1-1,0-1 1,-1 0-1,1 0 1,0 1 0,0-1-1,0 1 1,0-1-1,0 1 1,0-1-1,0 1 1,0-1-1,0 1 1,0 0-1,0 0 1,1-1-1,37-5-162,-33 5 186,45-3 31,79 5 0,-47 1-20,-18-1-23,60-2-1405,-108 1 252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28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49 6816,'-71'-37'3072,"53"31"-2656,13 1-224,10 5-192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6:12.6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395 1 4160,'13'0'20602,"-33"-1"-19170,-28 3-896,23 2-407,0 3 0,1 0 0,0 1-1,0 1 1,-27 15 0,43-19-140,0-1 0,0 1 0,0 0-1,1 1 1,0 0 0,0 0 0,1 0 0,-10 13 0,8-8 8,0 1 1,1-1-1,1 1 1,0 1-1,-5 14 0,1 9 88,0 1 0,3 1 0,-4 42 0,10-66-49,-5 60 167,6-65-167,0 0 0,1-1 0,0 1 0,1 0 0,0 0 0,4 11 0,-3-12 9,0 0 0,1-1 0,0 1 0,0-1 0,1 0 0,0 0 0,9 9 0,-11-13 12,0 0 1,0 0 0,1 0 0,-1-1 0,1 1 0,-1-1 0,1 0 0,0 0 0,0-1 0,0 1-1,0-1 1,0 0 0,1 0 0,-1 0 0,0 0 0,7-1 0,119-7 203,-72 3-344,-38 4 4,0-2-1,0 0 1,22-5 0,9-5-377,-25 6-836,38-13 0,-49 15 142,8-3-1074,-22 7 1690,-1-1 1,1 1-1,0-1 1,0 0 0,0 1-1,0-1 1,0 0-1,0 0 1,-1 1-1,1-1 1,0-1 0,0 1 82,-1 1 0,0-1 0,0 0 0,0 1 0,1-1 0,-1 0 0,0 0 0,0 1 0,0-1 0,0 0 0,0 1 0,0-1 0,0 0 0,-1 1 0,1-1 0,0 0 0,-1 0 0,-3-10-4167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32.4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1494 3072,'0'0'56,"0"1"1,0 0-1,0-1 1,0 1-1,0 0 1,0-1-1,0 1 1,0 0-1,0-1 1,0 1-1,0 0 1,0-1-1,0 1 1,1 0-1,-1-1 1,0 1-1,1 0 1,-1-1-1,0 1 1,1-1-1,-1 1 1,1-1-1,-1 1 1,1-1-1,-1 1 1,1-1-1,-1 1 1,1-1-1,-1 0 1,1 1-1,-1-1 1,1 0-1,0 1 1,0-1-1,5 3 391,-1 0 0,1-1 0,8 3 0,-4-3 24,-1 0-1,1-1 0,-1 0 1,1 0-1,0-1 1,0-1-1,-1 1 0,1-2 1,-1 1-1,1-1 1,-1-1-1,1 0 1,-1 0-1,0 0 0,15-10 1,-10 5-191,0-1 0,-1 0 0,0-1 0,0 0 0,-1-1 0,-1-1 1,0 0-1,19-26 0,-10 4 305,26-59-1,-16 30-265,-23 54-380,-7 9 57,0 0-1,0 0 1,0 0-1,0 0 0,1 0 1,-1 0-1,0 0 1,0 0-1,0 0 0,0 1 1,1-1-1,-1 0 1,0 0-1,0 0 1,0 0-1,0 0 0,0 0 1,0 1-1,0-1 1,1 0-1,-1 0 0,0 0 1,0 0-1,0 0 1,0 1-1,0-1 0,0 0 1,0 0-1,0 0 1,0 1-1,0-1 0,0 0 1,0 0-1,0 0 1,2 30-277,-4 12 94,-8 44-1,0-6 131,-60 482 521,63-494-215,3-21 318,0-31 555,4-16-1106,-1 1 1,1-1 0,0 0-1,0 0 1,0 0-1,0 0 1,0 0 0,-1-1-1,1 1 1,0 0-1,0 0 1,0 0 0,0 0-1,0 0 1,-1 0 0,1 0-1,0 0 1,0 0-1,0 0 1,0 0 0,0 0-1,0-1 1,-1 1-1,1 0 1,0 0 0,0 0-1,0 0 1,0 0 0,0 0-1,0-1 1,0 1-1,0 0 1,0 0 0,0 0-1,0 0 1,0 0-1,0-1 1,0 1 0,0 0-1,0 0 1,0 0-1,0 0 1,0 0 0,0-1-1,0 1 1,0 0 0,0 0-1,-2-8 178,1 1-1,0-1 1,0-10 0,11-200 430,-3 163-701,2 1 1,26-90-1,-16 82-63,4 0-1,46-91 1,-43 107 133,1 2-1,58-70 1,-63 90-92,0 0-1,1 2 1,2 1-1,0 1 1,42-26-1,-59 41 24,0 1-1,0 0 0,1 0 0,-1 1 0,1 0 0,16-3 1,-23 6 60,1-1 0,0 1 1,0 0-1,0 0 1,0 0-1,0 0 0,0 0 1,0 1-1,0-1 1,0 1-1,-1 0 0,1 0 1,0 0-1,0 0 0,-1 0 1,1 1-1,-1-1 1,1 1-1,-1-1 0,0 1 1,1 0-1,-1 0 1,0 0-1,2 3 0,-1 0 5,0 1 0,0-1-1,0 0 1,-1 1-1,1 0 1,-2-1 0,1 1-1,1 7 1,0 7-2,0 22-1,-3-38 15,1 15 14,-1 0-1,-1 1 0,-1-1 0,-1 0 0,0 0 0,-1 0 0,-10 27 0,10-36 29,0-1 0,-1 0 0,0 0 0,0 0 0,-1 0 0,0-1 0,0 0 0,-1 0 0,0 0 0,-1-1 0,1 0 0,-1-1 0,-1 1 0,1-2-1,-17 9 1,7-6 23,0 0 0,0-2 0,-1 0 0,0-1 0,0-1 0,0-1 0,0-1 0,0 0 0,-1-2 0,-28-2 0,48 2-70,0 0 1,-1 0-1,1 0 1,-1 0-1,1 0 1,0 0-1,-1 0 1,1 0-1,-1 0 1,1 0-1,-1 0 1,1-1 0,0 1-1,-1 0 1,1 0-1,0 0 1,-1-1-1,1 1 1,0 0-1,-1-1 1,1 1-1,0 0 1,0 0-1,-1-1 1,1 0-1,0 1-5,0 0-1,0 0 1,1-1-1,-1 1 1,0 0 0,0-1-1,1 1 1,-1 0-1,0 0 1,0 0-1,1-1 1,-1 1-1,0 0 1,1 0-1,-1 0 1,0 0-1,1-1 1,-1 1-1,0 0 1,1 0-1,-1 0 1,0 0-1,1 0 1,-1 0 0,0 0-1,1 0 1,-1 0-1,0 0 1,1 0-1,-1 1 1,71 4-286,-5 1 216,-53-6 64,29 2-2,0-2-1,1-2 1,55-9-1,-66 4 118,0-1 0,-1-2 0,0-1 0,0-1 1,-1-2-1,-1-1 0,0-1 0,-1-2 0,-1-1 0,-1 0 0,0-2 0,27-30 0,-28 24-21,-1-1 1,-2 0-1,-1-2 0,-1-1 0,19-38 0,-30 49-83,-1 0 1,9-34-1,-12 41-140,-4 22-193,-2 25 61,-2 3 194,-4 29 58,3 0 0,7 97-1,-2-154 43,0 1 1,1-1-1,0 0 0,1 0 0,0 0 0,5 10 0,-7-16 0,0-1-1,1 1 1,-1-1 0,0 0-1,1 1 1,0-1 0,-1 0-1,1 0 1,0 0 0,0 0 0,0-1-1,1 1 1,-1 0 0,0-1-1,0 0 1,1 1 0,-1-1-1,1 0 1,-1 0 0,1 0 0,0-1-1,-1 1 1,1-1 0,0 1-1,5-1 1,-1-1 33,-1 0 1,1 0-1,0-1 1,-1 0-1,1-1 1,-1 1-1,7-4 0,40-26 107,-49 29-146,73-52 71,97-90-1,-121 99-97,-11 3-167,-35 36 122,-6 7 59,-1 0 0,0 0 0,0 0 0,0 0-1,0 0 1,0 0 0,0 0 0,0 0-1,0 0 1,0 0 0,0 0 0,0 0 0,0 0-1,0 0 1,0-1 0,0 1 0,0 0-1,0 0 1,0 0 0,0 0 0,0 0 0,1 0-1,-1 0 1,0 0 0,0 0 0,0 0-1,0 0 1,0 0 0,0 0 0,0 0 0,0 0-1,0 0 1,0 0 0,0 0 0,0 1-1,0-1 1,0 0 0,0 0 0,0 0-1,0 0 1,1 0 0,-1 0 0,0 0 0,0 0-1,0 0 1,0 0 0,0 0 0,0 0-1,0 0 1,0 0 0,0 0 0,0 0 0,0 0-1,0 0 1,0 0 0,0 0 0,0 0-1,0 1 1,0-1 0,0 0 0,0 0 0,-9 19-141,-42 52-231,8-12 223,-34 59 70,62-97 80,-19 36 0,31-50 0,-1 0 0,1 0 0,1 0 0,-1 0 0,1 1 0,1-1 0,-1 1 0,1-1 0,0 14 0,1-18 18,1 0-1,-1 0 0,0 0 0,1-1 0,0 1 0,-1 0 1,1 0-1,0 0 0,1-1 0,-1 1 0,0-1 0,1 1 1,-1-1-1,1 1 0,0-1 0,4 4 0,-3-4 9,0 1 0,0-1 0,1 0 0,-1-1 0,1 1-1,0 0 1,-1-1 0,1 0 0,0 0 0,0 0 0,4 0 0,5 1 101,1-2 0,0 0 0,0-1 0,0 0 0,26-7 1,-28 6-48,0-1 1,-1-1 0,1 0-1,0-1 1,-1 0 0,15-10-1,-19 10-54,0 0 0,-1 0-1,0-1 1,0 1 0,0-1 0,-1-1 0,0 1-1,0-1 1,-1 0 0,8-15 0,-6 8-38,-1-2 0,0 1 1,-1-1-1,0 1 1,-1-1-1,-1 0 1,0-17-1,-2 21 29,0 0-1,-1 0 1,0 0 0,0 0-1,-2 1 1,1-1 0,-2 1-1,0-1 1,0 1 0,-8-16-1,9 22-49,-1 0 0,1 0 0,-1 0 0,0 0 0,-1 1 0,1-1-1,-1 1 1,0 0 0,0 0 0,0 1 0,0 0 0,-1-1 0,1 2 0,-1-1-1,-8-2 1,8 3 9,-1 1 0,0-1 0,0 2-1,0-1 1,0 1 0,0 0 0,0 0-1,0 1 1,0 0 0,0 0 0,0 0-1,0 1 1,-12 5 0,4 0-43,-21 11 1,32-15 53,0-1 0,0 1 0,0 0 1,0 0-1,1 0 0,-1 1 0,1-1 0,0 1 0,-5 7 1,7-10 16,1 0 0,-1 0 0,1 0 0,-1 0 0,1 0 0,-1 0 0,1 0 0,0 0 0,0 0 0,-1 1 0,1-1 0,0 0 0,0 0 0,0 0 0,0 0 0,0 0 0,1 1 0,-1-1 0,0 0 0,0 0 0,1 0 0,-1 0 0,1 0 0,-1 0 0,1 0 0,-1 0 0,1 0 0,0 0 0,-1 0 0,1 0 0,0 0 1,0-1-1,0 1 0,0 0 0,-1 0 0,1-1 0,1 1 0,3 2 12,0-1 0,0 0 0,0 0 1,0 0-1,0-1 0,1 0 0,6 1 0,20 1-51,-1-1 0,1-2 0,0-1 0,44-7 0,125-33 49,-112 21 67,216-40-118,-299 59 13,-1 0-8,-1 0 1,1 0-1,0 1 0,0 0 1,7 0-1,-11 0 29,-1 0 0,1 0 0,-1 0 0,1 0 0,-1 0 0,1 1 0,-1-1 0,1 0-1,-1 0 1,1 1 0,-1-1 0,0 0 0,1 0 0,-1 1 0,1-1 0,-1 0 0,0 1 0,1-1-1,-1 1 1,0-1 0,0 1 0,1-1 0,-1 1 0,0 0 2,1 0 0,-1 1 0,0-1 0,-1 0 0,1 0 0,0 0 0,0 0 0,0 0 0,-1 0 0,1 0 0,0 1 0,-1-1 0,1 0 0,-1 0 0,0 1 0,-9 12 21,0-1 0,-1 0-1,-13 12 1,21-21-19,-75 75 9,17-18-74,-100 131 1,159-190 67,-4 7 11,0 1 1,-8 15-1,13-23-4,0-1-1,1 1 0,-1 0 0,0 0 1,0 0-1,1 0 0,0 0 1,-1 1-1,1-1 0,0 0 0,0 0 1,0 0-1,0 0 0,0 0 1,1 0-1,-1 0 0,1 0 0,-1 0 1,1 0-1,1 4 0,-2-6-3,1 1-1,-1-1 1,0 0-1,1 1 0,-1-1 1,1 0-1,-1 1 1,1-1-1,-1 0 0,1 1 1,-1-1-1,1 0 1,-1 0-1,1 0 1,-1 1-1,1-1 0,-1 0 1,1 0-1,-1 0 1,1 0-1,-1 0 0,1 0 1,-1 0-1,1 0 1,0 0-1,0 0 1,15-7 174,-10 5-104,18-9-3,-1-1 0,0-1 0,-1-1 0,-1-1 0,0-1 0,-1 0 0,23-26 0,-15 12-49,-2-1 0,-1 0 0,-2-2 0,-1-1 0,33-70 0,-18 25 23,48-148 0,-66 162-110,20-131 1,-35 165-8,-1 12-51,0 0 0,-2 0 0,-1-31 0,0 49 107,0 1 0,0-1 1,0 1-1,0-1 1,0 1-1,0-1 1,0 0-1,-1 1 0,1-1 1,0 1-1,0-1 1,-1 1-1,1-1 1,0 1-1,0-1 0,-1 1 1,1-1-1,-1 0 1,1 1 5,-1 0 0,1 0 0,0 0 0,0 0 0,-1 1 0,1-1-1,0 0 1,-1 0 0,1 0 0,0 0 0,0 0 0,-1 1 0,1-1 0,0 0 0,0 0 0,0 0 0,-1 1 0,1-1 0,0 0 0,0 0 0,0 0 0,0 1 0,-1-1 0,1 0 0,0 1 0,-13 29-229,11-26 211,-33 83-349,-32 83 202,51-122 167,-17 85 1,22-68-38,-6 100-1,16-146 73,1 1 0,1 0-1,1-1 1,1 1 0,0-1 0,2 0 0,0 0 0,1 0 0,15 33 0,-17-46 15,-1 0 0,1 0-1,0 0 1,1 0 0,-1-1 0,1 1 0,0-1 0,0 0 0,1-1 0,-1 0 0,1 1 0,10 4 0,-13-8-15,1 1 0,-1-1 0,1 0 0,-1-1 1,1 1-1,-1-1 0,1 1 0,0-1 0,-1 0 0,1 0 0,-1 0 0,1-1 0,0 0 1,-1 1-1,1-1 0,-1 0 0,0-1 0,1 1 0,-1-1 0,0 1 0,0-1 0,0 0 0,0 0 1,0 0-1,0-1 0,4-3 0,12-13 38,-1-1 1,-1 0-1,26-39 1,34-75-43,-50 85-123,-22 41 83,-4 5-36,0 1 0,0-1 1,1 1-1,-1 0 1,1 0-1,0-1 1,2-1-1,-2 4-225,-2 6 146,-2 8-48,-20 109-42,20-116 207,-17 86-156,18-82 182,0 0-1,0 0 1,1-1-1,1 1 1,0 0-1,4 20 1,-4-29 16,-1 1 0,1-1 0,0 1-1,0-1 1,1 1 0,-1-1 0,0 0 0,1 0 0,-1 1 0,1-1 0,0 0 0,0 0 0,0-1 0,0 1 0,0 0 0,0-1 0,0 1 0,0-1 0,1 1 0,-1-1 0,1 0 0,-1 0 0,1 0 0,-1-1 0,1 1 0,0-1 0,-1 1 0,1-1 0,-1 0-1,6 0 1,4-1 74,0 0 0,0-1 0,0-1 0,-1 0 0,17-6 0,-5 1-84,-2-2 0,1 0 1,-1-1-1,-1-1 0,0 0 1,-1-2-1,0-1 0,-1 0 1,0-1-1,19-24 1,29-36-235,-65 75 201,-1 0 0,1 0 0,0 0 0,0 0-1,-1 0 1,1 0 0,0 1 0,0-1 0,0 0 0,0 1 0,0-1-1,-1 1 1,1-1 0,0 1 0,1-1 0,-1 1 0,0-1-1,0 1 1,0 0 0,0 0 0,2 0 0,-2 0 1,-1 1 0,1-1 0,0 1 0,0-1 0,-1 1 0,1 0 1,0-1-1,-1 1 0,1 0 0,-1 0 0,1-1 0,-1 1 0,1 0 0,-1 0 0,0 0 1,1 0-1,-1 0 0,0 0 0,0 0 0,1 0 0,-1-1 0,0 1 0,0 0 0,0 2 1,2 30-139,-2 49 1,-1-32 144,0-48 31,1 1 0,0-1 0,1 1 1,-1-1-1,0 1 0,1-1 0,-1 0 1,1 1-1,0-1 0,0 0 0,0 1 1,0-1-1,0 0 0,1 0 0,-1 0 1,0 0-1,3 2 0,-3-3 0,1 0-1,-1 0 1,0-1-1,1 1 1,-1 0-1,1-1 1,-1 1 0,1-1-1,0 1 1,-1-1-1,1 0 1,-1 0-1,1 0 1,0 0 0,-1 0-1,1 0 1,-1 0-1,1 0 1,0-1-1,-1 1 1,1 0-1,-1-1 1,1 0 0,-1 1-1,1-1 1,1-1-1,25-14 75,27-19-1,-10 5-79,118-69-217,-104 64 130,30-19 240,-63 38-242,1 1 0,0 1-1,41-14 1,-45 23 80,-24 6 8,-1 1 0,1 0 1,-1 0-1,1 0 1,0-1-1,0 1 0,-1 3 1,-11 15-74,-91 91-109,-15 17-143,114-123 304,0 1 0,1 1 0,-1-1 0,1 1 0,1 0 0,-6 13 0,8-18 8,0 0-1,1 1 1,-1-1-1,1 0 1,0 0 0,0 1-1,0-1 1,0 0 0,0 1-1,0-1 1,0 0-1,1 1 1,0-1 0,-1 0-1,1 0 1,0 1 0,0-1-1,0 0 1,0 0 0,0 0-1,0 0 1,1 0-1,-1-1 1,1 1 0,-1 0-1,1-1 1,3 3 0,1 1 21,0-1 1,1 0 0,0-1-1,0 1 1,0-1 0,0 0-1,1-1 1,-1 0 0,11 2-1,0-2 60,0 0 0,0-1 0,17-1 0,-16-2-36,0 0 0,-1-1 0,1-1 0,-1-1 0,35-14 0,82-48 151,-122 60-188,30-17-24,68-53 0,-87 59 5,-1-2-1,-1-1 0,-1-1 1,20-27-1,-29 32 45,-1 0 0,16-32 1,-25 46-51,-1 0 1,1 0 0,-1 0-1,0 0 1,0 0 0,0 0-1,-1 0 1,1 0 0,-1 0-1,1 0 1,-1-1 0,0 1 0,0 0-1,-1-6 1,0 8 2,1 0 1,0 0-1,-1 0 1,1 0-1,0 1 0,-1-1 1,1 0-1,-1 0 1,1 0-1,-1 0 1,0 1-1,1-1 0,-1 0 1,0 1-1,0-1 1,1 1-1,-1-1 0,0 0 1,0 1-1,0 0 1,0-1-1,0 1 1,0 0-1,1-1 0,-1 1 1,0 0-1,0 0 1,0 0-1,0 0 0,0-1 1,-2 2-1,-1-1-8,0 0 0,0 1-1,1 0 1,-1 0 0,0 0-1,1 0 1,-8 4 0,-2 3-50,-1 0 0,2 1 1,-1 1-1,1 0 1,1 1-1,-16 17 1,10-8 31,1 1 1,1 1 0,-14 27 0,25-41 49,0 0 0,0 0 0,1 1 0,0-1 0,0 1 0,1 0 0,0 0 0,0 11 0,2-16-8,0 0 1,0-1 0,0 1-1,0-1 1,1 1 0,0 0-1,0-1 1,0 1 0,0-1-1,0 0 1,1 1 0,0-1-1,-1 0 1,1 0 0,0 0-1,1 0 1,-1 0 0,0-1-1,1 1 1,0 0 0,-1-1-1,1 0 1,6 4 0,0-2 17,0 1 0,0-2 0,0 1 0,0-1 0,1-1 0,13 3 0,62 3 85,-57-7-39,0-2 0,0-1 0,48-8 0,78-30 88,97-50-223,-219 76 108,-1-2 0,0-1 0,-1-2 1,-1-1-1,38-34 0,-53 41-8,-1 0 1,20-29-1,-28 35-39,-3 5-13,0 0 0,0 0 0,-1-1 0,1 1-1,-1 0 1,0-1 0,1 1 0,-1-1 0,0 1-1,0-1 1,-1 0 0,1 1 0,-1-1 0,1-5 0,-1 7 10,0 1 0,0-1 1,0 0-1,0 0 0,0 1 1,0-1-1,0 0 0,0 1 1,0-1-1,-1 0 0,1 1 1,0-1-1,0 0 0,-1 1 1,1-1-1,0 1 0,-1-1 1,1 0-1,-1 1 1,1-1-1,-1 1 0,1-1 1,-1 1-1,1 0 0,-1-1 1,1 1-1,-1-1 0,0 1 1,1 0-1,-1 0 0,1-1 1,-1 1-1,0 0 0,1 0 1,-1 0-1,0 0 0,0 0 1,1-1-1,-1 1 0,0 0 1,1 1-1,-1-1 1,0 0-1,1 0 0,-2 0 1,-4 2-15,0 0 0,0 0 1,0 0-1,0 1 1,-6 3-1,-21 13-53,1 2 0,-57 48 0,46-30-41,-50 59 0,81-84 96,1 0-1,0 1 1,-11 19 0,20-29 33,0-1 0,-1 1-1,1 0 1,1 0-1,-1 0 1,1 0 0,0 0-1,0 0 1,1 0-1,-1 1 1,1-1 0,0 0-1,0 0 1,1 0-1,1 8 1,-1-10-4,1 0 0,-1 0 1,1 0-1,-1-1 0,1 1 1,0 0-1,0-1 0,0 1 0,0-1 1,1 0-1,-1 1 0,1-1 1,-1-1-1,1 1 0,0 0 0,0 0 1,-1-1-1,1 0 0,0 0 1,1 1-1,-1-2 0,6 2 0,4 1 34,1-1 0,-1-1 0,1 0 0,15-1 0,-15-1 16,1-1 0,-1 0 1,0-1-1,0 0 0,27-11 0,-31 10-41,-1-1-1,0 0 1,0 0-1,0-1 0,0 0 1,-1 0-1,0-1 1,0 0-1,-1-1 1,0 1-1,8-12 1,5-7 4,0-2 0,-2 0 1,27-58-1,71-189 156,-4-31-341,-45 117-21,-42 122 174,77-218 19,-99 275-18,1-2-76,0 0 1,0 0-1,-1 0 0,-1-1 1,2-21-1,-5 27-80,-4 7-12,-2 5 92,-1 1-1,1-1 0,0 1 1,1 0-1,-1 1 0,1 0 1,1 0-1,-1 0 0,-5 11 1,-15 27-31,3 1 0,-21 58 0,-24 108 94,33-68 99,5 2 0,-13 202 0,33-77 283,10-251-724,0 0 1,5 23-1,4-7-3554,-9-35 3698,0 0 1,0 0-1,0 0 1,1 0-1,-1 0 0,1-1 1,-1 1-1,1 0 1,-1 0-1,1 0 1,-1 0-1,1-1 0,0 1 1,-1 0-1,1 0 1,1 0-1,-1-1-148,-1 0 0,1 0 0,0 0 0,0 0 0,0 0 0,0 0 0,0 0 0,0 0 0,0 0 0,-1 0 1,1 0-1,0-1 0,0 1 0,0 0 0,0-1 0,-1 1 0,1-1 0,0 1 0,0-1 0,22-13-4643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33.8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14 660 3904,'-12'10'1253,"12"-10"-1214,0 0 0,0 0 1,0 0-1,-1 1 0,1-1 0,0 0 0,0 0 0,0 0 1,0 0-1,0 1 0,0-1 0,0 0 0,0 0 0,0 0 1,0 1-1,0-1 0,0 0 0,0 0 0,0 0 0,0 1 1,0-1-1,0 0 0,0 0 0,0 0 0,0 0 0,0 1 1,0-1-1,1 0 0,-1 0 0,0 0 0,0 0 0,0 1 0,0-1 1,0 0-1,0 0 0,1 0 0,-1 0 0,0 0 0,0 0 1,0 1-1,0-1 0,1 0 0,-1 0 0,0 0 0,0 0 1,0 0-1,0 0 0,1 0 0,-1 0 0,0 0 0,0 0 1,0 0-1,1 0 0,-1 0 0,0 0 0,13 3 1757,-1-4-1106,-1-1 0,1-1 0,0 0 0,-1 0-1,1-1 1,17-9 0,-21 10-409,14-8-1,-1 0 0,-1-2 0,0 0 0,-1-1 0,0-1 0,-1 0 0,-1-2 0,29-34 0,-7-1-90,65-112 1,-77 117-234,-3 0 0,30-81 1,-52 122-12,-1 1-1,1-1 1,-1 0 0,0 0 0,0-6-1,-1 12 34,0-1 0,1 1-1,-1 0 1,0-1 0,0 1-1,0 0 1,0-1 0,-1 1-1,1 0 1,0 0-1,0-1 1,0 1 0,0 0-1,0-1 1,0 1 0,0 0-1,0 0 1,-1-1-1,1 1 1,0 0 0,0 0-1,0-1 1,-1 1 0,1 0-1,0 0 1,0 0-1,0-1 1,-1 1 0,1 0-1,0 0 1,0 0 0,-1 0-1,1 0 1,0 0-1,-1-1 1,1 1 0,0 0-1,-1 0 1,0 0-29,0 1 0,0-1-1,0 0 1,0 0 0,0 1 0,1-1 0,-1 0 0,0 1-1,0-1 1,0 1 0,0-1 0,1 1 0,-2 1 0,-3 2 22,1 1 1,0 0 0,0 0 0,0 1 0,1-1 0,0 1 0,0 0-1,0-1 1,-3 12 0,0 2 82,2 1 0,-4 21 0,3-3 124,2 0-1,1 1 1,2-1 0,1 0-1,9 49 1,-7-73-11,0 0 0,1-1 0,1 1 0,7 16 0,-8-23-13,-1 0 0,1-1 0,1 1 0,-1-1 0,1 0-1,0 0 1,0 0 0,1-1 0,6 6 0,-10-10-78,0 0 0,0 1 0,0-1 0,0 0 0,0 0 0,1-1 0,-1 1 0,0 0 0,0-1 0,1 1 0,-1-1 0,0 0 0,0 0 0,1 0 0,-1 0 0,0 0 0,1 0 0,-1-1 0,0 1 0,0-1 0,1 0 0,-1 1 0,0-1 0,0 0 0,0 0 0,0-1 0,3-1 0,4-4 53,0 0 0,-1-1 0,0 0-1,12-15 1,61-87 135,-19 24-172,-19 34-132,3 1-1,54-46 1,-98 95 38,37-30-135,-36 29 108,1 1 1,-1 0 0,1 0-1,-1 0 1,1 0 0,0 0 0,0 1-1,0 0 1,6-1 0,-10 1 18,1 1 1,0 0-1,0 0 1,0 0 0,-1 0-1,1 0 1,0 0-1,0 0 1,-1 1 0,1-1-1,0 0 1,0 0-1,-1 1 1,1-1-1,0 0 1,0 1 0,-1-1-1,1 0 1,-1 1-1,1-1 1,0 1 0,-1 0-1,1-1 1,-1 1-1,1-1 1,-1 1 0,1 0-1,-1-1 1,0 1-1,1 0 1,-1-1-1,0 1 1,1 0 0,-1 0-1,0-1 1,0 3-1,1 1 14,-1 0 0,0 0 0,0 1 0,0-1-1,-2 6 1,2-5 6,-44 202-119,21-109 488,19-72-76,4-26-288,0 1 1,0-1-1,0 0 0,0 1 1,0-1-1,0 1 1,0-1-1,0 1 1,0-1-1,0 1 1,0-1-1,0 0 0,0 1 1,0-1-1,1 1 1,-1-1-1,0 0 1,0 1-1,0-1 1,1 1-1,-1-1 0,0 0 1,1 1-1,-1-1 1,0 0-1,1 0 1,-1 1-1,0-1 1,1 0-1,-1 0 0,0 1 1,1-1-1,-1 0 1,1 0-1,-1 0 1,0 0-1,1 1 1,-1-1-1,1 0 0,-1 0 1,1 0-1,-1 0 1,1 0-1,-1 0 1,0 0-1,1 0 1,-1-1-1,1 1 0,-1 0 1,1 0-1,-1 0 1,0 0-1,1 0 1,-1-1-1,0 1 1,1 0-1,-1 0 0,1-1 1,-1 0-1,7-4 105,-1 0-1,0-1 0,0 0 1,0 0-1,8-12 0,21-39-7,-26 43-105,95-142-29,-97 146-33,0 1 0,1 1 0,0-1 0,0 1 0,1 1 0,0-1 0,0 1 0,20-10 0,-27 16 48,0 0-1,1 0 0,-1 0 0,0 0 1,1 1-1,-1-1 0,0 1 0,1 0 1,-1 0-1,1 0 0,-1 0 1,1 0-1,-1 0 0,0 1 0,1-1 1,-1 1-1,0-1 0,1 1 0,-1 0 1,0 0-1,0 0 0,1 0 1,-1 1-1,0-1 0,0 0 0,3 4 1,1 2-20,1 0 0,-1 0 0,0 0 1,-1 1-1,7 13 0,49 109 12,-22-43 215,30 42 428,-67-125-627,-1-2-349,1 1-1,-1 0 1,1 0-1,-1-1 0,0 1 1,0 0-1,1 5 1,1 1-1419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34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224 72 7392,'-98'-63'3360,"30"58"-2944,47 1-640,7 8 32,-1-4 448,7 0-128,16 0-1664,16 5 832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37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1242 3808,'1'1'1531,"3"5"-706,1 0-1,0-1 0,1 1 1,5 4-1,-8-8-583,0 0-51,-1 0 0,1-1 0,-1 1 0,1 0 0,0-1 0,-1 0 0,1 1 0,0-1 0,0 0 0,0-1 0,0 1 0,0 0 0,0-1 0,1 0 0,-1 1 0,0-1 0,0-1 0,5 0 0,9-2 196,0-2 0,0 0 0,-1-1 0,0 0 1,0-1-1,-1-1 0,0-1 0,23-16 1,-16 7-195,0-1 0,-1 0 0,-1-2 1,25-32-1,-42 49-153,1-1 0,-1 0 1,0 0-1,0 0 0,0 0 0,0 0 1,-1 0-1,0-1 0,0 1 1,1-12-1,-2 14-61,-1 1-1,0-1 1,1 1 0,-1-1 0,-1 1 0,1-1 0,0 1-1,0-1 1,-1 1 0,0-1 0,1 1 0,-1-1 0,0 1 0,0 0-1,0-1 1,-1 1 0,1 0 0,0 0 0,-1 0 0,1 0-1,-1 0 1,0 0 0,0 0 0,0 1 0,0-1 0,0 1-1,0-1 1,0 1 0,0 0 0,-1 0 0,1 0 0,0 0-1,-3-1 1,-2 1-84,1-1-1,-1 1 1,1 0-1,-1 0 1,0 1-1,1 0 1,-1 0-1,0 1 0,1-1 1,-1 1-1,-8 3 1,8-1 66,0 0 0,-1 1 0,1-1 0,0 1 0,1 1 0,-1-1 0,1 1 0,0 1 0,0-1 0,0 1 0,-7 10 0,1 0 26,0 1 1,1 1 0,-10 22 0,11-18 95,1 0 0,1 1 1,1 0-1,1 0 0,1 1 1,1-1-1,1 1 0,0 26 1,3-44 40,1 0-1,-1 1 1,1-1 0,0 0 0,1 0 0,3 11 0,-4-14-54,0 0 1,1 0 0,-1-1 0,1 1 0,-1-1 0,1 1 0,0-1-1,0 0 1,0 0 0,0 0 0,0 0 0,1 0 0,-1 0 0,1-1 0,-1 1-1,1-1 1,3 2 0,2-1 21,0 0 0,0 0 0,0-1 0,0-1 0,0 1 1,0-1-1,0 0 0,0-1 0,0 0 0,11-3 0,9-3 117,42-17 1,-38 11-100,-1-1 1,35-22-1,54-44 146,-93 61-220,249-176 163,-244 173-154,-1-2 0,-1-1 0,-1-2 0,-1 0 1,-2-2-1,35-48 0,-28 23-19,-2-1 1,-2-2-1,24-68 0,-33 69-165,-3-1 0,-2-1 0,13-101 0,-27 156 106,1-37-309,-2 38 293,0-1-1,0 1 1,0-1-1,-1 1 1,1-1 0,-1 1-1,1 0 1,-1-1 0,0 1-1,0 0 1,0 0-1,0 0 1,-3-4 0,3 6 34,1-1 0,-1 0 1,0 1-1,0 0 0,0-1 1,0 1-1,0 0 0,0-1 1,0 1-1,0 0 0,0 0 0,0 0 1,0 0-1,0 0 0,0 0 1,0 0-1,0 0 0,0 0 1,0 0-1,0 1 0,0-1 0,0 0 1,0 1-1,0-1 0,0 1 1,1-1-1,-1 1 0,0-1 1,0 1-1,0 0 0,-1 1 1,2-2 10,-11 8-73,0 2-1,-12 11 1,15-13 41,-16 16-22,2 1 1,1 1-1,1 1 0,1 1 1,1 0-1,-14 33 0,12-15-19,3 1-1,2 1 0,-11 61 1,21-86 109,2 0 1,0 1 0,2-1-1,2 41 1,0-49-26,1-1 1,1 0 0,0 0 0,1 0-1,1 0 1,0-1 0,0 0 0,15 24-1,-8-18 61,2 0 0,0-1 0,1-1 0,0 0 0,2-1 0,23 19 0,-30-28 22,0-1 1,1 1 0,0-2-1,0 1 1,20 6 0,-23-10-35,0 0 0,0 0 0,0-1 0,1 0 0,-1-1 0,0 0 0,0 0 1,1 0-1,9-3 0,-1-2 37,-1 0 0,-1-1 0,1-1 0,-1 0 0,23-16 0,-33 20-84,11-6 58,0-2 0,-1 0 0,0-1 0,18-19 0,-26 24-43,-1 0 1,0-1-1,0 1 0,-1-1 0,0-1 1,0 1-1,-1-1 0,0 1 1,-1-1-1,3-12 0,-5 18-45,0-1-1,-1 1 1,0-1-1,0 1 1,0-1-1,0 1 0,0-1 1,0 1-1,-1-1 1,0 1-1,0-1 1,-1-3-1,2 6 6,-1 0-1,1-1 1,-1 1-1,0 0 1,1 0-1,-1-1 1,0 1 0,0 0-1,0 0 1,0 0-1,0 0 1,0 0-1,0 0 1,0 0-1,0 0 1,0 0 0,0 1-1,-1-1 1,1 0-1,0 1 1,0-1-1,-1 1 1,1-1-1,0 1 1,-1 0 0,-2-1-1,1 1-20,0 0 1,0 0-1,0 1 0,0-1 1,0 1-1,0 0 0,0-1 1,0 1-1,0 1 0,-4 1 1,-2 2-23,0 1 1,1-1-1,-1 2 1,1-1 0,0 1-1,-9 12 1,9-10 64,0 1-1,1 0 1,1 0 0,0 1 0,0 0 0,1 0 0,1 0 0,-1 1-1,2-1 1,0 1 0,0 0 0,1 0 0,1 0 0,0 0-1,0 0 1,1 0 0,1 1 0,0-1 0,0 0 0,2 0 0,6 22-1,-9-32 33,1 0-1,-1 0 0,1 0 0,0-1 0,0 1 1,0 0-1,0 0 0,0 0 0,0-1 0,0 1 0,1 0 1,-1-1-1,1 0 0,-1 1 0,1-1 0,-1 0 1,1 1-1,0-1 0,0 0 0,-1 0 0,1-1 0,3 2 1,-2-2 18,1 0 0,0 0 1,-1 0-1,1 0 0,0-1 1,-1 0-1,1 0 1,-1 0-1,1 0 0,-1 0 1,1-1-1,4-2 0,78-48 319,-26 15-166,203-99-283,-229 118 87,-27 13-14,1 1 0,-1 0 1,1 0-1,0 1 0,0 0 1,16-3-1,-24 6-6,1 0 0,0 0 0,0 0 1,-1 0-1,1-1 0,0 1 0,0 1 0,-1-1 0,1 0 1,0 0-1,0 0 0,-1 0 0,1 0 0,0 1 0,-1-1 1,1 0-1,0 1 0,-1-1 0,1 1 0,0-1 0,-1 0 1,1 1-1,-1-1 0,1 1 0,-1 0 0,1-1 0,-1 1 0,1-1 1,-1 1-1,0 0 0,1-1 0,-1 1 0,0 0 0,1-1 1,-1 1-1,0 0 0,0 0 0,0-1 0,0 1 0,0 0 1,0 0-1,0 1 0,0 2 26,0 1 0,-1 0 0,0-1 0,0 1 0,-2 5 0,-38 99-51,25-70 324,-19 71 0,34-99-50,1-11-234,0 0 0,0 0 1,0 1-1,0-1 0,0 0 0,0 0 0,0 0 0,0 0 0,0 0 0,0 0 0,0 0 0,1 0 0,-1 0 0,0 0 0,0 0 1,0 0-1,0 0 0,0 0 0,0 0 0,0 0 0,0 0 0,1 0 0,-1 0 0,0 0 0,0 0 0,0 0 0,0 0 1,0 0-1,0 0 0,0 0 0,0 0 0,0 0 0,1 0 0,-1 0 0,0 0 0,0 0 0,0 0 0,0-1 0,0 1 0,0 0 1,0 0-1,0 0 0,0 0 0,0 0 0,0 0 0,0 0 0,0 0 0,0 0 0,14-19 510,-9 13-550,19-27 95,1 1 0,1 1 0,2 2-1,33-28 1,-56 54-91,-1-1 0,1 1 0,-1 0 0,1 0 0,0 0 0,0 1 0,0 0 0,1 0-1,-1 0 1,9-2 0,-13 4 18,0 0 0,0 0 0,0 0 0,0 0 0,-1 0 0,1 0 0,0 0 0,0 0-1,0 0 1,-1 1 0,1-1 0,0 0 0,0 0 0,0 1 0,-1-1 0,1 0 0,0 1 0,0-1 0,-1 1-1,1-1 1,0 1 0,-1-1 0,1 1 0,-1 0 0,1-1 0,-1 1 0,1 0 0,-1-1 0,1 1 0,-1 0-1,0 0 1,1-1 0,-1 1 0,0 0 0,0 0 0,1 0 0,-1 0 0,1 4-18,-1-1 1,0 1 0,1-1-1,-2 1 1,0 8-1,-23 176 333,23-181-162,1 13 185,4-17-76,5-7 155,-4 0-346,-1 0 0,0 0 0,0-1 0,0 0 0,0 1 1,4-7-1,4-4 9,30-29-30,1 3 0,80-59 1,-106 87-112,1 1 0,-1 1 0,30-13 0,-44 22 40,-1 0 0,1 0 0,-1 1 0,1-1 0,-1 1 0,1-1 0,-1 1 0,1 0 0,-1 0 0,1 0 0,4 1 0,-6-1 13,0 1 1,0-1 0,0 0 0,0 1-1,1-1 1,-1 1 0,0 0 0,0-1-1,0 1 1,-1 0 0,1 0-1,0 0 1,0-1 0,0 1 0,0 0-1,-1 0 1,1 0 0,-1 0 0,1 0-1,0 0 1,-1 1 0,0-1 0,1 0-1,-1 0 1,1 1 0,10 71-49,-8-52 76,0 0 0,1 0-1,11 30 1,-14-48 15,1 1 1,-1-1-1,1 0 1,0 0-1,0 0 1,0 0-1,0 0 1,0-1-1,1 1 0,-1-1 1,6 5-1,-6-6-5,0 0-1,0 0 1,0 0-1,0 0 1,1 0-1,-1 0 1,0-1 0,1 1-1,-1-1 1,0 1-1,1-1 1,-1 0-1,0 0 1,1 0-1,-1 0 1,0-1-1,1 1 1,3-2-1,1 0 32,0-1 0,-1 0 0,1 0 0,-1-1 0,0 1-1,7-7 1,33-31 238,-26 23-221,113-106-83,-123 114 16,-1 0 0,0 0 0,9-15 0,-16 22 1,1-2 0,0 1 1,-1 0 0,1-1 0,1-5 0,-3 8-5,-1 1 1,1-1-1,-1 1 1,0-1-1,1 1 1,-1-1-1,0 1 1,0-1-1,0 1 1,0-1 0,-1 0-1,1 1 1,0-1-1,-1 1 1,1-1-1,-1 1 1,1 0-1,-2-3 1,0 2-16,1 0-1,0 1 1,-1-1 0,0 1 0,1-1-1,-1 1 1,0-1 0,0 1 0,0 0 0,0 0-1,0 0 1,0 0 0,0 0 0,0 1-1,0-1 1,0 1 0,0-1 0,-1 1-1,1 0 1,0-1 0,0 1 0,0 0-1,-1 1 1,1-1 0,0 0 0,-3 1-1,-4 1-29,1 0-1,-1 1 1,0-1-1,1 2 1,-10 4-1,8-3 27,1 1 1,-1 1-1,1-1 0,0 1 1,1 1-1,0 0 0,0 0 1,1 0-1,0 1 0,0 0 1,1 0-1,0 1 0,-4 10 1,4-6 40,1 0 1,0 0 0,1 0-1,0 0 1,1 1 0,1-1-1,0 1 1,1 0 0,2 22-1,-1-28 12,1-1-1,1 1 0,3 13 1,-4-20-13,-1 0-1,1 1 1,0-1 0,0 0-1,0 0 1,0 0 0,0 0 0,1 0-1,-1 0 1,0 0 0,1-1 0,0 1-1,-1 0 1,1-1 0,0 1 0,0-1-1,0 0 1,3 2 0,-2-2 19,1-1-1,0 1 1,-1-1-1,1 0 1,-1 0-1,1 0 1,-1-1 0,1 1-1,-1-1 1,1 0-1,-1 0 1,1 0-1,5-3 1,20-11 205,41-29 1,-19 12-173,26-16-145,147-63 0,-221 109 40,0 1-1,0 0 1,0 0 0,0 0-1,0 1 1,0-1 0,0 1-1,0-1 1,0 1-1,1 0 1,4 1 0,-7-1 16,-1 0 0,1 1 0,0-1-1,0 0 1,-1 1 0,1-1 0,0 0 0,-1 1 0,1-1 0,0 1 0,-1-1 0,1 1 0,-1 0 0,1-1 0,-1 1-1,1 0 1,-1-1 0,1 2 0,0 0 9,-1 0 0,1 0 1,-1 0-1,1 0 0,-1-1 0,0 1 0,0 0 0,0 0 0,0 0 0,-1 4 0,-6 22 87,0 0 0,-24 54 0,16-43-41,2-7-11,7-18 45,0 1 0,1 0-1,-4 17 1,9-30-44,0-1 0,0 0 1,0 1-1,0-1 0,0 0 0,0 1 1,0-1-1,0 0 0,0 1 0,1-1 1,-1 0-1,1 1 0,0 0 0,-1-1-12,0-1-1,1 0 0,-1 1 1,0-1-1,1 1 0,-1-1 1,1 0-1,-1 0 0,1 1 1,-1-1-1,0 0 1,1 0-1,-1 1 0,1-1 1,-1 0-1,1 0 0,-1 0 1,1 0-1,-1 0 0,1 0 1,0 0-1,-1 0 0,1 0 1,-1 0-1,1 0 0,-1 0 1,1 0-1,-1 0 0,1 0 1,-1-1-1,1 1 0,-1 0 1,0 0-1,1-1 1,-1 1-1,1 0 0,-1-1 1,1 1-1,-1-1 0,7-3 40,-1-1-1,0 0 1,-1 0 0,1-1-1,6-8 1,24-37-19,-20 26-21,-15 24-16,16-24-35,1 1 0,1 0 0,29-27 0,-45 48-12,0 1 0,0-1 0,1 1 0,-1-1 0,1 1 1,6-3-1,-9 5 41,0 0 1,0 0-1,0-1 1,-1 1-1,1 0 1,0 0-1,0 0 1,0 0-1,-1 0 1,1 0 0,0 0-1,0 0 1,0 0-1,-1 1 1,1-1-1,0 0 1,0 0-1,0 1 1,-1-1-1,1 0 1,0 1 0,-1-1-1,1 1 1,0-1-1,-1 1 1,1-1-1,-1 1 1,1 0-1,0-1 1,-1 1-1,0-1 1,1 1-1,-1 0 1,1 0 0,-1-1-1,0 1 1,1 0-1,-1 0 1,0 1-1,2 4-13,-2 0 1,1 0-1,0 0 0,-1 0 0,-1 9 0,1 1-7,-1 15-55,1 0 144,0-1 0,2 1-1,7 36 1,-8-63-60,0 0 1,0 0-1,0 0 1,1 0-1,-1-1 1,1 1-1,3 4 1,-4-6 5,1 0-1,-1-1 1,1 1 0,-1-1 0,1 1-1,0-1 1,0 0 0,-1 1-1,1-1 1,0 0 0,0 0 0,0-1-1,0 1 1,0 0 0,1-1 0,1 1-1,3 0 26,1 0-1,-1-1 0,0 0 1,1 0-1,-1-1 1,0 0-1,0 0 1,1-1-1,-1 0 0,11-4 1,1-2 19,-1-1 0,32-22 1,-25 14-17,-2-1 1,24-25 0,40-47-11,-61 59 44,39-56 0,14-45 116,-4-4-62,54-95-175,-74 137-66,66-116-130,-14-7 46,-91 181 49,-14 21-48,-2 15 198,0-1 0,0 1 0,0 0-1,0 0 1,0 0 0,0-1 0,0 1 0,0 0 0,0 0 0,0 0 0,0-1 0,0 1 0,0 0 0,0 0 0,0 0 0,0 0 0,0-1 0,0 1 0,0 0 0,-1 0 0,1 0-1,0 0 1,0-1 0,0 1 0,0 0 0,0 0 0,-1 0 0,1 0 0,0 0 0,0 0 0,0 0 0,0-1 0,-1 1 0,1 0 0,0 0 0,0 0 0,0 0 0,-1 0 0,1 0 0,0 0-1,0 0 1,0 0 0,-1 0 0,1 0 0,0 0 0,0 0 0,0 0 0,-1 0 0,1 0 0,0 1 0,0-1 0,0 0 0,0 0 0,-1 0 0,1 0 0,0 0 0,0 0 0,0 0-1,0 1 1,-1-1 0,1 0 0,-7 6-61,0 0 0,0 1 0,-9 11 0,0 0-5,-15 16 2,3 0 0,0 3 1,3 0-1,0 1 1,-29 67-1,-65 221-246,105-276 409,1 2 0,3-1 1,2 2-1,2-1 0,3 1 1,2-1-1,6 60 0,-4-101-17,1 0 0,0 0 0,0 0 0,1 0-1,0 0 1,7 13 0,-9-22-53,0 1 0,1-1 0,-1 0 0,1 0 0,0 1 0,-1-1 0,1-1 0,0 1 0,0 0 0,0 0 0,0-1 0,1 1 0,-1-1 0,0 1 0,1-1 0,-1 0 0,1 0 1,-1 0-1,1-1 0,-1 1 0,1 0 0,0-1 0,-1 0 0,1 0 0,0 1 0,-1-1 0,1-1 0,0 1 0,-1 0 0,1-1 0,-1 0 0,4 0 0,13-5 46,-1-1 0,0 0 1,0-2-1,19-11 0,67-49 37,-79 52-97,96-61 15,-111 72-36,1 0 0,0 1 0,11-4 0,-2 1-152,-19 7 140,0 1 1,0-1-1,0 1 1,0 0-1,0-1 1,0 1-1,0 0 1,0 0 0,0 0-1,0 0 1,0 0-1,0 0 1,0 0-1,0 0 1,0 0-1,0 0 1,0 0 0,2 1-1,-3 0 4,1-1 0,-1 1 1,1-1-1,0 1 0,-1-1 0,1 1 0,-1 0 1,1-1-1,-1 1 0,0 0 0,1-1 0,-1 1 0,0 0 1,1 0-1,-1 0 0,0-1 0,0 1 0,1 1 0,-1 5-28,0-1 0,0 0 0,-1 1-1,1-1 1,-3 7 0,-2 15 40,-1-1 1,-2 0 0,0-1-1,-2 0 1,-1 0 0,-18 31-1,14-35 32,0-1 0,-1 0 0,-30 28 0,34-38 98,0 0-1,0-1 1,-1 0 0,0-2-1,-1 1 1,0-1 0,-17 6 0,28-13-81,0 0 0,0-1 0,0 1 1,1-1-1,-1 0 0,0 0 1,0 0-1,-5-1 0,8 1-36,-1 0-1,1 0 0,-1 0 1,1 0-1,-1 0 1,1-1-1,-1 1 0,1 0 1,-1 0-1,1 0 0,-1 0 1,1-1-1,-1 1 1,1 0-1,-1-1 0,1 1 1,0 0-1,-1-1 0,1 1 1,0 0-1,-1-1 1,1 1-1,0-1 0,-1 1 1,1-1-1,0 1 0,0 0 1,0-1-1,-1 1 0,1-1 1,0 1-1,0-1 1,0 1-1,0-1 0,0 1 1,0-1-1,0 1 0,0-1 1,0 0-1,0 1 1,0-1-1,0 1 0,1-1 1,-1 1-1,0 0 0,0-1 1,0 1-1,1-1 1,-1 1-1,0-1 0,0 1 1,1-1-1,-1 1 0,0 0 1,1-1-1,6-8 7,1 0 0,-1 1 0,1 0 0,1 0 0,-1 1 0,1 0 0,0 0 0,11-4 1,88-41-11,-32 17-44,79-32-314,-19 10-6815,-114 48 5175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37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 9152,'-5'11'4128,"46"13"-3584,-14-11 2239,0 2-1631,12-4 1088,6 3-1312,23-11-352,1 5-384,20-8 64,1 4-160,-5-8 192,-9 4-192,-3-5-2848,-15 2 1504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41.0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55 5056,'0'-21'1642,"0"20"-1591,0 0 0,0 0-1,0 0 1,0 0 0,0 0-1,0 0 1,1 0 0,-1 0 0,0 0-1,0 0 1,1 0 0,-1 0-1,1 0 1,-1 0 0,1 0-1,0 0 1,0-1 0,2-1 162,5-9 1448,-8 12-1651,0 0 0,1 0 1,-1 0-1,0 0 0,0 0 0,0 0 0,0 0 0,0 0 1,1 0-1,-1 0 0,0 0 0,0 0 0,0 0 0,0 0 1,0 0-1,1 0 0,-1 0 0,0 0 0,0 1 0,0-1 1,0 0-1,0 0 0,0 0 0,1 0 0,-1 0 0,0 0 1,0 0-1,0 0 0,0 1 0,0-1 0,0 0 0,0 0 1,0 0-1,0 0 0,0 0 0,0 1 0,0-1 0,1 0 1,-1 0-1,0 0 0,0 0 0,0 0 0,0 1 0,0 3 35,1 0-1,-1 0 1,0 0-1,-1 8 0,-8 55 1355,-19 72 1,2-14-583,-85 534 1600,98-578-2247,10-63-46,-4 24 705,-3 64-1,11-106-756,0 0 1,-1 0-1,1-1 1,-1 1-1,1 0 0,-1 0 1,1-1-1,-1 1 1,0 0-1,1-1 0,-1 1 1,1-1-1,-1 1 0,0-1 1,1 1-1,-1-1 1,0 1-1,1-1 0,-1 1 1,0-1-1,20-62 909,-8 31-869,38-91 59,-11 54-186,74-100 0,-55 87-104,-54 77 112,14-22-52,1 1 1,39-42 0,-55 65 36,0 0-1,0 1 1,1-1-1,-1 1 1,1 0-1,3-2 0,-6 4 15,-1-1 0,1 1 0,0 0 0,0-1 0,0 1 0,0 0-1,0 0 1,-1 0 0,1-1 0,0 1 0,0 0 0,0 0 0,0 0-1,0 1 1,0-1 0,0 0 0,-1 0 0,1 0 0,0 1 0,0-1-1,0 0 1,0 1 0,-1-1 0,1 1 0,0-1 0,0 1 0,-1-1-1,1 1 1,0-1 0,-1 1 0,1 0 0,1 1 0,0 2-1,0 1 0,0-1 0,0 1 0,0 0 0,-1 0 0,1-1 1,-1 1-1,0 8 0,1 42-50,-2-48 43,-11 119 44,1-28 96,9-81-99,1 0-1,1 0 1,4 28 0,-4-40 11,0-1 1,0 1 0,1-1-1,-1 1 1,1-1 0,0 0-1,0 0 1,1 0 0,-1 0 0,1 0-1,0-1 1,0 1 0,0-1-1,5 5 1,-5-6 10,0 0 1,0 0-1,0 0 0,1-1 1,-1 1-1,1-1 1,-1 0-1,1 0 0,-1 0 1,1 0-1,0-1 1,-1 1-1,1-1 0,0 0 1,0 0-1,-1 0 1,1-1-1,3 0 0,2-1 26,0-1 0,0 1-1,0-2 1,-1 1 0,13-8-1,38-28 19,-34 21-84,175-128 64,-161 114-81,-1-2 1,60-71-1,-90 95 23,6-6 40,-1-2 0,0 1-1,12-24 1,-25 39-44,1 1-12,0 0 0,0 0 0,-1 0 0,1 0 0,0 0 0,-1-1 0,0 1-1,1 0 1,-1 0 0,1 0 0,-1-1 0,0 1 0,0 0 0,0 0-1,0-1 1,0 1 0,0 0 0,0 0 0,0-1 0,0 1 0,-1 0-1,1 0 1,0 0 0,-1-2 0,0 3-1,1-1 0,0 1-1,0 0 1,-1 0 0,1-1 0,0 1 0,-1 0 0,1 0-1,0 0 1,-1 0 0,1-1 0,0 1 0,-1 0 0,1 0-1,0 0 1,-1 0 0,1 0 0,0 0 0,-1 0 0,1 0-1,0 0 1,-1 0 0,1 0 0,0 0 0,-1 0 0,1 0-1,0 0 1,-1 0 0,1 1 0,0-1 0,-1 0 0,-8 5-72,1 0 0,0 0 0,0 1 1,-14 13-1,-112 124-433,125-133 479,-118 153-34,116-145 50,0 0 0,-9 24 0,16-33 56,0 1-1,1-1 1,1 0 0,-1 1 0,1 0 0,-1 18 0,3-26-21,0 0 0,0-1 0,0 1 1,0 0-1,0 0 0,1 0 0,-1 0 0,1-1 0,-1 1 1,1 0-1,-1 0 0,1-1 0,0 1 0,0 0 0,0-1 0,0 1 1,1 1-1,-1-2-7,0-1 0,0 1 1,0 0-1,1-1 0,-1 1 1,0-1-1,0 0 0,0 1 1,0-1-1,0 0 1,0 0-1,1 0 0,-1 0 1,0 0-1,0 0 0,0 0 1,0 0-1,1 0 0,-1 0 1,1-1-1,7-2 52,-1-1 0,0 1 0,0-2 1,0 1-1,10-8 0,-13 8-36,28-18 246,41-37 0,-62 48-224,0 0 1,-1-1-1,-1-1 0,0 0 0,-1 0 0,11-21 1,-8 5-78,0 0 1,-2 0 0,-1-1-1,-2-1 1,-1 1 0,-1-1 0,-1 0-1,-1-34 1,-5 52-161,2 13 180,0 0 1,0 0-1,0 0 1,0 0-1,0 0 1,0 0-1,0-1 1,0 1-1,0 0 0,-1 0 1,1 0-1,0 0 1,0 0-1,0 0 1,0 0-1,0 0 1,0 0-1,0 0 0,0 0 1,0 0-1,0 0 1,-1 0-1,1 0 1,0 0-1,0 0 1,0 1-1,0-1 1,0 0-1,0 0 0,0 0 1,0 0-1,0 0 1,0 0-1,0 0 1,0 0-1,-1 0 1,1 0-1,0 0 0,0 0 1,0 0-1,0 0 1,0 0-1,0 1 1,0-1-1,0 0 1,0 0-1,0 0 0,0 0 1,0 0-1,0 0 1,0 0-1,0 0 1,0 0-1,0 0 1,0 1-1,0-1 0,-7 21-329,-4 20 89,2 1-1,-5 49 0,12-69 236,1-1-1,1 1 1,1 0-1,1 0 1,1 0-1,5 22 1,-5-35 55,1 0 1,-1 0-1,1 0 1,1-1-1,5 10 1,-7-13 1,0-1 1,1 0-1,-1 0 0,1 0 1,-1 0-1,1 0 1,0-1-1,1 0 0,-1 0 1,6 4-1,-7-6-3,0 0 0,0 0 0,0-1 0,0 1 0,0-1 0,0 0 0,0 1 0,0-1 0,0 0 0,0-1 0,0 1 0,0-1 0,0 1 0,0-1 0,0 0 0,0 0-1,0 0 1,0 0 0,-1-1 0,1 1 0,4-4 0,0 0 4,-1 0 0,0-1 0,0 1-1,0-1 1,-1 0 0,9-12 0,-1-4-51,-1 0 1,0-1-1,11-34 1,19-76 65,-23 67-276,-13 50-113,-7 29-160,-1 2 380,-7 68-79,-3 33 88,10-93 125,2-1 0,1 1 0,4 24 0,-4-41 4,1 0 0,-1 0 0,1 0 0,0 0 0,1 0 0,-1-1 0,1 1 0,0-1 0,4 5 0,-6-9-4,0-1 0,-1 1 0,1-1 0,0 1 0,0-1 0,0 1 0,-1-1 0,1 0 0,0 1 0,0-1 0,0 0 0,0 0 0,0 1 0,0-1 0,0 0 0,-1 0 0,1 0 0,0 0 0,0 0 0,0 0 0,0-1 0,0 1 0,0 0 0,0 0 0,0-1 0,-1 1 0,1 0 0,0-1 0,0 1 0,0-1 0,0 0 0,4-2 42,0-1 1,0 0-1,6-6 0,-10 10-63,20-23 90,0 0 1,-1-2 0,-1 0-1,-2-1 1,26-51-1,-21 31-52,-2-2 0,24-92 0,-26 44-461,-17 82 195,-1 13 208,0 0 0,0 0 0,0 0 0,0 0 1,1 0-1,-1 0 0,0 0 0,0 0 0,1 0 0,-1-1 0,1 0 0,-1 2 3,1 0 0,-1-1 1,1 1-1,-1 0 1,1-1-1,0 1 0,-1 0 1,1 0-1,-1 0 0,1 0 1,-1-1-1,1 1 1,0 0-1,-1 0 0,1 0 1,-1 0-1,1 0 1,0 1-1,-1-1 0,1 0 1,-1 0-1,1 0 0,-1 0 1,1 1-1,0-1 1,-1 0-1,1 1 0,42 12 22,78 13 0,-21-6-62,-60-14-80,-32-5 159,0-1 0,0 1 0,-1 1 1,1 0-1,0 0 0,-1 0 0,1 1 1,12 7-1,-18-9-44,0 1 0,0 0 0,0 0 0,0 1 0,0-1 0,0 0 0,-1 1 0,1-1 0,-1 1 0,0-1 0,0 1 0,0 0 0,0 0 0,0-1 0,0 1 0,-1 0 0,1 5 0,0 4-25,-1 0-1,-3 23 1,1-15-22,-7 74-18,-2 47 74,11-133 9,0 0-1,1 0 1,0 0 0,4 14-1,-4-19 22,0 0 1,0-1-1,0 1 0,0-1 0,0 1 0,1-1 0,-1 1 1,1-1-1,-1 0 0,1 0 0,0 0 0,0 0 0,0 0 1,0 0-1,0 0 0,1-1 0,3 3 0,-4-3 18,0-1 0,1 1 0,-1-1-1,1 0 1,-1 0 0,0 0 0,1 0 0,-1 0-1,1 0 1,-1-1 0,0 1 0,1-1 0,-1 1-1,0-1 1,5-2 0,34-20 390,-34 19-418,179-133-9,-139 99 11,-37 30-28,3-2-48,21-14-1,-31 22 18,0 1 0,0-1 0,1 0 0,-1 1 0,1 0 0,-1 0-1,1 0 1,-1 0 0,1 0 0,-1 1 0,1 0 0,7 0 0,-10 0 32,1 0 0,-1 1 0,1-1 0,-1 1 0,1 0 0,-1 0 1,1-1-1,-1 1 0,0 0 0,1 0 0,-1 0 0,0 1 0,0-1 0,0 0 0,0 0 0,0 1 0,0-1 0,0 0 1,0 1-1,-1-1 0,1 1 0,0-1 0,-1 1 0,1-1 0,-1 1 0,0 0 0,1 1 0,0 5 18,0 0 0,0 0-1,-1 0 1,0 9 0,-3 11-47,-1 0-1,-9 31 1,5-22 396,8-37-344,-1 0 0,1 0 0,0 1 1,0-1-1,0 0 0,0 0 0,0 1 1,0-1-1,0 0 0,0 1 0,0-1 1,0 0-1,0 0 0,0 1 0,0-1 1,0 0-1,0 1 0,0-1 0,0 0 1,0 0-1,1 1 0,-1-1 0,0 0 1,0 0-1,0 1 0,0-1 0,1 0 1,-1 0-1,0 0 0,0 1 0,0-1 1,1 0-1,-1 0 0,11-1 311,16-15-88,-23 13-287,18-12 57,-2-2 0,1 0 1,27-32-1,28-23-152,-66 64 135,1 0-1,0 0 1,0 2-1,1-1 1,0 1-1,13-4 1,-21 8-11,1 1 1,-1 0-1,1 0 1,-1 0-1,1 1 1,-1-1-1,1 1 1,-1 0-1,1 0 1,6 2-1,-9-2 13,0 1 1,0-1-1,0 1 0,0 0 1,0 0-1,0 0 0,0 0 1,0 0-1,0 1 0,-1-1 1,1 0-1,0 1 0,-1-1 1,1 1-1,-1 0 0,0-1 1,1 1-1,-1 0 0,0 0 1,0 0-1,0 0 0,0 0 1,1 4-1,-1 0-5,0 0-1,0 0 1,0 0-1,-1 1 1,1-1 0,-2 0-1,1 1 1,-1-1-1,-1 7 1,-3 9-13,-10 27-1,-2 5 155,16-50-108,0 0 1,1 0 0,-1 0 0,1 0 0,0 0 0,0 5 0,1-8-9,-1 0-1,0 1 1,0-1 0,1 0 0,-1 0 0,0 0 0,1 0 0,-1 1-1,1-1 1,-1 0 0,1 0 0,0 0 0,0 0 0,-1 0 0,1 0-1,0-1 1,0 1 0,0 0 0,0 0 0,0 0 0,0-1 0,0 1 0,0-1-1,2 2 1,1-1 17,1 0-1,-1 0 1,1-1-1,0 1 1,-1-1 0,1 0-1,0 0 1,5-1-1,39-8 70,-35 5-68,19-4 33,-1-1 0,0-2 1,0-1-1,55-30 0,-68 30-69,1 0 0,-2-1 0,0-1 0,0-1 0,-1-1 0,-1 0 1,-1-1-1,14-19 0,-18 21-2,13-21 55,-22 33-45,0 0 1,-1 0 0,0 0 0,1-1-1,-1 1 1,0 0 0,-1 0 0,1-1-1,0-4 1,-1 8-5,0 0 0,0-1 0,0 1 0,0 0-1,0 0 1,0-1 0,0 1 0,0 0 0,0 0-1,0-1 1,0 1 0,0 0 0,0 0 0,0-1 0,0 1-1,0 0 1,0 0 0,0-1 0,0 1 0,-1 0-1,1 0 1,0 0 0,0-1 0,0 1 0,0 0 0,0 0-1,-1 0 1,1-1 0,0 1 0,0 0 0,-1 0-1,1 0 1,0 0 0,0 0 0,0 0 0,-1-1 0,1 1-1,0 0 1,0 0 0,-1 0 0,1 0 0,-2 0-10,1 1-1,0-1 1,0 1 0,0 0 0,0-1 0,-1 1 0,1 0 0,0 0 0,0-1 0,-1 3 0,-33 35-83,11-10 55,-61 62-181,41-46 257,-48 62-1,79-89-25,1 1 0,1 0 0,1 1 1,1 0-1,0 0 0,1 1 0,-8 34 0,14-46-2,0 0 0,0 0 0,1 1 0,1-1 0,-1 1-1,1-1 1,1 0 0,-1 1 0,3 9 0,-3-17 6,1 1 0,-1-1 0,1 1 0,-1-1 0,1 1 1,0-1-1,0 1 0,0-1 0,-1 1 0,1-1 0,0 0 0,1 0 0,-1 1 0,0-1 0,0 0 1,0 0-1,1 0 0,-1 0 0,0 0 0,1-1 0,-1 1 0,3 1 0,-2-2 7,0 0 0,0 0 0,0 0 0,0 0 0,0 0 0,0 0 0,-1-1 0,1 1 0,0 0 0,0-1 0,0 0 0,0 1 0,-1-1 0,1 0 0,0 0 0,0 0 0,-1 0 0,1 0 0,-1 0 0,3-3 0,4-4 21,-1 1 0,-1-1 0,0-1 0,8-12 0,22-45 92,-23 41-64,17-36-35,21-67-1,-37 94-214,-11 22 101,3-2-289,-2 13 167,1 7 46,2 4 118,-2 0 0,1 0 0,-2 1 0,1-1 0,-2 1 0,6 22 0,4 75-99,-12-97 133,2 34 7,10 149 102,-11-132-40,-8 71 1,5-124-20,0-1 0,0 1 0,-1-1 0,-1 0 0,-4 12-1,6-17-22,0 0-1,-1-1 1,1 1-1,-1-1 1,0 1-1,0-1 1,0 1-1,0-1 1,0 0-1,0 0 1,0 0-1,-1 0 0,1-1 1,-1 1-1,0 0 1,1-1-1,-1 0 1,-5 2-1,1-2 27,0 0 0,0 0 0,0 0 0,0-1 0,0 0 0,0-1 0,0 0-1,-1 0 1,-9-3 0,-68-24 215,60 18-231,0-1 0,1-1 0,0-1 0,0-1 0,-23-19 0,29 18-20,0-1 0,-20-26 1,31 33-44,0 0 1,1 0-1,0-1 1,1 0-1,0 0 1,-7-20 0,11 25-1,0 0 1,0 0 0,0 0 0,0 0 0,1 0 0,0 0 0,0 0 0,0 0-1,1 0 1,0 0 0,0 0 0,0 0 0,0 0 0,1 0 0,0 0 0,0 0 0,0 1-1,0-1 1,1 1 0,0 0 0,0-1 0,4-3 0,0 1-296,1-1 0,0 1 0,0 1 0,0 0 0,1 0 0,0 0 0,0 1 0,1 1 1,17-7-1,16-4-2362,-2 6 858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41.3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33 7456,'-91'-20'3392,"64"16"-2944,19-1-96,3 5-288,0-3-384,10 6 192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43.1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15 347 4384,'-15'-13'3658,"21"16"-1573,-6-2-1989,1-1-1,-1 0 1,1 1-1,-1-1 1,1 1-1,-1-1 0,1 0 1,-1 1-1,1-1 1,-1 0-1,1 0 0,0 1 1,-1-1-1,1 0 1,0 0-1,-1 0 1,2 0-1,14 0 405,1-1 0,0 0 0,-1-2-1,1 0 1,-1 0 0,0-2 0,0 0 0,0-1 0,0 0 0,17-11-1,-13 6-231,1-2-1,23-19 0,-38 28-219,-1-1-1,0 1 1,0-1-1,-1 0 1,1 0-1,-1-1 0,0 1 1,-1-1-1,1 0 1,-1 0-1,0 0 1,3-12-1,-5 14-36,-1 1 1,1-1-1,-1 0 0,0 0 0,0 1 1,-1-1-1,1 0 0,-1 1 0,1-1 1,-1 0-1,0 1 0,-1-1 0,-2-5 0,1 4-27,0 0 0,0 0 0,-1 0-1,1 1 1,-1-1 0,0 1-1,0 0 1,-8-6 0,8 7-21,0 0 0,-1 0 1,1 1-1,0-1 0,-1 1 1,1 0-1,-1 0 0,0 1 1,1-1-1,-1 1 0,0 0 1,0 0-1,0 1 0,0-1 1,0 1-1,0 1 0,0-1 1,0 0-1,0 1 0,0 0 1,1 0-1,-1 1 0,-5 1 1,1 3-20,0 0 0,1 1 0,0-1 0,0 1 0,0 1-1,1 0 1,0 0 0,1 0 0,-11 19 0,-4 9-31,-17 42-1,31-63 128,1 1 0,1-1 1,0 1-1,1 0 0,1 0 1,0 1-1,1-1 0,1 1 1,1-1-1,0 1 0,1-1 1,1 1-1,0-1 0,1 0 1,7 20-1,-8-31 17,0 0 0,0 1 0,1-1 0,0 0 0,0 0 0,0 0 0,0-1 0,1 1 0,0-1 0,0 0-1,0 0 1,0 0 0,1 0 0,8 5 0,-8-7 23,1 1-1,-1-1 1,1 0 0,0-1-1,0 1 1,0-1-1,0 0 1,0-1 0,0 1-1,0-1 1,0 0-1,0-1 1,0 0-1,7-1 1,8-3 166,-1-2-1,1 0 1,25-13-1,58-34 202,-72 35-333,-1 0 0,0-2-1,40-37 1,-54 41-43,0 1-1,-2-2 1,0 0 0,-1-1-1,-1-1 1,15-30 0,27-70-349,-57 144 15,1 1 0,3 28 0,-1 5 222,-2-38 46,2 1 0,0-1 0,6 32 0,-1-28 63,-3-7 62,2-1 0,8 22 0,-13-36-102,1-1 1,-1 1-1,1-1 0,0 0 0,0 1 0,0-1 0,-1 0 0,1 1 1,0-1-1,0 0 0,1 0 0,-1 0 0,0 0 0,0 0 0,1 0 1,-1 0-1,0-1 0,3 2 0,-3-2 4,1 0 1,-1 1-1,0-1 1,1 0-1,-1-1 1,1 1-1,-1 0 1,1 0-1,-1-1 1,1 1-1,-1 0 1,0-1-1,1 0 1,-1 1-1,0-1 0,0 0 1,1 1-1,-1-1 1,2-2-1,7-6 52,-1 0 0,-1-1 0,1 0 0,-1 0 1,12-23-1,-11 19-50,5-10 34,-2 0 0,0 0 0,11-36 0,17-79-332,-40 137 256,1-1-6,8-25-107,-1 18-41,-7 10 151,-1 0 1,0 0 0,1 0-1,-1 0 1,1 0 0,-1-1-1,0 1 1,1 0 0,-1 0-1,0 0 1,1 0 0,-1 0-1,1 0 1,-1 1-1,0-1 1,1 0 0,-1 0-1,0 0 1,1 0 0,-1 0-1,0 0 1,1 1 0,-1-1-1,0 0 1,1 0 0,-1 1-1,0-1 1,1 1 0,48 57-614,-30-40 640,0 0 1,0-1-1,2-1 1,0-1 0,0-1-1,2-1 1,0-1-1,30 11 1,-43-19 26,0-1 1,0-1-1,1 0 1,-1 0-1,1-1 0,0 0 1,-1-1-1,21-2 1,-25 1-6,0 0 0,0 0 0,0-1 0,0 0 1,0 0-1,0-1 0,-1 1 0,1-1 0,-1 0 1,0-1-1,0 1 0,0-1 0,0 0 0,-1-1 1,0 1-1,8-10 0,-7 6-19,0 0 0,-1 0 0,0-1 1,0 0-1,-1 1 0,0-1 0,-1 0 0,0-1 0,2-14 1,-3 12-17,-1-1 1,0 0 0,0 1 0,-2-1 0,1 1 0,-7-23 0,7 33-21,1 0 0,-1 0 0,1 0 0,-1 0 0,0 0 0,0 1 0,1-1 1,-1 0-1,-1 0 0,1 1 0,0-1 0,0 1 0,-1-1 0,1 1 0,-1-1 1,1 1-1,-1 0 0,1 0 0,-1 0 0,-3-2 0,4 3-1,0 0 0,0 0-1,0 0 1,0-1 0,-1 1-1,1 1 1,0-1 0,0 0-1,0 0 1,0 0 0,-1 0 0,1 1-1,0-1 1,-2 2 0,0-1-12,1 1 0,-1 0 0,1-1-1,-1 1 1,1 0 0,0 1 0,-3 2 0,-11 15-153,1 1-1,-23 40 0,-17 53 127,49-100 70,1 1 0,0-1 0,0 1-1,2 0 1,0 0 0,-1 20 0,4-26-1,0 1 1,0 0-1,1-1 1,0 1 0,1-1-1,0 1 1,1-1-1,0 0 1,0 0-1,1 0 1,5 9-1,-8-15 27,1 0 0,1 0 0,-1 0 0,0 0-1,1 0 1,-1 0 0,1-1 0,5 5-1,-7-6-12,1 0 0,0 0 0,-1 0 1,1-1-1,0 1 0,0 0 0,0-1 0,0 1 0,0-1 0,0 0 0,0 1 0,0-1 0,0 0 0,0 0 0,0 0 0,0 0 0,0-1 0,-1 1 0,3-1 0,6-4 29,-1 1 0,1-2 0,-1 1 0,-1-1 0,1-1 0,10-10 0,2 0-3,306-203-116,-317 214 14,-2 1 9,0 0 0,1 1 0,-1-1-1,11-2 1,-18 6 32,0 1 0,1-1-1,-1 1 1,0 0 0,1-1-1,-1 1 1,0 0 0,1 0-1,-1 0 1,0 0 0,1 0-1,-1 0 1,1 0 0,-1 1-1,0-1 1,0 0-1,1 1 1,-1-1 0,0 1-1,0-1 1,1 1 0,-1 0-1,0-1 1,0 1 0,0 0-1,0 0 1,0 0 0,0 0-1,0 0 1,0 0 0,0 0-1,-1 0 1,1 0 0,0 0-1,0 3 1,0-1-1,0 1 0,0 0 0,0 0 0,-1-1 0,0 1 0,1 0 0,-1 0 0,-1 0 1,1 0-1,-1-1 0,1 1 0,-3 6 0,-2 7 73,-11 23 1,10-26-35,-19 50 189,24-63-203,1-1 0,0 0 0,0 1 0,0-1 0,0 1 0,-1-1-1,1 1 1,0-1 0,0 0 0,0 1 0,0-1 0,0 1 0,0-1 0,0 1 0,0-1-1,0 1 1,0-1 0,0 0 0,1 1 0,-1-1 0,0 1 0,0-1 0,1 1-1,-1-1 10,0 1-1,1-1 0,-1 0 0,1 0 1,-1 0-1,0 0 0,1 0 0,-1 0 1,1 0-1,-1 1 0,1-1 0,-1 0 1,0-1-1,1 1 0,-1 0 0,1 0 1,-1 0-1,1 0 0,0 0 0,21-11 435,-2-3-359,24-22 0,-32 26-144,0-1-1,1 2 1,0-1 0,0 2-1,28-14 1,-39 22 15,1-1 1,-1 1 0,0-1 0,0 1 0,1 0-1,-1-1 1,0 1 0,1 0 0,-1 1 0,0-1-1,1 0 1,-1 1 0,0-1 0,0 1 0,0 0-1,0-1 1,1 1 0,-1 0 0,0 1 0,0-1-1,3 3 1,3 2 9,-1 1 0,0 0 0,11 15 1,-4-6 95,-6-7-121,18 21 217,38 32-1,-54-54-125,-1 0-1,1-1 1,1 0 0,-1-1 0,1 0-1,0-1 1,0 0 0,17 4 0,-9-4-2601,-4 3 640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43.5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69 5152,'-13'-17'5770,"17"14"-3236,3 2-2030,-1 0 0,1 1 0,-1 0 0,0 0 0,1 0 1,8 2-1,16 0 116,81 3 681,-107-5-1245,214 2 1435,265-29 68,-398 22-1332,544-20 435,48 33-1585,-553 5-3573,-23 5 1222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47.0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1311 2976,'0'1'55,"-1"0"0,1-1 0,0 1 1,0-1-1,0 1 0,0 0 0,0-1 0,0 1 1,0-1-1,0 1 0,0 0 0,0-1 0,0 1 1,0-1-1,0 1 0,1 0 0,-1-1 0,0 1 1,0-1-1,1 1 0,-1-1 0,1 2 0,12 6 1622,-10-6-1087,-2-2-465,-1 0 0,1 0-1,-1 0 1,1 0 0,-1 0 0,1 0 0,-1 1 0,1-1-1,-1 0 1,1-1 0,-1 1 0,1 0 0,-1 0 0,1 0 0,0 0-1,-1 0 1,1 0 0,-1-1 0,0 1 0,1 0 0,-1 0 0,1-1-1,-1 1 1,1 0 0,-1-1 0,1 1 0,-1 0 0,0-1-1,1 1 1,-1-1 0,10-15 1490,-8 13-1308,5-9 268,-2-1 1,10-24 0,1-6-95,-3 10-158,7-16 158,39-72 0,-31 82-223,1 1 0,2 1 0,42-40 1,-10 13-82,-51 50-103,22-22-10,-32 35-85,0-1-1,0 0 0,1 1 1,-1-1-1,0 1 0,1-1 1,-1 1-1,1 0 0,-1 0 1,1 0-1,-1 1 0,1-1 1,5 0-1,-7 1 16,0 0-1,0 0 1,0 0-1,0 0 1,0 1-1,0-1 1,0 0-1,0 0 1,0 1-1,0-1 1,-1 1-1,1-1 1,0 1-1,0-1 1,0 1-1,0 0 1,-1-1-1,1 1 1,0 0-1,-1 0 1,1 0-1,0-1 0,-1 1 1,1 0-1,-1 0 1,1 0-1,-1 0 1,0 0-1,1 0 1,-1 0-1,0 0 1,0 2-1,1 1 29,0 1-1,-1 0 1,0 0 0,0-1-1,-1 1 1,0 5-1,-6 17-65,-14 40 1,5-16 130,5-24 89,8-22-101,1 0 1,0 0-1,0 0 0,0 0 1,1 0-1,0 1 0,-1 8 1,4-3 153,-2-11-214,0 0 0,1 0 0,-1 0 0,0 0 0,0 0-1,0 0 1,1 0 0,-1 0 0,0 0 0,0 0 0,0 0 0,1 0 0,-1 0 0,0 0 0,0 0 0,0 0 0,1 0 0,-1 0-1,0 0 1,0 0 0,0 0 0,1 0 0,-1 0 0,0-1 0,0 1 0,0 0 0,0 0 0,1 0 0,-1 0 0,0-1-1,17-19 829,-14 17-804,27-36 38,3 1 1,1 1-1,74-60 0,-105 94-119,0 1 0,0 0 0,0 0 0,1 0 0,-1 0 0,1 1 0,0-1 0,-1 1 0,1 0 0,5-1 0,-7 2 21,0 0 1,0 0-1,0 0 1,0 0-1,0 0 1,0 0-1,0 1 1,-1-1-1,1 1 1,0-1-1,0 1 1,-1 0-1,1 0 1,0 0-1,-1 0 1,1 0-1,-1 0 1,1 0-1,-1 0 1,1 1-1,-1-1 1,0 1-1,2 1 1,5 11 23,0 0-1,-1 0 1,-1 0 0,9 31 0,-5-15-145,-3-11 178,1 1 0,0-2 1,14 23-1,-16-33 9,-1 1 0,2-2 0,-1 1-1,1-1 1,0 0 0,1 0 0,-1-1 0,18 11 0,-17-13-2,1 1 1,0-1-1,0 0 0,0-1 0,0 0 0,1-1 1,-1 0-1,1 0 0,0-1 0,0 0 1,-1-1-1,1 0 0,0 0 0,0-1 0,-1-1 1,1 1-1,-1-2 0,13-3 0,3-5 48,-1 0 0,0-1-1,-1-2 1,-1 0 0,0-2-1,-1 0 1,0-1 0,31-35-1,-47 46-23,0-1 0,0 0-1,-1 0 1,1 0 0,-2-1-1,1 1 1,3-11-1,-5 12-68,-1 1-1,0-1 0,0 0 1,0 1-1,0-1 1,-1 0-1,0 1 0,0-1 1,-1 0-1,1 1 0,-4-12 1,4 16-18,0 0 0,-1 0 0,1 0 1,-1 0-1,1 0 0,-1 0 0,1 0 0,-1 0 1,1 0-1,-1 1 0,0-1 0,1 0 1,-1 0-1,0 1 0,0-1 0,0 0 0,1 1 1,-1-1-1,0 1 0,0-1 0,0 1 1,0-1-1,0 1 0,0 0 0,0 0 0,0-1 1,0 1-1,0 0 0,0 0 0,0 0 1,0 0-1,-1 0 0,1 0 0,0 0 1,0 1-1,0-1 0,0 0 0,0 0 0,0 1 1,-1 0-1,-2 1-27,-1 0-1,1 0 1,0 0 0,0 1-1,0 0 1,0 0 0,-6 6-1,2-1 44,1 1 0,0 0 0,1 1 0,0-1 0,0 1-1,1 1 1,1-1 0,0 1 0,0 0 0,1 0-1,0 0 1,1 0 0,-1 12 0,0-1-4,2 1 0,1-1 0,1 1 0,1-1 0,7 37 0,-7-51 51,0 1 1,1-1-1,0 1 1,0-1-1,1 0 1,0 0-1,0-1 1,1 1-1,0-1 1,0 0-1,1 0 1,11 11-1,-15-16-3,1 0-1,0 1 1,0-1-1,-1-1 1,1 1-1,1 0 1,-1-1-1,0 1 1,0-1-1,1 0 1,-1 0 0,0-1-1,1 1 1,-1 0-1,8-1 1,-6 0 6,1-1 0,-1 0-1,1 0 1,-1-1 0,0 1 0,0-1 0,1 0 0,-1-1 0,5-2 0,6-5 41,-1-1-1,0-1 1,-1 0 0,22-24-1,-4 0-7,154-157 237,-152 157-298,9-8-361,-39 42-11,-6 6 172,-7 11-40,-4 7 184,0 1 0,1 1 0,1 0 0,2 0 0,0 1 0,-9 46 0,16-60 79,-1 0 1,2-1 0,0 1 0,0 0 0,1 18-1,0-28-22,0 0 0,0 1 0,1-1 0,-1 0-1,0 0 1,0 0 0,0 0 0,1 1 0,-1-1-1,1 0 1,-1 0 0,1 0 0,-1 0 0,1 0-1,0 0 1,0 0 0,-1 0 0,1 0 0,0 0-1,0-1 1,0 1 0,0 0 0,0 0 0,0-1-1,0 1 1,0-1 0,0 1 0,0-1 0,0 1-1,0-1 1,1 1 0,-1-1 0,0 0-1,0 0 1,0 0 0,1 0 0,-1 0 0,0 0-1,0 0 1,0 0 0,1 0 0,-1-1 0,0 1-1,0 0 1,2-2 0,4 0 24,0-2 1,0 1-1,0-1 0,0 0 1,-1-1-1,7-5 0,13-14 69,41-52-1,-40 45-56,14-19-37,-25 29-75,1 1 1,1 0-1,29-25 1,-46 44 30,0 0-1,1 0 1,-1 0 0,1 0 0,-1 0 0,0 0 0,1 1 0,0-1 0,-1 0 0,1 1 0,-1-1-1,3 1 1,-3 0 13,-1 0 0,1 0 0,-1 0-1,1 0 1,-1 0 0,1 0-1,-1 0 1,0 1 0,1-1 0,-1 0-1,1 0 1,-1 1 0,0-1 0,1 0-1,-1 0 1,0 1 0,1-1-1,-1 0 1,1 1 0,4 15-134,-3 3 130,-1-1-1,-1 1 1,-3 31 0,-1 15-26,4-65 43,3 94-12,-2-77 31,1 0 0,1 0 0,7 25 0,-10-40 11,1 0 0,0 0 1,-1 0-1,1 0 1,0 0-1,0 0 0,0 0 1,0-1-1,0 1 1,1 0-1,-1-1 0,0 1 1,1-1-1,-1 1 0,1-1 1,0 0-1,-1 1 1,4 0-1,-4-2-13,0 1-1,0-1 1,0 0 0,0 0-1,0 0 1,0 0 0,0 0-1,0 0 1,1 0 0,-1 0-1,0 0 1,0-1 0,0 1-1,2-1 1,-1 0 7,1-1 1,0 1-1,-1-1 0,1 0 0,-1 0 1,5-3-1,5-9 60,-1-1-1,17-27 1,-15 22-42,82-113 167,-32 48-268,-29 35 53,-3-1 1,-1-2 0,37-93-1,117-385-95,-181 519 32,0 0-1,0-1 1,1-19 0,-6 24-382,-2 12 190,-5 16 61,8-19 184,-20 61-159,2 0 0,-18 111 0,29-127 134,-23 185-88,29-193 159,1 1 0,3-1 1,1 0-1,8 40 0,-9-68 45,1 3 7,-1-1 1,6 12-1,-7-21-40,0 0 0,1 0 0,-1-1 1,0 1-1,1 0 0,0-1 0,-1 0 0,1 1 0,0-1 1,0 0-1,1 0 0,-1 0 0,0 0 0,3 1 0,-3-2-13,0 0 0,1-1-1,-1 1 1,0-1 0,0 1-1,1-1 1,-1 0 0,0 0-1,0 0 1,1 0 0,-1 0-1,0-1 1,0 1-1,0 0 1,1-1 0,-1 0-1,0 0 1,0 0 0,0 0-1,2-1 1,7-4 40,-1 0-1,15-13 1,-15 12-39,159-101-53,-84 56 72,-85 52-53,3-2-28,-1 0 1,0 1-1,1-1 1,0 1 0,-1-1-1,1 1 1,0 0-1,0 0 1,-1 0 0,1 0-1,0 1 1,0-1-1,0 1 1,0 0-1,0 0 1,3 0 0,-5 0 24,0 0 0,-1 1 1,1-1-1,0 0 0,-1 1 1,1-1-1,-1 0 1,1 1-1,0-1 0,-1 1 1,1-1-1,-1 1 0,0-1 1,1 1-1,-1-1 0,1 1 1,-1-1-1,0 1 0,1 0 1,-1-1-1,0 1 1,0 0-1,1-1 0,-1 1 1,0 0-1,0-1 0,0 1 1,0 0-1,0-1 0,0 1 1,0 0-1,0-1 1,0 2-1,-5 27 0,4-26 21,-4 14-11,3-11-38,1 0-1,-1-1 1,1 1 0,0 0 0,1 0-1,-1 0 1,1 0 0,1 8-1,1-3 46,0 0 0,1 0-1,0 0 1,0 0 0,2 0-1,-1-1 1,1 1 0,1-1-1,0-1 1,10 15 0,-13-20 16,1 0 1,-1 0 0,1-1-1,0 1 1,0-1 0,0 1-1,1-1 1,-1-1 0,1 1-1,0-1 1,-1 1 0,1-1 0,0-1-1,0 1 1,0-1 0,1 0-1,-1 0 1,0 0 0,0-1-1,1 1 1,-1-2 0,0 1-1,0 0 1,1-1 0,6-2-1,-1 0 5,0-1-1,0-1 1,0 0-1,0-1 0,15-10 1,49-41 21,-48 35-4,17-11 22,36-32-161,-77 61-12,-6 4 49,-4 2-29,0 3 41,1 0 0,0 0 0,0 0 0,0 1 0,1 0 1,0 0-1,0 0 0,-6 12 0,-1 4 57,-14 34 0,19-38-3,1 0 0,1 1-1,-5 31 1,8-37 21,1 0 0,0 0 0,1 0 0,0 0 0,1 0-1,4 17 1,-5-28-10,1 0 1,-1 0-1,1 0 0,-1 0 0,1-1 0,0 1 0,0 0 0,-1 0 1,1 0-1,1-1 0,-1 1 0,0-1 0,0 1 0,1-1 0,-1 1 1,0-1-1,1 0 0,0 0 0,-1 1 0,1-1 0,0 0 0,-1 0 0,1-1 1,0 1-1,0 0 0,0-1 0,0 1 0,2 0 0,-1-1 8,0-1-1,0 1 1,1 0-1,-1-1 1,0 1-1,0-1 1,0 0-1,0 0 1,0 0-1,0-1 1,0 1-1,0-1 1,0 1-1,0-1 1,-1 0-1,5-5 1,6-7 5,-1-1 0,0-1 0,-2 0 0,0 0 0,9-19 0,-18 33-28,15-27 23,0-1 43,16-37 0,-29 57-64,1 0 0,-1 0-1,-1 0 1,0 0 0,0 0-1,-1-1 1,0 1 0,-1-12-1,0 20-28,-1-1-1,1 0 1,0 1-1,-1-1 1,1 1-1,-1-1 0,0 1 1,0 0-1,0-1 1,0 1-1,0 0 1,0 0-1,-1-1 1,1 1-1,-1 0 1,1 0-1,-1 1 1,0-1-1,0 0 0,0 0 1,0 1-1,0-1 1,0 1-1,0 0 1,-4-2-1,2 2-15,-1 0-1,1 0 0,-1 0 0,1 0 1,-1 1-1,1 0 0,-1 0 1,1 0-1,-1 1 0,1-1 0,-1 1 1,1 0-1,-7 3 0,0-1 57,6-2-21,0 1 0,0 0 0,0 0 0,0 0 1,-5 3-1,5 2-32,7-7 40,-1 0-1,0 0 1,0 1 0,1-1 0,-1 0 0,0 0 0,0 0 0,1-1 0,-1 1 0,0 0-1,0 0 1,0-1 0,2 0 0,4 0 52,75-10 255,47-6-469,-100 15 79,1 1 0,40 4 0,-60-2 46,-1 1 0,1 0-1,-1 0 1,0 1 0,14 5 0,-19-6 28,0 0 1,0 0-1,0 1 1,-1-1 0,1 1-1,-1-1 1,0 1 0,0 0-1,0 0 1,0 1 0,-1-1-1,1 1 1,-1-1 0,0 1-1,2 4 1,0 1-26,-1 1 0,0 0 0,-1 0 0,0 0 0,-1 0 0,1 14 0,-6 62 207,1-44-148,2-26 52,1 0 1,0 0-1,0 0 0,6 24 1,-6-39-68,0-1 0,0 0 0,0 1 0,0-1 0,0 1-1,0-1 1,0 1 0,1-1 0,-1 1 0,0-1 0,0 0 0,1 1 0,-1-1 0,0 1 0,0-1 0,1 0 0,-1 1 0,0-1 0,1 0 0,-1 1 0,1-1 0,-1 0 0,0 0 0,1 0 0,-1 1 0,1-1 0,-1 0 0,1 0 0,-1 0 0,1 0 0,-1 0 0,0 0 0,1 0 0,-1 0 0,1 0 0,-1 0 0,1 0 0,-1 0 0,1 0 0,-1 0 0,1 0 0,-1 0 0,1 0 0,-1-1 0,0 1 0,1 0 0,-1 0 0,1 0 0,-1-1 0,0 1 0,1 0 0,0-1 0,16-16 263,-17 17-278,10-13 63,-1-1 1,12-23-1,6-10-105,-11 25-6,1 0 0,0 1 0,2 1 0,0 0 0,2 2 0,27-21 0,-44 36 31,0 0 0,1 1 0,-1 0 0,0 0 1,1 0-1,-1 0 0,1 1 0,0 0 0,8-2 0,-11 3 6,1 0 0,-1 0-1,1 0 1,-1 0 0,1 1 0,-1-1 0,1 1 0,-1-1 0,0 1 0,1 0 0,-1 0 0,0 0 0,0 0 0,1 1-1,-1-1 1,0 0 0,0 1 0,0 0 0,-1-1 0,4 4 0,0 3 12,0 0 1,0 0 0,-1 1-1,1 0 1,-2 0-1,0 0 1,3 10-1,9 24 56,-5-20 66,2-1 0,20 32 1,-29-50-116,0 0 1,1-1-1,-1 1 1,1 0-1,0-1 1,0 0-1,1 0 1,-1-1-1,1 1 1,-1-1-1,1 0 1,7 3-1,-4-3-395,0 0 0,0 0 0,0-1 0,1 0 0,-1 0 0,16-1 0,-23 0 52,1 0 0,0-1 0,0 1 0,-1 0 0,1-1-1,0 1 1,-1-1 0,1 1 0,0-1 0,-1 0 0,1 0 0,-1 1 0,3-3 0,-4 2 28,1 1 1,0-1-1,-1 0 1,1 0-1,-1 0 1,1 0-1,-1 0 1,1 1-1,-1-1 0,0 0 1,1 0-1,-1 0 1,0 0-1,0 0 1,0 0-1,0 0 1,0 0-1,0 0 1,0-2-1,-3-13-2890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6:13.0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57 8800,'-13'-15'6175,"22"21"-319,-1-4-5152,-1-1 0,1 0 0,0 0-1,-1 0 1,1-1 0,13-2 0,2 2-164,291-4 1620,-310 4-2384,1 0 1,-1-1-1,1 1 0,-1-1 1,1 0-1,4-2 0,-4 1-1453,-1 0 0,1-1 0,-1 1-1,1-1 1,-1 0 0,0 0 0,0 0-1,6-7 1,0-1-1288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47.4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14 168 4576,'-14'-12'2048,"41"17"-1760,-4-1 1024,9 4-768,44-8 1600,14 0-1184,40-17 96,1 6-640,40-21 448,-10-1-480,15-10-704,-20 6 160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50.2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1359 3712,'-8'2'996,"12"1"113,-3-3-880,1 1-1,-1-1 0,1 1 1,-1-1-1,1 0 1,0 1-1,-1-1 0,1 0 1,2 0-1,9-3 1671,0-1 0,16-6 0,-21 7-1563,-1-1 1,0 0-1,0 0 1,0-1-1,0 0 1,0 0-1,-1-1 1,9-10-1,17-23 273,-3-2 0,27-47 0,3-6-303,-4 16-18,76-86 0,-56 83-114,133-111-1,-203 189-212,0-1 0,0 1 0,0-1 0,1 2 0,8-5-1,-13 7 37,-1-1-1,1 1 1,0 0-1,0-1 0,0 1 1,0 0-1,0 0 0,0 0 1,0 0-1,-1-1 0,1 1 1,0 1-1,0-1 1,0 0-1,0 0 0,0 0 1,0 0-1,0 1 0,0-1 1,0 0-1,-1 1 1,1-1-1,0 0 0,0 1 1,0-1-1,-1 1 0,1 0 1,0-1-1,-1 1 0,1 0 1,0-1-1,-1 1 1,1 0-1,-1-1 0,1 1 1,-1 0-1,0 0 0,1 0 1,-1 0-1,0 0 1,1-1-1,-1 1 0,0 0 1,0 0-1,0 0 0,0 1 1,1 4 2,-2-1 1,1 0 0,0 0-1,-1 0 1,0 0-1,0 0 1,-1 0 0,1 0-1,-5 9 1,-2 3-6,-16 25 0,-36 42-2,37-55 41,2 1-1,1 1 1,-22 45-1,32-55 170,-15 25 0,17-33-3,4-5 51,7-11 175,13-16 105,17-12-268,57-41-1,-63 53-268,26-16 71,-1-3 1,75-71 0,-112 92-158,-11 12 37,1 0 1,-1 1-1,1-1 0,0 1 0,0 0 0,0 0 0,0 0 1,1 1-1,8-5 0,-14 8 48,1 0 0,-1 0 0,1-1-1,0 1 1,-1 0 0,1 0 0,-1 0 0,1 0 0,-1 0 0,1 0 0,-1 0-1,1 0 1,0 0 0,-1 0 0,1 0 0,-1 0 0,1 0 0,-1 0 0,1 1-1,-1-1 1,1 0 0,-1 0 0,1 1 0,-1-1 0,1 0 0,-1 1 0,1-1-1,0 2 2,0-1 0,-1 0-1,1 0 1,-1 0 0,1 0 0,-1 0-1,1 1 1,-1-1 0,0 0-1,1 0 1,-1 3 0,0 3 3,0 1 1,0 0-1,-2 8 1,2-15 1,-6 25 48,0 0 0,-2 0 0,-11 27 0,1-5-70,-50 162-93,64-201 143,-6 20 173,0 1 1,-6 40-1,16-69-175,-2 18 123,2-19-138,0 1 0,0-1 0,0 1 0,0-1 0,1 1 0,-1-1-1,0 0 1,0 1 0,0-1 0,0 1 0,0-1 0,1 1 0,-1-1-1,0 0 1,0 1 0,1-1 0,-1 0 0,0 1 0,1-1 0,-1 0 0,0 1-1,1-1 1,-1 0 0,0 0 0,1 1 0,-1-1 0,1 0 0,-1 0 0,0 0-1,1 1 1,-1-1 0,1 0 0,-1 0 0,1 0 0,0 0 0,0 0 0,-1 0 1,1 0-1,0 0 1,0-1 0,-1 1-1,1 0 1,0 0-1,0-1 1,-1 1 0,1 0-1,0-1 1,-1 1-1,1-1 1,0 1 0,-1-1-1,1 1 1,-1-1-1,1 1 1,0-2 0,22-28 172,0-2 0,25-49 1,28-41-101,4 26-135,102-96-1,-171 178-213,-11 13 59,-4 8-5,-38 65 10,24-43 218,1 2-1,-25 60 0,29-47-147,-12 85 0,24-122 168,-1 4 8,1-1-1,-1 17 0,2-25-14,1 1 0,-1 0 0,0-1-1,1 1 1,-1 0 0,1-1 0,0 1 0,0-1 0,0 1 0,0-1-1,0 1 1,0-1 0,1 0 0,-1 0 0,3 3 0,-3-4-13,0 0 0,0-1 0,1 1 0,-1-1 1,0 1-1,0-1 0,1 1 0,-1-1 1,0 0-1,1 1 0,-1-1 0,0 0 0,1 0 1,-1 0-1,0 0 0,1 0 0,-1 0 0,0-1 1,1 1-1,-1 0 0,0-1 0,1 1 1,-1-1-1,0 1 0,0-1 0,0 0 0,1 1 1,0-2-1,8-4 73,-1-1-1,13-10 1,-21 16-83,29-27 189,31-38 0,-6 7-75,13-11-66,72-100 0,-114 138-314,-32 51-421,-11 19 655,3-9-52,1 1 1,1 1-1,-10 45 1,18-57 93,0 1 0,2-1 0,0 1 1,1-1-1,1 1 0,1-1 0,3 23 1,-3-37 17,0 0 0,1 0 0,-1-1 1,1 1-1,3 5 0,-5-9-20,1 0 1,-1 0-1,1 0 0,-1 0 1,1-1-1,-1 1 0,1 0 1,-1 0-1,1-1 1,0 1-1,-1 0 0,1-1 1,0 1-1,0-1 0,0 1 1,-1-1-1,1 1 0,0-1 1,0 1-1,0-1 0,0 0 1,0 0-1,0 1 0,0-1 1,0 0-1,-1 0 0,1 0 1,0 0-1,0 0 1,0 0-1,0 0 0,0 0 1,0-1-1,1 1 0,2-2 22,0-1 1,-1 1-1,1-1 0,-1 0 0,0 0 0,1 0 1,-1 0-1,-1-1 0,5-5 0,22-38 110,-24 39-124,21-36-42,59-74 0,-69 99 1,2 0 1,0 0-1,1 2 0,1 1 0,34-23 1,-47 35-51,1 0 1,0 0 0,11-4 0,-17 8 52,0-1 0,0 0 0,0 1 0,0-1-1,0 1 1,0 0 0,0 0 0,0 0 0,0 0 0,0 0 0,0 0 0,1 0 0,-1 1 0,0-1-1,0 1 1,0-1 0,-1 1 0,1 0 0,4 2 0,-6-2 7,1 0 1,0 0-1,0 0 0,0 0 0,-1 1 1,1-1-1,0 0 0,-1 0 1,1 1-1,-1-1 0,0 1 0,1-1 1,-1 0-1,0 1 0,0-1 1,0 1-1,0-1 0,0 3 0,-5 30-72,-22 55-21,11-37 137,2-7 6,-1 3 193,-10 60 1,26-95 178,-1-13-408,0 0 0,0 0 1,0 0-1,0 0 0,0 1 0,0-1 0,0 0 0,0 0 0,0 0 1,1 0-1,-1 0 0,0 0 0,0 0 0,0 0 0,0 0 1,0 0-1,0 0 0,1 0 0,-1 0 0,0 0 0,0 0 0,0 0 1,0 0-1,0 0 0,0 0 0,1 0 0,-1 0 0,0 0 1,0 0-1,0 0 0,0 0 0,0 0 0,0 0 0,1 0 1,-1 0-1,0 0 0,0 0 0,0 0 0,0 0 0,0 0 0,0-1 1,13-12 76,-12 12-77,32-41 137,72-70 0,-76 85-218,0 3 0,2 0-1,46-26 1,-72 47 25,-1 1-1,1 0 1,0 0 0,1 0 0,-1 0-1,0 1 1,6-1 0,-10 2 43,0 0 1,1 0-1,-1-1 1,0 2-1,1-1 1,-1 0-1,0 0 1,0 0 0,1 1-1,-1-1 1,0 0-1,0 1 1,1-1-1,-1 1 1,0 0-1,0-1 1,0 1-1,0 0 1,0-1-1,0 1 1,0 0-1,0 0 1,0 0-1,0 0 1,-1 0 0,1 0-1,0 0 1,-1 1-1,1-1 1,0 0-1,-1 0 1,0 0-1,1 1 1,-1 0-1,2 11 11,-1 0 0,0-1 0,-2 1 0,1-1 0,-4 19 0,1-3 50,-4 17-80,2-25 184,6-18 51,3-6-35,7-15 37,-9 14-189,28-52 238,-17 31-326,0 0-1,2 1 1,35-45-1,-49 69 49,0-1 0,0 1 0,0 0 0,1 0 0,-1 0 0,0-1 0,1 1 0,-1 1 0,1-1 0,-1 0 0,1 0 0,-1 0 0,3 0 0,-4 1 7,1 0 1,-1 0-1,0 0 1,1 0-1,-1 0 1,0 0-1,1 0 1,-1 0-1,0 1 1,1-1-1,-1 0 1,0 0-1,1 0 1,-1 0-1,0 1 1,1-1-1,-1 0 1,0 0 0,0 0-1,1 1 1,-1-1-1,0 0 1,1 1-1,2 14-207,-2 102-26,-2-17 386,2-96-130,-2-2 9,1 1-1,0 0 0,1-1 1,-1 1-1,0 0 0,1-1 1,0 1-1,-1 0 0,1-1 1,0 1-1,0-1 0,0 1 1,1-1-1,-1 0 0,3 3 1,-3-4-8,-1 0 0,1-1 0,0 1 0,0-1 0,0 0 0,0 1 0,0-1 0,0 0 0,0 1 0,0-1 0,1 0 0,-1 0 0,0 0 0,0 0 0,0 0 0,0 0 0,0 0 0,0 0 0,0 0 1,0-1-1,0 1 0,0 0 0,0-1 0,0 1 0,0-1 0,0 1 0,0-1 0,0 1 0,0-1 0,1-1 0,5-3 42,0-1 0,11-11 0,114-125 368,-33 28-337,-94 107-93,26-35 1,-1-2 0,-2 0 0,40-89 0,43-124 85,-75 168-138,26-83-542,-61 170 204,-2 3 150,-5 8 63,-10 25 98,3 11 4,-12 71 0,17-73 54,-39 237-150,35-204 168,-2 28 74,13-87 34,0-1 1,2 0-1,0 1 1,4 18-1,-4-29-40,0-1 0,0 0 0,1 0 0,3 6 0,-5-11-42,0 1 1,1 0 0,-1 0-1,1 0 1,-1 0-1,1 0 1,-1 0 0,1-1-1,0 1 1,-1 0-1,1-1 1,0 1 0,0 0-1,-1-1 1,1 1-1,0-1 1,0 1 0,0-1-1,0 1 1,0-1-1,0 0 1,0 1 0,0-1-1,0 0 1,0 0-1,0 0 1,0 0 0,0 0-1,0 0 1,0 0-1,1 0 1,8-5 12,0 0 1,-1 0 0,1 0-1,-1-1 1,-1-1-1,14-11 1,-4 2-56,77-62 156,-94 77-146,0 0 0,0 0 0,1 0-1,-1 0 1,1 0 0,-1 0 0,0 0-1,1 1 1,0-1 0,-1 1 0,1-1 0,-1 1-1,1-1 1,0 1 0,-1 0 0,1 0-1,0 0 1,-1 0 0,1 0 0,0 0 0,-1 0-1,1 0 1,-1 1 0,1-1 0,0 1-1,-1-1 1,1 1 0,-1 0 0,1-1 0,-1 1-1,0 0 1,1 0 0,-1 0 0,0 0-1,2 2 1,7 7-77,17 21 0,5 6 29,-21-25 98,1-2 0,0 1 0,1-2-1,0 1 1,0-2 0,1 0 0,22 9 0,-27-13-6,-1-2 0,0 1 1,1-1-1,-1-1 1,1 1-1,0-1 1,-1-1-1,1 0 1,0 0-1,-1 0 0,1-1 1,0-1-1,-1 0 1,1 0-1,11-4 1,-10 1 4,1 0 0,-1 0 0,0-1 0,0 0 0,-1-1 0,0 0 0,13-13 0,-18 17-28,-1-1-1,1 0 1,-1 0-1,0 0 1,0 0 0,-1-1-1,1 1 1,-1-1 0,0 0-1,0 0 1,0 0 0,-1 0-1,0 0 1,0 0 0,0 0-1,0 0 1,-1 0 0,0-10-1,0 14-8,0 0-1,-1 1 0,1-1 0,0 0 1,0 0-1,0 0 0,-1 0 1,1 0-1,0 1 0,-1-1 0,1 0 1,0 0-1,-1 1 0,1-1 1,-1 0-1,1 1 0,-1-1 0,0 0 1,1 1-1,-1-1 0,0 1 0,1-1 1,-1 1-1,-1-1 0,0 0-16,1 1-1,0 0 0,-1 0 1,1 0-1,0 0 0,-1 0 1,1 0-1,-1 0 0,1 1 1,0-1-1,0 0 1,-1 1-1,1-1 0,-2 2 1,-3 1-69,-1 1 0,1 0 0,0 0 1,-9 8-1,7-4 70,1 0 1,0 0-1,0 0 0,1 1 0,0 0 1,0 1-1,1-1 0,-7 17 1,10-19 49,0-1 0,0 0-1,0 1 1,1-1 0,-1 1 0,2 0 0,-1-1 0,1 1 0,0 0 0,0 0 0,1-1 0,0 1 0,0 0 0,4 11 0,-4-16-9,-1-1-1,1 1 1,-1-1-1,1 0 1,0 0 0,0 1-1,-1-1 1,1 0 0,0 0-1,0 0 1,0 0-1,0 0 1,1 0 0,-1 0-1,0 0 1,0 0 0,0 0-1,1-1 1,-1 1-1,0 0 1,1-1 0,-1 1-1,3 0 1,0-1 9,0-1-1,-1 1 1,1 0 0,-1-1 0,1 0-1,-1 0 1,1 0 0,-1 0-1,1 0 1,3-3 0,98-50 20,-57 34 3,1 2 1,51-12-1,-73 24-93,0 1-1,-1 1 0,2 1 1,-1 2-1,48 2 1,-62 1 40,0 0 0,0 1 0,0 1 0,0 0 0,-1 0 0,0 1 0,0 1 0,20 12 0,-2 3 229,48 45 0,-47-38-82,-15-15-114,78 63 266,-81-67-235,0-1 1,0-1 0,1 0 0,0-1 0,0-1 0,17 5 0,-8-5-475,-1-1 0,1-1-1,1-1 1,-1-1 0,0-1 0,41-5 0,-3-6-1466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1:57.0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302 727 4480,'-3'-5'8538,"-7"2"-5807,-10-1-982,-15-1 127,22 2-1521,0 1 0,0 0 0,0 1 0,0 1-1,-22 2 1,16 0-220,5 0 15,1 0 0,0 1 0,-14 5 1,24-7-123,0 0 0,0 0 1,0 0-1,1 0 0,-1 1 1,0 0-1,1-1 0,-1 1 0,1 0 1,0 0-1,0 0 0,0 1 1,0-1-1,0 0 0,0 1 0,0-1 1,1 1-1,-1 0 0,0 3 1,1-3-4,1-1 1,0 0 0,0 0-1,0 1 1,0-1-1,0 0 1,0 0 0,1 1-1,-1-1 1,1 0 0,0 0-1,0 0 1,-1 0-1,1 0 1,1 0 0,-1 0-1,0 0 1,0 0 0,3 3-1,1 1 101,1 0 0,0 0-1,0-1 1,7 6 0,13 6 29,0-1 1,1-2 0,1-1-1,0-1 1,51 15-1,-70-25-161,1 1 0,-1-2 0,1 1 0,0-1 0,-1-1 0,1 0 0,0 0 0,0-1 0,-1 0 0,11-3 0,-16 3-14,0 0-1,0 0 1,-1 0-1,1-1 1,-1 1-1,1-1 1,-1 0-1,1 0 1,-1 0-1,0-1 1,0 1-1,0-1 1,-1 0-1,1 0 1,0 0-1,-1 0 1,0 0-1,0 0 1,0-1-1,0 1 1,0-1-1,-1 1 1,0-1-1,1 0 1,-1 1-1,-1-1 1,2-5-1,-2-1-21,0 0-1,0 1 0,-1-1 1,0 1-1,-1-1 0,0 1 1,-1-1-1,0 1 0,0 0 1,-6-12-1,0 5 21,0-1-1,-1 1 1,-1 1-1,-16-20 1,12 21-191,-1 2 0,-30-21 0,40 29-17,29 6 304,11-1 136,0-2 0,0-1 0,0-1-1,35-10 1,45-4 5,-107 17-164,150-10 505,-139 11-508,0 0-1,0 0 1,0 2-1,0 0 0,-1 1 1,28 10-1,-40-12 20,1 0 0,-1 1 1,1 0-1,-1 0 0,0 0 0,0 1 0,-1 0 1,1 0-1,-1 0 0,0 0 0,5 7 0,-7-9-25,0 1 0,-1 0-1,0 0 1,0 0 0,1 0 0,-2 0-1,1 0 1,0 0 0,-1 0-1,1 0 1,-1 0 0,0 0-1,0 1 1,0-1 0,0 0-1,-1 0 1,1 0 0,-1 0-1,0 0 1,0 0 0,0 0-1,-2 4 1,-1 0 62,0 0 0,-1 0-1,1 0 1,-1-1-1,-9 9 1,-14 20-118,28-35 23,-1 0 1,1 1-1,0-1 0,-1 0 0,1 0 0,0 1 0,0-1 1,-1 0-1,1 1 0,0-1 0,0 0 0,0 1 0,0-1 1,0 0-1,-1 1 0,1-1 0,0 0 0,0 1 0,0-1 1,0 0-1,0 1 0,0-1 0,0 0 0,0 1 1,0-1-1,0 1 0,0-1 0,0 0 0,0 1 0,1-1 1,-1 0-1,0 1 0,0-1 0,1 1 0,-1-1 9,1 0-1,0 0 1,0 1-1,0-1 1,0 0-1,0 0 0,0 0 1,0 0-1,-1 0 1,1-1-1,0 1 1,0 0-1,1-1 1,31-12 157,114-82-329,-145 93 146,1 1 0,-1-1-1,1 0 1,0 1 0,0 0 0,0 0 0,0 0 0,0 0 0,5-1-1,-7 2 1,1 0-1,-1 0 0,0 0 1,0 0-1,0 0 0,0 0 1,0 0-1,0 1 0,0-1 1,0 0-1,0 1 0,0-1 1,0 1-1,-1-1 0,1 1 0,0-1 1,0 1-1,0 0 0,0 0 1,-1-1-1,1 1 0,0 0 1,-1 0-1,1 0 0,-1-1 1,1 1-1,-1 0 0,1 0 1,-1 0-1,1 0 0,-1 0 1,0 2-1,12 49-6,-9-37 36,0-1 0,1 1 0,0-1 0,8 17 1,-10-28-3,-1 1 0,1-1 0,0 0 0,1 0 0,-1 0 0,1 0 0,-1 0 0,1 0 0,0-1 0,0 1 0,0-1 0,0 0 0,0 0 0,1 0 0,-1 0 0,1 0 0,-1-1 0,1 1 0,0-1 0,6 1 0,1-2 57,0 0 0,-1 0 0,1-1-1,-1 0 1,1-1 0,-1 0 0,13-5-1,-21 6-73,35-10 34,0-2 0,-1-1 0,55-31 0,-74 34-63,-1-1 0,1-1 0,-2 0-1,0-1 1,-1 0 0,0-1 0,-1-1-1,-1 0 1,0-1 0,11-23 0,7-18-183,40-114-1,-66 162 163,39-117-61,-35 99 62,-1-1 0,5-46 0,-11 26-448,-1 45 439,-1 0 0,1 1-1,-1-1 1,1 1 0,-1-1-1,-1 0 1,1 1-1,0-1 1,-1 1 0,-3-6-1,5 8 48,-1 1 0,1-1 0,-1 1 0,1-1 0,-1 1 0,1 0 0,-1-1 0,1 1 0,-1 0 0,1-1 0,-1 1 0,1 0-1,-1 0 1,1 0 0,-1-1 0,0 1 0,1 0 0,-1 0 0,1 0 0,-1 0 0,0 0 0,1 0 0,-1 0 0,1 0 0,-2 1 0,1-1-5,-1 1 0,0-1 0,0 1 0,0 0 0,1 0 0,-1 0 0,-3 3 0,0 0 15,-1 1 1,1 1-1,-5 5 1,3 0 33,0-1-1,0 2 1,1-1 0,1 1 0,0 0-1,0 0 1,1 0 0,1 1-1,-3 15 1,0 17-2,-1 56-1,6-87-12,-2 69 324,11 120 0,-7-198-287,0 1 0,0-1 0,0 0 0,1 0 1,0 0-1,0 0 0,0 0 0,0 0 0,1 0 0,0-1 0,0 1 1,0-1-1,7 8 0,-8-11-23,0 1 0,0 0 0,1-1 1,-1 1-1,0-1 0,1 1 0,-1-1 0,1 0 1,-1 0-1,1 0 0,0-1 0,-1 1 0,1-1 1,0 1-1,-1-1 0,1 0 0,0 0 1,0 0-1,-1 0 0,1 0 0,0-1 0,0 1 1,-1-1-1,1 0 0,-1 0 0,1 0 0,-1 0 1,4-2-1,13-9 4,0-1 1,-1-1-1,-1 0 1,0-2-1,23-27 0,18-16-66,-57 58 17,0 1 0,-1-1 0,1 0 0,0 0 0,0 1 0,0-1 0,0 0 0,0 1 0,0-1 0,0 1 0,0-1 0,0 1 0,0-1 0,0 1 0,2 0 0,-3 0 6,0 0 0,1 0 0,-1 0 0,0 0 0,1 1 0,-1-1 1,0 0-1,0 0 0,1 1 0,-1-1 0,0 0 0,0 0 1,1 1-1,-1-1 0,0 0 0,0 1 0,0-1 0,1 0 1,-1 0-1,0 1 0,0-1 0,0 1 0,0-1 0,0 0 1,0 1-1,0-1 0,0 0 0,0 1 0,0-1 0,0 1 1,0 6-1,-1 0 0,0 0 0,-3 10 0,3-11 69,-20 67 205,14-54-190,1 0 0,1 0-1,1 1 1,1 0-1,-2 21 1,5-40-65,0 0 0,0 0-1,0 0 1,0 0 0,0 0-1,0 0 1,0 0 0,0 0 0,1 0-1,-1 0 1,0 0 0,0 0-1,1 0 1,-1 0 0,1 0 0,-1 0-1,1 0 1,-1 0 0,1 0-1,0 0 1,-1-1 0,1 1 0,0 0-1,0-1 1,0 1 0,-1 0-1,1-1 1,0 1 0,0-1 0,0 1-1,0-1 1,0 1 0,0-1-1,0 0 1,0 0 0,0 1 0,0-1-1,0 0 1,0 0 0,0 0-1,0 0 1,2 0 0,5-2 53,-1 1 0,0-1 0,1 0 0,-1-1 0,7-3 0,-2 2-67,21-10 45,0-1-1,57-36 1,49-51 34,-124 89-66,-8 7-47,0 0-1,0 0 0,1 0 1,0 1-1,0 0 1,13-5-1,-20 10 26,0 0 1,1-1-1,-1 1 0,1 0 1,-1 0-1,0 0 1,1 0-1,-1 0 0,1 0 1,-1 0-1,0 0 0,1 1 1,-1-1-1,0 1 0,1-1 1,-1 1-1,0-1 0,0 1 1,1 0-1,-1-1 0,0 1 1,0 0-1,0 0 1,0 0-1,0 0 0,0 0 1,0 0-1,0 0 0,0 0 1,-1 1-1,1-1 0,0 2 1,2 2-15,-1-1 0,0 1 0,-1 0 0,1 0 1,-1 0-1,0 0 0,0 0 0,0 5 0,-1 18 48,-1-1 0,-2 1 0,-9 44 0,-28 79 83,28-115-50,-1 1-1,-2-2 0,-32 56 1,34-70-52,-1 0 1,-1-1 0,0-1 0,-2 0 0,0-2 0,-35 28 0,23-23-70,-54 29 0,65-43-50,1 1-1,-1-2 0,-1 0 1,-34 7-1,48-13 58,-1 0-1,0-1 0,1 0 1,-8 0-1,12 0 46,0 0 1,-1 0-1,1 0 1,0-1-1,-1 1 0,1 0 1,0-1-1,-1 1 0,1-1 1,0 1-1,0-1 0,0 1 1,0-1-1,0 0 0,-1 0 1,1 0-1,1 0 1,-1 0-1,0 1 0,0-2 1,0 1-1,0 0 0,0-1 1,0-1 11,1 1-1,-1-1 1,1 1 0,0-1 0,0 1 0,0-1-1,0 1 1,0-1 0,1 1 0,-1-1 0,1 1-1,0-1 1,-1 1 0,1 0 0,0-1 0,0 1-1,1 0 1,-1 0 0,3-4 0,10-13 111,1 1 1,0 1 0,2 0 0,0 1-1,31-22 1,104-61 256,27 3-108,-136 77-1751,1 2 1,59-16-1,-71 27-2216,0 4 1172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2:01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27 5472,'-11'-9'1760,"8"4"-1051,3 2-1548,4-7 8132,1 19-5667,-3-4-1401,0 1 1,-1 1-1,0-1 1,0 0-1,0 0 1,-1 0 0,1 1-1,-2 5 1,1-7-150,-4 123 1351,-28 180 0,10-122-267,-5 25-752,22-188-231,3-11 228,0 1 0,0 16 0,2-25 164,1-9-192,1-20 37,-1 12-423,0 0 1,1 0-1,0-1 1,1 2-1,1-1 1,0 0-1,1 1 1,0 0-1,1 0 1,0 0 0,1 0-1,0 1 1,1 1-1,0-1 1,0 1-1,1 0 1,18-14-1,-16 15-37,1 0 0,0 0 0,1 1 0,0 1 0,0 0-1,0 1 1,1 0 0,0 1 0,0 0 0,0 1 0,1 1 0,-1 1-1,1 0 1,0 0 0,28 2 0,-37 1 36,0 0 0,0 0 0,0 0 0,0 1 0,0 0 0,0 0 0,-1 0 0,1 1 0,-1 0 0,0 0 0,0 0 0,0 1 0,0-1 0,0 1 0,-1 1 0,0-1 0,1 0 0,-2 1 0,1 0 0,0 0 0,-1 0-1,0 0 1,-1 1 0,1-1 0,-1 1 0,0 0 0,0 0 0,0 0 0,-1 0 0,0 0 0,0 0 0,-1 11 0,0-3 35,-2 0 0,1 0 0,-2-1 0,0 1 0,0-1 0,-1 0 0,-1 0 0,0 0 0,-1-1 0,-1 0 0,1 0 0,-2 0 0,-15 19 0,12-19 24,-1 1 0,0-1-1,0-1 1,-1-1 0,-1 1-1,0-2 1,0 0 0,-1-1-1,0 0 1,-32 11 0,19-11-37,-2-1 1,1-1 0,-1-1 0,-54 1 0,72-3-280,12-3 261,-1 0 0,1 0-1,0 1 1,0-1 0,0 0 0,-1 0-1,1 0 1,0 1 0,0-1-1,0 0 1,0 0 0,0 0-1,-1 1 1,1-1 0,0 0-1,0 0 1,0 1 0,0-1-1,0 0 1,0 0 0,0 1 0,0-1-1,0 0 1,0 0 0,0 1-1,0-1 1,0 0 0,1 2-4,-1-1 0,1 0 0,0 0 0,-1 0 0,1 0 0,0 0 0,0 0 0,0 0 0,0 0 0,0 0 0,0 0 0,0-1 0,0 1 0,0 0 0,2 0 0,3 2-11,0-1 1,0 0-1,0-1 0,0 1 1,0-1-1,0 0 1,0-1-1,7 0 0,52-3 11,-52 2 30,9 0 29,0-2 0,0 0-1,-1-2 1,1 0 0,-1-1 0,0-2 0,0 0-1,-1-1 1,0-1 0,-1 0 0,0-2 0,23-18 0,-2-7 25,-2-1-1,38-49 1,17-18 201,-62 73-350,38-38 267,-69 69-199,1 1 0,0-1 0,-1 0 0,1 1 0,0-1 0,0 1 0,-1-1 1,1 1-1,0-1 0,0 1 0,0 0 0,0-1 0,-1 1 0,1 0 0,0-1 0,0 1 0,2 0 0,-3 0-2,1 0-1,-1 1 0,0-1 0,1 0 0,-1 0 1,1 1-1,-1-1 0,0 0 0,1 0 0,-1 1 1,0-1-1,1 0 0,-1 1 0,0-1 0,1 1 1,-1-1-1,0 0 0,0 1 0,0-1 0,1 1 1,-1-1-1,0 1 0,0-1 0,0 1 0,1 5-18,0 0-1,-1-1 1,1 1-1,-2 9 1,-16 132 129,10-101 52,2-1 0,0 76 0,5-117-135,0-2 14,0 1 0,0 0 0,0 0 0,1-1 0,-1 1-1,1 0 1,-1-1 0,1 1 0,0-1 0,0 1 0,0-1-1,0 1 1,1-1 0,-1 0 0,3 3 0,-4-4-19,0-1 0,1 1 0,-1-1 0,1 1 0,-1-1 0,1 0 0,-1 1 0,1-1 0,0 0 0,-1 0 0,1 1 0,-1-1-1,1 0 1,0 0 0,-1 0 0,1 0 0,-1 0 0,1 0 0,0 0 0,-1 0 0,1 0 0,0 0 0,-1 0 0,1 0 0,-1 0 0,1 0 0,0-1 0,0 1 0,16-13 257,-11 8-164,11-10-11,-1-1 1,-1 0-1,24-34 1,-5 7-51,65-68-58,-76 88-70,1 1 0,44-30 0,-62 48 40,1 1 1,-1-1-1,1 1 0,9-4 1,-14 7 27,0-1 1,0 0 0,0 1 0,0 0 0,0-1 0,0 1 0,0 0 0,0 0 0,0 0 0,-1 0 0,1 1 0,0-1 0,0 0 0,0 1 0,0-1 0,0 1 0,0 0 0,0 0 0,-1-1 0,1 1 0,2 2 0,0 2 1,0 0 0,0 0 1,-1 0-1,1 1 0,-1 0 1,0-1-1,-1 1 1,1 0-1,-1 1 0,1 5 1,3 13-67,-2 0 0,3 36 0,-4 54 39,-8-25 158,-30 170 0,31-239-136,-4 31 69,-3-1 0,-2-1-1,-27 71 1,34-108 9,-1 1 1,0-1-1,-1 0 1,0-1-1,-1 0 1,-13 14-1,16-19-24,-1-1-1,1 0 1,-1-1-1,-1 0 1,1 0 0,0 0-1,-1-1 1,0 0-1,0-1 1,-1 0-1,1 0 1,-10 2-1,10-4-43,0 0-1,0 0 0,-1-1 1,1 0-1,0 0 1,0-1-1,-1 0 0,1 0 1,0-1-1,0 0 1,1-1-1,-1 1 0,0-2 1,1 1-1,-1-1 1,1 0-1,-7-6 1,5 3 6,0 0 0,1-1 0,0-1 1,1 1-1,-1-1 0,2 0 1,-11-20-1,7 10-32,1-1 0,1 0 0,-6-24 0,11 32-30,0 1-1,1-1 0,-1-14 1,2 21 38,1 0 0,1 1 0,-1-1 0,1 0 0,-1 1 0,1-1 0,1 0 0,-1 1 0,1-1 0,-1 1 0,4-6 0,-1 5 23,0-1 0,0 1 0,1 0 0,0 0 0,0 1 0,0-1 1,0 1-1,0 0 0,1 1 0,9-5 0,6-2-21,35-12 0,9 0 10,76-14 1,-47 15 79,51-10-4414,-46 21-7956,-54 9 7216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2:04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197 29 5408,'-8'-13'1728,"8"13"-1672,0-1 1,0 1-1,0-1 1,0 1-1,0-1 1,1 1-1,-1-1 1,0 1-1,0-1 1,1 1-1,-1-1 1,0 1-1,0-1 1,1 1-1,-1 0 1,1-1-1,-1 1 0,0-1 1,1 1-1,-1 0 1,1-1-1,0 1 80,-1-1-1,0 1 1,0 0-1,0-1 0,0 1 1,0 0-1,0 0 1,1-1-1,-1 1 1,0 0-1,0 0 0,1-1 1,-1 1-1,0 0 1,0 0-1,1 0 0,-1-1 1,0 1-1,0 0 1,1 0-1,-1 0 0,0 0 1,1 0-1,-1-1 1,0 1-1,1 0 0,-1 0 1,0 0-1,1 0 1,-1 0-1,0 0 1,1 0-1,-1 0 0,0 0 1,0 0-1,1 1 1,0-1-1,-1 1 15,1 0 0,-1-1 0,1 1 0,-1 0 0,0 0 0,1 0 0,-1 0 0,0 0 0,1 0 0,-1 0 0,0 0 0,0 2 0,0 7 219,1-1 0,-3 15 0,-30 240 2052,-27 86-576,26-179-1183,24-121 23,-24 76 0,33-126-648,-1 1-1,1 0 0,0-1 0,0 1 0,0-1 1,-1 1-1,1 0 0,0-1 0,0 1 1,-1-1-1,1 1 0,-1 0 0,1-1 1,0 1-1,-1-1 0,1 1 0,-1-1 1,1 0-1,-1 1 0,0-1 0,1 0 0,-1 1 1,1-1-1,-1 0 0,0 1 0,1-1 1,-2 0-1,2 0-21,-1-1 0,0 1 0,1-1 0,-1 1 0,0-1 0,1 1 1,-1-1-1,1 1 0,-1-1 0,1 1 0,-1-1 0,1 0 0,0 1 0,-1-1 0,1 0 0,0 0 0,-1 1 1,1-1-1,0 0 0,0 0 0,0 1 0,0-1 0,-1 0 0,1-1 0,0 0-22,-1-1 0,1 1 0,-1 0-1,0 0 1,0 0 0,0 0 0,-2-2 0,2 1 16,-1 1 0,1 0 1,0 0-1,0-1 0,0 1 1,0-1-1,0 1 1,0-5-1,0 0 9,1-1 0,0 0 0,0 1 0,0-1 0,1 1 0,1-1 0,3-14 0,-1 10-20,1 0 0,1 0 0,0 1-1,10-14 1,-8 12-25,24-37-95,2 2-1,64-70 1,-96 115 98,0 1 1,0 0 0,0 1 0,1-1 0,-1 0 0,0 0-1,1 1 1,0 0 0,-1-1 0,1 1 0,0 0 0,-1 0-1,1 1 1,3-2 0,-5 3 11,1-1 1,-1 0-1,1 0 0,-1 0 1,1 1-1,-1-1 0,0 1 0,1-1 1,-1 1-1,0 0 0,1-1 1,-1 1-1,0 0 0,0 0 1,0 0-1,0 0 0,0 0 0,0 0 1,0 0-1,0 0 0,0 0 1,0 1-1,0-1 0,-1 0 1,1 1-1,-1-1 0,1 0 0,-1 1 1,1 1-1,4 13 4,-2 0 1,1 0-1,-2 0 1,0 1-1,-1 26 1,-1-17 13,6 33 1,-4-47 12,2 13 41,9 31 1,-11-49-10,1 0 0,0 1 0,0-1-1,1 0 1,0-1 0,0 1 0,0-1-1,9 10 1,-12-15-25,1 1 0,0 0-1,-1-1 1,1 0 0,0 1 0,0-1-1,0 0 1,0 0 0,0 0-1,0 0 1,0-1 0,0 1 0,1-1-1,-1 1 1,0-1 0,0 1 0,1-1-1,-1 0 1,0 0 0,0 0-1,1-1 1,-1 1 0,3-1 0,3-2 48,-1 1 0,0-1 0,0 0 0,-1-1 0,12-7 0,11-9 77,-1-2 1,44-43 0,39-61-213,-85 86 111,-19 29-102,-1 0 0,14-14 0,-20 24 46,0 1 1,0-1-1,0 1 1,0 0 0,1-1-1,-1 1 1,0 0 0,1-1-1,-1 1 1,0 0 0,0-1-1,1 1 1,-1 0-1,0-1 1,1 1 0,-1 0-1,1 0 1,-1 0 0,0-1-1,1 1 1,-1 0 0,1 0-1,-1 0 1,1 0-1,-1 0 1,0 0 0,1 0-1,-2 11-251,-1 1 254,0 18-26,1-1 0,4 53 0,0-66 56,0 1 1,0-1 0,1 1-1,1-1 1,1-1 0,10 21 0,-14-33 0,0 1 0,0 0 0,0 0 0,1-1 0,0 1 0,0-1 0,0 0 0,6 5 0,-8-7-9,1 0-1,0 0 0,0 0 0,0 0 0,0 0 1,-1 0-1,1-1 0,0 1 0,0-1 0,0 0 0,1 1 1,-1-1-1,0 0 0,0 0 0,0 0 0,0 0 1,0-1-1,0 1 0,0-1 0,2 0 0,11-5 37,-1 0-1,0-1 1,-1-1 0,0 0-1,19-16 1,7-4 87,57-33-310,84-61 304,-165 111-52,-1-2 1,20-21 0,-29 29-76,-1-1 0,0 1 1,0-1-1,0 0 0,0 0 0,-1 0 1,0-1-1,0 1 0,3-13 0,-6 19-13,0 0 1,0-1-1,0 1 0,0 0 0,1-1 0,-1 1 1,0 0-1,0 0 0,0-1 0,0 1 0,0 0 1,0-1-1,0 1 0,0 0 0,0-1 0,0 1 1,0 0-1,0-1 0,0 1 0,0 0 0,0 0 1,0-1-1,-1 1 0,1 0 0,0-1 0,0 1 1,0 0-1,0 0 0,-1-1 0,1 1 0,0 0 1,0 0-1,0-1 0,-1 1 0,1 0 0,0 0 1,0 0-1,-1 0 0,1-1 0,0 1 0,-1 0 1,1 0-1,0 0 0,0 0 0,-1 0 0,1 0 1,0 0-1,-1 0 0,1 0 0,0 0 0,-1 0 1,1 0-1,0 0 0,-1 0 0,1 0 0,0 0 1,0 0-1,-1 0 0,1 0 0,-1 1 0,-20 11-453,17-9 416,-17 10-30,2 2 1,0 1 0,1 0 0,1 1-1,-29 36 1,40-44 68,1 0-1,0 0 0,0 1 1,1 0-1,1-1 0,-1 1 1,2 0-1,-1 0 0,1 1 1,1-1-1,-1 12 0,2-17 5,0 1-1,0 0 1,1 0-1,-1 0 1,1 0-1,1-1 1,-1 1-1,1 0 1,0-1-1,0 0 1,0 1 0,1-1-1,0 0 1,0 0-1,0 0 1,1 0-1,0-1 1,0 0-1,0 1 1,8 5-1,-10-8 21,0-1 0,0 0 0,0 1 1,0-1-1,0 0 0,0 0 0,0 0 0,1-1 0,-1 1 0,0-1 0,0 1 0,1-1 0,-1 0 0,0 1 0,1-1 0,-1 0 0,1-1 0,-1 1 0,0 0 1,1-1-1,-1 1 0,0-1 0,0 0 0,0 0 0,1 0 0,-1 0 0,0 0 0,0 0 0,3-3 0,2-2 71,0-1 1,0 0-1,-1 0 0,0-1 0,8-13 1,2-7-19,-1-1 1,-2 0 0,-1-1 0,12-45-1,-22 67-96,2-6-128,4-24-1,-8 37 135,0 1 0,0-1 0,0 1 0,0-1 1,0 1-1,0-1 0,0 1 0,0-1 0,0 1 0,0-1 0,1 1 0,-1 0 0,0-1 0,0 1 0,0-1 0,1 1 0,-1-1 1,0 1-1,0 0 0,1-1 0,-1 1 0,0 0 0,1-1 0,3 11-255,-1 22-40,6 589 464,-9-614-145,-2 22 226,-8 50-1,9-72-184,0 0-1,-1 0 0,-1 0 1,1 0-1,-1-1 1,0 1-1,0-1 0,-1 1 1,0-1-1,0 0 0,-1-1 1,-6 8-1,9-12-14,0 1-1,0-1 1,0 1-1,0-1 1,0 0 0,0 1-1,-1-1 1,1-1-1,-1 1 1,1 0-1,-1 0 1,1-1-1,-1 0 1,1 1 0,-1-1-1,1 0 1,-1 0-1,1 0 1,-1-1-1,-2 1 1,-2-2 12,0 0 0,1-1 0,-1 1 1,1-1-1,0 0 0,-7-4 0,-6-5-53,-1-1 0,2 0-1,0-2 1,1 0 0,0-1-1,1 0 1,1-2 0,0 0-1,1 0 1,-15-29 0,27 44-16,0 0 0,1-1 1,-1 1-1,1-1 0,0 1 0,0-1 1,0 1-1,0-1 0,0 1 0,1-1 0,0 0 1,0 1-1,0-1 0,0 0 0,0 1 1,1-1-1,0 0 0,0 1 0,0-1 1,0 1-1,0-1 0,1 1 0,-1 0 1,4-6-1,0 2-64,1 0 1,0 1-1,0 0 1,0 0-1,15-11 1,41-22 143,-10 6-30,111-98 53,9-8 57,-3 15-69,-149 109-51,0-1 1,-1-1-1,-1 0 0,0-1 1,-2-1-1,26-37 0,-5-6 97,30-67-1,22-73-211,-85 192 104,4-21 32,-7 28-74,-2 4-15,-2 19-91,-63 286 77,42-218 120,-41 98-1,64-183-54,-80 247 266,80-247-229,0 0 1,0 0 0,1 0-1,0 0 1,-1 0-1,1 0 1,0 0 0,1 4-1,-1-7-32,0 1-1,0-1 0,0 0 1,0 0-1,0 0 0,0 1 1,0-1-1,0 0 0,0 0 1,1 0-1,-1 0 1,0 1-1,0-1 0,0 0 1,0 0-1,0 0 0,1 0 1,-1 1-1,0-1 0,0 0 1,0 0-1,0 0 0,1 0 1,-1 0-1,0 0 0,0 0 1,0 0-1,1 0 1,-1 0-1,0 0 0,0 0 1,1 0-1,-1 0 0,0 0 1,0 0-1,0 0 0,1 0 1,-1 0-1,0 0 0,2-1 12,-1 0 0,1 1 0,-1-1 0,1-1 0,-1 1 0,1 0 0,-1 0 0,0 0 0,2-3-1,17-19 178,72-78 74,-76 85-360,1 1 1,1 1 0,37-24-1,-51 35 85,-1 1-1,1 1 1,0-1-1,0 0 1,0 1-1,0 0 1,0 0-1,0 0 1,0 0-1,1 1 1,-1 0-1,0 0 1,0 0-1,0 0 1,1 1-1,-1-1 1,0 1-1,0 0 1,0 0-1,0 1 1,0-1-1,0 1 1,-1 0-1,1 0 1,0 0-1,5 4 1,2 2-342,-1-1 1,1 2 0,-2-1-1,1 1 1,-1 1-1,0 0 1,-1 0-1,8 13 1,-12-17-558,0 0-1,-1 1 1,0-1 0,-1 1 0,1 0 0,-1 0-1,-1-1 1,1 1 0,-1 1 0,0-1-1,-1 0 1,0 12 0,-6 16-3771,1 1 1589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2:04.9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198 101 8320,'-103'-69'3744,"48"54"-3232,37 7 320,10 8-544,-2-8-448,6 8 64,8 0-1760,11 5 1024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2:07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8 166 3712,'-8'-2'5176,"23"10"-2720,6 5-1489,1 0 1,1-1-1,0-2 0,32 11 1,-43-18-662,1 0 0,0 0-1,1-1 1,-1-1 0,0 0 0,21-2 0,-25 0-188,0 0 0,0-1 0,0 0 0,-1-1 0,1 1 0,-1-2 0,1 1 0,-1-1 1,0 0-1,12-10 0,-11 8 15,-1-1-1,0 1 1,-1-2 0,1 1 0,-1-1 0,-1 0 0,7-10-1,-12 16-101,1-1 0,-1 0 0,1 0 0,-1 0 0,0 1-1,0-1 1,-1 0 0,1 0 0,-1-1 0,1 1 0,-1 0 0,0 0-1,0 0 1,0 0 0,-1 0 0,1 0 0,-1 0 0,1 0-1,-1 0 1,0 0 0,0 0 0,-1 0 0,1 0 0,-1 1 0,1-1-1,-1 0 1,0 1 0,-3-4 0,2 3-57,0 0 0,0 0 0,0 0 0,-1 1 0,1-1 0,-1 1 0,1 0 0,-1 0 0,0 0-1,0 1 1,0-1 0,0 1 0,0 0 0,-1 0 0,1 0 0,0 1 0,0 0 0,-1-1 0,1 2 0,0-1 0,-1 0 0,1 1 0,-5 1 0,-2 0-71,0 1-1,0 1 1,1 0 0,-1 0 0,1 1 0,0 1 0,-13 9-1,7-4 97,1 2 0,1 0-1,1 1 1,-1 0-1,2 1 1,-14 20 0,12-13 65,2 0-1,0 1 1,1 0 0,-9 29 0,16-41 7,1 1 1,0 0-1,1 0 1,0 0 0,0 0-1,2 23 1,0-30-24,1 0 1,-1 1 0,1-1-1,1 0 1,-1 0-1,1 0 1,0 0-1,0 0 1,0 0 0,1-1-1,0 1 1,0-1-1,0 0 1,0 1-1,1-1 1,-1-1 0,1 1-1,5 3 1,-2-2 36,0 0 1,1-1-1,0 0 1,0-1-1,0 1 1,0-1 0,1-1-1,-1 0 1,1 0-1,-1-1 1,1 0-1,0 0 1,0-1 0,0 0-1,-1 0 1,1-1-1,0-1 1,-1 1-1,1-1 1,-1-1-1,1 1 1,14-8 0,9-7-1,-1-1 1,-1-2-1,31-25 1,82-79-238,-88 74 154,166-141 51,-212 183-18,1 0 0,0 1 1,1 0-1,19-10 0,-29 17-30,0 0 1,-1 0-1,1-1 0,-1 1 1,1 0-1,-1 0 0,1 0 1,0 0-1,-1 0 1,1 0-1,0 0 0,-1 0 1,1 0-1,-1 0 0,2 0 1,-2 0-5,1 0 0,-1 1 1,0-1-1,0 0 0,0 0 0,1 0 1,-1 1-1,0-1 0,0 0 1,0 0-1,0 0 0,1 1 0,-1-1 1,0 0-1,0 0 0,0 1 1,0-1-1,0 0 0,0 1 0,0-1 1,0 0-1,0 0 0,0 1 1,0-1-1,-6 24 22,3-18 1,-6 24 72,-11 30-9,-2-1 0,-36 71 1,44-99 101,13-21-17,2-10-164,-1-1 1,1 1 0,-1 0-1,1 0 1,-1 0 0,1 0-1,-1 0 1,1 0-1,-1-1 1,0 1 0,1 0-1,-1 0 1,1-1 0,-1 1-1,0 0 1,1-1 0,-1 1-1,1 0 1,-1-1 0,0 1-1,0 0 1,1-1 0,13-15 112,-1-1-1,-1 0 1,15-27 0,-3 5-162,-22 36 37,18-28-69,0 1 0,49-52-1,-67 80 84,2-2-56,1-1 1,0 1-1,10-6 0,-15 9 35,1 1 0,0-1 0,-1 1 1,1-1-1,0 1 0,-1 0 0,1-1 0,0 1 0,-1 0 0,1 0 0,0-1 1,0 1-1,-1 0 0,1 0 0,0 0 0,0 0 0,-1 0 0,1 0 1,0 0-1,0 0 0,-1 1 0,1-1 0,0 0 0,-1 0 0,1 0 1,0 1-1,-1-1 0,1 0 0,0 1 0,-1-1 0,1 1 0,0-1 0,-1 1 1,1-1-1,-1 1 0,1-1 0,-1 1 0,1 0 0,-1-1 0,1 2 1,2 6 1,0 1 1,-1-1 0,0 1 0,-1 0-1,0 0 1,0-1 0,-1 18 0,1 0 15,-2 82 23,0-67-61,1 0-1,6 42 1,-5-79 62,-1 0 0,1 0 0,0 0 0,0 0 1,0-1-1,0 1 0,1 0 0,-1-1 0,1 1 0,0-1 0,0 1 0,1-1 0,-1 0 1,6 5-1,-6-6-14,1 0 1,0 0-1,0-1 1,0 1-1,0-1 1,0 0-1,1 0 1,-1 0 0,0-1-1,0 1 1,1-1-1,-1 1 1,0-1-1,1 0 1,-1-1-1,0 1 1,1 0-1,3-2 1,11-2 51,-1 0 1,0-1-1,-1-1 0,1-1 1,-1 0-1,0-1 0,-1-1 1,0 0-1,17-14 0,-12 5-44,1-1 0,-2-2 0,-1 0 0,0-1 0,-2 0 0,0-1 0,-2-1 0,0-1 0,-2 0 0,-1-1 0,-1 0 0,11-43 1,-20 65-51,0 0 1,-1 0-1,0 0 1,1 0 0,-1 0-1,-1 0 1,1 0 0,0 0-1,-1 0 1,0 0 0,0 0-1,0 0 1,-3-6 0,3 9 2,0-1 0,0 0 0,-1 0 0,1 1 0,0-1 0,-1 1 1,1-1-1,-1 1 0,1 0 0,-1 0 0,0 0 0,0-1 0,1 2 0,-1-1 0,0 0 1,0 0-1,0 0 0,0 1 0,0-1 0,0 1 0,0 0 0,0 0 0,0-1 1,0 1-1,0 0 0,0 1 0,0-1 0,0 0 0,-3 1 0,-4 1-26,0 1 0,0 0 1,0 0-1,0 1 0,1 0 0,0 1 0,-1 0 0,1 0 0,1 0 1,-1 1-1,1 1 0,0-1 0,1 1 0,-1 0 0,1 0 0,-9 16 0,6-9 49,2 0-1,0 1 0,0 0 1,1 0-1,1 1 0,0 0 1,2 0-1,0 0 0,-2 18 1,5-25 10,0 0 0,0 0 1,1 0-1,0 0 1,0 0-1,1 0 0,0 0 1,1-1-1,0 1 1,0-1-1,1 1 0,0-1 1,0-1-1,1 1 1,0 0-1,0-1 0,1 0 1,0 0-1,0-1 1,1 0-1,0 0 0,0 0 1,0-1-1,1 0 1,-1 0-1,1-1 0,1 0 1,13 4-1,-8-3 101,-1 0 0,1-2 1,1 0-1,27 3 0,-34-6-69,-1 0 0,0 0 0,0-1 0,0 0 0,0 0 0,0 0 0,0-1 0,0 0 0,-1-1 0,1 1 0,-1-1 0,11-6 0,-6 0-3,-1 1 1,0-1-1,0-1 0,-1 0 0,0 0 0,12-19 1,39-76 90,-34 57-58,76-120-68,-75 118-128,-30 56-17,1-1-1,1 1 0,-1 0 1,1 0-1,0 0 0,0 0 1,1 0-1,-1 0 0,2 10 1,7 66 357,-6-66-202,1 0 0,1-1-1,0 1 1,1-1 0,1 0 0,0 0 0,1 0-1,1-1 1,0 0 0,13 17 0,-15-24 12,1 0 1,-1 0 0,1 0-1,0-1 1,1 0-1,0-1 1,-1 0-1,2 0 1,-1 0 0,0-1-1,1-1 1,0 1-1,0-1 1,0-1 0,0 0-1,1 0 1,-1-1-1,0 0 1,10 0 0,-8-1-10,1-1 0,-1 0 0,0-1 0,-1 0 0,1 0 0,0-1 0,-1-1 1,1 0-1,-1 0 0,0-1 0,0-1 0,-1 1 0,1-1 0,14-14 1,119-123 218,-53 48-149,2 5 61,-90 89-154,-1-1 1,0 1-1,0-1 0,1 1 0,-1-1 0,0 1 1,0-1-1,-1 1 0,1-1 0,0 0 0,1-3 0,-2 5 0,0-1-1,0 1 0,-1 0 0,1-1 1,0 1-1,0 0 0,0-1 0,0 1 1,0 0-1,0-1 0,0 1 0,-1 0 1,1 0-1,0-1 0,0 1 0,0 0 1,-1-1-1,1 1 0,0 0 0,0 0 1,-1 0-1,1-1 0,0 1 0,-1 0 1,1 0-1,0 0 0,0 0 0,-1 0 0,1-1 1,0 1-1,-1 0 0,1 0 0,0 0 1,-1 0-1,1 0 0,-1 0 0,-3 0-38,1 0 0,-1 1-1,0-1 1,1 1-1,-1 0 1,1 0 0,-1 0-1,1 1 1,-7 2 0,1 2-32,0 0 1,0 0 0,1 1-1,0 0 1,0 1 0,-12 14-1,2 2 1,-17 29 0,22-31 86,1 0 0,-17 43 0,25-55-8,1 0 1,0 0 0,1 0-1,0 1 1,1-1 0,0 1-1,1-1 1,0 1 0,2 15 0,-2-23 6,1 0 0,0-1 1,0 1-1,0 0 1,0-1-1,0 1 1,0 0-1,1-1 0,0 1 1,-1-1-1,1 0 1,0 0-1,0 1 1,0-1-1,0-1 1,0 1-1,1 0 0,-1 0 1,6 2-1,-6-3 23,0 0 0,0-1-1,0 1 1,0 0 0,0-1 0,0 0-1,1 1 1,-1-1 0,0 0 0,0 0-1,0 0 1,1 0 0,-1-1 0,0 1-1,0-1 1,0 1 0,0-1 0,0 0-1,0 0 1,0 1 0,0-1-1,0-1 1,0 1 0,0 0 0,0 0-1,-1-1 1,3-1 0,2-4 12,0-1 0,-1 1 0,0-1 0,0 0 0,-1 0 0,0 0 0,0-1 0,3-13 0,15-73-39,-16 65-31,0 2 53,-2-1-1,2-37 1,-8 54-246,-2 18-127,-4 27-62,-10 68 212,-36 173-37,-38 160 909,88-417-655,-26 97 239,25-100-213,0-1 0,-1 0 0,-1 0 0,0-1 0,0 0 0,-10 12 0,14-21-16,0 0 0,0 0 0,0 0 0,0 0 0,0-1 0,-1 1 0,0-1 0,-3 2 0,5-3-17,1 0 0,-1-1 0,0 1 0,1-1 0,-1 1 0,0-1 0,0 1 1,1-1-1,-1 0 0,0 0 0,0 0 0,1 0 0,-1 0 0,0 0 0,1-1 0,-1 1 1,0-1-1,0 1 0,1-1 0,-1 1 0,1-1 0,-1 0 0,-1-1 0,-1-1-38,0-1 0,0 0 0,0 0 0,1 0 0,0 0-1,0-1 1,0 1 0,0-1 0,1 0 0,-1 1 0,1-1-1,1 0 1,-1-1 0,-1-6 0,0-8-111,0 0-1,0-29 1,2 32 74,0-5-28,1-1 1,1 1 0,1-1-1,1 1 1,1-1 0,8-28-1,-8 39 79,1 1-1,0-1 0,0 1 1,1 0-1,1 1 0,-1-1 1,2 2-1,-1-1 0,2 1 1,-1 0-1,1 0 1,0 1-1,14-9 0,1 2-38,1 0 0,1 2 1,46-17-1,86-19 100,-92 30 29,-47 14-70,0-1 0,0-1 1,-1-1-1,0 0 0,0-2 1,-1 0-1,22-16 0,-20 8 34,0 0-1,-2-2 1,0 1-1,-1-2 0,18-30 1,62-124 163,-36 62 171,-36 61-299,-31 68-203,-41 222-106,47-233 234,0 0 25,-10 66 446,-5 112-1,16-180-440,0 1 0,0-1 0,1 1 0,0 0 0,-1-1 0,3 5 0,-3-7-15,1 0 0,-1 1-1,1-1 1,-1 0 0,1 0-1,0 0 1,-1 0-1,1 0 1,0-1 0,-1 1-1,1 0 1,0 0 0,0 0-1,0-1 1,0 1-1,0 0 1,0-1 0,0 1-1,0-1 1,0 1 0,0-1-1,0 0 1,1 1-1,1-1 1,2 0 19,0-1 0,1 0 0,-1 0 0,0-1 0,0 1 0,0-1 0,0 0 0,0-1 0,8-4-1,42-30 45,0-2 0,58-55 0,-66 54-182,-39 33 67,1 0 0,0 0 0,0 1 1,1 0-1,-1 1 0,18-7 0,-25 11 22,1 1 0,-1-1 0,1 1 0,-1-1 0,1 1-1,-1 0 1,1 0 0,-1 0 0,1 0 0,-1 0 0,0 1 0,1-1-1,-1 1 1,5 1 0,-5-1 0,0 1 1,0-1-1,1 1 1,-1-1-1,0 1 0,0 0 1,-1 0-1,1 0 0,0 0 1,-1 0-1,1 1 0,-1-1 1,0 0-1,1 1 0,-1-1 1,1 5-1,2 6-10,-1 1 0,0 0 0,0 0 0,-2 1 0,0-1 0,0 0 0,-1 0 0,-1 1 0,-1-1 0,-3 18 0,-6 15 16,-28 74-1,38-117-1,-24 62 5,-3 0 0,-2-2-1,-50 78 1,31-64 127,-4-3 1,-69 78-1,110-140-68,0-1 0,-17 13 0,26-22-23,-1-1 1,0 1 0,0-1 0,0 0 0,0 0 0,0 0 0,-1 0-1,1-1 1,0 0 0,-1 0 0,1 0 0,-9 1 0,10-3-26,0 1 1,1 0 0,-1 0-1,0-1 1,1 1-1,-1-1 1,0 0 0,1 0-1,-1 0 1,1 0-1,0 0 1,-1-1 0,1 1-1,0-1 1,0 1 0,-1-1-1,1 0 1,1 0-1,-1 0 1,0 0 0,0 0-1,1 0 1,-2-4-1,0 1 1,1 0-1,-1 0 0,2-1 0,-1 1 1,0-1-1,1 0 0,0 1 1,1-1-1,-1-9 0,3-13-81,1 1 0,1 0 1,1 0-1,1 0 0,2 1 0,11-27 0,-13 37 39,0 0 0,1 1 0,0 0 0,1 0 0,1 1 0,1 0 0,0 1 0,0 0 0,20-18 0,-14 17-242,1 1-1,0 0 1,1 1-1,1 1 1,-1 1-1,2 1 0,36-12 1,-33 14-1401,0 1 0,1 1 0,44-4 0,-13 8-1157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2:08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82 7136,'-4'-8'3232,"31"16"-2816,-9-8 2624,4 3-1760,14-6 1663,4-2-1695,15-7-384,-2 1-544,20-6-288,-6 6-64,9-6-2080,-8 9 1152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2:09.4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0 190 4480,'0'-10'1010,"1"0"0,0 0 0,0 0 0,1 0 0,1 0 0,-1 1 0,6-13 0,-8 21-907,1 0-1,-1 1 1,0-1 0,0 1 0,1-1 0,-1 0 0,0 1 0,1-1 0,-1 1 0,1-1 0,-1 1 0,0-1 0,1 1 0,-1-1-1,1 1 1,-1 0 0,1-1 0,0 1 0,-1 0 0,1-1 0,-1 1 0,1 0 0,0 0 0,-1 0 0,1-1 0,0 1 0,-1 0 0,1 0-1,0 0 1,-1 0 0,1 0 0,0 0 0,-1 0 0,1 0 0,0 1 0,-1-1 0,1 0 0,-1 0 0,1 0 0,0 1 0,-1-1-1,1 0 1,-1 1 0,1-1 0,-1 0 0,1 1 0,-1-1 0,1 1 0,-1-1 0,1 1 0,-1-1 0,1 1 0,-1 0 0,5 6 365,-1-1 1,0 0 0,6 14 0,-7-15-276,2 6 61,0-1 61,0-1 0,-1 1 0,4 12 1,-6-16 111,0-7 359,-3-14-127,-12-130-259,13 133-534,0 10 77,0 0-1,1 0 1,-1-1-1,0 1 0,-1 0 1,1 0-1,0 0 1,-1 0-1,1 0 1,-1 0-1,0 0 1,1 0-1,-2-3 1,1 5 52,1 0 0,0 0-1,0 0 1,0 0 0,0-1 0,0 1-1,0 0 1,-1 0 0,1 0 0,0 0 0,0 0-1,0 0 1,0 0 0,0 0 0,-1-1 0,1 1-1,0 0 1,0 0 0,0 0 0,-1 0-1,1 0 1,0 0 0,0 0 0,0 0 0,0 0-1,-1 0 1,1 0 0,0 0 0,0 0 0,0 0-1,-1 0 1,1 0 0,0 1 0,0-1-1,0 0 1,0 0 0,-1 0 0,1 0 0,0 0-1,0 0 1,0 0 0,0 1 0,-5 10-34,2 18 113,3-28-77,-9 73 51,0 11 32,6-40-86,1-18-1172,2 46-1,4-45-229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2:13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1281 4224,'-16'-1'10363,"22"-3"-6048,2-2-3350,1 0 0,12-13 0,6-12-422,37-55-1,17-43-51,-45 68-67,2 2 0,52-60 0,-67 92-131,-7 8-34,29-27-1,-37 42-201,-5 8-57,-5 18-46,-94 415 417,85-391-283,9-36-33,1-4 95,5-10 75,0 0-95,10-9-17,-1 0 1,21-29 0,2-4-98,16-9-107,1 2 1,3 2-1,66-46 0,-120 95 86,5-3-28,-1 1 0,1-1 0,10-3-1,-16 7 27,1 0-1,-1 1 0,1-1 0,-1 1 0,1-1 1,-1 1-1,1 0 0,-1 0 0,1 0 0,-1 0 0,1 0 1,0 0-1,-1 0 0,1 0 0,-1 0 0,1 1 1,-1-1-1,1 1 0,-1-1 0,1 1 0,-1-1 0,1 1 1,0 1-1,1 0 4,-1 0 1,0 1-1,0-1 0,0 0 1,0 1-1,0 0 0,0 0 1,-1-1-1,1 1 1,-1 0-1,0 0 0,0 0 1,0 0-1,0 4 0,1 5-14,0 0-1,-1 16 0,-1-19 2,2 51 42,3 0 0,20 98 0,-24-154-12,0 1 0,1 0 0,0 0 0,0 0 0,0-1 1,1 1-1,-1-1 0,7 8 0,-7-10-6,-1 0 1,1 0-1,0-1 0,0 1 0,1 0 1,-1-1-1,0 1 0,0-1 0,1 0 0,-1 0 1,1 0-1,-1 0 0,1 0 0,0 0 1,-1-1-1,1 1 0,-1-1 0,4 0 1,3 0 23,0-1 1,0 0-1,0 0 1,0-1 0,0 0-1,0-1 1,14-7 0,-9 3 15,0 0 0,-1-1 1,21-17-1,-12 6-8,0-1 0,-2-1-1,0-1 1,-2-1 0,0-1-1,-1 0 1,-2-1 0,-1-1-1,0 0 1,-2-1 0,17-56-1,-27 72-46,1 1 0,-1 0 0,-1-1-1,0 1 1,-1-14 0,0 20-29,0 0-1,-1-1 0,0 1 1,0 0-1,0 0 1,0 0-1,0 1 0,-1-1 1,1 0-1,-1 0 1,0 1-1,-1-1 0,1 1 1,0 0-1,-5-4 1,5 5-5,0 0 0,0 1 0,0-1 1,0 1-1,0-1 0,0 1 1,0 0-1,-1 0 0,1 0 1,-1 0-1,1 0 0,-1 1 1,1-1-1,-1 1 0,1 0 0,-1 0 1,1 0-1,-1 0 0,1 0 1,-1 0-1,0 1 0,1-1 1,-4 2-1,1-1 7,0 1 0,1 1 0,-1-1 0,0 1 1,1-1-1,-1 1 0,1 0 0,0 1 0,-7 7 0,3-2 18,0 0-1,1 1 0,0 0 1,1 1-1,-9 19 1,5-4-11,-10 40 1,12-36 62,2 0 0,-5 57 0,10-75-18,1 1 0,0-1 0,1 1 0,0-1 1,1 0-1,1 1 0,0-1 0,0 0 0,1-1 0,6 13 1,-6-17 26,0-1 1,1 1 0,0-1 0,0-1 0,0 1 0,0-1 0,1 0 0,0 0 0,0 0 0,1-1-1,-1 0 1,1 0 0,0-1 0,0 0 0,0 0 0,0-1 0,14 4 0,-6-3 45,-1-1-1,1-1 1,0 0 0,-1 0 0,1-2-1,0 0 1,-1 0 0,22-6 0,-23 3-69,1-1 0,-1 0 0,0 0 0,-1-2 0,1 0 0,-1 0 0,-1-1 0,1 0 0,-1-1 0,-1 0 0,0-1 0,16-19 0,4-12 69,-1 0 1,29-57-1,-15 22-53,27-40-805,-75 127 670,1-1 1,0 2 0,0-1-1,-3 22 1,-1 1 40,3-15 38,-43 192 102,46-195-18,0 1 1,1 0-1,2 30 0,-1-47-56,0 1 1,0 0-1,0 0 0,0-1 0,0 1 1,0 0-1,0 0 0,0-1 0,1 1 0,-1 0 1,0 0-1,0-1 0,1 1 0,-1 0 0,0-1 1,1 1-1,-1 0 0,1-1 0,-1 1 1,1-1-1,-1 1 0,1-1 0,-1 1 0,1-1 1,0 1-1,-1-1 0,1 1 0,0-1 1,-1 0-1,1 1 0,0-1 0,-1 0 0,1 0 1,0 0-1,0 1 0,-1-1 0,1 0 0,0 0 1,0 0-1,-1 0 0,1 0 0,0 0 1,0-1-1,-1 1 0,1 0 0,0 0 0,0 0 1,-1-1-1,1 1 0,0-1 0,6-2 20,-1 0-1,1-1 0,-1 0 0,7-5 0,-11 7-25,15-11-9,-1-2 1,0 0 0,14-17 0,39-56-206,-17 20-32,-48 64 203,-2 1 3,0 0 0,0 1 0,0-1 0,1 0-1,-1 1 1,1 0 0,0-1 0,-1 1 0,1 0 0,5-2 0,-8 4 29,0 0-1,1 0 1,-1 0 0,0 0-1,0 0 1,1 0 0,-1 0-1,0 0 1,0 1 0,1-1-1,-1 0 1,0 0 0,0 0-1,0 0 1,1 0 0,-1 1-1,0-1 1,0 0 0,0 0-1,1 0 1,-1 1 0,0-1-1,0 0 1,0 0 0,0 1-1,0-1 1,0 0 0,1 0-1,-1 0 1,0 1 0,0-1-1,0 0 1,0 1 0,0-1 0,0 0-1,0 0 1,0 1 0,0-1-1,0 0 1,0 0 0,-1 1-1,0 15-148,-17 66-365,2-10 351,14-65 161,0 4 29,0 0 1,0 0-1,1 1 0,2 22 0,-1-31-3,0 0 0,1-1 0,0 1-1,-1 0 1,1 0 0,0 0-1,1 0 1,-1-1 0,0 1 0,1-1-1,-1 1 1,1-1 0,0 1 0,0-1-1,0 0 1,0 0 0,0 0 0,1 0-1,-1 0 1,1-1 0,-1 1 0,1-1-1,-1 0 1,5 2 0,-3-2 24,0 1 0,0-1 1,1 0-1,-1-1 0,1 1 1,-1-1-1,0 0 0,1 0 0,5-1 1,4-1 163,21-7 0,-26 6-187,0-1 1,0 0 0,0 0 0,-1-1 0,1 0 0,-1 0 0,0-1 0,-1 0 0,0-1 0,13-13 0,-2-3 39,0 0 0,17-32 0,79-122-63,-63 100-31,139-231 48,-142 215-52,-3-2 0,41-128 0,-82 210-19,5-26-1,-9 35-6,1 0-1,-1 1 0,0-1 0,0 0 1,0 0-1,0 1 0,-1-1 0,0 0 1,0 0-1,0 1 0,-2-7 1,2 9 42,1 0 0,-1 0 0,1 1 0,-1-1 0,0 0 0,0 0 0,1 0 0,-1 0 1,0 1-1,0-1 0,0 0 0,0 1 0,0-1 0,0 0 0,0 1 0,0-1 1,0 1-1,0 0 0,0-1 0,0 1 0,0 0 0,-1 0 0,1 0 0,0 0 0,0 0 1,0 0-1,0 0 0,-3 0 0,1 1 5,0 0 0,-1 0 1,1 0-1,0 0 0,0 1 1,0-1-1,0 1 0,0 0 0,0 0 1,-3 2-1,-5 7-14,1 0-1,-1 1 1,2 0 0,-1 0 0,-9 20-1,-35 73 81,22-32 114,-43 146 0,52-123-99,4 0 1,4 1-1,-3 130 0,18-224-50,1 97 263,-1-90-175,2-1 0,-1 0-1,1 0 1,1 0 0,-1 0-1,2 0 1,-1-1 0,7 12 0,-9-18-64,1 0 1,0 0-1,-1 0 1,1 0-1,0 0 0,0 0 1,0 0-1,0-1 1,0 1-1,1-1 1,-1 1-1,0-1 1,1 0-1,-1 0 1,1 0-1,-1 0 1,1-1-1,-1 1 1,1-1-1,0 1 1,-1-1-1,6 0 1,-2 0 8,1-1 1,0 0-1,-1 0 0,1-1 1,-1 0-1,0 0 1,1 0-1,5-4 0,4-3-3,-1-1 0,0 0 0,0-1 0,-1 0 0,-1-1-1,0-1 1,-1 0 0,11-15 0,12-21-177,30-54 0,-50 78 51,33-67 74,-1 3-138,-46 87 138,1 0 1,0 1-1,-1-1 0,1 0 0,0 1 1,0-1-1,0 1 0,0-1 0,0 1 0,0 0 1,1 0-1,-1 0 0,0 0 0,1 0 1,2 0-1,2-1-42,0 1 0,1 0 0,11 0 0,-16 1 40,0 0 1,-1 0-1,1 1 0,-1-1 0,1 1 0,0 0 0,-1-1 1,1 1-1,-1 0 0,0 0 0,1 1 0,-1-1 0,0 0 0,0 1 1,1 0-1,-1-1 0,0 1 0,-1 0 0,1 0 0,0 0 1,-1 0-1,1 0 0,-1 0 0,1 1 0,1 4 0,1 3 24,0 1 0,-1 0 0,-1 0 0,3 19 0,-3-20-84,7 113-82,-8-85 126,12 73 0,-12-104 60,0-1 1,1 0-1,0 0 1,0 0-1,1 0 0,-1 0 1,5 6-1,-5-10-18,-1 0 0,1-1 0,-1 1 0,1 0 0,-1-1 0,1 1 0,0-1 0,0 0 0,0 1 0,0-1 0,0 0 0,0 0 0,0 0 0,0-1 0,1 1 0,-1 0 0,0-1 0,0 1 0,1-1 0,-1 0 0,0 0 0,1 0 0,-1 0 0,3-1 0,9-1 31,1-1 1,-1-1 0,0-1-1,0 0 1,0 0-1,-1-2 1,1 1 0,-2-2-1,1 0 1,14-11-1,7-12 86,-1-1-1,-1-1 0,53-74 1,-78 98-146,0-1 0,-1 0 0,6-13 0,-8 5-180,-4 18 187,0 0 0,0-1 1,0 1-1,0 0 1,0 0-1,0-1 0,0 1 1,0 0-1,0 0 1,0 0-1,0-1 0,0 1 1,0 0-1,0 0 1,0 0-1,-1-1 0,1 1 1,0 0-1,0 0 1,0 0-1,0-1 0,0 1 1,0 0-1,-1 0 1,1 0-1,0 0 0,0 0 1,-1-1-1,1 1-13,-1 0-1,0 0 1,1 1 0,-1-1-1,1 0 1,-1 0-1,0 0 1,1 0-1,-1 1 1,1-1 0,-1 0-1,1 1 1,-1-1-1,1 0 1,-1 1 0,0 0-1,-21 17-33,0 2 0,1 0 0,1 1 0,2 1 0,0 1 0,1 1 0,-20 37 0,32-53 60,1 0 0,0 1 0,0 0 1,1 0-1,0 0 0,1 0 0,-2 10 0,3-16 2,1-1 0,0 1 1,0-1-1,0 0 0,0 1 0,1-1 1,-1 0-1,1 1 0,-1-1 0,1 0 1,0 0-1,0 1 0,0-1 0,0 0 1,0 0-1,0 0 0,1 0 0,-1 0 1,0 0-1,1-1 0,0 1 0,-1 0 1,1-1-1,0 1 0,0-1 0,0 0 1,0 0-1,0 1 0,0-1 1,1-1-1,-1 1 0,0 0 0,4 0 1,3 2 59,1-2 0,-1 1 1,1-1-1,-1 0 0,1-1 1,-1 0-1,1-1 1,-1 0-1,14-3 0,-16 2-49,1 0 0,-1-1 0,0 1 0,0-1 0,0-1 1,0 1-1,0-1 0,-1-1 0,1 1 0,-1-1 0,-1 0 0,9-9 0,-5 3 9,-2 0 1,1-1-1,-2 0 0,0 0 1,0 0-1,7-24 0,-6 12-11,-1-1 0,4-45 0,-9 58-69,0 1 0,-1 0 0,0-1 0,-1 1 0,-1 0 0,1-1 0,-6-14 0,6 23 20,0 0 1,0-1-1,0 1 0,-1 0 1,0 0-1,1 0 0,-1 1 1,0-1-1,0 0 0,-1 1 1,1-1-1,-1 1 1,1 0-1,-1 0 0,0 0 1,1 0-1,-1 0 0,0 0 1,0 1-1,0 0 0,-1-1 1,1 1-1,0 0 0,0 1 1,-1-1-1,1 0 0,0 1 1,-7 0-1,-11 3-57,20-3 90,1 0 0,-1 0 0,1 0 1,-1 0-1,1 0 0,-1 0 0,1 0 0,-1 0 0,1 0 0,0 0 0,-1 1 0,1-1 0,-1 0 0,1 0 0,-1 1 0,1-1 0,0 0 0,-1 1 0,1-1 0,0 0 0,-1 1 0,1-1 0,0 0 0,-1 1 1,1-1-1,0 1 0,0-1 0,0 0 0,-1 1 0,1-1 0,0 1 0,0-1 0,0 1 0,0-1 0,0 1 0,0-1 0,0 1 0,0 0 0,1 0 2,-1-1 0,1 1-1,0-1 1,0 0 0,0 1 0,0-1-1,0 0 1,-1 1 0,1-1-1,0 0 1,0 0 0,0 0 0,0 0-1,2 0 1,-1 0 10,16 1 37,0-2 0,0 0 1,0-1-1,-1-1 1,1 0-1,17-7 0,18-2-29,-17 5-71,1 1 1,0 2-1,1 2 1,-1 1-1,49 5 1,-79-3 71,-1 0 0,1 1 1,0-1-1,-1 1 0,1 0 1,-1 1-1,1 0 1,-1 0-1,0 0 0,0 1 1,6 4-1,-9-5 8,-1-1 1,1 1-1,-1 0 1,1 0-1,-1 0 0,0 0 1,0 0-1,-1 1 1,1-1-1,-1 1 0,1-1 1,-1 1-1,0-1 1,0 1-1,-1 0 0,1-1 1,-1 1-1,0 0 1,0 0-1,0 0 0,-1 6 1,-3 11 48,-1 1 1,-1-1 0,0 0-1,-2 0 1,-1-1 0,0 0-1,-1 0 1,-14 19-1,19-33-71,2-1 10,0 0 0,0 0 0,0 0 0,-2 7 0,5-12-12,-1 0 0,1 0 0,0 0 1,0 1-1,0-1 0,0 0 0,0 0 0,0 1 1,0-1-1,-1 0 0,1 0 0,0 1 0,0-1 1,0 0-1,0 0 0,0 1 0,0-1 1,0 0-1,0 0 0,0 1 0,0-1 0,1 0 1,-1 0-1,0 1 0,0-1 0,0 0 0,0 0 1,0 1-1,0-1 0,0 0 0,1 0 0,-1 0 1,0 1-1,0-1 0,0 0 0,1 0 0,-1 0 1,0 0-1,0 1 0,0-1 0,1 0 0,-1 0 1,0 0-1,0 0 0,1 0 0,-1 0 1,0 0-1,0 0 0,1 0 0,-1 0 0,0 0 1,0 0-1,1 0 0,-1 0 0,0 0 0,0 0 1,1 0-1,-1 0 0,0 0 0,0 0 0,1 0 1,-1 0-1,0 0 0,1-1 0,2 0 36,0 0-1,-1 0 0,1-1 1,0 1-1,0-1 1,4-3-1,34-33 52,49-55-1,5-7-15,-77 82-146,-12 12 36,0 0-1,0 0 1,0 0 0,1 1 0,11-7-1,-18 12 31,1-1 0,0 1-1,-1 0 1,1-1 0,0 1-1,-1 0 1,1-1 0,0 1 0,-1 0-1,1 0 1,0 0 0,-1 0-1,1-1 1,0 1 0,0 0-1,-1 0 1,1 0 0,0 1-1,-1-1 1,1 0 0,0 0-1,0 0 1,-1 0 0,1 1-1,0-1 1,-1 0 0,1 1-1,0-1 1,-1 1 0,1-1-1,-1 0 1,1 1 0,-1-1-1,1 1 1,-1-1 0,1 1-1,-1 0 1,1-1 0,-1 1-1,0 0 1,1-1 0,-1 1-1,0 0 1,2 4-19,-1 0 1,0 0-1,0 0 0,0 0 0,0 5 1,-1-6 15,3 37-54,4 41 105,-6-73 10,1 0 0,1 1 0,0-1 0,0 0 0,0 0 0,8 12 0,-10-20-35,0 1 0,0 0 0,0-1-1,0 1 1,0-1 0,1 1 0,-1-1-1,1 0 1,-1 0 0,1 0 0,-1 1 0,1-1-1,-1-1 1,1 1 0,0 0 0,0 0-1,3 0 1,-2 0 7,0-1 0,0 0-1,0 0 1,0 0 0,-1 0-1,1-1 1,0 1 0,0-1 0,0 0-1,5-2 1,3-2 34,0-1-1,0 0 1,-1-1 0,17-14 0,122-113 20,-45 38-57,-45 42-77,-26 22-32,37-27 0,-68 58 72,0 0 0,-1 0 0,1 0 1,0 0-1,0 0 0,0 0 0,0 0 1,0 0-1,0 1 0,3-1 0,-5 1 9,1 0 0,0 0-1,0 0 1,-1 0-1,1 0 1,0 1 0,-1-1-1,1 0 1,0 0 0,-1 1-1,1-1 1,0 0-1,-1 1 1,1-1 0,-1 1-1,1-1 1,-1 1-1,1-1 1,-1 1 0,1-1-1,-1 1 1,1 0-1,-1-1 1,0 1 0,1 0-1,-1-1 1,0 1-1,1 0 1,-1-1 0,0 1-1,0 0 1,0 0-1,1 6 4,0 0-1,0-1 0,-1 1 0,0-1 0,-1 1 1,-1 8-1,0 3 22,-28 204 215,20-163-113,-34 103-1,38-147-88,0-1-1,0 1 0,-1-1 0,-13 18 0,17-28-9,1 0 0,-1 0-1,0 0 1,-1-1 0,1 0-1,0 1 1,-1-1 0,0-1-1,0 1 1,0 0 0,0-1 0,0 0-1,0 0 1,-1 0 0,1 0-1,-1-1 1,1 0 0,-6 1-1,6-2 4,0 0 0,0-1 0,0 1 0,0-1 0,0 0 0,1-1 0,-1 1 0,0-1-1,0 1 1,1-1 0,-1 0 0,1 0 0,0-1 0,-1 1 0,1-1 0,0 1 0,0-1-1,1 0 1,-4-4 0,-2-3-50,0-1 0,1 0 0,0 0-1,-7-18 1,6 10-40,1 0 1,-6-30-1,13 48 57,0 1 1,0-1 0,0 1-1,0 0 1,0-1-1,0 1 1,0 0 0,0-1-1,0 1 1,0-1-1,0 1 1,0 0 0,0-1-1,0 1 1,0-1-1,0 1 1,0 0 0,0-1-1,1 1 1,-1 0-1,0-1 1,0 1 0,0 0-1,1-1 1,-1 1-1,0 0 1,0 0 0,1-1-1,-1 1 1,1 0-1,0-1-1,0 1 0,0 0-1,0 0 1,0-1-1,0 1 1,0 0-1,0 0 1,0 0 0,0 0-1,0 0 1,1 0-1,32 10-15,-29-8 32,26 9 60,106 32 32,-112-37-103,-1-1 0,1-1 0,45 1 0,-16-6-629,85-12 0,-14-15-5745,-92 19 4229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6:13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 7232,'1'-2'2512,"1"5"-1392,8 9 890,4-3-1034,-1 2-1,0-1 0,-1 1 0,0 1 0,0 0 1,-2 1-1,12 17 0,54 103 63,-24-39-321,45 48 11,-58-90-231,61 112 1,-69-95 63,33 101 0,-49-119-105,-2 0 0,11 101 1,-22-122-353,-2-1 0,-1 0 0,-2 0 1,-1 0-1,-12 50 0,6-45-45,-1-1-1,-2 0 0,-1 0 1,-23 39-1,17-42-214,0 0 0,-2-1 0,-40 39 0,-86 65-7577,104-93 3648,6 0-4027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2:13.5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0 200 12960,'14'5'5887,"89"-5"-5119,-35-5 2464,-2 5-1920,69-12 448,1 1-1056,38-13-416,-11 3-192,35-11-96,-5 1 0,-27 7-5792,-27 11 3168,-22-19-7967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2:21.7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 2496,'0'-3'550,"3"11"6584,-1-6-6365,2 6-918,6 17 322,3 7 230,-11-29-275,1 1 0,0 0-1,0-1 1,0 0 0,0 1 0,1-1 0,0-1 0,-1 1 0,1 0 0,0-1 0,0 0 0,0 0 0,6 2 0,6 2 152,1-2 1,21 4-1,-1 0-128,-11-3 96,0-1 0,0-1 0,46 0 0,79-13 427,-130 8-609,145-16 249,43-4 15,245 6 337,-78 25-683,-257-3 277,106 4-58,95-21-94,-119 2 160,261-7-183,-327 14 38,71-5 253,307-20-270,-339 17-111,-1 0-83,140 5 204,93 2 107,-366 3-567,-1 2 0,44 8 0,-72-8-377,1 1-408,0-1 0,0-1 0,0 0 0,0 0 0,22-2 0,23-12-4658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2:22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20 4384,'-5'-11'1632,"10"11"1184,3-5-832,5 1-1120,6 4-544,-1 0-256,5 0 32,9 4-32,3 1 320,14-2-192,10 5-2208,9 1 1088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2:5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8 550 4224,'-7'4'1252,"7"0"-557,2 3 1624,9-11-26,-3 2-1871,9-8 183,0-1 0,0-1-1,-1 0 1,15-16 0,55-62 227,-70 72-738,0-1 0,-2-1-1,0 0 1,14-27 0,-6 6-135,-3-2 0,22-70 1,-34 94-147,-3 16-417,-2 9 443,-1 10 147,-3 30-26,-13 68-1,10-79 74,-48 258 467,34-194-344,-35 147 224,9-43 243,41-176-372,2-18 121,1 0 0,-1 0 0,-5 12-1,7-20 39,-1-4-108,3-8 53,13-41 173,27-51-197,55-170-459,-38 137 190,-3 8 36,1-21-207,26-65-92,-41 129-428,-41 82 585,1 0 1,0 0-1,0 0 0,0 1 0,1-1 0,-1 1 1,1-1-1,4-3 0,-6 6 35,0-1-1,0 0 1,0 1 0,1-1 0,-1 1-1,0 0 1,0-1 0,0 1-1,0 0 1,1-1 0,-1 1-1,0 0 1,0 0 0,0 0-1,1 0 1,-1 1 0,0-1 0,0 0-1,0 0 1,1 1 0,-1-1-1,0 0 1,0 1 0,0-1-1,0 1 1,2 1 0,0 1-10,1 0 0,-1 0 0,0 0 0,0 0 0,0 1 0,0-1 0,0 1 0,-1 0 0,4 8 0,1 4-4,6 21 0,-11-31 19,5 23 1,-1-1-1,-1 1 1,-1 0 0,-1 0-1,-2 0 1,-1 0 0,-4 32-1,-6 16 132,-29 108 0,33-161 15,-14 37 1,17-55-73,1 0 0,-1 0 0,0 0 0,0-1 1,-1 0-1,0 1 0,0-1 0,0 0 1,0-1-1,-1 1 0,-6 4 0,8-7-43,1-1-1,-1 0 1,1 1-1,-1-1 0,0 0 1,0 0-1,1-1 1,-1 1-1,0-1 0,0 1 1,0-1-1,0 0 0,0 0 1,1 0-1,-1 0 1,0 0-1,0-1 0,0 0 1,0 1-1,1-1 1,-6-2-1,0-1-30,1 0 1,-1-1-1,1 0 0,0 0 1,-12-12-1,19 17-6,0 0 0,0-1 0,-1 1 0,1-1-1,0 1 1,0 0 0,-1-1 0,1 1 0,-1 0 0,1-1 0,0 1 0,-1 0 0,1 0-1,0 0 1,-1-1 0,1 1 0,-1 0 0,1 0 0,-1 0 0,1 0 0,-1 0-1,1 0 1,0-1 0,-1 1 0,1 0 0,-1 0 0,1 1 0,-1-1 0,1 0 0,-1 0-1,1 0 1,-1 0 0,1 0 0,0 0 0,-1 1 0,1-1 0,-1 0 0,1 0 0,0 1-1,-1-1 1,1 0 0,-1 0 0,1 1 0,0-1 0,0 0 0,-1 1 0,1-1-1,0 1 1,0-1 0,-1 0 0,1 1 0,0-1 0,0 1 0,0-1 0,0 1 0,-1-1-1,1 1 1,0-1 0,0 0 0,0 1 0,0 0 0,-1 5-67,1-1 0,-1 1 1,1-1-1,1 8 0,2 6 31,0 1-1,2-1 1,0 0 0,2-1-1,0 0 1,1 0 0,19 33-1,-23-44 88,1 0-1,-1-1 1,1 1 0,0-1-1,0 0 1,1 0-1,0-1 1,0 0-1,0 0 1,1 0-1,-1-1 1,1 0-1,13 6 1,-7-6 53,0 0 0,1 0-1,-1-2 1,1 0 0,0 0 0,0-1 0,-1-1 0,1 0 0,16-3 0,-5-1 1,0-2 0,-1 0 0,1-2 0,24-10 0,-41 15-61,0 0 0,-1-1 0,1 0 0,-1 0-1,1-1 1,-1 1 0,-1-2 0,1 1 0,-1-1 0,0 0 0,0 0-1,7-10 1,-6 3-5,0 1-1,-1-1 0,0 0 0,-1-1 0,-1 1 0,0-1 1,-1 0-1,0 0 0,-1 0 0,0-1 0,-2 1 0,0 0 1,0-1-1,-1 1 0,-1 0 0,-4-17 0,5 27-70,0-1-1,-1 1 0,0 1 0,1-1 1,-1 0-1,-1 0 0,1 1 1,0-1-1,-5-3 0,6 6 24,0 0 0,0 0 0,0 0 0,0 0 0,0 0 0,-1 1 0,1-1 0,0 0 0,-1 1 0,1-1 1,0 1-1,-1 0 0,1-1 0,-1 1 0,1 0 0,0 0 0,-1 0 0,1 0 0,-1 0 0,1 0 0,-1 0 0,1 0 0,0 1 0,-1-1 0,1 0 0,-1 1 0,1 0 0,0-1 0,-1 1 0,1 0 0,-2 1 0,-5 4-44,0 1 0,0-1-1,1 2 1,0-1-1,0 1 1,0 0-1,-6 11 1,-36 68-15,41-72 86,0 1-1,2 0 0,-1 0 0,-6 30 0,12-41-5,1 0 0,-1 0 1,1 0-1,0 0 0,0 0 0,1 0 0,-1 0 1,1 0-1,2 6 0,-2-8-5,0 0-1,1 0 1,-1 1 0,1-1-1,0 0 1,0 0 0,0 0-1,0-1 1,1 1 0,-1 0-1,1-1 1,0 0-1,-1 0 1,6 3 0,-2-1 33,1-1 0,0 1 0,0-2 0,0 1 0,0-1 0,11 2 0,46 4 231,-59-8-235,15 1 27,-1-1-1,0-1 1,0-1-1,0-1 1,0-1-1,0 0 1,-1-2-1,32-12 1,-10 0 79,-2-2 0,68-46-1,-80 48-77,0-2 1,-1-1-1,-1-1 0,-1 0 0,38-51 0,-57 67-43,0-1-1,0 1 1,5-12 0,-8 17-18,-1-1 0,1 1 0,-1 0 0,1 0 0,-1-1 0,0 1 0,1 0 1,-1-1-1,0 1 0,0-1 0,0 1 0,0 0 0,0-1 0,0 1 0,0 0 0,-1-1 0,1 1 1,0 0-1,-1-1 0,1 1 0,-1 0 0,1-1 0,-1 1 0,0 0 0,-1-2 0,1 2 1,1 1 0,-1-1-1,0 1 1,1 0-1,-1-1 1,1 1 0,-1 0-1,0 0 1,1 0 0,-1-1-1,0 1 1,0 0-1,1 0 1,-1 0 0,0 0-1,1 0 1,-1 0 0,0 0-1,1 0 1,-1 0 0,0 1-1,0-1 1,0 0-1,-15 9-68,12-7 48,-5 5-23,-1 0 1,1 0-1,0 1 0,0 1 0,1 0 1,0 0-1,-10 15 0,-6 8-14,10-15 24,-69 90 75,69-87 4,1 0-1,1 0 0,-15 37 0,24-47-27,0 0-1,0 0 0,1 1 1,0-1-1,1 0 0,0 1 1,2 20-1,-1-30 4,0 0 0,0 0 0,0 0 0,0 0 0,0 0 0,0 0 0,0 0 0,1 0 0,-1 0-1,0 0 1,1 0 0,-1 0 0,1-1 0,-1 1 0,1 0 0,0 0 0,-1 0 0,1-1 0,0 1 0,-1 0 0,1 0 0,0-1 0,0 1 0,0-1 0,0 1 0,-1-1 0,1 1 0,0-1-1,0 0 1,0 1 0,0-1 0,0 0 0,0 0 0,0 1 0,0-1 0,0 0 0,0 0 0,0 0 0,0 0 0,0 0 0,0-1 0,0 1 0,0 0 0,0 0 0,0-1 0,1 0 0,6-1 60,-1-1 0,1 0 1,-1-1-1,10-6 1,-13 8-31,5-4 14,0-1 0,0 1 0,-1-2 0,1 1-1,-2-1 1,1 0 0,-1-1 0,0 0 0,-1 0 0,0 0-1,-1-1 1,8-17 0,-2-4-111,0 0 0,10-62-1,-20 77-397,-2 15 80,0 10 86,-1 10 137,1 0 0,1 1-1,3 23 1,-2-35 162,0-1 1,1 1-1,0-1 0,1 1 1,-1-1-1,1 0 0,1 0 1,-1 0-1,1 0 0,0 0 1,6 6-1,-6-9 32,0 1 0,0-1 0,0 0-1,1 0 1,0 0 0,-1 0 0,1-1 0,1 0 0,-1 0-1,0 0 1,1-1 0,-1 1 0,1-2 0,0 1 0,0 0-1,-1-1 1,1 0 0,0-1 0,0 1 0,0-1 0,0 0-1,9-1 1,-8 0-12,-1 1 0,0-1 0,1 0 0,-1 0 0,0-1 0,1 0-1,-1 0 1,0 0 0,0-1 0,-1 0 0,1 0 0,10-7 0,-9 2 9,0 1 0,-1-1 0,0 1 1,0-2-1,9-16 0,19-52 50,-30 66-85,33-99 72,-1 0-429,-35 108 311,0 0-1,0-1 1,0 1 0,1 0-1,-1 0 1,1 0 0,-1 0-1,1 0 1,0 0 0,2-2 0,-3 4 21,-1 0 1,0 0 0,1 0-1,-1-1 1,0 1 0,1 0-1,-1 0 1,0 0-1,1 0 1,-1 0 0,1 0-1,-1-1 1,0 1 0,1 0-1,-1 0 1,1 0 0,-1 0-1,0 1 1,1-1 0,-1 0-1,1 0 1,-1 0 0,0 0-1,1 0 1,0 1-5,0 0 1,-1-1-1,1 1 0,0 0 0,-1 0 1,1-1-1,-1 1 0,1 0 1,-1 0-1,0 0 0,1 0 1,-1-1-1,0 1 0,0 0 0,1 2 1,3 22-78,-2 0 1,0 0-1,-4 45 1,1-50 119,1 12 48,-2-1 0,-9 41-1,9-62-14,0-1-1,-1 1 0,-1-1 0,1 0 0,-1 0 1,-1-1-1,0 1 0,0-1 0,-1 0 0,0 0 0,-12 12 1,16-18-33,-1 0 0,0 0 0,1 0 0,-1-1 0,0 1 0,0-1 0,0 1 0,0-1 0,0 0 0,0 0 0,-5 0 0,-2 1 48,-1-2 1,-11 1 0,14-1-57,-1-1-41,9 1 23,0 0-1,0 0 1,0 0 0,0 0 0,0-1 0,1 1 0,-1 0 0,0 0 0,0 0 0,0 0 0,0 0 0,0 0 0,0 0 0,1 0-1,-1-1 1,0 1 0,0 0 0,0 0 0,0 0 0,0 0 0,0 0 0,0 0 0,0-1 0,0 1 0,0 0 0,0 0 0,0 0-1,0 0 1,0-1 0,0 1 0,0 0 0,0 0 0,0 0 0,0 0 0,0 0 0,0-1 0,0 1 0,0 0 0,0 0 0,0 0-1,0 0 1,0 0 0,0-1 0,0 1 0,0 0 0,0 0 0,-1 0 0,1 0 0,0 0 0,0 0 0,0 0 0,0-1-1,0 1 1,0 0 0,-1 0 0,1 0 0,0 0 0,0 0-26,70-15 18,0-2 0,87-36 1,-112 36 12,69-17 1,-77 30-135,-35 4 113,0 0-1,0 0 1,0 0-1,0 0 1,0 1 0,0-1-1,0 1 1,0-1 0,0 1-1,0 0 1,0-1-1,4 3 1,-30 18-397,-1 1 218,11-11 201,-14 16 0,27-27 6,0 1-1,0 0 1,1 0 0,-1-1 0,0 1-1,1 0 1,-1 0 0,1 0 0,-1-1-1,1 1 1,-1 0 0,1 0 0,0 0-1,-1 0 1,1 0 0,0 0 0,0 0-1,0 0 1,0 0 0,0 0-1,0 0 1,0 0 0,0 0 0,0 0-1,0 0 1,0 0 0,1 0 0,-1 0-1,0 0 1,1 0 0,-1 0 0,1 0-1,-1 0 1,1-1 0,-1 1 0,1 0-1,0 0 1,-1-1 0,3 2 0,-1 1 10,1-1 1,0-1-1,0 1 1,0 0 0,0-1-1,0 1 1,1-1-1,-1 0 1,0 0 0,7 1-1,4-1 31,1-1-1,-1 0 1,0 0-1,0-2 0,0 1 1,25-8-1,-31 7 3,1-1 1,-1 1-1,0-2 0,0 1 0,0-1 0,-1-1 0,1 1 0,-1-1 1,0 0-1,0-1 0,-1 0 0,7-7 0,-11 11-53,-1-1 0,0 0-1,1 1 1,-1-1-1,0 0 1,-1 1 0,1-1-1,0 0 1,-1 0-1,0 0 1,1 0 0,-1 1-1,0-1 1,0 0 0,-1 0-1,1 0 1,-1 0-1,1 0 1,-1 1 0,0-1-1,0 0 1,0 1-1,-2-5 1,2 5-19,-1 0-1,1 0 1,0-1 0,-1 1-1,1 0 1,-1 0 0,0 0-1,1 0 1,-1 1 0,0-1-1,0 0 1,0 1 0,-1 0-1,1-1 1,0 1 0,0 0-1,-1 0 1,1 0 0,-1 0-1,1 1 1,-1-1 0,1 0-1,-1 1 1,1 0 0,-1 0-1,1 0 1,-4 0 0,-10 5-130,-8 1 126,23-6 32,0 0 0,0 1 0,0-1 0,0 0 1,0-1-1,0 1 0,0 0 0,0 0 0,0 0 0,0 0 0,0-1 1,0 1-1,0 0 0,0-1 0,1 1 0,-1-1 0,0 1 0,0-1 1,0 1-1,1-1 0,-2-1 0,2 2-4,0 0 0,0 0 0,0 0 0,0-1 0,-1 1 0,1 0 0,0-1 0,0 1 0,0 0 0,0 0 0,0-1 0,0 1 0,0 0 0,0 0 0,0-1 0,0 1 0,0 0 0,0-1 1,0 1-1,0 0 0,1 0 0,-1-1 0,0 1 0,0 0 0,0 0 0,0-1 0,0 1 0,1 0 0,-1 0 0,0 0 0,0-1 0,0 1 0,1 0 0,-1 0 0,0 0 0,0-1 0,0 1 0,1 0 0,-1 0 0,0 0 0,0 0 0,1 0 0,14-7 92,-11 5-77,94-46 97,-57 27-217,65-25 1,-102 45 75,0 0 0,0 0 1,0 0-1,0 0 1,0 1-1,0-1 0,0 1 1,7 1-1,-9-1 15,0 0-1,-1 1 1,1-1-1,0 1 1,0 0-1,-1-1 0,1 1 1,0 0-1,-1 0 1,1 0-1,-1 0 1,1 0-1,-1 1 1,0-1-1,1 0 1,-1 1-1,0-1 1,0 1-1,0-1 1,1 3-1,0-1 10,-1 0 1,0 0-1,1 0 1,-1 1-1,-1-1 1,1 0-1,0 1 1,-1-1-1,0 0 0,0 1 1,0-1-1,0 1 1,-1 5-1,-2 1 69,0 1-1,-8 19 0,1-3 118,8-20-138,-2 5 101,0 0 0,-1 0 0,-7 14 1,13-26 150,3-2-17,9-8 65,15-17-40,23-22-145,-36 36-233,0 2-1,0-1 1,1 2-1,26-13 1,-37 20 38,1 1-1,-1 0 1,1 0-1,0 1 1,0 0-1,0-1 1,0 2 0,0-1-1,0 1 1,0 0-1,0 0 1,0 1-1,0 0 1,0 0 0,0 0-1,0 1 1,-1-1-1,7 4 1,-3 0 12,0 0 0,0 0 0,0 1 0,-1 1 0,14 12 0,32 42 8,-12-12 296,-35-42-233,2 0 1,-1-1-1,1 0 0,0 0 0,12 5 1,-10-5-785,-8-4 50,0-1 0,0 1 0,0-1 1,0 0-1,0-1 0,0 1 0,0 0 0,4-1 0,9 3-2531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2:5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1122 3328,'-1'0'75,"-5"-2"932,4 8 764,5-7-1385,0-1-1,0 1 1,-1 0-1,1-1 1,-1 1-1,1-1 1,-1 1-1,0-1 1,0 0-1,0 0 1,0 0-1,0-1 1,0 1-1,0 0 1,1-4-1,4-6 2,-1 0-1,5-14 0,-5 13-97,61-172 861,-17 40-679,6 18-117,2-10 44,-19 32-70,31-145 0,-61 192-582,-8 47 50,0 0-23,-2 10-37,-5 17-178,0-1 367,-35 85-198,-34 90 82,-65 212 324,-11-9 59,-5-72 864,122-274 1317,44-60-2021,91-148-155,-66 115-195,64-67-1,52-31 63,-8 5-211,-76 71 91,93-125 0,-153 183 19,-5 6 14,0 0 0,0 1 0,1-1 0,0 1 0,0-1 1,0 1-1,0 0 0,0 0 0,6-4 0,-9 7 20,1 0 0,-1 0 0,0 0 1,0 0-1,0 0 0,0 0 0,0-1 0,0 1 1,0 0-1,1 0 0,-1 0 0,0 0 0,0 0 1,0 0-1,0 0 0,0 0 0,1 0 0,-1 0 1,0 0-1,0 0 0,0 0 0,0 0 0,0 0 1,1 0-1,-1 0 0,0 0 0,0 0 0,0 0 1,0 0-1,1 0 0,-1 0 0,0 0 0,0 0 1,0 0-1,0 0 0,0 0 0,1 0 0,-1 0 1,0 0-1,0 0 0,0 1 0,0-1 1,0 0-1,0 0 0,0 0 0,1 0 0,-1 0 1,0 0-1,0 1 0,0-1 0,0 0 0,0 0 1,0 0-1,0 0 0,0 0 0,0 1 0,0-1 1,-4 13-163,1-3 118,-3 10 51,-27 117 135,29-117-109,2-1-1,0 1 1,1 0-1,2-1 1,2 23-1,-3-36 23,1-1-1,1 0 0,-1 0 1,1 0-1,0 0 0,0 0 0,0 0 1,0-1-1,1 1 0,0-1 0,5 6 1,-7-8-8,1-1 1,-1 1-1,0-1 1,1 0 0,0 0-1,-1 0 1,1 1 0,0-2-1,0 1 1,-1 0-1,1 0 1,0 0 0,0-1-1,0 1 1,0-1-1,0 0 1,0 0 0,0 1-1,0-1 1,0 0-1,0-1 1,0 1 0,0 0-1,0 0 1,0-1-1,0 1 1,0-1 0,0 0-1,-1 0 1,1 0-1,3-2 1,-3 2-4,1-1 0,-1 1-1,0-1 1,-1 0 0,1 1 0,0-1-1,0 0 1,-1-1 0,1 1 0,-1 0 0,0 0-1,2-4 1,8-31 288,-9 27-255,2-10-9,-1-1 0,0 1 0,-2-33 0,0 2-191,0 27 97,-2 16 24,1 0 1,1 0-1,0 0 1,0 0 0,0 0-1,1 1 1,3-10 0,-3 11-24,4-8-41,-1 1 0,2 0-1,0 0 1,9-12-1,-13 22 56,0-1 1,0 0-1,1 1 0,-1 0 0,1 0 1,0 0-1,0 1 0,0-1 1,0 1-1,1 0 0,-1 0 0,1 0 1,-1 0-1,1 1 0,-1 0 0,6-1 1,-5 2 13,-1-1 0,1 1 1,0 0-1,0 0 0,-1 1 1,1-1-1,0 1 0,-1 0 1,1 0-1,-1 1 0,9 3 1,-6-2 42,-1 1 0,1 0 0,-1 1 0,0-1 0,0 1 0,8 9 0,2 6 165,-1 0 0,-1 0 0,17 32-1,-30-50-191,15 26 192,0-1 1,30 36 0,-37-53-105,1 0-1,0 0 0,0-1 1,0-1-1,1 0 1,1 0-1,-1-1 1,17 8-1,-23-13-123,0 0 0,0-1 0,0 1 0,0-1 0,0 0 0,0-1 0,0 1 0,0-1 0,0 0 0,0 0 0,10-2 0,-8 1-667,1-1 1,-1-1-1,0 1 0,0-1 1,-1 0-1,1-1 0,9-6 1,20-13-2439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2:5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193 349 5216,'-4'-7'702,"4"6"-521,-1 0 1,0 0-1,1 0 1,-1 0-1,1-1 1,0 1-1,-1 0 1,1 0-1,0-1 1,0 1-1,-1-3 1,3 32 2277,-1-9-2065,-2 32 1,-8 5 578,-2-1 1,-29 83-1,5-18-149,33-110-755,-68 244 1803,68-249-1664,2-4-147,0-1 0,0 1 0,0 0 1,0-1-1,0 1 0,0 0 0,0-1 1,-1 1-1,1-1 0,0 1 0,0 0 1,-1-1-1,1 1 0,0-1 0,-1 1 1,1-1-1,-1 1 0,1-1 0,-1 1 1,1-1-1,-1 1 0,1-1 0,-1 0 1,1 1-1,-1-1 0,1 0 0,-1 1 1,-1-1-1,0-5 787,0-20-637,1 0 1,1 0-1,1 0 1,1 1-1,9-41 1,4 8-128,29-75-1,-32 101-101,-7 17 14,88-234-264,-18 82 56,-55 126 144,3 1 0,30-40 0,-47 71 11,1 0-1,0 0 1,1 0 0,-1 1-1,1 0 1,1 1-1,9-6 1,-16 11 44,0-1 1,0 1-1,1 0 0,-1 0 1,1 0-1,-1 0 1,1 0-1,0 0 1,-1 1-1,1-1 0,0 1 1,-1 0-1,1 0 1,0 0-1,-1 0 1,1 0-1,0 1 0,-1-1 1,1 1-1,0-1 1,-1 1-1,1 0 0,-1 0 1,1 0-1,-1 1 1,0-1-1,1 1 1,-1-1-1,0 1 0,0 0 1,0 0-1,2 2 1,-2-2 9,0 0 1,-1 1-1,1-1 0,-1 1 1,0-1-1,1 1 1,-1-1-1,0 1 1,0 0-1,-1 0 1,1 3-1,1 32-52,-3-34 50,0 19 8,-2 1 0,-1-1 1,0 0-1,-12 31 0,-38 83 178,35-98-22,-1-1-1,-2-1 0,-2-1 0,-1 0 0,-54 56 1,74-87-130,1-2 5,1 1 0,0 0 0,-1-1 0,1 1 0,1 0-1,-1 0 1,1 1 0,-1-1 0,-1 7 0,3-10-40,1-1 0,0 1-1,0 0 1,1-1 0,-1 1 0,0 0 0,0 0 0,0-1 0,0 1 0,1 0 0,-1-1 0,0 1-1,1 0 1,-1-1 0,0 1 0,1-1 0,-1 1 0,1-1 0,-1 1 0,1-1 0,-1 1 0,1-1 0,-1 1-1,1-1 1,0 1 0,-1-1 0,1 0 0,0 1 0,24 7 89,-16-5-64,5 1-12,0-1 0,18 2 0,-18-3-90,-1 0 0,19 6 0,-27-6 72,-1 0-1,1 0 1,0 0 0,-1 0 0,0 1-1,1 0 1,-1 0 0,0 0 0,-1 1-1,6 4 1,-6-4 4,0 1 0,0-1 0,0 1 0,0 0 0,0-1 0,-1 1 0,0 0 0,0 0 1,-1 1-1,1-1 0,0 10 0,-1-6 14,-1 0 1,0 0-1,0-1 1,-1 1-1,0 0 1,-4 14 0,0-6 64,-1-1 1,0 0-1,-1-1 0,-1 0 1,0 0-1,-1 0 1,-12 14-1,10-17 61,-18 16-1,-4 5-2,24-22-96,-15 16 149,22-26-155,1 1 1,-1-1 0,0 0-1,1 0 1,-1 0-1,0 0 1,0 0-1,0 0 1,1 0 0,-1-1-1,0 1 1,0-1-1,0 1 1,-3-1-1,4 0-19,1 0-1,-1 0 1,1 0-1,-1 0 1,1 0-1,-1 0 0,1 0 1,-1 0-1,1 1 1,-1-1-1,0 0 1,1 0-1,-1 0 1,1 1-1,0-1 0,-1 0 1,1 0-1,-1 1 1,1-1-1,-1 1 1,1-1-9,0 1 1,0-1 0,0 0 0,0 0 0,0 0 0,0 0 0,0 0-1,0 0 1,0 0 0,0 1 0,0-1 0,0 0 0,0 0 0,0 0-1,0 0 1,0 0 0,0 0 0,0 0 0,0 1 0,0-1 0,0 0-1,0 0 1,0 0 0,1 0 0,-1 0 0,0 0 0,0 0-1,0 0 1,0 0 0,0 0 0,0 0 0,0 0 0,1 0 0,-1 1-1,0-1 1,0 0 0,0 0 0,0 0 0,0 0 0,0 0 0,0 0-1,1 0 1,-1 0 0,0 0 0,0 0 0,0 0 0,0-1 0,0 1-1,0 0 1,0 0 0,1 0 0,-1 0 0,0 0 0,0 0 0,0 0-1,0 0 1,0 0 0,0 0 0,0 0 0,1 0 0,56-21-10,16-3 87,-10 7-136,149-42 145,-169 44-79,0-1 0,71-40 0,-82 39-8,-26 16-76,-6 6 7,-7 6-13,7-10 80,-37 59-153,33-53 156,0 0 0,0 0-1,1 1 1,-4 12 0,6-16 6,0 0 0,0 1-1,0-1 1,1 0 0,-1 0 0,1 1 0,0-1 0,0 0 0,1 0 0,1 7 0,-2-9 0,1 0-1,0 0 1,0 0-1,0 0 1,0 0 0,0 0-1,0-1 1,1 1-1,-1 0 1,1-1-1,-1 1 1,1-1-1,-1 1 1,1-1-1,0 0 1,0 1 0,0-1-1,0 0 1,0 0-1,0 0 1,0-1-1,0 1 1,0-1-1,0 1 1,0-1-1,0 1 1,1-1 0,3 0-1,-3 0 37,0 0 0,1-1-1,-1 1 1,0-1 0,0 0 0,0 0 0,0 0-1,0 0 1,0 0 0,0 0 0,0-1 0,0 0-1,0 0 1,-1 1 0,1-1 0,-1-1-1,5-4 1,-2-1 17,-1 0-1,0-1 0,0 1 0,-1-1 1,0 0-1,0 0 0,-1-1 0,1-11 1,-2 8-86,0-1 0,-1 0 0,0 0 1,-1 0-1,-5-24 0,5 31 30,-1 0 0,1 0 0,-2 0 0,1 0 0,-1 1 1,0-1-1,0 1 0,-1 0 0,-7-10 0,10 15-32,0-1 0,-1 0 0,0 0 0,1 1 0,-1-1 0,0 1 0,0-1-1,0 1 1,0 0 0,0 0 0,0 0 0,0 0 0,-1 0 0,1 1 0,0-1 0,0 0 0,-1 1 0,1 0 0,0-1 0,-1 1 0,1 0-1,0 0 1,-1 1 0,1-1 0,0 0 0,-1 1 0,1 0 0,0-1 0,0 1 0,-1 0 0,1 0 0,-2 1 0,1 0 16,1 0 0,-1-1 0,0 1 0,1 0 0,0 1 0,-1-1 0,1 0 0,0 1 0,0-1 0,0 1 0,1 0 1,-1-1-1,0 1 0,1 0 0,0 0 0,-1 3 0,1-4 7,1 0 0,-1 0 1,1 0-1,0 0 0,0 0 0,0 0 0,0 0 1,0 0-1,0 0 0,0 0 0,1 0 1,-1 0-1,1 0 0,0-1 0,-1 1 0,1 0 1,0 0-1,0 0 0,0-1 0,0 1 1,0 0-1,1-1 0,-1 1 0,0-1 0,1 0 1,-1 1-1,1-1 0,1 1 0,1 1 20,0-1-1,0 0 0,0 0 0,0 0 0,1-1 1,-1 1-1,0-1 0,1 0 0,-1 0 0,1-1 1,-1 1-1,1-1 0,-1 0 0,1 0 0,-1-1 1,1 1-1,-1-1 0,1 0 0,-1 0 0,0 0 1,1-1-1,-1 0 0,6-2 0,7-6 83,-1 0 1,0-2-1,0 1 0,17-18 0,26-26 17,23-20 81,-52 50-147,94-81 32,-102 85-42,-2-1-1,0-2 0,24-36 1,-19 18 12,25-58 1,15-52-182,-29 62 91,-8 11-280,-27 69-51,-8 23 6,-24 97 140,-7 17 200,-78 130-82,116-257 107,-226 521 837,226-519-813,-10 25 468,10-27-484,0 0-1,0 1 0,0-1 1,0 0-1,0 0 1,0 0-1,0 0 0,0 0 1,0 0-1,0 1 0,0-1 1,0 0-1,0 0 1,0 0-1,0 0 0,0 0 1,0 1-1,0-1 0,0 0 1,0 0-1,0 0 1,0 0-1,0 0 0,0 1 1,0-1-1,0 0 0,0 0 1,0 0-1,0 0 0,0 0 1,1 0-1,-1 0 1,0 1-1,0-1 0,0 0 1,0 0-1,0 0 0,1 0 1,7-7 351,52-69 309,-12 14-675,14-3-233,-54 57 128,1 0 0,0 1 0,0 1 0,1 0 0,17-9 0,-25 14 92,0 0-1,0 0 1,0 1 0,0-1-1,0 1 1,0-1 0,0 1-1,0 0 1,0 0-1,0 0 1,0 0 0,1 0-1,-1 0 1,0 1-1,0-1 1,0 1 0,0-1-1,0 1 1,0 0 0,3 1-1,-2 1 3,0-1-1,0 0 1,0 1-1,-1 0 0,1 0 1,-1-1-1,0 2 1,0-1-1,0 0 1,0 0-1,2 5 1,5 14-61,12 43 0,-17-47 106,1 0 1,1-1-1,1 0 0,17 31 0,-24-47-8,1 0 1,-1 0-1,1 0 0,0 0 0,-1-1 0,1 1 0,0 0 0,0 0 0,-1-1 1,1 1-1,0-1 0,0 1 0,0 0 0,0-1 0,0 0 0,0 1 1,0-1-1,0 0 0,0 1 0,0-1 0,0 0 0,0 0 0,0 0 0,0 0 1,0 0-1,0 0 0,0 0 0,0 0 0,0 0 0,0-1 0,0 1 1,0 0-1,0-1 0,0 1 0,0 0 0,0-1 0,1 0 0,1-1 28,1-1 0,-1 1-1,0-1 1,0 0-1,0 0 1,0 0 0,0 0-1,3-6 1,15-28 86,29-68 0,-31 62-276,-3 0 129,-10 26 114,14-29 0,-18 43-124,-1 1 0,1 0 1,-1 0-1,1 0 0,0 0 0,-1 0 0,1 1 0,0-1 0,0 0 0,1 1 0,-1 0 0,0-1 1,0 1-1,1 0 0,-1 0 0,1 0 0,-1 0 0,1 1 0,-1-1 0,1 1 0,-1-1 1,1 1-1,-1 0 0,1 0 0,0 0 0,-1 1 0,5 0 0,-2 0-6,0 0 0,1 1 0,-1 0-1,0 0 1,0 0 0,0 1 0,0-1 0,-1 1 0,1 0-1,-1 1 1,1-1 0,4 6 0,0 1-5,-1 1 0,0 0 0,0 0 0,7 16 0,19 50 25,-25-54 82,0-1 0,1-1 1,2 0-1,14 22 0,-19-35 42,-1 0 1,1 0-1,1-1 1,-1 0-1,1 0 0,0-1 1,1 0-1,0 0 1,0-1-1,17 8 1,-23-12-212,1 0 1,-1 0 0,1-1 0,-1 1 0,1-1 0,-1 0 0,1 0 0,0 0 0,-1 0 0,1-1 0,0 1 0,-1-1-1,1 0 1,5-2 0,-4 0-871,1 1-1,-1-1 0,0 0 0,-1 0 1,7-5-1,16-13-2493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2:5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62 4992,'-29'-14'2205,"17"5"1925,7 7-1847,5 1-2210,0 1 0,0 0 1,0 0-1,0 0 0,0 0 0,0-1 0,0 1 0,0 0 0,0 0 0,0 0 0,0 0 1,0-1-1,0 1 0,1 0 0,-1 0 0,0 0 0,0 0 0,0-1 0,0 1 0,0 0 0,0 0 1,0 0-1,0 0 0,0 0 0,1-1 0,-1 1 0,0 0 0,0 0 0,0 0 0,0 0 0,1 0 1,-1 0-1,0 0 0,0 0 0,0 0 0,0 0 0,1-1 0,-1 1 0,0 0 0,16-7 842,19-6-509,-22 10-274,1 0-1,0 1 0,0 0 1,0 2-1,21 0 1,-27 1-108,1 0 0,-1 0 1,0 1-1,0 0 0,-1 0 1,1 1-1,0 0 0,-1 0 1,1 1-1,10 7 0,-15-9 4,0 1-1,0 0 1,0 0-1,0 0 0,-1 0 1,1 1-1,-1-1 0,0 1 1,0-1-1,0 1 1,1 5-1,0 0-332,0 2 0,0-1 1,0 12-1,0-10-437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3:0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 5472,'0'0'52,"0"0"0,-1 0-1,1 0 1,0 1 0,0-1 0,0 0 0,0 0 0,0 0-1,0 0 1,0 0 0,0 0 0,0 0 0,0 0 0,0 0-1,0 0 1,-1 0 0,1 0 0,0 0 0,0 0 0,0 0-1,0 0 1,0 0 0,0 0 0,0 0 0,0 0 0,0 0-1,-1 0 1,1 0 0,0 0 0,0 0 0,0 0 0,0 0-1,0 0 1,0 0 0,0 0 0,0 0 0,0 0 0,-1 0-1,1 0 1,0 0 0,0 0 0,0 0 0,0 0 0,0 0-1,0 0 1,0 0 0,0 0 0,0 0 0,0-1 0,0 1-1,0 0 1,0 0 0,0 0 0,-1 0 0,1 0 0,0 0-1,0 0 1,0 0 0,0 0 0,0-1 0,0 1 0,0 0-1,0 0 1,0 14 1210,5 23-588,59 323 2739,-33-196-2453,3 6 75,-5-61 442,-29-108-1490,7 15 777,-7-16-729,0 0 0,1 1 0,-1-1 0,0 0 0,0 1 0,0-1 0,1 0 0,-1 0 0,0 1 0,0-1 0,1 0 0,-1 0 0,0 0 0,1 1 0,-1-1 0,0 0 0,0 0 0,1 0 0,-1 0 0,0 0 0,1 0 0,-1 0 0,0 0 0,1 1 0,-1-1 0,0 0 0,1 0 1,-1-1-1,0 1 0,1 0 0,-1 0 0,0 0 0,1 0 0,-1 0 0,0 0 0,1 0 0,-1 0 0,0-1 0,1 1 0,-1 0 0,0 0 0,0 0 0,1-1 0,-1 1 0,0 0 0,0 0 0,1-1 0,-1 1 0,0 0 0,0-1 0,0 1 0,0 0 0,1 0 0,-1-1 0,6-11 256,-1 1 0,0-1-1,5-21 1,11-31 79,33-122 28,-44 151-621,1 0 1,1 1-1,24-44 0,-35 77 185,-1-1 0,1 1 0,-1 0 0,1 0 0,-1 0 0,1 0 0,0 0 0,-1 1 0,1-1 0,0 0 0,0 0 0,0 0 0,0 1 0,1-2 0,-1 2 23,-1 0 0,0 0 1,1 0-1,-1 0 0,0 0 0,1 0 1,-1 0-1,0 0 0,1 1 0,-1-1 1,0 0-1,0 0 0,1 0 0,-1 0 1,0 1-1,1-1 0,-1 0 0,0 0 1,0 1-1,0-1 0,1 0 0,-1 0 1,0 1-1,0-1 0,0 0 1,0 0-1,1 1 0,-1-1 0,0 0 1,0 1-1,0 0 0,2 5-80,-1 1-1,0 0 1,1 11-1,-1 71-108,0-19 72,0 17 204,3 38 256,-4-122-352,4 33 287,-4-35-237,0 0 1,0 0-1,0 0 1,1-1-1,-1 1 1,0 0 0,0 0-1,1 0 1,-1 0-1,0 0 1,1-1-1,-1 1 1,1 0-1,-1 0 1,1-1-1,-1 1 1,1 0 0,0-1-1,-1 1 1,1-1-1,0 1 1,-1 0-1,1-1 1,0 0-1,0 1 1,-1-1 0,1 1-1,0-1 1,0 0-1,1 1 1,1-3 82,0 1 1,0-1-1,0 0 1,-1 1-1,1-1 1,-1 0-1,1-1 1,-1 1-1,0 0 1,1-1-1,-1 1 1,-1-1-1,1 0 1,2-4-1,38-60 565,30-46-324,81-96-360,-114 152 7,45-88 0,-54 80-706,38-111 0,-64 166 54,0 19-4951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3:0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32 5216,'2'-5'714,"0"-1"1,0 1 0,5-10-1,-7 15-688,0 0-1,0 0 1,0 0-1,0 0 0,0 0 1,0 0-1,0 0 1,0 0-1,0 0 0,0 0 1,0 0-1,0 0 1,0 0-1,0 0 0,0 0 1,0 0-1,0 0 1,0 0-1,1 0 26,-1 0-26,0 0 1,0 1-1,0-1 1,0 0-1,0 0 0,0 0 1,0 0-1,0 0 1,0 0-1,0 0 0,0 0 1,0 0-1,0 0 1,0 0-1,0 0 0,0 0 1,0 0-1,0 0 1,0 0-1,0 0 0,0 0 1,0 0-1,0 0 1,0 0-1,0 0 0,1 0 1,-1 0-1,0 0 1,0 0-1,0 0 0,0 0 1,0 0-1,0-1 1,0 1 50,0 0-51,0 0 1,0 0-1,0 0 0,0 0 1,0 0-1,0 0 1,1 7 387,-2 9-168,-15 49 580,-3 0-1,-43 98 1,13-57-199,-24 57 343,-76 280 1665,146-432-2304,0 0 0,0-1 0,-1 1 0,-1-1-1,-6 11 1,11-21-312,0 0 0,0 0 0,0 0-1,0 0 1,0 0 0,0 0 0,0 0 0,0 0 0,0 0 0,0 0-1,0 0 1,0 0 0,0 0 0,0 0 0,0 0 0,0 0 0,0 0-1,0 0 1,0 0 0,-1 0 0,1 0 0,0 0 0,0 0-1,0 0 1,0 0 0,0 0 0,0 0 0,0 0 0,0 0 0,0 0-1,0 0 1,0 0 0,0 0 0,0 0 0,0 0 0,0 0 0,0 0-1,0 0 1,0 0 0,0 0 0,0 0 0,0 0 0,0 0-1,0 0 1,0 0 0,0 0 0,0 0 0,0 0 0,-1 0 0,1 1-1,2-12 721,5-19-673,2 1 0,0 0 0,2 0 0,1 1 0,2 1 0,0 0 0,2 1 1,1 0-1,23-27 0,-34 46-189,1 0 0,-1 1 0,1-1 0,11-7 0,-16 13 85,-1 0-1,0 1 1,1-1 0,-1 0 0,1 1 0,-1-1 0,1 1 0,0-1 0,-1 1 0,1 0 0,-1-1 0,1 1 0,0 0 0,1 0 0,-1 1 14,-1-1 1,0 1 0,0-1-1,0 1 1,0-1 0,0 1 0,0-1-1,0 1 1,0 0 0,0 0-1,0-1 1,-1 1 0,1 0-1,0 0 1,0 0 0,-1 0-1,1 0 1,-1 0 0,1 0-1,-1 0 1,1 0 0,0 2-1,4 15-21,-1 1 0,-1-1 0,0 1 0,-1 0 0,-1 24 0,5 41 50,-4-73 66,0 0-1,0-1 0,2 1 0,-1-1 0,1 0 0,1 0 0,0 0 0,0 0 0,1-1 1,0 0-1,0 0 0,1 0 0,1-1 0,-1 0 0,1-1 0,1 0 0,-1 0 1,1 0-1,0-1 0,1-1 0,-1 1 0,1-2 0,0 1 0,20 5 0,-25-9-28,0 1 0,0-1-1,1 0 1,-1 0-1,0 0 1,1-1-1,-1 0 1,0 0 0,1 0-1,-1-1 1,0 0-1,0 0 1,1 0 0,-1-1-1,0 1 1,0-1-1,5-3 1,-2-1 2,-1 0 0,1 0 0,-1-1-1,-1 0 1,1-1 0,-1 1 0,-1-1 0,1 0 0,-1-1-1,4-9 1,2-6 42,0-1 0,9-39-1,-13 40-160,-1-1 0,-1 0 0,4-48 0,-9 70 19,0 0 1,0 0-1,0 1 0,-1-1 0,1 0 0,-1 0 0,1 1 0,-1-1 0,0 0 0,0 1 1,-2-4-1,3 6 47,0-1 1,0 1 0,-1 0 0,1 0-1,0 0 1,0-1 0,0 1-1,-1 0 1,1 0 0,0 0 0,0 0-1,0-1 1,-1 1 0,1 0-1,0 0 1,0 0 0,-1 0 0,1 0-1,0 0 1,0 0 0,-1-1-1,1 1 1,0 0 0,-1 0 0,1 0-1,0 0 1,0 0 0,-1 0-1,1 0 1,0 1 0,0-1 0,-1 0-1,1 0 1,0 0 0,0 0-1,-1 0 1,1 0 0,0 0 0,0 1-1,-1-1 1,1 0 0,0 0-1,-8 9-140,8-9 134,-5 9-57,0 0-1,0 0 0,1 0 0,1 1 0,0-1 1,-5 20-1,-3 63-17,9-78 90,0 3 11,1 0 0,1 0 0,1-1-1,0 1 1,6 28 0,-6-39 21,1-1 0,0 0 0,0 0 0,0 0 1,0 0-1,1 0 0,0 0 0,0-1 0,5 6 0,-5-7 18,0 0 0,0-1 0,0 1 0,0-1 0,1 0 0,-1 0 0,1 0 0,-1 0 0,1 0 0,0-1 0,0 0 0,0 0-1,0 0 1,4 0 0,1 0 42,-1 0 0,1-1 0,0-1 0,0 0 0,-1 0 0,1 0 0,10-4-1,4-2 19,31-15-1,-35 13-72,0-1 0,-1-1 0,0-1 0,-1 0-1,0-2 1,15-15 0,-12 9 12,-1-1 0,-1-1 0,-2 0 0,16-26 0,-18 21-108,-14 26 35,1 0-1,0 0 1,-1-1-1,0 1 1,1 0-1,-1 0 0,0 0 1,0 0-1,1 0 1,-1-1-1,0 1 1,0 0-1,0 0 1,0 0-1,-1-1 0,1 1 1,0 0-1,0 0 1,-1-2-1,0 3 19,1 0-1,0 0 1,0 0-1,0 0 0,0 0 1,0-1-1,-1 1 1,1 0-1,0 0 0,0 0 1,0 0-1,-1 0 1,1 0-1,0 0 0,0 0 1,0 0-1,0 0 1,-1 0-1,1 0 0,0 0 1,0 0-1,0 0 1,-1 0-1,1 0 0,0 0 1,0 0-1,0 0 1,-1 0-1,1 0 0,0 0 1,0 0-1,0 0 1,-1 0-1,1 0 0,0 1 1,0-1-1,0 0 1,0 0-1,-1 0 0,-7 6-51,0-1-1,0 1 0,0 1 0,1 0 1,0 0-1,-8 9 0,-34 52-407,19-24 350,25-37 134,-1 1 1,2 1-1,-1-1 1,-5 15 0,9-20-12,0 0 1,0-1-1,0 1 1,1 0-1,-1-1 1,1 1-1,-1 0 1,1 0-1,0 0 0,0 0 1,1-1-1,-1 1 1,0 0-1,1 0 1,0-1-1,0 1 1,0 0-1,0-1 1,0 1-1,2 3 1,1-2 20,0 0 0,0 0 0,0 0 0,1-1 0,0 1 0,-1-1 1,1 0-1,0-1 0,1 1 0,-1-1 0,0 0 0,1 0 0,-1-1 0,1 1 0,10 0 1,0 0 55,1-1 1,-1 0 0,1-2 0,19-2 0,-22 1-31,1-2 0,-1 1 0,0-2 0,-1 0 0,1-1 0,-1 0 0,0-1 0,-1 0 0,1-1 0,17-15 0,4-7 16,-2-1 0,29-35-1,115-143 151,-28-1-106,-126 172-97,-1-2-1,-2 0 1,25-79 0,-40 108-45,3-12-106,-1-1-1,0 0 1,1-28-1,-8 37-89,1 14 214,0 1 1,0 0-1,0-1 0,0 1 0,0 0 0,-1 0 0,1-1 0,0 1 0,0 0 0,0 0 0,-1-1 0,1 1 0,0 0 0,0 0 0,0-1 0,-1 1 0,1 0 0,0 0 1,0 0-1,-1 0 0,1 0 0,0-1 0,-1 1 0,1 0 0,0 0 0,-1 0 0,0 1-18,-1-1 1,0 1 0,1-1-1,-1 1 1,1 0-1,-1 0 1,1 0-1,-1 0 1,1 0-1,-1 0 1,1 0-1,0 0 1,0 1-1,0-1 1,-2 3-1,-45 60-371,-78 139 0,106-165 406,2 0-1,2 1 0,2 1 1,1 0-1,2 1 0,2 1 1,2-1-1,-3 59 0,9-83 46,1 0-1,0 0 1,1-1-1,1 1 0,1 0 1,7 27-1,-8-38 1,0 1 0,1-1 0,0-1-1,-1 1 1,2 0 0,-1-1 0,1 1-1,0-1 1,0 0 0,0-1 0,1 1-1,0-1 1,0 1 0,0-1 0,0-1-1,0 1 1,1-1 0,0 0-1,0 0 1,6 2 0,0-2 13,0 0 1,-1 0-1,1-1 1,0-1 0,0 0-1,0-1 1,0 0-1,0-1 1,0 0-1,0-1 1,15-3-1,-17 2-37,-1-1 0,1 1 0,0-2 0,-1 1 0,0-1 0,0-1 0,0 1 0,-1-2 0,0 1 0,0-1 0,0 0 0,-1-1 0,9-12 0,-5 4 35,-1-1 1,0 0-1,-2-1 0,8-19 1,20-76 14,-34 105-141,0 1 0,-1-1 0,1 1 0,-1-15 0,-2 10-130,1 12 182,0 0 1,-1 0 0,1 0-1,0 0 1,0-1 0,0 1-1,0 0 1,0 0 0,0 0-1,0 0 1,0 0 0,0 0-1,-1-1 1,1 1 0,0 0-1,0 0 1,0 0 0,0 0-1,0 0 1,-1 0 0,1 0-1,0 0 1,0 0 0,0 0-1,0 0 1,0 0 0,-1 0 0,1-1-1,0 1 1,0 0 0,0 0-1,-1 1 1,0-1-22,0 1-1,0 0 1,0 0 0,0-1-1,0 1 1,0 0 0,0 0-1,0 0 1,0 0 0,1 1 0,-1-1-1,0 0 1,0 2 0,-13 27-63,2 1 1,2 1-1,-9 41 1,17-67 87,-5 23 25,-6 48 0,12-68 50,0 1-1,1-1 1,0 1-1,1-1 1,0 1-1,1-1 1,0 1-1,0-1 1,4 10-1,-5-17-28,0 1 0,0-1 0,0 0 0,0 0 0,1 0 0,-1 0 0,1 0 0,-1 0 0,1 0 1,-1-1-1,1 1 0,0 0 0,0-1 0,0 0 0,0 1 0,0-1 0,0 0 0,5 2 0,-3-2-3,-1-1-1,1 1 1,-1-1 0,1 0-1,-1 0 1,1 0 0,0 0-1,-1-1 1,1 0 0,-1 1-1,6-3 1,4-2 27,1-1 1,-1-1-1,-1 0 0,24-18 1,177-154 271,-177 147-348,-27 23-52,1 1 0,0 0 0,17-9 1,-25 15 46,0 1 1,0 0 0,0 0 0,0 0 0,1 0-1,-1 0 1,0 1 0,1-1 0,-1 1 0,0-1-1,1 1 1,-1 0 0,1 0 0,-1 0 0,0 0 0,1 0-1,-1 1 1,0-1 0,1 1 0,-1-1 0,0 1-1,1 0 1,-1 0 0,0 0 0,3 2 0,2 4 27,-1 0-1,0 0 1,0 0 0,-1 1 0,0 0 0,7 17 0,-4-11 51,-6-9-48,6 10 299,0 0-1,0 0 1,2-1 0,0 0-1,0-1 1,23 23 0,-27-33-233,-1 1-1,1 0 1,0-1 0,0 0 0,0-1 0,0 1 0,0-1-1,0 0 1,1-1 0,-1 1 0,1-1 0,7 0-1,6 0 79,1-1-1,31-5 0,-25 2-460,1-2 1,-1-1-1,0-1 0,0-1 0,-1-1 1,45-24-1,-25 9-1082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3:0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1343 4736,'0'0'35,"0"0"0,-1 0 1,1 0-1,0 0 0,0 0 1,0 0-1,0 1 0,0-1 1,0 0-1,0 0 0,-1 0 1,1 1-1,0-1 0,0 0 1,0 0-1,0 0 0,0 0 0,0 1 1,0-1-1,0 0 0,0 0 1,0 0-1,0 1 0,0-1 1,0 0-1,0 0 0,0 0 1,0 1-1,0-1 0,1 0 1,-1 0-1,0 0 0,0 0 0,0 1 1,0-1-1,0 0 0,0 0 1,0 0-1,1 0 0,-1 0 1,0 1-1,0-1 0,0 0 1,0 0-1,1 0 0,-1 0 1,0 0-1,0 0 0,0 0 0,0 0 1,1 0-1,-1 0 0,0 0 1,0 0-1,0 0 0,1 0 1,-1 0-1,0 0 0,0 0 1,0 0-1,1 0 0,-1 0 1,0 0-1,0 0 0,0 0 0,1 0 1,20-8 584,-1 1 1172,-6 3-1349,0-1 1,0-1-1,0 0 0,0-1 0,-1-1 0,0 0 0,-1 0 0,0-2 0,0 1 0,12-14 0,6-9 137,0-2 0,26-41 0,-37 48-336,24-31 1257,57-107 1,-94 153-1308,-1 0 0,1 0 0,-2-1 0,0 0 0,-1 0 0,0 0 0,-1-1 0,0 1 0,-1 0 0,0-15 0,-1 27-197,0 0 0,0 0 0,0 0 1,0 0-1,1 0 0,-1 0 0,0 0 0,1 0 1,-1 1-1,1-1 0,-1 0 0,1 0 0,-1 0 1,1 1-1,0-1 0,-1 0 0,1 0 1,0 1-1,0-1 0,-1 1 0,2-2 0,24-10-140,-20 10 134,36-13-41,1 2-1,1 1 0,80-9 1,-114 19-32,1 1 1,-1 1-1,19 1 1,-27-1 55,1 1 1,-1-1 0,1 1 0,-1-1 0,1 1 0,0 0 0,-1 0 0,0 0 0,1 0 0,-1 0-1,0 1 1,0-1 0,1 1 0,-1 0 0,0-1 0,-1 1 0,1 0 0,0 0 0,0 0-1,1 3 1,-2-2 15,0-1-1,-1 0 0,1 0 0,0 1 0,-1-1 0,0 1 0,0-1 1,0 0-1,0 1 0,0-1 0,0 1 0,-1 3 0,-10 33 13,6-25-7,4-8 8,-6 15 2,2 1 0,-4 22-1,8-37 32,1-1 0,-1 0-1,1 1 1,1-1-1,-1 0 1,1 1 0,0-1-1,0 0 1,1 0 0,0 0-1,0 0 1,3 7-1,-4-12-7,0 1-1,0-1 0,0 1 0,0-1 0,0 1 0,1-1 0,-1 0 0,0 1 1,0-1-1,1 0 0,-1 0 0,1 0 0,-1 0 0,1 0 0,0 0 1,-1-1-1,1 1 0,0-1 0,-1 1 0,1-1 0,0 1 0,0-1 1,0 0-1,-1 0 0,1 0 0,0 0 0,0 0 0,0 0 0,-1 0 0,1-1 1,0 1-1,0-1 0,2 0 0,7-5 76,0 0-1,-1-1 1,0 0-1,0-1 1,14-14-1,-2 3 3,170-118 195,-89 68-472,-98 66 88,0 0-1,-1 0 1,1 0-1,0 0 1,6-1-1,-11 4 77,1 0-1,-1 0 0,0 0 0,0 0 1,0-1-1,0 1 0,0 0 1,0 0-1,0 0 0,0 0 0,1 0 1,-1 0-1,0 0 0,0 0 1,0 0-1,0 1 0,0-1 0,0 0 1,0 0-1,0 0 0,0 0 0,1 0 1,-1 0-1,0 0 0,0 0 1,0 0-1,0 0 0,0 0 0,0 0 1,0 0-1,0 0 0,0 0 0,0 0 1,0 1-1,0-1 0,0 0 1,0 0-1,0 0 0,0 0 0,1 0 1,-1 0-1,0 0 0,0 0 1,0 0-1,0 1 0,0-1 0,0 0 1,0 0-1,0 0 0,0 0 0,0 0 1,0 0-1,-1 0 0,1 0 1,0 1-1,0-1 0,0 0 0,0 0 1,0 0-1,-2 6-70,-23 33-205,9-14 228,-14 29 1,25-44 75,1 1-1,0-1 1,1 1 0,0 0 0,0 0 0,0 17 0,2-24 5,1 0 0,0 1 1,0-1-1,1 0 1,-1 0-1,1 0 0,2 5 1,-3-8-5,1 1-1,-1-1 1,1 1 0,0-1 0,-1 1 0,1-1 0,0 0 0,0 0 0,0 1 0,0-1-1,0 0 1,0 0 0,1 0 0,-1 0 0,0 0 0,1 0 0,-1 0 0,0-1 0,1 1 0,-1 0-1,1-1 1,-1 1 0,1-1 0,1 1 0,2-1 48,0 0 0,0 0 0,0-1 0,0 1 0,0-1 0,0 0 0,0 0 0,0-1-1,0 1 1,7-5 0,7-4 74,20-13 0,-36 21-131,18-11 38,33-20-20,-2-3-1,62-54 1,-95 77-426,-19 12 383,0 1 1,1 0 0,-1 0 0,0 0-1,1 0 1,-1-1 0,0 1 0,1 0-1,-1 0 1,0 0 0,1 0-1,-1 0 1,1 0 0,-1 0 0,0 0-1,1 0 1,-1 0 0,0 0 0,1 0-1,-1 0 1,0 0 0,1 0-1,-1 0 1,0 0 0,1 1 0,-1-1-1,0 0 1,1 0 0,-1 0 0,0 0-1,1 1 1,-1-1 0,0 0-1,0 0 1,1 1 0,-1-1 0,0 0-1,0 1 1,1-1 0,-1 0 0,0 1-1,0-1 1,0 0 0,0 1-1,0-1 1,0 0 0,1 1 0,-1-1-1,0 0 1,0 1 0,0-1 0,0 0-1,0 1 1,0-1 0,0 1 0,-1-1-1,1 0 1,0 1 0,0 5-17,-1-1-1,0 0 1,0 0 0,-1 0 0,-2 8 0,-3 8-31,-1 11 37,-3 38 1,10-58 73,0 1 1,1-1-1,0 1 0,1-1 1,1 1-1,3 13 1,-5-23-23,1-1 0,0 1 1,0-1-1,0 1 1,0-1-1,1 0 0,-1 1 1,4 3-1,-4-5-15,-1 0 0,1-1 1,0 1-1,0 0 0,0-1 0,0 1 0,0 0 0,0-1 1,0 1-1,0-1 0,0 0 0,0 1 0,0-1 0,0 0 1,0 1-1,0-1 0,0 0 0,0 0 0,0 0 0,0 0 1,1 0-1,-1 0 0,0 0 0,2-1 0,1-1 44,0 1-1,0-1 0,0 0 1,0-1-1,0 1 1,-1-1-1,7-5 0,24-25 97,-19 16-121,103-85 87,-81 72-67,0-2-1,48-54 0,-47 35-11,-2-2 0,51-99 0,-13-6-14,-45 94-54,-12 29-117,-3-1 0,13-48 0,-25 70-223,-2 14 358,0 0 1,0 0-1,0 0 0,0 0 0,0 0 1,0 0-1,0 0 0,0 0 0,0-1 1,0 1-1,0 0 0,-1 0 0,1 0 0,0 0 1,0 0-1,0 0 0,0 0 0,0 0 1,0 0-1,0 0 0,0 0 0,0 0 1,0-1-1,0 1 0,0 0 0,-1 0 0,1 0 1,0 0-1,0 0 0,0 0 0,0 0 1,0 0-1,0 0 0,0 0 0,0 0 1,-1 0-1,1 0 0,0 0 0,0 0 0,0 0 1,0 0-1,0 0 0,0 0 0,0 0 1,0 0-1,0 0 0,-1 1 0,1-1 1,0 0-1,0 0 0,0 0 0,0 0 0,0 0 1,-2 2-47,0 0 0,0 0 0,1 0 0,-1 0 1,1 1-1,-1-1 0,1 0 0,-2 5 0,-19 51-30,2 2 0,3 1-1,-14 97 1,25-120 75,2 0-1,1 0 1,4 40 0,0-55 87,2-1 1,0 1-1,2-1 1,0-1-1,1 1 1,14 29-1,-16-41 10,1-1 0,0 0 0,13 16-1,-15-21-57,0-1-1,0 1 1,0-1-1,1 0 0,-1 0 1,1 0-1,0-1 1,0 1-1,0-1 0,0 0 1,6 2-1,-2-2 35,0-1-1,0 1 1,1-2-1,-1 1 1,0-1-1,0 0 1,0-1-1,1 0 0,14-4 1,0-1 67,0-2-1,26-11 1,-32 11-62,0 0 0,-1-1 1,0-1-1,0 0 0,-1-1 1,0-1-1,-1 0 1,-1-1-1,0 0 0,19-25 1,-31 35-86,1 1 0,0 0 0,0-1 0,-1 0 0,1 1 0,-1-1 0,0 0 0,0 0 0,0 1 0,0-1 0,-1 0 0,1 0 0,-1 0 0,1 0 0,-1-4 0,0 6 3,0 0 1,-1 0-1,1 0 1,0 0 0,0 0-1,0 0 1,-1 0-1,1 0 1,0 0-1,-1 0 1,1 0 0,-1 1-1,1-1 1,-1 0-1,0 0 1,1 0 0,-1 1-1,0-1 1,0 0-1,1 1 1,-1-1 0,0 0-1,-1 0 1,0 0-10,0 1-1,0-1 1,0 1 0,0 0 0,0-1 0,0 1 0,0 0-1,0 0 1,0 0 0,0 0 0,-2 1 0,-5 1-51,1 0-1,0 0 1,0 1 0,-11 6 0,9-5 49,2 1 0,-1 0 0,0 1 0,1 0 0,0 0 0,1 1 0,-1 0 0,1 1 0,1-1 0,-1 1 0,-6 11 0,9-12 60,0 1 1,1 0-1,-1 0 1,1 0 0,1 0-1,0 1 1,0-1-1,0 0 1,1 1-1,1 0 1,-1-1-1,1 1 1,2 12-1,0-12 40,-1 1 0,2 0-1,-1-1 1,2 0-1,-1 0 1,1 0 0,0 0-1,1 0 1,0-1 0,0 0-1,8 9 1,-4-7 30,1 0 0,0-1 0,0 0 0,0 0 1,2-1-1,-1-1 0,20 10 0,-16-10-62,0 0 1,0-1-1,0-1 1,1-1-1,0 0 1,0-1 0,0-1-1,0-1 1,0 0-1,0-1 1,1 0-1,-1-1 1,0-1-1,21-5 1,12-11-2258,-4-2 566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2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9152,'0'0'2928,"8"-1"-1766,72-4 2747,-20 2-1988,63-11-1,-30 3-1718,14-10-1845,-93 15-554,-4 2 651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6:17.8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24 4224,'0'-3'21429,"1"3"-21077,80-6 1066,-34 3-1182,111-5 120,103 8-943,-257-3-1790,-43 14-20210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3:28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674 418 3488,'-5'5'9557,"1"-18"-6202,-2 3-2762,-1 0 1,0 0 0,-1 1-1,-14-15 1,15 17-309,2 2-198,0 1 0,0 0 0,0 0 1,0 1-1,-1 0 0,1 0 0,-1 0 1,0 0-1,0 1 0,0 0 0,-12-2 1,9 2-55,0 1 0,-1 0 0,1 0 0,-1 1 0,1 0 0,0 1 1,-10 2-1,-6 4-82,1 1 0,0 1 0,0 1-1,-31 19 1,36-18 80,0 1 0,2 1-1,-1 0 1,2 1 0,-1 1 0,2 1-1,0 0 1,1 1 0,1 0-1,-19 34 1,16-21 63,1 1 1,2 0-1,1 1 0,1 0 0,2 1 0,-6 38 1,12-53 61,1-1 1,0 1 0,1 0 0,4 34 0,-3-46-107,2 1 1,-1-1-1,1 1 1,0-1-1,0 1 1,0-1-1,1 0 1,0 0-1,0 0 1,1-1-1,-1 1 1,1-1-1,1 0 1,-1 0-1,1 0 1,7 6-1,6 1 99,1 0-1,0-1 1,0-1-1,25 9 1,86 21 116,-110-35-204,-1-1 1,1-2-1,0 0 0,37-1 0,-28-3-104,0-2 0,50-12-1,89-36-37,-128 37-85,-1-1-1,43-27 0,-66 34 90,-1-1 0,-1 0 0,0-1 0,-1-1-1,0 0 1,0-1 0,-1-1 0,-1 0 0,-1 0 0,17-28 0,3-13 63,-3-2 0,-2 0 0,-3-1 0,18-69 1,-21 46 11,-3-1 0,9-135 0,-24 199 129,0-1-1,-5-34 0,5 24-78,-7 85-59,-19 121 762,5-50-339,10-47-258,-63 375 572,37-295-523,36-160-205,-3 12 18,0-1 1,0 0-1,-6 14 1,14-32-243,0 0 1,12-12-1,10-11 71,-5 0-45,-5 7 135,0 0 0,37-35 0,-53 56 70,1 1 0,0-1 0,-1 1 0,1 0-1,0 0 1,0 0 0,-1 0 0,1 0 0,0 0 0,0 0 0,0 0 0,1 1 0,2-1 0,-3 1 1,-1 0 0,0 0 0,1 1 1,-1-1-1,0 1 0,0-1 0,1 1 1,-1-1-1,0 1 0,0 0 0,0-1 1,0 1-1,1 0 0,-1 0 0,0 0 1,-1 0-1,1 0 0,0 0 0,0 0 1,0 0-1,-1 0 0,1 0 0,0 2 1,4 7 40,-2-1 0,1 0 1,-1 1-1,-1 0 1,1 0-1,0 11 0,-1-8-27,0 1-1,8 19 0,-9-30-9,0 0 0,0-1 0,1 1 0,-1-1 0,1 1 0,0-1 0,0 0 1,0 0-1,0 0 0,0 0 0,0 0 0,0 0 0,1-1 0,-1 1 0,1-1 0,-1 1 0,1-1 0,0 0 0,-1 0 0,1 0 1,0 0-1,0-1 0,0 1 0,-1-1 0,1 0 0,4 1 0,7-2-67,-1 0 1,0 0-1,0-1 1,20-5-1,-2-2-5,0-1 0,0-1 0,-1-2-1,-1-1 1,50-31 0,-63 34 67,-1 0 1,-1 0-1,0-2 0,0 0 1,-1 0-1,-1-1 0,21-31 1,-24 24-42,-8 20 29,-1 0 0,0 0 0,1 0-1,-1 0 1,0 0 0,0 0 0,0 0-1,0 0 1,0 0 0,0 0 0,0 0 0,0 0-1,-1 0 1,1 0 0,0 0 0,-1 0-1,1-1 1,-1 1 5,1 1-1,0 0 0,0 0 1,0-1-1,0 1 0,0 0 1,-1 0-1,1 0 1,0-1-1,0 1 0,0 0 1,-1 0-1,1 0 0,0 0 1,0-1-1,0 1 1,-1 0-1,1 0 0,0 0 1,0 0-1,-1 0 0,1 0 1,0 0-1,0 0 1,-1 0-1,1 0 0,0 0 1,-1 0-1,1 0 0,0 0 1,0 0-1,-1 0 1,1 0-1,0 0 0,0 0 1,-1 0-1,1 0 0,0 0 1,-1 1-1,-9 9-52,5-5 34,-16 16 5,-4 3 125,-27 34 1,39-41-14,4-6-62,0 0 0,1 1 0,0 1 0,-6 13 0,12-22-19,1 0 0,-1 0 0,1 0 0,0 0-1,0 1 1,0-1 0,1 0 0,0 1 0,0-1-1,0 0 1,0 1 0,0-1 0,1 1 0,0-1-1,0 0 1,0 0 0,4 8 0,-2-6 32,0 0-1,0 0 1,1-1 0,0 1 0,0-1 0,1 0-1,-1 0 1,1-1 0,7 6 0,-10-8-61,0 0 0,0-1 1,1 1-1,-1-1 0,1 0 1,-1 0-1,1 0 0,-1 0 1,1 0-1,0 0 0,-1-1 1,1 1-1,0-1 0,-1 0 0,1 0 1,0 0-1,0 0 0,-1 0 1,1-1-1,0 1 0,0-1 1,-1 1-1,1-1 0,-1 0 1,4-2-1,2-2-9,0-1 1,0 0-1,0-1 0,-1 0 0,0 0 1,0-1-1,-1 0 0,0 0 1,0 0-1,-1-1 0,0 0 1,0 0-1,3-10 0,2-9 0,-1 0 0,-1 0 0,5-38-1,-10 45-64,-1-30 0,-5 68 179,1 1 1,1-1-1,2 31 0,-1-11 46,1-31-74,-1-1 1,1 1 0,0-1 0,1 1 0,-1-1 0,1 1 0,0-1-1,0 0 1,4 7 0,-5-10-33,1-1-1,-1 1 1,0 0-1,1 0 1,-1-1 0,1 1-1,-1-1 1,1 1-1,0-1 1,0 0-1,3 2 1,-4-2-20,0-1 0,0 0 1,1 1-1,-1-1 0,0 0 1,1 0-1,-1 0 0,0 0 1,1 0-1,-1 0 0,0 0 0,1 0 1,-1 0-1,0-1 0,0 1 1,1-1-1,-1 1 0,0-1 1,0 1-1,2-2 0,6-4-68,-1-1-1,1 0 0,8-10 1,-1 2 5,38-38-100,48-62 0,-98 111 152,8-11 40,1 1 0,0 1 0,26-20 0,-38 32-26,-1 0 0,1 0 1,0 1-1,0-1 0,0 1 1,0-1-1,0 0 1,0 1-1,0 0 0,0-1 1,0 1-1,0 0 0,1-1 1,-1 1-1,0 0 1,0 0-1,0 0 0,0 0 1,0 0-1,0 0 1,1 0-1,-1 0 0,0 1 1,0-1-1,0 0 0,0 1 1,0-1-1,0 1 1,0-1-1,0 1 0,0-1 1,0 1-1,0 0 0,0-1 1,0 1-1,0 0 1,-1 0-1,1 0 0,0 0 1,-1 0-1,1 0 1,0 0-1,-1 0 0,1 1 1,2 4 70,-1-1 0,0 1 0,0 0 0,-1 0 0,0 0 0,1 12 0,-2 1-3,-1-1-1,-1 1 0,0 0 1,-2-1-1,-8 27 1,-4 20-75,16-65-30,0 1 0,-1 0 0,1-1 0,0 1 0,0 0 0,0-1 0,0 1 0,-1 0 0,1 0 0,0-1 0,0 1 0,0 0-1,0-1 1,1 1 0,-1 0 0,0 0 0,0-1 0,0 1 0,0 0 0,1-1 0,-1 1 0,0 0 0,1-1 0,-1 1 0,1 0 0,1-1-57,-1 0-1,1 0 1,-1-1 0,1 1 0,-1 0-1,1-1 1,-1 1 0,1-1 0,-1 0-1,1 1 1,-1-1 0,3-2 0,17-10-125,-1-1 0,0-1 1,18-17-1,28-22 165,-65 53 54,0 0 0,0 0-1,1 0 1,-1 0 0,1 1 0,-1-1 0,1 0-1,-1 1 1,1-1 0,-1 1 0,1-1 0,-1 1-1,1 0 1,0 0 0,-1 0 0,1 0 0,-1 0-1,1 0 1,0 0 0,-1 0 0,3 1 0,-2 0 25,0 0 0,0 0 1,0 1-1,0-1 0,-1 0 1,1 1-1,0-1 0,-1 1 1,1 0-1,-1-1 0,0 1 1,0 0-1,2 4 0,2 3 79,-2 0 0,1 1 0,-1 0 0,-1 0 0,2 15 1,-3-21-106,0 1 0,0 0 1,1 0-1,-1-1 0,1 1 1,0-1-1,0 1 0,1-1 1,-1 0-1,1 0 0,5 6 1,-6-10-55,-1 1 0,1-1 1,0 0-1,0 1 1,0-1-1,0 0 1,0 0-1,0 0 0,0-1 1,0 1-1,0 0 1,0-1-1,3 0 1,0 0-59,4-2 9,0 0 0,-1 0 0,1-1 0,-1 0 0,1 0 0,10-9-1,10-4 87,15-6 12,-1-2 0,-1-2 0,39-33 0,-57 40-38,23-26 1,-39 37-20,0 0 0,-1 0 1,0-1-1,0 0 1,-2 0-1,7-13 0,-10 12-77,-3 11 124,1 0-1,0 0 1,0 0-1,0 0 1,0-1-1,0 1 0,0 0 1,0 0-1,-1 0 1,1 0-1,0 0 1,0-1-1,0 1 1,0 0-1,-1 0 1,1 0-1,0 0 1,0 0-1,0 0 0,0 0 1,-1 0-1,1 0 1,0 0-1,0 0 1,0 0-1,-1-1 1,1 1-1,0 0 1,0 1-1,-1-1 1,0 0-3,-1 0 1,1 1-1,-1 0 1,1-1-1,-1 1 1,1 0 0,0 0-1,-1 0 1,1 0-1,0 0 1,0 0-1,-1 0 1,0 2 0,-87 114-98,58-74 209,-30 51 327,54-82-351,1 0 0,0 0-1,1 1 1,1-1 0,0 1-1,-3 18 1,6-25-39,1 0 0,0 0 1,0 0-1,0 0 0,1 0 0,0 0 0,0 0 0,1 0 0,0 0 0,3 7 0,-5-11-48,1-1 0,0 1 0,0 0 0,0-1 0,0 1 0,0-1 0,0 1 0,0-1 0,0 1 0,1-1 0,-1 0 0,1 1 0,-1-1 0,1 0 0,-1 0 0,1 0 0,-1 0 0,1-1 0,0 1 0,0 0 0,0-1 0,-1 1 0,1-1 0,0 1 0,0-1 0,0 0 0,0 0-1,0 0 1,-1 0 0,1 0 0,0 0 0,0-1 0,0 1 0,0-1 0,0 1 0,2-2 0,2-1-17,-1 1-1,0-1 1,0-1-1,0 1 1,0-1-1,-1 1 1,1-1-1,-1-1 1,7-8-1,2-4 57,14-28 1,-18 30-94,24-43 15,26-64 0,-54 114 138,2 16 216,-3-1-206,0 0 1,0 1 0,-1-1-1,0 1 1,0 0 0,-1 0-1,0 0 1,1 9 0,2 71 62,-4-81-152,-4 246 566,-1-200-508,-2 0 0,-3-1 0,-21 68 1,23-94-183,-2-2 1,-2 1 0,0-1 0,-1-1 0,-1 0 0,-1 0 0,-2-2 0,-26 31 0,34-43-79,0-1-1,-1 0 1,0 0-1,0-1 1,-1-1 0,0 1-1,-18 7 1,24-12 107,1-1 0,-1 0 0,0 0 1,0 0-1,-1 0 0,1 0 0,0-1 0,0 0 1,0 0-1,0 0 0,0-1 0,0 1 0,-1-1 1,1 0-1,0 0 0,0 0 0,1-1 0,-1 1 1,0-1-1,0 0 0,1 0 0,-1 0 1,1-1-1,-5-3 0,-2-3-51,1 0 1,1 0-1,0-1 1,0 0-1,-8-15 1,12 19 89,0-1 1,1 0-1,0 0 0,0 0 1,0 0-1,1-1 1,0 1-1,1-1 0,-2-13 1,3 17 47,1 0 1,-1 1-1,1-1 0,-1 0 1,1 0-1,0 0 1,0 0-1,1 1 1,-1-1-1,1 0 1,0 1-1,0-1 0,0 1 1,1 0-1,-1 0 1,1 0-1,-1 0 1,1 0-1,0 0 1,0 1-1,0-1 0,1 1 1,5-3-1,130-61 511,-29 16-232,-84 36-267,-2-1 1,0-1-1,-1-1 1,-1-1-1,0-1 1,-1-1-1,-2-1 1,21-28-1,3-10 149,68-128 0,-65 94 90,64-187 0,-73 169 594,-36 110-589,-1 4-14,-1 12 144,0-1-246,-4 38 78,-4 78 63,9-105-234,1 0 1,0 0-1,7 29 0,-5-38 41,1 1-1,1-1 1,1 0 0,12 25-1,-15-36-66,-1 0-1,1 0 1,1 0-1,-1-1 1,0 1-1,1-1 1,0 0-1,0 0 1,0 0 0,1-1-1,-1 0 1,1 0-1,0 0 1,0 0-1,0-1 1,0 1-1,9 1 1,-9-3-40,0 0-1,0-1 1,0 0 0,0 0 0,0 0 0,0-1 0,0 0-1,0 0 1,0 0 0,0 0 0,0-1 0,-1 0 0,1 0-1,0 0 1,4-4 0,2-1-17,-1 0 0,0 0 0,0-1 0,-1-1 0,10-10 0,-4 0-6,0-1-1,-1-1 1,-1 0-1,10-23 1,36-92 8,-59 136 27,11-30 25,9-20-234,-18 46 195,0 0 0,0-1-1,1 1 1,0 0 0,0 0-1,0 1 1,7-7 0,-10 10 18,0-1 0,0 1 0,1 0 0,-1 0 0,0 0 0,0 0 1,0-1-1,1 1 0,-1 0 0,0 0 0,0 0 0,1 0 0,-1 0 0,0 0 0,0 0 0,1 0 1,-1 0-1,0 0 0,1 0 0,-1 0 0,0 0 0,0 0 0,1 0 0,-1 0 0,0 0 0,0 0 1,1 0-1,-1 0 0,0 0 0,0 0 0,1 0 0,-1 1 0,0-1 0,6 10 197,-2 14 63,-2 28-84,-2 0 0,-7 61 1,6-108-159,0 1 1,1 0 0,0-1-1,0 1 1,1 0-1,1 8 1,-2-14-34,0 1 0,0-1 0,0 0 0,0 0 0,0 1-1,1-1 1,-1 0 0,0 0 0,0 0 0,0 1 0,0-1 0,0 0 0,0 0 0,1 1-1,-1-1 1,0 0 0,0 0 0,0 0 0,0 0 0,1 1 0,-1-1 0,0 0 0,0 0-1,0 0 1,1 0 0,-1 0 0,0 0 0,0 0 0,1 0 0,-1 0 0,0 1 0,9-5-296,7-14-141,-14 15 387,21-25-182,22-37-1,8-12 234,-43 66 3,0-1 1,0 1-1,1 1 0,14-11 0,-22 19 0,-1 0-1,1 0 1,0 1-1,-1-1 1,1 1-1,0-1 1,0 1-1,0 0 0,0 0 1,0 1-1,0-1 1,0 0-1,4 1 1,-5 0 23,0 0 0,-1 1 0,1-1 1,0 1-1,0-1 0,0 1 0,-1 0 0,1 0 1,0 0-1,-1 0 0,1 0 0,0 0 0,-1 0 1,1 0-1,-1 1 0,0-1 0,1 0 0,-1 1 1,0-1-1,0 1 0,0 0 0,1 2 0,6 13 167,0 0 0,-1 1 1,8 34-1,-6-19-83,-8-29-121,0-1 0,0 0 0,0 0 0,1 0 0,-1 0 1,1 0-1,0-1 0,-1 1 0,2 0 0,-1-1 0,0 1 0,0-1 0,1 0 1,-1 0-1,1 0 0,-1 0 0,1 0 0,0 0 0,0-1 0,0 0 0,0 1 1,0-1-1,0 0 0,0 0 0,1-1 0,-1 1 0,0-1 0,0 1 0,1-1 1,2 0-1,2-1-33,0 0 1,0 0 0,0 0 0,-1-1 0,1 0-1,-1-1 1,1 0 0,-1 0 0,0 0 0,0-1-1,8-5 1,4-6-37,-1 0-1,0-1 1,-1-1-1,18-23 0,52-80-151,0 1-51,-80 108 171,-12 20-78,-98 254 1020,40-64 304,62-194-1101,-2 8 82,0 0-1,0 18 1,2-29-109,1 0 0,0 0 0,0 0 0,0 0 0,0 0 0,0 0 0,1 0 0,-1 0-1,1 0 1,-1 0 0,1 0 0,-1 0 0,1 0 0,0-1 0,0 1 0,0 0 0,0 0 0,0-1 0,1 1-1,-1-1 1,0 1 0,1-1 0,2 2 0,-3-2-9,0-1 1,0 0-1,0 1 0,0-1 0,0 0 0,1 0 1,-1 0-1,0 0 0,0 0 0,1 0 1,-1 0-1,0 0 0,0 0 0,0 0 1,0-1-1,1 1 0,-1-1 0,0 1 0,0-1 1,0 1-1,0-1 0,0 1 0,0-1 1,1-1-1,3-1-13,-1-1 1,0 0 0,-1 0-1,5-4 1,1-7-14,0 1 0,-1-1 0,0-1 0,-1 1 0,6-22 0,-4 14 26,7-24 4,18-96 0,-31 130-37,-1 20-28,-2 24-45,0-27 114,1 74 187,-5-1 0,-17 109 0,-30 54 89,42-201-354,-3 0 0,0-1 0,-3-1 0,-1 0-1,-22 36 1,22-47-75,-1-1 0,-1 0 0,-1-2 0,-1 0 0,-1-1 0,-1-1 0,-31 23 0,42-37 83,0 1-1,0-2 0,0 1 1,-1-1-1,0-1 0,0 0 1,-16 3-1,21-6 17,-1 0-1,1-1 1,-1 0 0,0 0-1,0 0 1,-11-2 0,14 0 38,0 1 0,0-2 1,0 1-1,0 0 0,0-1 0,0 0 0,1 0 1,-1-1-1,1 1 0,-1-1 0,-3-3 1,2 1 67,1 1 0,0-1 0,0 0 0,1-1 0,-1 1 0,1-1 0,0 0 0,1 0 0,0 0 0,-1 0 0,2 0 0,-1-1 0,1 0 0,0 1 0,0-1 0,1 0 0,0 0 0,0 0 0,1 0 0,0 0 0,0 0 0,0 0 0,1 0 0,3-11 0,2-1 134,2 0 1,0 1 0,1 0-1,0 0 1,2 1-1,0 1 1,18-22 0,-10 18-114,1 0 0,1 1 0,0 1 0,41-26 0,100-44-3374,-98 59-1591,-37 20 2757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3:29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80 10304,'-113'-20'4672,"92"5"-4064,11 2-2368,10 10 832,-5-14-2464,5 5 1952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3:36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1187 2240,'0'0'62,"-1"0"0,0 0 1,1 0-1,-1 0 0,1 0 0,-1 0 1,1 1-1,-1-1 0,1 0 1,-1 0-1,1 0 0,-1 1 0,1-1 1,-1 0-1,1 1 0,-1-1 0,1 0 1,-1 1-1,1-1 0,0 1 0,-1-1 1,1 1-1,0-1 0,-1 1 0,1-1 1,0 1-1,0-1 0,-1 1 0,1 0 1,0 8 7103,12-17-4409,-9 6-2568,1 0 1,-1 1-1,0-1 1,0-1-1,5-3 1,1-5 119,-1 0 0,0-1 1,12-23-1,70-164 832,-62 134-831,37-95 255,30-119-368,-2 23 240,-70 194-111,-18 50-131,-1 0 1,-1 0-1,0 0 1,0-1-1,1-13 1,-5 26-198,1 0 0,0 0 0,0 0 0,0 0 0,0 0 0,0 1 0,0-1 0,-1 0 0,1 0 0,0 0 0,0 0 0,0 0 0,0 0 0,0 0 0,-1 0 0,1 0 0,0 0 0,0 1 0,0-1 0,0 0 0,-1 0 0,1 0 0,0 0 0,0 0 0,0 0 0,-1 0 0,1 0 0,0-1 0,0 1 0,0 0 0,0 0 0,-1 0 0,1 0 0,0 0 0,0 0 0,0 0 0,0 0 0,-1 0 0,1 0 0,0-1 0,0 1 0,0 0 0,0 0 0,0 0 0,0 0 0,0 0 0,-1-1 0,1 1 0,0 0 0,0 0 0,0 0 0,0 0 0,0-1 0,0 1 0,0 0 0,0 0 0,0 0 0,0 0 0,0-1 0,0 1 0,0 0 0,0 0 0,0 0 0,0 0 0,0-1 0,0 1 0,-11 13-113,9-11 108,-5 8-23,0 1 0,1 0 0,0 0 0,-6 18 0,-14 51 37,16-45 51,-75 245-54,-18 55 194,-15-5 149,24-43 43,23 3 196,55-233 854,18-59-1406,0 0 1,1 0-1,-2 0 1,1 0-1,0-1 1,0 1-1,-1 0 1,1-1-1,-1 1 0,2-6 1,4-6 13,107-176 96,-28 54-208,44-107 58,-74 112 138,49-102 291,-99 222-362,6-24 0,-9 26-274,0-1 0,0 2 0,7-12-1,-9 15-542,-1 5 750,0 1 1,0-1 0,0 0-1,0 1 1,0-1 0,0 0-1,0 1 1,0-1 0,0 0-1,1 1 1,-1-1-1,0 0 1,0 1 0,0-1-1,0 0 1,0 1 0,1-1-1,-1 0 1,0 0 0,0 1-1,1-1 1,-1 0-1,0 0 1,0 1 0,1-1-1,-1 0 1,8 7-15,0 0 1,-1 1-1,0 0 1,0 0-1,-1 0 1,0 1-1,0 0 0,-1 0 1,0 0-1,-1 1 1,0 0-1,-1 0 1,4 14-1,-1 10 67,-1 1 0,1 58 0,1 8 17,-6-94-37,0 0 0,1 0 0,0 0 1,0 0-1,0 0 0,1-1 1,0 1-1,1-1 0,3 7 0,-5-10-2,0 0-1,1 0 0,-1-1 0,1 1 1,0-1-1,-1 1 0,1-1 0,0 0 0,0 0 1,0 0-1,1-1 0,-1 1 0,0-1 1,1 0-1,-1 0 0,1 0 0,-1 0 0,1 0 1,4 0-1,3-1 40,-1 0 1,0 0-1,1-1 0,-1-1 1,0 1-1,0-2 0,0 1 1,0-2-1,-1 1 0,1-1 1,-1 0-1,0-1 1,0 0-1,14-11 0,-3 0-23,0-1-1,-2-1 0,26-30 0,41-68-13,14-15 15,-87 114-251,-12 17-60,-6 8-64,-6 11 176,2 0 1,0 1-1,2 0 0,-12 38 1,12-26 196,1 1 1,-4 48 0,11-76-8,0 1 0,0-1 0,0 0 1,0 1-1,1-1 0,0 1 0,0-1 0,4 10 1,-4-13-12,0 1 1,0-1 0,1 0 0,-1 0 0,0 1 0,1-1-1,0 0 1,0 0 0,-1-1 0,1 1 0,0 0 0,0 0 0,0-1-1,1 0 1,-1 1 0,0-1 0,1 0 0,-1 0 0,0 0-1,4 1 1,4 0 37,-1-1 0,1 0 0,-1 0 0,1-1 0,-1 0 0,1-1 1,-1 0-1,1 0 0,-1-1 0,1 0 0,-1-1 0,0 0 0,0-1 0,0 1 0,-1-2 0,1 1 0,-1-1 0,0-1 0,0 1 0,8-9 0,-8 6-43,1 0-1,-1-1 1,0 0-1,-1 0 1,0-1-1,-1 0 1,0 0-1,0 0 1,-1-1-1,0 0 1,-1 0-1,-1 0 1,1-1-1,-2 1 1,3-22 0,-5 26-28,0 0 0,0-1 0,-1 1 0,0-1 0,0 1 0,-1 0 0,0 0 0,0 0 0,0 0 0,-1 0 0,0 0 0,-1 0 0,0 1 0,0 0 1,0 0-1,0 0 0,-1 0 0,0 1 0,0-1 0,-1 1 0,-8-6 0,7 6-56,0 1 0,0 0 1,-1 0-1,0 0 0,0 1 0,0 0 1,0 0-1,0 1 0,-1 0 0,1 1 0,0 0 1,-1 0-1,1 1 0,-1 0 0,0 0 1,1 1-1,-1 0 0,-9 3 0,2-1-114,1 1 157,34-4 219,176-21-210,6-1 526,-201 22-510,10-1 22,-1 0-1,1 1 0,0 0 0,15 3 1,-23-3-8,0 1 0,1-1 0,-1 1 0,0-1 0,0 1 0,0 0 0,0 0 0,0 0 0,0 0 0,-1 1 0,1-1 0,0 0 0,0 1 0,-1-1 0,1 1 0,-1-1 0,1 1 0,-1 0 0,0 0 0,0 0 0,0 0 0,0 0 0,0 0 0,0 0 0,0 0 0,-1 0 0,1 2 0,1 9 27,0 0 0,-2 0 0,1 1 0,-2-1 0,-2 19 0,-17 63 88,2-15-64,17-70 135,5-13 258,6-14-90,58-118-262,-61 121-132,2 1 0,-1 0 0,2 0 0,0 1 0,0 0 1,1 1-1,1 0 0,21-16 0,-32 27 10,0-1 0,-1 1 0,1-1 0,0 1 0,0-1 0,-1 1 0,1-1 0,0 1 0,0 0 0,0-1 0,0 1 0,0 0 0,0 0 0,0-1 0,0 1 0,-1 0 0,1 0 0,0 0 0,0 0 0,0 1 0,0-1 0,0 0 0,0 0 0,2 1 0,-2 0 15,0 0 0,-1 0 0,1 0 0,0 0 0,0 0 0,0 0 0,0 0 0,-1 0 0,1 0 1,-1 0-1,1 0 0,-1 1 0,1-1 0,-1 0 0,1 2 0,0 5 66,0 0 1,0 1-1,-1-1 0,0 12 0,-15 95 324,7-60-401,7-40 80,1-14-62,0-1 1,0 0-1,0 0 1,0 1-1,0-1 1,0 0-1,0 0 1,0 1-1,0-1 1,0 0-1,0 0 1,1 1-1,-1-1 1,0 0-1,0 0 1,0 0-1,0 1 1,0-1-1,1 0 1,-1 0-1,0 0 1,0 0-1,0 1 0,0-1 1,1 0-1,-1 0 1,1 0-1,0 0 25,1-1-1,-1 0 0,1 1 0,-1-1 0,1 0 1,-1 0-1,0 0 0,1 0 0,-1 0 0,0 0 1,0 0-1,0 0 0,0 0 0,2-3 0,14-17 128,16-25 0,14-18-119,-37 52-69,27-28-47,-34 37 63,0 0-1,0 0 1,0 1 0,1-1 0,-1 1-1,1 0 1,-1 0 0,1 0 0,0 1-1,5-2 1,-8 3 5,1-1 0,-1 1 0,1 0 1,0 0-1,-1 0 0,1 1 0,0-1 0,-1 0 0,1 0 0,0 1 0,-1-1 0,1 1 0,-1 0 0,1-1 1,-1 1-1,1 0 0,-1 0 0,0 0 0,1 0 0,-1 0 0,0 0 0,0 0 0,0 1 0,2 1 0,1 3 21,1 1 0,-1 0 0,6 13 0,-8-15-16,28 70 77,5 11 169,-28-73-187,-1-1 0,2 0 0,0 0 0,15 18 0,-20-28-62,0 1-1,-1 0 0,1-1 1,0 0-1,0 1 0,0-1 1,0 0-1,1-1 0,-1 1 1,1-1-1,-1 1 1,1-1-1,-1 0 0,1 0 1,0-1-1,-1 1 0,1-1 1,7 0-1,-6 0-342,0-1-1,0 0 1,0 0-1,0-1 1,-1 1-1,1-1 1,-1 0-1,1 0 1,-1-1-1,1 1 1,-1-1 0,0 0-1,6-6 1,16-14-1593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3:38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71 3552,'0'-2'998,"0"-1"1,0 0-1,0 0 1,0 0-1,0 1 0,-1-1 1,1 0-1,-1 1 1,-2-6-1,3 8-808,-1-1 0,0 0-1,0 0 1,0 0 0,0 1-1,0-1 1,0 1 0,0-1 0,0 1-1,0-1 1,0 1 0,0-1-1,-1 1 1,1 0 0,0 0 0,0-1-1,0 1 1,0 0 0,-1 0-1,1 0 1,0 0 0,0 1 0,0-1-1,0 0 1,-2 1 0,-2 0-110,0 1 1,0-1-1,0 1 1,0 0-1,1 0 1,-1 1 0,1-1-1,-1 1 1,1 0-1,0 1 1,0-1-1,0 0 1,1 1-1,-6 6 1,-3 6 5,1 0 0,-11 22 0,21-38-80,-9 20 60,0-1 1,1 1 0,1 0-1,1 1 1,1 0 0,1 0-1,0 0 1,2 1 0,-1 27-1,4-40 41,1-1-1,0 0 1,0 0-1,1 0 1,0 0-1,1 0 1,4 10-1,-6-15-37,1 0 0,-1 0 0,1-1 0,0 1 0,0 0 0,0-1 0,0 1-1,0-1 1,5 4 0,-5-5-18,0 0 0,-1 0 1,1-1-1,0 1 0,-1 0 0,1-1 0,0 1 0,0-1 0,0 1 0,-1-1 0,1 0 1,0 0-1,0 0 0,0 0 0,0 0 0,-1 0 0,1-1 0,3 0 0,-1 0 11,-1-1-1,1 1 1,0-1-1,0 0 0,-1-1 1,1 1-1,-1-1 1,0 1-1,1-1 1,-1 0-1,-1 0 0,1 0 1,0-1-1,2-3 1,4-8 73,0 0 1,8-21-1,8-29-38,23-97 0,-44 146-120,0 0 23,-1 0 0,0 0 0,1-28 0,-4 43-39,0 0 0,0 1 1,0-1-1,0 0 0,0 1 0,0-1 1,0 0-1,0 1 0,0-1 0,0 0 1,0 1-1,0-1 0,-1 0 0,1 1 0,0-1 1,0 1-1,-1-1 0,1 0 0,0 1 1,-2-2-1,2 3 9,-1-1 1,1 0-1,0 0 1,-1 1-1,1-1 1,-1 0-1,1 1 1,-1-1 0,1 1-1,0-1 1,-1 0-1,1 1 1,0-1-1,0 1 1,-1-1-1,1 1 1,0-1-1,-1 1 1,-10 29-58,10-21 123,0 1 0,1-1 0,0 1 0,0 0 1,1-1-1,1 1 0,-1-1 0,5 13 0,-1-1-63,-2-8 127,0 1 0,1-1 0,10 22 0,-13-32-61,0 0 0,1 1 0,0-2-1,-1 1 1,1 0 0,0 0 0,1-1-1,-1 1 1,0-1 0,1 1 0,-1-1 0,1 0-1,0 0 1,0 0 0,0-1 0,0 1 0,0-1-1,0 1 1,0-1 0,0 0 0,4 1 0,-3-2 6,1 0 1,0-1 0,-1 1-1,1-1 1,-1 0 0,0 0-1,1 0 1,-1-1-1,0 1 1,1-1 0,5-3-1,8-6 149,20-15 0,-22 14-105,92-71 18,-7 5 20,-59 43-340,-32 25 229,0 2 0,1-1 0,0 1 0,15-8 0,-25 16 0,-1-1-1,1 1 1,0-1 0,0 1-1,0 0 1,0-1 0,0 1 0,0 0-1,0 0 1,-1-1 0,1 1-1,0 0 1,0 0 0,0 0 0,0 0-1,0 1 1,2-1 0,-3 0-7,1 1 0,-1-1 0,1 0 0,-1 1 0,0-1 1,1 1-1,-1-1 0,1 1 0,-1-1 0,0 1 0,1-1 0,-1 1 1,0-1-1,1 1 0,-1-1 0,0 1 0,0-1 0,0 1 0,1 0 1,-1 0-1,0 4 22,0 1 0,0-1 0,0 0 0,0 1 0,-2 5 1,1-1-6,-1 20 55,1-11 28,-6 34 0,2-32-55,1-6 65,1-1-1,-3 27 1,6-41-114,0 0 0,0 0-1,0 0 1,0 0 0,0 0 0,0 0-1,0 0 1,0 0 0,0 0 0,1-1-1,-1 1 1,0 0 0,0 0 0,0 0-1,0 0 1,0 0 0,0 0 0,0 0-1,0 0 1,0 0 0,0 0 0,0 0-1,0 0 1,0 0 0,0 0 0,0 0 0,0 0-1,0 0 1,0 0 0,0 0 0,0 0-1,0 0 1,0 0 0,0 0 0,1 0-1,-1 0 1,0 0 0,0 0 0,0 0-1,0 0 1,0 0 0,0 0 0,0 0-1,0 0 1,0 0 0,0 0 0,0 0-1,0 0 1,0 0 0,0 0 0,0 0-1,0 1 1,0-1 0,0 0 0,0 0-1,0 0 1,0 0 0,0 0 0,0 0-1,0 0 1,3-5 57,0-4 26,36-93 400,-34 91-551,1 0 1,0 0-1,1 0 1,0 1 0,0 0-1,17-16 1,-23 26 57,0-1 1,1 0 0,-1 0-1,0 0 1,0 1-1,1-1 1,-1 1 0,0-1-1,1 1 1,-1-1-1,1 1 1,-1 0-1,0 0 1,1-1 0,-1 1-1,1 0 1,-1 0-1,1 1 1,-1-1 0,0 0-1,1 0 1,-1 1-1,1-1 1,-1 1-1,0-1 1,1 1 0,-1-1-1,0 1 1,0 0-1,1 0 1,-1 0 0,1 1-1,5 4-10,0 0 0,0 1-1,11 13 1,-13-13 30,4 3 17,0 0 0,1 0 0,0-1 0,14 10 0,-19-16-7,0 0 1,0 0-1,0 0 0,1 0 1,-1-1-1,1 0 0,0 0 1,0-1-1,0 1 0,0-1 0,11 0 1,-3-1-288,1-1 0,0-1 0,15-4 1,18-6-3862,-26 6 658,12-7-3738,-28 10 5447,12-2-1988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3:41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144 817 4160,'2'-3'492,"-2"3"-445,1 0 0,-1 0-1,0-1 1,0 1 0,1 0-1,-1 0 1,0-1-1,0 1 1,1 0 0,-1 0-1,0-1 1,0 1-1,0 0 1,1-1 0,-1 1-1,0 0 1,0-1 0,0 1-1,0 0 1,0-1-1,0 1 1,0 0 0,0-1-1,0 1 1,0 0-1,0-1 1,0 1 0,0-1-1,0 1 1,0 0 0,0-1-1,0 1 1,0 0-1,0-1 1,-1 1 0,1 0-1,0 0 1,0-1 0,-1 1-1,-1-7 2403,2 6-2130,0 0 0,0 0 1,-1 0-1,1 0 0,0-1 0,-1 1 0,1 0 0,-1 0 0,1 0 0,-1 0 0,0 0 0,1 1 0,-1-1 0,0 0 1,0 0-1,1 0 0,-1 0 0,-2 0 0,1-1-157,0 1 1,0 1 0,-1-1-1,1 0 1,0 1-1,-1-1 1,1 1-1,0-1 1,-1 1 0,1 0-1,-1 0 1,1 0-1,0 1 1,-1-1-1,1 0 1,0 1 0,-1 0-1,1-1 1,0 1-1,-1 0 1,1 0-1,0 0 1,0 1 0,0-1-1,0 0 1,0 1-1,-3 3 1,0-1-147,0 1-1,0 0 1,0 1 0,1-1-1,0 1 1,0 0 0,0 0 0,1 0-1,-4 9 1,3-1 62,-1-1-1,2 0 1,0 1-1,0 0 1,1 0 0,1-1-1,1 1 1,0 0-1,2 15 1,-1-19 10,1 0 1,0-1-1,1 1 0,0-1 1,0 0-1,1 0 1,0 0-1,1-1 0,0 1 1,0-1-1,1 0 0,0 0 1,0-1-1,8 7 0,-8-8 25,1 0 0,0 0-1,0-1 1,1 0-1,-1-1 1,1 1 0,16 5-1,-20-8-36,0-1 0,0 0 0,0-1 1,0 1-1,0-1 0,0 1 0,1-1 0,-1 0 0,0-1 0,0 1 0,0-1 0,0 0 0,0 0 0,0 0 1,0-1-1,0 1 0,0-1 0,6-4 0,-2 1-35,0-1 0,-1 0 0,0 0 0,0-1 0,-1 1 0,0-2 0,0 1 0,-1-1 0,0 1 0,0-1 0,-1-1 0,0 1 0,0-1 0,-1 0 0,0 1 0,0-1 0,-1-1 0,1-8 0,-2 2-67,-1 1 1,0 0 0,-1 0 0,0-1 0,-8-28 0,7 34 11,-1 0-1,-1 1 1,0-1 0,0 1 0,-1 0-1,0 0 1,0 0 0,-1 1 0,-13-16-1,13 19-88,-1-1 1,0 1-1,1 0 0,-2 1 0,1-1 1,0 2-1,-1-1 0,0 1 0,1 0 1,-1 0-1,-1 1 0,1 0 0,0 1 1,-9-1-1,16 2 84,1 0-1,0 0 1,0 0 0,-1 0-1,1-1 1,0 1 0,0 0 0,-1 0-1,1 0 1,0 0 0,0 0-1,-1 0 1,1 0 0,0 0 0,0 0-1,-1 1 1,1-1 0,0 0-1,-1 0 1,1 0 0,0 0-1,0 0 1,0 0 0,-1 0 0,1 1-1,0-1 1,0 0 0,-1 0-1,1 0 1,0 0 0,0 1-1,0-1 1,0 0 0,-1 0 0,1 1-1,0-1 1,8 7-96,19 5 240,-15-11-75,-1 0 0,0-1 0,0-1 0,1 0-1,12-2 1,-3 0-29,508-73 443,-345 49-261,-174 25-150,-7 2-39,0-1 0,0 1 0,0 0 0,-1 0 0,1 0 0,0 0 0,3 1 0,1 2 272,-11 1-203,-4 2-84,-13 11 22,-6 6-34,1 0 0,1 1-1,-42 54 1,17-6 88,-49 96-1,96-163-58,0 1 0,1-1 0,0 0 0,0 1 0,1 0-1,0-1 1,0 1 0,0 0 0,0 0 0,1-1 0,0 10 0,1-13 2,-1 1 0,1 0 0,0-1 0,-1 1 0,1-1 0,0 1 0,0-1 0,1 1 1,-1-1-1,1 0 0,-1 0 0,1 1 0,-1-1 0,1 0 0,0 0 0,0-1 1,0 1-1,0 0 0,1-1 0,-1 1 0,0-1 0,1 0 0,-1 1 0,1-1 0,3 1 1,-1-1 2,-1 0 0,0 0 0,1 0 1,-1-1-1,1 0 0,-1 0 1,1 0-1,-1 0 0,1 0 0,-1-1 1,8-2-1,-5 1 50,0-1 1,0 0-1,0 0 0,0-1 1,-1 0-1,8-6 0,1-3 71,0 0-1,-1-1 0,0-1 1,14-21-1,-26 34-152,-1 0 0,0-1 1,0 1-1,0-1 0,0 1 0,0-1 1,-1 0-1,1-3 0,4-12-36,0-11 330,10-7-173,1-5-11,1 2-1,43-70 0,-32 70 57,-11 15-81,0-1 1,14-29 0,63-186-70,-20-31-304,-72 263 241,0-1-1,-1 1 0,0-1 1,-1 0-1,0 1 0,0-1 1,-1 1-1,0-1 0,0 1 1,-1-1-1,-3-11 0,5 20 35,-1-1-1,1 0 0,0 0 1,-1 0-1,1 1 1,-1-1-1,1 0 0,-1 0 1,1 1-1,-1-1 1,0 0-1,1 1 0,-1-1 1,0 1-1,1-1 1,-1 1-1,0-1 0,0 1 1,1-1-1,-1 1 1,0 0-1,0 0 0,0-1 1,0 1-1,1 0 1,-1 0-1,-2 0 0,1 0 0,0 0-1,0 1 0,0-1 0,0 1 0,0 0 0,0 0 0,0-1 1,0 1-1,0 0 0,0 1 0,0-1 0,1 0 0,-3 2 1,-6 6-8,0 1 1,1 0 0,0 1-1,1 0 1,0 0-1,-12 25 1,-34 84 21,45-97-7,-14 36-31,2 0 1,-21 106-1,36-137 80,3 1 0,0-1 0,1 1 0,2-1 0,1 1 0,1-1 0,2 0 0,9 39 0,-10-57 5,0 0-1,1 0 1,0 0-1,1-1 1,0 0 0,0 0-1,1 0 1,0 0-1,12 11 1,-13-15 11,0 0 0,0-1 0,0 0 0,1 0 0,0-1 0,0 1 1,0-1-1,0 0 0,0-1 0,1 0 0,-1 0 0,1 0 0,0-1 0,-1 1 0,12-1 0,-7-1-39,0-1 1,-1 0-1,1 0 0,0-1 1,-1-1-1,0 0 0,0 0 0,0-1 1,0 0-1,0 0 0,12-9 0,9-8-62,55-48 0,-15 11-150,44-22-25,-111 77 200,0 0 1,0 0-1,-1 0 1,4-5-1,0 1-47,-7 7 72,0 0 0,0 0 0,0 0 0,0 0-1,0 0 1,0 0 0,0 0 0,0 0 0,0 0 0,0 0 0,0 0 0,1 0 0,-1-1 0,0 1-1,0 0 1,0 0 0,0 0 0,0 0 0,0 0 0,0 0 0,0 0 0,0 0 0,0 0 0,0 0-1,0 0 1,0-1 0,0 1 0,0 0 0,0 0 0,0 0 0,0 0 0,0 0 0,0 0 0,0 0-1,0 0 1,-1 0 0,1 0 0,0 0 0,0-1 0,0 1 0,0 0 0,0 0 0,0 0 0,0 0 0,0 0-1,0 0 1,0 0 0,0 0 0,0 0 0,0 0 0,0 0 0,-1 0 0,1 0 0,0 0 0,0 0-1,0 0 1,0 0 0,0 0 0,0 0 0,0 0 0,0 0 0,0 0 0,0 0 0,-1 0 0,-8 3-301,0 4 268,0 1 0,0 0-1,1 0 1,0 1 0,1 0-1,-9 15 1,2-3 83,1 1 0,1 0 0,1 2-1,2-1 1,0 1 0,1 0 0,1 1 0,2 0 0,-5 43 0,10-60-12,0 0 0,0-1 1,1 1-1,0 0 1,0 0-1,1-1 1,3 9-1,-5-14 6,1 0 1,0 1-1,0-1 1,0 0-1,1 0 0,-1 0 1,0 0-1,1-1 1,-1 1-1,1 0 0,0-1 1,2 3-1,-3-3-7,1-1 1,-1 1-1,0-1 0,1 1 0,-1-1 0,0 1 0,1-1 1,-1 0-1,1 0 0,-1 0 0,1 0 0,-1 0 1,1 0-1,-1 0 0,0 0 0,1 0 0,-1-1 0,1 1 1,-1-1-1,0 1 0,3-2 0,0 0 23,0 0 0,-1 0-1,1-1 1,-1 0 0,0 1 0,0-1-1,0 0 1,0 0 0,0-1 0,3-4 0,3-7 15,10-21 0,-3 5 5,31-54 98,75-140 100,-105 191-277,-2 0-1,-2-2 0,-1 1 1,-2-2-1,7-39 1,4-68-113,-19 115 126,-2-1 0,0 1 1,-6-32-1,5 52-23,-1-1 0,0 0 0,-5-11-1,6 18-2,-1 0 0,1 0-1,-1 0 1,1 0-1,-1 0 1,0 1-1,0-1 1,0 0 0,0 1-1,0 0 1,-1-1-1,1 1 1,-5-2-1,6 3 11,0 1-1,0-1 0,0 1 1,0-1-1,0 1 0,-1 0 0,1-1 1,0 1-1,0 0 0,-1 0 0,1 0 1,0 0-1,0 0 0,0 0 0,-1 0 1,1 0-1,0 1 0,0-1 0,-1 1 1,1-1-1,0 0 0,0 1 0,0 0 1,-2 1-1,-1 1-16,0 0 0,0 0 0,1 1 0,-6 6-1,8-8 15,-9 12-5,0 0 0,1 1 1,1 0-1,1 0 0,-8 23 0,10-27 17,-22 62 182,2 0-1,4 2 1,-11 80-1,22-88-119,3 1 0,3-1 0,9 123-1,-2-161-50,12 56 0,-13-76-345,1-1 0,0 1 1,0-1-1,0 0 0,1 0 0,0 0 1,1-1-1,0 1 0,0-1 1,11 11-1,2-7-3162,0-4 1087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3:44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1075 4320,'0'1'60,"-1"-1"0,1 0 1,0 0-1,0 0 0,0 0 1,0 0-1,0 0 0,0 1 1,0-1-1,0 0 0,-1 0 1,1 0-1,0 0 0,0 1 1,0-1-1,0 0 0,0 0 0,0 0 1,0 1-1,0-1 0,0 0 1,0 0-1,0 0 0,0 0 1,0 1-1,0-1 0,0 0 1,0 0-1,1 0 0,-1 1 0,0-1 1,0 0-1,0 0 0,0 0 1,0 0-1,0 0 0,0 1 1,0-1-1,1 0 0,-1 0 1,0 0-1,10 2 1399,16-6 508,-24 4-1729,5-2 67,0 0 0,1 0 0,-1-1 0,0 0 0,-1-1 0,8-4 0,-8 5-125,9-7 124,0 0 1,0-1 0,-1 0 0,-1-1-1,15-17 1,52-72 807,-71 90-1002,148-194 1453,-103 130-822,54-97 1,-81 121-226,-2-1-1,-2-1 1,18-65 0,-36 99-188,5-24-1,-10 38-264,1 1 0,-1-1 0,0 0 0,0 0 1,0 1-1,-1-1 0,1 0 0,-1 1 0,0-1 0,-2-4 1,2 8-70,1 0 0,0 0 0,0 1 1,-1-1-1,1 0 0,0 1 1,-1-1-1,1 1 0,-1-1 0,1 0 1,-1 1-1,1-1 0,-1 1 0,1-1 1,-1 1-1,1 0 0,-1-1 1,0 1-1,1-1 0,-1 1 0,0 0 1,1 0-1,-1-1 0,0 1 0,1 0 1,-1 0-1,0 0 0,0 0 1,1 0-1,-1 0 0,-1 0 0,0 0-24,0 1 0,0 0 0,0 0 0,0 0 0,1 0 0,-1 0 0,0 0 0,0 0 0,1 0 0,-1 1 0,-2 2 0,-5 6-27,0 2 0,0-1 0,1 1-1,1 0 1,0 1 0,-9 22 0,-27 88 76,32-87 138,3-10-46,0 0 0,2 1 1,1-1-1,1 1 0,-1 33 0,5-51-62,1 0 0,0 0-1,0 1 1,1-1 0,0 0 0,1 0-1,7 16 1,-7-18-2,1-1 0,-1 0 0,2 0 0,-1 0 0,1-1 0,0 1 0,0-1 0,0 0 0,0-1 0,1 1 0,9 4 0,-6-4 67,1 0 0,0-1 0,0 0 0,0-1 0,0 0 0,1 0-1,-1-1 1,1-1 0,19 1 0,-5-3 52,0 0 0,-1-1 0,27-7 0,-35 6-82,1-2 0,-1 1 0,0-2 1,-1 0-1,1-1 0,-1-1 0,-1 0 1,0-1-1,17-13 0,-23 13 60,-8 9-155,0 0 0,0 0 1,0-1-1,0 1 0,0 0 0,0 0 0,0 0 1,0-1-1,0 1 0,1 0 0,-1 0 0,0-1 0,0 1 1,0 0-1,0 0 0,0 0 0,0-1 0,-1 1 0,1 0 1,0 0-1,0-1 0,0 1 0,0 0 0,0 0 0,0 0 1,0-1-1,0 1 0,0 0 0,-1 0 0,1 0 0,0-1 1,-1 1-28,1 0 0,-1 0 0,1 0 1,-1 1-1,1-1 0,-1 0 0,1 0 1,-1 0-1,1 1 0,-1-1 0,1 0 1,-1 0-1,1 1 0,0-1 0,-1 0 1,1 1-1,-1 0 0,1-1-40,-6 3 60,1 1-1,0 0 1,0 0-1,1 0 1,0 1 0,-1-1-1,1 1 1,1 0-1,-1 0 1,1 1-1,0-1 1,0 1-1,0 0 1,1-1 0,0 1-1,0 0 1,1 0-1,-1 1 1,1-1-1,0 0 1,1 0-1,0 0 1,1 10 0,0-5 69,0 0 0,1 0 1,1-1-1,0 1 0,7 15 1,-7-19 4,0-1 1,1 1 0,0-1-1,0 0 1,0 0 0,0-1-1,1 0 1,0 1 0,8 5-1,-12-10-35,-1-1-1,1 1 1,0 0-1,0-1 1,-1 1-1,1-1 1,0 0 0,0 1-1,0-1 1,-1 0-1,1 1 1,0-1-1,0 0 1,0 0-1,0 0 1,0 0-1,0 0 1,0 0-1,-1 0 1,1 0-1,0 0 1,0 0 0,0-1-1,0 1 1,0 0-1,0 0 1,-1-1-1,1 1 1,0-1-1,0 1 1,0-1-1,-1 1 1,1-1-1,0 1 1,-1-1-1,1 0 1,-1 1 0,1-1-1,0 0 1,-1 1-1,1-2 1,2-3-21,-1 1 0,1-1-1,-1 0 1,0 0 0,1-6 0,-3 9-19,2-6-81,0-1 0,-1 1-1,0-1 1,-1 0 0,0 0 0,0 0 0,-1 1 0,-3-15 0,1 10-68,0 0 1,-1 0-1,-1 0 1,-11-23-1,12 30 285,-1-1 1,1 1-1,-7-6 0,-4-5 124,7 9-159,6 6-68,13 5 39,18 2-353,0 0 1,0-2-1,0-1 1,0-2-1,45-4 1,-54 4-1464,-16 0 967,-1 0 0,1 0 1,-1 0-1,0-1 0,1 1 0,4-2 1,-8 2 700,0 0 1,1 0-1,-1 0 1,0 0 0,0 0-1,0 0 1,0-1-1,0 1 1,1 0 0,-1 0-1,0 0 1,0 0 0,0 0-1,0 0 1,0 0-1,0 0 1,0-1 0,0 1-1,1 0 1,-1 0 0,0 0-1,0 0 1,0 0-1,0 0 1,0-1 0,0 1-1,0 0 1,0 0 0,0 0-1,0 0 1,0 0-1,0-1 1,0 1 0,0 0-1,0 0 1,0 0-1,0 0 1,0-1 0,0 1-1,0 0 1,0 0 0,0 0-1,0 0 1,0 0-1,0-1 1,-1 1 0,1 0-1,0 0 1,0 0 0,0 0-95,0 0 94,0 0 1,0 0 0,-1-1-1,1 1 1,0 0-1,0 0 1,0 0 0,0 0-1,0 0 1,-1 0 0,1 0-1,0 0 1,0 0-1,0 0 1,-2-1-932,-4-4-1976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3:44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 9568,'-32'-7'4864,"37"7"-3520,9 0-864,7 0 1119,11 3-895,26-3 224,5 4-544,37-8-160,-2 4-128,10-3-224,-9 6 64,-4-3-3775,-15 4 2111,10-8-5664,-9 1 4192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3:45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471 49 4736,'-10'-13'4781,"6"6"-1338,3 5-3091,-1 1 0,1-1 1,-1 1-1,0 0 1,1-1-1,-1 1 0,0 0 1,0 0-1,0 0 1,0 0-1,-4-1 0,-24-5 1246,23 6-1275,-11-2-64,0 2 0,-1 0 1,1 1-1,0 1 0,-1 1 1,1 0-1,-23 7 0,28-6-191,1 1-1,0 1 0,1 0 0,-1 0 0,1 2 1,0-1-1,1 1 0,-1 1 0,1 0 1,1 0-1,0 1 0,0 0 0,-12 17 0,13-16 2,0 2 0,1-1 0,1 1-1,0 0 1,0 0 0,1 1 0,1 0-1,0 0 1,1 0 0,0 0 0,1 0-1,-1 23 1,3-32-23,0 0 0,1 0 0,-1 0 0,1 0 0,0 0 0,0 0 0,0 0 0,0-1 0,1 1 1,0 0-1,0 0 0,0-1 0,0 0 0,0 1 0,1-1 0,-1 0 0,1 0 0,0 0 0,0 0 0,0-1 0,0 1 0,1-1 0,-1 0 0,6 3 0,-4-2 2,0-1 0,0-1 1,1 1-1,-1-1 0,0 0 0,0 0 0,1 0 0,-1-1 0,1 0 0,-1 0 0,0 0 0,1-1 0,-1 0 0,1 0 0,-1 0 0,0-1 0,0 1 0,7-4 0,1-3-21,1 0 1,-1 0 0,0-1-1,-1-1 1,0 0-1,19-21 1,55-80-17,-51 63 158,-9 12-77,14-18-88,-36 43-383,-3 8 159,-1 10 302,2 61 318,14 91 0,-14-150-312,4 27 60,-6-35-112,1 1 0,-1 0 0,1 0 1,0 0-1,-1 0 0,1-1 0,0 1 0,0 0 0,0-1 1,0 1-1,1-1 0,-1 1 0,0-1 0,2 2 1,-2-3-19,-1 0 0,1 1 0,-1-1 1,1 0-1,-1 0 0,1 0 1,0 1-1,-1-1 0,1 0 1,-1 0-1,1 0 0,-1 0 1,1 0-1,0 0 0,-1 0 1,1 0-1,-1-1 0,1 1 1,0 0-1,-1 0 0,1 0 1,-1-1-1,1 1 0,14-13 238,7-21-52,-19 30-181,14-27-4,1 1-1,2 2 1,1 0 0,1 1-1,28-27 1,-33 38-43,-12 11 2,0 0 0,0 1 1,0-1-1,11-6 0,-15 11 18,0-1 0,-1 1 0,1-1 0,0 1 0,0 0 0,-1-1 0,1 1 0,0 0 0,0 0 0,0 0 0,-1 0 0,1-1 0,0 1 0,0 0 0,0 0 0,0 0 0,-1 1 0,1-1 0,0 0 0,1 0 0,-2 1 1,1-1 0,-1 1 0,1-1 0,-1 1 0,1-1 0,-1 1 0,1-1-1,-1 1 1,0-1 0,1 1 0,-1 0 0,0-1 0,0 1 0,1-1 0,-1 1 0,0 0 0,0-1 0,0 1 0,0 1 0,0 5-11,0-1-1,0 1 1,-1 0-1,-1 7 1,0-2-4,-4 28 91,3-28 11,1 0 0,0 15 0,2-26-74,0 0-1,0 0 0,0-1 0,0 1 0,0 0 0,0 0 0,0-1 0,0 1 0,1 0 0,-1 0 0,0-1 0,0 1 0,1 0 0,-1 0 0,0-1 0,1 1 0,-1 0 0,1-1 0,-1 1 0,1-1 0,-1 1 0,1 0 0,-1-1 0,2 1 0,-1 0-1,0-1 0,0 0-1,0 0 1,0 0-1,0 0 1,1 1 0,-1-1-1,0-1 1,0 1-1,0 0 1,0 0-1,0 0 1,0 0 0,0-1-1,2 0 1,4-2 19,1-1 1,-1 0 0,12-9 0,-14 10-7,24-18-86,2 2 0,1 1 0,0 1 0,66-24 0,-96 41 55,0-1 0,0 1 0,0 0 0,0-1-1,0 1 1,0 0 0,0 0 0,0 0 0,-1 0 0,1 1-1,0-1 1,0 1 0,0-1 0,0 1 0,0-1 0,-1 1 0,1 0-1,0 0 1,-1 0 0,1 0 0,0 0 0,-1 0 0,1 0-1,-1 1 1,0-1 0,1 0 0,-1 1 0,0-1 0,0 1 0,0 0-1,0-1 1,0 1 0,0 0 0,0 2 0,4 7 9,-2 0 0,1 0 0,-1 1 1,1 16-1,-1-14 3,1 9-34,8 25 1,-1-19-2994,-10-29 2768,-1 1 0,0-1-1,0 1 1,1-1 0,-1 0 0,0 1 0,1-1 0,-1 1 0,0-1 0,1 0-1,-1 1 1,1-1 0,-1 0 0,0 1 0,1-1 0,-1 0 0,1 1-1,-1-1 1,1 0 0,-1 0 0,1 0 0,0 0 0,-1 0 0,1 1-1,0-1 1,14-4-6585,-5 0 4594,15 0-1490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3:48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22 203 3232,'-22'-4'9141,"31"5"-6960,5 0-1619,0 0-1,0-1 0,0 0 1,0-1-1,0-1 1,0 0-1,0-1 0,16-6 1,3-2 34,-1-2 1,34-19 0,-52 25-490,-3 2 62,1-1 1,-1 0-1,-1-1 0,1 0 0,-1-1 0,0 0 1,10-11-1,-19 18-130,0-1 0,0 1 1,0-1-1,0 1 0,-1-1 0,1 1 1,0-1-1,-1 0 0,1 1 0,-1-1 1,1 0-1,-1 1 0,0-1 0,0 0 1,0 0-1,0 1 0,0-1 0,0-3 1,-1 4-16,1 0 1,0 0 0,-1 0-1,0-1 1,1 1 0,-1 0-1,0 0 1,1 0 0,-1 0-1,0 0 1,0 0 0,0 0-1,0 0 1,0 1 0,0-1-1,0 0 1,0 0 0,0 1-1,0-1 1,0 1 0,-1-1-1,1 1 1,0 0 0,0-1 0,-1 1-1,1 0 1,0 0 0,-3-1-1,-8 1-1,0 0-1,0 1 1,0 1-1,0-1 0,0 2 1,0 0-1,0 0 1,1 1-1,-1 0 1,1 1-1,0 0 1,-20 14-1,22-13 59,0 1 0,1 0-1,-1 0 1,1 0 0,1 1 0,-1 0 0,1 1 0,1 0-1,0 0 1,0 0 0,1 1 0,0 0 0,0 0-1,-5 19 1,7-16 47,0 0 0,1-1-1,1 1 1,0 0 0,1 0-1,0-1 1,4 20 0,-4-28-78,1 1 1,0-1 0,1 1-1,-1-1 1,1 0 0,0 0-1,0 1 1,0-1 0,0 0-1,1-1 1,-1 1 0,1 0-1,0-1 1,1 0 0,-1 1-1,0-1 1,1 0 0,0-1-1,-1 1 1,1-1 0,0 0-1,1 1 1,-1-2 0,4 3-1,0-3 6,-1 1 0,0-1 0,0 0 0,0-1-1,1 0 1,-1 0 0,0 0 0,1-1 0,-1 0 0,11-3 0,6-3 55,38-17 0,-34 11-114,0-1 0,-1-1 0,-1-1 0,0-1 0,-2-2 0,35-31 0,37-42-477,-99 137 0,6 113 688,-3-147-142,0-1 1,1 0-1,0 0 0,1 0 1,1 0-1,3 12 0,-6-21-58,0-1-1,0 0 1,1 1 0,-1-1-1,0 0 1,0 1 0,0-1 0,1 0-1,-1 1 1,0-1 0,0 0-1,1 0 1,-1 1 0,0-1-1,0 0 1,1 0 0,-1 0-1,0 1 1,1-1 0,-1 0-1,0 0 1,1 0 0,-1 0-1,0 0 1,1 0 0,-1 0-1,0 0 1,1 0 0,-1 0-1,1 0 1,-1 0 0,0 0-1,1 0 1,-1 0 0,0 0-1,1 0 1,-1 0 0,0 0-1,1 0 1,-1-1 0,0 1-1,1 0 1,-1 0 0,0 0-1,0-1 1,1 1 0,-1 0-1,13-13 168,-12 12-142,13-18 14,0-1 1,11-24-1,2-1-370,-2 7 171,53-62 0,-31 44-456,-47 55 594,1 1 1,0-1-1,-1 1 1,1-1-1,-1 1 0,1-1 1,0 1-1,-1-1 1,1 1-1,0 0 1,0-1-1,-1 1 1,1 0-1,0 0 0,0-1 1,-1 1-1,1 0 1,0 0-1,0 0 1,0 0-1,-1 0 1,1 0-1,0 0 0,0 0 1,0 0-1,-1 1 1,2-1-1,24 13-133,-6-1 114,-16-11 50,29 10 166,1 0-1,0-3 1,39 5-1,-61-11-120,-1-2-1,1 0 1,0 0-1,0-1 1,18-4-1,-23 3-20,1 0-1,-1-1 0,0 0 1,0 0-1,0 0 0,0-1 1,0 0-1,-1-1 0,9-7 1,-14 12-39,27-29 228,-25 27-298,-2-1 0,1 1 0,0-1-1,0 0 1,-1 0 0,1 0 0,-1 0 0,0 0 0,0 0 0,0-3-1,0 5 42,-1 1-1,0-1 0,0 1 0,0-1 0,0 1 0,0-1 0,0 1 0,1-1 0,-1 1 0,0-1 0,-1 1 0,1-1 0,0 0 0,0 1 1,0-1-1,0 1 0,0-1 0,0 1 0,-1-1 0,1 1 0,0 0 0,0-1 0,-1 1 0,1-1 0,0 1 0,-1-1 0,1 1 0,-1 0 1,1-1-1,-1 1-5,0 0 0,0 0 0,0-1 1,0 1-1,0 0 0,0 0 0,0 1 0,0-1 1,0 0-1,0 0 0,0 0 0,1 1 1,-1-1-1,0 0 0,-1 1 0,-6 3-105,0 1-1,-11 8 1,15-10 118,-6 4 84,0 1 0,0 0 0,1 1 0,0 0 0,0 0 0,-11 17 1,16-20-16,0 0 1,1 0-1,0 1 1,0-1-1,1 1 1,0 0-1,0 0 1,0-1-1,1 1 0,0 0 1,1 0-1,-1 0 1,2 11-1,0-10 40,0 0-1,0 0 0,1-1 0,0 1 0,1-1 1,6 15-1,-8-19-45,0-1 0,1 1 0,-1-1 0,1 1 1,0-1-1,0 0 0,0 0 0,0 0 0,0 0 1,0 0-1,1 0 0,-1 0 0,1-1 0,-1 1 1,1-1-1,-1 0 0,1 1 0,0-1 0,0-1 1,0 1-1,0 0 0,3 0 0,0-1 9,0-1 0,0 1 0,0-1 0,0 0 1,-1-1-1,1 1 0,9-5 0,40-20 127,-43 19-135,369-171-140,-353 169-213,-28 9 305,0 0 1,0 0-1,0 0 1,1 0-1,-1 0 1,0 0-1,0 0 1,0 0-1,0 0 1,0 0-1,0 0 1,0 0-1,0 0 0,0 0 1,0 0-1,1 0 1,-1 0-1,0 1 1,0-1-1,0 0 1,0 0-1,0 0 1,0 0-1,0 0 1,0 0-1,0 0 1,0 0-1,0 0 1,0 0-1,0 1 1,0-1-1,0 0 1,0 0-1,0 0 1,0 0-1,0 0 0,0 0 1,0 0-1,0 0 1,0 0-1,0 1 1,0-1-1,0 0 1,0 0-1,0 0 1,0 0-1,0 0 1,0 0-1,-3 10-6,-5 8 123,3-10-75,-1 0 0,-10 10 0,-11 15 43,26-31-84,-1 1 0,1-1-1,-1 1 1,1 0-1,0-1 1,0 1 0,0 0-1,1 0 1,-1-1 0,0 1-1,1 4 1,0-7 4,0 1 0,1-1 0,-1 0 0,1 0-1,-1 0 1,0 0 0,1 0 0,-1 0 0,1 0 0,-1 1 0,0-1 0,1 0-1,-1 0 1,1 0 0,-1 0 0,0-1 0,1 1 0,-1 0 0,1 0 0,-1 0-1,1 0 1,-1 0-4,14-5-165,1 0 0,-1-1 0,0 0 0,-1-1 0,19-13 1,-6 5 33,-22 12 124,0 1 1,-1 0 0,1 0-1,0 1 1,1-1 0,-1 1-1,0 0 1,0 0 0,1 0-1,6 0 1,-8 1 28,-1 0 1,0 1-1,0-1 1,0 1-1,0-1 0,0 1 1,0 0-1,0 0 0,0 0 1,0 0-1,0 0 1,0 1-1,-1-1 0,1 0 1,0 1-1,-1-1 1,1 1-1,-1 0 0,0 0 1,0-1-1,1 1 1,-1 0-1,1 3 0,5 10 137,-1 1 0,0 1 0,4 20-1,-7-24-93,0-1-1,1 1 1,1-1-1,-1 0 1,2 0-1,0-1 1,12 20-1,-14-27-80,0 1-1,0-1 1,0 0-1,0 0 1,0 0-1,1-1 1,0 1-1,0-1 1,0 0-1,0 0 1,0-1-1,1 0 1,-1 0-1,1 0 1,-1 0-1,1-1 1,0 0-1,-1 0 1,1 0 0,0-1-1,0 0 1,10-1-1,2-3-831,-1 1 0,0-2 0,0 0 0,-1-1 0,0-1 0,0-1 0,25-15-1,-25 13-1877,-1-1-1,0-1 0,26-26 1,-1-6-2311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3:51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1388 4736,'-3'2'17560,"6"-5"-19019,11-11 2346,-1 0 0,19-27 0,3-12-212,2 3-1,2 1 1,57-55 0,119-102 66,-209 201-725,1 0 0,12-7 0,-13 9 6,0-1 1,0 0 0,7-6 0,-12 8-148,-1 9-33,1-2 149,0 0 1,-1 0 0,0 0-1,0 1 1,-1-1 0,1 0-1,-1 0 1,-2 8 0,1-3 88,-5 17-53,-1 0 0,-12 28-1,-7 23 92,8 5 20,19-83-135,0 0 0,0 0 0,0 1 0,0-1 0,-1 0 0,1 0 0,0 0 0,0 0 0,0 0 0,0 1 0,0-1 0,0 0 0,0 0 0,0 0 0,0 0 0,0 1 0,0-1 0,0 0-1,0 0 1,0 0 0,0 0 0,0 1 0,0-1 0,0 0 0,0 0 0,0 0 0,0 0 0,0 1 0,0-1 0,1 0 0,-1 0 0,0 0 0,0 0 0,0 0 0,0 1 0,0-1 0,0 0 0,0 0 0,1 0 0,-1 0 0,0 0 0,0 0 0,0 0 0,0 0 0,0 0-1,1 0 1,-1 1 0,0-1 0,0 0 0,0 0 0,0 0 0,1 0 0,-1 0 0,0 0 0,0 0 0,0 0 0,0 0 0,1 0 0,-1 0 0,0-1 0,0 1 0,0 0 0,0 0 0,1 0 0,13-8 205,-13 8-209,194-101 394,-7 6-637,-141 69 179,-42 24 16,-1-1 0,1 2 0,0-1 0,0 0-1,0 1 1,0 0 0,8-1 0,-12 2 43,-1 1 1,1-1-1,0 0 1,-1 0-1,1 0 1,0 0-1,-1 0 1,1 1-1,0-1 1,-1 0-1,1 1 1,-1-1-1,1 0 0,0 1 1,-1-1-1,1 1 1,-1-1-1,1 1 1,-1-1-1,0 1 1,1-1-1,-1 1 1,1-1-1,-1 1 1,0 0-1,0-1 1,1 1-1,-1 0 1,0-1-1,0 1 1,0 0-1,0-1 0,0 2 1,0 23-131,0-23 135,-4 20 119,-10 35 1,10-42-37,0 1-1,0 0 1,2 0-1,-2 21 1,4-36-67,0 0 1,0 0 0,0 0-1,0 0 1,0 0-1,0 0 1,0-1 0,0 1-1,0 0 1,0 0-1,0 0 1,1 0-1,-1 0 1,0-1 0,1 1-1,-1 0 1,1 0-1,-1 0 1,1-1 0,-1 1-1,1 0 1,-1-1-1,1 1 1,0 0-1,0-1 1,-1 1 0,1-1-1,0 1 1,0-1-1,-1 1 1,1-1 0,0 0-1,0 1 1,0-1-1,0 0 1,1 0-1,0 0 16,0 0-1,0 0 0,0-1 1,1 1-1,-1-1 0,0 1 1,0-1-1,0 0 0,0 0 0,-1 0 1,1 0-1,0 0 0,0 0 1,-1-1-1,3-1 0,183-158 461,-165 140-532,-11 12-11,-1-1 0,18-11-1,-4-1-344,-20 18 88,-13 19 167,3-6 169,-3 4 14,1-1 1,1 1-1,-10 24 0,16-34-38,0 1-1,0-1 1,0 1 0,0 0-1,1-1 1,-1 1 0,1 0 0,0 0-1,0-1 1,0 1 0,1 0-1,-1 0 1,1-1 0,0 1-1,0 0 1,0-1 0,1 1-1,-1-1 1,5 7 0,-4-6 28,1 0 0,0-1 0,0 1-1,0-1 1,0 1 0,1-1 0,-1 0 0,1 0 0,0-1 0,0 1 0,0-1 0,0 0 0,0 0 0,1 0 0,-1-1 0,1 1-1,-1-1 1,1 0 0,-1 0 0,9 0 0,-2-2 40,0 1 1,-1-2-1,1 1 0,-1-1 0,1-1 1,-1 0-1,0-1 0,11-5 0,93-46 44,-102 48-122,0-1 0,-1 0 0,0 0 0,-1-1 0,1-1 0,-2 0 0,10-12 0,-7 9-403,-12 13 406,0 0 1,0 0-1,0 0 0,0 0 1,0 0-1,0-1 1,0 1-1,0 0 0,0 0 1,1 0-1,-1 0 1,0 0-1,0 0 1,0 0-1,0 0 0,0 0 1,0 0-1,0 0 1,0 0-1,0 0 0,0 0 1,1 0-1,-1 0 1,0 0-1,0 0 0,0 0 1,0 0-1,0 0 1,0 0-1,0 0 1,0 0-1,0 0 0,1 0 1,-1 0-1,0 0 1,0 0-1,0 0 0,0 0 1,0 0-1,0 0 1,0 0-1,0 0 0,0 0 1,0 0-1,0 1 1,0-1-1,0 0 1,1 0-1,-1 0 0,0 0 1,0 0-1,0 0 1,0 0-1,0 0 0,0 0 1,0 0-1,0 0 1,0 1-1,0-1 0,0 0 1,0 0-1,-5 26-92,0-4 116,4-10 16,0 1 0,2 21 0,-1-29-3,1 1-1,0-1 0,0 0 1,0 0-1,0 0 1,1 0-1,0 0 0,4 8 1,-5-11-20,0 0 1,0-1-1,0 0 1,0 1 0,0-1-1,1 0 1,-1 1-1,0-1 1,1 0-1,-1 0 1,1 0 0,-1 0-1,1 0 1,0-1-1,-1 1 1,1 0-1,0-1 1,-1 1 0,1-1-1,0 0 1,0 1-1,0-1 1,-1 0-1,1 0 1,0 0-1,0-1 1,0 1 0,-1 0-1,1 0 1,2-2-1,3-1 64,0 0 0,0 0 1,0-1-1,-1 0 0,11-9 0,-9 7-70,-5 4 1,30-22-1,66-38 0,-36 27-15,-27 15-140,61-25 0,-96 45 136,0-1 0,0 1 0,0-1 1,0 1-1,1-1 0,-1 1 0,0 0 1,0 0-1,1-1 0,-1 1 0,0 0 0,1 0 1,-1 0-1,0 0 0,0 1 0,1-1 1,-1 0-1,1 1 0,-1 0 15,-1-1 0,1 1 1,-1 0-1,1 0 0,-1 0 0,0-1 0,1 1 1,-1 0-1,0 0 0,0 0 0,0 0 0,0 0 0,0 0 1,0-1-1,0 1 0,0 0 0,0 0 0,0 0 1,0 0-1,0 0 0,-1 0 0,1-1 0,0 1 1,-1 1-1,-4 10 22,1-1 0,-2 0-1,1 0 1,-2 0 0,-8 12 0,13-21-21,1-1-1,1 0 1,-1 0 0,0 1 0,0-1-1,0 1 1,1-1 0,-1 1-1,1-1 1,-1 1 0,1-1-1,-1 3 1,1-4-1,0 0 0,0 1 0,0-1 0,0 0 0,1 1 0,-1-1 0,0 0 0,0 1 0,0-1 0,0 0 0,1 0 0,-1 1 0,0-1 1,0 0-1,0 0 0,1 1 0,-1-1 0,0 0 0,1 0 0,-1 0 0,0 1 0,0-1 0,1 0 0,-1 0 0,0 0 0,1 0 0,-1 0 0,0 0 0,1 1 0,-1-1 0,0 0 0,1 0 0,4 0 10,-1-1 0,1 1 1,-1-1-1,0 0 0,1 0 0,5-2 0,22-8-77,-2-1 0,1-2 0,29-18 0,-55 29 54,31-17-108,-33 19 91,0 0 0,0-1 0,0 1 0,1 1 0,-1-1-1,0 0 1,0 1 0,0 0 0,1-1 0,3 1-1,-6 1 34,0-1-1,1 1 1,-1-1-1,0 1 1,0 0-1,0-1 1,0 1-1,1 0 1,-1 0-1,0-1 1,0 1-1,-1 0 1,1 0-1,0 0 1,0 0-1,0 0 1,-1 1-1,1-1 1,0 0-1,-1 0 1,1 0-1,-1 1 1,1-1-1,-1 0 0,0 1 1,1 1-1,-1 2 27,1 0-1,-1 1 0,1-1 1,-1 0-1,-2 8 0,-1 2 32,-2 15 136,5-30-197,0 1 0,0-1 1,0 0-1,1 1 0,-1-1 1,0 0-1,0 0 1,0 1-1,0-1 0,0 0 1,0 1-1,0-1 0,1 0 1,-1 0-1,0 0 0,0 1 1,0-1-1,1 0 0,-1 0 1,0 1-1,0-1 0,1 0 1,-1 0-1,0 0 0,0 0 1,1 0-1,-1 0 0,0 1 1,1-1-1,-1 0 0,0 0 1,1 0-1,14-1-43,16-8-150,23-23-170,5-2 210,-36 22 121,-5 3-79,1 0 0,35-11 0,-53 20 109,0 0 0,0-1 0,0 1 0,0 0 0,-1 0 0,1 0 0,0 0 0,0 0 0,0 0 0,0 0 0,0 0 0,0 0 0,0 1 0,-1-1 0,1 0 0,0 0 0,0 1 0,0-1 0,-1 1 0,1-1 0,0 1 1,0-1-1,-1 1 0,1-1 0,0 1 0,-1 0 0,1-1 0,-1 1 0,1 0 0,-1-1 0,1 1 0,-1 0 0,1 0 0,-1 0 0,0-1 0,1 1 0,-1 0 0,0 0 0,0 0 0,0 0 0,0 0 0,0 0 0,0-1 0,0 1 0,0 2 0,0 2 37,0-1 1,0 1-1,-1 0 0,0 0 0,0 0 0,0-1 0,-3 6 0,-12 34 203,16-43-228,-1 0-1,1 0 0,-1-1 0,1 1 0,0 0 0,-1 0 0,1 0 1,0 0-1,0 0 0,0 0 0,0 0 0,0 0 0,0 0 1,0 0-1,0 0 0,0 0 0,0 0 0,0 0 0,1 0 0,-1 0 1,0 0-1,1 0 0,-1 0 0,1 0 0,-1 0 0,1-1 0,-1 1 1,1 0-1,0 0 0,-1-1 0,1 1 0,0 0 0,0-1 1,-1 1-1,1 0 0,0-1 0,0 1 0,0-1 0,0 0 0,0 1 1,0-1-1,0 0 0,0 1 0,0-1 0,0 0 0,0 0 0,1 0 1,5 1 22,1 0 0,-1-1 1,1 0-1,-1 0 0,8-2 1,19-4 33,-1-2 0,1-1 0,52-22 0,-73 25-81,0 0 0,0-1 1,0 0-1,14-12 0,-19 13 3,-1 0 0,0-1 0,0 0 0,-1 0 0,0-1 0,0 0 0,8-16 0,60-142 145,-8 13-41,23 0-274,9-18-93,-9-50-261,-88 219 511,0 0 0,0 0 0,-1 0 0,1 0 0,-1 1 0,1-1 0,-1 0 0,0 0 0,0 0 0,0 0 0,0 0 0,0 0 0,-1-3-1,1 5 19,0 0-1,0 0 0,0 0 0,0 0 0,0-1 0,0 1 0,-1 0 1,1 0-1,0 0 0,0 0 0,0 0 0,-1 0 0,1 0 0,0 0 1,0 0-1,0-1 0,-1 1 0,1 0 0,0 0 0,0 0 0,0 0 0,-1 0 1,1 0-1,0 0 0,0 0 0,0 0 0,-1 0 0,1 1 0,0-1 1,0 0-1,0 0 0,-1 0 0,1 0 0,0 0 0,0 0 0,-14 12-190,-3 8 56,-29 46 0,43-62 132,-35 58 11,4 2 1,-40 101-1,-31 139 168,91-258-47,1 0 0,2 2 0,-7 69 0,18-110-91,0 0 0,0 0 0,0 0-1,1 0 1,2 13 0,-3-19-32,1 0 0,-1 1 0,1-1 0,-1 0 0,1 0-1,0 0 1,-1 0 0,1 0 0,0 0 0,0 0 0,0 0 0,-1 0 0,1 0 0,0 0 0,0 0 0,2 0-1,-2 0-11,1-1-1,-1 1 0,0-1 1,1 0-1,-1 0 0,1 0 0,-1 1 1,1-1-1,-1-1 0,1 1 0,-1 0 1,0 0-1,1 0 0,-1-1 0,1 1 1,-1-1-1,0 1 0,2-2 0,10-5-198,0 0 0,0-2-1,-1 1 1,12-12 0,20-14-109,-31 25 277,-6 3 1,1 1 0,-1 0 0,1 0 0,0 1 0,0 0 0,0 0 0,1 1 0,9-2 0,-17 5 44,-1-1 0,1 1 0,-1 0-1,1 0 1,-1 0 0,1 0 0,-1 0-1,1 0 1,-1 1 0,1-1 0,-1 0 0,1 0-1,-1 0 1,1 0 0,-1 1 0,1-1 0,-1 0-1,0 0 1,1 1 0,-1-1 0,1 0 0,-1 1-1,0-1 1,1 0 0,-1 1 0,0-1-1,1 1 1,-1-1 0,0 1 0,0-1 0,1 1-1,-1-1 1,0 1 0,0-1 0,0 1 0,2 23 214,-2-3-23,1-18-155,0 0 0,0-1 0,1 1 0,-1 0 0,1-1 1,-1 1-1,1-1 0,0 0 0,0 1 0,0-1 0,0 0 0,0 0 0,0 0 0,3 1 0,-1 0 12,1-1-1,-1 0 1,0 0 0,1 0-1,-1-1 1,1 0-1,9 2 1,2-2 29,0-1 1,1 0-1,31-5 0,-30 3-37,0-2-1,0 0 1,0-1-1,0-1 1,23-11 0,-30 12-26,0-1 0,-1 0 0,0-1 0,-1 0 0,1-1 0,-1 0 0,-1 0 1,1-1-1,11-16 0,-7 2-77,-1 0 1,0 0 0,-2-1-1,-1 0 1,-1-1 0,-1 0-1,3-27 1,-9 31-130,-1 21 182,0 0 1,0 0-1,0 0 0,0 0 0,0-1 0,0 1 0,0 0 0,0 0 0,0 0 0,0 0 1,0 0-1,0 0 0,0-1 0,0 1 0,0 0 0,0 0 0,0 0 0,0 0 0,0 0 1,0 0-1,0 0 0,-1-1 0,1 1 0,0 0 0,0 0 0,0 0 0,0 0 0,0 0 1,0 0-1,0 0 0,-1 0 0,1 0 0,0 0 0,0 0 0,0 0 0,0 0 0,0 0 1,-1 0-1,1 0 0,0 0 0,0 0 0,-10 9-299,-30 51 338,-45 88 0,81-140 13,1 0 0,-1-1 0,2 2 0,-1-1 0,1 0 0,1 0-1,-1 1 1,1-1 0,1 10 0,0-15-18,0 0-1,0 0 0,0-1 1,1 1-1,0 0 1,-1 0-1,1-1 1,0 1-1,0 0 1,1-1-1,-1 1 1,0-1-1,1 1 0,-1-1 1,1 0-1,0 0 1,0 0-1,0 0 1,0 0-1,0 0 1,1 0-1,-1-1 1,0 1-1,1-1 0,-1 1 1,1-1-1,0 0 1,-1 0-1,6 1 1,8 1-5,1 0-1,0-1 1,31 0 0,53-7-66,-30 0 38,-36 4 9,-1 2 1,0 1-1,57 10 0,-72-7 64,0 0 0,0 1 0,0 1 0,-1 0 0,0 2 0,-1 0 0,32 22 0,-37-22 25,83 58-691,-74-54-567,1-1 0,42 17 0,131 32-12567,-132-45 9467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6:18.1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32 7136,'-5'-5'8341,"20"7"-5291,87-11 3091,-32 1-4500,254 1 127,-266 7-1638,6 2 7,-1 0-3378,-61-2 2732,5-1-1429,2-7-5582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3:53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274 749 4896,'-4'-7'2256,"4"7"-1983,0-1 0,0 1 0,0-1 0,0 1 0,0-1 1,0 1-1,-1-1 0,1 1 0,0 0 0,0-1 0,-1 1 1,1-1-1,0 1 0,-1 0 0,1-1 0,0 1 0,-1 0 1,1-1-1,0 1 0,-1 0 0,1 0 0,-1 0 0,1-1 1,-1 1-1,1 0 0,0 0 0,-1 0 0,1 0 0,-1 0 1,1-1-1,-2 1 0,-8 1 377,0 0 1,0 0 0,1 1-1,-1 0 1,0 0 0,-16 8-1,14-5-549,1 1 0,0 0 0,0 1-1,1 1 1,0-1 0,0 1 0,1 1-1,0 0 1,0 0 0,1 1-1,1 0 1,-1 0 0,2 1 0,-1 0-1,1 0 1,1 1 0,0-1 0,1 1-1,0 0 1,1 0 0,0 1 0,1-1-1,0 1 1,1-1 0,1 1 0,0 13-1,1-20-39,-1-1 0,1 1 0,1 0-1,-1 0 1,1 0 0,0-1 0,0 1 0,0-1-1,1 1 1,0-1 0,0 0 0,0 0 0,1 0-1,-1-1 1,1 1 0,1-1 0,-1 0 0,0 0-1,7 4 1,-5-5-1,0 0 0,1-1 0,-1 0 0,1 0-1,-1 0 1,1 0 0,0-1 0,0-1 0,0 1 0,0-1-1,0 0 1,0 0 0,-1-1 0,1 0 0,0 0-1,0-1 1,0 0 0,-1 0 0,1-1 0,-1 1 0,0-1-1,6-4 1,-1-2-38,0 0 0,-1-1 0,0 0 0,-1-1 0,0 0 0,-1 0 0,0-1 0,7-15 0,-6 11-107,-1-1 1,-1 0-1,0-1 1,8-34-1,-13 42 32,-1-1 0,1 1 0,-2-1-1,0 1 1,0-1 0,-1 1 0,0-1-1,0 1 1,-1-1 0,-4-9 0,5 16-24,-1 1 1,0-1 0,0 1 0,0 0 0,0 0-1,0 0 1,0 0 0,-1 0 0,0 1 0,-4-5-1,6 6 22,0 1-1,0-1 0,0 0 0,0 0 0,0 0 0,-1 1 0,1-1 0,0 1 0,0-1 0,-1 1 0,1-1 0,0 1 0,-1 0 0,1-1 0,0 1 0,-1 0 0,1 0 0,-1 0 0,1 0 0,0 1 0,-1-1 0,1 0 0,0 0 0,-1 1 0,1-1 0,0 1 0,-1-1 0,1 1 0,0 0 0,0-1 0,-2 3 0,2-3 39,0 1 0,1-1 0,-1 1 0,1-1 0,0 1 0,-1 0 0,1-1 0,-1 1 0,1 0 0,0 0 0,0-1 0,-1 1 0,1 0 0,0 0 1,0-1-1,0 1 0,0 0 0,0 0 0,0-1 0,0 1 0,0 0 0,0 0 0,0-1 0,0 1 0,0 0 0,1 0 0,-1-1 0,0 1 0,0 0 0,1 0 0,-1-1 0,1 1 0,-1 0 0,1-1 0,-1 1 0,1-1 0,-1 1 0,1 0 0,2 1 60,-1 1 1,0-1-1,1 0 1,0 0-1,-1 0 1,1 0-1,5 2 1,-5-3 69,1 0 0,0 0 0,-1 0 1,1 0-1,0-1 0,0 1 0,0-1 0,0 0 1,0 0-1,0 0 0,-1-1 0,1 0 1,7-1-1,0-2 121,0 0 1,0-1 0,11-7 0,-15 8-146,6-4 52,1 0 0,-2-1-1,1-1 1,-1 0 0,17-19 0,-6 2 87,26-39 0,95-178 233,-36 55-356,-91 162-68,60-103 198,-74 126-242,-3 14-29,-4 15-89,-8 34-1,-46 151 201,49-177-89,-129 455-201,-12 8 551,120-387-197,-33 105 82,47-169-60,-2 1-1,-37 65 1,49-102-122,4-3-13,-1-1 1,0 0-1,-1 0 1,1 0-1,-1 0 1,0 0 0,0-1-1,-1 0 1,-8 8-1,12-12-26,0 1 0,-1 0 0,1-1 0,0 1 0,0-1 1,0 1-1,-1-1 0,1 1 0,0-1 0,0 0 0,-1 0 0,1 1 0,0-1 0,-1 0 0,1 0 0,0 0 0,-1-1 0,1 1 0,0 0 0,0 0 1,-1-1-1,1 1 0,0-1 0,0 1 0,0-1 0,-1 1 0,1-1 0,0 0 0,0 0 0,0 1 0,0-1 0,0 0 0,0 0 0,-1-2 0,-2-2-20,1 0-1,-1-1 0,1 0 0,0 1 0,0-1 0,-3-11 0,0-4-17,1 0 0,1-1-1,0 1 1,2-1 0,0 1-1,3-40 1,0 43 73,1 0 0,1 0 0,1 0 1,0 1-1,1-1 0,1 1 0,1 0 0,16-29 0,-18 39-35,0 0 0,1 1 0,0 0 0,0 0 0,0 0 0,1 1 0,0 0 0,0 0 0,0 0-1,1 1 1,-1 0 0,1 1 0,0 0 0,0 0 0,9-2 0,15-2-58,-1 1 1,50-3-1,-79 9 61,186-5-484,-108 7-2157,-29 0 952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3:55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1491 3648,'-21'7'6629,"34"-13"-4000,-9 3-2276,0 0 1,-1 0-1,1 0 0,-1 0 0,0-1 0,0 1 1,4-8-1,17-33 714,-11 19-613,103-168 1258,81-71-27,-114 147-800,18-23 491,-96 135-1283,-1 0 0,1 0 0,0 0 0,0 1-1,8-6 1,-12 10-76,0-1 0,0 0 1,0 1-1,0-1 0,-1 1 0,1-1 0,0 1 0,0 0 0,0-1 0,0 1 0,0 0 1,0 0-1,0 0 0,0-1 0,0 1 0,0 0 0,0 0 0,0 1 0,0-1 0,1 0 1,-1 0-1,-1 0 0,1 1 0,0-1 0,0 0 0,0 1 0,0-1 0,0 1 0,0-1 1,0 1-1,0 0 0,-1-1 0,1 1 0,0 0 0,0-1 0,-1 1 0,1 0 0,-1 0 1,1 0-1,0 0 0,-1 0 0,0-1 0,1 1 0,-1 0 0,1 2 0,1 5 88,0-1 0,0 0 0,-1 1 0,0-1 0,-1 1 0,1 0 0,-2 13 0,-11 56 213,11-71-297,-12 49 177,-24 67 0,13-49-274,19-52 220,5-21-138,0 0-1,0 0 1,0 0 0,0 0-1,0 0 1,0 0 0,0 1-1,0-1 1,0 0 0,0 0-1,0 0 1,0 0-1,0 0 1,0 0 0,0 0-1,0 0 1,0 1 0,1-1-1,-1 0 1,0 0 0,0 0-1,0 0 1,0 0-1,0 0 1,0 0 0,0 0-1,0 0 1,0 0 0,0 1-1,0-1 1,1 0 0,-1 0-1,0 0 1,0 0-1,0 0 1,0 0 0,0 0-1,0 0 1,0 0 0,0 0-1,1 0 1,-1 0 0,0 0-1,0 0 1,0 0-1,0 0 1,0 0 0,0 0-1,0 0 1,1 0 0,-1 0-1,0 0 1,0 0 0,0 0-1,0 0 1,0 0-1,0-1 1,0 1 0,0 0-1,0 0 1,1 0 0,-1 0-1,21-24 687,-10 11-694,90-86 243,-6 7-370,-15 1 1,32-32-122,-108 119 219,0 0 0,-1 1 1,2-1-1,-1 1 0,6-4 1,-9 7 21,0-1 1,0 1 0,0-1-1,0 1 1,0 0 0,0-1 0,0 1-1,0 0 1,0 0 0,0 0-1,0 0 1,0 0 0,0 0 0,0 0-1,0 0 1,0 0 0,0 0-1,0 0 1,0 1 0,0-1 0,-1 0-1,1 1 1,0-1 0,0 1-1,0-1 1,0 1 0,0-1 0,-1 1-1,1 0 1,0-1 0,0 1-1,-1 0 1,1 0 0,-1-1-1,1 1 1,0 1 0,3 6-19,0 0-1,0 0 1,-1 0 0,0 1 0,0-1 0,-1 1-1,2 17 1,2 69-217,-5-55 333,2 12 116,12 61 0,-15-110-192,3 12 48,6 20 0,-8-32-44,0 0-1,0 0 1,0 0-1,1-1 1,-1 1 0,1 0-1,-1-1 1,1 1-1,0-1 1,0 0 0,0 0-1,0 1 1,0-1 0,4 2-1,-4-3-6,0-1 0,0 1-1,1-1 1,-1 1 0,0-1 0,0 0-1,1 0 1,-1 0 0,0 0-1,0 0 1,1 0 0,-1-1 0,0 1-1,0-1 1,1 0 0,-1 0 0,0 1-1,2-3 1,8-2 75,20-15 1,-26 16-58,-3 2-11,29-18 182,-2-2 0,0 0 0,33-34 0,-55 48-205,-1 0 0,0 0 0,-1-1-1,0 0 1,0 0 0,-1 0 0,0-1 0,0 0 0,-1 0 0,-1 0-1,0 0 1,0-1 0,-1 1 0,0-1 0,0-21 0,-1 27-42,-1 0 0,0 0 0,0 0 0,-1 0 0,0 0 0,0 0 0,0 0 0,0 1 0,-1-1 0,1 0 0,-1 1 0,-1-1 0,1 1 0,-1-1 0,-4-5 0,6 9 16,0 0 0,0 1 0,0-1 0,0 0 1,0 0-1,0 1 0,0-1 0,0 1 0,0-1 0,-1 1 0,1-1 1,0 1-1,0 0 0,-1-1 0,1 1 0,0 0 0,-1 0 1,-1 0-1,0 1-14,1-1 0,-1 1-1,1-1 1,-1 1 0,0 0 0,1 0 0,0 0 0,-5 3 0,0 1-9,0 0-1,1 1 1,-1 0 0,-9 11 0,5-2 63,1 0 1,0 0-1,1 1 1,0 0 0,1 1-1,1 0 1,1 0-1,1 0 1,-7 33-1,11-43 38,0 1 1,1-1-1,-1 1 0,2-1 0,-1 1 0,3 14 0,-2-17-15,0-1 0,1 1 0,-1-1 0,1 1 0,0-1 0,0 0 0,1 0 0,-1 0 0,1 0 0,0 0 0,0-1 0,4 6 0,-1-5 18,-1 0 0,1-1 1,-1 1-1,1-1 1,0 0-1,0 0 1,1-1-1,-1 1 1,0-1-1,1-1 1,0 1-1,-1-1 1,1-1-1,0 1 0,-1-1 1,1 0-1,0 0 1,-1-1-1,10-2 1,7-2 51,-1-1-1,0-2 1,0 0 0,26-14 0,-26 11-50,0-1 1,-1-1-1,0 0 1,-1-2 0,18-17-1,-19 11-40,-1-1 1,0 0-1,-2-2 0,23-41 0,-2 3 45,-34 57-78,0 0 0,1 0-1,0 0 1,0 0 0,5-5 0,-9 10 14,0 0 1,1 0-1,-1 0 1,0 0-1,0 0 1,0 0-1,0 0 1,0 0-1,0 0 1,1 0-1,-1 0 1,0 0 0,0 0-1,0 0 1,0 0-1,0 0 1,0 1-1,1-1 1,-1 0-1,0 0 1,0 0-1,0 0 1,0 0-1,0 0 1,0 0-1,0 0 1,0 0-1,1 0 1,-1 0-1,0 1 1,0-1-1,0 0 1,0 0-1,0 0 1,0 0-1,0 0 1,0 0-1,0 1 1,0-1-1,0 0 1,0 0-1,0 0 1,0 0 0,0 0-1,0 0 1,0 1-1,0-1 1,0 0-1,0 0 1,0 0-1,0 0 1,0 0-1,0 9-43,-34 151-83,3-28 470,29-104-135,2-28-192,0 1 0,0-1-1,0 1 1,0-1 0,0 1 0,0-1-1,0 1 1,0-1 0,0 1 0,0-1-1,1 1 1,-1-1 0,0 1 0,0-1-1,0 1 1,1-1 0,-1 1 0,0-1-1,0 1 1,1-1 0,-1 0 0,0 1-1,1-1 1,-1 0 0,1 1 0,-1-1-1,0 0 1,1 1 0,-1-1 0,1 0-1,-1 0 1,1 1 0,-1-1 0,1 0-1,-1 0 1,1 0 0,-1 0 0,1 0-1,-1 0 1,1 0 0,-1 0 0,1 0-1,-1 0 1,1 0 0,-1 0 0,1 0-1,-1 0 1,1 0 0,7-4 25,-1-1 0,0 0 0,0 0 0,-1 0 1,0 0-1,0-1 0,10-12 0,-6 7-25,55-51 146,12-13-267,-65 61 60,-2 2-27,1 0 1,1 0 0,-1 1-1,2 1 1,25-18-1,-38 28 73,1 0-1,-1 0 1,0-1-1,1 1 0,-1 0 1,0 0-1,1 0 0,-1-1 1,1 1-1,-1 0 0,0 0 1,1 0-1,-1 0 0,1 0 1,-1 0-1,0 0 0,1 0 1,-1 0-1,1 0 1,-1 0-1,0 0 0,1 0 1,-1 0-1,0 0 0,1 0 1,-1 1-1,1-1 0,-1 0 1,0 0-1,1 0 0,-1 1 1,0-1-1,1 0 0,-1 0 1,0 1-1,0-1 1,1 0-1,-1 1 0,0-1 1,0 0-1,1 1 0,-1-1 1,0 0-1,0 1 0,0-1 1,0 0-1,0 1 0,1-1 1,-1 1-1,0-1 0,0 1 1,-1 19-150,-6 10 9,-4 29 53,11-53 117,-1 0 0,1-1 1,0 1-1,0 0 0,1-1 0,0 1 1,0-1-1,2 8 0,-2-11-11,1 0 1,-1 1-1,0-1 0,1 0 0,-1 0 1,1 1-1,0-1 0,0-1 1,0 1-1,0 0 0,0 0 0,0-1 1,0 1-1,0-1 0,1 0 0,-1 1 1,1-1-1,-1 0 0,1 0 0,-1-1 1,1 1-1,-1-1 0,1 1 1,2-1-1,5 1 11,0 0 1,0-2-1,0 1 1,0-1 0,10-2-1,-10 1 9,-1 1 0,1-2 0,-1 1 0,0-1 0,0-1 0,-1 1 0,1-1 0,-1-1 0,16-10 0,-14 5-3,1 0 0,-2-1 0,1 0 0,-1 0 0,13-23 0,30-72-115,-31 62 51,103-195-2,-23 54-33,-77 133 1,27-86 0,-40 97-112,-10 31 67,-8 23 41,-22 58 212,-38 144-1,51-134-85,-8 108 0,20-132-19,4 1 0,11 102 0,-8-137-483,12 39-1,1-22-2470,-13-35 1480,0 0 1,0 0-1,0-1 0,8 9 0,-11-13 1231,0 1-1,0-1 1,1 0 0,-1 0-1,0 1 1,0-1 0,1 0-1,-1 0 1,0 1 0,1-1-1,-1 0 1,0 0 0,0 0 0,1 0-1,-1 1 1,1-1 0,-1 0-1,0 0 1,1 0 0,-1 0-1,0 0 1,1 0 0,2-6-2259,-4-10-527,-3-4 574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3:55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63 10048,'-2'0'149,"0"-1"610,-1 0 0,0 0 0,0 0-1,1-1 1,-1 1 0,-2-3 0,17 5 5533,26-4-5057,-21 2-714,123-15-21,-23 2-1086,75-3-7712,-142 15 5573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3:57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30 575 7808,'-27'3'2506,"27"-3"-2476,0 0 0,1 0 0,-1 0 0,0 0 0,0 0 0,0 0 0,0 0 0,0 0 0,0 1 0,0-1 0,0 0 0,0 0 0,0 0 0,0 0 0,0 0 0,0 0 1,0 0-1,0 0 0,0 0 0,0 1 0,0-1 0,0 0 0,0 0 0,0 0 0,0 0 0,0 0 0,0 0 0,-1 0 0,1 0 0,0 0 0,0 0 0,0 0 0,0 1 0,0-1 0,0 0 0,0 0 0,0 0 0,0 0 0,0 0 0,0 0 0,0 0 0,0 0 0,-1 0 0,1 0 0,0 0 0,0 0 0,0 0 0,0 0 0,0 0 0,0 0 0,0 0 0,0 0 0,0 0 0,-1 0 0,1 0 0,0 0 0,0 0 0,0 0 0,0 0 0,0 0 0,7 2 1739,8-3-880,0-2 0,-1 0 0,1 0 0,0-2 1,24-10-1,-31 12-693,14-7 176,0 0 0,-1-2 0,21-14 0,-27 15-229,-1 1 1,0-2-1,-1 0 1,0 0-1,-1-1 0,-1-1 1,0 0-1,0-1 1,10-19-1,113-230 1238,-102 195-895,-26 58-174,-6 11-308,0 0 1,0 0 0,0 0 0,0 0-1,0 0 1,0 0 0,0 0 0,0 0-1,0 0 1,0 0 0,0 1 0,0-1-1,0 0 1,0 0 0,0 0-1,0 0 1,0 0 0,0 0 0,0 0-1,0 0 1,0 0 0,0 0 0,0 0-1,0 0 1,0 0 0,0 0 0,1 0-1,-1 0 1,0 0 0,0 0 0,0 0-1,0 1 1,0-1 0,0 0 0,0 0-1,0 0 1,0 0 0,0 0 0,0 0-1,0 0 1,0 0 0,0 0 0,0 0-1,0 0 1,0 0 0,1 0 0,-1 0-1,0 0 1,0 0 0,0 0-1,0 0 1,0 0 0,0 0 0,0 0-1,0 0 1,0 0 0,0 0 0,0 0-1,0 0 1,0-1 0,0 1 0,0 0-1,0 0 1,0 0 0,0 0 0,0 0-1,1 0 1,-1 0 0,-2 22 491,0-10-431,-7 63 338,-1 27-164,9-85-249,1-1 0,1 1 0,0-1 0,4 19 0,-3-29 30,0 0 0,0 0 0,0 1 0,1-1 0,0-1 0,0 1 0,0 0-1,1-1 1,0 1 0,0-1 0,0 0 0,1-1 0,-1 1 0,1-1 0,0 0 0,1 0 0,-1 0 0,1-1 0,-1 1 0,1-2 0,11 5 0,2-1 44,-1-1 1,1-1-1,-1-1 1,1 0-1,0-2 1,23 0 0,-17-2-22,0-1 1,-1-1 0,0-1 0,1-2 0,-1 0 0,-1-1 0,0-2 0,0 0 0,0-1 0,-1-2 0,-1 0 0,0-1-1,-1-1 1,0-1 0,-1-1 0,29-32 0,-32 30 47,15-24-1,-28 36-259,-6 9 22,-8 8 53,-36 73 41,16-26-81,14-30 130,6-12 55,2 0 1,-9 19-1,16-30-42,0 0 1,1 0-1,-1 0 1,1 0-1,0 0 0,0 0 1,1 1-1,-1-1 1,1 0-1,1 0 0,-1 0 1,2 7-1,-2-10 3,1 0 0,0-1-1,-1 1 1,1 0 0,0 0 0,0-1 0,1 1-1,-1-1 1,0 1 0,0-1 0,1 1-1,-1-1 1,1 0 0,-1 0 0,1 1-1,-1-1 1,1 0 0,0-1 0,-1 1 0,1 0-1,0 0 1,0-1 0,0 1 0,0-1-1,0 1 1,0-1 0,0 0 0,2 0-1,0 0 23,1 1 0,-1-2 0,1 1 0,-1 0-1,1-1 1,-1 0 0,1 0 0,-1 0-1,1-1 1,-1 1 0,5-4 0,0-1-20,0 0 1,0-1 0,0-1-1,-1 0 1,0 0 0,0 0-1,-1-1 1,-1 0 0,1-1-1,-1 1 1,-1-1-1,0 0 1,0-1 0,4-12-1,-5 11-72,-1-1 0,0 1 1,0-1-1,-2 0 0,1 0 0,-1 0 0,-1 0 0,-1 0 0,0 0 0,0 0 0,-1 0 0,-4-12 0,4 19 23,0 1-1,0 0 1,0 0-1,-1 0 1,0 0-1,0 1 1,0-1-1,0 1 1,-8-7-1,2 2-244,-2 1 0,-16-11 0,20 14 9,6 5 269,1 0-1,0 0 1,0 0-1,0 0 1,0 0 0,0-1-1,0 1 1,0 0 0,-1 0-1,1 0 1,0 0-1,0 0 1,0 0 0,0 0-1,0 0 1,0-1 0,0 1-1,0 0 1,0 0 0,0 0-1,0 0 1,0 0-1,0 0 1,0-1 0,0 1-1,0 0 1,0 0 0,0 0-1,0 0 1,0 0 0,0 0-1,0-1 1,0 1-1,0 0 1,0 0 0,0 0-1,0 0 1,0 0 0,0 0-1,0 0 1,0-1 0,0 1-1,0 0 1,0 0-1,1 0 1,-1 0 0,0 0-1,0 0 1,0 0 0,0 0-1,0 0 1,0 0 0,0 0-1,1-1 1,-1 1-1,0 0 1,0 0 0,0 0-1,0 0 1,0 0 0,11-3 173,-9 2-118,16-4 51,0 1 0,1 1 0,-1 0-1,37 1 1,-25 3 80,0 1 1,41 9-1,-59-9-124,-1 1 0,0 0 1,0 1-1,0 0 0,0 1 1,-1 0-1,1 1 0,-1 0 0,13 11 1,-16-11-23,0 1 0,0 0 0,-1 0 0,0 0 1,0 1-1,-1 0 0,0 0 0,0 1 1,-1-1-1,0 1 0,5 18 0,-7-18 19,-1 1 0,0 0 0,0-1 0,-1 1 0,0 0 0,-2 10 0,1-7 20,1 0-1,1 19 1,-1-31-75,0-1-1,0 1 0,0-1 0,0 1 1,0 0-1,0-1 0,1 1 0,-1-1 0,0 1 1,0 0-1,1-1 0,-1 1 0,0-1 0,1 1 1,-1-1-1,0 1 0,1-1 0,-1 1 0,1-1 1,-1 0-1,1 1 0,-1-1 0,1 1 1,-1-1-1,1 0 0,-1 0 0,1 1 0,-1-1 1,1 0-1,0 0 0,-1 0 0,1 1 0,-1-1 1,1 0-1,0 0 0,-1 0 0,1 0 1,-1 0-1,1 0 0,0 0 0,-1-1 0,1 1 1,0 0-1,2-1 1,0 0 1,0 0 0,0 0-1,-1-1 1,1 1 0,0-1-1,3-2 1,3-4-52,-1-1 1,0 1-1,0-1 0,0-1 0,-2 0 1,11-17-1,-2 2-53,11-18-95,-16 24 148,1 1 0,1 0 0,1 0 0,0 1 1,19-18-1,-31 33 37,1 1 0,-1 0 0,0 0 0,1-1 0,0 1 0,-1 0 0,1 0 0,0 0 0,0 1 0,-1-1 0,1 0 0,0 1-1,0-1 1,0 1 0,0-1 0,0 1 0,0 0 0,2 0 0,-3 0 10,1 1 0,-1 0 0,1-1-1,-1 1 1,1 0 0,-1 0 0,0 0 0,1 0-1,-1 0 1,0 0 0,0 1 0,0-1-1,0 0 1,0 1 0,0-1 0,0 0 0,-1 1-1,1-1 1,0 1 0,-1-1 0,1 3-1,3 6 32,-1 1-1,0 0 1,-1 0-1,0 0 1,-1 0-1,0 12 0,-5 72 235,0-21-101,4-68-156,3 63 68,-3-61-41,2 0-1,-1-1 1,1 1 0,0 0 0,0-1 0,6 11 0,-7-16-11,0 1 1,0-1 0,1-1 0,-1 1-1,1 0 1,-1 0 0,1 0-1,0-1 1,0 1 0,0-1-1,0 1 1,0-1 0,0 0-1,0 0 1,0 0 0,0 0-1,1 0 1,-1-1 0,0 1-1,1-1 1,-1 1 0,0-1-1,1 0 1,-1 0 0,0 0 0,1 0-1,3-1 1,5-1 45,0 0 1,-1-1-1,1 0 1,15-8-1,-20 9-48,7-3 6,0-1 0,0 0 1,0 0-1,-1-2 0,0 1 0,-1-1 0,1-1 1,-2 0-1,1-1 0,9-11 0,0-5 23,0-1 0,22-42 0,27-66-142,26-45 34,-83 165-62,-11 15 118,-1 0-1,0 0 1,0-1-1,1 1 1,-1 0-1,0 0 0,0 0 1,1 0-1,-1 0 1,0 0-1,1 0 1,-1 0-1,0 0 1,1 0-1,-1-1 1,0 1-1,0 1 1,1-1-1,-1 0 1,0 0-1,1 0 1,-1 0-1,0 0 0,1 0 1,-1 0-1,0 0 1,0 0-1,1 1 1,-1-1-1,1 0 1,0 3-5,0-1 0,1 0 1,-1 1-1,0-1 0,-1 1 0,1-1 1,0 1-1,-1 0 0,1-1 0,-1 1 1,0 0-1,0 3 0,2 55 181,-2 0 0,-3 0-1,-3-1 1,-25 113 0,27-160-174,0 1-1,0-1 0,-1 0 1,-1 0-1,0 0 1,-15 21-1,19-31 37,-11 11-135,13-14 84,-1 1 0,1-1-1,-1 0 1,0 1 0,1-1 0,-1 0 0,0 1 0,1-1-1,-1 0 1,0 0 0,1 0 0,-1 0 0,0 0 0,0 0 0,1 0-1,-1 0 1,0 0 0,1 0 0,-1 0 0,0 0 0,1 0 0,-1-1-1,0 1 1,0 0 0,0-1 0,-2-1 13,1 1 0,0-1-1,-1 0 1,1 0 0,0 0 0,0 0-1,0 0 1,0 0 0,1-1 0,-1 1-1,1 0 1,-1-1 0,1 0 0,0 1-1,0-1 1,0 0 0,0 1 0,0-4 0,0 0 43,0 1 1,1 0 0,0-1 0,0 1 0,0-1-1,0 1 1,1 0 0,0-1 0,1-4 0,-1 8-14,0 1 1,-1-1 0,1 1 0,0 0 0,-1-1-1,1 1 1,0 0 0,0 0 0,0-1-1,0 1 1,0 0 0,0 0 0,1 0-1,-1 0 1,0 1 0,1-1 0,-1 0 0,0 0-1,1 1 1,-1-1 0,1 1 0,-1-1-1,1 1 1,-1 0 0,1-1 0,-1 1-1,1 0 1,-1 0 0,1 0 0,-1 0 0,3 1-1,6 0 107,-1 0 0,1 1-1,17 6 1,-11-3-112,77 17-159,1-3-1,0-5 1,118 3 0,-102-21-3378,-37-4-1722,-68 8 4704,20-4-3851,-1 0 0,43-13 0,-16 1-1253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4:07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1394 5408,'-8'0'6320,"14"-5"-2534,21-17-1449,-19 15-1917,1 0-1,-2 0 1,8-8 0,-10 10-235,112-143 1513,12-37-1128,-91 128-337,68-95 745,-96 144-885,-5 9-24,-3 9-12,-8 79 104,0 10-253,5-54 212,12 85 0,-9-117-69,1 0 0,0 0 0,1 0 0,0-1 1,1 1-1,0-1 0,1 0 0,0-1 0,1 1 0,0-1 0,12 12 0,-15-19-6,0 0-1,0-1 1,0 1-1,1-1 1,-1 0 0,1 0-1,0-1 1,0 1-1,0-1 1,0 0-1,0 0 1,1-1 0,-1 0-1,0 0 1,1 0-1,-1 0 1,1-1-1,0 0 1,-1 0-1,1 0 1,-1-1 0,1 0-1,9-3 1,4-2 40,-2-1 1,1 0 0,-1-1 0,0-1-1,25-18 1,-25 15-34,-1 0 0,0-2 0,-1 0 0,-1-1-1,0 0 1,18-27 0,-17 19-16,-1 0 1,-1-1-1,-1 0 0,12-37 0,-21 53-50,-1 0 0,0 0 0,0-1 0,0 1 0,-1-1 0,0 1 0,-1-13 0,0 19-16,-1-1-1,1 0 1,0 1-1,-1-1 1,0 1-1,0-1 1,1 1-1,-1-1 1,-1 1-1,1 0 1,0-1-1,-1 1 0,1 0 1,-1 0-1,1 0 1,-1 0-1,-3-2 1,4 3 8,0 0 0,0 0-1,-1 1 1,1-1 0,0 0 0,-1 1 0,1-1 0,-1 0 0,1 1-1,-1 0 1,1-1 0,-1 1 0,1 0 0,-1 0 0,1 0-1,-1 0 1,1 0 0,-1 0 0,1 0 0,-1 1 0,1-1 0,-1 0-1,1 1 1,-2 0 0,-3 2-19,1-1 0,0 1 0,0 0 0,0 0 0,-6 6 0,-1 2-38,0 1-1,0 0 1,1 1 0,1 0-1,-15 26 1,6-6 8,-21 52-1,35-73 68,1 1-1,0-1 0,0 1 0,-2 24 1,5-34 11,1 0 1,-1 1 0,1-1-1,0 0 1,0 1 0,1-1-1,-1 0 1,1 1 0,0-1-1,-1 0 1,2 1-1,-1-1 1,0 0 0,0 0-1,1 0 1,0 0 0,0-1-1,-1 1 1,2 0 0,-1-1-1,0 1 1,0-1 0,6 5-1,-1-4 30,0 1-1,0-1 1,1 0-1,-1-1 1,1 0-1,-1 0 1,1-1-1,8 1 1,11 0 87,26-1-1,-29-3-62,0-1 0,0 0 0,0-2-1,39-13 1,-45 12-26,0-1-1,0 0 1,-1-2 0,0 0-1,16-12 1,71-65 128,-87 71-144,257-238 386,-241 220-381,-2 0 0,-1-2 0,-1-2 0,-2 0 0,39-73 0,-28 31-132,-3 0 0,-4-2 0,30-123 0,-58 193 52,-1 0 0,0 0 0,-1 0 0,0-1 0,-1-20 0,0 29 14,0 0-1,-1 0 1,1 1-1,-1-1 1,1 0 0,-1 0-1,0 0 1,-2-3 0,2 5 20,1 0 0,-1 0 0,0 0 0,0 1 0,1-1 0,-1 0 0,0 1 0,0-1 0,0 0 0,0 1 0,0-1 0,0 1 0,0-1 1,0 1-1,0 0 0,0-1 0,0 1 0,0 0 0,0 0 0,0 0 0,0 0 0,0 0 0,0 0 0,0 0 0,0 0 0,0 0 0,0 0 0,-1 1 0,1-1 0,-1 1 1,-5 1-1,-1 1 1,1 0 0,-1 1-1,1 0 1,0 0 0,0 0-1,1 1 1,-1 0 0,1 0-1,-7 8 1,-13 16-63,-43 61 0,-14 47 81,60-95 39,1 2-1,3 1 1,1 0-1,3 1 1,-10 50 0,16-54 74,2 0 0,2 0 0,1 0 1,3 1-1,3 43 0,1-67-43,0 0 0,0-1 0,2 0 0,1 0 0,13 32 0,-12-37 5,0-1-1,0 0 0,1 0 1,1-1-1,0 0 1,1 0-1,0-1 1,18 15-1,-18-18 7,0 0 0,0-1-1,1 0 1,0-1 0,-1 0-1,2 0 1,-1-2 0,1 1-1,-1-1 1,1-1 0,0 0-1,13 0 1,-15-1-39,-1-1-1,1-1 1,0 0-1,-1-1 1,1 1-1,-1-2 1,1 1-1,-1-1 1,0-1 0,0 0-1,0 0 1,-1-1-1,1 0 1,-1 0-1,12-11 1,-3 0 33,0-1 0,-1-1 0,0 0 0,-2-1 0,16-28 0,-22 35-58,-1-1 0,-1-1-1,0 0 1,-1 1 0,-1-1 0,0-1 0,-1 1 0,0-1 0,1-26-1,-4 36-53,-1 0-1,1 1 0,-1-1 0,0 1 1,-2-8-1,3 10 30,-1 1 0,1 0-1,-1 0 1,1 0 0,0 0 0,-1 0-1,0 0 1,1 0 0,-1 1 0,0-1 0,1 0-1,-1 0 1,0 0 0,0 1 0,1-1 0,-1 0-1,0 1 1,0-1 0,0 0 0,0 1 0,0-1-1,0 1 1,0 0 0,0-1 0,0 1 0,-1 0-1,1 0 1,0 0 0,0 0 0,-1 0-1,-1 0-11,-1 1-1,1 0 0,0 0 0,0 1 1,0-1-1,0 1 0,0-1 0,0 1 0,0 0 1,1 0-1,-1 1 0,1-1 0,-1 0 0,-2 5 1,-3 3 6,0 1 1,-10 19 0,5-7 38,1 1-1,1 0 0,1 1 1,1 0-1,-10 47 0,18-66-4,1 0 0,-1 0 1,1-1-1,1 1 0,-1 0 0,1-1 0,0 1 0,0 0 0,1-1 0,4 11 1,-5-13 12,1 1 0,0-1 1,0 0-1,0 0 1,0 0-1,0 0 1,1 0-1,0 0 0,-1 0 1,1-1-1,0 0 1,0 1-1,0-1 0,0 0 1,1 0-1,-1-1 1,8 3-1,5 0 10,1-2 1,0-1-1,0 0 0,0-1 0,0 0 1,18-4-1,-29 4-29,35-6 23,0 0-1,-1-3 0,0-1 1,-1-3-1,0 0 0,-1-3 1,70-39-1,-81 37 33,0-1 1,41-39-1,-48 40 39,-18 17-108,0 0 0,-1-1 0,1 1-1,-1 0 1,1-1 0,-1 0 0,0 1 0,0-1-1,1 0 1,-1 1 0,0-1 0,-1 0 0,1 0-1,1-3 1,-2 5 1,0 0 0,0 0 0,0 0 0,0 0 0,-1 0-1,1 0 1,0 0 0,0 0 0,0 0 0,0 1 0,0-1 0,0 0 0,0 0-1,0 0 1,0 0 0,-1 0 0,1 0 0,0 0 0,0 0 0,0 0 0,0 0-1,0 0 1,0 0 0,0 0 0,-1 0 0,1 0 0,0 0 0,0 0 0,0 0-1,0 0 1,0 0 0,0 0 0,0 0 0,0-1 0,-1 1 0,1 0 0,0 0-1,0 0 1,0 0 0,0 0 0,0 0 0,0 0 0,0 0 0,0 0 0,0 0-1,0 0 1,0-1 0,0 1 0,0 0 0,-1 0 0,1 0 0,0 0 0,0 0-1,0 0 1,0 0 0,0 0 0,0-1 0,0 1 0,0 0 0,0 0 0,0 0-1,0 0 1,-8 11-228,5-8 173,-87 107-162,51-65 206,-18 21-12,51-57 32,-1 0-1,1 1 0,1 0 1,-1 0-1,-4 14 0,9-21 29,0-1-1,1 1 1,-1-1-1,1 0 1,-1 1-1,1-1 1,0 1-1,0 3 1,0-5-24,0-1 1,1 1-1,-1-1 1,0 1-1,0 0 1,1-1-1,-1 1 1,0-1 0,0 1-1,1 0 1,-1-1-1,1 1 1,-1-1-1,1 1 1,-1-1-1,1 0 1,-1 1-1,1-1 1,-1 1 0,1-1-1,-1 0 1,1 0-1,-1 1 1,1-1-1,0 0 1,-1 0-1,1 1 1,0-1 0,-1 0-1,1 0 1,0 0-1,-1 0 1,1 0-1,0 0 1,4-1 25,-1 1 0,0-1 1,0 0-1,-1 0 0,1 0 1,0 0-1,0-1 0,0 1 1,-1-1-1,1 0 0,-1 0 1,0-1-1,7-4 0,0-3-22,1 0-1,12-18 0,-10 11-70,-1-1-1,12-25 1,-15 26-47,-8 16 77,0-1-1,0 1 0,0 0 1,0-1-1,0 1 1,0 0-1,0-1 1,0 1-1,3-2 1,-4 3 17,0 0 1,1 0-1,-1 0 1,0 0-1,0 0 1,0 0-1,1 0 1,-1-1-1,0 1 1,0 0-1,1 0 1,-1 0-1,0 0 1,0 0-1,1 0 1,-1 0-1,0 0 1,0 1-1,1-1 1,-1 0-1,0 0 1,0 0 0,0 0-1,1 0 1,-1 0-1,0 1 1,5 9-106,0 24 122,-2-18-17,-1 1-1,9 22 0,-10-34 50,1-1-1,0 0 0,0 1 0,0-1 0,0 0 1,1-1-1,-1 1 0,1 0 0,0-1 0,1 1 1,-1-1-1,0 0 0,7 4 0,-8-5 11,1-1-1,-1 0 1,1 0-1,-1 0 1,1 0-1,0 0 1,-1-1-1,1 1 1,0-1-1,-1 0 1,1 0-1,0 0 1,0 0-1,4-1 1,-1 0-9,0 0 0,0-1 0,0 0 0,0-1 0,-1 1 1,8-5-1,2-2-6,-1-2 1,0 1 0,21-22-1,3-7-46,45-62 0,24-50-25,-22 28-103,-84 122 139,12-15-117,-12 16 114,-1 0-1,0-1 0,0 1 1,0 0-1,0 0 1,0-1-1,1 1 1,-1 0-1,0 0 1,0 0-1,0 0 1,1-1-1,-1 1 1,0 0-1,0 0 1,0 0-1,1 0 1,-1 0-1,0 0 0,0 0 1,1 0-1,-1-1 1,0 1-1,1 0 1,-1 0-1,0 0 1,0 0-1,1 0 1,-1 0-1,0 0 1,0 1-1,1-1 1,-1 0-1,0 0 0,0 0 1,1 0-1,-1 0 1,0 0-1,0 0 1,0 0-1,1 1 1,-1-1-1,0 0 1,0 0-1,0 0 1,1 1-1,-1-1 1,0 0-1,0 0 0,0 0 1,0 1-1,0-1 1,1 0-1,-1 0 1,0 1-1,0-1 1,0 0-1,0 0 1,0 1-1,0-1 1,0 0-1,0 0 1,0 1-1,0-1 0,0 12-33,0-1-1,-1 1 0,-1-1 0,0 1 1,0-1-1,-6 14 0,3-7 30,-6 25 1,-3-1-1,-19 42 1,21-58 83,-1-1 0,-1-1 0,-2 0 0,-22 28 0,35-49-31,0 0 1,0 0 0,0 0-1,-7 4 1,10-7-53,-1 1 1,1-1-1,-1 1 1,1-1-1,-1 0 1,0 1-1,1-1 1,-1 0-1,1 1 1,-1-1-1,0 0 0,1 0 1,-1 0-1,0 0 1,1 1-1,-1-1 1,0 0-1,1 0 1,-1 0-1,0-1 1,1 1-1,-1 0 0,0 0 1,1 0-1,-1 0 1,0-1-1,1 1 1,-1 0-1,1-1 1,-1 1-1,0 0 0,1-1 1,-1 1-1,1-1 1,-1 1-1,1 0 1,-1-1-1,1 1 1,0-1-1,-1 0 1,1 1-1,-1-1 0,1 0-14,-1 0 0,1-1 0,-1 1 1,1 0-1,0 0 0,-1 0 0,1 0 0,0 0 0,0 0 0,0-1 0,0 1 0,0 0 0,0 0 0,0 0 0,0 0 0,0 0 0,1-1 0,-1 1 0,0 0 0,1 0 0,-1 0 0,1 0 0,-1 0 0,1 0 0,0 0 0,-1 0 0,1 0 0,0 0 0,0 0 0,0 1 0,-1-1 0,1 0 0,0 1 0,0-1 0,0 0 0,0 1 0,0-1 0,2 0 0,1-1-9,1 0-1,-1 1 1,1-1-1,0 1 0,-1 0 1,1 0-1,0 0 1,7 1-1,9 1-27,37 6 0,-36-3 71,39 1-1,-51-5 37,0 0 0,0-1 0,0-1 0,0 1-1,0-2 1,-1 1 0,1-1 0,-1-1 0,1 1-1,-1-2 1,0 1 0,0-1 0,-1-1 0,0 0-1,0 0 1,0 0 0,-1-1 0,1 0 0,7-11-1,-1-2-47,-1 0 0,-1 0-1,0-1 1,-2-1-1,-1 0 1,0 0 0,-2-1-1,5-23 1,-10 23-115,-2 22 104,0 0 1,0 1-1,0-1 0,0 1 1,0-1-1,0 1 1,0-1-1,0 0 0,0 1 1,0-1-1,0 1 0,0-1 1,0 1-1,-1-1 0,1 1 1,0-1-1,0 0 0,-1 1 1,1-1-1,0 1 1,-1 0-1,1-1 0,-1 1 1,1-1-1,0 1 0,-1 0 1,1-1-1,-1 1 0,1 0 1,-1-1-1,1 1 0,-1 0 1,0 0 3,1 0 1,-1 0-1,1 0 0,0 0 1,-1 0-1,1 1 1,-1-1-1,1 0 0,0 0 1,-1 1-1,1-1 1,0 0-1,-1 1 1,1-1-1,0 0 0,0 1 1,-1-1-1,1 0 1,0 1-1,0 0 0,-5 7-2,1-1-1,1 2 1,-1-1 0,1 0-1,-2 10 1,-8 48-10,10-51 17,3-14 1,-3 14 60,1 1 1,0 0-1,1 29 0,1-41-44,0 1 0,1-1 0,-1 0 0,1 0 0,0 0 0,1 0 0,-1 0 0,1 0 0,-1 0 0,1 0 0,0-1 0,1 1 0,-1-1-1,1 1 1,-1-1 0,1 0 0,0 0 0,0 0 0,0 0 0,5 2 0,-2-1 34,1-1 1,0 0-1,0 0 1,0-1-1,0 0 0,0 0 1,1 0-1,-1-1 0,0 0 1,1-1-1,-1 1 1,1-2-1,13-1 0,-3-1 30,-1 0 0,1-2 0,-1 0-1,25-12 1,-25 9-71,-1-1-1,0 0 1,0-2 0,-1 0-1,0 0 1,-1-2-1,-1 0 1,16-18 0,10-18 60,37-61 1,-36 50-148,-39 58 64,0 0-1,0 1 1,0-1 0,1 1 0,-1-1 0,1 1 0,-1 0 0,1-1 0,-1 1 0,1 0-1,3-2 1,-5 3 11,0 0-1,0 0 0,1 0 0,-1 0 0,0 0 0,1 0 1,-1 0-1,0 0 0,0 0 0,1 0 0,-1 0 0,0 0 1,0 0-1,1 0 0,-1 1 0,0-1 0,1 0 0,-1 0 1,0 0-1,0 0 0,0 0 0,1 1 0,-1-1 0,0 0 1,0 0-1,0 0 0,1 1 0,-1-1 0,0 0 0,0 0 1,0 1-1,1 1-6,0-1-1,-1 1 1,1 0 0,-1-1 0,0 1-1,0 0 1,1 0 0,-1 3 0,-1 42-12,-3 0-1,-1 0 1,-2 0 0,-2 0 0,-24 69-1,32-111 51,-1-1-1,0 1 1,-1-1-1,1 0 0,-1 1 1,1-1-1,-1 0 0,-1 0 1,1-1-1,0 1 0,-9 6 1,10-9-23,0 0 1,0 0 0,0 0-1,0 0 1,0 0-1,-1 0 1,1-1 0,0 1-1,-1-1 1,1 1-1,-1-1 1,1 0 0,0 0-1,-1 0 1,1 0-1,-1 0 1,1-1 0,0 1-1,-1-1 1,1 0-1,0 1 1,-1-1 0,1 0-1,0 0 1,0-1-1,0 1 1,0 0-1,-2-2 1,-18-13-6,18 10 0,5 3 0,2 2 0,3 2 43,-1 0 0,0 0 1,0 0-1,0 0 0,9 5 0,-3-2 29,38 12 275,0-2 1,0-3 0,93 10 0,6-13-2056,1-6-7415,-120-2 5560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4:08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1 354 3552,'0'-4'519,"0"1"0,1-1-1,0 0 1,-1 1 0,1 0 0,0-1 0,1 1 0,-1-1 0,2-2-1,6-17 4278,-6 3 4817,1 17-8363,-3-27 734,17 9-123,-1-14-1371,23-73 0,-34 88-376,11-32-82,-14 49-219,-4 10 109,-1 12 39,-24 205 24,9-62 78,-10 238 493,24-335-536,-1 154 124,3-99 337,2-55-136,-1-65-344,0 0 0,0 0 0,0 0-1,0 1 1,0-1 0,0 0-1,0 0 1,0 1 0,0-1-1,0 0 1,0 0 0,0 0 0,0 1-1,0-1 1,0 0 0,0 0-1,0 0 1,0 1 0,1-1-1,-1 0 1,0 0 0,0 0 0,0 1-1,0-1 1,0 0 0,1 0-1,-1 0 1,0 0 0,0 0-1,1 1 1,1-6-2081,-2 3 1408,0 0 0,0 0 0,0 0 0,1 0 1,-1 0-1,1 0 0,-1 0 0,2-2 0,0-2-897,5-13-2010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4:09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75 7040,'-12'-1'460,"-14"-1"18300,47 2-16792,211-13 315,54 2-1931,-156 12-212,-74-1-131,-55 0-161,-1 0-1,0 0 0,0 0 1,1 0-1,-1 0 0,0 0 1,0 0-1,1 0 0,-1-1 1,0 1-1,0 0 0,1 0 0,-1 0 1,0 0-1,0 0 0,0 0 1,1-1-1,-1 1 0,0 0 1,0 0-1,0 0 0,0-1 1,1 1-1,-1 0 0,0 0 1,0 0-1,0-1 0,0 1 0,0 0 1,0 0-1,0-1 0,0 1 1,0 0-1,1-1 0,-2-11-8926,1-3 2938,4 0 1165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4:09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78 328 7136,'-6'-1'1002,"-5"-2"2061,11 3-2976,-1 0-1,1 0 0,0 0 1,0 0-1,0 0 1,0 0-1,0 0 0,-1 0 1,1 0-1,0 0 0,0-1 1,0 1-1,0 0 87,0 0-87,0 0 1,0 0-1,-1 0 0,1 0 1,0-1-1,0 1 0,0 0 1,0 0-1,0 0 0,0 0 1,0 0-1,0 0 1,0-1-1,0 1 0,0 0 1,0 0-1,0 0 0,0 0 1,0 0-1,0-1 0,0 1 1,0 0-1,0 0 1,0 0-1,0 0 0,0 0 1,0 0-1,0-1 0,0 1 1,1 0-1,-1 0 0,0 0 1,0 0-1,0 0 1,1-3 495,-1 1 1,1 0 0,-1 0 0,0-1 0,1 1-1,-1 0 1,0 0 0,0-1 0,-1 1 0,1-3 0,-1-8 563,1 4-831,2 0 0,-1 0 0,1 0 0,0 0 0,0 1 0,1-1 0,1 1 0,-1 0 0,1 0-1,1 0 1,-1 0 0,12-13 0,-6 9-149,1 0-1,0 1 1,0 1-1,1 0 1,0 0-1,0 1 1,15-7-1,-2 2-46,1 2-1,29-11 1,-45 20-96,1-1-1,-1 2 1,1 0 0,0 0-1,-1 1 1,1 0 0,0 0-1,20 3 1,-28-1-21,-1-1 0,1 1-1,0 0 1,0 0 0,0 0 0,-1 0 0,1 0-1,0 1 1,-1-1 0,1 1 0,-1 0-1,0 0 1,0 0 0,1 0 0,-1 0 0,0 0-1,-1 1 1,1-1 0,0 1 0,2 4-1,0 2 11,-1 0 0,0 1-1,0 0 1,0-1-1,0 11 1,1 7 21,-1-1 0,-1 0 0,-2 1 0,0-1 0,-2 1 1,-1-1-1,-1 0 0,-1 0 0,-2 0 0,0-1 0,-1 0 0,-2 0 1,-17 32-1,-74 110 80,68-115-40,-35 55 159,-118 141 0,134-192 318,50-53-484,3-4 39,16-9 294,16-1-198,1 1-1,0 2 1,0 2-1,37-3 1,140 6 34,-150 10-67,-39-4-1433,31 1-1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4:10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2 5312,'-4'1'690,"1"-1"-1,-1 1 1,0 0 0,1 0 0,-1 0 0,0 0 0,1 1-1,0 0 1,-5 2 0,-18 7 2710,1-8-1288,22-2-1609,-1-1-1,1 0 1,-1 1-1,1-1 1,-1 1-1,1 0 1,-1 0-1,-3 2 1,19-3 3997,13 1-3881,25-4-81,1-2-1,56-13 0,-88 14-511,-3 0-63,6-1-65,-25 6-1506,-1 0-395,0 0 0,1 1 0,-1-1 0,1 0 0,-6 4 0,3 5-2098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4:12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219 146 7296,'3'-20'2368,"-3"20"-2248,0 0 1,0-1 0,0 1 0,0-1-1,0 1 1,0-1 0,0 1-1,0 0 1,0-1 0,0 1 0,0-1-1,0 1 1,0-1 0,1 1-1,-1 0 1,0-1 0,0 1 0,1 0-1,-1-1 1,0 1 0,0 0-1,1-1 1,-1 1 0,0 0 0,1-1-1,-1 1 1,0 0 0,1 0-1,-1-1 1,1 1 0,-1 0-1,0 0 1,1 0 0,-1 0 0,1 0-1,-1 0 1,1 0 0,-1-1-1,0 1 1,1 1 0,3 9 2158,-1-2-1641,0 11 170,-1 0 0,-1 0 0,-1 1 0,-4 36 0,2-39-528,-2 23 278,-3-1 0,-14 51 0,-31 72 39,27-87-244,0 5-89,10-31-113,-40 93-1,34-90-121,11-22 1020,7-26-673,3-4-126,2 0-146,-2-21 24,4 4 134,0 7-188,69-172 459,15-29-234,-63 144-214,26-111 1,43-154 586,-92 326-656,5-11 21,-7 16-37,0 1 0,0 0 1,1 0-1,-1-1 0,0 1 1,0 0-1,0 0 0,0 0 1,1-1-1,-1 1 0,0 0 1,0 0-1,1 0 0,-1 0 1,0-1-1,0 1 0,1 0 0,-1 0 1,0 0-1,0 0 0,1 0 1,-1 0-1,0 0 0,0 0 1,1 0-1,-1 0 0,0 0 1,1 0-1,-1 0 0,0 0 1,0 0-1,1 0 0,-1 0 1,0 0-1,0 0 0,1 0 1,-1 0-1,0 0 0,0 1 1,1-1-1,-1 0 0,0 0 1,0 0-1,1 0 0,-1 1 1,0-1-1,0 0 0,0 0 0,0 1 1,1-1-1,0 2-6,1 0 0,-1 0 0,0 0 0,0 0 0,0 1 0,0-1-1,0 0 1,0 1 0,-1-1 0,1 0 0,-1 1 0,1-1 0,-1 1 0,0-1 0,0 4 0,0 6-41,2 1 54,29 264 17,-21-216 82,3 0-1,30 87 0,-43-147-79,0 1 1,1-1 0,-1 0-1,1 0 1,-1 1-1,1-1 1,-1 0 0,1 0-1,0 0 1,0 1-1,0-1 1,-1 0 0,1 0-1,0 0 1,0-1 0,0 1-1,1 0 1,-1 0-1,0 0 1,2 0 0,-2-1-4,1 0 1,0 0 0,0 0 0,-1-1 0,1 1 0,0 0 0,-1-1 0,1 1 0,0-1 0,-1 0 0,1 0 0,-1 1-1,1-1 1,-1 0 0,1 0 0,1-2 0,24-18 73,-1 0 0,-1-2-1,-2-1 1,27-33 0,72-116-330,-95 127 205,-15 24-84,29-38 1,-40 58 95,0 0 0,1 0 0,-1 1-1,1-1 1,0 0 0,0 1 0,0-1 0,-1 1 0,1 0 0,4-2-1,-5 3 11,-1 0 0,1 0-1,0 0 1,0 0-1,-1 0 1,1 0 0,0 0-1,0 0 1,0 1-1,-1-1 1,1 0-1,0 0 1,-1 1 0,1-1-1,0 1 1,-1-1-1,1 0 1,0 1 0,-1-1-1,1 1 1,-1 0-1,1-1 1,-1 1-1,1-1 1,-1 1 0,1 0-1,-1-1 1,1 1-1,-1 0 1,0 0 0,0-1-1,1 2 1,6 16-16,-1 0-1,-1 1 1,0-1 0,-2 1 0,3 35-1,-2-21 18,6 93 268,-6 141 0,-5-159-170,2-51 557,1-34-1755,10-47-12699,-8 14 11802,12-19-2035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6:19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3 212 5408,'-3'-30'1827,"7"12"385,3 9 3445,-7 31-1866,-5 127-1087,15 104-767,-1-2-935,-4-32 177,-5-217-454,0-9-101,-14-335-811,6 248 187,3-1 0,9-99 0,-3 169-119,2 1 0,1-1 0,1 1-1,15-46 1,-16 61 79,0 0 1,0 1-1,0-1 0,1 1 0,1 0 1,-1 1-1,1-1 0,1 1 0,-1 0 1,1 1-1,0 0 0,1 0 0,-1 0 1,1 1-1,16-8 0,-12 7-6,0 2-1,1-1 1,-1 2 0,1-1-1,0 2 1,0 0-1,0 0 1,0 1-1,1 1 1,24 3-1,-30-2 72,0 0-1,0 1 1,0 0-1,-1 0 1,1 1-1,-1 0 1,1 1-1,-1-1 1,0 1-1,-1 1 1,1-1-1,-1 1 1,0 0-1,0 1 1,0 0-1,0-1 0,-1 2 1,0-1-1,4 8 1,-1 1-3,-1 1 0,0 0 1,-1 0-1,0 0 0,-2 0 0,0 1 0,-1 0 1,0 0-1,-2 0 0,0 0 0,-1 18 1,-1-28-6,0-1 1,0 0 0,0 0 0,-1 1 0,0-1 0,0 0-1,0 0 1,-1-1 0,0 1 0,0 0 0,0-1 0,-1 0 0,0 0-1,0 0 1,-9 8 0,5-6-11,-1 0 0,1-1-1,-1-1 1,-1 1 0,1-2 0,-1 1 0,0-1-1,-17 4 1,-2-1 63,0-2-1,0 0 0,0-3 1,-34 0-1,63-2-81,-1 0 0,0 0 0,0 0 0,1 0 0,-1 0 0,0 0-1,0 0 1,1 0 0,-1 0 0,0 0 0,0 1 0,1-1 0,-1 0 0,0 1 0,1-1 0,-1 0 0,0 1 0,1-1 0,-1 1 0,0-1 0,1 0 0,-1 1 0,1 0 0,-1-1-1,1 1 1,-1 0 0,1 0 10,0 0 0,-1 0-1,1 0 1,0 0 0,0 0-1,0 0 1,1 0 0,-1 0-1,0 0 1,0 0 0,1 0 0,-1 0-1,0 0 1,1 0 0,-1 0-1,2 1 1,1 3 21,0 0 0,1 0 0,-1-1 0,1 1 0,7 5 0,56 38 351,-41-30-111,-1 0 0,36 35 0,-45-35-87,0 0-1,24 40 1,18 46 134,-27-32-199,-29-69-333,-1 0 0,0 0-1,0 0 1,0 0 0,0 0 0,0 1 0,-1-1 0,0 0 0,1 0 0,-2 7 0,1-6-1274,-1 0 0,0 0 0,0 0 1,0 0-1,0 0 0,-1 0 1,-4 7-1,6-10 1279,0-1 0,-1 1 0,1-1 0,0 1 0,-1 0 0,1-1 0,-1 1 0,1-1 0,-1 1 0,1-1 0,-1 1 0,0-1 0,1 0-1,-1 1 1,0-1 0,1 0 0,-2 1 0,-19-2-5341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4:12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45 323 8640,'-15'9'2784,"14"-9"-2758,1 0-1,0 0 1,0 0 0,0 1 0,0-1 0,0 0 0,-1 0 0,1 0 0,0 0 0,0 0 0,0 0-1,0 0 1,0 0 0,0 0 0,0 0 0,0 0 0,-1 1 0,1-1 0,0 0 0,0 0 0,0 0 0,0 0-1,0 0 1,0 0 0,0 0 0,0 1 0,0-1 0,0 0 0,0 0 0,0 0 0,0 0 0,0 0-1,0 1 1,0-1 0,0 0 0,0 0 0,0 0 0,0 0 0,0 0 0,0 0 0,0 1 0,1 1 220,-1-1 0,1 1 1,0 0-1,-1-1 1,1 1-1,0-1 1,0 1-1,0-1 1,1 1-1,-1-1 0,0 1 1,1-1-1,-1 0 1,0 0-1,1 0 1,-1 0-1,1 0 0,0 0 1,-1 0-1,1-1 1,0 1-1,-1 0 1,1-1-1,0 1 0,0-1 1,0 0-1,-1 0 1,5 0-1,-2 1-69,0-2 0,0 1-1,0 0 1,0-1 0,1 1 0,-1-1-1,0-1 1,0 1 0,-1 0 0,1-1-1,0 0 1,0 0 0,3-2 0,1-3-13,-1 1 1,0-1 0,-1-1-1,1 0 1,-1 0 0,-1 0 0,1 0-1,7-18 1,0-4 227,12-41 0,-18 49-157,4-23 0,-9 38-117,-1 0 1,-1-1 0,1 1-1,-1 0 1,0 0 0,-1 0-1,-1-8 1,2 14-85,-1-1 0,1 1 1,0-1-1,-1 0 0,1 1 0,-1 0 1,0-1-1,1 1 0,-1-1 0,0 1 1,0 0-1,0-1 0,0 1 0,0 0 1,0 0-1,0 0 0,0 0 0,0 0 1,-1 0-1,1 0 0,0 0 0,-1 0 1,-1 0-1,1 0-12,-1 1-1,1 0 1,-1 0 0,1 0 0,0 0 0,-1 0-1,1 0 1,0 0 0,-1 1 0,1 0 0,0-1-1,-1 1 1,-2 1 0,-5 3 37,0 1 0,1-1 1,0 1-1,0 1 0,-10 9 1,7-3 94,0 0 1,0 0 0,1 2 0,1-1-1,1 1 1,0 1 0,1-1 0,-9 23-1,12-23-33,0 1 0,0 0 0,2 0 0,0 0 0,0 0 0,2 0 0,0 0 0,1 1 0,2 17 0,0-24-30,0 1 0,1-1 0,0 0 0,0 0-1,1 0 1,1 0 0,0-1 0,0 0 0,1 0 0,0 0 0,0 0 0,1-1 0,0 0-1,15 12 1,-13-12-113,0-2 0,0 1-1,0-1 1,1-1 0,0 0-1,0 0 1,0-1 0,1 0-1,-1-1 1,1 0 0,0-1-1,0 0 1,22 1 0,-21-4-881,-1 0 0,1-1 0,0 0 0,-1-1 1,1 0-1,13-7 0,14-2-1460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4:13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97 9056,'-7'-24'2922,"6"24"-2837,5-8 6859,-1 10-6664,-1 0 0,0 1-1,0-1 1,0 1-1,0 0 1,-1 0-1,1-1 1,-1 1-1,0 0 1,0 0-1,0 1 1,1 3 0,5 42 986,-5-31-801,14 223 2434,-17 5-1254,0-102-1123,-5 110 134,6-164-350,1-40-228,-1-42 27,0 0-1,1 0 1,-1 0 0,2 0-1,-1 0 1,1 0 0,5 12-1,-7-19 222,3-1-269,0-1 1,-1 0 0,1-1-1,-1 1 1,0 0 0,1-1-1,-1 1 1,0-1 0,0 0-1,0 1 1,0-1 0,0 0-1,0-1 1,0 1 0,1-3-1,3-6-31,10-21-1,1-5-22,7-12-59,42-65 0,167-172-8,-168 210 366,96-145 0,-69 60-1065,-17-8-4150,-73 162 4414,10-23-4472,-10 26 3428,0 0 0,1-1 0,-1 1 0,1 1 1,0-1-1,0 0 0,6-5 0,12-7-3502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8:19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420 61 2080,'5'-1'12805,"-33"-19"-10672,23 16-2079,1 0 1,-1 0-1,0 1 0,0-1 1,0 1-1,0 1 0,0-1 1,-1 1-1,1 0 0,-1 0 1,0 0-1,1 1 0,-1 0 1,0 0-1,-10 0 0,-2 1-153,1 1 0,0 1 0,0 1 1,0 1-1,1 0 0,-1 1 0,1 0 0,-18 10 0,25-11 66,0 0 0,1 1 0,0 0 0,-1 1 0,2 0 0,-1 0 0,1 1 0,0 0 0,0 0 0,1 1 0,0-1 0,0 1 1,1 1-1,0-1 0,1 1 0,-4 9 0,4-6 35,2-1 1,-1 0-1,1 1 0,1-1 1,0 1-1,1-1 0,0 1 1,1 0-1,0-1 0,1 1 1,0-1-1,1 0 0,0 1 1,1-1-1,0-1 0,7 14 1,-7-16 52,0 0-1,1-1 1,0 1 0,0-1 0,1 0 0,0-1 0,0 1-1,1-1 1,-1-1 0,1 1 0,0-1 0,1 0 0,0-1 0,-1 1-1,1-2 1,0 1 0,1-1 0,-1 0 0,1-1 0,-1 0-1,1 0 1,9 0 0,-15-2-40,9 1 110,0-1-1,15-1 1,-24 1-58,0-1 0,0 1 1,0-1-1,0 0 0,0 1 0,-1-1 1,1-1-1,0 1 0,0 0 0,-1-1 0,1 1 1,-1-1-1,1 0 0,3-3 0,-6 5-59,0-1 0,1 1-1,-1 0 1,0 0-1,0 0 1,0 0 0,0 0-1,0 0 1,1 0-1,-1-1 1,0 1 0,0 0-1,0 0 1,0 0-1,0 0 1,0-1 0,0 1-1,0 0 1,1 0-1,-1 0 1,0 0 0,0-1-1,0 1 1,0 0-1,0 0 1,0 0 0,0-1-1,0 1 1,0 0-1,0 0 1,0 0 0,0-1-1,0 1 1,-1 0-1,1 0 1,0 0 0,0 0-1,0-1 1,0 1-1,0 0 1,0 0 0,0 0-1,0 0 1,-1-1-1,1 1-3,-1 0 0,1 0 0,-1 0 0,1 0 0,-1 0 0,1 0 0,-1 0 0,1 1 0,-1-1 0,1 0 0,-1 0 0,1 0 0,0 0 0,-1 1 0,1-1 0,-1 0 0,1 1 0,-1-1 0,0 1 0,-6 6-33,0 1 1,0 1 0,1-1-1,0 1 1,1 0-1,-7 15 1,5-11 56,-3 6-80,1-1-1,-7 24 0,13-33 19,1 0 0,0 0 0,0 0-1,1 0 1,0 0 0,0 0-1,2 12 1,-1-17 46,1-1 0,-1 1 0,1-1 0,0 0-1,0 1 1,0-1 0,1 0 0,-1 1 0,1-1 0,0 0 0,-1 0 0,1 0-1,1-1 1,-1 1 0,0 0 0,1-1 0,-1 1 0,1-1 0,0 0 0,4 3-1,-3-3 22,0 0-1,0-1 1,0 1-1,1-1 0,-1 0 1,0 0-1,1 0 1,-1-1-1,1 1 0,-1-1 1,0 0-1,1 0 0,-1-1 1,1 1-1,-1-1 1,5-2-1,9-3 55,0-2 0,-1 0 0,29-19 0,-11 6 13,32-18-3,-2-3 1,-2-3-1,60-56 0,-113 92-122,11-10-82,33-22-1,-53 39 103,1 1-1,0 0 1,0 0-1,0 0 1,-1 1-1,1-1 1,0 0-1,0 1 1,0-1-1,0 1 1,0-1-1,0 1 1,0 0-1,1 0 1,-1 0-1,0 0 1,0 0-1,0 1 1,0-1-1,0 0 1,3 2-1,-2 0 6,0 0-1,0 0 1,0 0-1,0 0 1,0 0-1,-1 0 1,1 1-1,-1-1 1,0 1-1,0 0 0,0 0 1,3 5-1,4 10 23,0 2 0,8 26 0,5 15-72,-11-35 97,-4-9-17,16 27 0,-15-31-424,-4-6 605,0-1-1,-1 0 0,2-1 1,-1 1-1,9 7 1,-11-11-418,-1-1 1,1 0 0,0 0 0,0 0 0,0 0-1,-1 0 1,1 0 0,0-1 0,0 1 0,0 0 0,1-1-1,-1 0 1,0 1 0,0-1 0,0 0 0,0 0-1,0 0 1,0-1 0,0 1 0,0 0 0,0-1 0,0 1-1,4-2 1,12-8-3943,3 2 1344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8:19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829 12 6976,'-19'-10'2256,"19"10"-2226,-1 0 1,1 0-1,0-1 1,0 1-1,-1 0 1,1 0-1,0 0 1,0 0-1,-1 0 1,1 0 0,0 0-1,-1 0 1,1 0-1,0 0 1,0 0-1,-1 0 1,1 0-1,0 0 1,-1 0-1,1 0 1,0 0-1,0 0 1,-1 0-1,1 0 1,0 0-1,0 0 1,-1 1-1,1-1 1,-28 15 1935,-43 31 0,63-40-1877,-34 26 1019,-65 64 0,41-33-476,-139 97 195,192-151-808,-131 103 23,130-100-80,0 2 1,1 0-1,0 0 0,1 1 1,1 0-1,1 1 0,-13 24 1,22-37 27,0-1 1,0 1-1,0-1 1,0 1-1,0-1 1,0 1-1,1 0 1,0-1-1,-1 1 1,1 5 0,0-8-65,1 1 0,-1 0 0,1 0 0,-1 0 1,0-1-1,1 1 0,0 0 0,-1-1 1,1 1-1,-1 0 0,1-1 0,0 1 1,-1-1-1,1 1 0,0-1 0,0 1 0,-1-1 1,1 1-1,0-1 0,0 0 0,0 1 1,0-1-1,0 0 0,-1 0 0,1 0 1,0 0-1,0 0 0,0 0 0,0 0 1,0 0-1,0 0 0,1 0 0,7-1-981,0 0-1,0 0 1,0-1-1,0 0 0,0 0 1,8-4-1,-13 4 589,46-14-3287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8:21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0 4160,'-2'4'5938,"-5"5"-4174,-14 20-1301,-10 6 299,-1-2 0,-51 40 0,37-34-435,41-34-290,-18 15 18,2 0 1,-30 35-1,48-51-20,1 0 1,-1 1-1,1-1 0,-1 1 1,1-1-1,1 1 0,-1 0 1,-1 7-1,3-10 4,-1-1 1,1 1-1,0 0 1,0-1-1,0 1 1,0 0-1,0 0 1,0-1-1,0 1 1,1 0-1,-1-1 1,0 1-1,1-1 1,0 1-1,-1 0 1,1-1-1,0 1 1,0-1-1,0 1 1,0-1-1,0 0 1,0 0-1,0 1 1,0-1-1,0 0 1,1 0-1,1 1 1,1 0 48,0 0 1,1-1-1,-1 1 1,0-1-1,0-1 1,1 1-1,-1 0 1,1-1-1,-1 0 0,0 0 1,1 0-1,5-2 1,4 0 112,0-1 1,21-8-1,-22 6-114,0-1 0,0 0 0,0-1 0,-1-1 0,0 0 0,-1 0 0,0-2 0,0 1 0,-1-1 0,0-1 0,0 1 0,-2-2 0,1 1-1,-1-1 1,-1-1 0,0 1 0,-1-1 0,0 0 0,4-17 0,1-12-25,-8 29-557,-3 11-146,0 5-360,-7 29 386,4-23 564,1 1-1,1-1 1,-2 17-1,3-7 52,4 28 0,-3-41 73,0 0 0,0 0 0,1-1 0,-1 1 1,1-1-1,1 1 0,-1-1 0,1 0 0,3 6 0,-5-10-18,0 0 1,-1-1 0,1 1-1,0 0 1,0 0-1,-1 0 1,1-1 0,0 1-1,0-1 1,0 1 0,0-1-1,0 1 1,0-1-1,0 1 1,0-1 0,0 0-1,0 1 1,0-1-1,1 0 1,-1 0 0,2 0-1,-1 0 9,0-1 0,0 1 0,0-1 1,0 0-1,0 1 0,-1-1 0,1 0 0,0 0 0,0 0 0,-1 0 0,3-2 0,3-4 71,0 0 1,0 0-1,10-16 0,141-198-39,-153 215-168,-1 0 0,2 0 1,7-8-1,-12 13 56,0 0 1,1 0-1,-1 0 1,1 0 0,-1 0-1,1 0 1,-1 0-1,1 1 1,3-2-1,-5 2 19,1 0 0,0 0 0,0 0 0,-1 0 0,1 0 0,0 0 0,0 0 0,-1 0 0,1 1 0,0-1 0,0 0 0,-1 0 0,1 1 0,0-1 0,-1 0 0,1 1 0,0-1 0,-1 1 0,1-1 0,-1 1 0,1-1 0,0 2 0,1-1-8,-1 1 1,0 0 0,0 0 0,0 0-1,-1 0 1,1 0 0,0 0-1,-1 0 1,1 0 0,-1 0-1,0 1 1,1-1 0,-1 3 0,-3 33-84,1-25 76,-1 10 72,-9 36 0,-3 10 102,15-36 228,0-33-367,1 0 0,-1 0 0,1 0 0,0 0 0,-1 0 0,1-1 0,-1 1 0,1 0 0,-1 0 0,1 0 0,-1-1 0,1 1 0,0 0 0,-1 0 0,1-1 0,-1 1 0,0 0 1,1-1-1,-1 1 0,1-1 0,14-11 213,66-54 116,40-34-371,-107 88-80,-13 11 84,0 0-1,0 0 1,0 0-1,0 0 1,1 0-1,-1 0 0,0 1 1,0-1-1,1 0 1,-1 1-1,0-1 1,1 1-1,-1-1 1,0 1-1,1 0 0,-1-1 1,1 1-1,-1 0 1,1 0-1,-1 0 1,0 0-1,1 0 1,-1 0-1,1 1 0,-1-1 1,1 0-1,-1 1 1,0-1-1,1 1 1,-1 0-1,0-1 1,0 1-1,1 0 0,-1 0 1,0 0-1,0 0 1,0 0-1,0 0 1,0 0-1,0 0 1,0 0-1,0 0 1,-1 0-1,1 1 0,0-1 1,-1 0-1,2 2 1,12 43-38,-11-33 46,0-1-1,8 17 1,-8-20 32,-2-8 4,-1 0 0,0 1-1,1-1 1,-1 1 0,1-1 0,0 0 0,-1 1 0,1-1 0,0 0-1,0 0 1,0 0 0,1 2 0,-1-2 243,-1-2-245,1 0 1,-1 1-1,0-1 0,0 1 0,0-1 0,1 1 1,-1-1-1,0 1 0,1-1 0,-1 1 1,0 0-1,1-1 0,-1 1 0,1-1 1,-1 1-1,1 0 0,-1-1 0,1 1 1,-1 0-1,1-1 0,5-3 84,1-3-54,-2 0 0,1 0 0,7-13 1,-10 14-93,2-1 0,-1 1 0,1 0 0,0 0 0,0 0 0,7-5 0,-11 10 21,-1 1 0,1-1 0,-1 1 0,1 0 0,-1-1 0,1 1 0,-1 0 0,1 0 0,-1-1 0,1 1 0,-1 0 0,1 0 0,-1 0 0,1 0 0,-1-1 0,1 1 0,0 0 0,-1 0 0,1 0 0,-1 0 0,1 0 0,-1 1 0,1-1 0,0 0 0,-1 0 0,1 0 0,-1 0 0,1 1 0,-1-1-1,1 0 1,-1 0 0,1 1 0,-1-1 0,1 0 0,-1 1 0,0-1 0,1 1 0,-1-1 0,1 1 0,-1-1 0,0 1 0,0-1 0,1 1 0,-1 0 0,2 3-57,0 0 0,-1 0-1,1 1 1,0 7 0,1-2 60,0 3 9,-2-9 18,-1 1 0,2-1 1,-1 0-1,0 1 0,1-1 0,0 0 1,0 0-1,0 0 0,4 5 0,-5-8 3,0-1 0,-1 1-1,1-1 1,-1 0 0,1 1-1,0-1 1,-1 0 0,1 0 0,0 1-1,0-1 1,-1 0 0,1 0-1,0 0 1,0 0 0,-1 0-1,1 0 1,0 0 0,0 0-1,-1 0 1,1 0 0,0 0-1,-1-1 1,1 1 0,0 0-1,-1-1 1,1 1 0,0 0 0,-1-1-1,1 1 1,0 0 0,-1-1-1,1 1 1,-1-1 0,1 0-1,19-23 373,-19 22-390,66-105 105,-65 103-151,1 0 0,0 1 0,-1 0 0,1-1 0,1 1 0,-1 0 0,4-2 0,-6 4 23,0 0 1,0 1-1,0-1 0,0 1 0,0-1 0,0 1 1,0-1-1,1 1 0,-1 0 0,0-1 1,0 1-1,0 0 0,1 0 0,-1 0 1,0 0-1,0 0 0,1 0 0,-1 0 1,0 1-1,0-1 0,0 0 0,0 1 1,1-1-1,-1 0 0,0 1 0,0 0 1,0-1-1,0 1 0,0 0 0,1 0 1,2 4-31,0-1-1,0 1 1,0-1 0,-1 1 0,0 1 0,0-1 0,0 0-1,-1 1 1,0-1 0,2 7 0,3 11-56,4 26 0,-3 6 180,4 86-1,-12 58-61,-2-87-13,2-40 1304,10-192-422,-6 86-830,6-30-71,2 0-1,3 0 1,3 2-1,34-82 1,-48 135 0,35-81-165,-32 76 127,1 1 1,0 0-1,1 0 1,14-16-1,-21 27 18,1-1 0,-1 1 0,1 0 0,-1 0 0,1 0 0,0 0 0,0 0 0,-1 1 0,1-1-1,1 1 1,5-2 0,-8 2 23,1 1-1,-1 0 0,1 0 0,0 0 0,-1 0 0,1 0 1,-1 1-1,1-1 0,-1 0 0,1 1 0,-1-1 1,0 1-1,1-1 0,-1 1 0,1 0 0,-1-1 1,0 1-1,0 0 0,1 0 0,-1 0 0,0 0 0,0 0 1,0 0-1,0 1 0,0-1 0,1 2 0,2 4 33,0 0-1,0 1 0,0 0 0,-1 0 0,0 0 0,-1 0 1,0 0-1,0 0 0,-1 1 0,0-1 0,0 1 1,-1-1-1,0 1 0,0-1 0,-1 1 0,0-1 1,-1 1-1,0-1 0,0 0 0,-6 14 0,5-18 22,1-1-1,0 0 0,-1 0 0,0 0 1,0 0-1,0-1 0,0 1 0,0-1 1,0 0-1,-1 0 0,1 0 0,-1 0 1,1 0-1,-1-1 0,0 0 0,1 0 1,-1 0-1,-5 1 0,-8 0-103,0 0 0,-29 0-1,45-2 61,-1-1-292,0 1 0,1 0 0,-1 0-1,0 0 1,0 0 0,0 0 0,0 0 0,1 1 0,-1-1 0,0 1 0,0-1-1,0 1 1,1-1 0,-1 1 0,0 0 0,1 0 0,-1 0 0,1 0-1,-1 0 1,1 0 0,-1 1 0,-1 1 0,-2 8-1639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8:22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1067 3488,'0'0'35,"0"0"-1,0 0 1,0 0 0,0 0 0,0 0 0,0 0-1,0 0 1,0 0 0,0 0 0,0 0 0,1 0-1,-1 0 1,0 0 0,0 0 0,0 0 0,0 0-1,0 0 1,0 0 0,0 0 0,0 0-1,0 0 1,0 0 0,0 0 0,0 0 0,0 0-1,0 0 1,1 0 0,-1 0 0,0 0 0,0 0-1,0 0 1,0 0 0,0 0 0,0 0-1,0 0 1,0 0 0,0 0 0,0 0 0,0 0-1,0 0 1,0 0 0,0 0 0,0 0 0,0 0-1,0 0 1,0 1 0,0-1 0,1 0 0,-1 0-1,0 0 1,0 0 0,0 0 0,0 0-1,0 0 1,0 0 23,0 0 0,0-1-1,0 1 1,0 0-1,1 0 1,-1 0 0,0-1-1,0 1 1,0 0 0,1 0-1,-1 0 1,0 0-1,0 0 1,1-1 0,-1 1-1,0 0 1,0 0 0,1 0-1,-1 0 1,0 0-1,1 0 1,-1 0 0,0 0-1,0 0 1,1 0 0,-1 0-1,0 0 1,1 0 0,-1 0-1,0 0 1,0 0-1,1 0 1,-1 1 0,0-1-1,2 1 1671,2-1-1359,-1 0-1,0-1 0,1 0 0,-1 0 0,0 0 1,1 0-1,-1 0 0,0-1 0,0 1 0,0-1 0,0 0 1,4-3-1,3-4-194,17-16 1,-23 21 39,13-15-11,-1 0 0,19-30 0,-27 37-146,40-62 423,44-91 0,-70 122-329,78-164 654,-85 170-461,-2 0 0,-1 0-1,12-76 1,-21 91 76,0 0 0,-2-1 1,-1 0-1,-5-43 0,5 62-362,-1 1 0,1 0 0,-1-1 0,0 1 0,0 0 0,-1 0-1,1 0 1,-4-6 0,4 9-47,1-1 0,-1 0 0,1 1-1,-1-1 1,0 1 0,1-1 0,-1 1 0,0-1-1,0 1 1,1 0 0,-1-1 0,0 1 0,0 0-1,1-1 1,-1 1 0,0 0 0,-1 0 0,0 0-1,0 0 0,1 0 0,-1 1 0,1-1 1,-1 0-1,0 1 0,1 0 0,-1-1 0,1 1 0,0 0 1,-1 0-1,-1 1 0,-7 5-29,1 1 0,1 1 0,-1-1 0,1 1 0,1 1 0,0-1 0,-10 18 0,0 5-36,-18 45 1,25-54 72,2 1 1,1 0 0,0 0-1,2 1 1,1-1 0,1 1-1,1 0 1,1 0 0,4 45-1,1-38-34,2 1 0,1-1 0,1 0-1,2-1 1,13 31 0,-16-47 63,0 0-1,1 0 1,1-1 0,0-1 0,1 1 0,0-2-1,1 1 1,0-1 0,1-1 0,1 0 0,26 18-1,-35-27-11,-1 1 1,1-1-1,0-1 0,0 1 0,0 0 0,-1-1 0,1 0 1,1 0-1,-1 0 0,0 0 0,0-1 0,0 1 0,0-1 0,0 0 1,1-1-1,-1 1 0,0-1 0,0 0 0,0 0 0,0 0 0,7-3 1,-5 1 16,-1-1 0,1 0 0,-1-1 0,0 1 0,0-1 0,-1 0 0,1 0 0,-1-1 0,0 1 0,-1-1 0,1 0 0,-1 0 0,0 0 0,3-9 0,1-9 159,0 0 0,5-37-1,-11 57-188,2-11 59,0-1-1,-1 1 1,-1-1 0,-1 1-1,0-1 1,-1 0-1,0 1 1,-5-20 0,5 32-89,1 1 0,-1-1 0,0 1 0,0 0 1,0-1-1,0 1 0,0 0 0,0 0 0,-1 0 1,1 0-1,-1 0 0,-2-3 0,3 4 6,1 1-1,0 0 0,0 0 1,0 0-1,0 0 0,-1 0 1,1 0-1,0-1 0,0 1 1,0 0-1,-1 0 0,1 0 1,0 0-1,0 0 0,-1 0 1,1 0-1,0 0 0,0 0 1,0 0-1,-1 0 0,1 0 1,0 0-1,0 0 0,0 0 1,-1 0-1,1 0 0,0 0 1,0 0-1,0 1 0,-1-1 1,1 0-1,0 0 0,0 0 1,0 0-1,-1 0 0,1 0 1,0 1-1,0-1 0,0 0 1,-4 4-15,1 0 1,0 0 0,1 0 0,-1 1 0,1-1 0,-1 1 0,1-1-1,1 1 1,-1 0 0,1-1 0,-2 7 0,-1 12-88,-2 23 0,6-44 100,-2 23-90,1 1 1,6 49-1,-4-60 72,2 0-1,0-1 1,1 1 0,0-1-1,1 0 1,10 19 0,-10-25-74,0-1 1,1 1-1,-1-2 1,1 1-1,0-1 1,1 1-1,0-2 1,0 1-1,0-1 1,0 0-1,1-1 1,0 1-1,0-2 1,0 1-1,1-1 0,-1 0 1,18 3-1,-9-3-870,0-1 0,0 0 0,0-2-1,0 1 1,0-2 0,0-1 0,0 0 0,23-6-1,5-3-1859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8:2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51 179 2400,'-3'-7'15103,"2"19"-14511,-2 1-352,-22 77 992,20-73-1121,1 0 0,0 0-1,2 1 1,0 0-1,0 34 1,5-14 101,11 65 0,-6-61-108,28 132 224,-31-153-216,4 18 68,2 0-1,26 61 1,-35-97-183,8 18 79,0-1-1,20 28 0,-25-42-30,-1 0 0,1-1 0,1 0 0,-1 0 0,1 0 0,-1 0 0,1-1 0,1 0 0,-1 0 0,1-1 0,10 5 0,-9-6 14,0 0 0,1 0 0,-1-1 0,1 0-1,-1 0 1,1-1 0,-1 0 0,1 0 0,-1-1 0,0-1 0,1 1 0,-1-1 0,11-4 0,10-5 162,-1-1-1,36-21 1,-43 21-183,4-2 64,-1 0-1,-1-2 1,0-1 0,33-32-1,-42 35-14,0-1-1,-2 0 1,0-1-1,0-1 0,-2 0 1,0 0-1,11-28 1,-20 43-76,57-157 553,-49 131-473,-2-1 0,-1 1 0,4-50 0,-9 38 92,-2 1 0,-9-70 0,-5 39-146,11 55-14,-1 0-1,0 0 1,-8-14-1,-4-14-37,11 27-325,-11-29-2626,6 24-2673,-3 6-4866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8:3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65 2560,'-12'-3'10193,"5"-3"-5800,7 5-4368,0 1 1,-1 0-1,1 0 0,0-1 0,0 1 1,0 0-1,0-1 0,-1 1 0,1 0 1,0-1-1,0 1 0,0 0 0,0-1 1,0 1-1,0-1 0,0 1 0,0 0 1,0-1-1,0 1 0,0 0 0,0-1 1,0 1-1,0 0 0,0-1 0,1 1 1,-1 0-1,0-1 0,0 1 0,0 0 1,1-1-1,-1 1 0,0 0 0,0 0 0,0-1 1,1 1-1,-1 0 0,0 0 0,1-1 1,-1 1-1,1 0 0,0-2-16,1 1 1,0-1-1,0 1 0,-1 0 1,1 0-1,0 0 0,3-1 0,19-8-76,-15 6 44,0 0-1,1 1 1,0 0-1,-1 1 1,14-2-1,-14 3 42,1 1-1,0 0 0,-1 0 0,1 1 0,0 0 0,-1 1 0,1 0 1,-1 0-1,0 1 0,1 1 0,-1-1 0,-1 1 0,10 6 0,-16-9 4,-1 0 0,1 1 0,-1-1 0,0 0 0,1 1 0,-1-1 0,0 1 0,0-1 0,0 1 0,0 0 0,0-1 0,0 1 0,0 0 0,-1 0 0,1 0 0,-1 0 0,1-1 0,-1 1 0,0 0 0,1 0 0,-1 0 0,0 0 0,-1 0 0,1 0 0,0 0 0,0 0 0,-1 0 0,1 0 0,-1-1 0,0 1 0,1 0 0,-2 2 0,-3 6 65,-1 0 0,0 0 0,-1 0 0,-10 11 0,7-9-57,-173 194 1198,132-152-795,47-50-317,4-3-31,-1 0 1,0 0-1,1 0 0,-1-1 0,0 1 0,0 0 0,0 0 0,0-1 0,0 1 1,1-1-1,-1 1 0,0-1 0,0 1 0,0-1 0,-2 1 0,1 1 743,-2 0-880,6-1 122,-1-1 48,14 0 214,70 0-131,88 12 0,-150-10-299,30-1-1,-38-1-688,-12 0-350,-1-1-1,1 0 1,0 1-1,-1-1 1,1 0-1,0 0 0,-1 0 1,0-1-1,5-2 1,-2 1-927,10-5-1732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8:3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14 108 5056,'0'0'134,"-1"-1"0,1 0 0,0 1 0,0-1 1,0 1-1,0-1 0,-1 1 0,1-1 0,0 0 0,0 1 0,-1-1 1,1 1-1,0-1 0,-1 1 0,1-1 0,-1 1 0,1 0 0,-1-1 1,1 1-1,-1-1 0,1 1 0,-1 0 0,1 0 0,-2-1 1,-1-1 895,3 2-883,0-1 0,0 1 0,0 0 0,0-1 0,-1 1 0,1-1 0,0 1 0,0 0 0,0-1 0,0 1 0,0 0 0,0-1 0,0 1 0,1 0 0,-1-1 0,0 1 0,0 0 0,0-1 1,0 1-1,0 0 0,0-1 0,1 1 0,-1 0 0,0-1 0,0 1 0,0 0 0,1 0 0,-1-1 0,0 1 0,1 0 0,-1 0 0,0-1 0,0 1 0,1 0 0,5-4 1335,0 0-1,0 0 0,8-8 0,-8 6-1353,0 1 0,1 0 0,0 0 0,0 1 0,0 0 0,0 0 0,1 0 0,0 1 0,10-3 0,-4 2-69,0 1 0,1 1-1,-1 0 1,23 0 0,-34 2-35,1 0 1,0 1-1,-1-1 1,1 1-1,-1 0 1,1 0-1,5 2 1,-8-3-10,0 0-1,0 1 1,-1-1 0,1 1 0,0-1 0,0 1-1,-1-1 1,1 1 0,0-1 0,-1 1 0,1 0 0,-1-1-1,1 1 1,-1 0 0,1 0 0,-1-1 0,1 1-1,-1 0 1,0 0 0,1 0 0,-1-1 0,0 1 0,0 0-1,0 0 1,1 0 0,-1 0 0,0 0 0,0 0-1,0-1 1,0 1 0,-1 0 0,1 0 0,0 0 0,-1 1-1,-1 3 35,-1 0 0,0 0 0,0-1 0,0 0 0,0 1 0,-1-1 0,0 0 0,0-1 0,-7 6 1,-2 4 35,-82 81 129,92-91-220,-2 2 2,1 0 0,-1 0 0,0 1 0,1 0 0,0 0 0,1 0 0,-5 9 0,8-14 11,0 0 1,0 1-1,0-1 0,0 0 0,0 0 0,0 0 0,0 0 1,1 1-1,-1-1 0,0 0 0,1 0 0,-1 0 0,0 0 0,1 0 1,0 0-1,-1 0 0,1 0 0,0 0 0,-1 0 0,1 0 1,0 0-1,0 0 0,0-1 0,0 1 0,0 0 0,0-1 0,0 1 1,0 0-1,1 0 0,4 2 45,0 0-1,1-1 1,11 4 0,88 28-212,-87-26 158,1 0 1,-1 2 0,22 14-1,-38-22 34,0 0 0,-1 0 0,1 0 0,-1 1 0,1-1 0,-1 0 0,0 1 0,0 0 0,0-1 0,0 1 0,-1 0 0,1 0 0,-1 0 0,0 0 0,1 0 0,-1 4 0,-1-1 20,-2-1 0,1 0 0,-1 0 0,0 1 0,0-1 0,0 0 0,0 0 0,-1-1 0,0 1 0,0-1 0,-7 8 0,-3 2 54,0-2 1,-1 0-1,0-1 0,-1 0 0,-31 17 1,40-24-121,-11 5 119,-1-1-1,-21 8 1,0 0 51,30-12-605,-1-1 1,-14 5 0,-5-5-5301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8:3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15 7648,'-3'-12'2453,"3"12"-2391,0 0 1,0-1-1,0 1 0,0 0 0,0 0 1,1 0-1,-1 0 0,0 0 1,0-1-1,0 1 0,0 0 0,0 0 1,0 0-1,1 0 0,-1 0 1,0 0-1,0 0 0,0 0 0,0 0 1,1 0-1,-1-1 0,0 1 0,0 0 1,0 0-1,0 0 0,1 0 1,-1 0-1,0 0 0,0 0 0,0 0 1,1 0-1,-1 1 0,0-1 1,0 0-1,0 0 0,0 0 0,1 0 1,-1 0-1,0 0 0,0 0 1,0 0-1,0 0 0,0 0 0,0 1 1,1-1-1,-1 0 0,0 0 0,0 0 1,0 0-1,0 0 0,0 1 1,0-1-1,0 0 0,0 0 0,0 0 1,1 0-1,-1 1 0,0-1 1,-1 9 1602,1-1 0,-1 1 1,-3 11-1,-2 1-606,-10 23 0,-5 17-735,21-57-301,-1 0-1,1 0 1,-1 0-1,1 0 1,0 0-1,1 5 1,-1-9-6,0 1 0,0 0 0,0 0 0,0 0 0,0 0 0,0 0 0,1 0 0,-1 0 0,0-1 0,1 1 0,-1 0 0,1 0 0,-1 0 0,0-1 0,1 1 0,0 0 0,-1 0 0,1-1 0,-1 1 0,1-1 0,0 1 0,0-1 0,-1 1 0,1-1 0,0 1 0,0-1 0,0 1 0,-1-1 0,1 0 0,0 1 0,0-1 0,0 0 0,1 0 0,9-1 46,0 0 0,0-1 0,0 0 0,0-1 0,12-4-1,-14 3-75,1 1 0,0 0 0,0 1 0,0 0 0,1 1 0,-1 0-1,13 0 1,-18 1 10,1 1 1,0 0-1,-1 0 0,1 0 0,0 1 0,-1 0 0,6 2 1,-9-3 16,0 0 1,-1 0-1,1 1 1,0-1-1,-1 0 1,1 0-1,-1 1 1,0-1 0,1 1-1,-1-1 1,0 1-1,0 0 1,0-1-1,0 1 1,0 0 0,0 0-1,-1 0 1,1-1-1,-1 1 1,1 0-1,-1 0 1,0 0-1,1 0 1,-1 3 0,-1 6 92,-1-1 1,0 1 0,-1-1 0,0 0 0,0 1 0,-1-1 0,-7 14-1,4-9-36,-3 5-35,-1 0 0,0-1 1,-2 0-1,-22 26 0,26-34-1417,-1 0 1,-20 16-1,27-24 943,-1-1 1,0 1-1,0 0 1,0-1 0,0 0-1,0 0 1,0 0-1,-1 0 1,1-1-1,-1 0 1,1 0 0,-8 1-1,5-5-3188,5-1 1242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6:20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88 4576,'-6'-5'7095,"28"6"1913,-11-1-10840,88 2 3318,103-4 330,344-28-121,-408 24-1385,299-4 360,-162 4-215,82 3 391,22-2-86,-42-1-492,94-4-350,-345 7 112,258-2-182,-204 18-62,-66-6-1833,-23-2-3052,-29-1 1059,-22-4 3907,1 0 0,-1 0 0,0-1 0,0 1 0,1 1 0,-1-1 0,0 0 0,1 0 0,-1 0 0,0 0 0,0 0 0,1 0 0,-1 0 0,0 0 0,0 0-1,1 0 1,-1 1 0,0-1 0,0 0 0,0 0 0,1 0 0,-1 0 0,0 1 0,0-1 0,0 0 0,0 0 0,1 1 0,-1-1 0,0 0 0,0 0 0,0 0 0,0 1-1,0-1 1,0 0 0,0 1 0,0-1 0,0 0 0,0 0 0,0 1 0,0-1 0,0 0 0,0 0 0,0 1 0,0-1 0,0 0 0,0 0 0,0 1 0,0-1 0,0 0-1,0 0 1,0 1 0,0-1 0,-1 0 0,1 0 0,0 1 0,0-1 0,0 0 0,-1 0 0,1 0 0,0 0 0,0 1 0,0-1 0,-1 0 0,1 0 0,0 0 0,-1 0-1,-18 13-3844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8:3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81 8896,'-5'-17'4032,"5"10"-257,0 11-2399,9-8 1152,4-1-1504,5-6 640,5 8-960,12-11 32,2 11-416,18-5-128,-2 4-128,10-1 32,-5 5-64,-8-3-1856,-10 6 992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8:3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3232,'9'4'2305,"-8"-4"-2126,-1 0-1,1 1 1,0-1-1,-1 0 1,1 0-1,-1 0 1,1 0-1,-1 1 1,1-1-1,-1 0 1,1 0-1,-1 1 1,1-1-1,-1 0 1,0 1-1,1-1 0,-1 1 1,1-1-1,-1 1 1,0-1-1,0 0 1,1 2-1,0 0 112,0 1 0,0 0 0,0 1-1,-1-1 1,1 0 0,-1 0-1,1 0 1,-1 0 0,0 0 0,-1 1-1,1-1 1,0 0 0,-3 6-1,1-2 144,0 0-1,-1 0 1,0 0-1,-7 12 1,-3 3 119,9-13-418,-2 0-1,1 0 1,-1 0 0,0-1-1,-1 0 1,0 0-1,-1-1 1,-11 10-1,12-12-4,0-1 0,0 0 0,-1-1 0,0 0 0,1 0-1,-1 0 1,0-1 0,0 0 0,0-1 0,0 1 0,-1-2-1,1 1 1,-12-2 0,15 1-127,0-1 0,0 0-1,0 0 1,-1 0 0,1-1 0,1 1 0,-1-1 0,0 0-1,0-1 1,1 1 0,-1-1 0,1 0 0,0 0-1,0-1 1,0 1 0,0-1 0,0 0 0,1 0-1,0 0 1,0 0 0,0-1 0,-3-6 0,4 8-23,1 0 0,0 0 1,-1 0-1,2-1 0,-1 1 1,0 0-1,1 0 0,-1-1 0,1 1 1,0 0-1,0-1 0,0 1 1,1 0-1,-1 0 0,1-1 0,-1 1 1,1 0-1,0 0 0,1 0 1,-1 0-1,0 0 0,1 0 1,0 0-1,0 0 0,0 0 0,0 1 1,0-1-1,0 1 0,0 0 1,1-1-1,0 1 0,-1 0 0,6-3 1,4-1 42,1 0 1,0 0-1,0 2 1,0-1-1,1 1 1,15-2-1,-20 5 74,1 0 1,-1 0-1,0 1 0,0 0 0,0 1 1,1 0-1,-1 0 0,0 1 0,0 0 0,11 5 1,-15-5-15,-1 0 1,0 0 0,0 0 0,0 1-1,0 0 1,0 0 0,-1 0 0,1 0-1,-1 1 1,0-1 0,5 8 0,-4-4 30,0 0 1,-1 0 0,1 1 0,-1 0-1,-1-1 1,3 11 0,-1 7 117,0 1 0,-2-1 1,-1 32-1,-1-56-225,-9 173 663,5-148-630,0-1 0,-2 0 0,0-1 0,-18 42 0,19-55-47,0 0 1,-1-1 0,-9 13-1,-3-5-4096,30-23-5207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8:3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20 186 7040,'-9'-6'1563,"8"6"-1438,1 0-1,-1 0 1,1-1-1,-1 1 1,1 0-1,-1 0 1,1-1 0,-1 1-1,1 0 1,-1 0-1,1-1 1,0 1-1,-1-1 1,1 1-1,-1 0 1,1-1 0,0 1-1,-1-1 1,1 1-1,0-1 1,0 1-1,-1-1 1,1 1-1,0-1 1,0 1-1,0-1 1,-1 1 0,1-1-1,0 1 1,0-1-1,0 0 1,0 1-1,0-1 1,0 1-1,0-1 1,1 1-1,-1-1 1,0 1 0,0-1-1,0 1 1,1-2-1,4-7 306,0 0 0,1 1 0,0 0 0,1 0 0,0 0 0,0 1 0,1 0 0,0 0-1,11-7 1,2 0 217,1 2 0,42-18 0,-53 25-415,1 1 0,13-3-1,-21 6-160,1 0 0,0 1 0,-1-1 0,1 1 0,0 0 0,-1 0 0,1 0-1,7 2 1,-11-2-49,0 1 0,1 0 0,-1-1 0,0 1 0,1 0 0,-1-1 0,0 1-1,0 0 1,0 0 0,0 0 0,0 0 0,0 0 0,0 0 0,0 1 0,0-1-1,-1 0 1,1 0 0,0 1 0,-1-1 0,1 0 0,-1 1 0,1-1 0,-1 0-1,0 1 1,1-1 0,-1 1 0,0-1 0,0 1 0,0 2 0,-1 4 31,1 0 0,-1 0 1,-4 15-1,4-18-43,-6 17 89,0 0-1,-1 0 1,-1 0-1,-18 29 0,-57 76 648,22-57-423,43-50-173,0 0 0,-17 26 0,36-45-147,-12 21 137,12-21-133,-1-1 0,1 1 1,0-1-1,0 1 1,-1 0-1,1-1 0,0 1 1,0 0-1,0-1 1,0 1-1,0 0 1,0-1-1,0 1 0,0 0 1,0-1-1,0 1 1,0 0-1,0-1 0,0 1 1,1-1-1,-1 1 1,0 0-1,0-1 0,1 1 1,-1-1-1,0 1 1,1 0-1,-1-1 1,1 1-1,-1-1 0,1 0 1,-1 1-1,1 0 1,9 2 108,-1 0-1,1 0 1,0-1 0,-1 0 0,1-1 0,17 0 0,-11 0 1,184 9 784,-50-4-762,-86-5-1589,-36-1-5420,-15 0 3761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8:3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57 145 4224,'6'-15'13451,"-14"27"-12627,-9 24-1,9-9-456,1 1 1,2 0-1,-3 36 0,1 88 336,6-97-496,0 3 57,2-1 1,4 1-1,1 0 1,25 96-1,-26-135-204,5 19 41,23 58 0,-28-84-47,0-1 1,1 0-1,1 0 0,0-1 1,0 1-1,1-2 0,1 1 1,-1-1-1,12 9 1,-9-9 29,1-1 0,0 0 1,0-1-1,0 0 0,1-1 1,0-1-1,0 0 1,1-1-1,-1 0 0,1-1 1,16 2-1,-19-4-7,1 0 0,-1-1 0,1-1-1,-1 0 1,0 0 0,0-1 0,0-1 0,0 0 0,0 0 0,0-1-1,-1 0 1,1-1 0,-1 0 0,12-9 0,-7 3-15,0-1 0,-1-1 0,-1 1 0,12-16 0,44-63 128,13-16 105,-12 33-139,50-58 13,-85 83-82,-3-1 0,31-62 0,27-94 62,-81 181-115,0-2-1,9-52 0,-16 67-197,-1 1-1,0-1 0,0 0 1,-1 0-1,-1 0 0,0 0 1,-1 1-1,0-1 1,-5-16-1,5 24-154,1 0 0,-1 1 0,0 0 0,0-1 0,0 1 0,0 0 0,-1 0 0,1 0 1,-5-4-1,-4-2-1127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8:3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30 6304,'1'1'5722,"-3"12"-3503,0-9-1975,-1 0 1,1 0-1,-1-1 1,1 1-1,-1 0 1,0-1-1,-1 0 1,1 0-1,-6 4 1,-34 21 622,37-25-699,-1 0 0,1-1 1,0 1-1,-1-1 0,0-1 0,1 1 1,-1-1-1,0 0 0,-8-1 0,12 1-160,0-1-1,-1-1 0,1 1 1,-1 0-1,1-1 0,-1 0 1,1 1-1,0-2 0,0 1 1,-1 0-1,1 0 0,0-1 1,0 0-1,0 0 0,0 0 1,1 0-1,-1 0 0,0 0 1,-3-4-1,5 4-18,1 1 0,-1 0 0,0 0 0,0-1 0,1 1 0,-1 0 0,1-1 0,-1 1 0,1-1 0,0 1-1,-1-1 1,1 1 0,0-1 0,0 1 0,0 0 0,0-1 0,0 1 0,1-1 0,-1-2 0,1 1 11,0 1-1,1-1 1,-1 1 0,0-1-1,1 1 1,0-1 0,-1 1-1,1 0 1,4-4 0,-1 1 21,0 1 0,1-1 1,0 1-1,-1 1 1,2-1-1,-1 1 0,11-5 1,-13 7 40,1 0 1,-1 0 0,0 0-1,0 0 1,1 0 0,-1 1-1,0 0 1,1 0 0,-1 0-1,0 0 1,0 1 0,1 0-1,-1 0 1,0 0 0,0 0-1,0 1 1,0-1 0,0 1-1,0 0 1,0 0 0,-1 1-1,1-1 1,-1 1 0,1 0-1,-1 0 1,0 0 0,0 0-1,0 0 1,-1 1 0,1-1-1,-1 1 1,0 0 0,0 0-1,0-1 1,-1 1 0,1 1-1,-1-1 1,0 0 0,0 0-1,0 0 1,0 1 0,-1-1-1,0 5 1,-1 42 302,-3 0 1,-2 0-1,-18 71 1,3-46-1,-45 110 0,60-172-492,0 0 0,-13 19 0,3-11-3033,14-16 1650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8:3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8384,'-16'-13'2704,"16"13"-2644,0-1 0,0 1 0,0 0 0,-1-1 0,1 1 0,0-1 0,0 1 0,0-1 0,0 1 1,0-1-1,0 1 0,0-1 0,0 1 0,0-1 0,0 0 0,0 1 0,0-1 0,0 1 0,0-1 0,1 1 0,-1 0 1,0-1-1,0 1 0,0-1 0,1 1 0,-1-1 0,0 1 0,1-1 0,-1 1 0,2-2 141,-1 0 0,1 1 0,-1-1 0,1 0 0,-1 1 0,1 0 0,0-1 0,0 1 0,0 0 0,0 0 0,0 0 0,2-1 0,7-4 296,19-14 211,-9 5 315,0 1-1,41-20 0,-60 33-964,-1 1-1,1-1 0,-1 0 1,1 1-1,-1-1 0,1 1 1,-1 0-1,1-1 0,-1 1 0,1 0 1,0 0-1,-1 0 0,1 0 1,-1 0-1,1 0 0,-1 0 1,1 1-1,0-1 0,-1 1 1,1-1-1,-1 1 0,1-1 0,-1 1 1,0 0-1,1 0 0,-1 0 1,0 0-1,1 0 0,-1 0 1,0 0-1,0 0 0,0 0 0,0 1 1,0-1-1,0 0 0,0 1 1,-1-1-1,1 0 0,0 3 1,2 3 92,-1 0 0,0 0 0,-1 0 1,0 0-1,0 0 0,0 14 0,-3 2-32,0-1 0,-1 1 0,-1-1 0,-1 0-1,-2-1 1,0 1 0,-1-1 0,-1 0 0,0-1-1,-26 38 1,-40 42 650,74-99-741,1-1-1,-1 1 0,1-1 0,0 1 1,-1 0-1,1-1 0,-1 1 1,1 0-1,0-1 0,0 1 1,0 0-1,-1 0 0,1-1 1,0 1-1,0 0 0,0 0 0,0-1 1,0 1-1,0 0 0,0 0 1,0-1-1,1 1 0,-1 0 1,0 0-1,1 0 0,-1 0 3,1 0 0,0-1 1,0 1-1,-1 0 0,1-1 0,0 1 0,0-1 0,0 1 0,0-1 0,0 1 0,0-1 1,0 1-1,0-1 0,0 0 0,1 1 0,4-1 27,0 1 1,0-1-1,-1 0 0,1 0 1,6-1-1,14-4-355,42-14-1,-6-2-3193,-13 4-3140,-25 12 3455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8:4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31 5632,'-7'0'11078,"6"16"-10279,-1-8-528,0 1 0,-1-1 0,0 0 0,-1 0 1,0 0-1,-5 7 0,-8 21 769,-1-9-453,14-15-481,0-1 1,-1 1-1,-7 10 1,9-17-25,0-1 0,0 0 0,0 0 0,0 0 0,0 0 0,-1-1 0,0 1 0,0-1 0,0 0 0,-6 3 0,9-5-48,-1 0 1,0 0-1,0-1 0,0 1 0,0 0 1,0-1-1,0 0 0,0 1 0,0-1 1,0 0-1,0 0 0,0 0 1,0 0-1,0-1 0,0 1 0,1 0 1,-1-1-1,0 0 0,0 1 1,0-1-1,0 0 0,0 0 0,1 0 1,-1 0-1,0 0 0,1 0 0,-1-1 1,1 1-1,-1 0 0,-1-4 1,-4-3-32,0-1 1,1 0-1,1 0 0,-7-14 1,5 11 36,4 6-61,0 1-1,1-1 1,0 0 0,0 1-1,0-1 1,0 0 0,1 0 0,0 0-1,0 0 1,1 0 0,0 0-1,0-7 1,1 9 1,-1 0 1,1 0-1,0 0 1,1 0-1,-1 0 1,1 0-1,0 0 0,0 0 1,0 0-1,0 1 1,0-1-1,1 1 1,0 0-1,0 0 0,0 0 1,0 0-1,5-4 1,-2 2-16,0 1 0,0 0 0,0 0 0,1 1 0,-1-1 0,1 1 0,0 1 0,0-1 0,0 1 0,0 0 0,1 1 0,-1 0 0,0 0 0,1 0 0,-1 1 0,0 0 0,10 2 0,-16-2-69,-1 0 0,1 0 0,0 0 0,0 0 0,0 1 0,-1-1-1,1 0 1,0 1 0,0-1 0,-1 0 0,1 1 0,0-1 0,0 1 0,-1-1-1,1 1 1,-1-1 0,2 2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8:4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5408,'0'-6'921,"1"1"0,-1 0 0,1 0 0,0-1 0,0 1 0,1 0 0,0 0 0,0 0 0,0 1 0,0-1 0,6-9 0,-2 7-540,-1 0 1,1 1 0,0-1 0,1 1 0,0 1 0,11-9-1,-2 4-348,0 1-1,0 1 1,1 1-1,0 0 1,0 1-1,27-5 0,-28 7 58,-3 1-88,0 0 1,22-1-1,-32 4-19,0 0-1,0 0 1,0 0 0,0 0 0,0 1 0,0-1-1,0 1 1,-1 0 0,1 0 0,0 0 0,0 0-1,0 0 1,-1 0 0,1 1 0,-1 0 0,1-1-1,3 4 1,-4-2 28,-1-1 0,1 1 0,-1 0-1,1 0 1,-1-1 0,0 1 0,0 0 0,0 0 0,0 0-1,-1 0 1,1 1 0,-1-1 0,1 0 0,-1 0 0,0 0-1,-1 0 1,1 0 0,0 0 0,-2 4 0,-1 8 76,-1 1 1,-9 21-1,8-24-54,-8 19 97,-2 1 1,0-2-1,-3 0 1,-24 34-1,-96 101 695,136-163-810,-2 0 46,0 1 1,1 0 0,0 0 0,0 0 0,0 0 0,0 0-1,1 1 1,-4 8 0,6-13-40,0 0 0,0 1 1,0-1-1,0 1 0,0-1 0,0 1 1,0-1-1,0 0 0,0 1 0,0-1 1,0 1-1,0-1 0,1 0 0,-1 1 1,0-1-1,0 1 0,0-1 0,1 0 1,-1 1-1,0-1 0,0 0 0,1 1 1,-1-1-1,0 0 0,1 0 0,-1 1 0,0-1 1,1 0-1,-1 0 0,1 0 0,-1 1 1,0-1-1,1 0 0,-1 0 0,1 0 1,0 0-1,17 2 176,-14-2-88,39 2 171,0-2 0,72-9 1,-43 2-129,67-8 236,-123 16-328,-15-1-218,0 0 0,1 1 0,-1-1 0,0 0 0,1 0 0,-1 0 0,0 0 0,1 0 0,-1-1-1,0 1 1,2-1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8:4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35 6816,'-8'-8'3765,"28"5"694,-4 0-3889,45-5 929,17-1-81,-47 8-1001,-7-1 9,1 1 1,47 6-1,-70-5-392,0 1 0,0-1 0,0 1 0,0-1 0,0 1 0,0 0 0,0 0 0,-1 0 0,3 1 0,-3-1-13,-1-1 0,1 1-1,-1-1 1,0 1 0,1-1 0,-1 1-1,1 0 1,-1-1 0,0 1 0,1 0 0,-1-1-1,0 1 1,0 0 0,1-1 0,-1 1 0,0 0-1,0-1 1,0 1 0,0 0 0,0 0 0,0-1-1,0 1 1,0 0 0,0 0 0,-1-1-1,1 1 1,0 0 0,0-1 0,-1 1 0,1 0-1,0-1 1,-1 1 0,1-1 0,0 1 0,-1 0-1,-13 18 210,-1-1 0,-30 28 0,25-26-141,5-5-43,-16 16-1,1 2 0,-36 50 0,63-79-44,0 0 0,1 0 0,0 0 0,0 0 0,0 1 0,0-1 0,1 1-1,0-1 1,0 1 0,0-1 0,-1 10 0,3-11 2,-1 0 1,0-1-1,1 1 0,-1-1 1,1 1-1,0-1 0,0 0 1,0 1-1,0-1 0,0 0 1,1 0-1,-1 1 0,1-1 1,-1 0-1,1 0 0,0-1 1,0 1-1,0 0 0,0-1 1,0 1-1,0-1 0,0 1 1,3 0-1,18 9 9,1-2 0,0 0 0,40 8 0,-40-11 74,-1 0 1,0 2-1,0 0 1,24 14-1,-31-10 317,-16-12-390,0 0 0,1 1 1,-1-1-1,0 0 0,0 1 0,0-1 0,0 0 0,0 0 1,1 1-1,-1-1 0,0 0 0,0 1 0,0-1 1,0 0-1,0 1 0,0-1 0,0 0 0,0 1 0,0-1 1,0 0-1,0 1 0,0-1 0,-1 0 0,1 1 0,0-1 1,0 0-1,0 1 0,0-1 0,-3 2 46,1 0-1,-1 0 1,1 0-1,-1 0 1,0-1-1,0 1 1,1-1-1,-6 1 1,-13 6 54,0-1 1,-1-1-1,-42 7 1,36-10-1418,-29 0-1,12-6-3932,34 2 2907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8:4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8 8320,'-2'-1'426,"1"0"0,-1 0 1,0 0-1,0 0 0,0 1 0,0-1 1,0 1-1,0-1 0,0 1 1,0 0-1,0 0 0,0-1 0,0 1 1,0 1-1,0-1 0,-3 1 1,-4 0 316,0 1 0,-12 4 1,-42 19 626,57-23-1240,1 1 0,-1 0-1,1 1 1,0-1 0,-1 1 0,1 0 0,1 0 0,-8 9-1,11-12-109,0 0-1,1 0 1,-1 1-1,0-1 0,1 0 1,-1 1-1,1-1 0,-1 0 1,1 1-1,0-1 1,0 0-1,-1 1 0,1-1 1,0 1-1,0-1 1,1 0-1,-1 1 0,0-1 1,0 1-1,1-1 1,-1 0-1,0 1 0,1-1 1,-1 0-1,1 1 1,0-1-1,0 0 0,-1 0 1,1 0-1,0 0 0,0 0 1,1 2-1,2 0 49,0 1 0,0-1 0,0 0 0,0 0 0,0 0 0,1 0 0,6 2 0,4 1 68,-1-1-1,1-1 1,0-1-1,0 0 1,0-1-1,0 0 1,0-1-1,0-1 1,19-2-1,-22 1 9,1-1-1,-1 0 1,0 0-1,0-2 1,-1 1-1,1-2 1,-1 1-1,1-2 1,-1 1 0,-1-2-1,20-13 1,-28 18-95,0-1 0,1 1 0,-1 0 0,0-1 0,-1 1 0,1-1 0,0 0 0,1-4 0,-2 6-35,-1 0 0,1-1 0,-1 1 0,1-1 1,-1 1-1,0 0 0,0-1 0,0 1 0,0-1 0,0 1 0,0-1 0,0 1 1,0-1-1,0 1 0,-1 0 0,1-1 0,-1 1 0,1-1 0,-1 1 0,1 0 0,-2-2 1,-1 0-51,0 0 0,-1 0 0,1 0 0,0 0 0,-1 1 0,0 0 0,0 0 0,1 0 0,-1 0 0,0 1 0,-1-1 0,1 1 0,0 0 0,-7-1 0,-9-1-236,-32-1 1,25 3-124,1 1-1,-39 6 1,50-3-338,1 0 0,-1 0 0,0 2 0,1 0 0,-21 10 0,33-14 460,0 0 0,0 1 1,0-1-1,0 0 0,0 1 0,0-1 0,0 1 1,1 0-1,-1-1 0,0 1 0,1 0 0,0 0 1,-1 0-1,1 0 0,0 0 0,0 1 0,-1 3 0,1-3-193,0 1-1,1-1 0,0 0 0,0 1 1,0-1-1,0 1 0,1-1 0,-1 1 1,1-1-1,0 1 0,1 3 0,10 21-1751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6:22.4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5 296 4800,'-4'4'5004,"4"-4"-4777,-1 0 1,1 1-1,0-1 1,0 0-1,0 0 1,1 4 2956,0-3-2957,12 9 3008,23 3-1435,-15-7-1382,1-2 0,0-1 0,-1-1-1,1 0 1,0-2 0,0 0 0,0-2 0,0 0-1,0-2 1,0 0 0,25-9 0,-36 8-299,-1 0 1,1 0 0,-1-1 0,0 0 0,0-1-1,12-11 1,15-9 247,-36 26-516,3 14 522,3 22-446,-2 1-1,2 68 1,-3-45 229,19 206 136,3 34-301,-22-207-18,6 61 384,-2 12-159,-3-129-97,-5-35 155,1-2-192,2-5-76,0 1 1,-1-1-1,1 1 0,-1-1 1,-1 0-1,1 0 0,-1 0 1,0 0-1,0 0 0,0-9 1,1-2 43,83-502-619,12 32 747,-94 474-180,31-163 147,-33 156-296,3-8 23,-3 19 146,-1 8-7,0 0 0,0 0-1,1 1 1,-1-1 0,0 0 0,0 0 0,0 1-1,1-1 1,-1 0 0,0 0 0,1 1 0,-1-1-1,1 0 1,-1 1 0,0-1 0,1 1 0,-1-1 0,1 1-1,1-2 1,0 0-5,1 0 0,0 1 0,0-1 1,0 1-1,0-1 0,0 1 0,0 0 0,0 0 0,5-1 0,32-2 79,-14 2-36,26-2 77,89 3 0,-60 2 23,108-2 55,209 3-111,-299 3 6,33 1 83,-5-6-229,253 4 248,-295-6 15,-20 0-290,442-28 19,-485 28 82,21-1 13,19-4 170,121 5-1,-157 4 31,155 17 47,-159-17-449,26 1-1,0-5-3687,-46 1 3347,0 0 0,0 0-1,1 0 1,-1 0 0,0 0 0,0-1 0,0 1 0,-1 0 0,1-1-1,0 0 1,0 1 0,-1-1 0,1 0 0,-1 0 0,2-3-1,0 1-205,-1 0 0,1 0 0,-1-1 0,0 1-1,0-1 1,2-8 0,-4 6-429,0 0 0,0 0-1,0 0 1,-2-8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8:4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71 5152,'-5'2'527,"0"1"0,0-1 0,1 1 0,-1 0 0,1 1 0,-1-1 0,-5 7 0,-25 33 3069,17-21-2134,15-17-1172,-5 4 272,0 0-1,2 1 1,-1 0 0,-5 12 0,11-20-474,0 0 0,0 0 0,0 1 0,0-1 0,0 0-1,1 0 1,-1 0 0,1 1 0,0-1 0,-1 0 0,1 1 0,0-1 0,0 0 0,1 1-1,-1-1 1,0 0 0,1 1 0,-1-1 0,1 0 0,0 0 0,0 0 0,0 0 0,0 0 0,0 0-1,0 0 1,1 0 0,-1 0 0,4 3 0,-3-3 27,1 0 0,0 0-1,0 0 1,1 0 0,-1-1 0,0 1-1,1-1 1,-1 0 0,0 0 0,7 1-1,39 2 599,-39-4-560,9 1 96,1-2 0,-1 0 0,0 0 0,0-2 0,21-6 0,-31 7-105,0-1 0,0-1 0,-1 1 0,1-2-1,-1 1 1,0-1 0,0 0 0,0-1 0,-1 0 0,1 0 0,-1 0 0,6-9 0,-6 6-16,0 0 1,-1-1-1,0 0 0,0 0 0,-1-1 1,-1 1-1,1-1 0,2-12 0,-6 18-169,0 0 0,0 0 0,0 0 0,-1 1 0,0-1 0,1 0 0,-2 0 0,1 0 0,-1 0 0,1 0 0,-1 0 0,-1 0 0,1 1-1,-1-1 1,0 0 0,0 1 0,0-1 0,0 1 0,-1 0 0,0 0 0,-4-6 0,3 8-40,1-1 0,-1 1 0,0-1 0,0 1 0,0 0 0,0 1 0,0-1 0,0 1 0,0 0 0,0 0 0,-1 0 0,1 0-1,0 1 1,-1-1 0,1 1 0,0 1 0,-1-1 0,-4 1 0,-6 1-565,0 1-1,0 0 0,1 1 0,-15 6 1,13-4-770,2 1 0,-1 0 0,-16 12 0,1 4-1101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9:0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92 393 2720,'-4'-21'891,"4"20"-852,-1 0 0,1 0 0,0 0 0,0 0 0,0 0 0,0 1 1,0-1-1,0 0 0,0 0 0,1 0 0,-1 0 0,0 0 0,0 0 0,1 0 1,0 0-1,1-9 1526,-1-17 2170,0 18 395,-4 30-1851,-3 70-1416,-1 19-595,-32 488 2574,42-491-2090,1-83-79,-3-22-507,-1-3 2,-1-14 180,-13-191 85,1 16-509,2-39-36,7 137 158,1-57-264,4 121 129,1 0 0,2 0 0,7-33 0,-10 61 89,0-6-24,1-1-1,0 1 1,0-1 0,1 1 0,5-11-1,-7 16 38,0-1 0,0 1 0,0 0 0,0 0 0,0 0 0,0 0-1,0 0 1,0 1 0,0-1 0,1 0 0,-1 0 0,0 1 0,0-1-1,1 1 1,-1-1 0,1 1 0,-1-1 0,0 1 0,1 0 0,-1 0-1,1 0 1,-1 0 0,0 0 0,1 0 0,-1 0 0,1 0 0,-1 0-1,0 1 1,1-1 0,-1 1 0,0-1 0,1 1 0,-1-1 0,2 2-1,3 1 41,-1 1 0,1 0 0,-1 0 0,0 0 0,0 1 0,0 0 0,0 0 0,-1 0 0,0 0 0,0 0 0,-1 1 0,1 0 0,4 11 0,2 9 32,15 54 1,-18-54-103,131 498 1069,-113-424-781,-12-52 67,1 0-1,34 74 1,-41-105-263,-6-15-46,-1 1 0,1-1 1,0 0-1,0 1 0,0-1 1,1 0-1,-1 0 0,0 0 1,1 0-1,0 0 1,-1 0-1,1 0 0,3 2 1,-5-4-13,0 0 1,1 1-1,-1-1 1,0 0 0,1 0-1,-1 0 1,0 0-1,1 0 1,-1 1-1,0-1 1,1 0 0,-1 0-1,1 0 1,-1 0-1,0 0 1,1 0 0,-1 0-1,0-1 1,1 1-1,-1 0 1,0 0 0,1 0-1,-1 0 1,1 0-1,-1 0 1,0-1 0,0 1-1,1 0 1,-1 0-1,0-1 1,1 1-1,-1 0 1,0 0 0,0-1-1,1 1 1,-1 0-1,0-1 1,0 1 0,10-22 576,1-21-121,8-49 1,-4 9-286,69-259-181,-56 252-117,67-146 0,-68 181-2,7-14-2453,30-91 0,-49 112-1841,-2 13 1351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9:0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266 768 1664,'2'0'311,"0"0"0,0-1 0,0 1 0,0 0 0,0-1 0,-1 1 0,1-1 0,0 0 0,0 1 0,-1-1 0,1 0 0,0 0 0,-1 0 1,1 0-1,-1 0 0,2-2 0,-2 2-88,-1 1 0,1-1 0,-1 1 1,0-1-1,1 1 0,-1-1 0,0 1 1,0-1-1,1 0 0,-1 1 0,0-1 1,0 0-1,0 1 0,0-1 0,0 0 1,1 1-1,-1-1 0,-1 0 0,1 0 1,0 0-46,0 0 0,-1 0 0,1 0 0,-1 0 0,1 0 0,-1 0 0,0 0 0,1 0 1,-1 0-1,0 0 0,0 1 0,0-1 0,1 0 0,-1 0 0,-1 0 0,-3-1 125,1-1 1,-1 1-1,1 1 0,-1-1 1,1 0-1,-1 1 0,0 0 0,0 0 1,0 1-1,0-1 0,-8 2 0,1-1-170,0 1 0,0 1 0,-17 4 0,18-3-106,1 0 1,0 1 0,0 0-1,0 1 1,0 0 0,1 0-1,0 1 1,0 1 0,1-1-1,-1 2 1,1-1 0,1 1-1,-1 0 1,2 0 0,-8 11-1,12-14-26,0 0-1,0-1 0,1 1 0,0 0 1,-1 0-1,2 0 0,-1 0 0,1 0 0,-1 1 1,1-1-1,2 8 0,0 3 118,1 0 1,6 19-1,-6-25-55,0 0 0,1-1 1,0 1-1,1-1 1,0 0-1,0 0 0,1 0 1,0-1-1,0 0 0,1 0 1,0-1-1,1 0 0,0 0 1,0 0-1,0-1 0,1 0 1,-1-1-1,2 0 1,-1-1-1,0 1 0,1-2 1,0 1-1,0-1 0,15 2 1,-17-3 26,-1-1 1,1 0 0,0 0-1,0-1 1,0 0 0,0 0-1,0-1 1,-1 0 0,1 0-1,0-1 1,-1 0 0,1-1-1,-1 1 1,10-6 0,-10 4 2,0-1 0,-1 0 0,1-1 0,-1 1 0,0-1 0,-1-1 0,1 1 0,-1-1 0,0 0 0,4-8 0,-7 10-60,1 1 0,-1-1 1,0 0-1,0 0 0,-1 0 0,0 0 1,1 0-1,-2 0 0,1-1 0,0 1 0,-1 0 1,0 0-1,0-1 0,-1 1 0,0 0 0,0 0 1,-3-10-1,1 8-16,0 0-1,0 0 1,-1 0 0,0 1-1,0-1 1,-1 1 0,0 0-1,0 0 1,0 1 0,-1 0-1,0 0 1,-9-6 0,4 4-103,-2 0 1,1 2 0,0-1 0,-1 1 0,0 1 0,-17-3 0,-7 0-212,19 4-376,-21-7 1,44 11 546,0 0 1,1 0-1,-1-1 1,10 0-1,4 0 151,81 3 144,1-5 1,-1-4-1,144-28 0,-196 27-213,-27 5 183,0-2 0,0 0 0,21-8 0,-57 19-118,0 0-1,0 2 0,1-1 0,0 1 0,0 1 1,1 1-1,0 0 0,1 1 0,-13 15 1,15-16-45,1 1 0,1 0 0,0 0 0,0 1 0,1 0 0,1 1 0,0-1 0,1 1 0,0 0 0,1 1 0,-3 23 0,5-21 35,1 0-1,3 30 1,-2-41 21,1-1 1,0 1-1,0-1 1,0 0-1,1 1 0,0-1 1,0 0-1,0 0 1,1 0-1,0 0 0,0 0 1,5 7-1,-7-12-18,-1 1 0,1-1-1,-1 1 1,1-1 0,0 1-1,-1-1 1,1 1-1,-1-1 1,1 0 0,0 1-1,-1-1 1,1 0 0,0 0-1,-1 0 1,1 1 0,0-1-1,0 0 1,-1 0-1,1 0 1,0 0 0,-1 0-1,1 0 1,0 0 0,0 0-1,-1-1 1,1 1 0,0 0-1,-1 0 1,1 0-1,0-1 1,-1 1 0,1 0-1,0-1 1,0 0 0,3-2 84,0-1 1,0 0 0,0 0-1,6-8 1,49-76 306,-25 35-79,-2 4-202,-2-2 0,-2-1 0,25-68 0,-22 31-210,23-109 1,10-137-166,-63 331 228,0 0-34,-1 0-1,1 0 1,-1 0-1,0-1 1,0 1 0,0 0-1,0 0 1,-1 0-1,-1-4 1,2 7 48,0 1 0,0-1 0,0 1 0,-1-1 0,1 1-1,0 0 1,0-1 0,0 1 0,-1 0 0,1-1 0,0 1 0,-1 0 0,1-1 0,0 1 0,0 0 0,-1-1 0,1 1-1,-1 0 1,1 0 0,0 0 0,-1-1 0,1 1 0,-1 0 0,1 0 0,0 0 0,-1 0 0,1 0 0,-1 0 0,1 0-1,-1 0 1,1 0 0,-1 0 0,1 0 0,0 0 0,-1 0 0,1 0 0,-1 0 0,1 0 0,-1 0 0,1 0 0,0 1 0,-1-1-1,1 0 1,0 0 0,-1 1 0,1-1 0,-1 0 0,1 0 0,0 1 0,0-1 0,-1 0 0,1 1 0,-1 0 0,-2 3-42,-1-1 0,0 2 0,-5 7 1,-1 5-4,0 1 1,0 1 0,2-1-1,-9 30 1,5-5 101,-7 48 0,13-55 53,2 0 1,2 1-1,1-1 0,5 51 1,-1-64-82,0 0 1,2 0 0,1-1 0,0 1-1,2-1 1,0-1 0,2 0 0,12 21-1,-11-24 56,-1 0 70,2 0 0,16 20 0,-25-34-107,0-1-1,1 1 1,-1-1 0,1 0-1,0 1 1,0-2 0,0 1-1,0 0 1,1-1-1,-1 0 1,1 0 0,-1 0-1,1-1 1,9 3 0,-8-4-8,0 0 1,0 0-1,0-1 1,0 0-1,0 0 1,0 0-1,-1 0 1,9-4-1,1-1 30,25-14 0,70-51 27,-30 20-16,-76 48-66,23-12-9,-2-2 0,0 0-1,-1-2 1,25-24-1,-48 43-9,-1-1-1,1 1 0,-1 0 0,0-1 1,1 1-1,-1 0 0,1-1 0,-1 1 1,0-1-1,1 1 0,-1-1 0,0 1 1,0-1-1,1 1 0,-1-1 1,0 1-1,0-1 0,0 1 0,0-1 1,1 1-1,-1-1 0,0 1 0,0-1 1,0-1-1,-1 2-8,0 0 0,1 0 0,-1-1-1,1 1 1,-1 0 0,1 0 0,-1 0 0,0 0 0,1 0-1,-1 0 1,1 0 0,-1 0 0,0 0 0,1 0 0,-1 0 0,1 0-1,-1 0 1,0 1 0,-34 11-595,17-4 531,1 1-1,0 1 1,0 1 0,1 0 0,1 1-1,0 1 1,1 0 0,-15 18 0,21-21 77,0-1 0,1 2 1,0-1-1,1 1 0,0 0 1,1 0-1,0 1 0,1-1 0,0 1 1,0 0-1,2 0 0,-1 1 1,2-1-1,-1 13 0,2-13 25,0-1 0,1 0-1,1 0 1,5 21-1,-5-27 20,-1 0 0,1 0 0,0 0 0,1-1-1,-1 1 1,1-1 0,0 0 0,0 1 0,0-1-1,1-1 1,-1 1 0,1 0 0,4 2 0,-5-4-3,-1-1 0,1 1 0,0-1 0,0 0 0,-1 0 1,1 0-1,0-1 0,0 1 0,0-1 0,0 1 1,0-1-1,-1 0 0,1 0 0,0 0 0,0-1 0,0 1 1,0-1-1,0 1 0,0-1 0,-1 0 0,1 0 0,0 0 1,-1-1-1,5-2 0,5-3 86,0-1 0,0-1 0,17-17 0,-25 22-104,21-21 224,40-49-1,-52 56-177,-1 0 0,0 0 1,-1-1-1,10-26 0,24-86 108,-42 121-162,74-336 127,-66 275-256,-3-1 1,-1-78-1,-7 113-10,0 36 112,0 0 1,0 0 0,0 1 0,-1-1-1,1 0 1,0 0 0,0 0 0,0 1-1,-1-1 1,1 0 0,0 0 0,-1 1-1,1-1 1,-1-1 0,1 2 13,-1 0 1,1 0 0,0 0-1,0 0 1,0 0-1,-1 0 1,1 0 0,0 0-1,0 0 1,0 1 0,-1-1-1,1 0 1,0 0-1,0 0 1,0 0 0,-1 0-1,1 0 1,0 0-1,0 1 1,0-1 0,0 0-1,-1 0 1,1 0 0,0 0-1,0 0 1,0 1-1,0-1 1,0 0 0,0 0-1,0 0 1,-1 1-1,-9 22-107,9-20 129,-3 10 17,1 0 0,-1 1 1,2 0-1,-2 23 1,3-21 2,-2 41 61,3-1 0,12 104 0,-6-110-158,3 0 0,2 0 0,2-1 0,24 60 1,-28-87-642,22 38 0,-8-26-3721,0-9 1497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9:0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92 333 3488,'-13'1'12747,"16"1"-12561,-1 0 0,1-1 0,0 1 0,0 0-1,0-1 1,0 0 0,5 2 0,-5-3-94,0 0-1,1-1 1,-1 1 0,0 0-1,0-1 1,0 0-1,0 0 1,0 0 0,0 0-1,0 0 1,0-1-1,0 1 1,0-1 0,-1 0-1,1 0 1,3-3-1,3-3 125,-1-1 0,0 1 0,7-12 0,-1 2 84,-1-1-1,-1 0 0,11-22 0,-21 36-262,0 0-1,1 0 1,-2 0 0,1 0-1,-1-1 1,1 1 0,-1 0-1,-1-1 1,1 1 0,-1-1-1,0 1 1,0-1 0,-1 1-1,0-1 1,0 1 0,0-1-1,0 1 1,-4-9 0,4 13-70,1 0 0,-1 0 0,0 0 0,0 0 0,0-1 0,0 1 1,0 0-1,0 1 0,0-1 0,0 0 0,0 0 0,0 0 0,0 1 1,0-1-1,-1 0 0,1 1 0,0-1 0,-1 1 0,1 0 0,0-1 1,-1 1-1,1 0 0,0 0 0,-1 0 0,-1 0 0,-2 0-69,1 1 0,-1 0 0,1-1 1,-1 2-1,1-1 0,-5 2 0,1 1 81,1 0 1,-1 1-1,1 0 1,0 0-1,0 0 0,1 1 1,-1-1-1,1 2 1,-7 9-1,-1 2 106,1 1-1,-13 26 1,14-22 41,1 0 0,1 2 0,1-1 0,2 1 0,0 0 0,1 1 0,-3 45 0,9-61-50,0 1 0,1-1 0,0 0-1,1 0 1,0 0 0,0 0 0,1 0 0,1 0 0,-1-1 0,2 1 0,-1-1 0,1 0 0,11 15 0,-12-19 1,1 0 1,-1 0-1,1 0 1,0 0-1,0-1 1,1 1-1,-1-1 1,1-1-1,0 1 1,0-1-1,0 0 1,0 0-1,1-1 1,-1 0-1,1 0 1,-1 0-1,1-1 1,0 0-1,0 0 1,0-1-1,8 0 1,-1-2 40,-1 0 0,1-1 0,-1-1 0,1 0 0,16-8 0,-28 11-106,25-10 65,-1-1-1,0-1 1,0-2 0,-2 0 0,0-2 0,24-20 0,-8-1 80,-1-1-1,56-73 1,-67 71-121,-1 0 0,-2-2 0,28-65 0,-44 84-330,-8 20 203,-3 5 14,-4 11-16,2-2 96,1 1 0,0 0-1,1 0 1,-2 14 0,-1 49 72,4-64-68,-1 30 66,-1 93-36,4-111 35,1 0 0,1 0 0,0 0-1,8 21 1,-10-37 11,1 0-1,1 0 0,-1 0 1,7 9-1,-9-14-54,1 0 0,0 1 0,0-1 0,0 0 0,0 0 0,0 0 0,0 1 0,0-1 0,1-1 0,-1 1 0,0 0 0,1 0 0,-1 0-1,0-1 1,1 1 0,-1 0 0,1-1 0,-1 0 0,1 1 0,-1-1 0,1 0 0,-1 0 0,3 1 0,-2-2 0,0 1 0,0-1 0,0 1 1,0-1-1,0 0 0,-1 0 0,1 1 0,0-1 0,0-1 1,-1 1-1,1 0 0,-1 0 0,1 0 0,-1-1 0,1 1 1,1-3-1,16-28 171,-15 23-157,93-198 310,-42 83-416,-38 84-25,-10 23-103,1 0-1,14-22 0,-20 35 95,1 1-102,2 11 136,1 2 64,0 1 0,1-1 0,0-1 0,1 1 0,0-1 0,1-1 1,0 0-1,0 0 0,1 0 0,0-1 0,13 7 0,-12-8 47,1 0-1,0-1 0,0 0 1,0 0-1,0-2 1,1 0-1,0 0 0,0-1 1,-1 0-1,19-1 0,-19-2 1,-1 0 0,0-1-1,0 0 1,0-1-1,-1 0 1,1-1-1,-1 0 1,0-1 0,0 0-1,0-1 1,16-11-1,-11 5 10,-1 0 0,0-2 0,-1 1-1,0-2 1,-1 1 0,11-19 0,-20 28-54,0 0-1,0-1 1,0 1 0,3-11 0,-6 13-46,1 1 0,0-1 0,-1 1 0,0 0 0,1-1 0,-1 1-1,0-1 1,0 1 0,-1-1 0,1 1 0,0-1 0,-1 1 0,0-3 0,1 4 24,-1 1 1,1-1 0,0 1-1,-1-1 1,1 1 0,0 0-1,-1-1 1,1 1 0,0-1-1,-1 1 1,1 0 0,-1-1-1,1 1 1,-1 0 0,1 0-1,-1-1 1,1 1 0,-1 0-1,1 0 1,-1 0 0,1-1-1,-1 1 1,1 0 0,-1 0-1,0 0 1,1 0 0,-1 0-1,0 0 1,-19 5-157,16-3 124,-6 1 23,1 2 0,-1-1 1,1 1-1,0 1 0,0-1 1,0 2-1,1-1 1,0 1-1,0 0 0,1 1 1,0 0-1,0 0 1,-9 15-1,9-10 38,0-1-1,0 1 1,2 0-1,-1 0 1,2 1-1,0-1 1,0 1 0,1 0-1,-2 28 1,5-25 16,0 0 1,1 1-1,1-1 0,0 0 1,6 18-1,-6-25 24,1-1 0,1 1 1,0-1-1,0 0 0,1 0 0,0 0 0,0-1 1,1 0-1,0 0 0,10 9 0,-14-14-11,1-1 1,-1 1-1,1-1 0,0 0 0,0 0 0,0 0 0,0 0 1,0-1-1,0 1 0,1-1 0,-1 0 0,0 0 1,1 0-1,-1 0 0,1 0 0,-1-1 0,1 1 1,0-1-1,-1 0 0,1-1 0,-1 1 0,1 0 0,-1-1 1,7-1-1,1-3 3,1 1-1,-1-1 1,0-1 0,-1 0 0,12-8 0,47-41 39,-54 43-59,252-218-31,-251 216-18,129-115-8,-144 128 22,0 0 1,0 0-1,1 0 0,-1 0 1,0 1-1,0-1 0,1 0 1,-1 1-1,0-1 1,1 0-1,-1 1 0,0-1 1,3 1-1,-3 0 9,0 0 0,-1 0 0,1 0 0,-1 0 0,1 1 1,0-1-1,-1 0 0,1 1 0,-1-1 0,1 0 0,-1 1 0,1-1 0,-1 0 0,1 1 0,-1-1 0,0 1 1,1-1-1,-1 1 0,1-1 0,-1 1 0,0-1 0,0 1 0,1 0 0,-1-1 0,0 1 0,0-1 0,0 1 1,0 0-1,1-1 0,-1 1 0,0-1 0,0 1 0,0 0 0,-1 0 0,2 26 68,-1 0 0,-1 0 0,-10 50 0,1-10 26,9-54-80,-1 5 29,0-1 0,2 1 0,1 25-1,-1-42-27,0-1-1,0 1 0,0 0 0,0 0 1,1 0-1,-1-1 0,0 1 0,0 0 1,1 0-1,-1 0 0,0-1 0,1 1 1,-1 0-1,0-1 0,1 1 0,-1 0 1,1-1-1,0 1 0,-1 0 1,1-1-1,-1 1 0,1-1 0,1 1 1,-1-1 4,0 0 1,0 0 0,0 0 0,0 0 0,0 0 0,0 0 0,0-1 0,0 1-1,0 0 1,0-1 0,0 1 0,0-1 0,0 1 0,0-1 0,0 1 0,0-1-1,0 0 1,-1 1 0,1-1 0,0 0 0,1-1 0,6-7 79,-1 0 0,8-13 0,6-7 13,3-2-84,2 1-1,35-32 1,-48 50-80,0 0 1,1 1-1,1 1 1,0 0-1,0 2 1,1-1 0,24-8-1,-36 15 52,1 1 0,-1 0 0,0 0 0,0 0 0,1 1 1,-1 0-1,0-1 0,1 1 0,-1 1 0,0-1 0,1 1 0,-1-1 0,0 1 0,1 1 0,-1-1 0,7 3 0,-6 0 40,1 0-1,0 0 1,-1 0-1,0 0 1,0 1-1,0 0 1,-1 0-1,1 0 1,6 11-1,19 34 58,17 24 14,-40-64-53,1 0 1,0-1-1,1 0 0,16 14 0,-22-21-67,1 1 0,0-1 0,0 0 0,0 0 0,0 0 0,0 0 0,1-1 0,-1 0 0,0 0 0,1 0 0,-1 0 0,1-1 0,-1 1 0,1-1 0,-1 0 0,1-1 0,-1 1 0,1-1 0,-1 0 0,8-2 0,5-4-379,-1 1-1,-1-2 1,1 0-1,14-11 1,-4 3-684,125-68-7030,-69 43 4236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9:1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46 306 3808,'-3'-26'1227,"4"16"-742,6-24 1134,-5 16 2766,1-25 0,-5 34-1697,0 19-1574,-3 22-378,9 118 598,-4-142-1264,14 414 1492,-9-372-1487,-3-16 65,2 1 0,11 43 1,-11-65-33,-2-8-1,0 1-1,0 0 1,-1 0-1,1 0 1,-2 1-1,1-1 1,0 0-1,-1 0 0,-1 11 1,-2-11 273,-1-7-198,-5-14-120,9 15-62,-8-19 11,1-1 0,1 0 0,1 0 0,1 0 0,-2-21 0,2 21 14,-8-50 56,-2-10-122,-8-161 1,23 215 25,1 0 1,1 0 0,2 0 0,0 0 0,2 1 0,11-29 0,-4 19-151,2 1 1,1 1-1,39-58 0,-48 80 190,1 1-1,0 0 1,0 0-1,1 1 1,0 0-1,1 1 1,0 0 0,0 0-1,17-8 1,-27 15-30,1 1 1,-1-1-1,1 0 1,-1 0 0,1 1-1,-1-1 1,1 1-1,0-1 1,-1 1 0,1 0-1,0-1 1,-1 1-1,1 0 1,0 0 0,-1 0-1,1 0 1,0 1-1,-1-1 1,1 0 0,0 1-1,-1-1 1,1 1-1,-1 0 1,1-1 0,-1 1-1,1 0 1,-1 0-1,1 0 1,-1 0 0,0 0-1,0 0 1,1 0-1,-1 0 1,0 1 0,0-1-1,0 1 1,0-1-1,-1 0 1,2 4 0,3 4 59,-1 2 0,0-1 0,-1 0 0,0 1 0,0-1 1,-2 1-1,2 17 0,-4 79 490,1-101-523,0-4-17,0 16 85,-2 0 0,1 0-1,-2 0 1,-1 0 0,-6 22 0,-2-10-73,0-1 0,-2-1 0,-1 0 0,-19 26 0,33-53-27,0 0-1,0 0 1,0 0 0,0 0 0,0 1 0,0-1 0,1 0-1,-1 1 1,1-1 0,-1 0 0,1 1 0,-1-1-1,1 1 1,0-1 0,0 1 0,0-1 0,0 1 0,0 1-1,0-2 4,1 0 0,0 1-1,-1-1 1,1 0-1,0 0 1,0 0-1,0 0 1,0 0-1,0 0 1,0 0 0,0-1-1,0 1 1,0 0-1,0-1 1,1 1-1,0 0 1,51 24-64,-37-19 19,-1 1 0,0 1 0,-1 0-1,0 1 1,26 20 0,-32-21 75,-1 0 0,0 0 0,-1 0 0,1 1 0,-2 0 0,1 0-1,-1 1 1,-1-1 0,1 1 0,-2 0 0,1 1 0,-2-1 0,1 0 0,1 15 0,-4-17 26,1 0-1,-1 0 1,0-1-1,-1 1 1,0 0 0,0 0-1,-1 0 1,0-1 0,0 1-1,-1-1 1,0 1-1,0-1 1,-1 0 0,0 0-1,0-1 1,-1 1 0,1-1-1,-1 0 1,-1 0 0,-5 6-1,0-4 80,1 0 0,-1 0 1,-1-1-1,1-1 0,-1 0 0,0 0 0,-1-1 0,-25 6 0,17-6-635,-30 2-1,-22-3-5859,81-12 122,4 4 3600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9:1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35 2912,'-2'-1'154,"1"-1"1,1 1-1,-1-1 1,0 0-1,0 1 1,1-1-1,-1 0 1,0-2-1,-1-14 12093,1 285-4962,-8 133-5792,5-310-1323,-2 71 519,9-78 628,-3-82-1045,10-13 165,0 3-414,1-1-1,1 2 1,0-1-1,0 2 1,0-1-1,1 2 1,0 0-1,1 0 1,-1 1-1,1 1 1,0 0-1,0 1 1,27-2-1,49 4-70,-55-2-34,-29 1-2572,-10-9-5622,-8-5 1799,6 9 3439,1-5-658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9:2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80 10048,'-16'-18'7226,"16"18"-7133,0 0 1,1 0-1,-1 1 0,0-1 1,1 0-1,-1 0 0,0 0 1,1 0-1,-1 0 0,0 0 1,1 0-1,-1 0 0,0-1 1,0 1-1,1 0 0,-1 0 1,0 0-1,1 0 0,-1 0 1,0 0-1,1-1 0,-1 1 1,0 0-1,0 0 0,1-1 1,3-1 233,1-1 1,-1 1-1,1 1 1,0-1-1,-1 0 0,1 1 1,0 0-1,8-1 1,45-1 1150,-37 3-1263,65-3-89,41-3 246,-44-2-5798,-83 8 5325,0 0 0,0 0 0,1 0 0,-1 0 1,0 0-1,0 0 0,1 0 0,-1 0 0,0 0 0,0 0 0,1 0 1,-1 0-1,0 0 0,0 0 0,1 0 0,-1 0 0,0 0 1,0 0-1,0 0 0,1 0 0,-1-1 0,0 1 0,0 0 1,0 0-1,1 0 0,-1 0 0,0-1 0,0 1 0,0 0 0,0 0 1,1 0-1,-1-1 0,0 1 0,0 0 0,0 0 0,0 0 1,0-1-1,0 1 0,0 0 0,0 0 0,0-1 0,0 1 1,0 0-1,0 0 0,0-1 0,0 1 0,0 0 0,0 0 0,0-1 1,0 1-1,0 0 0,0 0 0,0-1 0,0 1 0,0 0 1,0 0-1,0 0 0,-1-1 0,-12-10-6770,4 7 4183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9:2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15 160 9568,'-14'-14'3066,"14"13"-2872,0 1 0,0-1-1,0 0 1,0 1-1,0-1 1,0 0 0,0 1-1,0-1 1,0 0-1,1 1 1,-1-1 0,0 1-1,1-1 1,-1 1 0,0-1-1,1 0 1,-1 1-1,0-1 1,1 1 0,-1 0-1,1-1 1,0 0-1,4-1 777,0 0-1,0 0 0,0 0 0,0 0 0,7 0 0,10-4-37,182-52 1228,2 7-4171,-177 46 971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9:2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6 7552,'5'-5'9994,"-5"5"-9858,0 0 0,-1 0-1,1 0 1,0 1 0,-1-1-1,1 0 1,0 0 0,0 0 0,-1 1-1,1-1 1,0 0 0,0 0 0,0 1-1,-1-1 1,1 0 0,0 1-1,0-1 1,0 0 0,0 1 0,0-1-1,0 0 1,0 1 0,0-1 0,-1 1-1,-1 5 584,-17 29 266,3 1-1,-21 61 1,-14 84-454,27-91-192,-37 164 141,51-186-320,3 1 0,2 0 0,8 109 0,-1-159-56,0 0 0,2 0 0,0 0 0,1-1 0,1 0 0,0 0 0,16 29 0,-21-44-105,1 0-1,0 0 1,0-1 0,0 1 0,0-1 0,1 1-1,-1-1 1,1 0 0,3 3 0,-4-4-129,-1 0 0,1 0 0,0-1 0,-1 1 0,1 0 0,0-1 1,0 1-1,0-1 0,-1 1 0,1-1 0,0 0 0,0 0 0,0 0 0,0 0 0,0 0 1,0 0-1,0 0 0,2-1 0,1-1-747,0 0 0,-1 0 0,1-1 0,-1 1 0,1-1 0,-1 0 0,0 0 0,6-6 0,1-3-2641,14-17 1,1-3 403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9:2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9728,'-7'-9'4818,"12"18"1000,6 8-4252,-7-7-1203,0 1 0,0-1 1,-1 1-1,0 0 0,-1 0 0,2 15 1,-2 68 462,-1-13-504,-1-76-272,1 0 0,-1 0 0,1 0 0,0 0 0,0-1 0,1 1 0,2 5 0,-4-9-40,0-1 1,0 1 0,1-1 0,-1 1 0,0-1 0,0 0 0,1 1 0,-1-1 0,0 0-1,1 1 1,-1-1 0,1 0 0,-1 1 0,0-1 0,1 0 0,-1 0 0,1 1-1,-1-1 1,1 0 0,-1 0 0,1 0 0,-1 0 0,1 1 0,-1-1 0,1 0 0,-1 0-1,1 0 1,-1 0 0,1 0 0,-1 0 0,1-1 0,-1 1 0,1 0 0,-1 0-1,1 0 1,-1 0 0,0-1 0,1 1 0,-1 0 0,1 0 0,0-1 0,2-1 21,0 0 0,0-1 0,0 1 1,0-1-1,4-5 0,61-87-485,-35 45 432,-9 13-21,8-14 17,-28 45 83,0 1-1,1 0 1,-1 0-1,1 0 1,0 1-1,9-6 1,-13 9-26,0 0 1,0 0 0,0 1 0,0-1-1,0 0 1,1 1 0,-1-1 0,0 1 0,0 0-1,1-1 1,-1 1 0,0 0 0,1 0 0,-1 0-1,0 0 1,1 0 0,-1 0 0,0 0-1,1 0 1,-1 0 0,0 1 0,1-1 0,-1 0-1,0 1 1,0-1 0,1 1 0,-1 0-1,0-1 1,0 1 0,0 0 0,0 0 0,0 0-1,0 0 1,0 0 0,0 0 0,0 0 0,-1 0-1,2 2 1,2 4 121,0 0-1,-1 0 1,0 0-1,0 1 0,2 8 1,-3-8-87,18 76 93,-11-28-3450,-9-55 2942,0 0 0,1 1 1,-1-1-1,0 0 0,1 0 0,-1 0 1,1 0-1,-1 0 0,1 0 1,-1 0-1,1 0 0,0 0 1,0 0-1,0 1 0,0-1-279,0-1 0,0 1 0,0 0 0,0-1 0,0 1 0,0-1 0,0 1 0,0-1 0,1 0 0,-1 1 0,0-1 0,0 0 0,0 0 0,0 0 0,2 0 0,9 0-3458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6:23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4992,'-1'-1'12678,"2"6"-10935,-2 88 3516,6 176-2007,-3-162-2846,0-18-262,-2-81-219,1 10-479,0-1-1,-1 0 0,-5 32 1,5-48 1297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9:2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7296,'14'5'2097,"-1"1"0,0 0 0,20 12 0,-16-9-667,-4-1-955,0 1-1,-1 0 0,0 1 1,0 0-1,-1 1 1,-1 0-1,0 1 0,0 0 1,-1 0-1,-1 1 1,9 17-1,6 18 589,32 92 0,-33-72-132,16 78-1,-31-111-742,-2 0 0,-2 1-1,0 0 1,-4 38-1,-3-30-952,-1 0-1,-2 0 0,-2 0 0,-23 64 0,27-94-249,0-1 1,-2 0-1,1 0 0,-2 0 0,1-1 0,-13 15 0,-13 14-2280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9:2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28 190 6816,'-2'1'579,"1"-1"1,-1 1 0,1-1 0,-1 1-1,1 0 1,-1-1 0,1 1-1,-1 0 1,1 0 0,0 0 0,-1 0-1,1 0 1,-1 2 0,-4 3 2395,12-10-2321,-1-1-1,1 1 1,9-11 0,3-14-138,-14 21-340,1 0-1,0 1 0,1-1 0,-1 1 1,10-8-1,-14 15-152,-1 0 0,1 1 1,0-1-1,-1 1 0,1-1 0,-1 1 1,1-1-1,-1 1 0,1-1 0,-1 1 0,1-1 1,-1 1-1,0 0 0,1-1 0,-1 1 1,0 0-1,0-1 0,1 1 0,-1 1 0,9 20 236,-9-21-225,3 8 101,1-1-1,-1 1 1,1-1-1,1 0 1,8 13-1,-11-19-80,1 1 0,-1-1 0,1 0-1,0 0 1,-1 0 0,1 0 0,0 0-1,0 0 1,0-1 0,0 0 0,0 1 0,1-1-1,-1 0 1,0-1 0,0 1 0,1 0 0,-1-1-1,1 0 1,3 0 0,8-1 114,1 0 0,0-1-1,24-6 1,46-19 131,-57 18-234,-12 3-418,0-1 1,0 0 0,27-17 0,-33 16-706,1 0 1,-1-1-1,-1 0 0,0-1 1,16-17-1,-3-4-2851,3 2 1296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9:2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37 5632,'-12'-12'6306,"8"16"-2836,-1-3-383,4-1-2042,4 0-708,-3 0 377,14 4 1324,2 0-1735,0-1-1,-1 0 1,1-1 0,17 0 0,61-5 217,123-22 0,-189 22-650,-15 1 132,0 1 0,0-2 0,21-6 0,-33 9 4,-1 0 0,1-1 0,0 1 0,-1 0 0,1 0 0,0-1 0,0 1 0,-1 0 0,1 0 0,0 0 0,0 0 0,0 0 0,-1 0 0,1 0 0,1 1 0,6 0-60,-7-1 118,5 12-144,-4-9 81,0 0-1,0 0 1,0 0 0,-1 0-1,1 0 1,-1 0 0,0 1-1,0-1 1,0 0 0,0 1-1,-1-1 1,1 1-1,-1-1 1,0 1 0,0-1-1,-1 7 1,1-7 8,-2 15-8,-1 1 1,0-1-1,-2 0 0,-6 18 1,-77 170 360,65-163-292,-3 0-1,-48 62 1,2-18-47,-36 46 5,91-109-13,1 1 0,1 0 1,-21 48-1,14-9 121,-28 126 0,48-172-867,-1 22 0,1-55-2083,2 0 0,1-28 0,5 3 57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9:2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10 850 4992,'-9'-12'13057,"17"4"-7907,43-52-4355,75-128-111,-95 137-579,11-16 6,86-128 376,-33 54 387,-86 126-822,-4 8-66,-1 0-1,0 0 0,0-1 1,5-14-1,-8 21 47,-1-1 1,0 1-1,1 0 0,-1-1 1,1 1-1,-1 0 0,1 0 1,0 0-1,-1-1 1,1 1-1,0 0 0,0 0 1,0 0-1,1-1 0,1-1 38,-1 3-56,0 0 0,-1 1 0,1-1 0,0 1 0,-1-1 0,1 1 0,-1 0 0,1-1 1,-1 1-1,1 0 0,-1 0 0,1 0 0,-1 0 0,0 0 0,0 1 0,2 1 1,1 2 22,7 10 56,0 0 1,-1 2-1,13 26 0,-12-9 54,-1 0-1,-2 1 0,7 68 1,-5-35-82,-3-19-16,16 78 382,-22-116-377,-1-10-37,0 0 1,0 0 0,0 0 0,0 0-1,0-1 1,1 1 0,-1 0 0,0 0-1,0 0 1,0 0 0,1 0 0,-1-1-1,1 1 1,-1 0 0,0 0 0,1 0-1,-1-1 1,1 1 0,0 0 0,-1-1-1,1 1 1,0 0 0,0 0 0,-1-1-6,1 0 0,-1 0-1,0 0 1,0 0 0,1 0 0,-1 0 0,0 0 0,0 0 0,1 0-1,-1 0 1,0 0 0,0 0 0,1-1 0,-1 1 0,0 0 0,0 0-1,1 0 1,-1 0 0,0 0 0,0 0 0,0-1 0,1 1 0,-1 0 0,0 0-1,0 0 1,0-1 0,0 1 0,1 0 0,-1 0 0,0 0 0,0-1-1,0 1 1,0 0 0,0 0 0,0-1 0,0 1 0,0-1 0,6-17 233,-5 11-168,6-20 2,45-163 108,-42 163-192,0 0 0,2 0-1,2 2 1,29-46 0,-14 30-74,40-50 23,-61 82 15,0 1-1,1-1 0,0 1 0,0 1 0,1 0 0,0 0 1,13-6-1,-21 12 34,0 0 0,-1 0 1,1 1-1,0-1 0,0 1 0,0-1 1,-1 1-1,1 0 0,0-1 1,0 1-1,0 0 0,0 0 0,0 0 1,0 1-1,0-1 0,-1 0 1,1 1-1,3 1 0,-2-1 13,-1 1 0,0-1 0,1 1 0,-1-1-1,0 1 1,0 0 0,0 0 0,-1 0 0,1 0 0,0 1-1,2 3 1,1 5 66,0-1 0,-1 2 0,0-1 0,4 20 0,0 22 23,-1 0 0,-1 79-1,-1-3-118,21 103 196,-25-230-201,-1 0-53,0 1 1,0-1-1,0 0 0,1 0 1,-1 0-1,1 1 1,-1-1-1,1 0 1,0 0-1,0 0 0,0 0 1,2 3-1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9:2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5 342 9152,'0'0'118,"0"0"0,0 0 0,0 0 0,-1 0 0,1 0 0,0 0 0,0 0 0,0 0 0,0 0 0,-1 0-1,1 0 1,0 0 0,-2 1 2006,2-1-2006,-1 0 0,1 1 0,0-1 0,0 0 0,4 5 2319,11 4 1092,-6-7-3045,0-1 0,0 0 1,0 0-1,0-1 0,0 0 0,0-1 1,0 0-1,0-1 0,10-2 0,-9 1-385,1 0-1,-1-1 0,0 0 1,0-1-1,-1 0 1,1-1-1,-1 0 0,0 0 1,0-1-1,-1 0 1,0 0-1,0-1 0,11-15 1,-9 8-83,0 0 1,0 0-1,-2-1 1,0 0-1,-1 0 1,0-1-1,7-29 1,-12 38 34,-1 0 0,1 0 0,-2 0 0,1-16 0,-1 22-52,0-1-1,0 1 0,-1 0 1,1-1-1,-1 1 1,0 0-1,1 0 0,-1-1 1,0 1-1,0 0 1,0 0-1,-1 0 1,1 0-1,0 0 0,-1 0 1,0 0-1,1 1 1,-1-1-1,-3-2 1,4 3-5,-1 1 0,0-1 1,0 0-1,1 1 1,-1-1-1,0 1 0,0-1 1,0 1-1,0 0 1,0 0-1,0 0 1,0 0-1,0 0 0,1 1 1,-1-1-1,0 1 1,0-1-1,0 1 0,0-1 1,-2 2-1,-2 2 42,0-1 1,0 1-1,0 0 0,0 1 0,0-1 0,1 1 0,0 1 0,-6 6 1,-1 3 101,1 0 0,0 0 0,1 1 0,1 0 0,1 1 0,0 0 0,1 0 1,1 1-1,-6 26 0,10-37-70,1 1 0,0 0 0,1 0-1,-1 0 1,1 0 0,1 0 0,0 0 0,0 0 0,0-1 0,1 1 0,0 0 0,1-1 0,0 1 0,6 12-1,-3-11-2,0 0-1,0 0 1,1 0-1,1-1 1,-1 0-1,1-1 1,0 1-1,1-2 1,0 1-1,9 5 1,12 4 107,50 19 1,-43-19-236,-29-13-250,-1 0 0,1-1 0,0 0 0,15 3 0,-18-5-381,0 0 1,0 0-1,-1 0 0,1 0 0,8-2 1,5-3-1169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9:3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10304,'0'0'3317,"0"2"-2005,8 17 1021,10 21 0,5 11-311,-5-5-529,23 90 0,14 181 74,-26-143-702,-1-50-220,-26-113-536,3 3 241,-5-14-341,1 0 0,-1 0 0,0 1-1,1-1 1,-1 0 0,0 0 0,1 0 0,-1 0 0,1 0 0,-1 0 0,0 0 0,1 0 0,-1 0-1,0 0 1,1 0 0,-1 0 0,0 0 0,1 0 0,-1 0 0,1 0 0,-1-1 0,0 1 0,1 0-1,-1 0 1,0 0 0,0 0 0,1-1 0,-1 1 0,0 0 0,1 0 0,-1-1 0,0 1-1,0 0 1,0-1 0,1 1 0,-1 0 0,0-1 0,0 1 0,5-6 63,0 0 0,0 0 0,-1 0 0,0-1 0,5-10 0,51-138-35,-30 72-261,99-196-2096,-14 31-5845,-86 171 5307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9:3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49 233 10560,'-8'-10'4387,"8"9"-4287,-1 1 0,1 0 0,0-1-1,0 1 1,0 0 0,0-1 0,-1 1 0,1 0 0,0-1 0,0 1-1,0 0 1,0-1 0,0 1 0,0-1 0,0 1 0,0 0-1,0-1 1,0 1 0,0-1 0,0 1 0,1 0 0,-1-1-1,0 1 1,0 0 0,0-1 0,0 1 0,1 0 0,-1-1-1,0 1 1,1-1 0,20-12 2744,-16 11-2495,-1-1 0,1 0 0,7-6 0,-29 10 164,10-1-490,1 0 0,-1 1 1,1-1-1,-8 3 0,-13 3 649,23-5 119,18-4-195,54-15-64,-1-4 0,-1-2 0,86-44 0,-117 52-478,-23 11-426,0-1 0,0 0 0,17-12-1,-16 12-587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9:4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89 317 3072,'-16'-6'1723,"8"8"3283,7-2-4413,0 0-30,-1 1 0,1 0-1,0 0 1,-1-1 0,1 1-1,0 0 1,0 0 0,-1 0-1,-1 3 1,2-3-131,-2 1-10,0 0-1,0-1 1,0 1 0,0-1-1,0 0 1,0 0 0,0 0 0,0 0-1,0-1 1,0 1 0,0-1 0,-5 0-1,8 0-393,0 0 1,-1 0-1,1 0 0,0 0 0,0 0 0,0 0 0,-1-1 1,1 1-1,0 0 0,0 0 0,0 0 0,0 0 0,-1 0 0,1-1 1,0 1-1,0 0 0,0 0 0,0 0 0,0-1 0,0 1 0,0 0 1,0 0-1,-1-1 0,1 1 0,0 0 0,0 0 0,0 0 0,0-1 1,0 1-1,0 0 0,0 0 0,0-1 0,0 1 0,1 0 0,-1 0 1,0-1-1,0 1 0,0 0 0,0 0 0,0 0 0,0-1 1,0 1-1,0 0 0,1 0 0,-1-1 0,6-10 228,-6 10-201,5-8 72,1 0 0,1 0 1,-1 0-1,16-14 0,35-27-13,-34 31-59,-18 14-48,105-83 427,-86 70-403,1 2-1,47-24 1,-57 33-75,-11 5 87,-1 0 1,1 0-1,0 0 0,0 0 0,0 1 0,0 0 0,6-1 1,-9 2-30,-1 0 0,1 0 1,0 0-1,0 0 0,0 0 0,0 0 1,-1 0-1,1 1 0,0-1 1,0 0-1,0 1 0,-1-1 0,1 0 1,0 1-1,0-1 0,0 2 1,1-1-1,-1 1 0,0-1 0,0 1 0,0-1 1,-1 1-1,1-1 0,0 1 0,0-1 0,-1 1 1,1 0-1,-1 2 0,9 52 330,-8-42-221,1 1 0,1-1 1,7 24-1,-9-33-11,1 0 0,1 0 0,-1 0 0,1 0 0,0 0 0,3 4 0,-4-7-74,-1-1 0,1 1 0,0-1 0,-1 0 0,1 0-1,0 1 1,0-1 0,-1 0 0,1-1 0,0 1 0,0 0 0,0 0 0,0-1 0,0 0 0,0 1-1,0-1 1,1 0 0,2 0 0,5 0 83,-1-1-1,1-1 0,0 0 1,0 0-1,-1-1 0,0 0 1,12-5-1,60-35-11,-67 35-88,47-25-34,38-23-774,-83 41-1112,-3 3-4068,-4 10 3140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9:4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4800,'-8'5'14880,"-2"13"-13184,-3 4-1174,-61 49 1052,12-12-716,50-48-692,10-10-144,0 0 0,0 1 0,0-1 0,0 1 0,0 0 0,0 0 0,1 0 0,-1-1 0,1 2 0,-1-1-1,1 0 1,0 0 0,0 0 0,0 0 0,-1 3 0,2-5-10,0 1-1,0-1 1,1 0 0,-1 1-1,0-1 1,0 0-1,0 1 1,0-1-1,0 0 1,1 1 0,-1-1-1,0 0 1,0 0-1,0 1 1,1-1-1,-1 0 1,0 0 0,0 1-1,1-1 1,-1 0-1,0 0 1,0 0-1,1 0 1,-1 1 0,0-1-1,1 0 1,-1 0-1,1 0 1,12 2 143,184-4 100,-135-2-361,106 9 0,-160-5 168,0 1 1,0 1 0,-1 0 0,1 0 0,0 0 0,-1 1 0,0 0 0,0 0 0,0 1 0,0 0 0,0 0 0,-1 1 0,1 0 0,-1 0 0,-1 0-1,1 1 1,-1 0 0,0 0 0,0 0 0,0 0 0,-1 1 0,0 0 0,-1 0 0,1 0 0,-1 1 0,-1-1 0,1 1 0,-1-1 0,2 16 0,-3-9 8,0 0 0,-1 0 1,-1 0-1,0 0 1,-1 0-1,0-1 1,-1 1-1,-1 0 1,0-1-1,-1 0 1,0 0-1,-1 0 1,0-1-1,-1 0 0,-1 0 1,0-1-1,0 0 1,-1 0-1,-13 11 1,15-16-72,0 0 0,0-1-1,0-1 1,-1 1 0,0-1 0,0 0 0,-13 4 0,-4-1-144,-29 6 1,11-6-757,-79 4 0,13-10-3343,81-1 2803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9:4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46 114 12224,'-35'-14'3930,"25"9"-1536,10 1-823,9 1-35,-7 2-1400,242-47 3267,-140 31-3179,133-4 0,-220 20-1237,30 2-1,-19 4-202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6:23.9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8 6464,'-1'-7'2167,"1"7"-2117,0 0-1,0 1 0,1-1 1,-1 0-1,0 0 0,0 0 1,0 1-1,0-1 1,0 0-1,0 0 0,0 0 1,0 0-1,1 1 0,-1-1 1,0 0-1,0 0 0,0 0 1,0 0-1,1 0 0,-1 0 1,0 0-1,0 1 0,0-1 1,1 0-1,-1 0 0,0 0 1,0 0-1,0 0 0,1 0 1,8 18 5384,-4-4-4302,-2 1-1,1 0 0,-2 1 1,0-1-1,0 0 1,-2 25-1,0-6-77,-2 0 0,-9 42 1,-8 71-33,15-103-935,-4 75 174,7-103-313,1-12-178,0-1-1,0 1 1,-1 0 0,1-1-1,-3 7 1,5-37-16792,-1 22 16072,1 0 1,-1 0-1,1 1 1,0-1-1,0 0 0,4-4 1,7-9-1019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9:4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238 221 9632,'-3'0'727,"-12"0"2064,14 0-2668,0 1 1,1-1 0,-1 0-1,0 0 1,1 0 0,-1 1-1,1-1 1,-1 0 0,1 0-1,-1 1 1,0-1 0,1 0-1,-1 1 1,1-1 0,-1 1-1,1-1 1,0 1 0,-1-1-1,1 1 1,-1-1 0,1 1 0,-1 0-1,-23 66 3905,-21 73-1725,27-67-1900,-15 68 42,-32 138 525,48-206-511,13-67-645,5-10-81,2-2 260,1 1 1,-1-1-1,-1-1 1,1 1-1,2-12 1,0 3 13,30-113-4,-18 62-13,34-87 1,30-24 257,13-30 314,-74 157-338,41-95 1195,-60 143-1370,0 1 1,0 0-1,-1-1 1,1 1-1,0 0 1,0-1-1,0 1 1,0 0-1,2-1 1,-3 1-39,0 1 1,1 0 0,-1 0-1,0 0 1,0 0-1,1 0 1,-1 0-1,0-1 1,1 1-1,-1 0 1,0 0-1,0 0 1,1 0 0,-1 0-1,0 0 1,1 0-1,-1 0 1,0 0-1,1 0 1,-1 0-1,0 1 1,0-1-1,1 0 1,-1 0 0,0 0-1,1 0 1,-1 0-1,0 0 1,1 1-1,0 1 18,0-1 0,1 1-1,-1 0 1,0 0 0,0 0 0,0 0-1,0 0 1,0 0 0,-1 1-1,2 3 1,2 16 60,0-1 0,-1 1 1,-1 23-1,-4 70 8,1-89-135,-5 119-6,-1 150 344,7-285-291,0-3-6,0-1 0,0 0 0,1 1-1,0-1 1,0 1 0,1-1 0,2 7 0,-4-12-4,0-1 0,0 1 0,0-1 0,1 1 0,-1-1 0,0 1 0,0-1 0,1 0 0,-1 1 0,0-1 0,1 1 0,-1-1 0,0 0 0,1 1 0,-1-1 0,1 0 0,-1 0 0,1 1 0,-1-1 0,0 0-1,1 0 1,-1 0 0,1 1 0,-1-1 0,1 0 0,-1 0 0,1 0 0,-1 0 0,2 0 0,-1 0-6,0-1 1,1 1-1,-1-1 0,0 1 0,0-1 0,0 0 0,0 1 1,0-1-1,0 0 0,0 0 0,2-2 0,4-5-77,0-1 0,8-13 1,-14 19 63,95-182-892,-94 180 896,128-329-581,-128 328 598,-1 2 4,0 0 0,1 0 0,-1-1 1,1 1-1,0 0 0,0 0 0,0 1 1,1-1-1,-1 0 0,6-5 1,-8 9 3,1 0 0,-1 0 0,0 0 0,1 0 1,-1-1-1,0 1 0,1 0 0,-1 0 0,0 0 1,1 0-1,-1 0 0,0 0 0,1 0 0,-1 1 1,1-1-1,-1 0 0,0 0 0,1 0 0,-1 0 0,0 0 1,1 0-1,-1 1 0,0-1 0,0 0 0,1 0 1,-1 1-1,0-1 0,0 0 0,1 0 0,-1 1 1,0-1-1,0 0 0,1 0 0,-1 1 0,0-1 1,0 0-1,0 1 0,0-1 0,0 0 0,0 1 1,1 0-1,4 16 165,1 17 38,-1 0 1,1 38 0,-6 71 226,-1-58-221,2 115 504,0-99-1798,0 1-5193,5-122-1379,6-3 4379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9:4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88 239 10048,'0'0'128,"0"0"0,0 0 0,-1 1 0,1-1 0,0 0 0,0 0 0,-1 0 0,1 1 0,0-1 0,0 0 0,0 0 0,-1 0 0,1 1 0,0-1 0,0 0 0,0 0 0,0 1 0,0-1 0,0 0 0,-1 1 0,1-1 0,0 0 0,0 0 0,0 1 0,0-1 0,0 0 0,0 1 0,0-1 0,0 0 0,0 0 0,0 1 1,0-1-1,0 0 0,1 1 0,-1-1 0,0 0 0,0 0 0,0 1 0,0-1 0,0 0 0,1 0 0,-1 1 0,0-1 0,0 0 0,1 1 18,-1 0 0,1 0 0,-1 0 0,1 0 0,-1 0 0,1 0 0,0 0 0,-1 0 0,1 0 0,0-1 0,0 1 0,0 0 0,0 0 0,0 0 0,4 0 166,-1 1 0,1-1 0,-1 0 0,1 0 0,0 0 0,-1-1 0,1 0 0,0 0 0,-1 0 0,1 0 0,0-1 0,-1 0 0,7-2 0,-4 1-146,-1 0-1,0-1 0,0 0 0,0 0 0,0-1 0,-1 0 0,1 0 0,8-8 1,-7 5-114,0-1 0,-1 0 0,0 0 1,0 0-1,0-1 0,-1 0 0,0 0 0,-1 0 1,0-1-1,-1 1 0,0-1 0,3-16 1,-5 19 6,0-1 1,0 1 0,-1 0 0,0-1 0,-1 1 0,1 0 0,-1-1-1,-3-7 1,4 14-46,-1-1 0,1 1-1,-1 0 1,0-1-1,0 1 1,0 0 0,1-1-1,-1 1 1,-1 0 0,1 0-1,0 0 1,0 0 0,0 0-1,0 0 1,-1 0 0,1 0-1,-1 0 1,1 1 0,0-1-1,-1 1 1,1-1-1,-1 1 1,1-1 0,-1 1-1,0 0 1,1 0 0,-1 0-1,1 0 1,-3 0 0,-3 1-27,0 0 1,1 0 0,-1 1 0,1-1-1,-8 4 1,1 1 110,-1 1 0,1 0 0,0 0 0,1 1 0,0 1 0,0 0 0,1 1 0,0 0 0,1 1 0,0 0 0,1 0 0,-9 15-1,11-16 12,1 0 0,0 0 0,0 1-1,1 0 1,1 0 0,0 1 0,1-1-1,0 1 1,0-1 0,1 1 0,1 0-1,0 0 1,1 0 0,0 0 0,3 17-1,-1-21-44,0 0 0,1 0 0,0-1 0,1 0 0,0 1 0,0-1-1,0-1 1,1 1 0,0-1 0,0 1 0,1-1 0,-1-1-1,1 1 1,1-1 0,8 6 0,6 3 38,0-1 0,1-1 0,40 15 0,-45-20-413,1-1-1,1-1 1,-1 0 0,28 2 0,-35-6-682,0 0 0,0-1 1,17-3-1,-19 2-630,0-1 0,0 0 0,0-1 0,14-6 0,4-3-1337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29:4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11296,'2'12'6240,"10"29"-4269,-9-31-1105,54 246 3496,-19 8-2740,-9-5-737,-21-197 277,-8-62-1147,0 1-1,0-1 1,0 1-1,0-1 0,0 0 1,0 1-1,0-1 1,1 1-1,-1-1 0,0 1 1,0-1-1,0 0 1,1 1-1,-1-1 0,0 0 1,1 1-1,-1-1 1,0 0-1,1 1 0,-1-1 1,0 0-1,1 0 1,0 1-1,-1-1-3,1 0 0,0-1 1,-1 1-1,1 0 0,0 0 0,-1-1 0,1 1 0,-1-1 0,1 1 1,-1 0-1,1-1 0,-1 1 0,1-1 0,-1 1 0,1-1 1,-1 1-1,1-1 0,-1 0 0,0 1 0,1-1 0,-1 1 0,0-1 1,1-1-1,19-48 247,-7 16-186,16-38-37,65-115 0,42-26-217,28-46-1076,-69 88-4438,-77 137 3829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04.9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499 115 1152,'0'-3'243,"0"1"1,0-1-1,0 0 1,0 1-1,1-1 0,-1 1 1,1-1-1,-1 1 0,1 0 1,2-4-1,-1-2 1144,0 1-1,0-1 1,-1 0 0,1-12-1,-2 14-86,0 5-1016,0 0 1,1 0-1,-1-1 1,0 1-1,0 0 1,0 0 0,0 0-1,-1 0 1,1 0-1,0-1 1,0 1-1,-1 0 1,1 0-1,-1 0 1,1 0-1,-1 0 1,1 0-1,-1 0 1,1 0-1,-1-4 3555,1 5-3788,8 16 349,-5-7-366,-1 1-1,0-1 1,1 18-1,1 5 110,32 236 865,-30-202-658,-4 108-1,-3-162-246,0-1 0,-1 0 1,0 0-1,-4 12 0,5-20-55,0 0 0,0 0 0,-1 0 0,1 0 0,-1 0 0,1 0 0,-1 0 0,0-1 1,0 1-1,0 0 0,-1-1 0,1 0 0,0 0 0,-1 1 0,0-1 0,1-1 0,-1 1 0,0 0 0,-3 1 0,-7 0 118,1 0 0,-1-1-1,0 0 1,0-1 0,-15 0-1,-69-6 112,74 3-193,-165-13-324,165 13 105,14 2 38,-1-1 0,1 1 0,-14 2 0,-16-2-2228,39 1 2259,0-1 0,-1 0 0,1 0 0,0 0 0,0 0 0,0 0-1,0 0 1,-1 0 0,1 0 0,0 0 0,0 0 0,0 0 0,0 0 0,0 0 0,-1 0 0,1 0 0,0 0 0,0 0 0,0 0 0,0 0-1,-1-1 1,1 1 0,0 0 0,0 0 0,0 0 0,0 0 0,0 0 0,-1 0 0,1 0 0,0 0 0,0-1 0,0 1 0,0 0 0,0 0-1,0 0 1,0 0 0,0 0 0,0-1 0,0 1 0,0 0 0,-1 0 0,1 0 0,0 0 0,0-1 0,0 1 0,0 0 0,0 0 0,0 0 0,0 0-1,0-1 1,0 1 0,1 0 0,-1 0 0,0 0 0,0 0 0,0 0 0,0-1 0,0 1 0,10-9-3471,11-1-937,6-2 1477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05.6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197 174 4576,'-11'-27'1450,"10"25"-1272,0 1-1,1-1 0,-1 1 0,1 0 0,0-1 0,-1 1 0,1-1 0,0 1 0,0-1 0,0 1 0,0-1 0,0 1 0,0-1 0,1 1 0,-1-1 0,0 1 0,1 0 0,-1-1 0,1 1 0,0-1 0,-1 1 0,1 0 0,0 0 0,0-1 0,0 1 0,0 0 0,0 0 0,0 0 0,0 0 0,1-1 0,0 1 225,-1 0 0,0 0 0,0 0 0,0-1 0,0 1-1,0 0 1,0 0 0,-1-1 0,1 1 0,0 0 0,-1-1 0,1 1 0,-1-1-1,1 1 1,-1-1 0,1-2 0,-21 28 3273,-30 54-2810,-10 14-392,14-17 205,46-74-688,-1 1 95,0 0 0,-1-1 0,1 1 0,0-1-1,0 1 1,-1-1 0,-2 2 0,4-2-64,0-1-1,0 0 1,-1 0-1,1 0 1,0 0 0,0 0-1,-1 0 1,1 0-1,0 0 1,0 0 0,-1 0-1,1 0 1,0 0-1,0 0 1,-1 0 0,1 0-1,0 0 1,-1 0-1,1 0 1,0 0 0,0 0-1,-1 0 1,1 0 0,0 0-1,-1-1 1,-5-10 347,4 6-354,1 0 0,-1 0-1,1 0 1,0 0 0,1-1 0,-1 1 0,1 0 0,0-1 0,1 1 0,-1 0-1,1 0 1,0-1 0,0 1 0,3-7 0,0-3-26,2 0 0,-1 0 0,16-25 0,-14 28-4,3-5-15,0 1 0,1 0 0,1 0 0,15-14 0,-10 13 16,-10 9-17,1 0 1,0 0 0,1 1 0,0 0 0,18-10 0,-25 16 27,-1 1 1,1 0 0,-1-1 0,1 1-1,-1 0 1,0 0 0,1 0 0,-1 0-1,1 0 1,-1 0 0,1 0 0,-1 1-1,1-1 1,-1 1 0,1-1 0,-1 1 0,0-1-1,1 1 1,-1 0 0,0-1 0,2 2-1,3 2-21,-1 1 0,1-1 0,4 7 0,-8-9 21,5 5 16,-1 1 0,-1 0 0,0 0 0,0 0 1,0 1-1,-1 0 0,0 0 0,-1 0 0,0 0 0,-1 0 1,1 1-1,-2-1 0,2 14 0,1 18 115,3 42 621,-7-82-714,0 0 1,-1 1-1,1-1 0,0 0 1,0 1-1,0-1 0,-1 0 1,1 0-1,-1 1 0,1-1 1,-1 0-1,1 0 0,-1 0 1,0 1-1,0-1 0,1 0 1,-1 0-1,0 0 0,0 0 1,0 0-1,0-1 0,0 1 1,0 0-1,-1 0 0,1-1 1,0 1-1,0-1 0,0 1 1,-1-1-1,1 1 0,0-1 1,-1 0-1,1 1 1,0-1-1,-1 0 0,1 0 1,0 0-1,-1 0 0,0-1 1,-7 1 0,1-1 0,0 0 0,0-1 0,0 0 0,-10-3 0,12 3-187,0 0-1,0 1 1,0-1 0,0 1 0,0 1 0,-1-1 0,1 1-1,0 0 1,-8 1 0,11 0-280,0 0-1,-1 0 1,1 0-1,0 0 1,0 0-1,0 1 1,0-1-1,0 1 1,0 0 0,0 0-1,1 0 1,-1 0-1,1 0 1,-1 1-1,1-1 1,0 1-1,0-1 1,-2 5-1,-6 15-2478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07.0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9 231 4480,'0'-1'75,"0"1"1,-1 0-1,1 0 0,0 0 0,0 0 1,0-1-1,-1 1 0,1 0 1,0 0-1,0 0 0,-1 0 1,1 0-1,0 0 0,0 0 1,0 0-1,-1 0 0,1 0 1,0 0-1,0 0 0,-1 0 1,1 0-1,0 0 0,0 0 1,-1 0-1,1 0 0,0 0 1,0 0-1,-1 0 0,1 0 0,0 0 1,0 1-1,-1-1 0,1 0 1,0 0-1,0 0-33,0 0-1,0 0 1,0 0-1,0 0 0,0 0 1,0 0-1,1 0 1,-1 0-1,0 0 1,0 1-1,0-1 1,0 0-1,0 0 1,0 0-1,0 0 1,0 0-1,0 0 1,0 0-1,0 0 1,0 0-1,0 0 0,0 0 1,0 0-1,0 0 1,0 1-1,0-1 1,0 0-1,0 0 1,0 0-1,0 0 1,0 0-1,0 0 1,0 0-1,0 0 1,0 0-1,0 1 1,0-1-1,0 0 1,0 0-1,0 0 0,0 0 1,0 0-1,0 0 1,0 0-1,0 0 1,0 0-1,0 0 1,0 0-1,0 0 1,0 0-1,0 1 1,0-1-1,0 0 1,-1 0-1,1 0 1,0 0-1,0 0 1,0 0-1,0 0 0,0 0 1,0 0-1,0 0 1,0 0-1,2 0 366,0 1 1,0-1-1,0 1 0,0 0 0,0 0 0,0 0 0,-1 0 0,3 1 0,14 6 927,-8-6-1001,0 0 1,0-1 0,0 0-1,1-1 1,-1 0 0,0-1-1,0 0 1,0 0 0,11-4-1,-5 1-88,1-1-1,-1-1 1,0-1 0,22-12-1,-34 17-175,1-1-1,-1 1 0,0-1 0,0 0 1,0 0-1,0-1 0,-1 1 1,1-1-1,-1 1 0,0-1 0,0 0 1,0-1-1,0 1 0,-1 0 0,0-1 1,0 1-1,0-1 0,0 0 0,-1 0 1,0 0-1,0 0 0,0 1 1,-1-1-1,1-9 0,-2 7-62,1 0 1,-1 0-1,-1 0 0,1 1 1,-1-1-1,0 0 0,-1 1 0,-4-9 1,6 12-32,0 1 1,-1 0-1,1 0 1,-1 0-1,0-1 1,1 2-1,-1-1 1,0 0-1,0 0 0,0 1 1,-3-3-1,3 4 7,0-1-1,1 0 0,-1 1 0,1-1 0,-1 1 1,0 0-1,1 0 0,-1-1 0,0 1 1,1 0-1,-1 0 0,0 1 0,1-1 0,-1 0 1,0 1-1,1-1 0,-1 0 0,0 1 0,-1 1 1,-4 1-29,1 1 0,0 0 1,0 0-1,0 1 1,1-1-1,-1 1 0,1 1 1,0-1-1,1 1 1,-9 12-1,9-11 63,-1 1 0,1 0 0,1 0 0,-1 0 0,1 1 0,1-1 1,-1 1-1,-1 16 0,4-19 24,0 1 1,1 0-1,-1-1 1,1 1-1,1-1 1,-1 0-1,1 1 1,0-1-1,0 0 1,1 0-1,0 0 1,0-1-1,1 1 1,-1-1 0,1 1-1,0-1 1,1 0-1,-1-1 1,1 1-1,0-1 1,0 0-1,9 6 1,-5-4 54,-1-1 1,1-1 0,0 0 0,0 0-1,0 0 1,0-1 0,1-1 0,0 1-1,-1-2 1,1 1 0,0-1-1,0-1 1,0 0 0,14-1 0,-10-2-50,0 0 1,-1-1-1,1-1 1,-1 0-1,0 0 1,-1-2-1,19-11 1,-1-2-55,45-43 1,-73 62 3,0-1 1,0 0-1,0 1 0,0-1 1,0 1-1,0-1 0,1 1 1,-1 0-1,0 0 0,1 0 1,-1 1-1,1-1 0,-1 1 1,1-1-1,-1 1 0,1 0 1,0-1-1,-1 1 0,1 1 1,-1-1-1,5 1 0,-4 0 61,1 1-1,0-1 1,-1 1-1,1 0 0,-1 0 1,0 0-1,0 1 1,0-1-1,0 1 1,0-1-1,0 1 0,0 0 1,3 6-1,24 30 454,57 59-1,-74-83-540,-10-12-133,-1 0-1,1 1 1,0-1-1,0-1 1,0 1 0,1 0-1,-1-1 1,1 0 0,5 4-1,-8-6 7,-1 0 0,1 0 1,-1 0-1,1 1 0,-1-1 0,1 0 0,0 0 0,-1 0 0,1 0 0,-1 0 0,1 0 0,-1 0 0,1 0 0,0 0 0,-1 0 0,1 0 0,-1 0 1,1-1-1,0 1 0,-1 0 0,1 0 0,-1-1 0,1 1 0,-1 0 0,1-1 0,-1 1 0,1 0 0,-1-1 0,0 1 0,1-2 0,9-6-2097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07.4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469 4 8800,'-15'-3'2842,"15"3"-2808,0 0 0,-1 0 0,1 0 0,0 0 0,0 0 0,0 0 0,0 0 0,-1 0 0,1 0 0,0 0 0,0 0 0,0 0 0,-1 0-1,1 0 1,0 0 0,0 0 0,0 0 0,-1 0 0,1 0 0,0 1 0,0-1 0,0 0 0,0 0 0,-1 0 0,1 0 0,0 0 0,0 0 0,0 1 0,0-1-1,0 0 1,-1 0 0,1 0 0,-45 39 3668,11-10-1825,-46 30 0,1-1-405,48-32-1108,2 1-1,-32 36 0,47-46-628,1 0 0,0 2 0,1-1-1,2 1 1,-14 31 0,21-38-843,3-12 1038,0 0 0,0 0 0,1 0 0,-1 0-1,0 0 1,0 0 0,0 0 0,0 0 0,0 0 0,0 0-1,1 0 1,-1 0 0,0 0 0,0 1 0,0-1 0,0 0-1,0 0 1,0-1 0,1 1 0,-1 0 0,0 0-1,0 0 1,0 0 0,0 0 0,0 0 0,0 0 0,1 0-1,-1 0 1,0 0 0,0 0 0,0 0 0,0 0 0,0 0-1,0 0 1,0 0 0,1-1 0,-1 1 0,0 0 0,0 0-1,0 0 1,19-19-6331,-13 11 5214,20-12-1997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07.7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11 6400,'-1'-10'2972,"2"13"-424,-5 20 1919,0-5-3356,0 12 472,-12 39-1,-2 13-267,-13 141-105,27-166-954,6 114 1,0-152-175,1 1 0,1-1 0,0-1 1,2 1-1,0-1 0,16 33 1,-20-46-69,1-1 1,-1 0-1,1 0 0,0 0 1,1-1-1,-1 1 1,1-1-1,-1 1 1,1-1-1,8 5 1,-10-7-213,1 0-1,-1 0 1,1 0 0,0-1 0,-1 1 0,1-1 0,0 1 0,-1-1 0,1 0 0,0 0 0,0 0 0,-1 0 0,1 0 0,0-1-1,-1 0 1,1 1 0,0-1 0,-1 0 0,5-2 0,0 0-1109,-1 0 0,0-1 0,1 0 0,-2 0-1,1-1 1,0 1 0,-1-1 0,0 0 0,0-1 0,5-7 0,7-7-2389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08.1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60 193 8384,'-17'-9'1060,"-18"-7"1650,34 16-2629,1 0 0,0 0-1,-1 0 1,1 0 0,0 0 0,-1 0-1,1 0 1,0 0 0,0 0-1,-1-1 1,1 1 0,0 0 0,-1 0-1,1 0 1,0 0 0,0-1-1,-1 1 1,1 0 0,0 0 0,0-1-1,0 1 1,-1 0 0,1-1-1,0 1 1,0 0 0,0 0 0,0-1-1,0 1 1,0 0 0,0-1-1,0 1 1,-1 0 0,1-1 0,0 1-1,0 0 1,0-1 0,1 1 0,-1 0-1,0-1 1,0 0 0,1 0 152,0 0 1,0 0-1,0-1 0,0 1 1,0 0-1,0 0 1,0 0-1,0 0 1,3-1-1,34-18 1686,90-22 57,-51 19-1526,-61 17-406,28-9-201,0 2 0,54-9 1,-93 21-300,7-1-1187,-1 1 0,16 0 0,-24 1 993,0 1 0,0-1 0,0 0 0,0 1 0,-1 0 0,1-1 0,0 1 0,-1 0-1,1 0 1,0 1 0,-1-1 0,0 0 0,1 1 0,3 3 0,9 11-2571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08.7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74 5568,'-6'9'657,"5"-7"-489,0 0-1,0 1 1,0-1 0,0 0-1,0 0 1,0 1-1,1-1 1,-1 1 0,1-1-1,-1 4 1,1-2-267,-2 9 1281,1 0-1,0 21 0,2 17 4425,-2-39-2286,1-33-891,0 7-2077,0-3-100,0 1-1,1-1 1,1 1 0,4-21-1,-2 23-167,-2 5-69,0-1 0,1 1 1,5-12-1,-7 19-25,0-1 0,0 1-1,1 0 1,-1 0 0,0 0 0,1 0 0,0 0 0,-1 1 0,1-1 0,0 0-1,0 1 1,0-1 0,0 1 0,0 0 0,0-1 0,1 1 0,-1 0-1,3 0 1,2-1-34,0 1 1,0 0-1,0 0 0,0 1 0,0 0 0,0 0 1,0 1-1,12 2 0,2 2-12,30 13 1,-34-11 77,0-2 1,36 9 0,-27-11-62,0-1 0,26-1-1,-38-2 124,0 0 0,0-1-1,0 0 1,0-1-1,17-6 1,-26 7-36,-4 4-9,-8 7 10,-17 13-71,23-21 15,-22 20 171,1 2 0,1 0 0,-28 41 0,33-35-38,15-28-103,1-1-1,-1 1 0,1 0 1,0 0-1,-1 0 1,1 0-1,0 0 1,0-1-1,-1 1 1,1 0-1,0 0 0,0 0 1,0 0-1,0 0 1,0 0-1,0 0 1,0 0-1,0 0 1,1 0-1,-1 0 0,0 0 1,1-1-1,-1 1 1,0 0-1,1 0 1,-1 0-1,1 0 1,-1-1-1,2 2 1,-1-1 4,0-1 0,0 0 0,0 0 0,0 1 0,0-1 0,0 0 0,0 0 0,0 0 0,0 0 1,0 0-1,-1-1 0,1 1 0,0 0 0,0 0 0,0 0 0,0-1 0,0 1 0,1-1 1,19-11 198,-8 2-107,0 0-1,-1-1 1,17-18 0,-18 16-141,1 1 1,0 1 0,25-18-1,-36 29 28,1-1 1,-1 0-1,0 1 0,1-1 1,-1 1-1,1 0 0,-1-1 1,0 1-1,1 0 0,-1 0 0,1 0 1,-1 0-1,1 0 0,-1 0 1,1 0-1,-1 1 0,1-1 1,-1 0-1,1 1 0,-1-1 0,0 1 1,1 0-1,-1-1 0,0 1 1,0 0-1,3 2 0,2 2 106,0 0-1,-1 1 1,10 10-1,-11-10-76,8 8-102,48 53 213,-50-58-182,0 0 0,0-1 0,1 0 0,21 11-1,-25-15-275,0-1-1,0 0 0,1 0 0,-1-1 0,1 0 0,0 0 0,0-1 0,0 0 0,12 0 0,-12-1-1052,0-1 1,-1 0-1,1 0 1,0-1-1,13-5 1,5-1-1980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6:24.3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29 8896,'-1'-9'6439,"1"9"-6340,10 0 1746,145-10 6107,-1 0-6042,-107 10-1643,117 4-359,-121-3-1532,-29-1-1450,-44 12-12120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09.8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74 5888,'5'-15'6901,"-4"29"-2615,0 5-3436,-5 10 144,-1 0 0,-14 43-1,-6 30 180,24-87-246,8-27-103,-3 5-751,17-27-36,3 1 0,0 1 0,41-40 0,-11 12-169,-40 43 85,-3 4-23,0-1 1,24-19-1,-33 32 70,-1 0-1,0 0 1,1 0-1,-1 0 1,1 0-1,-1 0 0,1 0 1,0 0-1,-1 1 1,1-1-1,0 1 1,-1-1-1,1 1 1,0 0-1,0 0 0,-1 0 1,1 0-1,0 0 1,0 0-1,-1 0 1,1 0-1,3 2 1,-3-1 40,0 0 1,0 0-1,0 0 1,0 1-1,0-1 1,-1 1 0,1-1-1,0 1 1,-1 0-1,0 0 1,1 0 0,-1 0-1,0 0 1,0 0-1,0 0 1,2 4 0,0 3 54,-1 0 0,0 0 1,0 0-1,-1 0 1,1 17-1,-6 49 171,2-38-176,-2 4-78,2-28-98,0 0 1,2 0-1,-1 1 0,3 16 1,-1-16-962,-1-10-191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10.5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52 196 9152,'6'3'8181,"-3"-5"-7770,0 1 1,0 0-1,0-1 0,1 1 1,-1 0-1,4 0 1,-4 1-338,-1-1 0,1 1 0,-1-1 0,1 1 0,-1-1 0,0 0 0,1 0 0,-1 0 0,0 0 0,0 0 0,0-1 0,0 1 0,0-1 0,0 1 0,0-1 0,2-2 0,-2 1 11,-1 0-1,1 0 0,0 0 1,-1 0-1,0 0 1,1 0-1,-1-1 0,0 1 1,0-4-1,-1 5-64,0 0 1,0 1-1,0-1 0,0 1 0,-1-1 0,1 1 1,0-1-1,-1 1 0,1-1 0,-1 1 1,1-1-1,-1 1 0,0-1 0,0 1 0,0 0 1,1 0-1,-1-1 0,-1 1 0,1 0 1,0 0-1,0 0 0,0 0 0,0 0 0,-3-1 1,2 1-9,0 0 0,0 0 0,1 0 0,-1 0 1,0 1-1,0-1 0,0 1 0,0-1 0,0 1 1,0 0-1,0-1 0,0 1 0,0 0 0,0 1 0,0-1 1,0 0-1,0 0 0,0 1 0,-3 0 0,2 1 31,-1 0-1,0-1 0,1 1 0,-1 1 0,1-1 0,-1 1 0,1-1 0,0 1 0,-4 4 0,3-2 51,0 0 0,0 0-1,1 0 1,-1 0 0,1 1 0,0 0-1,1-1 1,0 1 0,-1 0-1,2 0 1,-1 0 0,1 1 0,-1 6-1,2-6-18,0 1 1,1-1-1,0 0 0,0 0 0,0 0 0,1-1 0,0 1 0,1 0 0,-1-1 1,7 11-1,-8-14-62,1-1 1,0 1 0,0-1-1,0 1 1,0-1 0,1 0-1,-1 0 1,0 0 0,1 0-1,0-1 1,-1 1 0,1-1-1,0 1 1,0-1 0,0 0-1,0 0 1,0 0 0,0-1-1,0 1 1,0-1 0,0 1-1,0-1 1,0 0 0,0 0-1,0-1 1,5 0 0,10-3-1035,-1-1 1,0-1 0,0-1-1,27-15 1,-23 12-630,21-10-1061,-1 0-3156,45-28 0,-70 37 4626,17-15 0,-29 23 1654,2-4 1661,1 2 0,1-1-1,9-5 1,-17 13-1479,0 0 0,0 0 0,-1-1-1,1 1 1,0 0 0,-1 0 0,1 0-1,-2 3 1,0 1 175,0 1 0,0 0 0,1 0 1,-1 1-1,2-1 0,-1 13 0,1-18-671,0-1-1,0 1 1,0 0 0,0 0-1,1 0 1,-1-1 0,1 1-1,-1 0 1,1-1 0,-1 1 0,1 0-1,0-1 1,0 1 0,0-1-1,0 1 1,0-1 0,0 1-1,1-1 1,-1 0 0,0 0 0,1 0-1,-1 0 1,0 1 0,1-2-1,0 1 1,-1 0 0,1 0-1,-1 0 1,1-1 0,0 1 0,0-1-1,3 1 1,-2-1-38,0 0 0,0 0 0,1-1 0,-1 1 0,0-1 1,0 1-1,0-1 0,0 0 0,0-1 0,0 1 0,0 0 0,-1-1 0,1 1 1,0-1-1,-1 0 0,1 0 0,-1 0 0,1 0 0,2-5 0,5-4-725,-1-1-1,13-22 0,-19 30 405,9-18-2427,0-1 0,-1 0 0,8-28 0,-6 18-106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10.8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6 9216,'-4'-5'4028,"6"9"-1805,8 19 411,37 235 2064,-43-235-4436,63 321 458,-63-328-1454,-1 0 1,0 0 0,0 32-1,-3-48 732,-1 18-2730,1-17 2467,-1-1 1,1 1-1,0-1 0,0 1 1,0-1-1,0 1 1,-1-1-1,1 1 0,0-1 1,0 0-1,-1 1 0,1-1 1,0 1-1,-1-1 0,1 0 1,0 1-1,-1-1 0,1 0 1,-1 0-1,1 1 0,-1-1 1,1 0-1,0 0 1,-1 0-1,1 1 0,-1-1 1,1 0-1,-1 0 0,1 0 1,-2 0-1,-3 0-2156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11.5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84 8896,'-24'-3'2869,"11"-2"4208,19 2-4661,11 0-1616,0 0-1,19 0 1,12-1-511,-8-1-160,31-4-513,71-19-1,-141 27 386,18-4-1246,0 1-1,23-3 1,-37 7 722,0-1-1,0 1 1,0 0 0,0 0-1,0 1 1,0 0 0,0 0 0,0 0-1,0 0 1,0 1 0,-1-1 0,1 1-1,8 5 1,-6-1 250,-1 0 0,1 0 0,-1 0 0,0 1-1,-1 0 1,0 0 0,0 1 0,0-1 0,-1 1 0,0 0 0,-1 0 0,0 0 0,4 14 0,-3-4 1538,5 34 0,-5 16 4620,-9-49-648,6-22-4496,-1 0-520,1 0 0,-1-1 0,0 1 0,0-1 1,0 1-1,0 0 0,0-1 0,-2-5 0,0-10 115,2 8-107,1 1 0,4-21 1,1-5-134,-5 31-212,-1 1 0,1-1 0,0 1 0,0-1 0,1 1 0,-1 0 0,1-1 0,0 1 0,0 0 0,0 0 0,5-6 0,-7 10 81,1 0 1,0 0-1,-1-1 1,1 1-1,0 0 1,-1 0 0,1 0-1,0-1 1,-1 1-1,1 0 1,0 0-1,-1 0 1,1 0 0,0 0-1,-1 0 1,1 1-1,0-1 1,-1 0-1,1 0 1,0 0 0,-1 1-1,1-1 1,-1 0-1,1 1 1,0-1-1,-1 0 1,1 1 0,0 0-1,15 13-550,-6-3 381,-1 1 0,0 0 0,-1 0 0,0 1 1,-1 0-1,6 15 0,-2 1 701,13 56 1,-23-83-441,-1 1 0,1-1 1,0 0-1,0 1 1,0-1-1,0 0 1,0 0-1,1 1 0,-1-1 1,0 0-1,1 0 1,0-1-1,-1 1 1,1 0-1,0 0 0,0-1 1,0 1-1,0-1 1,0 0-1,0 0 1,1 0-1,-1 0 0,0 0 1,1 0-1,-1 0 1,1-1-1,-1 1 0,0-1 1,1 0-1,4 1 1,2-2 135,1 0 1,-1 0 0,0 0-1,0-1 1,0 0 0,17-8 0,-15 6-38,-1-1 0,1-1-1,-1 0 1,0 0 0,-1-1 0,1 0 0,-1 0 0,-1-1 0,0-1 0,0 1 0,7-11 0,-12 14-123,1 1 0,-1-1-1,-1 0 1,1 0 0,-1-1-1,0 1 1,0 0-1,0-1 1,-1 1 0,0-1-1,0 0 1,0 1 0,-1-1-1,0 0 1,0 0 0,0 1-1,-1-1 1,0 0 0,0 1-1,0-1 1,-1 1 0,0-1-1,0 1 1,-5-9-1,5 10-79,1 1-1,-1 0 0,-1 0 0,1 0 0,0 0 0,-1 1 0,1-1 0,-1 0 0,0 1 0,0 0 1,0 0-1,0 0 0,-1 0 0,1 0 0,0 1 0,-1-1 0,1 1 0,-1 0 0,1 0 1,-1 0-1,0 0 0,1 1 0,-1 0 0,0 0 0,0 0 0,1 0 0,-1 0 0,-5 2 0,2-1-337,0 1 0,0 0-1,0 1 1,0 0 0,1 0-1,-1 0 1,1 1 0,-1 0-1,1 0 1,1 1 0,-1-1-1,1 1 1,-8 10 0,12-14 99,0 0 1,0 0-1,0 1 1,0-1-1,0 1 1,0-1-1,1 1 1,-1-1-1,1 1 1,-1 0 0,1-1-1,0 1 1,0 0-1,0-1 1,-1 1-1,1 0 1,1-1-1,-1 3 1,4 12-2056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11.9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17 7296,'-4'-2'6704,"4"2"-6598,1 3 485,0 0-1,0 0 1,0 0-1,0 0 1,0 0-1,-1 0 1,1 0-1,-1 0 1,0 0-1,-1 6 0,-5 36 1588,4-32-1518,2-10-468,-1 1 0,0 0 0,0-1 0,0 1 0,0-1 0,0 1 0,-1-1 0,-2 4 0,21-21 693,14-15-628,-18 13-293,-3 4 213,0 1-1,1-1 1,0 2-1,0-1 1,23-14 0,-32 24-143,0 0 0,0 0 0,0 0 0,0 1 0,1-1 0,-1 1 0,0-1 0,0 1 0,1 0 0,-1-1 0,0 1 0,1 0 0,-1 1 0,0-1 0,4 1 0,-2 0 66,-1 0-1,1 1 1,0 0 0,-1-1-1,0 1 1,1 0 0,-1 1-1,5 3 1,-1 1 101,0 0 1,0 1-1,0 0 1,-1 0 0,9 17-1,3 16-1815,-16-34 907,0 1 1,1-1 0,0 0 0,1-1 0,0 1 0,0 0-1,9 10 1,2-5-2110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21.4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6 131 2976,'0'-2'269,"0"1"0,0 0 0,1-1 0,-1 1 0,0-1 1,1 1-1,-1 0 0,1-1 0,-1 1 0,1 0 0,1-3 0,5-10 3227,-6 8-2377,3-24 4087,-9 48-3697,-4 33-1033,6-34-279,0 0 0,0 26 0,3-15 109,1-1 0,8 44 0,-7-62-193,0 1-1,0-1 1,1 0-1,1 1 0,0-1 1,0-1-1,1 1 1,0-1-1,0 1 0,12 13 1,-14-19-26,0-1 0,0 1 0,-1-1 0,1 0 1,1 0-1,-1 0 0,0 0 0,1-1 0,-1 1 1,0-1-1,5 2 0,-6-3-35,1 1-1,-1-1 1,0 0 0,1 0-1,-1 0 1,1 0 0,-1 0-1,0 0 1,1-1 0,-1 1 0,0-1-1,0 0 1,1 1 0,-1-1-1,0 0 1,0 0 0,0-1-1,0 1 1,3-2 0,1-3 43,0 0 0,0-1 0,-1 1 0,0-1 0,0 0 0,-1 0 0,6-11 0,20-59-98,-24 56-477,5-33 0,-11 77 439,1 1 0,1-1 0,7 39 0,-8-56 106,1 0-1,-1 0 1,1-1 0,1 1-1,-1 0 1,1-1 0,0 0 0,0 1-1,0-1 1,1 0 0,0-1-1,0 1 1,0-1 0,1 1-1,-1-1 1,1-1 0,0 1 0,0-1-1,0 0 1,6 3 0,-7-5 3,0 0 0,0 0 0,0 0 0,0 0 0,0-1 0,0 0 0,0 0 0,0 0 0,0 0 0,0-1 0,0 1 0,-1-1 0,1 0 0,0 0 0,0-1 0,0 1 0,-1-1 0,1 1 0,-1-1 0,1-1 1,-1 1-1,0 0 0,0-1 0,0 1 0,0-1 0,0 0 0,0 0 0,2-4 0,3-5-19,-1-1 0,0 0 0,0 0 0,-1 0 0,-1-1 0,-1 0 0,0 0 0,0 0 0,2-26 1,-3 3 1,-1 1 1,-6-66-1,3 91-357,-1 0-1,0 0 1,-1 1 0,0-1-1,0 1 1,-1-1 0,-1 1-1,-7-12 1,27 24-5635,7 2 2693,4 4 1099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22.3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242 10 5728,'1'-9'8365,"-13"11"-3203,4 2-5932,-1 2 1015,1 0 1,0 1 0,1 0-1,-1 0 1,1 0-1,-8 12 1,-31 53 333,31-48-243,10-16-259,-56 102 699,54-96-701,2 0 1,0 0-1,0 0 1,1 1 0,1 0-1,-1 19 1,3-29-21,1 0 0,0 0 0,0 0 0,1 0 0,0 0 1,0 0-1,0 0 0,0-1 0,1 1 0,2 4 0,-4-7-10,1 0-1,0-1 0,0 1 0,1 0 1,-1-1-1,0 1 0,0-1 1,1 1-1,-1-1 0,1 0 1,-1 1-1,1-1 0,0 0 0,-1 0 1,1 0-1,0-1 0,0 1 1,0 0-1,0-1 0,0 1 0,-1-1 1,1 1-1,0-1 0,0 0 1,0 0-1,4 0 0,-3-1-19,-1 1 0,0-1 0,0 0 0,0 1 0,1-1-1,-1 0 1,0-1 0,0 1 0,0 0 0,-1 0 0,1-1 0,0 1-1,0-1 1,-1 0 0,1 0 0,-1 1 0,2-3 0,2-4 18,0 0-1,-1 0 1,5-10 0,6-25 145,-2-1 0,14-85 0,-22 98-91,0 0-49,0 0-140,-3 23-34,-2 8 123,0 0-1,0 0 1,0 0-1,0 0 0,0 0 1,0 0-1,0 0 1,0 0-1,0 0 1,0 0-1,0 0 0,0 0 1,0 0-1,0 0 1,0 0-1,0 0 1,0 0-1,0 1 1,0-1-1,0 0 0,0 0 1,1 0-1,-1 0 1,0 0-1,0 0 1,0 0-1,0 0 0,0 0 1,0 0-1,0 0 1,0 0-1,0 0 1,0 0-1,0 0 0,0 0 1,0 0-1,0 0 1,0 0-1,0 0 1,0 0-1,0 0 0,0 0 1,0 0-1,0 0 1,0 0-1,1 0 1,-1 0-1,0 0 0,0 0 1,0 0-1,0 0 1,0 0-1,0 0 1,34 232 477,-33-225-649,0 0-1,0-1 0,1 1 1,0-1-1,0 0 1,1 0-1,-1 1 0,1-2 1,1 1-1,-1 0 0,1-1 1,0 1-1,5 5 1,-7-10-59,-1-1 0,1 1 0,-1 0 0,1-1 0,-1 1 0,1 0 0,-1-1 0,1 0 0,0 1 0,-1-1 0,1 0 0,-1 0 0,1 0 0,0 0 1,-1 0-1,1 0 0,0-1 0,-1 1 0,1-1 0,1 0 0,5-1-1158,0-1 1,14-7-1,-9 2 421,0 0 1,-1 0 0,1-2-1,-2 1 1,12-12-1,49-61-658,-33 35 1716,-2 2 1580,-1 0 3951,-36 45-5560,0 0 0,1-1 0,-1 1 0,0 0 1,0 0-1,0-1 0,0 1 0,0 0 0,1 0 0,-1-1 0,0 1 1,0 0-1,1 0 0,-1-1 0,0 1 0,0 0 0,1 0 0,-1 0 1,0 0-1,0 0 0,1-1 0,-1 1 0,0 0 0,1 0 0,-1 0 1,0 0-1,1 0 0,-1 0 0,0 0 0,1 0 0,-1 0 1,0 0-1,1 0 0,-1 0 0,0 0 0,0 0 0,1 0 0,-1 1 1,0-1-1,1 0 0,-1 0 0,0 0 0,0 0 0,1 1 0,-1-1 1,0 0-1,0 0 0,1 0 0,-1 1 0,0-1 0,0 0 0,0 0 1,1 1-1,-1-1 0,0 0 0,0 1 0,0-1 0,0 0 0,0 0 1,0 1-1,0-1 0,3 22 1857,-4 9-786,-2 1 0,-13 53 1,6-38-700,10-43-394,-1-3-22,1 0 1,0 0 0,-1 0-1,1 1 1,0-1 0,0 0-1,0 0 1,0 1 0,0-1 0,0 0-1,0 0 1,0 1 0,1-1-1,-1 0 1,0 0 0,1 0-1,-1 1 1,1-1 0,-1 0 0,1 0-1,0 0 1,0 1 0,0-2-6,-1 1 0,0-1 1,0 0-1,1 0 1,-1 0-1,0 1 1,0-1-1,1 0 1,-1 0-1,0 0 0,1 0 1,-1 0-1,0 0 1,1 0-1,-1 1 1,0-1-1,1 0 0,-1 0 1,0 0-1,1 0 1,-1 0-1,0 0 1,1-1-1,-1 1 1,0 0-1,1 0 0,-1 0 1,0 0-1,1-1 1,11-8 223,11-23 51,28-64-2,-31 54-258,39-58 0,-58 98-22,2-2-12,-1 1 0,0 0-1,1 0 1,-1 1 0,5-4-1,-7 5 15,0 1 0,1 0 0,0-1 0,-1 1 0,1 0 0,-1-1 0,1 1-1,-1 0 1,1 0 0,0 0 0,-1-1 0,1 1 0,-1 0 0,1 0 0,0 0 0,-1 0 0,1 0-1,0 0 1,-1 0 0,1 0 0,-1 1 0,1-1 0,0 0 0,-1 0 0,1 0 0,-1 1 0,1-1-1,-1 0 1,1 1 0,-1-1 0,1 0 0,-1 1 0,1-1 0,-1 1 0,1-1 0,-1 1 0,1-1-1,-1 1 1,1 0 0,1 2 14,-1 0 0,1 0-1,-1 0 1,1 0-1,-1 0 1,0 0 0,0 1-1,0-1 1,0 6 0,2 34 74,-3-19-51,1 90 238,-3-64-1805,8 67-1,-1-98-764,-5-18 2056,0 0 0,0-1 0,0 1-1,1 0 1,-1-1 0,0 1 0,0 0-1,1-1 1,-1 1 0,0 0 0,1-1-1,-1 1 1,1 0 0,-1-1 0,0 1-1,1-1 1,0 1 0,-1-1 0,1 1-1,-1-1 1,2 1 0,3-9-3349,4-4 1211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22.6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0 195 5984,'12'-76'1920,"-12"74"-1852,0 0 0,0 0-1,0 0 1,1 0 0,-1 0 0,1 0 0,0 0 0,0 0 0,-1 0 0,2-2-1,4-7 43,-3 4 474,0-1 0,1 1 0,0 0 0,1 0 0,-1 1 0,12-13 0,-10 13 678,9-8 1510,-15 14-2715,1-1 0,-1 1 0,0 0 0,1 0-1,-1 0 1,1-1 0,-1 1 0,1 0 0,-1 0 0,1 0 0,-1 0-1,0 0 1,1 0 0,-1 0 0,1 0 0,-1 0 0,1 0 0,-1 0 0,1 0-1,-1 0 1,1 0 0,-1 0 0,0 1 0,1-1 0,-1 0 0,1 0-1,-1 0 1,0 1 0,1-1 0,-1 0 0,0 1 0,1-1 0,-1 0-1,0 1 1,1-1 0,-1 1 0,2 1 132,-1 1 0,0 0 0,0 0 0,0 0 0,0-1 0,0 1 0,-1 0 0,1 0 0,-1 5 0,1-3-58,31 446 4382,-19-208-4023,-11-200-455,13 137-193,-11-135-1857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23.0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25 8896,'0'0'193,"-1"0"0,0 0 0,1-1 0,-1 1 0,0 0 0,1-1 0,-1 1 0,0-1 0,1 1 0,-1-1 0,1 1 0,-1-1 0,0 1 0,1-1 0,0 0 0,-1 1 0,1-1 0,-1 0 0,1 0 0,0 0-64,0 1 0,0 0 0,0-1 0,0 1 0,0 0 0,1-1 0,-1 1 0,0 0 0,0-1 0,1 1 0,-1 0 0,0-1 0,0 1 0,1 0 0,-1-1 0,0 1 0,1 0 0,-1 0 0,0 0 0,1-1 0,-1 1 0,0 0 0,1 0 0,-1 0 0,1 0 0,4-2 592,1 1 1,-1 0-1,1 0 0,5 0 1,136 0 3159,-70 2-3101,191 7 505,-214-8-1135,-35 0-297,35 3 0,-39-3-1481,-11-2-2024,-1 1 1492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23.7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134 602 7648,'0'2'251,"0"-1"1,1 1-1,-1-1 1,0 1-1,1-1 1,-1 1-1,1-1 1,-1 1-1,1-1 1,0 0 0,0 1-1,0-1 1,0 0-1,0 0 1,0 0-1,0 0 1,0 0-1,0 0 1,0 0-1,0 0 1,1 0-1,-1 0 1,0 0-1,1-1 1,-1 1-1,1-1 1,-1 1-1,1-1 1,-1 1-1,1-1 1,1 0-1,1 1 108,-1-1-1,1 1 0,0-1 0,-1 0 0,1 0 0,0 0 0,-1-1 0,1 1 0,0-1 0,-1 0 0,1 0 0,5-3 0,-8 4-257,1-1-1,0 0 0,0 0 0,-1 0 0,1-1 0,0 1 1,-1 0-1,0 0 0,1-1 0,-1 1 0,0-1 0,1 0 1,-1 1-1,0-1 0,0 0 0,0 1 0,-1-1 0,1 0 1,0 0-1,-1 0 0,1 0 0,0-3 0,-1 3-71,0 1 0,0-1 0,0 0 0,0 0-1,0 1 1,0-1 0,0 0 0,-1 0 0,1 1 0,-1-1-1,1 0 1,-1 1 0,0-1 0,1 1 0,-1-1-1,0 1 1,0-1 0,-2-1 0,1 0 15,-1 1 0,0-1 0,0 1 0,1 0-1,-1 0 1,0 0 0,-1 1 0,1-1 0,-4-1 0,2 1-27,0 1 0,0-1-1,0 1 1,0 0 0,0 0 0,0 1-1,-1-1 1,1 1 0,0 0 0,0 1-1,-1-1 1,1 1 0,-8 3 0,6-1 24,1 0 1,0 1 0,0 0-1,0 0 1,0 0 0,1 1 0,-1 0-1,1 0 1,0 0 0,1 1-1,-1 0 1,1 0 0,1 0-1,-1 0 1,1 1 0,0-1 0,-4 12-1,-1 8 138,1 1 0,2-1 0,-4 36 0,9-60-173,-3 15 51,2 0 1,0 0-1,2 20 1,-1-33-46,1 1 0,-1 0 0,1-1 0,0 0 0,1 1 0,-1-1 0,1 0 1,0 1-1,0-1 0,0 0 0,0 0 0,1-1 0,0 1 0,0 0 0,0-1 0,0 0 0,5 4 1,-2-3-3,0 0 1,0 0 0,0-1-1,1 0 1,0 0 0,-1 0-1,1-1 1,0 0 0,0-1-1,8 1 1,1 0-31,0-2 0,1 0 0,22-3 0,-18 1-45,-1-2 1,0 0-1,-1-1 1,1-1-1,-1-1 1,0-1-1,0 0 1,-1-1-1,24-17 1,-11 3-76,-1-1 0,29-31 0,50-63-38,-104 113 176,-3 3-6,0 0 0,0 0 0,0 0 0,0 0 1,-1 0-1,1-1 0,-1 1 0,1 0 1,-1-1-1,0 0 0,1-2 0,-2 4 1,0 1 0,0 0 0,0 0 0,0 0 0,0 0 0,0-1 0,-1 1 0,1 0 0,0 0 0,0 0 0,0 0 0,0 0 0,0-1 0,0 1 0,-1 0 0,1 0 0,0 0 0,0 0 0,0 0 0,0 0 0,0 0 0,-1 0 0,1 0 0,0 0 0,0-1 0,0 1 0,0 0 0,-1 0 0,1 0 0,0 0 0,0 0 0,0 0 0,-1 0 0,1 0 0,0 0 0,0 0 0,0 1 0,0-1 0,-1 0 0,1 0 0,0 0 0,0 0 0,0 0 0,0 0 0,0 0 0,-1 0 0,1 0 0,0 0 0,0 1 0,0-1 0,0 0 0,0 0 0,0 0 0,-1 0 0,1 0 0,0 1 0,-11 9-202,6-3 164,0 1 1,1-1-1,0 1 0,1 0 0,-5 13 0,-10 46 177,8-24-107,6-27 2,0 0 0,1 0 0,-1 32 0,3-43 33,1 0 0,0 1 0,1-1 0,0 1 0,-1-1 0,2 0 0,-1 1 0,1-1 0,-1 0-1,1 0 1,1 0 0,-1 0 0,1-1 0,0 1 0,5 6 0,-7-10-25,0 0 1,0 0 0,0 0-1,0 0 1,0 0-1,0 0 1,0 0 0,1-1-1,-1 1 1,0 0-1,1-1 1,-1 1 0,0-1-1,1 1 1,-1-1-1,1 0 1,-1 1 0,1-1-1,-1 0 1,2 0-1,-1-1 7,0 1 0,0-1-1,-1 1 1,1-1-1,0 0 1,0 0 0,-1 0-1,1 0 1,-1 0 0,1 0-1,-1 0 1,1 0 0,1-3-1,3-3 73,-1-1-1,0 0 0,0 1 1,-1-1-1,7-17 1,38-150 684,-38 130-669,44-247-1,-53 281-133,21-179 18,-19 134-91,-4-82-1,0 133 64,-3-16-37,0 17 32,-4 11 0,-4 23 26,-9 47 42,4 1 0,2 0 0,5 1 0,-1 101 0,11-127-36,14 98 0,-10-123-909,1-1 0,1 0-1,2 0 1,1 0-1,17 33 1,-20-48-869,14 19 1,-14-22-1133,0 0 1,14 11-1,15 9-2808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6:25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459 24 4064,'3'-8'16682,"-3"1"-16133,0 7-518,0 0-1,0-1 0,0 1 0,0 0 0,0-1 1,0 1-1,0 0 0,-1 0 0,1-1 1,0 1-1,0 0 0,0 0 0,-1-1 0,1 1 1,0 0-1,0 0 0,-1 0 0,1-1 1,0 1-1,0 0 0,-1 0 0,1 0 0,0 0 1,-1 0-1,1 0 0,0 0 0,-1-1 1,1 1-1,0 0 0,-1 0 0,1 0 0,0 0 1,-1 0-1,1 0 0,-1 1 0,-26-3 1641,-16 1-760,15 4-350,1 1 0,-46 13 0,56-11-454,1 0 0,0 0 0,1 2 0,0 0 0,-23 16 0,26-16-37,1 0 1,1 1-1,-1 0 0,1 0 1,1 1-1,-1 1 1,2 0-1,0 0 0,-13 23 1,16-23-20,0 0 0,1 0 0,1 1 0,0-1 0,0 1 0,1 0 0,1 0 0,0 21-1,0-11 90,2 0-1,1 0 0,1 1 1,1-1-1,0-1 0,2 1 1,10 27-1,-14-45-94,0 1 0,1-1 0,-1 0 0,1 0-1,0 0 1,0 0 0,0-1 0,0 1 0,1-1 0,-1 0-1,9 5 1,-5-4-13,0 0 0,0-1-1,0 1 1,0-2-1,1 1 1,12 2 0,4-2 16,1-1 1,-1-1 0,39-2 0,148-19 196,-139 3-546,-32 6-374,-37 11 282,-1-1 0,1 0 0,0 0 0,0 0 0,-1 0 0,1 0-1,0-1 1,-1 1 0,1-1 0,3-3 0,-5 4 15,-1 0-1,1 0 1,0 0-1,0 0 1,-1 0-1,1 0 1,-1 0-1,1 0 1,-1 0-1,1 0 1,-1 0-1,0 0 1,0-1-1,1 1 1,-1 0-1,0 0 1,0 0-1,0 0 1,0-1-1,-1 1 1,1 0-1,0 0 1,0 0-1,-1 0 1,1-1-1,-1-1 1,-11-26-8102,0 18 4560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38.4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1163 1408,'-26'-4'448,"25"3"-433,0 1 0,0 0 0,0 0 0,0 0 0,0-1 0,0 1 0,0 0-1,0 1 1,0-1 0,0 0 0,0 0 0,0 0 0,0 0 0,0 1 0,0-1 0,-1 1 0,-3 1 56,-3 0 905,0 0 0,0 0 0,1 1 0,-1 0 0,1 0 0,0 1 0,-13 8 0,12-7 4254,16-1-3292,-6-4-1768,-1 0 0,0 1 0,0-1 0,0 0 0,1 0 0,-1 0 0,0 0 0,0 0 0,0 0 1,1 0-1,-1 0 0,0-1 0,0 1 0,0 0 0,0-1 0,2 0 0,3-1 411,-1 0-413,0 0 0,-1 0 1,1 0-1,-1 0 0,1-1 1,-1 0-1,0 0 0,0 0 1,7-7-1,-1-1 74,0-1 1,8-13-1,9-17-27,-3-2 0,21-48-1,22-42 273,-52 109-385,2 0 1,0 0-1,1 2 1,2 0 0,0 1-1,1 2 1,1 0-1,46-31 1,-66 49-33,0 1 0,0-1 0,0 1 0,1 0 0,-1 0 1,0 0-1,1 0 0,-1 1 0,1-1 0,2 0 1,-5 1-61,1 0 1,-1 0 0,0 1 0,1-1-1,-1 0 1,0 0 0,1 0 0,-1 0 0,1 0-1,-1 0 1,0 1 0,1-1 0,-1 0 0,0 0-1,0 0 1,1 1 0,-1-1 0,0 0-1,1 1 1,-1-1 0,0 0 0,0 0 0,0 1-1,1-1 1,-1 0 0,0 1 0,0 0-1,1 0-4,-1 1 0,0-1-1,0 1 1,0 0 0,0-1-1,0 1 1,0 0 0,0-1-1,-1 1 1,0 2 0,-25 78-15,6-25-57,-51 150 370,63-186-275,-8 38 1,16-50 83,4-9-16,9-10 62,-12 8-128,75-81 252,-8 9-246,-55 60-30,14-15-50,2 2 0,0 1-1,39-27 1,-65 51 36,0 1 1,1-1-1,-1 0 0,0 1 0,1 0 1,-1 0-1,5-1 0,-6 1 5,-1 1 0,0 0 0,1 0 0,-1 0 0,0 0 0,1 0 0,-1 0 0,0 0 0,0 1 0,1-1 0,-1 0 0,0 1 0,0-1 1,1 1-1,-1-1 0,0 1 0,0 0 0,0-1 0,0 1 0,0 0 0,0 0 0,0 0 0,2 1 0,-1 4-26,1-1 0,-1 1 0,0 0 0,0 0 1,0 0-1,-1 0 0,0 0 0,0 12 0,5 77 127,4 40 80,-9-129-144,1-1 0,-1 0 0,1 0 1,0 0-1,0 0 0,0 0 1,1 0-1,5 7 0,-7-10-23,0 0 0,0-1 1,1 1-1,-1 0 0,1-1 0,-1 0 0,1 1 1,0-1-1,-1 0 0,1 0 0,0 0 0,0 0 1,0 0-1,0 0 0,0-1 0,0 1 0,0-1 1,0 1-1,0-1 0,0 0 0,0 0 0,0 1 1,0-2-1,0 1 0,3 0 0,0-2 9,-1 1 0,1-1 0,-1 0-1,0 0 1,1 0 0,-1-1 0,0 1 0,-1-1-1,1 0 1,0 0 0,-1 0 0,1-1 0,3-4-1,3-6 22,-1-1 0,11-19 0,-10 16-6,9-16-9,24-61 0,-37 79-24,-1 0 0,0-1 0,-2 0 0,0 0 0,0 0 0,-1-20 0,-2 32-41,0 0-1,-1 0 1,1 0-1,-1 0 1,0 1-1,-3-9 1,4 12 27,-1 0 0,1 0 0,-1 0 0,1 0 0,-1 0 0,1 0 0,-1 0 0,1 0 1,-1 0-1,0 0 0,0 1 0,0-1 0,1 0 0,-1 1 0,0-1 0,0 0 0,0 1 0,0-1 0,0 1 1,0-1-1,0 1 0,0-1 0,0 1 0,0 0 0,-1 0 0,1 0 0,0-1 0,0 1 0,0 0 0,0 0 0,-2 1 1,1 0-5,0-1 0,0 1 0,0 1 0,0-1 0,0 0 0,0 0 0,0 1 0,1-1 0,-1 1 0,0 0 0,1-1 0,-1 1 0,1 0 0,0 0 0,0 0 0,-2 3 0,2-3 3,-7 11 4,2 1 0,0 0 0,0 0-1,2 0 1,0 1 0,0 0 0,-2 18 0,3 0 46,1 1-1,2 37 1,0-60-2,1-1 0,0 1 0,1-1 0,0 0 0,1 1 0,4 12 0,-6-21-11,1 1 0,-1 0 0,0-1 0,1 1 0,-1-1 0,1 0 0,0 1 0,0-1 0,0 0 0,0 0 0,0 0 0,0 0 0,0-1 0,1 1 0,-1 0 0,1-1 0,-1 0 1,1 1-1,0-1 0,0 0 0,-1-1 0,1 1 0,0 0 0,0-1 0,0 0 0,4 1 0,0-2 8,0 0 0,0 0 0,0 0 0,0-1 0,0 0 0,0 0 0,0-1 0,-1 0 0,1 0 0,9-7 0,4-3 111,32-30-1,-15 9-125,45-54 0,23-46 123,-105 133-136,19-21-107,-19 21 99,0 1-1,0 0 1,0 0-1,0 0 1,0 0-1,0 0 1,0 0-1,0 0 1,1 0-1,-1 0 1,0 0-1,0 0 1,0-1-1,0 1 1,0 0 0,0 0-1,0 0 1,0 0-1,0 0 1,0 0-1,0 0 1,0 0-1,0 0 1,0 0-1,1 0 1,-1 0-1,0 0 1,0 0-1,0 0 1,0 0-1,0 0 1,0 0 0,0 0-1,0 0 1,0 0-1,0 0 1,1 0-1,-1 0 1,0 0-1,0 0 1,0 0-1,0 0 1,0 0-1,0 0 1,0 0-1,0 0 1,0 0-1,0 0 1,0 0 0,0 0-1,1 0 1,-1 0-1,0 0 1,0 1-1,0-1 1,0 0-1,0 0 1,0 0-1,0 0 1,0 0-1,0 0 1,0 0-1,0 0 1,0 0 0,-4 15-129,-77 213-204,80-226 346,-16 59 227,16-56-222,0 0 0,0 0-1,1 0 1,0 0 0,0 0 0,0 0 0,0 0 0,1 0 0,0 0 0,1 5 0,-1-8-3,0 0 1,0 0-1,0 0 0,1-1 1,-1 1-1,0 0 0,1-1 1,-1 1-1,1-1 1,0 0-1,-1 1 0,1-1 1,0 0-1,0 0 1,0 0-1,0 0 0,0 0 1,0-1-1,0 1 1,0-1-1,0 1 0,0-1 1,0 0-1,0 1 0,1-1 1,-1 0-1,0-1 1,0 1-1,0 0 0,3-1 1,1-1 10,-1-1 1,1 0-1,-1 1 1,0-2-1,0 1 1,0 0-1,-1-1 0,1 0 1,-1 0-1,7-9 1,0-1-28,0-1-1,12-21 1,27-68 36,-34 66-256,28-45 0,-45 124-213,-6 31 272,-3 87 330,10-158-166,-1 8 29,2-1-1,-1 1 0,3 9 0,-3-16-9,1-1-1,-1 1 1,1 0-1,-1 0 0,1 0 1,0-1-1,-1 1 1,1 0-1,0-1 1,0 1-1,0-1 1,0 1-1,1-1 0,-1 1 1,0-1-1,1 0 1,-1 0-1,1 0 1,-1 1-1,4 0 0,-3-1-4,0-1 0,0 0 0,0 0 0,0 0-1,0 0 1,0 0 0,0-1 0,0 1-1,0 0 1,0-1 0,0 0 0,0 1 0,0-1-1,0 0 1,-1 0 0,1 0 0,0 0-1,0 0 1,-1-1 0,3-2 0,6-4 25,-1-1 1,8-9 0,-14 15-34,15-20-8,22-33-1,-21 29-37,98-132 64,-21 31 71,-70 89-104,-2-1 1,-2-1-1,-2-1 1,26-77-1,34-179-246,-78 286 215,1 1-1,-2-1 1,1-13 0,-2 24 36,0 0 0,0 1 0,0-1 0,0 0 1,0 0-1,0 0 0,0 0 0,0 1 0,-1-1 0,1 0 1,0 0-1,-1 0 0,1 1 0,0-1 0,-2-1 0,-2 3-81,-3 11 20,-54 153 86,37-92-8,2-10-16,3 2 0,2 0 0,4 1-1,-9 104 1,18-84 33,8 93 1,-2-164 9,1 1 1,0 0 0,1-1-1,1 1 1,0-1-1,9 16 1,-13-28-89,1 0 0,0-1 0,0 1 0,0 0 0,0-1 0,0 1 0,1-1 0,-1 1 0,1-1 0,0 0 0,-1 0 0,1 0 0,0-1 0,0 1 0,0-1 0,1 1 0,-1-1 0,0 0 0,0 0 0,1-1 0,-1 1 0,6 0 0,-6-1-443,0 0 1,0 0-1,0 0 1,0-1-1,0 1 1,0-1-1,-1 0 1,1 0 0,0 0-1,0 0 1,-1 0-1,1 0 1,0-1-1,-1 1 1,1-1-1,2-3 1,9-8-2027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38.7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47 9792,'-22'-3'1571,"-1"0"28,-3 2 5614,82-4-5079,184-9-1606,-81-2-3787,-141 13 1604,-1 2 0,23 1 0,-9 3-414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40.1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22 454 8064,'-18'13'2592,"17"-13"-2529,1 0 0,0 0 1,0 0-1,0 0 0,-1 1 1,1-1-1,0 0 1,0 0-1,0 0 0,-1 0 1,1 1-1,0-1 0,0 0 1,0 0-1,0 0 0,0 1 1,0-1-1,0 0 0,-1 0 1,1 0-1,0 1 1,0-1-1,0 0 0,0 0 1,0 1-1,0-1 0,0 0 1,0 0-1,0 1 0,0-1 1,0 0-1,0 0 0,1 1 1,-1-1-1,0 0 1,0 0-1,0 0 0,0 1 1,0-1-1,0 0 0,0 0 1,1 0-1,-1 1 0,0-1 1,0 0-1,0 0 0,0 0 1,1 0-1,-1 0 0,0 1 1,0-1-1,0 0 1,1 0-1,9 5 1963,-10-5-2071,3 0 285,1 0 0,-1 1 0,0-1 0,1-1 0,-1 1 0,0 0-1,1-1 1,-1 0 0,0 0 0,1 0 0,-1 0 0,0 0 0,0-1 0,0 1 0,0-1 0,0 0-1,3-3 1,3-2-14,-1 0 0,0 0 0,13-17-1,-6 4 130,-1-1 0,18-34 0,-8 12-6,-19 34-273,12-20 270,30-39 0,-26 41-109,4-5 382,1 1 1,58-53 0,-84 89-452,-1-1 0,1 1 1,-1 0-1,1-1 0,-1 1 1,-3 5-1,-2 11 36,-22 72 286,-20 117 0,46-202-470,1 0-1,1 1 1,0-1-1,0 1 0,2 12 1,-2-18 0,1 0-1,-1 0 1,1 0 0,0 0-1,0 0 1,1 0 0,-1-1-1,1 1 1,-1-1 0,1 1-1,0-1 1,0 1 0,0-1-1,0 0 1,0 0 0,0 0-1,1 0 1,3 3 0,1-2-2,-1 0 0,1-1 1,0 0-1,0 0 0,0 0 1,0-1-1,0 0 0,0 0 1,1-1-1,-1 0 0,0 0 0,0 0 1,0-1-1,0 0 0,8-3 1,1 0 12,0-1 0,-1-1 0,1-1 0,-2 0 1,21-12-1,-15 5-64,0-1 0,-1-1 1,-1 0-1,-1-2 0,0 0 1,16-22-1,74-127-357,-99 158 274,-8 16-26,-7 19 86,6-26 66,-36 150 80,32-123-20,2 1-1,1-1 1,2 44-1,0-65-12,1 0 0,0 0 0,1 0 1,0 0-1,0 0 0,0-1 0,3 7 0,-4-11-32,0 0-1,0 1 0,-1-1 1,1 0-1,0 0 1,0 1-1,1-1 0,-1 0 1,0 0-1,0 0 1,0 0-1,1 0 0,2 1 1,-3-2-8,0 0 0,0 0 0,0 0 0,0 0 0,0 1 1,0-2-1,0 1 0,0 0 0,0 0 0,0 0 0,0 0 0,0-1 0,0 1 0,-1 0 1,1-1-1,0 1 0,0-1 0,0 1 0,0-1 0,0 1 0,-1-1 0,1 0 1,0 1-1,0-2 0,5-4-27,-1 0-1,-1 0 1,1 0 0,-1-1 0,0 1 0,-1-1 0,1 0 0,-1 0 0,-1-1-1,1 1 1,1-13 0,1-8-174,3-48 1,-8 73 176,1-10-73,0 1 1,-1 0 0,0-1-1,-1 1 1,-1 0 0,0-1-1,-3-12 1,3 23 71,1-1 0,0 0 1,-1 1-1,1-1 0,-1 1 0,0-1 0,1 1 0,-1 0 1,0-1-1,-1 1 0,1 0 0,0 0 0,-1 1 0,1-1 0,-1 1 1,-4-3-1,3 2-16,9 2-45,9-1 23,14-3 75,-16 2-2,0 0 0,0 1 1,1 1-1,22 2 0,-23 0-2,-1 0 0,1 1-1,-1 0 1,0 1-1,0 1 1,-1 0-1,1 0 1,-1 1-1,0 0 1,0 1-1,-1 0 1,0 0-1,0 1 1,-1 0-1,0 1 1,0 0 0,-1 0-1,0 0 1,10 21-1,-5-5 129,-1 0 1,-1 1-1,12 49 0,-22-72-136,1-1-6,-1 0-1,0 0 0,0-1 0,1 1 0,-1 0 1,1-1-1,-1 1 0,1 0 0,0-1 0,0 1 0,0-1 1,0 1-1,0-1 0,0 1 0,0-1 0,0 0 1,1 1-1,-1-1 0,0 0 0,1 0 0,-1 0 0,1 0 1,1 0-1,1 0 25,-1 0-1,1-1 1,0 1 0,-1-1 0,1 0 0,0 0-1,-1-1 1,1 1 0,0-1 0,-1 0 0,6-2 0,-2 1-22,-1-1 1,0 0 0,0-1 0,0 1 0,9-8 0,0-2-102,-1-1 0,-1 0 0,19-25 0,21-28-269,-53 67 357,0 0-1,0 0 1,0-1 0,0 1-1,1 0 1,-1 0 0,0-1 0,0 1-1,0 0 1,1 0 0,-1 0 0,0-1-1,0 1 1,1 0 0,-1 0 0,0 0-1,0 0 1,1 0 0,-1 0 0,0 0-1,0-1 1,1 1 0,-1 0 0,0 0-1,1 0 1,-1 0 0,0 0-1,0 0 1,1 0 0,-1 0 0,0 0-1,1 1 1,-1-1 0,0 0 0,0 0-1,1 0 1,-1 0 0,0 0 0,0 0-1,1 1 1,-1-1 0,0 0 0,0 0-1,1 0 1,-1 1 0,0-1 0,0 0-1,0 0 1,0 0 0,1 1 0,-1-1-1,0 0 1,0 0 0,0 1-1,0-1 1,0 0 0,0 1 0,0-1-1,0 0 1,0 0 0,1 1 0,-1-1-1,0 0 1,-1 1 0,3 19 91,-7 69 161,-1 0 46,6-87-274,0 1 1,0 0 0,0 0 0,1-1-1,0 1 1,-1 0 0,1 0 0,0-1-1,0 1 1,2 3 0,-2-5-16,0 0 1,-1 0-1,1-1 1,0 1 0,-1 0-1,1 0 1,0-1-1,0 1 1,-1-1-1,1 1 1,0-1 0,0 1-1,0-1 1,0 1-1,0-1 1,0 0-1,0 1 1,0-1 0,0 0-1,0 0 1,0 0-1,0 0 1,0 0-1,0 0 1,0 0 0,0 0-1,0 0 1,0-1-1,0 1 1,0 0-1,0 0 1,0-1-1,1 0 1,11-6 49,-1 0-1,0-2 1,0 1-1,16-16 1,-26 22-53,20-18 37,-2-1 0,0 0 0,23-36 0,-12 17-34,35-46-61,107-132 83,-169 214-69,14-15-89,-18 19 124,0 0-1,1 0 1,-1-1-1,0 1 1,0 0 0,0 0-1,1-1 1,-1 1-1,0 0 1,0 0-1,1 0 1,-1 0-1,0 0 1,0-1 0,1 1-1,-1 0 1,0 0-1,1 0 1,-1 0-1,0 0 1,0 0-1,1 0 1,-1 0-1,0 0 1,1 0 0,-1 0-1,0 0 1,1 0-1,-1 0 1,0 0-1,0 0 1,1 0-1,-1 1 1,0-1 0,0 0-1,1 0 1,-1 0-1,0 0 1,0 1-1,1-1 1,-1 0-1,0 0 1,0 0 0,1 1-1,-1-1 1,0 0-1,0 0 1,0 1-1,0-1 1,0 0-1,1 0 1,-1 1-1,0-1 1,0 0 0,0 1-1,0-1 1,0 0-1,0 1 1,0 1 3,1 1 0,-1-1 0,0 1 0,0-1 0,0 1 0,-1-1 1,1 1-1,0-1 0,-1 0 0,0 1 0,0-1 0,1 1 0,-1-1 0,0 0 1,-3 4-1,-5 12 40,-2 15 7,-7 17-52,-27 52 1,25-66 93,0-1 0,-32 39 1,36-54 0,-1 0 1,0-2-1,-1 0 0,-34 25 1,49-41-83,0 0 0,1 0 0,-1-1 0,0 1 0,0-1 0,0 0 0,0 0 1,0 0-1,-1 0 0,1 0 0,0-1 0,-5 1 0,6-1-17,1 0 1,0-1-1,0 1 0,0 0 1,0 0-1,0-1 0,0 1 1,0-1-1,0 1 0,0-1 1,0 1-1,0-1 0,0 0 1,0 1-1,0-1 0,1 0 1,-1 0-1,0 0 0,1 0 1,-1 1-1,0-1 0,1 0 1,-1 0-1,1 0 0,-1 0 1,1 0-1,0 0 0,-1-1 1,1 1-1,0 0 0,0 0 1,0 0-1,0 0 0,0 0 1,0 0-1,0 0 0,0-2 1,0-1-6,1 1-1,-1-1 1,1 0 0,0 0 0,0 0 0,0 1-1,1-1 1,-1 0 0,1 1 0,0-1 0,0 1-1,0 0 1,0 0 0,1 0 0,-1 0 0,1 0 0,3-3-1,-1 2 15,0 0 0,0 0 0,1 1 0,-1-1 0,1 1 0,0 0 0,0 1 0,0 0 0,11-3 0,-3 2 31,0 1 0,0 1 0,0 0 0,0 1 1,21 3-1,72 16-13,-71-11-708,55 5 1,-78-12 131,28 2-3498,-14 5-3372,-12-1 4122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42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77 12128,'-24'-40'5503,"16"27"-4799,3 5 768,5 4-960,-8-4-992,3 5-3295,10 3 2207,8 11-7424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45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208 431 6048,'-2'-11'2946,"3"9"-1241,1 8 1254,-1 3-2292,-1 0 0,0 0 0,0-1 0,-1 1 0,0 0 0,-4 14 0,1-4-291,-23 109 1163,-57 163 0,80-278-1480,-70 189 1508,72-197-1483,1-3-36,0 1 0,0-1 0,0 0 1,0 0-1,0 0 0,1 1 0,-1 3 1,1-6-41,0 1 0,0-1 0,0 0 0,0 0 0,0 0 0,0 0 0,0 0 0,0 0 0,0 0 0,0 0 0,1 0 0,-1 0 0,0 0 0,0 0 0,0 0 0,0 0 0,0 1 0,0-1 0,0 0 1,1 0-1,-1 0 0,0 0 0,0 0 0,0 0 0,0 0 0,0 0 0,0 0 0,0 0 0,1-1 0,-1 1 0,0 0 0,0 0 0,0 0 0,0 0 0,0 0 0,0 0 0,0 0 0,0 0 0,0 0 0,1 0 1,-1 0-1,0 0 0,0 0 0,0 0 0,0-1 0,0 1 0,0 0 0,0 0 0,6-5 8,2-7-25,-1-1 0,11-22 1,36-109 218,-24 60-207,14-28-5,14-36 84,27-115-63,-30 87-139,-45 145 59,16-31-1,-21 52 80,0 0-1,1 0 1,0 1-1,1 0 1,0 0-1,11-11 1,-16 18-1,0 0 1,0 1-1,1-1 1,-1 0-1,0 1 1,1 0 0,-1-1-1,1 1 1,0 0-1,-1 1 1,1-1-1,4-1 1,-5 2-7,0 0 0,0 0 0,0 0 0,0 1 0,0-1 0,0 0 0,0 1 0,0-1 0,-1 1 0,1-1 0,0 1 0,0 0 0,0 0 0,-1 0-1,1 0 1,-1 0 0,1 0 0,-1 1 0,1-1 0,1 3 0,3 3 23,0 2-1,-1-1 0,0 1 0,0-1 1,-1 1-1,6 19 0,13 60 204,-20-68-142,0 0 1,-1 1-1,0-1 1,-2 0-1,-1 1 1,-4 28-1,3-40-33,0 0-1,0 1 1,0-1-1,-2 0 1,1 0-1,-1 0 1,0 0-1,-1-1 1,0 0 0,0 0-1,-1 0 1,0-1-1,0 1 1,-1-1-1,-12 10 1,14-13-39,0 0 1,-1 0-1,1-1 0,-1 0 1,0 0-1,0 0 0,0-1 1,0 0-1,0 0 0,-1 0 1,1-1-1,0 0 0,-1 0 1,1 0-1,-8-1 0,6-1-381,0 0 0,0 0 0,0-1 0,0 0 0,0 0 0,0-1 0,1 0-1,-1 0 1,1-1 0,-1 0 0,1 0 0,1-1 0,-13-10 0,17 13 32,1 1 0,0-1 0,-1 0 0,1 0 0,0 0 0,0 0 0,0-1 0,0 1 0,0 0 0,1 0 0,-1-1 0,1 1 0,-1 0 0,1 0 0,0-1 0,0 1 0,0-1 0,0 1 0,1 0 0,-1-1 0,0 1 0,1 0 0,0 0 0,-1-1 0,1 1 0,0 0 0,0 0 0,0 0 0,1 0 0,-1 0 0,2-2 0,14-14-2388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46.9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376 74 7456,'-4'-19'2421,"3"18"-2364,1 1-1,0-1 1,0 0 0,-1 1 0,1-1-1,0 1 1,0-1 0,-1 1-1,1-1 1,-1 1 0,1-1-1,0 1 1,-1-1 0,1 1-1,-1-1 1,1 1 0,-1 0 0,0-1-1,1 1 1,-1 0 0,1 0-1,-1-1 1,1 1 0,-2 0-1,1-1 244,-1 1-19,1-1 0,-1 0 0,1 1 0,-1-1 0,1 1 0,-1-1 0,0 1 0,1 0 0,-1 0 0,0 0-1,1 0 1,-1 0 0,1 0 0,-1 0 0,0 0 0,1 1 0,-1-1 0,1 1 0,-1-1 0,1 1 0,-1 0 0,1-1-1,-1 1 1,-1 2 0,-6 2 107,0 2 0,-13 11 0,-30 33 538,3 3 0,-48 66 0,85-105-757,2 1 1,-1 1-1,2 0 0,0 0 0,1 0 0,-10 36 0,17-51-153,1 1-1,-1-1 0,1 1 0,-1-1 1,1 1-1,0-1 0,0 1 1,0-1-1,0 1 0,1-1 1,-1 1-1,1-1 0,0 3 1,0-4-20,-1 0 1,1 0 0,0 0 0,-1 0 0,1 0-1,0-1 1,0 1 0,0 0 0,-1 0 0,1-1-1,0 1 1,0-1 0,0 1 0,0-1 0,0 1-1,0-1 1,0 0 0,0 1 0,0-1 0,0 0-1,0 0 1,1 0 0,-1 0 0,0 0 0,0 0-1,0 0 1,0 0 0,0 0 0,0 0 0,0-1-1,1 1 1,2-1-17,-1 0-1,1-1 0,-1 1 0,1-1 1,-1 1-1,0-1 0,0 0 0,0 0 1,0-1-1,0 1 0,4-5 0,0 1-18,4-5-1,-1 1 0,0-2 0,-1 1 0,0-1 1,-1 0-1,11-22 0,29-83-157,-28 66 348,-15 37 201,7-25 0,-10 30-177,-2 9-173,0 0 0,0 0 0,0 0 0,0 0 0,1 0 0,-1 0 0,0 0 0,0 0 0,0 0 1,0 0-1,0 0 0,0 0 0,0 0 0,0 0 0,0 0 0,0 0 0,0 0 0,0 0 0,0 0 0,0 0 0,0 0 0,0 0 0,0 0 0,0 0 0,0 0 0,0 0 0,0 0 0,0 0 0,0 0 0,0 0 0,0 0 0,0 0 0,0 0 0,0 0 0,0 0 0,0 0 0,0 0 0,0 0 0,0 0 0,1 0 0,-1 0 0,0 0 0,0 0 0,0 0 0,0 0 0,0 0 0,0 0 0,0 0 0,0 0 0,0 0 0,0 0 0,0 0 1,0 0-1,0 0 0,0 0 0,0 0 0,0 19 80,-5 20-47,-3 65 239,7-86-224,2-1 0,0 0 1,0 0-1,6 19 0,-3-16 5,-2-9 129,1 1 0,0-1-1,1 1 1,0-1 0,8 14 0,-11-23-152,0 0 0,0-1 0,0 0 0,0 1 0,1-1 0,-1 0 1,1 1-1,-1-1 0,1 0 0,-1 0 0,1 0 0,-1 0 1,1-1-1,0 1 0,-1 0 0,1-1 0,4 2 0,-3-2-1,0 0-1,0 0 0,0 0 0,0 0 0,1-1 1,-1 1-1,0-1 0,0 0 0,5-2 1,1-1-31,-1 0 1,0 0-1,0-1 1,-1 0 0,1-1-1,10-9 1,138-163-46,-55 59 58,-88 104 116,14-23 0,-26 36-99,-1 2-27,0 0 0,1 0-1,-1 0 1,0 1 0,0-1 0,0 0 0,0 0 0,0 0 0,0 0-1,0 0 1,0 0 0,0 0 0,0 0 0,0 0 0,0 1 0,0-1-1,1 0 1,-1 0 0,0 0 0,0 0 0,0 0 0,0 0 0,0 0-1,0 0 1,0 0 0,1 0 0,-1 0 0,0 0 0,0 0 0,0 0-1,0 0 1,0 0 0,0 0 0,0 0 0,1 0 0,-1 0-1,0 0 1,0 0 0,0 0 0,0 0 0,0 0 0,0 0 0,0 0-1,0 0 1,1 0 0,-1-1 0,0 1 0,0 0 0,0 0 0,0 0-1,0 0 1,0 0 0,0 0 0,0 0 0,0 0 0,0 0 0,0-1-1,0 14 67,-3 2-40,0 0-1,-10 27 0,1-5-1,-1 7 32,-8 32-31,19-66-3,0 1 1,0 0 0,1 0-1,1-1 1,1 13-1,-1-20 2,0 1 0,1-1-1,0 1 1,0-1 0,0 1-1,0-1 1,0 1 0,1-1-1,-1 0 1,1 0 0,0 1-1,0-1 1,0-1 0,1 1-1,-1 0 1,1 0 0,-1-1-1,1 0 1,4 4 0,-3-4-10,0 0 1,0 0 0,0-1-1,1 1 1,-1-1 0,0 0-1,1 0 1,-1 0 0,1-1-1,-1 1 1,0-1 0,1 0-1,-1-1 1,1 1 0,6-2-1,2-1-8,0-1-1,0 0 0,0-1 1,-1 0-1,1-1 0,-1-1 1,-1 0-1,1 0 0,-1-1 1,0-1-1,-1 0 0,0 0 1,-1-1-1,0 0 0,13-18 1,-4 0-37,-1-1 1,-2-1-1,0 0 0,-2 0 1,11-43-1,-23 70-30,0-1-1,-1 0 0,1 0 1,-1 1-1,1-7 0,-1 9-149,0 3 48,5 7 119,-1 0 0,0 0 0,0 1-1,-1 0 1,0-1 0,1 12-1,6 65-10,-7-51-17,-1 45 358,-3-44-344,1-34 57,0-1-1,0 1 0,0 0 0,0 0 0,0-1 0,0 1 0,1 0 0,-1-1 0,1 1 0,-1-1 0,1 1 1,0-1-1,-1 1 0,1-1 0,0 1 0,0-1 0,0 1 0,0-1 0,0 0 0,1 0 0,-1 1 0,0-1 1,0 0-1,1 0 0,-1 0 0,1-1 0,-1 1 0,1 0 0,-1 0 0,1-1 0,1 1 0,5 1 10,-1-1-1,1-1 1,0 1-1,-1-1 1,14-2-1,-18 2-12,16-2-47,0 0-1,0-1 1,0-2-1,0 0 1,-1 0-1,0-2 1,0 0-1,-1-1 0,31-20 1,-35 19 36,0 0 0,-1-1-1,-1 0 1,0-1 0,0-1 0,-1 1 0,-1-2 0,1 1-1,-2-1 1,0-1 0,-1 0 0,9-23 0,-14 32 44,0 1 0,-1 0-1,0-1 1,0 1 0,0-1 0,-1-7 0,0 11-27,0 0 1,0 0 0,0 1-1,0-1 1,0 0 0,0 1-1,-1-1 1,1 0 0,0 0-1,0 1 1,-1-1-1,1 0 1,-1 1 0,1-1-1,0 1 1,-1-1 0,0 0-1,0 0 1,0 0-14,0 1 0,0 0 0,0-1 0,0 1 0,0 0 1,0 0-1,0-1 0,0 1 0,0 0 0,0 0 0,-1 0 0,1 0 0,0 0 0,0 1 0,0-1 1,0 0-1,-1 1 0,-4 1-12,0 0 1,0 1-1,1 0 1,-1 0-1,1 0 1,0 1-1,-1 0 1,2 0-1,-6 4 1,-3 5-30,-21 28 1,28-33 76,1 1-1,0-1 1,0 1-1,-6 17 1,9-24-8,1 0 0,1 1-1,-1-1 1,0 1 0,0-1 0,1 1 0,0 0-1,-1-1 1,1 1 0,0-1 0,0 1-1,1 0 1,-1-1 0,0 1 0,1-1 0,0 1-1,-1-1 1,1 1 0,0-1 0,0 1-1,1-1 1,-1 0 0,0 0 0,2 3-1,2-1-62,0 0 0,1-1-1,-1 1 1,1-1 0,-1 0-1,1-1 1,0 1 0,0-1-1,0 0 1,0 0 0,9 0-1,10 2-243,35 0 0,-59-3 293,16-1-36,0 0 1,0-1 0,0-1 0,0 0-1,-1-1 1,1-1 0,-1 0 0,26-12 0,-31 13-93,-14 12-170,-1-2 138,-14 27 30,13-28 165,1 0 0,0 1 0,0 0 1,1 0-1,0 0 0,0 0 0,1 0 1,0 1-1,-2 14 0,4-21-10,0 0-1,0 0 1,-1 0 0,2 0-1,-1 0 1,0 0-1,0 0 1,0 1 0,0-1-1,1 0 1,-1 0-1,0-1 1,1 1 0,-1 0-1,1 0 1,-1 0-1,1 0 1,-1 0 0,1 0-1,0-1 1,-1 1-1,2 1 1,-1-2-29,0 1-1,0-1 1,0 0 0,0 0-1,0 0 1,0 0 0,0 0-1,0 0 1,0 0 0,0 0-1,0 0 1,0 0 0,0 0-1,0-1 1,0 1 0,-1 0-1,1-1 1,0 1 0,1-1-1,3-2-15,-1 1-1,0-1 1,1-1 0,-1 1-1,-1 0 1,1-1-1,5-6 1,1-5 6,-1 0 0,0 0 0,-2-1 0,0 0 1,7-23-1,17-86 3,-14 49 6,-12 56 32,8-32 262,9-72-1,-22 122-277,0 0 0,0 0 0,0 0 0,0 0 0,0 0 0,0-1 0,-1 1 0,0-3 0,1 4-32,-1 1-1,1-1 0,0 1 1,0-1-1,-1 1 1,1-1-1,0 0 1,-1 1-1,1-1 1,-1 1-1,1 0 0,-1-1 1,1 1-1,-1-1 1,1 1-1,-1 0 1,1-1-1,-1 1 1,-1-1-1,2 1-7,-1 0 1,0 0-1,0 0 1,1 0-1,-1 0 1,0 0-1,0 0 0,1 0 1,-1 0-1,0 1 1,0-1-1,1 0 0,-1 0 1,0 1-1,1-1 1,-1 0-1,-1 2 1,0-1 6,0 1 0,1-1 0,-1 1 0,0 0 0,1 0 0,-1 0 0,-1 3 0,-6 12-57,0 0-1,1 1 1,2-1-1,-1 2 1,-3 18-1,-15 102-473,21-112 370,0-3-338,-12 96-3607,15-99-1173,3 39-1,2-35-121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47.4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122 292 10880,'-35'-36'4928,"-2"-24"-4289,24 32 1281,3 8-1184,-3-12 896,4 7-928,4-6-736,10 11 0,4-3-2272,9 6 1280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27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267 8 3552,'-2'-1'496,"1"0"-1,0 0 1,-1 0 0,1 1 0,-1-1-1,1 0 1,-1 1 0,1-1 0,-1 1-1,1 0 1,-1 0 0,1-1 0,-1 1-1,0 0 1,1 0 0,-1 0-1,1 1 1,-1-1 0,0 0 0,-1 1-1,-3 1 224,0 0 0,0 0-1,-10 5 1,-16 9 211,23-13-809,-1 2-1,1-1 1,1 2-1,-1-1 1,-10 10-1,9-6-66,1 1 0,0 0 0,0 1 0,1 0 0,1 1 0,0-1 0,0 2-1,2-1 1,-1 0 0,1 1 0,-4 20 0,5-19-7,2 1-1,-1-1 0,2 1 1,0 0-1,1-1 0,0 1 1,1 0-1,1-1 1,0 1-1,7 22 0,-7-33 3,-1 1 0,1-1 0,0 0 0,1 0 0,-1 0 0,1 0 0,-1-1 0,1 1 0,0-1 0,0 0 0,6 5 0,-8-7-18,1 0-1,-1 0 0,0 0 1,1 0-1,-1-1 0,1 1 1,-1 0-1,1-1 0,-1 0 1,1 1-1,-1-1 0,1 0 1,0 1-1,-1-1 0,1 0 1,-1 0-1,1 0 0,0 0 1,-1-1-1,1 1 0,-1 0 1,1-1-1,0 1 0,-1-1 1,0 0-1,1 1 0,-1-1 1,1 0-1,-1 0 0,0 0 1,1 0-1,-1 0 0,0 0 1,0 0-1,1-2 0,5-6 118,0-1-1,-1-1 1,0 1-1,6-18 1,-8 19-112,18-48 181,22-85 0,-33 103-54,-6 19-475,3-30 0,-6 80 291,1 0-1,13 53 1,-5-27 26,23 86-1935,-33-140 1569,-1 1 0,1-1 0,0 0 0,0 0 0,0 0 0,0 1 0,0-1 0,0 0 0,1 0 0,-1-1 0,0 1 0,1 0 0,0 0 0,-1-1 0,1 1 0,0-1 0,0 1 0,3 0 0,9 7-1473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27.4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26 5984,'-11'-16'1920,"8"6"311,4 14-878,5 52 1991,-9 215 421,-1-176-2944,0 6-110,0 237 509,5-153-971,-1-105-813,-1-73-21,1-7 543,0 0 0,0 0 0,0 0 1,0 0-1,0 0 0,0 0 0,0 0 1,0 0-1,0 0 0,0 0 0,0 0 1,-1 0-1,1 0 0,0-1 0,0 1 1,0 0-1,0 0 0,0 0 0,0 0 1,0 0-1,0 0 0,0 0 0,0 0 1,0 0-1,0 0 0,0 0 0,-1 0 1,1 0-1,0 0 0,0 0 0,0 0 1,0 0-1,0 0 0,0 0 0,0 0 1,0 0-1,0 0 0,0 0 0,0 0 1,-1 0-1,1 0 0,0 0 0,0 0 0,0 0 1,0 0-1,0 0 0,0 0 0,0 1 1,0-1-1,0 0 0,0 0 0,0 0 1,0 0-1,0 0 0,0 0 0,0 0 1,0 0-1,0 0 0,0 0 0,0 0 1,-1 0-1,1 1 0,0-6-1552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28.6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81 6400,'-1'0'105,"1"0"1,-1 0 0,1 0-1,-1 0 1,1 0 0,-1 0-1,1 0 1,-1 0-1,1 0 1,-1 1 0,1-1-1,-1 0 1,1 0 0,0 1-1,-1-1 1,1 0 0,-1 1-1,1-1 1,0 0-1,-1 1 1,1-1 0,0 1-1,-1-1 1,1 1 0,-3 16 1579,4-8-1035,0 0 0,3 13 0,-1-10 60,19 162 2650,-21-116-1019,-1-56-1840,-1-4-102,0-7 157,-2-22 4,4-13-268,7-54 1,-5 78-306,1 1 1,0 0 0,1 0 0,1 1 0,13-27 0,-17 42 6,-1-1 0,1 1 0,0 0 0,0 0 0,0 0 0,1 1 0,-1-1 0,1 0-1,-1 1 1,1 0 0,0-1 0,0 1 0,0 0 0,0 1 0,1-1 0,5-2 0,-3 3 41,0 0 0,0 0-1,0 0 1,0 1 0,0 0 0,0 0 0,0 1 0,0-1 0,8 3 0,29 8 278,67 26 0,-21-6-417,-79-28-880,0-1-1,-1-1 1,1 1-1,1-2 0,15 0 1,23-5 22,-44 4 1082,0 0 1,-1-1-1,1 0 0,-1 0 1,1 0-1,-1 0 0,0-1 1,0 1-1,0-1 0,0 0 0,0-1 1,-1 1-1,1-1 0,-1 1 1,0-1-1,0 0 0,2-5 0,-4 8-33,0 0-1,-1-1 0,1 1 0,-1 0 1,1-1-1,-1 1 0,1 0 0,-1-1 0,0 1 1,0-1-1,0 1 0,0 0 0,0-1 1,0 1-1,0-1 0,0 1 0,0 0 0,-1-1 1,1 1-1,-1-1 0,1 1 0,-1 0 1,1 0-1,-1-1 0,0 1 0,0 0 0,1 0 1,-1 0-1,-1-1 0,1 1-29,0 0-1,0 0 1,0 1 0,0-1-1,0 0 1,0 1 0,0-1-1,0 1 1,0-1-1,0 1 1,0-1 0,0 1-1,0 0 1,0-1 0,0 1-1,0 0 1,-1 0 0,1 0-1,0 0 1,0 0 0,0 0-1,0 0 1,0 1-1,0-1 1,-1 0 0,1 1-1,-1 0 1,-3 0 74,-1 1 0,1 1-1,0-1 1,-4 4 0,1-2-83,2 1 0,-1 0 0,1 1 0,0 0 0,0 0 0,0 0 0,1 0 0,0 1 0,0 0 0,1 0 0,0 1 0,0-1 0,0 1 0,1-1 0,1 1 0,-1 0 0,1 1 0,0-1 0,1 0 0,-1 9 0,2-6-13,0 1-1,1-1 1,0 1-1,0-1 1,1 0-1,1 0 1,0 0-1,0 0 0,1 0 1,1-1-1,0 1 1,0-1-1,1 0 1,7 10-1,-11-18-14,1 1-1,-1 0 1,0-1-1,1 1 1,0-1 0,-1 1-1,1-1 1,0 0-1,0 0 1,0-1-1,0 1 1,1-1-1,-1 1 1,0-1 0,1 0-1,-1 0 1,1-1-1,-1 1 1,1-1-1,-1 1 1,1-1-1,-1 0 1,1-1 0,-1 1-1,1 0 1,-1-1-1,1 0 1,-1 0-1,4-1 1,28-13 65,0-1 1,62-40-1,-83 48-96,218-135 97,-216 132-61,0 0 1,-1-1-1,0 0 1,15-18 0,-28 29 0,3-6-67,-7 5-71,-6 2-60,-1 3 125,-1 0 0,1 0-1,-1 1 1,1 1 0,-8 5 0,-46 29 101,54-32-38,-7 4-56,-16 13-1,29-21 48,-1 0 1,1 1-1,0-1 0,0 1 1,0-1-1,1 1 0,-1 0 1,1 0-1,0 0 0,-2 5 1,3-8-2,1-1 0,0 0 0,0 0 0,0 0 0,0 1 0,0-1 0,0 0 0,0 0 0,0 0 0,0 1 0,0-1 0,0 0 0,0 0 0,0 0 0,0 1 1,0-1-1,0 0 0,0 0 0,0 0 0,0 1 0,0-1 0,0 0 0,1 0 0,-1 0 0,0 0 0,0 1 0,0-1 0,0 0 0,0 0 0,0 0 0,1 0 1,-1 0-1,0 1 0,0-1 0,0 0 0,0 0 0,1 0 0,-1 0 0,0 0 0,1 0 0,10 0 168,9-7-58,4-4-78,-18 7-63,0 1 0,0 0 0,1 1-1,-1-1 1,0 1 0,9-1 0,-13 3 17,0 0 1,0 0-1,0 0 0,0 0 0,0 0 0,0 1 1,0-1-1,0 1 0,0-1 0,0 1 0,0 0 0,0 0 1,-1 0-1,1 0 0,0 0 0,-1 0 0,1 0 0,0 0 1,-1 1-1,1-1 0,-1 1 0,0-1 0,0 1 1,1 0-1,0 2 0,6 10 34,-1-1 1,-1 1-1,9 30 0,-10-29-126,-4-13-238,0-1 0,-1 0 0,1 1-1,0-1 1,0 0 0,0 0 0,0 0 0,0 0-1,0 0 1,0 0 0,0 0 0,0 0-1,1 0 1,-1 0 0,0-1 0,1 1 0,-1 0-1,0-1 1,1 1 0,-1-1 0,1 0 0,-1 1-1,1-1 1,-1 0 0,1 0 0,-1 0 0,3 0-1,2-1-1041,0 1-1,0-1 0,0 0 1,0 0-1,9-4 0,6-3-1312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6:25.9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17 7040,'-35'-8'22190,"33"8"-21010,4 0-700,191-9 1109,-146 9-1564,137 5 41,-93-1 479,-59-4-4599,-24 0 1072,-17 0 682,1 1 0,-1 0-1,-13 3 1,-24 11-2456,-6 7-2022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29.3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98 293 4384,'0'-1'220,"0"0"1,-1 0 0,1 1-1,-1-1 1,1 1 0,-1-1-1,1 0 1,-1 1-1,0-1 1,1 1 0,-1 0-1,0-1 1,1 1-1,-1-1 1,0 1 0,1 0-1,-1-1 1,0 1-1,0 0 1,1 0 0,-1 0-1,0 0 1,0 0 0,0 0-1,1 0 1,-1 0-1,0 0 1,0 0 0,1 0-1,-1 0 1,0 0-1,0 1 1,0-1 0,-1 1-1,-1 0 226,0 0-1,0 1 1,0-1-1,0 1 1,0 0-1,0-1 0,-3 4 1,2 0-265,0-1 0,0 1 0,1 0 0,-1 0 1,1 0-1,0 0 0,1 1 0,-1-1 0,1 1 0,-2 9 0,1-2-59,0 0 0,2 0 0,-2 25 0,4-32-50,-1 0 0,1-1 0,0 1 0,0 0 0,2 5 0,-2-10-38,-1 1 1,0-1-1,1 0 0,-1 1 0,1-1 1,-1 0-1,1 0 0,0 0 0,-1 1 1,1-1-1,0 0 0,0 0 0,0 0 1,0 0-1,0 0 0,0-1 0,0 1 0,0 0 1,0 0-1,0-1 0,0 1 0,1 0 1,-1-1-1,0 1 0,3 0 0,-3-2 10,0 1-1,1 0 0,-1-1 1,0 1-1,0-1 1,1 1-1,-1-1 0,0 1 1,0-1-1,0 0 0,0 0 1,0 0-1,0 1 0,0-1 1,0 0-1,1-2 0,14-20 314,118-254 235,-121 248-614,37-105 710,-49 129-540,1 0-1,-1 1 0,1-1 0,5-7 0,-7 11-145,0 1 0,0 0-1,0 0 1,0 0-1,0 0 1,0 0 0,0 0-1,0 0 1,0 0-1,0 0 1,0 0 0,0 0-1,0 0 1,0 0-1,0 0 1,0 0 0,0 0-1,0 0 1,0 0-1,0 0 1,0 0 0,0-1-1,0 1 1,0 0-1,0 0 1,0 0 0,0 0-1,1 0 1,-1 0-1,0 0 1,0 0 0,0 0-1,0 0 1,0 0 0,0 0-1,0 0 1,0 0-1,0 0 1,0 0 0,0 0-1,0 0 1,0 0-1,0 0 1,0 0 0,0 0-1,0 0 1,0 0-1,1 0 1,-1 0 0,0 0-1,0 0 1,0 0-1,0 1 1,0-1 0,0 0-1,0 0 1,0 0-1,0 0 1,0 0 0,0 0-1,0 0 1,0 0-1,0 0 1,0 0 0,0 0-1,0 0 1,0 0-1,1 7 122,-2 9 140,1-14-224,-7 88 956,0-8-722,3 83 0,4-158-288,17 202-1687,-12-185-842,4-4 730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29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454 1 7552,'-14'12'7886,"-12"13"-4871,-7 13-1879,1 0 0,-35 56 0,-45 94-235,72-116-1021,-48 118 0,65-135-2113,6-21-4675,15-26 4183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30.0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0 8640,'-5'4'3904,"10"21"-3392,-5-11 1632,5 3-1280,0 11 159,8 1-639,0 5-320,6 6-64,-6-3-64,5-1 0,-1-4-2463,1 0 1343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32.7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22 5632,'0'-5'736,"1"4"-634,-1 0-1,0 1 1,0-1-1,0 0 1,0 1-1,0-1 1,0 0-1,0 1 1,0-1 0,0 1-1,0-1 1,-1 0-1,1 1 1,0-1-1,0 0 1,0 1-1,-1-1 1,1 1-1,0-1 1,-1 1-1,1-1 1,-1 0 0,-2 0 2329,4 6 341,0 18-674,-10 78 321,-22 169 815,8-38-1602,23-193-1460,0-30-93,1-1 1,-1 0-1,-1 0 0,0 0 0,0 0 0,0 0 0,-5 13 0,43-100 1580,-1 7-1579,-30 62-142,0 0 0,1 1 0,0 0 0,16-16 1,-22 24 33,1-1 1,0 0 0,0 1-1,0 0 1,0-1 0,1 1-1,-1 0 1,0 0 0,0 0-1,1 0 1,-1 1 0,1-1-1,-1 1 1,0-1 0,1 1-1,3 0 1,-5 0 20,1 0 0,0 1 1,-1-1-1,1 1 0,-1-1 0,1 1 0,-1-1 1,1 1-1,-1 0 0,0 0 0,1 0 0,-1 0 1,0 0-1,1 0 0,-1 0 0,0 0 0,0 1 1,0-1-1,0 0 0,0 1 0,-1-1 0,1 0 1,0 1-1,0 2 0,3 7 72,0 1-1,-1 0 1,-1 0 0,0 0-1,-1 0 1,0 0 0,-1 15-1,-1-26-53,1 0-1,0 0 0,0 0 1,1-1-1,-1 1 1,0 0-1,0 0 0,0 0 1,0 0-1,1-1 1,-1 1-1,0 0 0,1 0 1,-1 0-1,1-1 1,-1 1-1,1 0 1,-1-1-1,1 1 0,-1 0 1,1-1-1,0 1 1,-1-1-1,1 1 0,0-1 1,0 1-1,-1-1 1,1 0-1,0 1 0,0-1 1,-1 0-1,1 0 1,0 1-1,0-1 0,0 0 1,0 0-1,0 0 1,-1 0-1,1 0 0,2 0 1,3-1 7,0 0 0,1 0 1,-1-1-1,9-3 0,-9 3 30,23-7-10,180-63 89,-176 58-76,1-2-1,-2-1 1,61-42 0,-64 35 129,-14 10-10,-12 12-111,-6 5-36,-74 73 174,61-61-169,0 0 0,1 1 0,1 0 1,1 1-1,0 1 0,-13 24 0,24-39-17,1 0 0,-1 0-1,1 0 1,0 0 0,0 0-1,0 0 1,1 1 0,-1-1-1,1 0 1,-1 0-1,1 1 1,0-1 0,0 0-1,1 1 1,-1-1 0,1 0-1,0 0 1,1 6 0,-1-8 1,-1-1 1,0 1-1,1 0 1,-1-1-1,1 1 1,-1-1-1,1 1 1,0-1-1,-1 1 1,1-1-1,-1 1 0,1-1 1,0 1-1,-1-1 1,1 0-1,0 1 1,0-1-1,-1 0 1,1 0-1,0 1 1,0-1-1,-1 0 1,1 0-1,0 0 1,0 0-1,-1 0 0,1 0 1,0 0-1,0 0 1,0-1-1,1 1 1,1-1 9,1-1 0,-1 1 0,1-1 0,5-4 0,-5 4 18,10-7 12,-1-1 0,0-1-1,0 0 1,-1-1 0,-1 0-1,19-26 1,7-6-190,-36 43 133,-1 1-1,0 0 1,0-1-1,1 1 1,-1-1-1,0 1 1,1-1-1,-1 1 1,1 0 0,-1-1-1,0 1 1,1 0-1,-1 0 1,1-1-1,-1 1 1,1 0-1,-1 0 1,1 0-1,-1-1 1,1 1-1,-1 0 1,1 0 0,-1 0-1,1 0 1,-1 0-1,1 0 1,-1 0-1,1 0 1,-1 0-1,1 0 1,-1 0-1,1 1 1,-1-1 0,1 0-1,-1 0 1,1 0-1,-1 1 1,1-1-1,-1 0 1,1 0-1,-1 1 1,0-1-1,1 1 1,-1-1-1,1 0 1,-1 1 0,0-1-1,0 1 1,1-1-1,-1 0 1,0 1-1,0-1 1,1 1-1,-1-1 1,0 2-1,3 4-87,-1 1-1,0-1 0,2 12 0,-2-7 45,-1-8 82,0 1 0,0-1 0,0 1 0,1-1 1,-1 0-1,1 0 0,0 0 0,0 0 0,0 0 1,0 0-1,4 3 0,-4-5-12,-1 1 0,1-2 0,-1 1 0,1 0 0,0 0 0,-1 0 0,1-1 0,0 1 0,0-1 0,0 1 0,0-1-1,-1 0 1,1 0 0,0 0 0,0 0 0,0 0 0,0 0 0,0 0 0,-1-1 0,1 1 0,0-1 0,0 1 0,2-2 0,23-10 181,-2-1 1,29-19-1,-30 17-143,168-111 91,-189 124-182,0 0 0,0 0 1,0 1-1,0-1 0,0 1 1,0 0-1,1 0 0,4-1 1,-7 2 31,0 0 0,0 0 1,0 0-1,1 0 1,-1 0-1,0 1 1,0-1-1,0 0 1,0 1-1,0-1 0,0 1 1,0-1-1,0 1 1,0 0-1,0-1 1,0 1-1,0 0 0,0 0 1,-1-1-1,1 1 1,0 0-1,0 0 1,-1 0-1,1 0 1,-1 0-1,1 0 0,-1 0 1,1 0-1,0 2 1,1 2 9,-1 0 1,1 1-1,-1-1 0,0 0 1,-1 1-1,1-1 1,-1 1-1,0-1 1,-1 9-1,-2 5 119,-7 26-1,2-13-15,6-20-55,-1 0 0,-1 0 0,0-1 0,-1 1 0,0-1 0,-12 19 0,17-29-54,-1 0 1,1 0-1,-1 0 1,1 0-1,-1 0 1,0 0-1,1-1 0,-1 1 1,0 0-1,0 0 1,1 0-1,-1-1 1,0 1-1,0 0 1,0-1-1,0 1 1,0-1-1,0 1 1,0-1-1,0 0 1,0 1-1,0-1 0,-1 0 1,1 0-1,0 0 1,0 0-1,0 0 1,0 0-1,0 0 1,0 0-1,-1 0 1,1 0-1,0 0 1,0-1-1,0 1 0,0-1 1,0 1-1,0-1 1,0 1-1,0-1 1,0 1-1,-1-2 1,-5-3-25,1-1 1,-1 1-1,1-1 1,1-1-1,-1 1 0,1-1 1,0 0-1,1 0 1,0 0-1,0 0 1,0-1-1,1 0 1,0 0-1,-3-16 0,5 24 16,1-1 0,0 0 0,0 0 0,0 0 0,0 0-1,0 1 1,0-1 0,0 0 0,0 0 0,0 0-1,0 0 1,0 1 0,1-1 0,-1 0 0,0 0-1,0 1 1,1-1 0,-1 0 0,1 0 0,-1 1 0,1-1-1,-1 0 1,1 1 0,-1-1 0,1 1 0,-1-1-1,1 0 1,0 1 0,-1-1 0,1 1 0,0 0 0,-1-1-1,1 1 1,0 0 0,0-1 0,0 1 0,1 0-1,2-1 12,1 0-1,0 1 1,0 0-1,0 0 1,6 1-1,-6 0-3,171 19 18,-162-18-145,-1-2 0,1 1 0,0-2 0,20-2 0,-18 0-4075,24-8 0,-26 10 1212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33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322 789 3136,'3'-17'2126,"-2"14"-1273,-1 0-1,1 0 1,-1 1 0,0-1-1,1 0 1,-2 0 0,1-4 0,0 6-648,-1 0 0,1 0 0,-1 0 1,1 0-1,-1 0 0,1 0 1,-1 0-1,0 0 0,1 0 0,-1 0 1,0 0-1,0 0 0,0 0 0,0 0 1,0 1-1,0-1 0,0 0 0,0 1 1,0-1-1,0 1 0,0-1 1,-2 0-1,-1 0 28,0 0 0,0 0-1,0 1 1,-1-1 0,1 1 0,0 0 0,0 0 0,0 0-1,0 1 1,0-1 0,0 1 0,0 0 0,0 1 0,0-1-1,0 0 1,0 1 0,0 0 0,-4 3 0,-4 3 113,0 0 0,1 1 0,-19 18 0,10-7-10,0 1 0,2 1 0,0 0 0,1 1 0,1 2 0,-14 29 0,25-43-149,1 0 0,-5 17 0,8-25-127,0 1-1,0 0 1,1 0-1,-1-1 1,1 1-1,0 0 1,0 0-1,1 0 1,-1-1-1,2 8 1,-2-11-40,1 1 0,-1-1 0,0 1 0,0-1 0,0 1 0,1-1 0,-1 1 0,0-1 0,0 0 0,1 1 0,-1-1 0,1 1 0,-1-1 0,0 0 0,1 1 0,-1-1 0,1 0 0,-1 1 0,1-1 0,-1 0 0,1 0 0,-1 1 0,1-1 0,-1 0 0,1 0 0,-1 0 0,1 0 0,-1 0 0,1 0 0,-1 0 0,1 0 0,-1 0 0,1 0 0,-1 0 0,1 0 0,0 0 0,16-9 23,-14 7-10,3-2-41,-1 0 0,1-1 0,-1 1 0,0-1 0,0-1 0,0 1 0,4-8 0,25-44-97,-28 45 92,21-40-117,28-80-1,-52 117-8,-6 30 130,1 1 0,0 0-1,2-1 1,-1 1-1,2 0 1,0-1 0,5 27-1,-4-32 66,1-1 0,0 1-1,1-1 1,-1 0-1,2 0 1,7 13-1,-9-17-8,1 0 0,-1-1 0,1 1-1,1-1 1,-1 0 0,0 0-1,1 0 1,0-1 0,0 1-1,0-1 1,11 4 0,-10-5 18,0 0-1,1 0 1,-1-1 0,1 0-1,-1-1 1,1 0 0,-1 0-1,12-1 1,-1-1 36,0-1 0,19-6 0,-28 6-92,1 0 0,-1-1 0,0 0 0,0 0 0,0-1 0,0 0 0,-1 0 0,0-1 0,0 0 0,0 0 0,6-8 0,-1-2 22,0 0-1,0-1 0,15-32 0,105-225-120,-86 188 8,57-122-135,-99 199 177,0-1-1,-1 0 1,0 0 0,0-1-1,-1 1 1,1-11-1,-3 20 16,0 0 0,0 0 0,0-1-1,-1 1 1,1 0 0,0 0-1,0 0 1,-1 0 0,1 0-1,-1 0 1,0-1 0,1 1 14,0 1 1,-1 0-1,1-1 1,0 1-1,-1 0 0,1-1 1,0 1-1,-1 0 1,1 0-1,0 0 1,-1-1-1,1 1 1,-1 0-1,1 0 1,-1 0-1,1 0 1,0 0-1,-1 0 1,1 0-1,-1 0 1,1 0-1,-1 0 1,1 0-1,-1 0 1,1 0-1,0 0 1,-1 0-1,1 0 1,-1 0-1,1 1 0,0-1 1,-1 0-1,1 0 1,-1 1-1,1-1 1,-7 4-28,1 0 0,1 1 0,-1 0 0,1 0 0,0 0 0,-9 12 0,-25 39 64,28-36-18,0 1 1,1 0-1,1 0 1,1 1-1,-5 26 0,-17 112 129,28-148-123,-14 111 112,14-101-67,2 0 1,0 1 0,5 31-1,-4-47-11,0 0 0,1-1 1,0 1-1,4 8 0,-5-13-19,0 0 1,0 0-1,0 0 0,0 0 0,0-1 1,0 1-1,1 0 0,-1-1 1,1 1-1,-1-1 0,1 1 0,0-1 1,-1 0-1,1 0 0,0 0 1,0 0-1,4 2 0,-2-3-3,0 1-1,0-1 1,0 0 0,0-1-1,0 1 1,0-1-1,0 1 1,0-1 0,0-1-1,-1 1 1,1 0-1,0-1 1,-1 0 0,6-3-1,4-4-54,-1-1-1,0 0 1,-1-1-1,14-17 1,40-56-154,-44 55 102,9-10 6,19-25-111,60-105-1,-71 96 90,-5-1-1,45-144 0,-48 119-8,-28 86 99,-10 24 19,-77 150 537,57-111-384,2 2 0,-29 84 0,43-99-176,2 1 1,1 0 0,2 0-1,-3 63 1,10-83-14,0 0 0,1 0 0,1 0 0,1 0 0,0-1 0,2 1 0,8 22 0,-11-34-468,1-1 0,0 1 0,0-1 1,0 1-1,1-1 0,0 0 0,0 0 0,0-1 1,0 1-1,1-1 0,0 0 0,0 0 0,9 5 1,12 6-1883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50.4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318 47 2976,'1'-15'8220,"-13"11"-5031,10 3-3228,-14-5 1700,3 1-573,0 0 0,-19-3 1,27 7-1028,0 0 0,0 1 1,0 0-1,0 0 0,0 0 0,0 1 1,0-1-1,1 1 0,-1 0 1,-7 3-1,2 0-15,0 1-1,0 0 1,1 0-1,-1 1 1,1 0-1,0 1 1,1 0 0,0 0-1,0 1 1,0 0-1,1 0 1,1 1-1,-1 0 1,1 0 0,-5 11-1,5-8 2,1 1 0,0 0 0,1 0-1,0 0 1,1 1 0,0-1 0,2 1 0,-1 0-1,2-1 1,-1 1 0,4 23 0,-2-29 50,1 0 0,0-1 0,0 1 0,0 0 0,6 10 1,-7-15-46,1 1 1,0-1-1,0 0 1,-1-1-1,2 1 1,-1 0 0,0 0-1,1-1 1,-1 1-1,1-1 1,0 0-1,0 0 1,-1 0 0,1 0-1,5 1 1,-6-2-40,1 0 1,-1-1 0,1 0 0,-1 1-1,1-1 1,-1 0 0,1 0 0,-1-1-1,1 1 1,-1 0 0,1-1-1,-1 0 1,1 1 0,-1-1 0,0 0-1,1 0 1,-1 0 0,0-1 0,0 1-1,0 0 1,0-1 0,0 0 0,0 1-1,0-1 1,2-3 0,6-6 41,-2 0 0,1-1 0,8-17 0,-10 18-35,53-98 39,-52 96 41,-2-2 1,0 1 0,5-19-1,-9 26 1,-1 0-1,1 0 1,-1 0-1,-1 0 1,1 0-1,-1 0 1,0 0 0,-1 0-1,-2-10 1,-3 3 116,6 14-204,-1 0-1,1-1 0,0 1 0,-1 0 1,1 0-1,0-1 0,0 1 1,-1 0-1,1 0 0,0 0 0,-1-1 1,1 1-1,-1 0 0,1 0 0,0 0 1,-1 0-1,1 0 0,0 0 1,-1 0-1,1 0 0,-1 0 0,0 0 1,0 0-9,1 1 1,-1-1 0,0 1 0,0 0-1,0-1 1,0 1 0,1 0-1,-1 0 1,0-1 0,1 1 0,-1 0-1,1 0 1,-1 0 0,1 0-1,-1 0 1,1 0 0,-1 0 0,1 0-1,0 0 1,0 0 0,-1 0-1,1 0 1,0 2 0,-2 16 27,0 1 1,1 0-1,2 0 1,0-1-1,1 1 0,0 0 1,2-1-1,0 1 1,2-1-1,0-1 0,1 1 1,11 21-1,-17-36 8,1-1 0,-1-1 0,1 1 0,0 0 0,0 0 0,0-1 0,0 1 0,0-1 0,1 1 0,-1-1 0,1 0 0,-1 0 0,1 0 0,0 0 0,0-1 0,0 1 0,0-1 0,0 1 0,0-1 0,0 0 0,0-1 0,1 1 0,-1 0 0,0-1 0,0 0 0,1 0 0,-1 0 0,0 0 0,1 0 0,-1-1 0,0 1 0,1-1 0,5-2 0,3-3 47,1 0 1,-1-1-1,0-1 0,-1 0 0,21-18 1,46-55 10,-69 72-91,9-11 27,113-113-36,-113 118-72,-18 15 80,1-1 1,0 0-1,0 1 0,0-1 0,0 1 0,-1-1 0,1 1 0,0-1 1,0 1-1,0 0 0,0-1 0,0 1 0,0 0 0,0 0 1,0 0-1,0 0 0,0 0 0,1 0 0,-1 1 36,0 1 1,-1-1-1,1 1 0,-1 0 1,1-1-1,-1 1 0,1 0 0,-1-1 1,0 1-1,0 0 0,0 0 1,0-1-1,0 1 0,0 0 0,-1 2 1,0 0-16,-9 67 231,0 12-25,4-18-89,7-57-66,1-8-45,4-9-28,-5 6 1,22-37-29,21-38-102,-38 69 112,1 0-1,0 0 1,0 0-1,1 1 1,15-12-1,-22 19 16,-1 0 0,1 1 0,0-1 0,0 0-1,0 1 1,0-1 0,0 1 0,0-1 0,0 1 0,0-1 0,0 1 0,0 0 0,0 0-1,1-1 1,-1 1 0,0 0 0,0 0 0,0 0 0,0 0 0,0 0 0,0 0-1,1 1 1,-1-1 0,0 0 0,0 1 0,0-1 0,0 0 0,0 1 0,0-1-1,0 1 1,0 0 0,0-1 0,0 1 0,0 0 0,-1-1 0,1 1 0,0 0-1,0 0 1,-1 0 0,1 0 0,0 0 0,0 2 0,2 3 15,0 0 1,0 1 0,-1-1-1,1 1 1,0 7-1,-3-14-16,15 83 243,-13-61-296,2-1 0,0 1-1,1-1 1,2 0 0,10 24-1,-17-43-187,1-1 0,0 1 0,0-1-1,0 0 1,0 1 0,0-1 0,0 0-1,0 1 1,0-1 0,1 0 0,-1 0-1,0 0 1,1 0 0,1 1-1,-1-2-372,-1 1-1,0-1 0,1 0 0,-1 1 0,0-1 0,1 0 0,-1 0 0,1 0 0,-1 0 0,3 0 0,10-1-2137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52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185 697 7968,'0'-1'239,"0"1"1,0-1-1,-1 0 0,1 1 1,0-1-1,-1 1 1,1-1-1,-1 1 1,1-1-1,0 0 1,-1 1-1,1 0 0,-1-1 1,1 1-1,-1-1 1,0 1-1,1 0 1,-1-1-1,1 1 0,-1 0 1,0-1-1,1 1 1,-2 0-1,-19 3 5161,8 1-4883,0 1-1,1 1 1,0 0 0,0 1-1,0 0 1,1 1 0,-14 12-1,21-16-424,0 0 0,0 0 0,0 0 0,1 1 0,-1-1 0,1 1 0,0 0 0,0 0 0,1 0 0,-3 6 0,5-8-67,-1-1 1,1 0-1,-1 0 0,1 0 0,0 1 1,-1-1-1,1 0 0,1 0 0,-1 0 1,0 1-1,0-1 0,1 0 0,-1 0 1,1 0-1,0 0 0,-1 0 0,1 0 0,0 0 1,0 0-1,1 0 0,-1 0 0,0 0 1,1 0-1,-1-1 0,1 1 0,-1-1 1,1 1-1,2 1 0,-2-1-5,0-1-1,0 0 1,1 0 0,-1 0-1,0 0 1,0 0-1,1 0 1,-1 0 0,0-1-1,1 1 1,-1-1-1,1 0 1,-1 1 0,0-1-1,1 0 1,3-1-1,-2 0 0,0 0 0,0 0 0,0 0 0,0-1-1,0 0 1,0 0 0,-1 0 0,8-5-1,-4 2-27,0-1-1,-1 0 1,0 0-1,0-1 1,0 0-1,-1 0 0,1 0 1,5-13-1,-8 14-2,-1 0 0,1-1 0,-1 1 0,0-1 0,-1 1 0,0-1 0,0 0 0,0 1 0,-1-1 0,0 0-1,0 0 1,-1 0 0,0 1 0,0-1 0,0 0 0,-1 1 0,0-1 0,-3-6 0,4 11-6,0 1 0,-1-1 0,1 1 0,0-1 1,-1 1-1,1 0 0,0-1 0,-1 1 0,0 0 0,1 0 0,-1 0 1,0 0-1,0 0 0,-3 0 0,4 0 3,0 1-1,-1-1 1,1 1-1,0 0 1,-1-1-1,1 1 1,-1 0 0,1 0-1,0 0 1,-1 0-1,1 0 1,-1 1-1,1-1 1,0 0 0,-1 1-1,1-1 1,0 1-1,-1-1 1,1 1-1,-2 1 1,3-2 11,0 0 0,0 0 0,0 0 1,-1 1-1,1-1 0,0 0 0,0 0 0,0 1 1,0-1-1,0 0 0,0 0 0,-1 1 0,1-1 1,0 0-1,0 0 0,0 1 0,0-1 0,0 0 1,0 0-1,0 1 0,0-1 0,0 0 0,0 1 1,1-1-1,-1 0 0,0 0 0,0 1 0,0-1 0,0 0 1,0 0-1,0 1 0,0-1 0,1 0 0,-1 0 1,0 0-1,1 1 0,6 6 28,-2-3 49,0 0 0,1 0 0,-1-1 0,1 0 1,0 0-1,0 0 0,0-1 0,1 0 0,-1 0 0,0 0 1,1-1-1,-1 0 0,1 0 0,-1-1 0,1 0 1,-1 0-1,12-2 0,29-11 233,-1-2-1,81-37 1,-100 39-240,-1 0 0,0-2 0,39-30 0,-49 33-18,-2-2 0,1 1-1,-2-2 1,0 0-1,-1-1 1,15-23-1,-5-3 154,31-82 0,-31 69-101,-16 39-218,-6 12-151,-2 5 56,-5 9-78,-52 125-226,34-81 527,2-8-51,3 1-1,1 1 1,-12 53 0,27-84 52,1 1 1,1 0-1,1 33 0,1-43 40,0 0-1,1 0 1,0 0 0,1 0-1,0 0 1,0 0 0,1 0 0,0-1-1,0 1 1,8 12 0,-10-18-47,0-1 0,0 1 0,1-1 0,-1 1 1,0-1-1,1 1 0,-1-1 0,1 0 0,0 0 0,-1 0 1,1 0-1,0 0 0,0 0 0,-1 0 0,1-1 0,0 1 0,0-1 1,0 1-1,0-1 0,0 0 0,0 0 0,0 0 0,0 0 1,0 0-1,2 0 0,1-1-23,-1-1 0,1 1 0,-1-1 1,0 0-1,0 0 0,1 0 0,-2 0 0,1-1 1,7-5-1,16-17-48,-2-2 1,0 0-1,27-41 0,-37 46 28,-1 0-1,17-38 1,-23 45 13,42-87 28,138-260 482,-176 342-273,-7 12-140,0 1 0,0-1 0,4-12 1,-7 13-110,-4 7-23,-10 17-27,-18 42 140,3 3 0,-22 70 1,34-90 19,-59 171 157,23-25-52,30-103 30,17-71-251,8-21-362,1-4 179,1-3 86,1 1 0,0-1-1,1 1 1,1 1 0,0 0-1,1 0 1,0 1 0,1 0-1,0 1 1,0 0 0,20-13-1,-28 22 177,-1-1-1,1 1 0,-1 0 1,1 0-1,0 1 1,-1-1-1,1 0 1,0 1-1,-1 0 0,1-1 1,0 1-1,-1 0 1,1 1-1,0-1 1,0 0-1,-1 1 0,1-1 1,0 1-1,3 2 1,3 1 119,0 1 0,0 0 0,0 0 0,7 8 0,16 9-66,-23-18-37,0 0 1,0 0-1,1 0 1,-1-1-1,1-1 1,0 1-1,0-2 0,0 1 1,0-2-1,19 1 1,-16-2-49,-1-1 1,0 0-1,0 0 1,0-1-1,0-1 1,0 0-1,-1-1 1,18-9-1,-23 11-29,-1-1 0,1 0-1,-1-1 1,1 1 0,-1-1 0,-1 0-1,1-1 1,-1 1 0,0-1 0,0 0-1,0 0 1,5-12 0,-9 17 65,1 1 0,-1-1 0,0 0-1,1 0 1,-1 0 0,0 0 0,0 0 0,0 0 0,0 0 0,0 0 0,0 0 0,0 0 0,0 0-1,0 0 1,0-1 0,-1 1-49,1 1-1,0 0 0,0-1 0,-1 1 1,1 0-1,0-1 0,0 1 1,-1 0-1,1 0 0,0-1 0,-1 1 1,1 0-1,0 0 0,-1 0 1,1 0-1,-1-1 0,1 1 1,0 0-1,-1 0 0,1 0 0,-1 0 1,1 0-1,0 0 0,-2 0 1,0 0-53,-1 1 1,0-1 0,1 1 0,-1 0 0,1 0 0,-1 0 0,1 0-1,-1 0 1,-2 2 0,0 1 112,-1 0 0,1 1 0,0-1 0,1 1-1,-1 0 1,1 1 0,0-1 0,0 1 0,1-1 0,0 1-1,-5 10 1,7-13-5,0 1 0,0-1-1,0 1 1,1-1 0,-1 1-1,1-1 1,-1 1 0,1 0-1,0-1 1,1 6 0,0-7-18,0 1 0,-1-1 0,1 0 0,0 0 1,0 1-1,0-1 0,0 0 0,1 0 0,-1 0 0,0-1 1,1 1-1,-1 0 0,1 0 0,0-1 0,0 1 0,0-1 1,2 2-1,-1-2-36,0 1 1,0-1 0,0 0-1,0 0 1,0-1-1,0 1 1,0-1 0,0 1-1,0-1 1,0 0 0,1 0-1,-1 0 1,0-1-1,0 1 1,0-1 0,5-1-1,2-1-55,0-1 0,0 0-1,15-9 1,-15 7 60,1 1 0,0 0 1,0 0-1,1 1 0,17-4 1,-24 7 8,0 0 1,0 0-1,0 1 0,1 0 1,-1 0-1,0 0 0,0 1 1,1 0-1,-1 0 1,0 0-1,0 1 0,0 0 1,0-1-1,-1 2 0,6 2 1,6 5-54,26 23 0,-28-20-1907,23 14 1,-19-12-1995,-17-15 3717,-1 1 1,1-1-1,-1 1 1,0 0-1,0-1 1,1 1-1,-1-1 0,0 1 1,0-1-1,1 1 1,-1 0-1,0-1 1,0 1-1,0-1 0,0 1 1,0 0-1,0-1 1,0 1-1,0 0 1,0-1-1,0 1 0,-1-1 1,1 1-1,0 0 1,0-1-1,0 1 1,-1-1-1,1 1 0,-1 0 1,-4 11-2190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52.4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97 11648,'-48'-16'5951,"51"16"-4671,7 8-832,25-8 1184,15 3-960,39-9-96,11-3-352,30-11-640,-9 4 192,24-7-3136,-16 6 1824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54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0 734 3232,'4'14'1491,"0"1"0,-2-1 0,0 1 0,1 16 0,0 0 1134,-1-17 3193,3-19-4927,11-15-126,0-1 1,15-25 0,9-14-263,71-79 243,-86 109-602,2 2 0,1 1 0,49-37 0,-70 59-89,1 0-1,-1 0 0,1 0 1,0 1-1,10-4 1,-16 7-48,-1 1 0,1-1 0,-1 1 0,1-1 0,-1 1 0,1 0 0,0 0 0,-1-1 0,1 1 0,-1 0 0,1 0 0,0 0 0,-1 1 0,1-1 0,-1 0 0,1 1 0,-1-1 0,1 1 0,-1-1 0,1 1 0,-1 0 0,0-1 0,1 1 0,-1 0 0,0 0 1,1 0-1,-1 0 0,0 0 0,0 1 0,0-1 0,0 0 0,0 0 0,0 1 0,0-1 0,-1 0 0,2 4 0,-1-1 17,1 0-1,-1 0 1,-1 0-1,1 0 1,0 0-1,-1 0 1,0 0 0,0 0-1,-1 6 1,-9 36 200,8-36-167,-61 186 534,31-105-115,21-62-298,4-12 150,13-28 136,4-7-457,2-1 0,0 2-1,1-1 1,0 2-1,2 0 1,32-28 0,109-71-218,-146 108 242,91-60-335,-99 65 299,0 1-1,0-1 1,1 1-1,-1 0 1,0 0-1,1 0 1,-1 0-1,4 0 1,-5 0 5,-1 1-1,1 0 1,-1 0 0,1 0 0,0 0-1,-1 1 1,1-1 0,-1 0 0,1 0 0,-1 0-1,1 0 1,-1 0 0,1 1 0,-1-1-1,1 0 1,-1 1 0,1-1 0,-1 0 0,1 1-1,-1-1 1,0 0 0,1 1 0,-1-1-1,0 1 1,1-1 0,-1 1 0,0-1-1,1 1 1,-1-1 0,0 1 0,0-1 0,0 1-1,1-1 1,-1 1 0,0-1 0,0 1-1,0-1 1,0 1 0,0-1 0,0 2 0,0 11 29,-1 0 1,0 0 0,0 1 0,-2-1 0,-6 21 0,-1 12-81,-2 13 8,-17 114 331,28-162-255,0 1 1,1-1-1,1 0 1,-1 1-1,4 12 1,-4-21-22,1-1 1,0 0 0,-1 1 0,1-1 0,0 0 0,0 0-1,1 1 1,-1-1 0,0 0 0,1 0 0,-1-1 0,1 1-1,2 2 1,-2-3-6,-1 0-1,1 0 1,0 0 0,-1 0-1,1-1 1,0 1-1,0-1 1,0 1-1,0-1 1,-1 0 0,1 0-1,0 1 1,0-1-1,0 0 1,0-1 0,0 1-1,0 0 1,-1-1-1,4 0 1,2-1 7,-1 0 1,0-1-1,0 0 1,0 0-1,0 0 1,-1-1-1,1 0 0,-1 0 1,0 0-1,0 0 1,0-1-1,-1 0 1,7-9-1,3-6-104,-2-1-1,15-33 0,-16 31 59,84-181 107,-91 197-79,-1-1 0,0 1-1,0-1 1,-1 1 0,0-1 0,0 0-1,-1 0 1,0 0 0,-1 0-1,0 0 1,0 1 0,0-1 0,-1 0-1,-2-9 1,3 16-33,0 0-1,-1-1 1,1 1-1,-1-1 1,0 1-1,1 0 1,-1-1-1,0 1 1,0 0-1,0 0 1,0-1-1,0 1 0,0 0 1,0 0-1,-2-1 1,2 2 16,0-1 1,0 1-1,1-1 1,-1 1-1,0 0 1,0 0-1,0 0 1,0-1-1,0 1 1,0 0-1,0 0 1,0 0-1,0 0 1,0 1-1,0-1 0,0 0 1,-2 1-1,0 0 11,0 1 0,0-1-1,1 1 1,-1 0 0,0 0-1,1 0 1,-1 0 0,1 0-1,0 0 1,0 1 0,0-1 0,-2 4-1,-3 3 12,2 0 0,-1 1-1,1 0 1,1 0 0,0 0 0,-5 20 0,5-12 54,1-1 1,0 0-1,2 1 1,0 0 0,1-1-1,3 25 1,-1-25 30,-1 0 1,2 1 1,0-1-1,1 0 0,10 28 1,-13-43-69,0 0 1,0 0 0,1 1 0,-1-1 0,1 0 0,-1 0 0,1 0 0,0-1-1,0 1 1,-1 0 0,1-1 0,0 1 0,1-1 0,-1 0 0,0 1 0,0-1 0,0 0-1,1 0 1,-1 0 0,1-1 0,-1 1 0,1-1 0,4 1 0,1-1 14,0 0 0,1-1 0,-1 1-1,0-2 1,1 1 0,10-5 0,15-5 20,0-2-1,-1-2 1,31-18-1,91-65 26,-124 75-17,-2-1-1,-1-1 0,0-1 1,-2-2-1,34-46 0,-55 66-116,0 0 0,7-13 0,-11 17-100,-2 5 4,-10 18-39,-4 9 133,2 1-1,1 0 0,1 0 1,-12 61-1,16-59 49,-11 68 168,16-84-81,1 0 1,0-1 0,2 1 0,2 25 0,5-16 72,-8-23-143,0-1 0,0 1 0,1 0 0,-1-1-1,0 1 1,1 0 0,-1-1 0,1 1 0,-1 0 0,1-1 0,-1 1 0,1-1 0,-1 1 0,1-1 0,0 1 0,-1-1 0,1 1 0,0-1 0,-1 0 0,1 1 0,0-1 0,0 0 0,-1 1 0,1-1 0,0 0 0,0 0 0,-1 0 0,1 0-1,1 0 1,1-1 10,0-1 0,0 0-1,0 1 1,0-1 0,-1 0-1,1 0 1,0-1 0,-1 1-1,0-1 1,1 1 0,-1-1-1,2-4 1,18-29 22,18-43-1,19-32-252,-2 36 260,-6 10-94,-51 65 40,0 0 0,0 0 0,0 0 0,-1 0-1,1 0 1,0 0 0,0 0 0,0 0-1,0 0 1,0-1 0,0 1 0,0 0-1,0 0 1,0 0 0,0 0 0,-1 0-1,1 0 1,0 0 0,0 0 0,0 0 0,0 0-1,0 0 1,0 0 0,0 0 0,0 0-1,0-1 1,0 1 0,0 0 0,0 0-1,0 0 1,0 0 0,0 0 0,0 0-1,0 0 1,0 0 0,-13 11-127,7-4 134,0 1 1,0 0-1,1 0 1,0 1-1,1-1 1,0 1-1,0 0 1,-2 11-1,-16 78 55,22-97-56,-1 0 4,-4 22-8,2 0 1,0 0-1,1 0 0,1 0 0,2 25 0,0-44 30,0 0 0,-1-1 0,2 1 0,-1 0 1,0-1-1,1 1 0,2 3 0,-3-5-13,-1-1 0,1 0 0,0 0 0,0 1 0,0-1 0,0 0 0,0 0 0,0 0 0,0 0 0,1 0-1,-1-1 1,0 1 0,1 0 0,-1 0 0,0-1 0,1 1 0,-1-1 0,1 1 0,-1-1 0,1 0 0,2 1 0,2-2-2,-1 0 1,1 0 0,-1-1-1,1 1 1,-1-1 0,1 0-1,-1-1 1,0 1 0,0-1-1,5-4 1,24-19 60,46-48 0,-35 33-128,-1 1 18,-2-1 0,50-63 0,-62 60 11,-2-1 0,-3-1 0,28-65 0,32-126 70,-67 183-25,-12 36-87,7-37 1,-13 51 33,2-10-65,-2 14 87,0 0-1,0-1 1,0 1 0,0 0-1,0 0 1,0-1 0,0 1-1,0 0 1,-1 0 0,1-1 0,0 1-1,0 0 1,0 0 0,0-1-1,0 1 1,0 0 0,-1 0-1,1 0 1,0-1 0,0 1-1,0 0 1,-1 0 0,1 0 0,0 0-1,0-1 1,0 1 0,-1 0-1,1 0 1,0 0 0,0 0-1,-1 0 1,1 0 0,0 0-1,0 0 1,-1 0 0,1 0-1,-1 0 4,1 0 0,-1 0-1,1 0 1,0 0-1,-1 0 1,1 1-1,0-1 1,-1 0 0,1 0-1,0 1 1,-1-1-1,1 0 1,0 0-1,0 1 1,-1-1 0,1 0-1,0 1 1,0-1-1,0 0 1,-1 1 0,1-1-1,0 1 1,0-1-1,0 0 1,0 1-1,0-1 1,0 1-1,-16 43-56,3 0-1,-10 60 1,12-48 44,4-26-5,-37 187 63,29-106-697,-1 196-1,21-243-1972,0-7-5837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54.9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14 108 9056,'-14'-8'4096,"36"-9"-3552,-4 10 1536,9 2-1249,19-3 353,2 5-672,16-9-256,4 4-160,-2-4-96,-6 4 32,6-4-608,-2 7 320,-1 2-3199,-10 3 1887,-8 3-3552,-9 6 2912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3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7 307 3392,'-7'-2'2589,"13"6"1778,8 5-2721,-10-6-1458,0 0 0,-1-1-1,1 1 1,1-1 0,-1 0 0,0-1-1,0 1 1,1-1 0,-1 1 0,1-1-1,-1-1 1,1 1 0,-1-1-1,1 1 1,0-1 0,-1-1 0,1 1-1,0-1 1,-1 1 0,5-3-1,5 0-2,-1-2 0,1 1 0,-1-2-1,0 0 1,17-10 0,-3-2 125,-1-2 0,-1 0 0,-1-1 1,-1-1-1,31-39 0,-50 56-240,-1 1-1,0-1 1,0 0-1,0 0 1,-1 0-1,0 0 1,0 0-1,0 0 1,0-1-1,-1 1 1,1-11-1,-1 14-41,-1 0 0,0-1 0,0 1-1,-1 0 1,1-1 0,0 1 0,-1 0 0,1-1 0,-1 1 0,0 0-1,0 0 1,0-1 0,0 1 0,0 0 0,-1 0 0,1 0-1,0 0 1,-1 1 0,0-1 0,1 0 0,-1 1 0,0-1-1,0 1 1,0-1 0,0 1 0,0 0 0,0 0 0,0 0 0,-4-1-1,1 0-58,0 1 0,-1-1-1,1 1 1,0 1-1,-1-1 1,1 1 0,-1 0-1,1 0 1,-1 1 0,1 0-1,0-1 1,-1 2-1,1-1 1,0 1 0,0 0-1,-9 4 1,10-4 32,0 0 1,1 0-1,-1 1 1,0 0-1,1 0 1,0 0-1,-1 0 1,1 0-1,0 0 0,1 1 1,-1 0-1,1-1 1,-1 1-1,1 0 1,0 0-1,1 0 1,-1 1-1,1-1 1,-1 0-1,1 0 1,0 6-1,1-1 46,-1 0 0,2 0 0,-1-1-1,2 1 1,-1 0 0,1-1 0,0 1 0,1-1 0,0 1-1,0-1 1,1 0 0,0 0 0,0-1 0,11 15 0,-10-15 53,0-1 0,1 0 1,0 0-1,0 0 1,0-1-1,1 0 1,0 0-1,0-1 0,0 0 1,0 0-1,1 0 1,0-1-1,-1 0 0,1-1 1,16 3-1,-19-4-53,0-1 1,1 0-1,-1-1 0,0 1 0,0-1 0,1 0 0,-1 0 1,0-1-1,0 1 0,0-1 0,0 0 0,-1-1 0,1 1 1,0-1-1,5-4 0,7-7 85,-1 0-1,22-24 1,-11 10 52,1 0-174,-7 6-90,1 1-1,30-21 1,-45 37 37,0 0 1,1 1-1,-1-1 1,1 2-1,0-1 0,0 1 1,1 0-1,-1 1 1,1 0-1,-1 1 1,1-1-1,10 1 1,-10 2 116,0 1 0,1 0 0,-1 0 0,0 0 0,-1 2 0,1-1 0,15 9 0,2 0-106,2 1 161,-1 1 0,35 23 0,46 42 269,-69-49-239,-32-25-274,-1-1 0,1 0 1,14 6-1,-6-34-16066,-3 8 12864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3:4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3395 87 992,'0'4'2091,"9"-4"5818,-14 1-7667,-8 3 844,11-5-968,0 1 1,0 0 0,0-1-1,0 1 1,0-1 0,0 0-1,0 1 1,0-1 0,0 0-1,-1-1 1,0 0-12,0 1 0,1-1 0,-1 1-1,0 0 1,-5-1 0,-11-2 247,6 1-192,1 1-1,0 0 1,-1 1-1,1 0 0,-20 2 1,22-1-103,1 0 1,0 0-1,-19-3 1,18 2-25,-1 0 0,0 0 0,-12 2 1,15-1-23,-1 0 1,1 0 0,0-1 0,-11-3 0,-22-1 503,4 9 176,29-4-593,0-1 0,0 0 0,-1 0 0,1-1 0,0 1-1,-10-5 1,13 4 11,0 1 0,0 0 0,-1 0 0,-10 0 0,-12-2 81,-6 0-72,24 2-68,-1 0 1,1 0 0,-20-6-1,10 2-119,0 0-1,-1 1 0,-29-1 1,-65 2 300,-74 11 338,155-9-349,-83 4-34,98-2-193,13-1 37,-1 1 0,0-1 0,1 1 0,-1 0 0,-8 3 0,3 0 53,-22 3-1,1 0 238,-76 13-75,65-13-121,-113 18 217,-53 10-153,134-19 13,55-11-101,-24 7 0,-6 3 89,-14 1-95,19-8-111,2 1 1,-82 29 0,86-24 126,-33 13-53,44-13-74,0 1 1,0 2-1,2 1 1,0 0-1,1 2 1,-41 42-1,49-43 26,-36 37-32,38-43 52,-1-1-1,-23 12 1,15-9 85,-14 7 77,0-2 1,-46 15-1,9-3-91,59-23-107,-21 14-1,-1 1 140,28-17-102,1 0-1,0 1 1,0 0-1,1 1 1,0 0-1,1 0 1,0 1-1,0 0 1,1 0-1,0 1 1,-9 21 0,11-20 11,1-1 1,-3 17 0,-4 10 129,4-13-68,0 1 1,-3 34-1,-7 25 69,10-56-39,2 1 0,0 0-1,0 60 1,5-82-82,0 0 1,0 0-1,1 0 0,0 0 1,1 0-1,0-1 0,0 1 1,1-1-1,4 11 0,5 4 83,-10-17-98,1 0 0,0 0 0,0 0 0,5 6 0,24 24 490,-2 0-650,-5-5 282,1-2-1,42 36 1,76 52 123,-105-87-324,1-2 0,52 27 0,-59-37 30,111 49 390,-124-58-374,1-2 1,0 0-1,0-1 0,0-2 1,31 3-1,397 16 246,-335-16-145,35-4 90,-47-1-301,202-7 162,-61-1-82,263-3 293,-336 5-168,-70 3-29,266-20-25,30-50-169,-268 38-9,-100 25 133,-1-2 1,41-21-1,-45 17-15,0-1-1,-1-1 0,31-32 0,12-9-27,-29 28 41,2 3-1,0 0 1,61-29 0,93-52-248,-183 103 247,6-5-11,0-1-1,-1 0 0,-1-1 1,0-1-1,0 0 1,-1 0-1,-1-1 1,0-1-1,-1 0 0,10-20 1,-16 26-23,0 1 1,-1-1 0,0 0-1,3-16 1,3-40 39,-5 34-87,0-9-3,-2-71 1,-3 66 123,1 20-102,-2-1 0,-1 1 0,0-1 0,-13-39 0,5 19 286,7 30-214,0 0 0,-1 1-1,0-1 1,-9-16 0,-10-11-183,-44-62 0,55 89 146,0 0 0,-2 0-1,0 1 1,0 1 0,-1 0 0,-23-14-1,18 15 52,-16-11-38,-59-28 0,1 5-233,64 30 252,16 10 19,-1 1-1,-30-9 1,-1 1 20,34 11-82,1 0 0,-1 0 0,1 2 0,-23-1 1,-7-1 83,-42-3-86,-110 7-1,148 0 51,-34 3 59,61-4-90,0 0 0,-22-3 1,-17-1 122,-87 7-1935,143-3 1203,0 0-1,1 0 1,-1 0-1,1 1 1,-1-1 0,1 1-1,-1-1 1,1 1 0,0-1-1,-1 1 1,1 0 0,0 0-1,-1 0 1,1 0 0,0 0-1,0 0 1,0 0-1,0 0 1,0 0 0,-2 3-1,-3 12-4289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55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1 530 8128,'9'-2'3862,"0"-8"-3824,-6 5 510,49-62 2873,-1 0-2709,-8 19-4,1 2 0,3 2 0,57-42 0,77-53 4006,-171 132-4182,0-1-15,-15 15-558,-5 4 39,1 0-1,0 1 1,1 1-1,1-1 1,0 2-1,1-1 1,-9 25-1,12-26 18,-1 0 1,2 0-1,0 0 0,0 0 1,1 1-1,0-1 0,1 1 1,1-1-1,3 21 1,-3-29-4,0 1 1,0-1 0,1 0 0,-1 1-1,1-1 1,0 0 0,0 0 0,1 0 0,4 7-1,-5-9-25,0-1 0,0 1 1,0-1-1,0 1 0,0-1 0,0 1 0,0-1 0,0 0 0,0 0 0,1 0 0,-1 0 0,0-1 0,1 1 0,-1-1 0,1 1 0,-1-1 0,0 0 0,1 0 0,-1 0 1,4 0-1,1-1-15,0-1 1,0 1-1,0-1 1,-1 0 0,1-1-1,0 0 1,-1 0 0,0 0-1,0-1 1,0 0 0,9-7-1,6-8-61,31-35 0,-11 10 89,23-18 816,-69 69-802,-1 0 0,1 0 0,1 0 0,-1 1 1,1 0-1,0 0 0,1 0 0,0 0 0,0 1 0,-2 12 0,1 2 194,1 0 0,-1 46 0,4-63-149,0 0 1,0 0-1,1 0 1,0 0 0,0-1-1,1 1 1,0 0-1,0-1 1,0 1 0,6 8-1,-7-12-37,0 0 0,1 0 0,-1 0 0,1 0 0,-1-1 1,1 1-1,0 0 0,0-1 0,0 0 0,0 1 0,0-1 0,0 0 0,0 0 0,0 0 0,1 0 0,-1-1 0,0 1 0,1-1 0,-1 1 0,0-1 0,1 0 0,-1 0 0,0 0 1,1 0-1,-1 0 0,1 0 0,-1-1 0,0 1 0,5-2 0,1-1-21,0-1 0,-1 1 0,1-1 0,-1-1 0,0 1 0,0-1 0,0-1 0,-1 1 0,11-13 0,2-4-11,24-35-1,-36 46-37,1-1 0,-1 1 0,-1-1 0,0 0 0,-1 0 0,0-1 0,-1 0 0,-1 0 0,0 0 0,0 0 0,0-18 0,-3 29 37,0-1 0,0 1 0,0-1-1,-1 1 1,1-1 0,-1 1 0,1 0 0,-1-1 0,0 1-1,0 0 1,0 0 0,0-1 0,-1 1 0,1 0-1,-1 0 1,1 0 0,-1 0 0,0 1 0,1-1 0,-1 0-1,0 1 1,0-1 0,0 1 0,0 0 0,-1 0-1,1-1 1,0 1 0,0 1 0,-1-1 0,-4-1 0,2 1-10,-1 0 0,0 0 0,0 1 0,0 0 0,0 0 0,0 0 0,0 1 0,0 0 1,0 0-1,0 0 0,-9 4 0,16-5 55,-1 1-1,1 0 1,0-1 0,-1 0 0,1 1 0,-1-1-1,1 1 1,0-1 0,0 0 0,-1 1-1,1-1 1,0 0 0,0 0 0,-1 0 0,1 0-1,0 0 1,1 0 0,119-7 488,-113 6-516,62-8-27,-45 5 91,0 1 1,0 0-1,1 2 0,45 5 0,-69-4-42,1 1-1,-1-1 0,0 1 0,0 0 0,0 0 0,0 0 1,0 0-1,0 0 0,0 0 0,0 1 0,0-1 0,0 1 1,-1-1-1,1 1 0,-1 0 0,1-1 0,-1 1 0,0 0 1,1 0-1,-1 0 0,0 0 0,0 0 0,-1 1 0,1-1 1,0 0-1,-1 0 0,1 4 0,1 6 190,0 1 1,-2-1-1,-1 25 0,1-14-209,0 11 146,0-33-156,0-1-1,-1 0 1,1 0-1,0 0 0,0 1 1,0-1-1,0 0 1,0 0-1,0 1 0,0-1 1,0 0-1,0 0 1,0 1-1,0-1 0,0 0 1,0 0-1,0 0 1,0 1-1,0-1 0,0 0 1,1 0-1,-1 1 1,0-1-1,0 0 0,0 0 1,0 0-1,0 1 0,1-1 1,-1 0-1,0 0 1,0 0-1,0 0 0,0 0 1,1 1-1,-1-1 1,0 0-1,0 0 0,0 0 1,1 0-1,-1 0 1,0 0-1,0 0 0,1 0 1,-1 0-1,0 0 1,0 0-1,1 0 0,-1 0 1,0 0-1,0 0 1,1 0-1,-1 0 0,0 0 1,1 0-1,10-8-114,-10 7 95,29-26-186,-13 10 87,2 1 0,38-26 1,-51 38 126,1 1 1,-1 0 0,1 0-1,0 0 1,-1 1 0,1 0 0,1 0-1,-1 0 1,0 1 0,0 1 0,1-1-1,-1 1 1,0 0 0,10 2-1,-9 0 13,0 0 0,-1 0 0,1 1-1,0 1 1,-1-1 0,0 1 0,0 1-1,0-1 1,0 1 0,-1 0 0,9 8-1,7 10 32,30 39 1,-43-51-51,18 24-82,-13-15-257,21 22 1,-29-36-394,-1-1 0,1 0 1,0 0-1,0-1 0,1 0 1,-1 0-1,1 0 1,9 3-1,-13-6 182,0 0 0,0 0 0,0 0 0,0-1 0,0 1 0,3-1 0,-3 0-363,0 0 0,0 0 1,0-1-1,-1 1 0,1-1 1,0 0-1,3-1 0,20-10-3977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58.4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1142 5984,'-1'0'311,"0"-1"0,0 1 1,0 0-1,0 0 0,0 0 0,0 0 1,0 0-1,0 0 0,0 0 0,0 0 1,-3 0 2173,6-9 1255,-1 5-3224,16-27 1401,1 0-960,40-107 1507,103-173-698,-58 139-17,-100 168-1627,-1 1 0,1-1 0,0 1 0,0-1 0,0 1 0,0 0 0,8-6 0,-11 9-114,0 0 0,1 0 0,-1 0 0,0 0 1,0 0-1,0 0 0,0 0 0,1 0 0,-1 0 0,0 0 0,0 0 1,0 0-1,0 0 0,1 0 0,-1 0 0,0 0 0,0 0 0,0 0 0,0 0 1,0 0-1,1 0 0,-1 0 0,0 0 0,0 0 0,0 0 0,0 1 1,0-1-1,1 0 0,-1 0 0,0 0 0,0 0 0,0 0 0,0 0 1,0 0-1,0 1 0,0-1 0,1 0 0,-1 0 0,0 0 0,0 0 0,0 1 1,0-1-1,0 0 0,0 0 0,0 0 0,0 0 0,0 1 0,0-1 1,0 0-1,0 0 0,0 0 0,0 0 0,0 0 0,0 1 0,0-1 1,-1 20 109,-7 23 1,-58 184 79,63-218-189,1 1 1,0 0-1,0 0 1,1 17 0,1-26-5,0 0 0,0 0 0,0-1 0,0 1 0,0 0 0,0-1 1,0 1-1,0 0 0,0 0 0,0-1 0,0 1 0,1 0 0,-1-1 1,0 1-1,1 0 0,-1-1 0,0 1 0,1-1 0,-1 1 0,1-1 1,-1 1-1,1 0 0,-1-1 0,1 0 0,-1 1 0,1-1 0,-1 1 1,1-1-1,0 0 0,-1 1 0,1-1 0,0 0 0,-1 0 0,1 1 1,0-1-1,0 0 0,-1 0 0,2 0 0,2 0 30,1 0 0,-1-1 0,1 0 0,-1 0 0,7-2 0,-4 1-24,266-92-398,-190 62 321,-24 5 236,-57 27-161,-1-1-1,1 0 0,-1 1 1,0-1-1,1 1 0,-1 0 1,1-1-1,-1 1 1,1 0-1,-1 0 0,1 0 1,-1 0-1,1 0 0,-1 0 1,1 0-1,-1 1 1,4 0-1,-4 0-6,0-1 1,0 1-1,0 0 0,0 0 1,0 0-1,0 0 0,0 0 1,0 0-1,0 0 0,-1 0 1,1 0-1,0 0 0,-1 0 1,1 0-1,-1 1 0,1 1 0,1 2 20,-1 1 0,0 0-1,-1-1 1,0 1-1,0-1 1,0 1-1,0 0 1,-2 7-1,-4 15 89,2-15-90,1 1 0,1 0 0,0-1 0,1 1 0,1 20-1,0-32-8,0-1-1,1 1 1,-1 0-1,0-1 1,1 1-1,0 0 0,-1-1 1,1 1-1,0 0 1,-1-1-1,1 1 1,0-1-1,0 1 0,0-1 1,2 2-1,-2-3-1,0 1 1,0 0-1,0-1 0,0 1 0,1 0 1,-1-1-1,0 0 0,0 1 0,0-1 1,1 0-1,-1 1 0,0-1 0,0 0 1,1 0-1,-1 0 0,2 0 0,3-2-27,1 1 0,-1-1 0,0 0 0,0 0 0,0-1 0,8-4 0,104-52-575,65-34 370,-164 81 259,-15 9 81,-13 7-30,-7 5-75,1 1 0,0 0 0,-23 23 0,32-28 16,1 1 0,-1 0 0,1 0 0,1 0 0,-1 1 0,1-1 0,0 1 0,0 0 0,1 0 0,0 1 0,-2 9 0,4-16-19,1 1 0,-1-1 0,1 1 0,0-1 0,0 1 0,0-1 0,0 1 0,0-1 0,0 1 0,0-1 0,0 1 0,1-1 0,-1 0 0,0 1 0,1-1 0,-1 1 0,1-1 0,0 0 0,-1 1 0,1-1 0,0 0 0,0 0 0,0 1-1,0-1 1,0 0 0,0 0 0,0 0 0,0 0 0,1-1 0,-1 1 0,0 0 0,0 0 0,1-1 0,-1 1 0,1-1 0,-1 1 0,0-1 0,1 1 0,-1-1 0,1 0 0,2 0 0,0 1 7,1-1 0,-1 0-1,1 0 1,-1-1 0,1 1-1,-1-1 1,1 0 0,-1 0-1,0-1 1,1 1 0,-1-1-1,8-4 1,-6 1-53,0-1-1,-1 0 0,0 0 1,0 0-1,0 0 0,0-1 1,-1 0-1,4-8 0,-8 14 36,3-4-24,-1-1 0,0 1 1,0-1-1,0 0 0,-1 0 1,1 0-1,-2 0 0,1 0 1,-1-1-1,1 1 0,-2 0 0,1 0 1,-1 0-1,0 0 0,0 0 1,0 0-1,-1 0 0,0 0 1,0 1-1,-1-1 0,0 0 0,0 1 1,0 0-1,0 0 0,-1 0 1,0 0-1,0 0 0,0 1 1,-1 0-1,1 0 0,-1 0 1,-9-5-1,10 6 52,0 1-1,-1 1 1,1-1 0,-6-1 0,9 3-27,0-1 0,0 1 1,0 0-1,1 0 1,-1 0-1,0 0 1,0 0-1,0 0 0,0 0 1,0 0-1,0 0 1,0 0-1,0 0 1,0 1-1,0-1 0,0 0 1,0 1-1,1-1 1,-1 1-1,0-1 0,0 1 1,0-1-1,1 1 1,-1 0-1,0-1 1,1 1-1,-1 0 0,0 0 1,0 0-2,1 0 0,0 0 0,0 0 0,0 0 1,0-1-1,0 1 0,0 0 0,0 0 0,0 0 0,0 0 1,0 0-1,1-1 0,-1 1 0,0 0 0,0 0 0,1 0 1,-1-1-1,1 1 0,-1 0 0,0 0 0,1-1 0,0 1 1,-1 0-1,1 0 0,2 2 6,-1-1 0,0 1 0,1-1 0,0 1 0,3 1 1,4 1 63,-1 0 1,1-1 0,0 0-1,0-1 1,0 0 0,0-1 0,21 3-1,2-3 215,42-2-1,-59 0-229,-1 0-1,1-2 1,-1 0-1,1-1 1,-1 0 0,28-11-1,-30 8-13,0-1-1,0-1 1,0 0 0,-1-1-1,0-1 1,-1 0 0,0 0-1,0-1 1,9-13 0,8-14 5,35-63 0,114-224 62,-175 322-86,2-5 30,0-1 0,0 1 0,-1-1 1,0 0-1,0 0 0,-1 0 0,2-14 1,-4 23-59,0-1-1,0 1 1,0 0 0,0-1 0,0 1 0,0 0-1,0-1 1,-1 1 0,1 0 0,0-1 0,0 1 0,0 0-1,0 0 1,0-1 0,-1 1 0,1 0 0,0-1-1,0 1 1,0 0 0,-1 0 0,1-1 0,0 1-1,-1 0 1,1 0 0,0 0 0,0-1 0,-1 1 0,1 0-1,0 0 1,-1 0 0,1 0 0,0 0 0,-1 0-1,1 0 1,0 0 0,-1 0 0,1 0 0,0 0-1,-1 0 1,1 0 0,0 0 0,-1 0 0,1 0 0,0 0-1,-1 0 1,1 0 0,0 0 0,-1 0 0,1 1-1,0-1 1,-1 0 0,1 0 0,0 0 0,0 1-1,-1-1 1,-2 2-29,-1 0 0,1 0-1,0 0 1,0 1-1,-5 4 1,-1 3 39,1 0 1,0 0-1,1 1 0,0 0 1,-8 20-1,-24 64-10,36-87 2,-26 78-49,3 1 1,5 2-1,-12 99 0,6 43-2339,14-75-3787,5-82-3222,11-62 6993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58.7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83 10464,'-19'-19'4736,"24"7"-4096,0 4 895,9 8-959,7-9 1824,6 6-1376,9 0 32,1 3-640,11-5-352,2 10-64,23-10-160,-2 5 96,6-9-2144,-6 6 1184,-8-5-4767,-13 4 3231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0:59.7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485 129 6880,'1'0'426,"1"-1"1,-1 1-1,0 0 0,0 0 1,0-1-1,0 1 1,0-1-1,0 1 1,0-1-1,0 1 0,0-1 1,0 0-1,0 1 1,0-1-1,0 0 1,1-1-1,-2 2-322,1-1 1,-1 1-1,0 0 0,0 0 0,0 0 1,0 0-1,0-1 0,0 1 0,0 0 1,0 0-1,0 0 0,0-1 0,1 1 1,-1 0-1,0 0 0,0 0 1,0-1-1,0 1 0,0 0 0,0 0 1,-1 0-1,1-1 0,0 1 0,0 0 1,0 0-1,0 0 0,0-1 0,0 1 1,0 0-1,0 0 0,0 0 1,0-1-1,-1 1 0,1 0 0,-1-1 89,0 1 0,0 0 0,0-1 0,0 1 0,0-1 0,0 1 0,0 0 0,0 0 0,0 0 0,0 0 0,0 0 0,-2 0 0,-18 0 160,0 0 0,1 2 0,-1 0 0,0 2 0,1 0 0,0 1 0,0 1-1,0 1 1,1 1 0,-1 1 0,-22 14 0,23-10-250,1 1 1,0 0 0,1 1-1,1 2 1,1-1-1,0 2 1,1 0-1,1 0 1,1 1-1,0 1 1,-9 23 0,17-34-52,-1 1 0,0 0 1,1 1 0,0 0 0,1 0-1,0-1 1,-2 21 0,5-30-56,0 0 0,0 1 0,0-1 0,0 0 0,0 0 1,0 1-1,1-1 0,-1 0 0,0 0 0,1 0 0,-1 1 0,1-1 0,-1 0 1,1 0-1,1 2 0,-2-3-2,1 0 1,-1 1 0,0-1-1,1 0 1,-1 0 0,1 1-1,-1-1 1,1 0-1,-1 0 1,1 0 0,0 0-1,-1 0 1,1 0-1,-1 0 1,1 0 0,-1 0-1,1 0 1,-1 0 0,1 0-1,-1 0 1,1 0-1,-1-1 1,1 1 0,-1 0-1,1-1 1,5-2-54,0-1 1,-1 0-1,1 0 0,8-9 1,60-63-508,46-40-246,82-41 976,-185 147-32,-8 8 5,-8 2-133,-1 0 0,0 0 0,0 0 0,0 0 0,0-1 0,0 1 0,0 0 0,1 1 0,-1-1 0,0 0 0,0 0 0,0 0 0,0 0 0,0 0 0,1 0 0,-1 0 0,0 0 0,0 0 0,0 0 0,0 0 0,0 0 0,0 0 0,1 0 0,-1 0 0,0 1 0,0-1 0,0 0 0,0 0 0,0 0 0,0 0 0,0 0 0,0 0 0,0 0-1,0 1 1,0-1 0,0 0 0,0 0 0,0 0 0,1 0 0,-1 0 0,0 1 0,-4 39 462,3-29-276,0 1 1,0 0-1,2 20 0,1-23-100,0 0 0,0-1 0,0 1-1,1-1 1,1 1 0,-1-1 0,1 0-1,6 9 1,-8-15-51,0 1 0,0-1 0,0 0 0,0 0 0,0 0 0,1 0 0,-1 0-1,1 0 1,-1 0 0,1-1 0,-1 1 0,5 0 0,-5-1-20,0 0 0,1-1 0,-1 0 0,0 0 0,1 1 0,-1-1 0,0-1 1,1 1-1,-1 0 0,0 0 0,1-1 0,-1 0 0,0 1 0,0-1 0,1 0 0,-1 0 0,0 0 0,2-2 0,11-8-24,0 0 0,-2-2-1,1 0 1,-1 0-1,16-23 1,21-21 36,0 12-116,2 2 1,78-49-1,-127 89 80,1 1 0,0 0 0,-1 0 0,1 0 0,0 0 0,0 1 0,0 0 0,1 0 0,5-1 0,-9 2 13,0 0 0,0 0-1,0 0 1,1 0-1,-1 0 1,0 0 0,0 1-1,0-1 1,0 0 0,1 1-1,-1-1 1,0 1-1,0-1 1,0 1 0,0 0-1,0-1 1,0 1 0,0 0-1,0 0 1,-1 0-1,1 0 1,0-1 0,0 1-1,-1 0 1,1 0 0,0 1-1,-1-1 1,1 0-1,-1 0 1,0 0 0,1 0-1,-1 0 1,0 1 0,1-1-1,-1 0 1,0 0 0,0 2-1,0 2-13,0 1 0,-1 0 0,0 0 1,0 0-1,0-1 0,-1 1 0,1-1 0,-1 1 0,-3 5 0,0 2 22,-2 3-18,0 0 0,-1 0 0,-1-1 0,0 0 0,-19 22 0,11-17-40,-2 0 1,-40 33-1,58-52 33,-1 0-1,1 0 1,0 0 0,-1 0-1,1 0 1,-1 0 0,0 0-1,1-1 1,-1 1-1,0-1 1,1 1 0,-1-1-1,0 1 1,0-1 0,-3 0-1,3 0 10,1-1 0,-1 1 1,1-1-1,-1 0 0,1 1 0,0-1 0,-1 0 0,1 0 0,0 0 0,-1 0 0,1 0 0,0 0 0,0 0 1,0 0-1,0 0 0,0-1 0,0 1 0,0 0 0,-1-3 0,0 1 10,1-1 0,-1 1 0,0-1 1,1 0-1,0 1 0,0-1 0,0 0 0,0 0 0,0-4 0,1 6 8,0 1-1,0-1 1,0 1-1,0-1 1,1 1-1,-1-1 1,0 1-1,1-1 1,-1 1-1,1 0 1,-1-1-1,1 1 1,0-1-1,-1 1 1,1 0-1,0 0 1,0 0 0,0-1-1,0 1 1,0 0-1,0 0 1,0 0-1,1 0 1,-1 1-1,0-1 1,0 0-1,1 0 1,-1 1-1,2-1 1,6-2-20,-1 1 1,1 0-1,0 0 1,17 0-1,40 3-417,-44 0 156,29 0-536,85 6-4148,-116-5 2761,-1 2 1,1 0 0,-1 0-1,33 14 1,-11 2-1181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1:01.8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1046 5632,'-1'1'103,"1"-1"-1,0 1 1,0-1 0,0 1 0,0-1-1,0 1 1,0-1 0,0 1 0,0-1-1,0 1 1,0-1 0,0 1 0,1-1-1,-1 1 1,0-1 0,0 1 0,0-1-1,1 1 1,-1-1 0,0 0 0,0 1-1,1-1 1,-1 1 0,0-1 0,2 1-1,14 10 1595,-9-8-773,0 0 0,0-1 0,10 3 0,-11-4-526,1 0 1,-1 0 0,1 0 0,-1-1-1,1 0 1,-1 0 0,0-1-1,1 0 1,-1 0 0,1 0 0,-1-1-1,0 0 1,0 0 0,0 0 0,0-1-1,11-7 1,-10 4-173,0-1 0,0 1 0,0-2 1,-1 1-1,0-1 0,0 0 0,-1 0 0,8-16 0,-1-2 167,15-53 0,-7 8 107,24-79 328,26-42 292,-59 159-789,4-7 26,-14 39-351,-1 0 1,0 0-1,0 1 0,1-1 1,-1 0-1,1 0 0,-1 1 0,1-1 1,-1 0-1,1 1 0,-1-1 0,1 1 1,-1-1-1,1 1 0,0-1 0,-1 1 1,2-1-1,-2 1-4,1 0 0,-1 0 0,1 0 0,-1 0-1,0 0 1,1 0 0,-1 0 0,0 1 0,1-1 0,-1 0 0,0 0 0,1 0 0,-1 0 0,0 1-1,0-1 1,1 0 0,-1 0 0,0 1 0,0-1 0,1 0 0,-1 1 0,0-1 0,0 0 0,0 1-1,1-1 1,-1 1 0,2 5-26,0 0-1,0 0 1,2 10 0,-2-8-53,3 23 111,-2 1 1,0 0 0,-2 0 0,-4 34 0,2-41 31,0 6-26,-12 149-131,11-162 143,-2 0 0,0 0-1,-1 0 1,-1 0-1,-1-1 1,0 0 0,-17 27-1,22-41-59,0 0 1,-1 1-1,1-1 0,-1 0 1,0 0-1,1-1 0,-1 1 1,-1 0-1,1-1 0,0 0 1,-1 0-1,-5 3 0,7-4-31,-1-1 0,0 1 1,0 0-1,0-1 0,0 0 0,0 0 0,0 0 0,0 0 0,0 0 0,0-1 0,0 1 1,0-1-1,0 0 0,0 1 0,1-1 0,-1-1 0,-4-1 0,3 1-59,0 0-1,1-1 0,-1 1 1,0-1-1,1 0 0,0 0 1,-1 0-1,1 0 0,-4-6 1,7 9 88,0-1 1,0 1-1,0 0 1,0 0-1,0 0 1,0 0-1,0-1 1,0 1-1,0 0 1,0 0-1,0 0 1,0 0-1,0-1 1,0 1-1,0 0 1,0 0-1,1 0 1,-1 0-1,0 0 1,0-1-1,0 1 1,0 0-1,0 0 1,0 0-1,0 0 1,1 0-1,-1 0 1,0-1-1,0 1 1,0 0-1,0 0 1,0 0-1,1 0 1,-1 0-1,0 0 1,0 0-1,0 0 1,0 0-1,1 0 1,-1 0-1,0 0 1,0 0-1,0 0 1,1 0 0,8-2-95,-9 2 101,48-2 127,-31 3-15,28-5 0,-21 0-2,0-2 0,-1 0 1,1-2-1,36-17 1,-27 8 90,0-1-1,42-31 1,-46 26-71,-1-2 0,-2 0 0,0-2 0,32-44 0,-34 39-23,-3 0 0,0-1 0,26-59 0,-24 33-39,-2-1 0,15-71-1,7-124-114,-42 245-104,-3 22-113,-8 49 192,-5 107 1,15-159 79,-4 416 14,6-229-28,-1-164-548,7 54-1,-4-63-2690,10 30 1,-9-36 1065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1:02.1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11 11136,'-9'-10'5879,"14"11"-4948,8 0 86,1 0 1,0 0-1,15-2 0,14 0-809,183 1-1585,-106-2-2947,-1 4-5532,-86 1 6198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1:04.5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11 994 8544,'-11'7'2757,"11"-7"-2715,0 0 0,0 0 1,0 0-1,0 0 0,0 0 0,1 0 1,-1 0-1,0 0 0,0 0 465,0 0-465,0 0 0,0 0 0,0 1 0,0-1 1,0 0-1,0 0 0,0 0 0,0 0 0,0 0 1,0 0-1,0 0 0,1 0 0,-1 0 1,0 0-1,0 0 0,0 0 0,-1 0 0,1 0 1,0 1-1,0-1 0,0 0 0,0 0 1,0 0-1,0 0 0,0 0 0,0 0 0,0 0 1,0 0-1,0 0 0,7 0 1362,-1-2-1036,0 0-1,0 0 1,0 0-1,-1-1 1,1 0-1,-1 0 1,1 0-1,-1-1 1,0 1-1,5-6 1,148-141 1282,-129 120-1482,35-35 182,255-235 1898,-314 295-2035,17-12 283,-21 16-450,0 1 0,0-1 0,0 1 0,0-1 0,0 1 0,0-1 0,0 1 0,0 0 0,0-1 0,0 1 0,0 0-1,0 0 1,0 0 0,0-1 0,0 1 0,0 0 0,0 1 0,0-1 0,0 0 0,2 0 0,-2 1-22,-1-1-1,1 1 0,-1 0 1,1-1-1,0 1 1,-1-1-1,0 1 1,1 0-1,-1 0 0,1-1 1,-1 1-1,0 0 1,1-1-1,-1 1 0,0 0 1,0 0-1,0 0 1,1-1-1,-1 1 1,0 0-1,0 0 0,0 0 1,0-1-1,-1 2 1,-4 28 268,2-16-188,-9 84 138,-2 158 1,14-245-231,0 0 0,0 0 0,1-1 0,1 1 0,0 0 0,0-1 0,6 16 0,-7-24-6,0-1 0,-1 1 0,1 0 1,0-1-1,0 0 0,1 1 0,-1-1 0,0 1 0,0-1 0,1 0 1,-1 0-1,1 0 0,-1 0 0,1 0 0,-1 0 0,1 0 1,-1-1-1,1 1 0,0 0 0,-1-1 0,1 0 0,0 1 1,0-1-1,-1 0 0,1 0 0,0 0 0,0 0 0,0 0 1,-1 0-1,1 0 0,2-1 0,5-1-23,-1 0 0,1-1 0,-1 0 0,16-7 0,2-4-124,38-27 0,-46 29 82,65-49-208,83-77 0,-159 131 295,-3 3-1,0 0 0,1 1 1,-1-1-1,0 1 0,1 0 1,6-3-1,-10 6-39,-1 0 0,1 0 0,-1-1 0,1 1 0,-1 0 0,1 0 0,-1 0 0,0 0 0,1 0-1,-1 0 1,1 0 0,-1 0 0,1 0 0,-1 0 0,1 0 0,-1 1 0,0-1 0,1 0 0,-1 0 0,1 0 0,-1 1 0,0-1 0,1 0 0,-1 0 0,1 1 0,-1-1 0,0 0 0,1 1 0,-1-1 0,0 0 0,0 1 0,1-1 0,-1 0 0,0 1 0,0-1-1,0 1 1,1-1 0,-1 1 0,0-1 0,0 0 0,0 1 0,0-1 0,0 1 0,0-1 0,0 1 0,0-1 0,0 1 0,0-1 0,0 1 0,-2 27-95,1-23 75,-28 163-69,23-142 196,4-16-76,1 0-1,0 0 1,0 0 0,1 0-1,0 0 1,0 0-1,1 0 1,3 13 0,-3-20 10,0 0 1,0 0-1,0 0 1,0 0-1,1 0 1,-1 0-1,1 0 1,0 0-1,-1 0 1,1-1 0,0 1-1,1-1 1,-1 1-1,0-1 1,1 0-1,0 0 1,-1 0-1,1 0 1,0-1-1,0 1 1,0-1-1,0 1 1,0-1 0,0 0-1,0 0 1,0-1-1,1 1 1,4 0-1,-2-1-33,1 0 0,0-1 0,-1 0-1,1 0 1,-1 0 0,1-1 0,-1 0 0,0 0-1,1-1 1,-1 1 0,0-2 0,-1 1 0,11-7 0,-9 2-72,0 0 0,-1 0 0,0-1 0,0 0 0,-1 0 0,0 0 0,7-20 0,-7 16 66,-1 0 1,0 0 0,-1 0-1,-1-1 1,0 1 0,-1-1-1,0 1 1,-2-19 0,1 24 21,-1 0 1,0 1 0,-1-1-1,0 0 1,0 1-1,0-1 1,-1 1-1,-1 0 1,1 0-1,-1 0 1,0 0 0,0 0-1,-1 1 1,0 0-1,-7-7 1,9 10-34,0 1 0,-1 0 0,1 0 0,0 1 0,0-1 1,-1 1-1,1 0 0,-1-1 0,1 2 0,-1-1 0,0 0 0,1 1 0,-1-1 1,0 1-1,1 0 0,-1 0 0,0 1 0,0-1 0,1 1 0,-7 1 0,2 0 34,0 1-1,0 0 0,1 0 0,-1 1 0,0 0 0,1 0 0,-12 10 1,18-14 1,1 0 0,0 0 0,0 0 1,-1 0-1,1 1 0,0-1 0,-1 0 1,1 0-1,0 0 0,0 1 0,0-1 1,-1 0-1,1 0 0,0 1 1,0-1-1,0 0 0,-1 0 0,1 1 1,0-1-1,0 0 0,0 1 0,0-1 1,0 0-1,0 0 0,0 1 0,0-1 1,-1 0-1,1 1 0,0-1 0,0 0 1,1 1-1,8 0 173,17-7-121,23-14-47,-23 9 57,0 1-1,29-7 0,-29 11 11,1 2 0,-1 0-1,32 1 1,-49 2-54,0 2 1,1 0-1,-1 0 0,0 0 1,0 1-1,0 0 0,0 1 0,0 0 1,0 1-1,-1 0 0,1 0 1,11 8-1,-16-8-11,0-1 1,-1 1 0,1-1-1,-1 1 1,0 0-1,0 0 1,0 1-1,-1-1 1,0 1-1,1-1 1,-1 1 0,-1 0-1,1 0 1,-1-1-1,0 1 1,0 0-1,0 0 1,-1 0 0,0 1-1,0-1 1,-1 7-1,-1 10 86,-2 0 0,0-1 0,-12 33 0,14-46-97,-4 6-5,5-12-17,0-1 1,0 0 0,1 1 0,-1-1 0,0 0-1,1 1 1,-1-1 0,1 1 0,0-1-1,-1 1 1,1-1 0,0 1 0,0-1-1,0 1 1,0-1 0,0 1 0,1 1-1,-1-3 8,0 0 0,0 0 0,0 0 0,0 0 0,0 1 0,0-1 0,1 0 0,-1 0 0,0 0-1,0 0 1,0 0 0,0 0 0,0 1 0,1-1 0,-1 0 0,0 0 0,0 0 0,0 0 0,0 0-1,1 0 1,-1 0 0,0 0 0,0 0 0,0 0 0,1 0 0,-1 0 0,0 0 0,0 0 0,0 0-1,0 0 1,1 0 0,-1 0 0,0 0 0,0 0 0,0 0 0,1 0 0,-1 0 0,0-1-1,7-2-81,-1 0 0,1 0 0,-1-1-1,0 0 1,9-7 0,29-29-116,-33 30 154,18-20-114,-13 14 40,-1 0 0,2 2-1,21-16 1,-38 30 127,1-1-1,0 0 1,0 1 0,0-1-1,0 1 1,0-1 0,0 1-1,0-1 1,0 1 0,0 0-1,0-1 1,0 1 0,0 0-1,1 0 1,-1 0 0,0 0-1,0 0 1,0 0 0,0 0-1,0 0 1,0 0 0,0 1-1,0-1 1,0 0 0,0 1-1,0-1 1,0 1 0,0-1 0,0 1-1,0-1 1,0 1 0,0 0-1,0-1 1,0 1 0,-1 0-1,1 0 1,0 0 0,0 0-1,-1-1 1,1 1 0,-1 0-1,1 0 1,-1 0 0,1 1-1,2 6 59,0 0-1,-1 0 0,0 0 0,1 15 1,-2-18-41,1 16 116,-1 24 0,-1-26-111,1-1 0,4 25 0,-5-41-29,0 0-1,1-1 0,0 1 1,-1 0-1,1-1 1,0 1-1,0-1 0,0 1 1,0-1-1,0 1 1,0-1-1,0 0 0,0 1 1,0-1-1,1 0 1,-1 0-1,1 0 1,-1 0-1,1 0 0,-1 0 1,1 0-1,-1-1 1,1 1-1,0-1 0,-1 1 1,1-1-1,0 1 1,-1-1-1,1 0 0,0 0 1,0 0-1,2 0 1,6-1-11,1 0 0,-1-1 0,0 0 0,14-4 0,-19 5 35,49-16-194,81-37-1,45-37 540,-180 91-366,29-18 136,-28 17-147,1 0 0,-1 0 1,0 0-1,0 0 0,-1 0 0,1 0 0,0 0 0,0 0 1,0 0-1,-1-1 0,1 1 0,0 0 0,-1 0 1,1-1-1,-1 1 0,0 0 0,1-1 0,-1-1 1,0 3 5,0 0 1,0-1-1,0 1 1,0 0-1,0 0 1,0 0-1,0 0 1,0 0-1,0-1 1,0 1 0,0 0-1,0 0 1,0 0-1,0 0 1,0 0-1,0 0 1,0-1-1,0 1 1,0 0-1,0 0 1,0 0 0,0 0-1,0 0 1,0 0-1,0-1 1,-1 1-1,1 0 1,0 0-1,0 0 1,0 0 0,0 0-1,0 0 1,0 0-1,0 0 1,-1 0-1,1 0 1,0-1-1,0 1 1,0 0-1,0 0 1,0 0 0,-1 0-1,1 0 1,0 0-1,0 0 1,0 0-1,0 0 1,0 0-1,0 0 1,-1 0 0,-2 1-34,-1 0 0,1 0 0,-1 0 0,1 0 0,-1 0 0,1 1-1,0-1 1,0 1 0,-5 3 0,2-1 8,-35 20-131,-56 46 1,73-50 240,1 1 0,0 1 0,-27 35 0,48-54-81,0 0 0,0 0 0,0 0 0,1 0 0,-1 0 0,1 0 0,-1 0 0,0 5 0,2-8-6,0 0-1,0 1 1,0-1-1,0 0 1,0 1-1,0-1 0,0 0 1,0 1-1,0-1 1,0 1-1,0-1 1,0 0-1,0 1 0,1-1 1,-1 0-1,0 1 1,0-1-1,0 0 0,0 0 1,1 1-1,-1-1 1,0 0-1,0 1 1,1-1-1,-1 0 0,0 0 1,0 0-1,1 1 1,-1-1-1,1 0 1,0 1-25,1-1 1,-1 0 0,1 0-1,-1 0 1,1 0 0,0 0-1,-1 0 1,1 0 0,-1-1-1,1 1 1,-1-1 0,2 0 0,11-4-95,0-1 0,-1 0 0,0-1 0,21-13 1,46-43 49,-10 8-154,-65 52 218,-1 0 0,1 0 0,1 0 1,-1 0-1,0 1 0,1 0 1,-1 0-1,1 0 0,-1 1 1,1 0-1,10-1 0,-12 2 14,-1 0-1,1 1 0,-1-1 0,1 1 1,-1 0-1,1 0 0,-1 0 1,0 0-1,1 0 0,-1 1 1,0 0-1,0-1 0,0 1 0,0 0 1,-1 1-1,1-1 0,0 0 1,-1 1-1,0 0 0,4 4 1,0 2 57,-1-1 0,0 1 0,-1 0 1,0 1-1,0-1 0,-1 1 0,-1-1 1,1 1-1,-1 0 0,-1 0 0,0 0 1,0 0-1,-1 0 0,-1 0 1,1 0-1,-2 0 0,1 0 0,-1 0 1,-5 14-1,-7 18 86,-2-1 0,-1-1 1,-2-1-1,-2 0 0,-31 44 0,31-54-109,-2-1 0,0-1 0,-2-1 0,0-1 0,-2-2 0,-59 41 0,76-58-147,0 0-1,0-1 1,-1 0 0,1-1 0,-1 0 0,0-1-1,-1 0 1,-13 2 0,22-5 78,1 0 1,0 0-1,0 0 1,-1-1-1,1 1 0,0 0 1,0-1-1,0 0 1,0 0-1,-1 1 0,1-1 1,0 0-1,1-1 1,-1 1-1,0 0 0,0-1 1,0 1-1,1-1 1,-1 1-1,1-1 0,-1 0 1,1 1-1,0-1 1,-1 0-1,1 0 1,-1-2-1,-2-6-105,-1 0 0,2 0 0,-6-21 0,8 28 135,-2-14-33,0 1 0,2-1 1,0 0-1,0 0 0,2 0 0,0 0 0,1 0 0,0 1 0,1-1 0,11-29 0,-11 36 29,1 0 0,0 1-1,1-1 1,0 1 0,0 0-1,1 1 1,0-1 0,1 1-1,14-13 1,-9 10 25,1 1 1,0 0-1,1 1 1,0 1-1,20-9 1,152-55 323,-128 53-230,-2-2 0,88-47 0,-119 53-134,-1 0 0,0-2-1,0-1 1,-2 0 0,40-44-1,111-136 353,-146 167-268,-2-2-1,-1 0 1,35-65 0,-29 31 271,-4-2 0,35-140 0,-59 201-300,0 1 1,-1-1-1,0 0 0,0 0 1,-1-1-1,0-11 0,0 19-36,0 1 0,0-1-1,0 1 1,0-1 0,0 1-1,0 0 1,0-1 0,0 1-1,0-1 1,0 1 0,0-1-1,0 1 1,-1 0 0,1-1-1,0 1 1,0-1 0,0 1-1,-1 0 1,1-1 0,0 1-1,0 0 1,-1-1 0,1 1-1,0 0 1,0-1 0,-1 1-1,1 0 1,-1 0 0,1-1-1,0 1 1,-1 0 0,1 0-1,0 0 1,-1 0 0,1-1-1,-1 1 1,1 0 0,0 0-1,-1 0 1,1 0 0,-1 0-1,1 0 1,-1 0 0,1 0-1,0 0 1,-1 0 0,1 0-1,-1 1 1,1-1 0,-1 0-1,1 0 1,0 0 0,-1 0-1,1 1 1,0-1 0,-1 0-1,1 0 1,0 1 0,-1-1-1,1 0 1,0 1 0,-1-1-1,1 1 1,-7 5-39,1 0 1,-9 12-1,11-14 35,-121 163-181,105-137 294,2 1-1,1 0 1,1 1-1,-23 68 1,33-77-30,0 0 1,1 0 0,1 0 0,1 0-1,2 1 1,0-1 0,1 1-1,5 33 1,-3-47-56,0 0 0,1 0-1,-1-1 1,2 0 0,-1 0-1,1 0 1,7 11 0,-9-17-15,0 1-1,1-1 1,-1 0 0,1 1 0,0-1-1,0-1 1,1 1 0,-1 0 0,0-1 0,1 1-1,-1-1 1,1 0 0,0 0 0,0-1 0,0 1-1,0-1 1,0 0 0,0 0 0,5 1-1,-3-2-43,0 0-1,0 0 0,0 0 1,0-1-1,0 0 0,0 0 0,-1-1 1,1 1-1,0-1 0,-1 0 0,10-5 1,0-2-75,-1-1-1,21-17 1,1-4-53,49-53 0,-78 77 169,0-2 10,1 1 1,18-15 0,-25 22-22,0 1 1,0-1-1,0 1 1,-1-1-1,1 1 1,0-1 0,0 1-1,0-1 1,0 1-1,1 0 1,-1 0 0,0-1-1,0 1 1,2 0-1,-3 0 6,1 1-1,-1-1 0,1 0 1,-1 0-1,1 0 0,-1 1 0,1-1 1,-1 0-1,1 0 0,-1 1 1,1-1-1,-1 1 0,1-1 1,-1 0-1,0 1 0,1-1 0,-1 1 1,0-1-1,1 2 0,0 1 9,1 1-1,-1-1 0,0 1 1,-1-1-1,1 1 0,0 5 1,-1-5 4,2 49 191,-2-1 1,-14 104-1,3-61 1,10-87-159,1-6-40,-1 1 1,1 0-1,0-1 0,0 1 1,0 0-1,0-1 0,0 1 0,1-1 1,-1 1-1,1 0 0,-1-1 0,1 1 1,0-1-1,0 1 0,2 2 0,-3-5-15,0 0-1,0 0 0,1 1 0,-1-1 0,0 0 0,0 0 1,1 0-1,-1 0 0,0 0 0,0 1 0,1-1 0,-1 0 1,0 0-1,1 0 0,-1 0 0,0 0 0,0 0 0,1 0 1,-1 0-1,0 0 0,1 0 0,-1 0 0,0 0 0,0 0 1,1 0-1,-1 0 0,0-1 0,1 1 0,12-6-186,11-12 30,-24 18 163,9-7-33,0 0 0,0 1-1,1 1 1,0-1 0,0 1 0,20-6 0,-26 10 32,-1 0 1,1 0-1,0 0 1,0 1-1,0-1 0,-1 1 1,1 0-1,0 0 1,0 0-1,0 1 1,-1 0-1,1-1 1,0 1-1,-1 0 1,1 1-1,0-1 1,-1 1-1,0 0 1,1-1-1,-1 1 0,0 1 1,0-1-1,4 4 1,-4-2 17,0-1-1,0 1 1,0 0 0,-1 0 0,1 0 0,-1 0 0,0 1-1,0-1 1,-1 1 0,1-1 0,-1 1 0,0-1 0,0 1-1,-1 0 1,1 6 0,-1 7 5,-1 0 0,-7 35 0,-12 40-335,-4 0-1,-71 177 1,82-241 240,-2 0 0,-27 41 0,37-63 31,0 0 1,0 0-1,0 0 1,-1-1 0,0 0-1,0 0 1,0-1-1,-1 1 1,-11 6 0,14-10 29,1 0 0,-1-1 1,0 1-1,0-1 1,0 1-1,0-1 0,0 0 1,0-1-1,0 1 1,0-1-1,0 0 0,0 0 1,0 0-1,0 0 1,0-1-1,0 0 1,-5-1-1,5 1 2,0 0 0,-1-1 0,1 1 0,0-1 0,0 0 0,0 0 0,0-1 0,0 1 1,1-1-1,-1 0 0,1 0 0,-1 0 0,1 0 0,0 0 0,0-1 0,1 0 0,-1 1 0,-3-8 0,2 1 17,0 1 0,0-1-1,1 0 1,1-1 0,-1 1-1,0-18 1,1 2 36,2 0 0,0 0 0,2 0 0,1 0 0,1 0 0,14-46 1,-11 48 138,0 0 0,2 1 0,1 0 0,19-33 0,-24 46-104,1 1 0,1 1 0,0-1-1,0 1 1,1 0 0,-1 1 0,2 0-1,-1 0 1,1 1 0,0 0-1,0 0 1,1 1 0,13-5 0,13-2-586,0 1 1,51-7 0,78-2-5929,-25 3-4653,-95 11 7174,-8-1 1387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1:07.0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 9 9632,'-2'-8'5390,"7"37"-2610,-7 157 1171,0-126-3433,-29 335 1382,13-197-1565,-6-9 604,24-176-1173,4-21-85,-1 0 210,19-41-155,55-91 0,-69 129 248,0 0 0,1 0 0,0 1-1,0 0 1,1 1 0,0 0 0,1 0-1,0 1 1,1 1 0,16-10 0,-22 15 47,0-1 0,-1 1 0,1 0 0,0 0 0,0 1 0,0-1 0,1 2 0,-1-1 0,0 0 0,0 1 0,0 0 0,0 1 0,1-1 0,-1 1 0,0 1 0,0-1 0,0 1 0,0 0 0,0 0 0,-1 0 0,1 1 0,-1 0 1,1 0-1,7 7 0,-6-4 37,1 1 0,-1 1 0,0-1 1,0 1-1,-1 1 0,0-1 0,-1 1 1,6 11-1,-4-4 24,-1 0 1,0 0 0,-1 0-1,3 19 1,-7-29-68,0 0 1,0-1 0,-1 1-1,1 0 1,-1-1-1,-1 1 1,1 0-1,-1-1 1,0 1-1,0 0 1,0-1-1,-1 1 1,0-1-1,0 0 1,0 0 0,-1 1-1,0-1 1,-5 7-1,1-4 23,-1-1-1,0 1 0,-1-1 1,1-1-1,-1 0 1,-18 10-1,3-4 62,-43 14 0,51-21-329,1 0 0,-1-1 0,0-1 0,0 0 0,-1-1 0,1-1 0,-19-1 0,32-1 145,-1 1 1,1-1 0,0 0-1,-1 0 1,1-1 0,0 1 0,-6-4-1,9 5 56,-1-1 0,0 1 0,0 0-1,1-1 1,-1 1 0,1-1 0,-1 1-1,0-1 1,1 1 0,-1-1 0,1 0-1,-1 1 1,1-1 0,0 0 0,-1 1-1,1-1 1,0 0 0,-1 1 0,1-1-1,0 0 1,0 0 0,-1 1 0,1-1-1,0 0 1,0 0 0,0 0 0,0 1-1,0-1 1,0 0 0,0 0 0,1 1-1,-1-1 1,0 0 0,0 0 0,1 1-1,-1-1 1,0 0 0,1 0 0,-1 1-1,0-1 1,1 0 0,3-3-23,0 0-1,-1 0 1,1 1 0,0-1 0,1 1-1,-1 0 1,1 1 0,-1-1-1,8-2 1,8-3-59,22-6 0,-4 3 33,-29 7 61,252-90-157,-184 65 290,70-30 772,-133 55-552,-14 4-335,0 0 1,1 0-1,-1 0 0,0 0 0,1 0 0,-1 0 1,0 0-1,0 0 0,1 0 0,-1 0 1,0 0-1,0 0 0,1 0 0,-1 0 0,0 0 1,0 1-1,0-1 0,1 0 0,-1 0 1,0 0-1,0 0 0,0 1 0,1-1 1,-1 0-1,0 1 0,1 0 21,-1 1 1,0 0-1,0 0 0,0 0 0,0 0 1,0 0-1,0-1 0,0 1 1,-1 3-1,0 1-22,-10 59 162,-3 16-88,13-66-63,0-9 6,0 0-1,0 0 1,1-1 0,0 1-1,0 0 1,0 0 0,1 0-1,0 0 1,0-1 0,0 1-1,3 6 1,-3-12-28,-1 1 0,1 0 1,-1-1-1,1 1 0,-1-1 0,1 1 0,-1-1 1,1 1-1,0-1 0,-1 1 0,1-1 0,0 0 1,-1 1-1,1-1 0,0 0 0,0 0 1,-1 1-1,1-1 0,0 0 0,0 0 0,-1 0 1,1 0-1,0 0 0,0 0 0,0 0 1,-1 0-1,1 0 0,0-1 0,0 1 0,0-1 1,2 1-26,-1-1 0,0 0 0,1 0 1,-1 0-1,0-1 0,0 1 0,1 0 1,1-3-1,1-1 14,0-1 0,-1 1 0,0-1 0,0 0 1,0 0-1,-1 0 0,0 0 0,0 0 0,-1-1 0,0 0 0,2-7 1,0-7 30,-1 1 0,1-30 0,-3 23 15,-3-37 0,1 52-11,-1 0 0,0 0 1,-1 0-1,-1 1 0,-5-15 1,6 21 19,0 0 0,0-1 0,0 1 1,-1 1-1,1-1 0,-8-7 0,8 10-10,1 0 0,0-1 0,-1 2 0,0-1 0,1 0 0,-1 0 0,0 1 0,0-1 0,0 1-1,0 0 1,0 0 0,-6-1 0,7 2-28,1 0 0,-1 0 0,0 1 0,0-1 0,0 1 0,0-1 0,0 1 0,0-1 0,0 1 0,0 0 0,1 0 0,-1 0 0,0 0 0,1 0 0,-1 1 0,1-1 0,-1 0 0,1 1 0,-3 2 0,0 1 10,0 1-1,1-1 0,-1 1 0,-3 7 0,3-2 21,-1 0-1,2 0 1,-1 0 0,-3 21-1,7-28-21,-1 1 0,1-1 0,0 0 0,0 1-1,0-1 1,0 0 0,1 1 0,0-1 0,0 0 0,0 1-1,0-1 1,1 0 0,-1 0 0,1 0 0,5 7 0,-5-8 19,1-1 1,-1 0 0,1 1 0,0-1 0,0 0 0,0 0 0,0 0 0,0-1 0,1 1 0,-1-1 0,0 0 0,1 0-1,-1 0 1,1 0 0,-1-1 0,1 1 0,0-1 0,4 0 0,8 0 36,1-1 0,27-5 0,-30 4-144,18-4 1,0-1 1,0-2-1,45-18 1,-29 5 161,66-40 1,71-60 172,-170 114-216,-15 7-42,0 1 0,1 0-1,-1 0 1,0 0 0,1 0-1,-1-1 1,0 1 0,0 0-1,1 0 1,-1 0 0,0 0-1,1 0 1,-1 0 0,0 0-1,1 0 1,-1 0 0,0 0-1,0 0 1,1 0 0,-1 0-1,0 0 1,1 0 0,-1 0-1,0 0 1,1 0 0,-1 1-1,0-1 1,0 0 0,1 0-1,-1 0 1,0 0 0,0 1-1,1-1 1,-1 0 0,0 0-1,0 0 1,0 1 0,1-1-1,-1 0 1,0 0 0,0 1-1,0-1 1,0 0 0,0 1-1,0-1 1,1 0 0,-1 0-1,0 1 1,0-1 0,0 0-1,0 1 1,0-1-1,-1 9 54,0 0 0,-1 0 0,-3 12-1,-2 9 16,-31 224 430,37-248-508,1 1 0,-1-1 0,2 1 0,0 9 0,-1-15 1,0 0-1,0 0 1,0 0-1,1 0 1,-1 0 0,0-1-1,0 1 1,1 0-1,-1 0 1,1 0-1,-1 0 1,1 0 0,-1-1-1,1 1 1,-1 0-1,1 0 1,0-1-1,-1 1 1,1 0 0,0-1-1,-1 1 1,1-1-1,0 1 1,0-1-1,0 1 1,0-1 0,0 0-1,-1 1 1,1-1-1,0 0 1,0 0-1,0 0 1,0 0 0,0 1-1,0-1 1,0 0-1,0-1 1,0 1-1,0 0 1,1 0-1,5-2-52,0-1 0,1 1 0,-2-1 0,1-1 0,0 1 0,11-9 0,35-33-34,-35 30 50,-8 6 27,95-88 0,-92 84 76,1 0-1,0 0 1,0 1-1,1 1 1,22-13-1,-35 24-51,-1-1 0,0 0 0,0 1-1,0-1 1,1 1 0,-1 0 0,0-1-1,1 1 1,-1 0 0,0 0 0,1 0-1,-1 0 1,0 0 0,1 0 0,-1 0-1,0 0 1,1 1 0,-1-1 0,0 0-1,1 1 1,-1-1 0,0 1 0,0 0-1,0-1 1,0 1 0,1 0 0,-1 0-1,0 0 1,0-1 0,0 1 0,0 0-1,-1 0 1,1 0 0,0 1 0,0-1-1,0 1 1,3 5 37,-1 0 0,0 0 0,-1 0 0,1 1 0,0 7 0,0-5-36,2 10 25,0-1-17,13 32-1,-16-46-6,0-1-1,0 0 0,0 1 0,1-1 0,0 0 0,0-1 1,0 1-1,0 0 0,1-1 0,-1 0 0,1 0 0,6 4 0,-8-5-4,1-1 0,0 0 0,0 0 0,0 0 0,0-1 0,0 1 0,0-1 1,0 1-1,0-1 0,0 0 0,0 0 0,0 0 0,0-1 0,0 1 0,0-1 0,0 1 0,0-1 0,0 0 0,0 0 0,0-1 0,0 1 0,-1-1 0,1 1 0,3-3 0,3-3 5,-1 0 0,1 0 0,-1-1 1,-1 0-1,10-13 0,44-67-18,-2 0 112,-55 84-77,2-3 122,-5 18 22,-2 7-115,-1 0 0,-1 0 0,-1 0 0,0 0 1,-8 18-1,-2 12-420,12-33-354,3-15 703,-1 0-1,0 0 1,0 0-1,0 0 0,0 0 1,0 1-1,0-1 1,0 0-1,0 0 0,1 0 1,-1 0-1,0 0 1,0 0-1,0 0 0,0 0 1,0 0-1,0 0 0,1 0 1,-1 0-1,0 0 1,0 1-1,0-1 0,0 0 1,1 0-1,-1 0 1,0 0-1,0-1 0,0 1 1,0 0-1,0 0 0,1 0 1,-1 0-1,0 0 1,0 0-1,0 0 0,0 0 1,0 0-1,1 0 1,-1 0-1,0 0 0,0 0 1,0-1-1,20-17-750,-16 14 761,24-27-193,-14 14 185,19-17 0,-32 33 29,0 0-1,1 0 1,-1 0 0,0 0-1,0 0 1,1 0 0,-1 1-1,1-1 1,-1 0-1,1 1 1,-1-1 0,1 1-1,-1-1 1,1 1 0,-1 0-1,1 0 1,-1 0 0,4 0-1,-4 0 2,1 0 0,-1 1 1,0 0-1,0-1 0,0 1 0,1 0 0,-1-1 0,0 1 0,0 0 0,0 0 0,0 0 1,0 0-1,0 0 0,-1 0 0,1 0 0,0 0 0,1 2 0,1 4 29,0 1-1,0-1 0,-1 1 1,0 0-1,0-1 0,0 10 1,1 2-42,0 1 0,1-1 0,14 37 0,-17-53-18,0 0 0,1-1-1,-1 1 1,1-1 0,0 1 0,0-1 0,0 0 0,0 0 0,0 0-1,0 0 1,0 0 0,1 0 0,3 2 0,-1-2-30,0 0 0,0 0 0,0 0 0,0-1 0,0 1 0,0-1-1,6 0 1,4 0-114,-1-1-1,1-1 0,-1 0 1,22-4-1,-24 2 119,1 0-1,-1 0 1,0-1 0,0-1-1,0 0 1,-1-1 0,0 0-1,0 0 1,0-1 0,-1-1-1,0 0 1,0 0 0,-1-1-1,0 0 1,-1-1 0,0 0-1,0 0 1,-1-1 0,0 0-1,-1 0 1,0 0 0,-1-1 0,-1 0-1,5-16 1,-5 15 5,-2 4 240,1 0 0,-1-1-1,1-17 1,-3 27-195,0 0 0,0 0 0,0-1 0,0 1 0,0 0 0,0 0 0,0-1 0,0 1 0,0 0 0,0-1 0,0 1 0,0 0 0,0 0 0,0-1 0,0 1 0,0 0 1,-1 0-1,1 0 0,0-1 0,0 1 0,0 0 0,0 0 0,0-1 0,-1 1 0,1 0 0,0 0 0,0 0 0,0 0 0,-1 0 0,1-1 0,0 1 0,0 0 0,-1 0 0,1 0 0,-10 3 320,-3 8-200,4-7 440,6-3-566,1 0 0,0 1 0,0-1 0,0 1 0,0-1 0,1 1 0,-3 2 0,-13 21 133,1 1-1,-17 38 0,29-56-150,-42 99 67,43-101-61,1 1-1,-1-1 1,1 1 0,0 0 0,1 0-1,0 0 1,0 0 0,0 0-1,1 9 1,0-14 10,0 0-1,0 0 1,1 0-1,-1 0 1,0-1-1,1 1 1,0 0 0,-1 0-1,1-1 1,0 1-1,0 0 1,0-1 0,0 1-1,0 0 1,0-1-1,0 0 1,1 1-1,-1-1 1,0 0 0,1 0-1,-1 1 1,1-1-1,0 0 1,-1 0 0,1-1-1,0 1 1,-1 0-1,1-1 1,0 1 0,0-1-1,0 1 1,-1-1-1,1 0 1,0 0-1,0 0 1,0 0 0,0 0-1,3-1 1,0 1-3,-1-1 0,0 0 0,0 0 0,0 0 0,1-1 0,-1 1 0,0-1 0,-1 0 0,1 0 0,0-1 0,-1 1 0,1-1 0,-1 0 0,0 0 0,0 0-1,6-7 1,0-3-9,0 0 0,0-1-1,7-17 1,80-177-62,-18 36 16,115-246 376,-143 298 453,-48 114-689,0 1 0,1-1 0,5-7 0,-8 13-80,0 0-1,0 0 0,0 0 0,0 0 0,0 1 1,0-1-1,1 0 0,-1 0 0,0 0 0,0 0 0,0 0 1,0 1-1,0-1 0,0 0 0,0 0 0,0 0 1,0 0-1,0 0 0,0 0 0,0 0 0,1 1 0,-1-1 1,0 0-1,0 0 0,0 0 0,0 0 0,0 0 1,0 0-1,1 0 0,-1 0 0,0 0 0,0 0 0,0 0 1,0 0-1,0 0 0,1 0 0,-1 0 0,0 0 1,0 0-1,0 0 0,0 0 0,0 0 0,0 0 1,1 0-1,-1 0 0,0 0 0,0 0 0,0 0 0,0 0 1,0 0-1,1 0 0,-1 0 0,0 0 0,0-1 1,0 1-1,0 0 0,0 0 0,0 0 0,0 0 0,0 0 1,0 0-1,1 0 0,-1-1 0,0 1 0,0 0 1,0 0-1,0 2 10,0 0 0,0 1 0,0-1 0,0 0 0,0 0 0,-1 1 0,1-1 0,-2 4 0,-17 57 70,-47 176 238,47-159-342,-7 89 1,14 0-642,12-149-105,1 1-1,1-1 1,1 1 0,0-1 0,2 0 0,8 23 0,-12-38-27,2 0 0,-1 0 0,1 0 0,-1 0 0,2 0 0,-1-1 0,0 1 0,1-1 1,0 0-1,0 0 0,0 0 0,0 0 0,1-1 0,9 6 0,-10-7-362,-1-1 1,2 0-1,-1 0 1,0 0-1,8 1 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1:30.6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285 50 3136,'1'-3'270,"0"0"1,-1 0-1,1 0 1,0 0-1,-1 0 1,1-6-1,-1 9-142,0-1 0,0 0-1,0 1 1,0-1 0,0 1 0,0-1 0,0 1-1,1-1 1,-1 0 0,0 1 0,0-1-1,1 1 1,-1-1 0,0 1 0,1-1-1,-1 1 1,0 0 0,1-1 0,-1 1-1,1-1 1,-1 1 0,1-1 0,0 1 94,-1 0 0,1 0-1,-1-1 1,1 1 0,-1 0 0,0-1 0,1 1 0,-1-1 0,0 1 0,1-1 0,-1 1 0,0 0 0,1-1-1,-1 1 1,0-1 0,0 1 0,0-1 0,0 1 0,1-1 0,-1 1 0,0-1 0,0 0 0,-3 38 5336,-2-11-4023,-13 45 1,-35 67 709,-109 289-112,124-339-2149,33-77-68,-3 10-1204,3-16-1117,0-13-3629,5 7 5613,0 0 0,0-1 0,0 1 0,0 0 0,0-1 0,0 1 0,0 0 0,0-1 0,1-1 1,0-1-797,3-12-1481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1:31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18 172 7040,'-15'-7'2282,"15"7"-2207,-1 0-1,1 0 0,0 0 0,0 0 0,0-1 1,0 1-1,0 0 0,-1 0 0,1 0 0,0 0 0,0 0 1,0-1-1,0 1 0,0 0 0,0 0 0,0 0 1,0-1-1,0 1 0,0 0 0,0 0 0,0 0 1,0-1-1,0 1 0,0 0 0,0 0 0,0 0 0,0-1 1,0 1-1,0 0 0,0 0 0,0 0 0,0 0 1,0-1-1,0 1 0,0 0 0,0 0 0,0 0 0,0-1 1,1 1-1,-1 0 0,0 0 0,0 0 0,0 0 1,0 0-1,0 0 0,1-1 0,-1 1 2,3 1 557,0 0-1,-1-1 1,1 0 0,0 1-1,0-1 1,-1 0-1,5 0 1,32-5 1112,164-27 1891,-121 14-3042,211-58-84,-257 66-658,-27 9-294,0-2 1,-1 1-1,1-1 0,13-7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3:4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60 1472,'1'-7'14243,"-6"2"-14220,3 2 909,-1 2-216,0 0-536,0-1 1,0 1-1,1 0 1,-1-1-1,0 0 0,1 0 1,0 0-1,-1 0 0,1 0 1,-4-4-1,5 5-111,-1-1 1,0 1-1,0 0 1,0 0-1,0 0 1,0 0-1,0 1 0,0-1 1,0 0-1,-1 1 1,-3-1-1,-2-1-27,-2 0 112,-1 0 1,1 0 0,0 1-1,-14 1 1,-72 5 144,88-5-271,0 2 0,1-1 0,-1 1 0,1 0 0,0 0 0,-9 5 0,-14 4 160,6-2-95,0 2 0,1 1 1,0 0-1,1 2 0,-21 16 1,34-22-61,1 0 1,1 0 0,0 0-1,0 1 1,0 0 0,-9 17-1,-9 14 292,10-18-270,-19 38 0,2-2-80,13-28 102,-43 64 603,52-79-573,-16 27 0,2 0 293,20-35-302,0 1 0,0 0 0,1-1 0,-4 15 1,-7 17 71,11-32-126,0-1 1,0 1-1,1 0 1,0 0-1,-1 9 1,-11 28 24,2 41 388,-9 73-237,17-66 212,2-77-322,2 0 0,1 23 0,0-3 19,0-23-55,1 0 0,0 0 1,0 1-1,2-2 0,-1 1 1,1 0-1,1-1 0,0 0 0,1 0 1,0 0-1,0-1 0,1 1 1,13 13-1,41 39 96,-20-14 70,-1-2 80,-2 2-85,-34-43-244,0 1 0,0-1 0,5 11 0,-1-2-19,15 36-84,-18-26 141,-4-22-28,-1-1 0,0 1 0,1 0 0,0 0 0,0 0 0,0-1 0,0 1 0,2 4-1,-1-5-10,-1 1 0,0-1-1,0 0 1,-1 1-1,1 0 1,0-1-1,-1 1 1,1 3 0,-1-3 17,0 0 0,1 0 0,-1-1 0,1 1 0,0 0 0,0-1 0,1 4 0,-1-4 12,0 0-1,0-1 1,-1 1 0,1 0-1,-1 0 1,1 0-1,-1 0 1,0 2 0,0-3-2,0 0 1,0 1 0,1-1-1,-1 0 1,0 0 0,0 0-1,1 1 1,-1-1 0,0 0-1,1 0 1,-1 0 0,1 0-1,0 0 1,-1 0 0,1 0-1,0 0 1,0 0 0,0 0-1,-1 0 1,3 1 0,4 6 135,-7-8-151,0 1 1,0-1-1,1 1 1,-1-1-1,0 0 1,0 1-1,1-1 1,-1 1-1,0-1 1,1 0-1,-1 1 1,1-1-1,-1 0 1,0 0-1,1 1 1,-1-1-1,1 0 0,-1 0 1,1 1-1,5 0 135,1 0 0,-1 0 0,1 0-1,12 0 1,-13-2-140,0 1 0,-1 1 1,1-1-1,0 1 0,9 3 0,-11-3 23,0 0 0,0-1-1,0 1 1,0-1 0,1 0 0,-1 0-1,6-1 1,7 0-13,161 4 351,-177-3-310,-1 0-98,0 0 0,0-1 0,0 1 0,0 0 0,0 0 0,0 0 0,0-1 0,0 1 0,0 0-1,0 0 1,0 0 0,0-1 0,1 1 0,-1 0 0,0 0 0,0 0 0,0 0 0,0-1 0,0 1 0,0 0 0,0 0 0,1 0 0,-1 0 0,0 0 0,0 0 0,0-1 0,0 1 0,1 0 0,-1 0 0,0 0 0,0 0 0,0 0 0,0 0 0,1 0 0,-1 0 0,0 0 0,0 0 0,2-1-1062,-4-5-174,2 4 522,-1 0 1,1 0-1,-1 0 0,0 0 0,0 1 1,0-1-1,0 0 0,0 1 0,0-1 1,0 1-1,0-1 0,-1 1 0,1 0 0,-1-1 1,1 1-1,-1 0 0,1 0 0,-4-2 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1:31.3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26 129 7968,'-25'11'2565,"25"-11"-2492,0 0-1,0 0 1,0 0-1,0 1 1,0-1-1,1 0 1,-1 0 0,0 0-1,0 0 1,0 0-1,0 0 1,0 0-1,0 0 1,1 0-1,-1 0 1,0 0 0,0 0-1,0 1 1,0-1-1,0 0 1,0 0-1,0 0 1,0 0 0,0 0-1,0 0 1,0 1-1,1-1 1,-1 0-1,0 0 1,0 0-1,0 0 1,0 0 0,0 0-1,0 1 1,0-1-1,0 0 1,0 0-1,0 0 1,0 0 0,0 0-1,0 1 1,-1-1-1,1 0 1,0 0-1,0 0 1,0 0-1,0 0 1,0 0 0,0 1-1,0-1 1,0 0-1,0 0 1,0 0-1,0 0 1,-1 0-1,1 0 1,0 0 0,0 1-1,12 1 1103,3-2-216,1 1 0,-1-2 0,1 0 1,-1-1-1,26-7 0,76-29 474,-30 8-861,23-6-548,-27 9-4502,-78 26 2652,-4 0 1241,1 0 0,-1 1 0,1-1 0,-1 1 0,1 0 0,-1-1 0,1 1 0,-1 0 0,1 0 1,0 0-1,-1 0 0,1 0 0,-1 0 0,1 0 0,-1 1 0,3 0 0,4 6-2684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1:33.3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42 359 5568,'-26'3'1786,"26"-3"-1762,-1 0 0,1 0 0,0 0 0,0 0 0,-1 0-1,1 0 1,0 0 0,0 0 0,-1 0 0,1 0-1,0 0 1,0 0 0,-1 0 0,1 1 0,0-1 0,0 0-1,-1 0 1,1 0 0,0 0 0,0 0 0,0 1 0,-1-1-1,1 0 1,0 0 0,0 0 0,0 0 0,-1 1-1,1-1 1,0 1 0,-2 1-388,-5 14 3368,7-16-2895,0 1 0,0 0 0,0-1 0,0 1 0,0-1 0,1 1-1,-1-1 1,0 1 0,0-1 0,0 1 0,0 0 0,1-1 0,-1 1 0,0-1 0,1 0 0,-1 1 0,0-1 0,1 1 0,-1-1 0,0 1-1,1-1 1,-1 0 0,1 1 0,-1-1 0,1 0 0,-1 1 0,1-1 0,-1 0 0,1 0 0,-1 0 0,1 1 0,0-1 0,2 1 77,0 0 0,0-1 1,0 1-1,-1-1 0,1 0 0,0 0 1,0 0-1,0 0 0,0 0 1,0 0-1,0-1 0,0 1 1,0-1-1,-1 0 0,1 0 1,3-2-1,3-1 97,0-1 0,-1-1 0,10-8 1,-16 13-243,202-185 2186,-152 136-1969,-46 43-146,19-15 118,-24 21-173,1 0 0,0-1 0,0 1 0,0 0 0,-1 1 0,1-1 0,0 0 0,0 0 0,0 1 0,1-1 0,-1 1 0,2 0 0,-3 0-23,0 0 1,0 1-1,0-1 1,-1 0-1,1 1 1,0-1-1,-1 1 1,1-1-1,0 1 1,-1-1 0,1 1-1,-1 0 1,1-1-1,-1 1 1,1 0-1,-1-1 1,1 1-1,-1 0 1,0 0-1,1-1 1,-1 1-1,0 0 1,1 0 0,-1 0-1,0-1 1,0 1-1,0 0 1,0 1-1,1 3 154,2 12 250,0-1 1,1 32-1,-4-27 5,8 36-1,-7-52-359,0 1 0,1 0-1,0 0 1,0-1 0,0 1-1,1-1 1,0 0-1,0 0 1,1 0 0,5 7-1,-8-10-55,1-1-1,-1 0 1,1 1-1,0-1 0,-1 0 1,1 0-1,0 0 1,0 0-1,0 0 1,-1 0-1,1 0 1,0-1-1,0 1 1,0-1-1,0 0 1,4 1-1,-2-1-9,0 0 1,-1-1-1,1 1 1,-1-1-1,1 0 0,0 0 1,-1 0-1,6-4 1,3-1-35,0-2 0,-1 1 0,20-19 0,-14 10-12,-1-2-1,-1 0 1,0-1 0,-1 0-1,20-40 1,-31 54 13,21-32-46,-23 36 68,0-1 1,1 0 0,-1 1 0,0-1-1,1 1 1,-1-1 0,1 1-1,0 0 1,-1 0 0,1 0 0,0 0-1,0 0 1,-1 0 0,1 0-1,0 0 1,0 1 0,3-1 0,-4 1-11,0 0 0,0 0 1,0 1-1,0-1 1,0 0-1,0 1 0,0-1 1,0 0-1,0 1 1,0-1-1,0 1 0,-1 0 1,1-1-1,0 1 1,0 0-1,-1 0 1,1-1-1,0 1 0,-1 0 1,1 0-1,0 0 1,-1 0-1,0 0 0,1 0 1,0 1-1,8 28 116,-8-21-82,2 5 25,-1 0 0,-1 0 1,0 0-1,-1 0 0,-1 0 1,0 0-1,-6 23 0,3-4 105,3-30-130,1 0-1,-1 0 1,0-1-1,0 1 1,0 0-1,0 0 1,-1 0-1,1 0 1,-1-1-1,1 1 1,-5 4-1,5-6-51,0 0-1,0 0 1,-1 0 0,1 0-1,0 0 1,-1 0-1,1 0 1,-1-1-1,1 1 1,0 0-1,-1-1 1,0 0 0,1 1-1,-1-1 1,1 0-1,-1 1 1,1-1-1,-1 0 1,0 0-1,1 0 1,-1-1 0,1 1-1,-1 0 1,1-1-1,-4 0 1,-1-1-194,0-1 0,0 1 1,0-1-1,0 0 0,0-1 1,1 1-1,0-1 0,-10-9 1,62 14 92,-24-1 434,0 0 178,39-4 0,-54 3-423,0-1 1,0 0 0,0 0-1,-1 0 1,1-1-1,-1-1 1,1 1-1,10-8 1,0-3-18,-1 0 0,0-2 0,-1 1 1,0-2-1,-2 0 0,0-1 0,-1-1 0,14-26 0,-8 12-28,20-32 1,-30 54 12,-9 11-31,0 0 0,0 0 1,0-1-1,1 1 0,-1 0 0,0 0 0,0 0 0,0 0 1,1 0-1,-1 0 0,0-1 0,0 1 0,1 0 0,-1 0 0,0 0 1,1 0-1,-1 0 0,0 0 0,0 0 0,1 0 0,-1 0 1,0 0-1,0 0 0,1 0 0,-1 1 0,1 0 11,0 0-1,0 0 0,0 0 1,0 1-1,-1-1 1,1 1-1,0-1 1,-1 0-1,1 1 0,-1-1 1,1 1-1,-1-1 1,0 4-1,5 26 115,-1 0 0,-2 1 0,-4 59 0,1-72-42,-1 0-1,-1 0 1,-5 19 0,7-33-48,-1 0 0,0 0 0,0 0 1,0 0-1,0 0 0,-1-1 0,0 1 0,0-1 1,0 0-1,0 0 0,-1 0 0,1 0 0,-1 0 1,0-1-1,0 1 0,-6 2 0,1-1-56,0-1 0,-1 0 0,1 0 0,-1-1 0,-14 3 0,19-5-51,0 0-1,-1 0 0,1-1 1,0 0-1,0 0 0,0-1 1,0 1-1,-1-1 0,1 0 1,0-1-1,0 1 0,-8-5 1,11 6 24,1-1 0,0 0 0,0 0 1,0 1-1,0-1 0,0 0 0,0 0 0,0 0 1,0 0-1,0 0 0,0 0 0,1-1 0,-1 1 1,0-2-1,0 3 33,1-1 0,0 1 0,0-1 1,0 1-1,0-1 0,0 1 0,0-1 0,0 1 0,0-1 1,0 1-1,0-1 0,0 1 0,0-1 0,0 1 1,0-1-1,0 1 0,0-1 0,1 1 0,-1-1 0,0 1 1,0-1-1,0 1 0,1 0 0,-1-1 0,0 1 0,1-1 1,-1 1-1,0 0 0,1-1 0,-1 1 0,1 0 1,-1-1-1,1 1 0,-1 0 0,1 0 0,0-1 1,27-7-10,-3 2 63,50-16 47,29-10 142,-89 26-208,0-1 0,-1-1 1,0 0-1,-1-1 0,0-1 1,0 0-1,-1 0 0,13-14 1,-13 10-7,1-1 0,-2 0 1,0-1-1,-1 0 0,0-1 0,10-25 0,-15 31 33,1-1 0,9-14 0,-10 19 8,-5 7-55,0 0 0,0 0-1,0 0 1,0 0 0,0 0-1,0 0 1,0 0-1,0 0 1,0 0 0,0 0-1,0 1 1,0-1-1,0 0 1,0 0 0,0 0-1,0 0 1,0 0-1,0 0 1,0 0 0,0 0-1,0 0 1,0 0-1,0 0 1,0 0 0,1 0-1,-1 0 1,0 0-1,0 0 1,0 0 0,0 0-1,0 0 1,0 0-1,0 0 1,0 0 0,0 0-1,0 0 1,0 0-1,0 0 1,0 0 0,0 0-1,1 0 1,-1 0 0,0 0-1,0 0 1,0 0-1,0 0 1,0 0 0,0 0-1,0 0 1,0 0-1,0 0 1,0 0 0,0 0-1,0 0 1,0 0-1,0 0 1,0 0 0,0 0-1,0 0 1,0 0-1,0 0 1,1-1 0,-1 1-1,0 0 1,0 0-1,0 0 1,0 0 0,0 0-1,0 0 1,1 9 138,-1 18 42,0-23-151,0 44 16,-13 78 0,12-114-44,0 0 1,1 0-1,1 16 0,0 3 118,-1-30-119,0 0 0,0 0 0,0 1 1,0-1-1,0 0 0,0 0 0,0 0 1,0 0-1,1 0 0,-1 1 0,1-1 0,-1 0 1,0 0-1,1 0 0,0 0 0,-1 0 1,1 0-1,0 0 0,-1 0 0,1 0 0,0-1 1,1 3-1,0-3-8,-1 0 0,0 1 1,0-1-1,1 0 0,-1 1 0,0-1 1,0 0-1,1 0 0,-1 0 0,0 0 1,1 0-1,-1-1 0,0 1 0,0 0 1,1-1-1,1 0 0,4-2-29,-1 0 0,0 0 0,0-1 0,0 0 0,0 0 0,5-5-1,30-28-140,42-40-92,-76 69 199,1 1 0,1-1 0,11-7 0,-20 15 62,1 0 1,-1 0-1,0 0 1,0-1-1,0 1 1,0 0-1,0 0 1,0 0-1,0 0 1,0 0-1,0 0 1,1 0-1,-1 0 1,0 0-1,0 0 1,0 0-1,0 0 1,0 0-1,0 0 1,0 0-1,1 0 1,-1 0-1,0 0 1,0 0-1,0 0 1,0 0-1,0 0 0,0 0 1,0 0-1,0 0 1,1 0-1,-1 0 1,0 0-1,0 0 1,0 1-1,0-1 1,0 0-1,0 0 1,0 0-1,0 0 1,0 0-1,0 0 1,0 0-1,1 0 1,-1 0-1,0 1 1,0-1-1,0 8-86,-3 13 127,2-19-33,-5 23 25,-5 29 18,10-48-56,1-1 1,0 0 0,0 0-1,0 0 1,0 0 0,1 1-1,0-1 1,2 7-1,-2-10 25,0 0 0,0 0 0,0 0 0,0-1 0,1 1-1,-1 0 1,0-1 0,1 1 0,-1-1 0,1 0 0,0 1-1,-1-1 1,1 0 0,0 0 0,0 0 0,0 0 0,0 0-1,0-1 1,0 1 0,0 0 0,0-1 0,0 0 0,0 1-1,0-1 1,0 0 0,4 0 0,0 0-13,1-1 1,0 1-1,0-1 1,0-1-1,0 1 1,12-5-1,-13 3 9,0 0 0,0-1-1,0 1 1,-1-1-1,1 0 1,-1-1 0,0 0-1,0 1 1,0-1-1,0-1 1,-1 1 0,0-1-1,-1 0 1,4-6-1,-5 9-10,-1 0-1,0 0 1,1 0-1,-1 0 1,-1 0-1,1 0 0,0 0 1,-1 0-1,0 0 1,1 0-1,-1 0 1,-1-1-1,1 1 0,0 0 1,-1 0-1,1 0 1,-1 0-1,0 0 1,0 0-1,0 0 1,-1 0-1,1 0 0,-1 1 1,1-1-1,-1 0 1,0 1-1,0 0 1,0-1-1,0 1 0,-1 0 1,1 0-1,0 0 1,-5-3-1,-2 0-9,1 0-1,-1 0 1,-1 1 0,1 0-1,-1 1 1,1 0 0,-13-2-1,-16 4-217,38 1 231,0 0 1,0 0-1,0 0 0,0 0 0,0 0 1,0 0-1,0 0 0,0 0 0,0-1 1,0 1-1,0 0 0,0 0 0,0 0 1,0 0-1,0 0 0,0 0 0,0 0 1,0 0-1,0 0 0,0 0 0,0 0 1,0-1-1,0 1 0,0 0 0,0 0 1,0 0-1,0 0 0,0 0 0,0 0 1,0 0-1,0 0 0,0 0 0,0 0 1,0 0-1,0-1 0,0 1 0,0 0 1,0 0-1,0 0 0,0 0 0,0 0 0,-1 0 1,1 0-1,0 0 0,0 0 0,0 0 1,0 0-1,0 0 0,0 0 0,0 0 1,0 0-1,0 0 0,0 0 0,0 0 1,-1 0-1,1 0 0,0 0 0,0 0 1,13-8 43,27-11-92,-29 13 20,27-12 62,1 1 0,0 2 0,61-14 0,-94 28 26,0 0 1,0 0-1,0 0 1,0 1-1,1-1 1,-1 2-1,0-1 1,0 1-1,1 0 1,8 2-1,-12-1-21,0-1 0,0 0-1,0 1 1,-1-1 0,1 1-1,-1 0 1,1 0 0,-1 0-1,0 0 1,0 0 0,1 0 0,-2 1-1,1-1 1,0 1 0,0 0-1,-1-1 1,0 1 0,1 0-1,-1 0 1,0 0 0,0 0-1,-1 0 1,2 3 0,0 5 77,0 1 0,-1-1 0,0 0-1,-1 1 1,0-1 0,-1 1 0,0-1 0,-5 18 0,6-29-126,0 0-1,0 0 0,0 0 1,0 0-1,0 0 1,1 0-1,-1 0 1,0 0-1,0 0 1,0 0-1,0 0 1,0 0-1,0 0 1,0 0-1,0 0 1,0 0-1,0 0 1,0 0-1,0 0 1,0 0-1,0 0 1,0 0-1,0 0 1,1 0-1,-1 0 0,0 0 1,0 0-1,0 0 1,0 0-1,0 0 1,0 0-1,0 1 1,0-1-1,0 0 1,0 0-1,0 0 1,0 0-1,0 0 1,0 0-1,0 0 1,8-10-276,9-15-54,-14 19 301,1 1 46,-1-1 0,1 0 1,0 1-1,1 0 0,-1 0 0,8-6 0,-11 10 16,0 1 0,0 0 0,-1-1 0,1 1 0,0 0 0,0 0 0,-1 0-1,1 0 1,0 0 0,0 0 0,0 0 0,-1 0 0,1 0 0,0 0 0,0 0 0,-1 1 0,1-1 0,0 0 0,0 0 0,-1 1-1,1-1 1,0 1 0,-1-1 0,1 0 0,0 1 0,-1-1 0,1 1 0,-1 0 0,2 0 0,17 23 424,-16-19-435,53 61 184,-27-34-1436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1:33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7 10624,'-53'-6'4832,"40"12"-4192,8-6-1,5 5-479,-5-5-64,10 0-64,-5 4-480,5 1 257,3-2-1089,2 14-5440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1:34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29 9312,'-55'-20'4192,"34"15"-3616,11 1-320,10 8-256,-3-8 96,11 4-1984,5 4 1024,19 7-5408,4 9 3456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1:37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25 949 5984,'-19'7'1920,"19"-7"-1853,-1 0 1,1 0 0,0 1 0,-1-1-1,1 0 1,0 0 0,0 0-1,-1 0 1,1 0 0,0 0 0,0 1-1,0-1 1,-1 0 0,1 0-1,0 0 1,0 1 0,0-1-1,-1 0 1,1 0 0,0 1 0,0-1-1,0 0 1,0 0 0,0 1-1,0-1 1,0 0 0,0 0-1,0 1 1,-1-1 0,1 0 0,0 1-1,0-1 1,0 0 0,1 0-1,-1 1 1,0-1 0,0 0 0,0 1-1,0-1 1,0 0 0,0 0-1,0 1 1,0-1 0,0 0-1,1 0 1,-1 0 0,0 1 0,9 9 4235,-8-9-3611,1 1-416,0-1 1,0 0-1,1 0 1,-1 0-1,0 0 0,0 0 1,0 0-1,1-1 1,-1 1-1,0-1 1,1 0-1,-1 1 1,0-1-1,1 0 0,-1 0 1,1-1-1,-1 1 1,0 0-1,1-1 1,-1 1-1,0-1 1,3-1-1,2 0-65,1-1 1,-1 0-1,0-1 1,0 0-1,10-6 0,-6 1-30,-1 0 0,0-1 1,9-11-1,-10 10-58,16-19 108,-1-1-1,21-39 1,-27 42-171,45-78 109,15-24 4,-12 18 557,-83 147-164,-1 5-340,2 2 1,2-1-1,-16 79 1,25-96-114,1 0 0,0 25 0,3-38 20,2 0 0,-1 0 0,1-1 0,1 1 0,0 0 0,6 19-1,-7-28-108,0 0 0,0 0 0,0 1 0,0-1-1,1 0 1,-1 0 0,0 0 0,1 0 0,-1-1-1,1 1 1,0 0 0,0-1 0,0 1 0,-1-1-1,1 1 1,1-1 0,-1 0 0,0 0 0,0 0-1,0 0 1,0 0 0,1-1 0,-1 1 0,0-1 0,1 1-1,-1-1 1,1 0 0,-1 0 0,0 0 0,1 0-1,-1 0 1,5-2 0,6-1 35,-1 0 1,1-1-1,-1-1 1,21-10-1,-13 4-91,-2 0-1,1-1 1,-1-1 0,-1-1 0,29-29-1,-14 7-27,46-65-1,-56 72 134,1 0 0,27-24 0,-50 52-57,1 0 1,0 0-1,0 0 0,0 1 0,-1-1 1,1 0-1,0 1 0,0-1 1,0 0-1,0 1 0,0-1 0,0 1 1,0 0-1,0-1 0,1 1 0,-1 0 1,0 0-1,0 0 0,0-1 1,2 1-1,-2 1-4,0-1-1,-1 1 1,1-1 0,0 1 0,0 0-1,0-1 1,0 1 0,-1 0 0,1-1-1,0 1 1,-1 0 0,1 0 0,0 0-1,-1-1 1,1 1 0,-1 0 0,1 0-1,-1 0 1,0 0 0,1 0 0,-1 0 0,0 0-1,0 2 1,2 9 29,-1 1 0,-1 0-1,0-1 1,0 1 0,-1-1-1,-5 20 1,-1 26-22,7-46 30,-2 1 1,1 0-1,-6 19 0,5-15 43,4-15-181,3-10-180,27-59-401,-15 32 556,-7 15 98,12-19-1,-19 34 24,1 1 0,-1-1 0,1 1 0,0-1 0,0 1 0,0 0 0,1 1 0,-1-1 0,9-4 0,-12 7-8,1 1 0,-1-1 1,0 0-1,1 1 0,-1-1 0,1 1 0,0 0 0,-1 0 1,1 0-1,-1-1 0,1 1 0,-1 0 0,1 1 0,0-1 1,-1 0-1,1 0 0,-1 1 0,1-1 0,-1 1 0,1-1 0,-1 1 1,0 0-1,1 0 0,-1-1 0,0 1 0,1 0 0,-1 0 1,0 0-1,1 2 0,3 2 27,0 1 0,-1 0 0,0 0 0,6 12 0,-9-17-24,31 70 128,1 3 120,-27-63-196,0-1 0,0-1 0,1 1 0,14 15 0,-18-23-61,1 1 1,-1 0-1,1-1 0,0 0 0,0 0 0,0 0 0,0 0 0,0 0 0,0-1 0,0 0 0,0 0 1,1 0-1,-1 0 0,0-1 0,1 0 0,-1 0 0,1 0 0,-1 0 0,0-1 0,1 1 1,-1-1-1,6-2 0,3-1-26,0-1 0,0 0-1,0-1 1,-1 0 0,20-13 0,-18 9-59,0-1-1,-1 0 1,0-1 0,0-1-1,-2 0 1,1-1 0,16-26-1,-15 16-58,-1 1 1,0-2-1,-2 1 0,11-41 0,-15 48 160,4-15-231,-9 31 180,-1-1 0,0 1 1,0-1-1,1 1 0,-1-1 1,0 1-1,0-1 0,0 1 1,-1-1-1,1 0 0,0 1 1,-1-1-1,1 1 0,-1-1 0,0-2 1,0 4 25,1 0 1,-1 0 0,1 1-1,0-1 1,-1 0-1,1 0 1,0 0-1,-1 0 1,1 0 0,0 0-1,-1 0 1,1 1-1,0-1 1,-1 0-1,1 0 1,0 0 0,-1 1-1,1-1 1,0 0-1,0 0 1,-1 1-1,1-1 1,0 0 0,0 1-1,0-1 1,0 0-1,-1 1 1,1-1-1,0 0 1,0 1-1,0 0 1,-8 12-78,-61 148-39,55-121 107,1 1-1,-8 46 1,19-79 37,1-1 1,1 0-1,-1 0 0,1 1 0,1 9 0,-1-16-10,0 0-1,1 1 0,-1-1 1,0 0-1,0 0 0,1 1 1,-1-1-1,0 0 0,1 0 0,-1 0 1,1 0-1,0 1 0,-1-1 1,1 0-1,0 0 0,0 0 1,0 0-1,-1-1 0,1 1 0,0 0 1,0 0-1,0 0 0,1-1 1,-1 1-1,0 0 0,0-1 1,0 1-1,0-1 0,1 0 0,-1 1 1,0-1-1,0 0 0,1 0 1,-1 1-1,0-1 0,0 0 1,3-1-1,-1 0-16,0 0-1,0 0 1,0 0 0,-1-1 0,1 1 0,0-1 0,-1 0-1,1 0 1,-1 0 0,0 0 0,0 0 0,0 0 0,0-1-1,0 1 1,3-5 0,-2 2-9,1 0-14,0-1-1,-1-1 0,1 1 1,-1 0-1,-1-1 0,1 0 1,-1 1-1,1-9 0,1 1-39,94-452-517,-84 383 608,-12 71-3,1-1 46,0-1 1,-1 1-1,-1-1 1,0 0-1,-1 1 1,-2-19 0,0 26-38,-1 8 35,-1 13 113,2-9-98,-9 42 295,1 0 1,-4 69-1,8-2 156,14 157 0,-6-249-419,1 0 1,2-1-1,0 1 0,14 35 1,-18-57-99,-1 1 1,1 0-1,0 0 1,0 0 0,0-1-1,0 1 1,0 0-1,0-1 1,0 1-1,1-1 1,-1 1-1,0-1 1,1 0 0,-1 0-1,1 1 1,0-1-1,-1 0 1,1 0-1,0-1 1,0 1-1,0 0 1,-1 0 0,1-1-1,0 1 1,0-1-1,3 0 1,3 0-24,1-1 0,-1 0 0,0-1 1,0 0-1,0 0 0,-1-1 0,1 0 1,-1 0-1,1-1 0,-1 0 0,0 0 1,0-1-1,8-6 0,4-6-96,0 0 1,30-39-1,-20 20 470,28-44 1,-70 127 226,6-22-553,-8 35 142,14-54-151,0 0 1,0 0-1,1 1 0,0-1 0,0 0 1,1 0-1,1 10 0,-1-14-14,-1 0-1,1 0 1,0 0 0,-1 0-1,1 0 1,0 0-1,0-1 1,1 1-1,-1 0 1,0-1-1,0 1 1,1 0-1,-1-1 1,1 0-1,-1 1 1,1-1-1,0 0 1,0 0-1,-1 0 1,1 0 0,0 0-1,0 0 1,0 0-1,0-1 1,0 1-1,0-1 1,0 1-1,0-1 1,0 0-1,1 0 1,-1 0-1,0 0 1,3-1-1,1 1-46,-1-1-1,1-1 1,-1 1-1,0-1 0,0 0 1,0 0-1,0 0 1,0-1-1,-1 0 0,1 0 1,7-6-1,5-9-12,-1-1 1,0-1-1,-2 0 1,0-1-1,13-26 0,-19 32 122,-2 5 155,-4 10 0,-5 16 125,-1 5-290,1 7-24,0-14-12,2 1 0,0 29 0,1-31 7,4 23-3,-4-35-14,1 1 0,-1 0 1,1-1-1,-1 1 0,1 0 1,0-1-1,-1 1 0,1-1 1,0 1-1,0-1 0,0 1 1,0-1-1,1 0 0,-1 1 0,0-1 1,2 1-1,-2-1-18,0-1-1,0 0 1,0 0 0,0 1 0,0-1-1,0 0 1,0 0 0,0 0 0,-1 0-1,1 0 1,0 0 0,0 0-1,0 0 1,0-1 0,0 1 0,0 0-1,1-1 1,17-8-186,-13 7 165,92-55-153,-34 23 139,-1-2 1,-2-3 0,88-73-1,-147 110 67,15-13-57,-16 9-135,-1 5 150,0 1 0,-1 0 0,1 0-1,-1-1 1,1 1 0,-1 0 0,1 0-1,-1 0 1,1 0 0,-1 0 0,1 0 0,-1 0-1,1 0 1,-1 0 0,1 0 0,-1 0 0,1 0-1,-1 0 1,-3 1 27,0 0 0,1 1 1,-1-1-1,1 0 0,-1 1 0,1 0 0,0 0 0,-6 4 1,-26 24 96,26-22-93,-17 16 1,-26 31 0,45-47 20,0 0-1,1 1 1,0 0 0,1 1-1,-1-1 1,2 1-1,-1 0 1,-2 13 0,6-21-24,0 0 0,1 0 1,0 0-1,0 0 0,0 0 0,0 1 1,0-1-1,0 0 0,0 0 1,0 0-1,1 0 0,-1 0 1,1 0-1,0 0 0,-1 0 0,1 0 1,0 0-1,0 0 0,1-1 1,-1 1-1,2 2 0,-1-2 3,1 1 0,-1-2 0,0 1 0,1 0 0,-1 0 0,1-1 0,0 0 0,-1 1 0,1-1 0,0 0 0,0 0 0,0-1 0,0 1 0,4 0 0,10 1-54,1-1 0,0-1 0,0-1 0,0 0 0,0-1-1,0-1 1,-1 0 0,22-8 0,-27 6-30,0 1-1,-1-2 1,0 0 0,0 0 0,0-1-1,-1 0 1,1 0 0,-2-2 0,1 1-1,-1-1 1,-1 0 0,11-16 0,-7 8 0,-2 0 0,0-1-1,-1 0 1,-1-1 0,-1 0 0,9-36 0,-14 29 143,-2 26-67,0 0 0,0 0 0,0-1-1,0 1 1,0 0 0,0-1 0,0 1 0,0 0 0,0-1 0,0 1 0,0 0-1,0 0 1,0-1 0,0 1 0,-1 0 0,1 0 0,0-1 0,0 1-1,0 0 1,0 0 0,-1-1 0,1 1 0,0 0 0,0 0 0,-1-1 0,1 2 9,-1-1 1,0 0 0,1 1 0,-1-1 0,1 1 0,-1-1 0,1 0 0,-1 1 0,1-1 0,-1 1 0,1 0 0,0-1-1,-1 1 1,1-1 0,0 1 0,-1 0 0,1 0 0,-11 23 94,1 1 0,2 0 0,0 0 0,-6 49-1,12-66-73,1 1 0,0-1 0,1 1 0,-1 0-1,2-1 1,0 1 0,0-1 0,0 1 0,5 13-1,-5-19-37,0 0-1,1 1 1,-1-1-1,1 0 0,0 0 1,0 0-1,0 0 1,1 0-1,-1-1 0,1 1 1,-1-1-1,1 0 1,0 1-1,0-1 1,0 0-1,0-1 0,0 1 1,0 0-1,1-1 1,-1 0-1,0 0 0,1 0 1,-1 0-1,1 0 1,-1-1-1,5 1 0,16-1-107,-1 0-1,0-2 1,40-6-1,66-24-1,-90 21 52,-1-2 0,-1-2 0,53-29 0,-84 42 74,-6 2-17,0 0-1,0 0 1,0 0-1,0 0 0,1 0 1,-1 0-1,0 0 1,0 0-1,0 0 1,0 0-1,1 0 1,-1 0-1,0 0 1,0 0-1,0-1 1,0 1-1,0 0 1,1 0-1,-1 0 1,0 0-1,0 0 1,0 0-1,0 0 0,0 0 1,1-1-1,-1 1 1,0 0-1,0 0 1,0 0-1,0 0 1,0 0-1,0 0 1,0-1-1,0 1 1,0 0-1,0 0 1,0 0-1,0 0 1,0-1-1,1 1 0,-1 0 1,0 0-1,0 0 1,0 0-1,-1-1 1,1 1-1,0 0 1,0 0-1,0 0 1,0 0-1,0-1 1,0 1-1,0 0 1,0 0-1,0 0 1,0 0-1,0 0 1,0-1-1,-1 1 0,-3 0-172,-14 6 92,-26 13-1,18-8 185,-44 23 31,62-29-143,1-1-1,-1 1 0,1 1 1,0-1-1,1 1 0,-12 13 1,16-18 16,1 1-1,0 0 1,0 0 0,-1 0 0,1 0-1,0 0 1,1 0 0,-1 0 0,0 0-1,0 0 1,1 0 0,-1 0 0,1 1-1,0-1 1,0 0 0,0 5 0,0-6 4,1 1 1,0 0 0,-1 0 0,1 0 0,0 0-1,0 0 1,0-1 0,0 1 0,0 0 0,0-1-1,1 1 1,-1-1 0,1 1 0,-1-1 0,3 2-1,2 1-21,0-1-1,0 1 1,1-1-1,-1-1 1,1 1-1,0-1 1,0 0-1,0 0 1,8 0-1,-5-1 1,1 0 0,-1-1 0,0 0 0,0-1 0,1 0 0,-1-1 0,0 0 0,0 0 0,0-1 0,-1 0 0,1-1 0,-1 0 0,1-1 0,-1 0 0,-1 0 0,1-1-1,9-8 1,-12 9 13,0-1 0,-1 0-1,0-1 1,0 1-1,-1-1 1,1 0-1,-1 0 1,-1-1 0,1 1-1,-2-1 1,5-13-1,-6 16 1,34-136-143,-28 108 83,18-90 340,-6-2-1,6-209 0,-27 305 441,2 29-706,0 0 1,0-1-1,0 1 0,0 0 1,0-1-1,0 1 1,0 0-1,0-1 1,0 1-1,-1 0 0,1-1 1,0 1-1,0 0 1,0 0-1,0-1 0,-1 1 1,1 0-1,0-1 1,0 1-1,0 0 1,-1 0-1,1 0 0,0-1 1,-1 1-1,1 0 1,0 0-1,0 0 0,-1-1 1,1 1-1,-1 0 1,-7 7 132,-9 23-163,15-25 40,-14 32 0,1 0-1,-19 73 0,-4 82-114,29-137 32,-2 7-82,-15 75-1559,21-114-337,-2 0 0,-1 0 0,-19 37 0,19-46-54,0-1-1,-1 1 0,-1-2 1,-22 24-1,-9 7-2153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1:37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1 12128,'-90'16'5503,"90"-12"-4799,9-4-2719,9-4-545,3 4 1472,24 4-4160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1:38.7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5472,'0'-17'1760,"0"17"-1737,0 0 1,0 0 0,0 0-1,0-1 1,0 1 0,0 0-1,0 0 1,0-1 0,0 1-1,0 0 1,0 0 0,0 0-1,0-1 1,0 1-1,1 0 1,-1 0 0,0 0-1,0-1 1,0 1 0,0 0-1,0 0 1,0 0 0,1 0-1,-1-1 1,0 1 0,0 0-1,0 0 1,1 0-1,-1 0 1,5-5-301,18-12 4734,-22 16-4223,1 1 0,-1-1 0,0 1 0,0-1 0,1 1 0,-1-1 0,0 1 0,0 0 0,1 0 0,-1 0 0,0 0-1,1 0 1,-1 0 0,0 0 0,1 0 0,-1 0 0,0 1 0,0-1 0,1 0 0,1 2 0,1 0 146,1 1 0,-1 0 0,0 0 0,-1 1-1,1-1 1,0 1 0,-1 0 0,0 0 0,0 0 0,5 8 0,-4-3-29,1 0 1,-1 1-1,-1-1 1,0 1-1,3 10 1,7 68 1375,2 91 0,-15-175-1677,7 167 1219,-18 189 0,9-226-890,3-92-555,0-52 88,0 0 1,0 0-1,1 0 0,1 0 0,3-10 0,2 0-104,16-33-1,-11 29 105,2 1-1,0 0 1,21-22 0,-26 33 57,1 1 1,0 0 0,1 1 0,0 0-1,0 1 1,28-16 0,-36 23 47,1 1 0,-1-1 1,0 1-1,0-1 1,1 1-1,-1 1 0,1-1 1,-1 1-1,1-1 0,-1 1 1,1 0-1,-1 1 0,1-1 1,6 3-1,-8-2 14,1 0 1,-1 0 0,0 0-1,0 1 1,0 0-1,0-1 1,0 1-1,0 0 1,-1 0-1,1 1 1,-1-1-1,1 1 1,-1-1-1,0 1 1,0 0-1,0 0 1,0 0-1,0 0 1,1 4-1,-1 0 51,1 1-1,-2-1 0,1 0 1,-1 1-1,0-1 1,0 1-1,-1-1 0,0 1 1,-1-1-1,-1 10 0,-1 2 122,-2-1 0,-12 34 0,11-37-147,0-2 1,0 1-1,-2-1 0,0 0 0,0-1 0,-1 0 0,-1 0 0,0-1 0,0 0 0,-23 18 0,25-23-115,0-1-1,-1 1 1,0-2-1,0 1 1,0-1-1,0 0 1,-1-1 0,1 0-1,-1-1 1,0 1-1,0-2 1,0 0-1,0 0 1,0-1-1,0 0 1,0 0 0,-12-3-1,20 2 0,-1 1 1,1-1-1,0 0 1,-1 0-1,1 0 0,0 0 1,-3-1-1,2-4-171,3 6 232,0 0 0,1-1-1,-1 1 1,0 0 0,0-1 0,1 1-1,-1 0 1,0-1 0,1 1-1,-1 0 1,0 0 0,1-1-1,-1 1 1,0 0 0,1 0-1,-1 0 1,0 0 0,1 0-1,-1-1 1,1 1 0,84-19 116,-54 9-16,0-1 1,54-30-1,55-42 267,-22 12-363,-116 70 4,286-170 478,-261 155 15,-27 16-497,0 0 1,0 0-1,0 0 0,1 0 1,-1 0-1,0-1 1,0 1-1,0 0 1,0 0-1,0 1 1,0-1-1,0 0 0,0 0 1,0 0-1,1 0 1,-1 0-1,0 0 1,0 0-1,0 0 1,0 0-1,0 0 0,0 0 1,0 0-1,0 0 1,0 0-1,0 0 1,1 0-1,-1 0 1,0 0-1,0 0 0,0 1 1,0-1-1,0 0 1,0 0-1,0 0 1,0 0-1,0 0 0,0 0 1,0 0-1,0 0 1,0 0-1,0 1 1,0-1-1,0 0 1,0 0-1,0 0 0,0 0 1,1 10 68,-2 11-25,-26 135 229,-5 39 137,31-187-358,1 0-1,-1 0 1,1 0-1,2 9 1,-2-17-58,0 0 0,0 0 1,-1 1-1,1-1 1,0 0-1,1 0 0,-1 0 1,0 0-1,0 1 1,0-1-1,0 0 1,0 0-1,0 0 0,0 0 1,0 0-1,0 1 1,0-1-1,0 0 0,0 0 1,0 0-1,0 0 1,1 0-1,-1 0 0,0 1 1,0-1-1,0 0 1,0 0-1,0 0 0,1 0 1,-1 0-1,0 0 1,0 0-1,0 0 0,0 0 1,0 0-1,1 0 1,-1 0-1,0 0 0,0 0 1,0 0-1,0 0 1,1 0-1,-1 0 0,0 0 1,0 0-1,0 0 1,0 0-1,0 0 0,1 0 1,-1 0-1,11-9-131,12-21-89,45-78-218,-38 57 434,46-58 1,-73 105 18,0-1 0,1 1 1,0-1-1,0 1 0,0 1 1,0-1-1,0 0 1,1 1-1,0 0 0,0 0 1,0 0-1,8-3 0,-13 6-9,1 0-1,0 0 0,0 0 0,0 0 0,0-1 0,-1 1 0,1 0 0,0 1 1,0-1-1,0 0 0,0 0 0,-1 0 0,1 0 0,0 1 0,0-1 1,0 0-1,-1 1 0,1-1 0,0 0 0,0 1 0,-1-1 0,1 1 1,0-1-1,-1 1 0,2 1 0,-1 0 5,0 0 1,1 0-1,-1 0 1,0 0-1,0 1 1,0-1 0,0 0-1,-1 1 1,1 3-1,5 26 15,-3 0 0,0 1 0,-3 41 0,-15 99 179,12-148-168,-1-1 0,-1 0 0,-2 0 0,0 0 0,-2-1 0,0 0 0,-2 0 0,0-1 1,-28 39-1,31-49-49,-1-1 0,0-1 0,-1 0 0,-1 0 0,1-1 0,-1 0 0,-1-1 0,0 0 0,0 0 0,0-2 0,-1 0 0,0 0 0,0-1 0,0 0 0,-1-1 0,0-1 0,0 0 0,-23 1 0,26-4-88,1 0 0,-1-1-1,0 0 1,1-1 0,-1 0 0,1-1-1,0 0 1,0 0 0,0-1 0,0 0-1,0-1 1,-16-11 0,20 12 95,1 0 1,-1-1-1,1 0 1,0 0-1,0 0 1,1-1-1,-1 1 1,1-1-1,0 0 0,1 0 1,0-1-1,0 1 1,0-1-1,0 1 1,1-1-1,0 0 1,1 0-1,0 0 0,0 0 1,0-10-1,1 10 76,1 0 0,0 0 0,1 0 0,-1 1 0,1-1 0,0 0-1,1 1 1,0-1 0,0 1 0,0 0 0,1 0 0,0 0 0,0 0 0,6-5-1,3-4 78,2 1 0,0 0 0,24-17-1,38-21-94,114-59 0,-86 59-1063,-34 23-3603,-65 27 3668,1 0-1,-1 0 1,1 1-1,-1 0 1,1 0-1,0 1 0,0 0 1,12 1-1,21 6-2699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1:41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1393 4800,'-11'14'1557,"11"-14"-1508,0 1-1,0 0 0,0-1 1,0 1-1,0-1 1,0 1-1,0-1 0,0 1 1,0-1-1,0 1 0,0-1 1,0 1-1,0-1 1,1 1-1,-1-1 0,0 1 1,0-1-1,1 1 1,-1-1-1,0 1 0,1-1 1,-1 0-1,1 1 1,-1-1-1,0 0 0,1 1 1,0 0 153,0 0-1,-1-1 1,1 1 0,0-1 0,-1 1-1,1 0 1,0-1 0,0 1 0,-1-1 0,1 0-1,0 1 1,0-1 0,0 0 0,0 1-1,-1-1 1,1 0 0,0 0 0,0 0 0,0 0-1,0 0 1,0 0 0,0 0 0,0 0-1,0 0 1,-1 0 0,1 0 0,0-1 0,0 1-1,0 0 1,0-1 0,-1 1 0,1-1-1,0 1 1,0-1 0,0 1 0,0-1 0,3-3 324,1 1-1,-1-1 1,0 0 0,4-6 0,34-42 1757,55-62-246,32-19-1162,-96 94-689,41-60 1,16-48 69,82-202 1611,-152 301-1174,-17 41-549,-2 8 34,-3 14 161,-1 0-221,-8 45 180,-36 243 622,16 6 128,31-303-1024,-1 67 331,1-65-281,1 1 0,0-1 0,1 0 0,0 0 0,0 1 0,5 10-1,-7-18-67,1 0-1,-1 0 0,1-1 0,-1 1 0,1 0 1,-1 0-1,1 0 0,-1 0 0,1-1 1,0 1-1,0 0 0,-1-1 0,1 1 0,0 0 1,0-1-1,0 1 0,0-1 0,-1 1 0,1-1 1,0 0-1,0 1 0,0-1 0,0 0 0,0 0 1,0 1-1,0-1 0,0 0 0,0 0 0,0 0 1,0 0-1,0-1 0,0 1 0,0 0 1,0 0-1,0 0 0,0-1 0,0 1 0,0-1 1,0 1-1,0-1 0,1 0 0,2-1-21,0-1 0,1 0 0,-1-1 0,0 1 0,-1-1 0,7-7 0,27-37 39,-3-2 0,31-59 0,92-189 20,-110 205-22,-5-2 1,38-121-1,-52 120 147,17-119 0,-44 195-14,-1 20-151,0 0 0,0 0 0,0 0 0,0 0 0,0-1-1,0 1 1,0 0 0,0 0 0,-1 0 0,1 0 0,0 0-1,0 0 1,0 0 0,0 0 0,0 0 0,0 0 0,0 0-1,0 0 1,0 0 0,0 0 0,-1 0 0,1 0 0,0 0-1,0 0 1,0 0 0,0 0 0,0 0 0,0 0 0,0 0-1,0 0 1,0 0 0,0 0 0,-1 0 0,1 0 0,0 0-1,0 0 1,0 0 0,0 0 0,0 0 0,0 0 0,0 0-1,0 0 1,0 0 0,0 0 0,0 0 0,0 1 0,-1-1-1,1 0 1,0 0 0,0 0 0,0 0 0,0 0 0,0 0 0,0 0-1,0 0 1,-8 14 111,-35 83-5,14-27-58,-1-4 1,-93 219 2,44-84-90,-41 109 142,113-297-329,7-13 216,0 0 0,0 0 0,0 0 1,0 0-1,0 0 0,0 0 0,0 0 0,0 0 0,0 0 0,0 0 0,0 0 0,0 0 1,0 0-1,0 0 0,0 0 0,0 0 0,0 0 0,0 0 0,0-1 0,0 1 1,0 0-1,0 0 0,0 0 0,0 0 0,0 0 0,0 0 0,0 0 0,0 0 0,0 0 1,0 0-1,0 0 0,0 0 0,0 0 0,0 0 0,0 0 0,0 0 0,0 0 0,0 0 1,0 0-1,0 0 0,0 0 0,0 0 0,0 0 0,0 0 0,-1 0 0,1 0 1,0 0-1,0 0 0,0 0 0,0 0 0,0 0 0,4-11-394,45-108-474,-38 98 835,1 0 0,0 1 0,24-28 1,-35 46 39,2-3-2,1 1-1,0 0 1,-1 1 0,1-1 0,6-4 0,-9 8 6,0-1 1,0 0-1,1 1 0,-1-1 1,0 1-1,0 0 1,0-1-1,1 1 1,-1 0-1,0 0 0,1-1 1,-1 1-1,0 0 1,1 0-1,-1 1 1,0-1-1,0 0 1,1 0-1,-1 1 0,0-1 1,0 0-1,1 1 1,-1-1-1,0 1 1,0 0-1,2 1 0,2 1 14,-1 1 0,1 0 0,-1 1 0,0-1 0,0 1 0,-1 0 0,1-1 0,3 10 0,22 50 202,-9-19-42,-14-32-95,1 0 0,1-1 0,0 0 0,0 0-1,19 18 1,-23-25-44,1-1 0,1 0-1,-1 0 1,1 0 0,-1 0-1,1-1 1,0 0 0,0-1-1,1 1 1,-1-1 0,0 0 0,1 0-1,-1-1 1,11 1 0,-6-1-54,0-1 0,0 0 0,0-1-1,13-3 1,-18 3-9,-1 0-1,1-1 0,-1 0 1,0 0-1,0 0 0,0-1 1,0 0-1,0 0 0,0 0 1,5-5-1,1-3-72,-1 0-1,0 0 1,0-1-1,-1 0 1,0-1 0,-1 0-1,-1 0 1,0-1-1,-1 0 1,0 0 0,-1 0-1,-1-1 1,0 0-1,-1 0 1,-1 0 0,0 0-1,-1 0 1,-1-16-1,0 29 82,0-1 0,0 1 0,-1 0 0,1-1 0,0 1 0,-1 0 0,0 0 0,1-1 0,-1 1 0,0 0 0,0 0 0,-3-3 0,4 4 13,0 1-1,0 0 1,0 0-1,0 0 1,-1-1-1,1 1 1,0 0-1,0 0 1,0 0-1,-1 0 1,1-1-1,0 1 1,0 0-1,-1 0 1,1 0-1,0 0 1,0 0-1,-1 0 1,1 0-1,0 0 1,0 0 0,-1 0-1,1 0 1,0 0-1,0 0 1,-1 0-1,1 0 1,0 0-1,0 0 1,-1 0-1,1 0 1,0 0-1,0 0 1,-1 1-1,1-1 1,0 0-1,-8 8 43,6-6-39,-3 4 43,1 0 1,-1 1 0,1 0-1,0 0 1,1 0-1,0 1 1,-3 7 0,-12 56 230,17-68-268,-2 14 129,0 0 1,1-1-1,0 35 0,3-42-54,-1-1 1,1 1-1,1-1 1,0 1-1,0-1 0,1 0 1,0 0-1,0 0 0,7 12 1,-8-16-50,1-1 0,-1 0 1,1 0-1,-1 0 0,1 0 0,0 0 1,0-1-1,0 1 0,1-1 0,-1 0 1,1 0-1,4 2 0,-2-2-19,0 0 0,0 0-1,0 0 1,0-1 0,1 0 0,-1-1-1,8 1 1,4-2-53,0-1 0,0 0-1,0-2 1,27-8 0,-13 2-57,-1-1 0,0-2 0,-1-1 1,-1-1-1,0-2 0,52-40 0,-69 45 161,-10 10-54,-1 0 0,1 0 0,0 0 0,0 1 0,0-1 0,0 0 0,3-1 0,-4 3-8,-1 0-1,0 0 1,0 0-1,0 0 1,0 0-1,0 0 0,1 0 1,-1 0-1,0 0 1,0 0-1,0 0 1,0 0-1,1 0 0,-1 0 1,0 0-1,0 0 1,0 0-1,0 0 1,0 0-1,0 0 0,1 0 1,-1 0-1,0 0 1,0 0-1,0 0 1,0 0-1,0 1 0,0-1 1,0 0-1,1 0 1,-1 0-1,0 0 1,0 0-1,0 0 1,0 1-1,0-1 0,0 0 1,0 0-1,0 0 1,0 0-1,0 0 1,0 1-1,0-1 0,0 0 1,0 0-1,0 0 1,0 0-1,0 0 1,0 1-1,0-1 0,0 0 1,0 0-1,0 0 1,-2 11-44,2-9 38,-1 5 21,0 1-1,0-1 0,1 1 0,0-1 1,1 1-1,-1 0 0,1-1 0,1 0 0,0 1 1,0-1-1,0 0 0,1 0 0,0 0 1,0 0-1,1-1 0,0 1 0,0-1 1,0 0-1,1 0 0,0 0 0,0-1 0,10 9 1,-12-12-20,0 0 1,1 0 0,-1 0-1,1 0 1,-1 0 0,1-1 0,-1 0-1,1 0 1,0 0 0,0 0-1,0 0 1,0-1 0,-1 1-1,1-1 1,0 0 0,0-1-1,0 1 1,0 0 0,0-1-1,-1 0 1,1 0 0,0 0-1,3-2 1,8-4-86,-1-1-1,0 0 0,0-1 1,15-13-1,-22 17 49,106-90-685,-34 27 741,-61 51 34,14-10 59,-30 26-75,0 0 0,0 0 1,0 0-1,0 0 0,0 0 0,0 0 0,0 0 0,1 0 1,-1 1-1,0-1 0,0 1 0,0 0 0,1 0 1,2 0-1,-4 0-14,0 0 1,0 1-1,0-1 1,-1 0 0,1 1-1,0-1 1,0 1-1,0-1 1,0 1-1,-1-1 1,1 1 0,0-1-1,-1 1 1,1 0-1,0-1 1,-1 1-1,1 0 1,-1 0 0,1 0-1,-1-1 1,1 1-1,-1 0 1,0 0-1,1 0 1,-1 0 0,0 1-1,1 2 28,0 0 0,-1-1 0,0 1 0,0-1 0,0 6-1,-2 5 63,0-2-1,-1 1 1,0 0-1,-10 22 1,-28 47-145,12-24 88,24-43-89,5-15 28,0 0 1,0 0-1,0 0 0,0 0 1,0 1-1,0-1 0,0 0 0,0 0 1,0 0-1,0 0 0,0 0 1,0 0-1,0 0 0,0 1 1,0-1-1,0 0 0,0 0 1,0 0-1,0 0 0,0 0 1,0 0-1,0 0 0,1 0 1,-1 0-1,0 0 0,0 0 1,0 0-1,0 0 0,0 1 1,0-1-1,0 0 0,0 0 1,1 0-1,-1 0 0,0 0 1,0 0-1,0 0 0,0 0 1,0 0-1,0 0 0,0 0 1,0 0-1,1 0 0,-1 0 1,0 0-1,0 0 0,0 0 1,0-1-1,0 1 0,0 0 1,0 0-1,0 0 0,1 0 1,-1 0-1,23-17-658,-22 16 670,88-66-675,-31 24 616,-42 32 160,0 0-1,0 0 1,1 2 0,24-10-1,-40 19-73,0-1 0,0 1-1,0 0 1,0 0 0,0 0 0,0 0-1,-1 0 1,1 0 0,0 0-1,0 0 1,0 1 0,0-1 0,0 0-1,0 0 1,0 1 0,0-1 0,0 1-1,0-1 1,0 1 0,-1-1 0,1 1-1,0 0 1,0-1 0,-1 1 0,1 0-1,0-1 1,-1 1 0,1 0 0,0 1-1,0 0 16,0 0 0,1 0-1,-1 0 1,0 0-1,0 0 1,-1 1 0,1-1-1,0 0 1,-1 0-1,1 4 1,-1 4 51,-1 0 0,0 1 0,0-1 0,-1 0-1,-4 12 1,5-21-134,12-5-944,-5-2 676,0 0 0,9-13 0,5-6 110,25-24 382,-44 48-167,-1 0-1,1 1 1,-1-1 0,1 0-1,-1 1 1,1-1-1,-1 1 1,1-1 0,0 1-1,-1 0 1,1-1-1,0 1 1,-1-1 0,1 1-1,0 0 1,-1 0-1,1-1 1,0 1 0,0 0-1,-1 0 1,1 0 0,0 0-1,0 0 1,0 0-1,-1 0 1,1 0 0,0 0-1,0 0 1,-1 0-1,1 1 1,0-1 0,0 0-1,-1 1 1,1-1-1,0 0 1,-1 1 0,1-1-1,0 1 1,-1-1 0,1 1-1,-1-1 1,1 1-1,-1-1 1,1 1 0,-1 0-1,1 0 1,3 5 64,-1 0 0,1 0 0,-2 1 0,4 9 0,-1-3-29,-3-11-64,-1 1 0,1-1 0,0 1 0,-1-1-1,1 0 1,0 1 0,1-1 0,-1 0 0,0 0-1,0-1 1,1 1 0,-1 0 0,1-1 0,0 0-1,-1 1 1,1-1 0,0 0 0,0-1 0,0 1-1,0 0 1,0-1 0,0 1 0,3-1 0,8 0-135,0 0 0,0-1 0,23-5 1,-28 5 101,19-4-56,1-1-1,-2-1 1,1-2 0,-1 0-1,-1-2 1,1-1-1,-2-1 1,45-31 0,-46 27 295,-16 12-64,-15 11-10,-7 3-11,-1 0-1,-20 8 1,-8 6 38,-39 18 70,45-25-290,25-8-27,11-7 59,0 0 1,-1 0-1,1 0 0,-1-1 1,1 1-1,-1 0 0,1 0 0,-1-1 1,0 1-1,1-1 0,-4 1 0,1-2-414,11-2 207,11-2 174,-15 4 151,0 1-1,-1-1 1,1 1-1,0 0 1,0 0-1,-1 0 1,1 0-1,0 0 1,-1 1-1,1-1 1,0 1-1,-1 0 0,1 0 1,-1 0-1,1 0 1,-1 0-1,1 1 1,-1-1-1,4 3 1,69 55 522,-68-55-606,4 5 33,1-2 1,22 11 0,-30-16-70,-1-1 0,1 1 0,0-1 1,0 0-1,0-1 0,0 1 0,0 0 1,0-1-1,0 0 0,0 0 0,0 0 1,0-1-1,0 0 0,4 0 0,-1-2-61,-1 1-1,1-1 0,-1 0 1,1-1-1,-1 1 0,0-1 1,-1 0-1,10-10 0,-5 5-20,-2-1 1,1 0-1,11-19 0,-8 8 46,-1 0 0,-1 0 0,0-1 0,8-33 0,-2 7-14,50-135-269,46-139 846,-109 315-443,-2 1 13,1 1 0,0 0 0,0-10 0,-2 15-47,0-1 0,1 1 0,-1-1 1,0 1-1,0-1 0,0 1 0,0-1 0,0 1 0,0-1 0,0 1 0,-1-1 0,1 1 1,0-1-1,0 1 0,0-1 0,0 1 0,-1-1 0,1 1 0,0-1 0,0 1 0,-1-1 0,1 1 1,0 0-1,-1-1 0,1 1 0,0 0 0,-1-1 0,1 1 0,-1 0 0,1-1 0,-1 1 1,1 0-1,-1 0 0,1 0 0,0-1 0,-1 1 0,1 0 0,-1 0 0,1 0 0,-1 0 0,1 0 1,-1 0-1,1 0 0,-1 0 0,0 0 0,0 0 0,-1 1 47,-1 0 0,1 0 0,-1 0-1,1 1 1,-1-1 0,1 1 0,-1-1 0,1 1 0,0 0 0,0 0-1,0 0 1,0 0 0,0 0 0,1 0 0,-1 0 0,0 1 0,0 2-1,1-4-44,-8 13 76,1 0 0,1 1 0,0 0-1,1 0 1,0 1 0,-4 22 0,-12 99 190,21-135-275,0 7 11,-6 46 43,1 63 0,6-103-57,0 0 1,2 0-1,0 0 1,0 0-1,1 0 1,1-1-1,1 1 1,0-1-1,9 18 1,-9-24-224,0 0 1,0-1-1,1 0 1,0 0-1,0 0 1,1-1-1,-1 0 1,1 0-1,1-1 1,-1 0-1,1 0 1,12 5-1,-8-5-1054,1 0-1,-1-1 0,1-1 0,0 0 1,0 0-1,0-2 0,24 1 1,-34-2 805,0 0 1,0 0 0,0 0-1,0 0 1,0-1 0,0 1 0,3-2-1,-3 0-377,-1 1 0,0-1-1,0 1 1,1-1 0,-1 0-1,0 0 1,2-3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1:41.9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15 10560,'-23'-15'4768,"18"22"-4128,18-2 415,10-2-703,45 6 1600,17 7-1056,60 4 64,3-5-576,54 2-384,-4-9-32,-10-5-2880,28 6 1568,-14 2-6271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1:43.7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1160 4384,'-35'16'1424,"35"-16"-1389,-1 1 1,0-1 0,1 0-1,-1 1 1,0-1 0,1 0-1,-1 1 1,1-1 0,-1 1-1,1-1 1,-1 1 0,1-1-1,-1 1 1,1-1 0,-1 1-1,-6 8-55,0-1 1343,1 1 0,-6 10 1,11-17-1059,0-1 0,0 0 0,0 1 0,0 0 0,1-1 0,-1 1 0,1-1 0,-1 1 0,1 0 1,-1-1-1,1 1 0,0 0 0,0 0 0,0-1 0,0 1 0,0 0 0,0 0 0,1-1 0,-1 1 0,1 0 0,0 1 1,-1-3-183,0 1 0,0-1 1,1 0-1,-1 1 0,0-1 1,1 0-1,-1 1 1,0-1-1,1 0 0,-1 1 1,0-1-1,1 0 1,-1 0-1,1 0 0,-1 1 1,0-1-1,1 0 1,-1 0-1,1 0 0,-1 0 1,1 0-1,-1 0 1,0 0-1,1 0 0,-1 0 1,1 0-1,-1 0 1,1 0-1,-1 0 0,0 0 1,1 0-1,-1 0 1,1 0-1,-1-1 0,1 1 1,-1 0-1,0 0 1,1-1-1,-1 1 0,0 0 1,1 0-1,-1-1 1,0 1-1,1 0 0,-1-1 1,17-19 1246,-14 16-1078,46-54 901,-10 14-781,141-188 754,21-26-118,-192 248-767,0-1 1,0 1 0,1 1 0,0 0-1,15-10 1,-25 18-217,1 1-1,0 0 0,-1-1 1,1 1-1,0 0 0,-1 0 1,1 0-1,0 0 0,-1 0 1,1 0-1,0 0 1,-1 0-1,1 0 0,0 0 1,-1 0-1,1 0 0,0 0 1,-1 0-1,1 0 0,-1 1 1,1-1-1,0 0 1,-1 1-1,1-1 0,-1 0 1,1 1-1,-1-1 0,1 1 1,-1-1-1,1 1 0,-1-1 1,1 1-1,-1-1 1,1 1-1,-1-1 0,0 1 1,1-1-1,-1 1 0,0 0 1,0-1-1,0 1 0,1 0 1,-1 0-1,2 8 127,1 0-1,-2 1 1,1-1 0,-1 1-1,-1 11 1,-2 53 192,0-54-262,-15 166 613,11-149-520,-2 0 0,-23 68 0,27-90-381,4-15 202,0 0 0,0 0-1,0 0 1,0 0 0,0 0-1,0 0 1,0 0 0,0 0-1,0 0 1,0 0 0,0 1 0,0-1-1,0 0 1,0 0 0,0 0-1,0 0 1,0 0 0,0 0 0,0 0-1,0 0 1,0 0 0,0 0-1,0 0 1,0 0 0,1 0 0,-1 0-1,0 0 1,0 0 0,0 1-1,0-1 1,0 0 0,0 0-1,0 0 1,0 0 0,0 0 0,0 0-1,0 0 1,0 0 0,0 0-1,1 0 1,-1 0 0,0 0 0,0 0-1,0 0 1,0 0 0,0 0-1,0 0 1,0 0 0,0 0 0,0 0-1,0 0 1,0 0 0,0-1-1,1 1 1,-1 0 0,0 0 0,0 0-1,0 0 1,0 0 0,0 0-1,0 0 1,0 0 0,0 0-1,0 0 1,0 0 0,0 0 0,0 0-1,0 0 1,19-23-527,0-6 313,-2-1-1,22-51 1,-1 2 18,-28 59 153,3-6 48,0 1 0,2 0 0,31-39 0,-44 62 19,0-1 0,1 1 0,0-1-1,-1 1 1,1 0 0,0 0-1,0 0 1,0 1 0,0-1-1,7-1 1,-8 2-8,-1 1-1,1 0 1,0-1-1,-1 1 1,1 0-1,0 0 1,-1 1-1,1-1 1,0 0 0,0 0-1,-1 1 1,1-1-1,-1 1 1,1-1-1,0 1 1,-1 0-1,1 0 1,-1 0-1,0 0 1,1 0 0,-1 0-1,0 0 1,1 0-1,0 2 1,4 4 38,0 1 1,0 0 0,0 1-1,-1 0 1,4 10-1,19 53 149,-9-21-53,-15-43-112,5 15 87,0-1-1,2 0 0,1-1 1,16 23-1,-25-39-113,1-1 1,0 1-1,0-1 0,0 0 0,0 0 0,0-1 0,1 1 1,0-1-1,0 0 0,0 0 0,0 0 0,0-1 0,0 0 1,1 0-1,-1 0 0,1-1 0,0 1 0,-1-1 1,1-1-1,0 1 0,-1-1 0,1 0 0,7-1 0,-6 0-52,0 0-1,0-1 0,-1 0 1,1 0-1,0 0 0,-1-1 1,1 0-1,-1 0 0,0 0 1,0-1-1,0 0 0,-1-1 1,1 1-1,-1-1 0,0 0 1,0 0-1,-1 0 0,0-1 1,4-6-1,0-2-114,-2 0 1,0-1-1,5-18 0,11-50-209,-21 76 348,5-17-22,-1 0 0,-1 0 0,-1-1 0,-1 1 0,-1-1-1,-3-28 1,1 50 44,1 0 0,-1 1 0,1-1 0,-1 0 0,0 0 0,0 0 0,0 1 0,-1-1 0,1 0 0,-1 1 0,1-1 0,-5-4 0,5 7 2,0-1-1,1 0 1,-1 1 0,0-1-1,0 1 1,0-1-1,0 1 1,0-1 0,0 1-1,0 0 1,1-1-1,-1 1 1,0 0-1,0 0 1,0 0 0,0 0-1,0 0 1,-1 0-1,1 0 1,0 0 0,0 0-1,0 0 1,1 1-1,-1-1 1,0 0-1,0 1 1,0-1 0,0 0-1,0 1 1,0 0-1,0-1 1,0 1 0,1-1-1,-1 1 1,0 0-1,0 0 1,-3 3 40,1 0 1,0 0 0,0 0-1,1 0 1,-1 0-1,1 1 1,0-1 0,0 1-1,1-1 1,-1 1-1,0 6 1,-1-1 64,-8 26 101,3 0-1,0 0 0,3 0 0,1 1 1,2 0-1,2 51 0,2-76-120,-1-1 0,1 0-1,1 0 1,0 0 0,1 0 0,0-1 0,0 1-1,1-1 1,0 0 0,8 10 0,-11-16-88,1-1 1,0 1 0,0-1-1,0 0 1,0 0 0,0 0-1,0-1 1,1 1 0,-1-1-1,1 1 1,0-1-1,0 0 1,0-1 0,0 1-1,0-1 1,0 0 0,0 0-1,1 0 1,-1 0-1,0-1 1,0 1 0,1-1-1,-1 0 1,0-1 0,1 1-1,-1-1 1,0 0-1,9-2 1,1-3-78,-1 0 0,1-1 0,-1 0-1,0-1 1,-1 0 0,17-15 0,-3 0-158,37-42 0,-20 14 228,-2-2-1,62-109 0,-102 160 27,0 1-1,0 0 1,-1 0 0,1-1 0,0 1-1,0 0 1,0 0 0,0 0 0,0 0 0,2-1-1,-3 2-13,1 0 0,-1 0 0,0 0 0,0 0 0,0 0 0,0-1 0,0 1 0,0 0-1,1 0 1,-1 0 0,0 1 0,0-1 0,0 0 0,0 0 0,0 0 0,0 0 0,0 0 0,1 0-1,-1 0 1,0 0 0,0 0 0,0 0 0,0 0 0,0 0 0,0 0 0,0 0 0,0 0 0,0 0-1,1 1 1,-1-1 0,0 0 0,0 0 0,0 0 0,0 0 0,0 0 0,0 0 0,0 0 0,0 0-1,0 1 1,0-1 0,0 0 0,0 0 0,0 0 0,0 14 114,-9 22 2,0 0-1,-19 44 1,2-6 6,23-66-115,-2 8-3,0-1 0,1 2 0,-2 17 0,6-33-18,0 0 1,0 1-1,0-1 0,-1 0 1,1 0-1,0 0 0,0 0 1,1 0-1,-1 0 0,0 0 1,0 0-1,0 0 0,1 0 1,-1 0-1,1 0 0,-1 0 1,1 0-1,-1-1 0,1 1 1,-1 0-1,1 0 0,0 0 1,-1 0-1,1-1 0,1 2 1,0-1-13,-1-1 0,1 0 0,-1 1 0,1-1 0,-1 0-1,1 0 1,-1 0 0,1 0 0,0 0 0,-1 0 0,1 0 0,-1 0 0,1-1 0,-1 1 0,2-1 0,7-3-163,-1 0 0,1-1 0,15-10 0,-14 8 74,-1-2 0,0 1 0,0-1-1,-1-1 1,0 1 0,-1-2 0,13-18 0,1-9-89,17-40-1,-1 0 408,-38 77-183,1 0-1,-1 0 0,1 0 0,-1 0 1,1 0-1,-1 0 0,1 0 0,-1 0 1,1 0-1,0 0 0,0 1 0,0-1 1,-1 0-1,1 0 0,0 1 0,0-1 1,0 1-1,0-1 0,0 0 0,0 1 0,0 0 1,2-1-1,-2 1-1,0 1 1,0 0-1,0 0 0,0-1 1,-1 1-1,1 0 0,0 0 1,0 0-1,0 0 0,-1 0 1,1 0-1,0 0 0,-1 0 1,1 0-1,-1 1 0,1-1 1,-1 0-1,0 0 0,1 2 1,6 21 162,-1 0 1,4 37-1,-6-33 100,14 50-1,-18-76-269,3 5-21,-1 1 0,1-1 0,0 0 0,6 8 0,-9-13-19,1-1 1,0 0-1,0 1 0,0-1 0,0 0 0,0 0 1,1 1-1,-1-1 0,0 0 0,0 0 0,1 0 1,-1-1-1,1 1 0,-1 0 0,1 0 0,-1-1 1,1 1-1,-1-1 0,1 1 0,-1-1 0,1 0 1,0 0-1,-1 0 0,1 1 0,0-2 0,-1 1 1,3 0-1,4-2-53,-1 0 0,-1-1 0,1 0 0,0 0 0,-1-1 0,0 1-1,1-1 1,9-9 0,1-2-80,27-32 0,111-164-269,-125 167 311,-2-2 0,-1 0 0,22-58 0,-29 49 153,-2-1-1,14-74 1,3-121 1112,-35 251-1154,1-19 435,-1 19-422,0 0-1,0 0 1,0 0 0,0 0 0,0 0 0,0 1 0,0-1-1,0 0 1,0 0 0,0 0 0,0 0 0,0 0-1,0 0 1,0 0 0,0 0 0,0 0 0,0 0-1,0 0 1,0 0 0,-1 0 0,1 0 0,0 0 0,0 0-1,0 0 1,0 0 0,0 0 0,0 0 0,0 0-1,0 0 1,0 0 0,0 0 0,0 0 0,0 0-1,0 0 1,0 0 0,0 0 0,0 0 0,0 0 0,0 0-1,0 0 1,0 0 0,0 0 0,-1 0 0,1 0-1,0 0 1,0 0 0,0 0 0,0 0 0,0 0-1,0 0 1,0 0 0,0-1 0,-5 15 294,-15 69 40,-12 98-1,23-124-218,-2 21-33,2 1 1,5-1 0,2 1-1,14 117 1,9-66-5211,-19-122 3445,1 6-776,-2-4-2649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3:5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8 232 5056,'-2'-2'242,"2"2"-187,0 0-1,-1 0 1,1 0 0,0 0 0,0 0 0,-1 0 0,1 0 0,0 0-1,0 0 1,0-1 0,-1 1 0,1 0 0,0 0 0,0 0-1,0 0 1,-1-1 0,1 1 0,0 0 0,0 0 0,0-1 0,0 1-1,-1 0 1,1 0 0,0 0 0,0-1 0,0 1 0,0 0-1,0 0 1,0-1 0,0 1 0,0 0 0,0-1 0,0 1 0,0 0-1,0 0 1,0-1 0,0 1 0,0 0 0,0 0 0,0-1-1,0 1 1,0 0 0,1 0 0,-1-1 0,0 1 0,1-3 2592,-2 3-2327,1-1-1,0 1 1,0-1 0,0 1 0,0-1-1,0 1 1,1-1 0,-1 1 0,0-1 0,0 1-1,0-1 1,0 1 0,0-1 0,1 1 0,-1 0-1,0-1 1,0 1 0,1-1 0,-1 0-1,5-4 406,-1-1 0,0 0-1,0 0 1,0 0 0,-1 0-1,0 0 1,3-13 0,-1 7-164,0 0 0,8-16 0,7-14-420,-20 40-204,0 1 1,1 0-1,0 0 1,-1-1-1,1 1 1,0 0 0,0 0-1,0 0 1,0 0-1,1-1 1,-1 1-252,-1 1-1,1-1 1,0 0 0,-1 1 0,1-1 0,-1 0-1,1 1 1,-1-1 0,1 0 0,-1 0 0,0 1-1,1-1 1,-1 0 0,0 0 0,0 0-1,1 0 1,-1 1 0,0-1 0,0 0 0,0-1-1,0 1-136,0 0 0,1 0 0,-1 0 0,0 0-1,0 0 1,1 0 0,-1 0 0,1 1-1,-1-1 1,1 0 0,-1 0 0,1 0-1,0 1 1,-1-1 0,1 0 0,0 1 0,0-1-1,-1 0 1,1 1 0,0-1 0,0 1-1,1-1 1,11-3-2434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1:44.0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80 10144,'-27'-12'4576,"32"4"-3968,3 5 448,6 3-705,17-5 1825,11 1-1216,21-4 512,3 5-896,11-6-608,-6 9 0,-3-8-608,-10 5 352,1-6-2272,-10 4 1440,-4 2-3551,-3 3 2623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1:45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10 586 7392,'-8'21'2373,"8"-21"-2355,0 0 1,-1 0-1,1 0 0,0 0 0,0 0 1,0 0-1,0 0 0,0 0 0,0 0 1,0 1-1,0-1 0,0 0 0,0 0 1,0 0-1,-1 0 0,1 0 0,0 0 1,0 1-1,0-1 0,0 0 0,0 0 1,0 0-1,0 0 0,0 0 0,0 0 1,0 1-1,0-1 0,0 0 0,0 0 1,0 0-1,0 0 0,0 0 0,1 0 1,-1 0-1,0 1 0,0-1 1,0 0-1,0 0 0,0 0 0,0 0 1,0 0-1,0 0 0,0 0 0,0 0 1,0 1-1,1-1 0,-1 0 0,0 0 1,0 0-1,0 0 0,0 0 0,4 1 351,-1 0-1,0 0 1,1 0-1,-1 0 0,1-1 1,-1 1-1,1-1 1,-1 0-1,1 0 1,0 0-1,-1-1 0,1 1 1,-1-1-1,1 0 1,-1 0-1,0 0 1,1 0-1,-1-1 0,5-2 1,0-1-118,0 1 1,-1-1 0,0-1-1,0 0 1,0 0-1,-1 0 1,8-9-1,14-26 327,-1 0-1,30-66 1,-33 59 52,60-88-1,-46 88 273,49-50-1,-81 92-695,0 0 321,0 0 0,13-9 0,-19 15-512,0 0 0,0 0 0,0 0 0,-1 0 0,1 0 0,0 0 0,0 0 0,0 0 0,0 0 0,0 0 0,0 0 0,0 0 0,0 0 0,0 0 1,0 0-1,0 0 0,0 0 0,0 1 0,0-1 0,0 0 0,0 0 0,0 0 0,0 0 0,0 0 0,0 0 0,0 0 0,0 0 0,0 0 0,0 0 1,0 0-1,0 0 0,0 1 0,0-1 0,0 0 0,0 0 0,0 0 0,0 0 0,0 0 0,0 0 0,0 0 0,0 0 0,0 0 0,0 0 1,0 0-1,1 0 0,-1 0 0,0 0 0,0 0 0,0 0 0,0 0 0,0 0 0,0 1 0,0-1 0,0 0 0,0 0 0,0 0 0,0 0 0,0 0 1,0 0-1,1 0 0,-1 0 0,0 0 0,0 0 0,0 0 0,0 0 0,0 0 0,0 0 0,-3 11 378,-1 0-205,-6 28-2,2 1-1,2-1 1,1 1 0,3 1 0,2 63-1,1-93-207,1-1-1,0 1 0,0 0 0,1-1 0,0 0 0,0 1 1,7 11-1,-8-18-17,0-1 0,0 0 0,0 0 0,0 0 0,1 0 0,-1 0 0,1 0 0,0 0 0,0-1 0,0 0 0,0 1 0,0-1 1,0 0-1,1 0 0,-1-1 0,1 1 0,-1-1 0,1 0 0,0 0 0,-1 0 0,1 0 0,0-1 0,7 1 0,-4-1-17,0-1-1,1 0 1,-1-1-1,0 0 0,0 0 1,-1 0-1,1-1 1,0 0-1,-1 0 1,0-1-1,1 0 1,-2 0-1,1 0 1,9-9-1,3-5-124,-1 0 1,27-37-1,95-137 625,-138 191-425,-1 1-1,0-1 1,0 1 0,0 0 0,1-1 0,-1 1-1,0 0 1,0-1 0,1 1 0,-1 0-1,0-1 1,1 1 0,-1 0 0,0-1 0,1 1-1,-1 0 1,1 0 0,-1 0 0,0-1 0,1 1-1,-1 0 1,1 0 0,0 0 0,-1 1-5,0-1 0,1 1 0,-1 0 0,0 0 0,0 0 1,0 0-1,0-1 0,0 1 0,0 0 0,0 0 0,0 0 0,0 0 1,-1 0-1,0 1 0,-10 62 53,2 1-1,0 104 1,8-157-94,2 0-1,0 0 1,0 0-1,1 0 1,3 11 0,-4-20-9,0 0 0,0 0 0,0-1 0,0 1 0,0 0 0,1-1 0,-1 1 0,1-1 0,0 0 0,0 1 0,0-1 0,0 0 0,0 0 0,0 0 0,1 0 1,-1 0-1,0-1 0,1 1 0,0-1 0,-1 0 0,1 1 0,0-1 0,-1-1 0,1 1 0,0 0 0,3 0 0,1-1-54,0 0 0,0 0 0,-1 0 0,1-1 1,0 0-1,-1-1 0,1 1 0,-1-1 0,1 0 0,-1-1 0,8-4 0,-9 4 50,1 0 0,-2 0 0,1 0 0,0-1 0,-1 1 1,1-1-1,-1-1 0,0 1 0,0 0 0,-1-1 0,0 0 0,1 0 0,3-10 0,-4 6 20,0 1 0,-1-1-1,-1 1 1,0-1 0,1-16-1,-2 4-10,-5-29 0,3 32 101,-2 0-1,-10-35 1,10 43-10,0 1 0,0 0 0,-1 0 0,0 0 0,-1 0 0,-8-10 0,8 13-5,1 1 0,-1-1-1,0 1 1,0 0 0,-1 1 0,0 0 0,1 0-1,-1 0 1,-1 1 0,-13-5 0,18 7-25,-1 0 1,1 1-1,-1-1 1,1 1-1,-1-1 1,1 1-1,-1 1 1,0-1-1,1 0 1,-1 1-1,1-1 1,-1 1-1,1 0 0,-1 1 1,1-1-1,0 0 1,0 1-1,-5 2 1,55-6-83,80-13 159,32-1 406,-153 15-500,15 0 182,0 1 0,-1 1-1,35 6 1,-50-6-112,1 0 0,-1 0 0,0 1 0,0 0 0,0 0 0,0 0 0,-1 1 0,1 0 0,0 0 0,-1 0 0,0 0 0,0 1 0,0-1 0,0 1 0,-1 0 0,1 0 0,-1 1 0,0-1 0,3 6 0,-1 3 70,0 1 1,-1-1 0,-1 0-1,0 1 1,-1 0 0,0 0-1,-1 15 1,-1-5 37,-5 42-1,0 7-472,7-57-231,-2-16 490,0 0-1,0 1 0,0-1 1,0 0-1,0 1 1,0-1-1,1 0 0,-1 0 1,0 1-1,0-1 1,0 0-1,0 0 0,0 1 1,0-1-1,0 0 0,0 0 1,1 0-1,-1 1 1,0-1-1,0 0 0,0 0 1,0 0-1,1 1 0,-1-1 1,0 0-1,0 0 1,1 0-1,-1 0 0,0 0 1,0 0-1,0 1 0,1-1 1,-1 0-1,0 0 1,1 0-1,-1 0 0,0 0 1,0 0-1,1 0 1,-1 0-1,0 0 0,0 0 1,1 0-1,-1 0 0,0 0 1,0 0-1,1 0 1,-1-1-1,0 1 0,0 0 1,1 0-1,-1 0 0,5-6-193,0-1-1,0 1 0,-1-1 1,4-8-1,64-128-90,-63 125 319,29-52 49,-33 62 57,1 0 0,0 1 0,0 0-1,0 0 1,1 0 0,10-7 0,-16 12-49,1 1 0,0 0 0,0-1 0,-1 1 0,1 0 1,0 0-1,0 0 0,0 0 0,0 1 0,1-1 0,-1 0 0,0 1 1,0 0-1,0-1 0,0 1 0,1 0 0,-1 0 0,0 0 0,0 0 0,0 1 1,1-1-1,-1 0 0,0 1 0,0 0 0,0-1 0,0 1 0,0 0 1,0 0-1,0 0 0,0 1 0,0-1 0,-1 0 0,4 3 0,8 12 255,0 0 0,-1 1 0,20 37 0,6 7-164,-28-46-251,1-1 1,0 0-1,1-1 1,1 0 0,0-1-1,0-1 1,18 12-1,-21-17-203,0-1 0,0 1 0,0-2 0,0 0 1,1 0-1,0-1 0,0 0 0,0-1 0,0 0 0,0 0 0,1-2 0,18 0 0,-11-2-696,0-1 0,22-7 0,70-24-2234,19-24-4352,-129 58 7567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1:54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97 6816,'-19'-20'2197,"19"20"-2137,0 0 0,0 0 0,0 0-1,-1 2 1258,1-2-1257,0 0-1,0 0 1,0 0 0,0 0 0,0 0 0,0 0-1,0 0 1,-1 0 0,1 0 0,0 0 0,0 0 0,0 0-1,0 0 1,0 0 0,0 0 0,0 0 0,0 0 0,0 0-1,0 0 1,-1 0 0,1 0 0,0 0 0,4 10 2247,-3-9-2671,25 67 2189,-2 0 1,23 116 0,-33-114-1384,24 132 683,-16 3 28,-22-187-1053,1 1 135,0-1 0,0 0 0,8 28 0,-7-36 1069,-6-22-537,1 4-764,-6-22 98,1-2-1,1 1 0,-4-43 1,1-98 133,6 74-406,1 60 107,3 0 0,0 0-1,3 0 1,1 0 0,2 1-1,1 0 1,18-53 0,-15 60-13,29-54 1,-35 77 57,0 0 1,0 0-1,1 1 1,-1-1 0,2 1-1,-1 0 1,1 1-1,0-1 1,0 1 0,0 0-1,1 0 1,0 1-1,9-4 1,-11 6 4,1 1 0,-1-1 0,1 2 0,0-1 0,0 0 0,-1 1 0,1 0 1,0 1-1,0-1 0,-1 1 0,1 0 0,0 1 0,-1-1 0,1 1 0,-1 0 0,0 1 0,0-1 0,0 1 0,6 4 1,-3-2 8,0 0 0,0 1 0,0 1 0,-1-1 0,0 1 1,0 1-1,-1-1 0,1 1 0,-2 0 0,8 13 0,-11-17 33,-1 1-1,1-1 0,-1 0 1,0 1-1,0-1 0,-1 1 0,1 0 1,-1-1-1,0 1 0,0-1 1,0 1-1,-1-1 0,0 1 1,0-1-1,0 1 0,0-1 1,-1 1-1,1-1 0,-4 5 1,-3 6 46,-2 1 1,0-1 0,-17 20-1,23-31-72,-71 76 135,52-57-64,11-12-96,7-7-28,1 0 0,-1 1-1,-6 8 1,10-12 40,0 0-1,0 1 1,0-1 0,1 1-1,-1-1 1,0 1 0,1-1-1,-1 1 1,1 0-1,0-1 1,-1 1 0,1-1-1,0 1 1,0 0-1,0-1 1,0 1 0,0 0-1,1-1 1,-1 3 0,5 9-26,1-1 0,0 0 1,0 0-1,11 14 0,1 3 29,49 69 9,4 7 0,-69-102 19,0 1-1,0 0 1,0 0 0,-1 0-1,1 0 1,-1 0-1,0 1 1,0-1-1,-1 0 1,1 1 0,-1-1-1,0 0 1,0 1-1,0-1 1,-1 0-1,1 1 1,-1-1 0,0 0-1,0 0 1,-1 1-1,1-1 1,-1 0-1,0-1 1,0 1 0,0 0-1,-1 0 1,1-1-1,-6 6 1,-1 1 82,-1-1 1,0-1-1,0 0 0,0 0 1,-1-1-1,0 0 0,-1-1 1,0 0-1,-18 6 0,-2 2-115,25-11-7,0 0-1,-1 1 0,1-2 0,-9 3 1,6-3 65,10-2-42,0 0-1,0 1 0,0-1 1,0 0-1,0 0 0,0 0 1,0 0-1,0 0 1,0 0-1,0 0 0,0 0 1,0 0-1,0 0 1,0 0-1,0 0 0,0 0 1,0 0-1,0 0 0,0 0 1,0 0-1,0 0 1,0 0-1,0 0 0,0 0 1,0 1-1,0-1 0,0 0 1,0 0-1,0 0 1,0 0-1,0 0 0,0 0 1,0 0-1,0 0 1,0 0-1,0 0 0,0 0 1,0 0-1,0 0 0,0 0 1,0 0-1,0 0 1,0 0-1,0 0 0,0 0 1,0 0-1,0 0 0,0 0 1,0 0-1,0 0 1,0 0-1,0 0 0,0 1 1,1-1-1,-1 0 1,0 0-1,0 0 0,0 0 1,0 0-1,0 0 0,0 0 1,0 0-1,0 0 1,0-1-1,0 1 0,0 0 1,0 0-1,0 0 0,0 0 1,20 0 123,36-11-2,74-24-1,-69 17 81,-7 3-136,-2-3 0,72-34 0,-100 40-45,-1-2 1,-1 0-1,0-1 0,-1-1 0,0-1 0,-1-1 1,21-26-1,-7-1 11,-22 29 41,22-25 0,-34 41-75,0 0-1,0 0 1,0 0 0,0 0-1,0 0 1,0 0 0,0 0-1,0 0 1,0 1 0,0-1-1,0 0 1,0 0 0,0 0-1,0 0 1,0 0 0,0 0-1,0 0 1,0 0 0,0 0-1,0 0 1,0 0 0,0 0-1,0 0 1,0 0 0,0 1-1,1-1 1,-1 0 0,0 0-1,0 0 1,0 0 0,0 0-1,0 0 1,0 0 0,0 0-1,0 0 1,0 0 0,0 0-1,0 0 1,0 0 0,0 0-1,0 0 1,0 0 0,0 0-1,1 0 1,-1 0 0,0 0-1,0 0 1,0 0 0,0 0-1,0 0 1,0 0 0,0 0-1,0 0 1,0 0 0,0 0-1,0 0 1,0 0 0,0 0-1,1 0 1,0 7-12,-1 1 0,0 0 0,0 0 0,0-1-1,-1 1 1,0 0 0,-3 11 0,0 4-31,-36 172-57,39-191 114,0 1 0,0-1 1,0 1-1,1-1 0,-1 1 1,1-1-1,0 1 0,1-1 1,-1 1-1,1-1 0,1 7 1,-2-11-8,1 1 1,-1-1 0,0 1 0,0-1 0,1 1-1,-1-1 1,0 1 0,0-1 0,1 1 0,-1-1-1,1 1 1,-1-1 0,0 0 0,1 1 0,-1-1 0,1 0-1,-1 1 1,1-1 0,-1 0 0,1 0 0,-1 1-1,1-1 1,-1 0 0,1 0 0,-1 0 0,1 0-1,0 0 1,-1 0 0,1 0 0,-1 0 0,1 0 0,-1 0-1,1 0 1,0 0 0,-1 0 0,1 0 0,-1 0-1,1 0 1,-1-1 0,1 1 0,0-1 0,3-1 52,1 0 1,-1-1-1,9-5 1,-8 4-30,39-31 119,-31 24-195,0 0-1,1 1 1,0 0 0,1 1 0,18-8 0,-32 17 36,0-1 0,0 1 0,0 0 0,0 0-1,0-1 1,0 1 0,0 0 0,0 0 0,0 0 0,0 0-1,0 0 1,0 1 0,0-1 0,0 0 0,0 0 0,0 1-1,0-1 1,0 0 0,0 1 0,-1-1 0,1 1 0,0-1-1,1 1 1,15 20-145,-15-18 154,0 0 0,1-1 0,-1 1 0,0-1 0,6 5 0,-2-3 42,1-1 0,-1 0-1,1 0 1,0-1 0,-1 0 0,1 0 0,0-1 0,0 0-1,1 0 1,-1 0 0,0-1 0,11-1 0,-1-1 13,0 0-1,0-2 1,-1 1 0,19-8 0,-25 7-19,1 0 1,-1-1 0,-1 0-1,1-1 1,-1 0 0,1-1-1,-2 1 1,1-2 0,9-9-1,-8 5-4,0-1-1,-1 1 0,0-2 1,-1 1-1,13-30 0,19-58 250,50-196 0,-76 245-288,-9 34 7,0 0-1,0-1 1,-2 1-1,1-26 0,-9 56-115,0 17 177,0-1 1,-1 38-1,4-40-28,-16 514 16,18-523-436,4 30 0,6-6-5113,-1-78-13250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1:54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8 10560,'-32'-7'3904,"24"7"-3040,3 0 767,18 7-1311,0 1 1760,11 0-1152,7 1 288,1-6-704,13-3-256,13 0-160,10 0-96,8-3 32,1-2-2656,-6 1 1440,-4 1-4095,-13 3 2975,-17 3-4032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1:55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40 5152,'-7'-6'1063,"5"4"-853,-1 0 1,1 0 0,0 0 0,0-1-1,-3-3 1,4 4 284,0 1 1,1 0-1,-1 0 0,1 0 1,-1-1-1,1 1 0,0 0 1,-1-1-1,1 1 0,0-3 2795,-3 21 454,-9 8-2352,-21 32 0,25-50-2210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1:56.0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3 443 4224,'0'0'113,"0"0"1,-1-1-1,1 1 1,0 0-1,0 0 1,0-1-1,-1 1 1,1 0-1,0-1 1,0 1-1,0 0 0,0-1 1,0 1-1,0 0 1,0-1-1,-1 1 1,1 0-1,0-1 1,0 1-1,0-1 1,0 1-1,0 0 1,1-1-1,-1 1 0,0 0 1,0-1-1,0 1 1,0 0-1,0-1 1,0 1-1,1 0 1,-1-1-1,0 1 1,0 0-1,0-1 1,1 1-1,-1 0 0,0 0 1,0-1-1,1 1 1,-1 0-1,1 0 1,17-16 3082,-10 10-2029,5-8-94,0 1 0,-1-2 0,17-26 0,26-54 211,-43 73-1068,16-31 427,-7 12 788,42-60-1,-57 92-1011,-3 6-87,-4 14-298,1-8-56,-3 18 7,-8 32 0,4-19 13,-24 87-1092,26-90 550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00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1021 3136,'16'-4'11209,"5"-7"-6802,27-16-4332,-28 15 1268,96-59-119,-90 53-1015,0-2 0,28-27 0,-3-8 287,-2-2 0,58-89 0,-97 134-459,-3 7 68,-3 6-33,-2 8 46,-2-8-88,2 12 54,0 0-1,-1 0 0,-1 0 1,-2 20-1,-10 55 216,9-64-215,-8 35-124,5-29 144,1 0 0,-1 42 0,8-60 60,-2-12-157,0 1 0,1-1 0,-1 0 0,0 0 0,0 0 0,0 0 0,0 0 0,0 0 0,1 0 0,-1 0 0,0 0 0,0 1 0,0-1 0,0 0 0,0 0 0,1 0 0,-1 0 0,0 0 0,0 0 0,0 0-1,0 0 1,1 0 0,-1 0 0,0 0 0,0 0 0,0 0 0,1 0 0,-1 0 0,0-1 0,0 1 0,0 0 0,0 0 0,0 0 0,1 0 0,14-16 373,-11 11-378,35-44 177,37-62 1,-25 34-246,-46 69 8,0 1 0,0-1 0,1 1 0,0 1 0,1-1 0,-1 1 0,9-5 0,-15 10 51,1 1 0,-1-1 0,1 1 0,-1 0 0,1 0 0,0-1 1,-1 1-1,1 0 0,-1 0 0,1 0 0,0 0 0,-1 0 0,1 0 0,0-1 0,-1 2 0,1-1 1,0 0-1,-1 0 0,1 0 0,-1 0 0,1 0 0,0 0 0,-1 1 0,2-1 0,-1 1 9,0 0 0,0 0 0,0 0-1,0 0 1,0 0 0,0 0 0,0 0-1,-1 0 1,1 0 0,0 1 0,0 0-1,2 5 24,-1 0-1,1 0 1,1 11 0,5 31-117,-4-20 47,1 0 0,1 0 0,12 29 0,-17-53 65,0 0 1,1-1-1,0 1 1,-1-1-1,1 0 1,1 1-1,-1-1 1,1-1-1,-1 1 1,1 0-1,0-1 1,0 0-1,1 0 1,7 4-1,-5-4 25,0 0-1,0-1 1,0 0 0,0 0-1,0-1 1,0 0 0,0 0-1,0-1 1,14 0 0,-10-1 7,0 0 1,0-1 0,0-1 0,0 0 0,0 0-1,-1-1 1,0 0 0,0-1 0,0 0 0,0-1-1,-1 0 1,0 0 0,16-15 0,-18 13-59,0-1 0,0 0 0,-1-1 0,0 0 0,0 0 0,-1 0 0,-1 0 0,0-1 1,0 0-1,-1 0 0,0 0 0,-1 0 0,0 0 0,-1-1 0,-1 1 0,1 0 0,-3-15 0,-3 11-108,5 15 98,0 0 0,0 0 0,0-1 0,-1 1 0,1 0 0,0 0 0,-1-1 0,1 1 1,0 0-1,0 0 0,-1 0 0,1 0 0,0-1 0,-1 1 0,1 0 0,0 0 1,-1 0-1,1 0 0,0 0 0,-1 0 0,1 0 0,0 0 0,-1 0 0,0 0 0,0 1-26,0-1-1,-1 1 0,1 0 1,0 0-1,0 0 0,0-1 1,-1 1-1,1 0 0,0 1 1,0-1-1,0 0 0,1 0 1,-1 0-1,0 0 0,-1 3 1,-19 32-140,-25 49 59,41-74 134,0 0-1,1 1 1,1 0 0,-1 0 0,-1 20 0,4-28 28,1 0 0,0 0 0,0 0 0,0 0 0,1 0 0,0 0 0,-1 0 0,1 0 0,1-1-1,-1 1 1,0 0 0,1 0 0,0-1 0,0 1 0,0-1 0,4 5 0,-4-6-9,0 0 0,0 0 0,0 0 0,0 0 0,1 0 0,-1-1-1,1 1 1,-1-1 0,1 0 0,0 0 0,-1 0 0,1 0-1,0 0 1,0 0 0,0-1 0,0 1 0,0-1 0,-1 0-1,1 0 1,0 0 0,0 0 0,5-1 0,0-1 48,0-1 0,-1 1 0,1-1 0,-1 0 0,0-1 0,0 0 0,9-6-1,45-38 48,-42 31-174,27-23 86,-1-3 0,71-88 1,-103 116-156,-7 11-35,-6 8 88,-3 8-15,-27 60 18,-46 81 1,71-143 102,0 0 0,0 1 0,1-1-1,0 1 1,-3 18 0,7-29-30,0 1-1,0-1 1,0 1-1,-1-1 0,1 1 1,0-1-1,0 1 1,0 0-1,0-1 1,1 1-1,-1-1 1,0 1-1,0-1 1,0 1-1,0-1 1,0 1-1,1-1 1,-1 1-1,0-1 0,0 1 1,1-1-1,-1 1 1,0-1-1,1 0 1,-1 1-1,1-1 1,-1 0-1,1 1 1,-1-1-1,0 0 1,1 1-1,-1-1 0,1 0 1,-1 0-1,1 1 1,-1-1-1,1 0 1,-1 0-1,1 0 1,0 0-1,-1 0 1,1 0-1,-1 0 1,1 0-1,-1 0 0,1 0 1,-1 0-1,2 0 1,2-1 36,0 0 0,0 0 0,0 0 0,0 0 0,6-3 0,50-25 9,107-71 0,-104 63-243,-63 36 179,1 1-1,-1 0 1,0-1-1,1 1 1,0 0-1,-1 0 1,1-1-1,-1 1 1,1 0 0,-1 0-1,1 0 1,-1 0-1,1 0 1,-1 0-1,1 0 1,0 0-1,-1 0 1,1 0-1,-1 0 1,1 0-1,-1 0 1,1 0 0,0 0-1,-1 1 1,1-1-1,-1 0 1,1 0-1,-1 1 1,1-1-1,-1 0 1,1 1-1,-1-1 1,0 0-1,1 1 1,-1-1 0,1 1-1,-1-1 1,0 1-1,1-1 1,-1 1-1,0-1 1,0 1-1,0-1 1,1 1-1,-1-1 1,0 1-1,0-1 1,0 1-1,0-1 1,0 1 0,0 1-1,1 4 24,0 1 1,-1-1-1,0 12 0,-1-11 18,1-2-41,0 0 0,0 0 0,0 0 0,0 0 0,1 0 0,0 0 1,0 0-1,1 0 0,-1-1 0,1 1 0,0 0 0,0-1 1,0 1-1,1-1 0,0 0 0,4 7 0,-6-10 22,0-1 0,1 1-1,-1 0 1,0 0 0,1 0 0,-1-1-1,0 1 1,1 0 0,-1-1 0,1 1-1,-1-1 1,0 0 0,1 0-1,-1 1 1,1-1 0,-1 0 0,1 0-1,-1 0 1,1-1 0,-1 1 0,1 0-1,-1 0 1,1-1 0,1 0 0,5-2 39,-1 0 0,0 0 0,9-6 0,-11 6-17,5-3-3,0 0 0,-1-1 0,0-1 1,0 1-1,-1-1 0,11-13 0,37-60 198,-43 63-219,155-223 30,-123 184 4,58-78-51,-81 104 22,-2-1-1,22-49 1,-3-15-28,-35 82-17,0-1 1,-1 1-1,0-1 1,-1 1 0,-1-16-1,0 29 20,-1 1-1,0 0 0,0 0 1,0 0-1,0 0 1,0-1-1,0 1 1,0 0-1,0 0 1,0 0-1,0-1 1,0 1-1,0 0 0,0 0 1,0 0-1,0 0 1,0-1-1,0 1 1,-1 0-1,1 0 1,0 0-1,0 0 1,0-1-1,0 1 0,0 0 1,0 0-1,0 0 1,-1 0-1,1 0 1,0-1-1,0 1 1,0 0-1,0 0 0,-1 0 1,-4 5-162,-10 24 5,4-10-1,-44 65-64,30-48 276,-33 63 0,28-26-32,-25 88 1,38-110-29,-4 16 46,2 1 0,-13 105 0,32-173-32,-2 8 17,2 0 0,-1 1 0,1-1 0,1 11 0,0-17 1,-1-1 0,0 1 1,1 0-1,-1 0 1,1 0-1,0-1 0,-1 1 1,1 0-1,0-1 1,0 1-1,0 0 0,0-1 1,1 1-1,-1-1 1,0 0-1,0 1 0,1-1 1,-1 0-1,1 0 0,-1 0 1,1 0-1,0 0 1,-1 0-1,4 0 0,0 1 6,0-1-1,1 0 0,-1 0 0,0-1 0,1 0 0,-1 0 1,1 0-1,9-2 0,3-2-5,22-6 1,-22 5 10,0-1-1,-1-1 1,1-1 0,-1 0 0,-1-1 0,1 0-1,-2-2 1,1 0 0,24-23 0,-18 11-29,-1-2 0,-1 0 0,-1-1 0,-2 0 0,0-2 0,20-45 0,-31 60-66,-7 25-401,-1 2 440,-2 25-76,0-11 59,0 31-1,3-30-5,0-21 33,1 1-1,-1-1 0,2 1 0,1 10 0,-1-12 65,1 0 0,-1-1 1,1 1-1,1-1 0,-1 1 0,4 5 0,-4-10-34,-1 0 0,0 0 0,1 0-1,-1-1 1,1 1 0,0-1 0,-1 1-1,1-1 1,0 0 0,0 0 0,0 1 0,0-1-1,0-1 1,0 1 0,0 0 0,0 0-1,0-1 1,1 1 0,-1-1 0,0 0 0,0 1-1,5-2 1,3 1 20,1-1-1,-1-1 1,1 0-1,-1 0 1,14-6-1,51-23-27,-70 29-8,40-20 19,0-2 0,-2-2 0,61-48 0,-99 70-16,6-4-50,0-1 1,20-10-1,-23 18-7,-7 6-41,-11 12-136,-38 43-97,31-41 331,2 0 0,0 1 0,-13 24 0,26-41 9,0 1-1,1-1 1,-1 0-1,1 1 1,0-1-1,0 1 1,1-1-1,-1 1 1,1 0-1,-1-1 1,1 5-1,1-7-8,-1 1 0,0-1 0,1 1 0,-1-1 0,1 1 0,-1-1 0,1 1 0,0-1 0,-1 0 0,1 1 0,0-1 0,0 0 0,0 0 0,0 0 0,0 1 0,0-1 0,1 0 0,-1 0 0,0-1 0,0 1 0,1 0 0,-1 0 0,1-1 0,-1 1 0,1-1 0,-1 1 0,3 0-1,4 1 57,0-1-1,1 1 0,-1-1 1,1-1-1,-1 0 0,1 0 1,0-1-1,10-1 0,-13 0-31,1 1 0,-1-1-1,0 0 1,0 0 0,-1 0-1,1-1 1,0 0 0,-1 0-1,0-1 1,1 1-1,-1-1 1,4-5 0,-4 3-64,1 0-1,-2 0 1,1-1 0,-1 1-1,0-1 1,0 0 0,-1 0-1,0-1 1,0 1 0,-1-1 0,3-12-1,-3 5-32,-1 0 0,0 0 0,-1-1 0,0 1-1,-4-17 1,3 23 37,-1 0 1,0 0-1,-1 0 0,0 0 0,-8-15 1,10 21 20,-1 0 0,0 0 0,0 0-1,0 0 1,0 1 0,-1-1 0,1 1 0,-5-4 0,5 5 8,1 0 0,-1 0 1,1 1-1,-1-1 0,1 0 0,-1 1 0,1-1 0,-1 1 1,0 0-1,1 0 0,-1-1 0,1 1 0,-1 0 0,0 0 1,1 0-1,-1 1 0,0-1 0,-2 1 0,2 0 1,0-1 0,0 1 1,1 0-1,-1 0 0,0 0 0,1 0 0,-1 0 0,1 0 0,-1 0 1,1 0-1,0 1 0,-1-1 0,1 1 0,0-1 0,0 1 0,0-1 1,0 1-1,0 0 0,0-1 0,1 1 0,-1 0 0,1 0 0,-1 0 0,1-1 1,-1 1-1,1 0 0,0 0 0,0 0 0,0 0 0,0 0 0,1 3 1,-1 0-11,1-1 1,0 1-1,0-1 0,1 1 1,-1-1-1,1 0 1,0 1-1,0-1 1,0 0-1,0 0 1,1-1-1,4 6 1,-4-5 46,1-1 1,0 0-1,0 1 0,0-1 1,0-1-1,0 1 1,1-1-1,-1 1 0,1-1 1,0 0-1,0-1 1,-1 1-1,1-1 0,9 1 1,0-1 86,0-1 0,0-1 0,25-4 0,-26 3-75,-1 0-1,1 1 1,-1 1 0,1 0 0,23 3 0,-34-3-37,0 0-1,0 1 1,0-1 0,0 1 0,0-1-1,0 1 1,0 0 0,-1 0 0,1 0 0,0 0-1,-1 0 1,1 1 0,0-1 0,-1 0-1,0 1 1,1-1 0,-1 1 0,0-1 0,0 1-1,1 0 1,-1-1 0,-1 1 0,1 0-1,0 0 1,0 0 0,0 2 0,-1 0 32,1 0 0,-1 0 0,0 0 0,0 0 0,0 0 0,-1 0 1,0 0-1,1 0 0,-1 0 0,-1 0 0,-2 7 0,-22 53 367,19-56-296,5-5 26,6-6-37,-3 2-101,41-36 18,1 2 0,50-31 0,-88 63-17,0 0 1,0 0-1,0 0 0,1 1 0,-1 0 0,1 0 0,-1 1 0,1-1 0,0 1 0,0 0 0,-1 1 0,1-1 0,0 1 0,0 0 0,0 1 0,0 0 0,0 0 1,-1 0-1,1 0 0,0 1 0,7 3 0,13 10 79,-1 2 0,0 0 0,-2 1 0,23 23-1,12 9-18,-53-46-98,1 0 0,-1 0 0,1-1-1,9 5 1,7-2-2381,-20-6 1356,0 0 1,1 0-1,-1 0 1,0 0-1,1 0 1,3-1-1,2-5-5831,-5-3 3335,-5-13 670,2 22 2890,-11-37-3828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00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35 144 10048,'-35'-7'3712,"38"7"-2880,16 0-224,-1 0 799,8-5-895,11-3 1056,29-4-896,52-3-192,25-2-288,2-2-1280,31-1 576,12 3-4639,-17 2 2847,0 7-4032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03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1015 5824,'0'0'93,"-1"0"1,0 0-1,1 1 1,-1-1-1,1 0 1,-1 0-1,0 0 1,1 1-1,-1-1 1,1 0-1,-1 1 1,1-1-1,-1 1 1,1-1-1,-1 0 1,1 1-1,-1-1 1,1 1-1,0-1 1,-1 1-1,1-1 1,0 1-1,-1 0 1,0 7 6872,13-28-2611,-1 3-3707,5-11 98,1 1 1,27-31 0,47-46-176,-38 45-252,245-255 1436,-260 275-1328,-38 39-417,0-1 1,1 1-1,-1 0 1,0-1 0,1 1-1,-1 0 1,1 0-1,-1-1 1,0 1 0,1 0-1,-1 0 1,1 0 0,-1 0-1,1-1 1,-1 1-1,0 0 1,1 0 0,-1 0-1,1 0 1,-1 0-1,1 0 1,-1 0 0,1 0-1,-1 0 1,1 0-1,-1 0 1,0 1 0,1-1-1,-1 0 1,1 0 0,-1 0-1,1 0 1,-1 1-1,0-1 1,1 0 0,-1 1-1,0-1 1,1 0-1,-1 1 1,0-1 0,1 0-1,-1 1 1,0-1 0,0 0-1,1 1 1,-1-1-1,0 1 1,0-1 0,0 1-1,1-1 1,-1 0-1,0 1 1,0-1 0,0 1-1,0 0 1,1 4 62,-1-1 0,1 1 0,-1 0 0,0 5 1,-2 14 21,-1-1 0,-1 1 0,-1-1 1,-2-1-1,-9 26 0,-2-5 110,-37 66 0,54-108-201,1-1 0,0 0 1,0 0-1,-1 0 0,1 1 1,0-1-1,0 0 0,0 0 1,0 1-1,-1-1 0,1 0 1,0 0-1,0 1 0,0-1 1,0 0-1,0 1 0,0-1 1,0 0-1,0 0 0,0 1 1,0-1-1,0 0 0,0 1 1,0-1-1,0 0 0,0 1 1,0-1-1,0 0 0,0 0 1,0 1-1,0-1 0,0 0 1,1 1-1,-1-1 0,0 0 1,0 0-1,0 1 0,0-1 1,1 0-1,-1 0 0,0 0 1,0 1-1,1-1 0,-1 0 0,0 0 1,0 0-1,1 0 0,-1 1 1,1-1 9,1 0-1,-1 0 1,0 0 0,0-1 0,0 1 0,0 0 0,0 0-1,1-1 1,-1 1 0,0 0 0,0-1 0,0 1-1,2-2 1,7-5 30,-1 0 0,0 0-1,0-1 1,0-1 0,10-12 0,34-53-110,-17 22 13,-19 29 16,-11 13 8,1 0 1,0 1 0,1 0-1,0 1 1,15-13-1,-22 20 23,0 0-1,0 1 1,-1-1-1,1 1 1,0-1 0,0 1-1,-1 0 1,1-1-1,0 1 1,0 0 0,0-1-1,0 1 1,0 0-1,0 0 1,0 0-1,-1 0 1,1 0 0,0 0-1,0 0 1,0 0-1,0 0 1,0 1-1,0-1 1,1 1 0,-1-1-1,0 1 0,0 0 0,0 0 0,1 0 0,-1 0 0,0 0 0,0 1 0,-1-1 1,1 0-1,0 0 0,0 1 0,-1-1 0,2 3 0,1 5-15,0 1 0,-1 0 0,2 16 0,-3-18 10,2 23 0,-1 52 0,-3-57 106,2-1 0,0 0 0,7 36 0,-7-60-82,-1 1-1,0-1 1,1 1 0,-1-1 0,1 0-1,-1 1 1,1-1 0,0 0-1,0 1 1,-1-1 0,1 0 0,0 0-1,0 0 1,0 0 0,0 0 0,1 0-1,-1 0 1,0 0 0,0 0 0,1 0-1,-1-1 1,0 1 0,1 0-1,-1-1 1,0 1 0,1-1 0,-1 0-1,1 1 1,-1-1 0,1 0 0,-1 0-1,1 0 1,1 0 0,6-1 8,0-1 0,-1 1 0,0-1 1,16-6-1,-6 2-14,11-3-13,-2 0 0,1-2 0,-2-1-1,1-1 1,27-19 0,-37 20 2,0-1-1,-1 0 1,-1-1 0,0-1 0,0 0 0,-2-1-1,23-36 1,-27 40 47,13-26-1,-21 36-62,0 0-1,0 0 1,0-1 0,-1 1 0,1 0 0,0-1 0,-1 1 0,0 0 0,1-1-1,-1 1 1,0 0 0,0-1 0,-1-4 0,1 7 16,0 0-1,0 0 1,0 0 0,0-1 0,0 1-1,0 0 1,-1 0 0,1 0-1,0-1 1,0 1 0,0 0 0,0 0-1,0 0 1,-1 0 0,1 0 0,0 0-1,0-1 1,0 1 0,0 0 0,-1 0-1,1 0 1,0 0 0,0 0 0,0 0-1,0 0 1,-1 0 0,1 0 0,0 0-1,0 0 1,0 0 0,-1 0-1,1 0 1,0 0 0,0 0 0,0 0-1,-1 0 1,1 0 0,0 0 0,0 0-1,0 0 1,-1 0 0,-8 6-155,6-4 103,-10 7-12,0 1-1,1 0 0,0 1 1,-16 19-1,-36 54 227,55-72-119,1 1 1,-8 17 0,14-26-42,0 0 0,0 1 1,0-1-1,1 1 0,0 0 0,0 0 0,0-1 0,1 1 1,0 0-1,0 8 0,1-10 17,-1-1 0,1 0 0,0 0 0,0 1 0,0-1 0,0 0 0,0 0 0,0 0 0,0 0 0,1 0 0,-1 0 0,1-1 0,0 1 0,-1 0 0,1-1 0,0 1 0,0-1 0,0 0 0,0 0 0,0 0 0,0 0 0,4 2 0,1-1 33,-1 0 0,1 0 0,0 0 0,-1-1 0,1 0 0,12 0-1,1-2 51,0-1-1,1 0 0,-2-2 1,1 0-1,32-12 0,92-46-38,-101 42-91,88-44 33,-129 63 13,1 0 0,-1-1 0,1 1 1,-1-1-1,0 0 0,0 1 0,0-1 0,0 0 0,0 0 0,0-1 0,0 1 1,-1 0-1,1 0 0,-1-1 0,0 1 0,1-1 0,-1 1 0,0-1 0,-1 0 1,1 0-1,0-3 0,0-2-91,-1 0 0,0 0 0,0 1 1,-1-1-1,0 0 0,-4-11 0,4 12 5,-1 1-1,0 0 1,0 0-1,0 0 1,-1 0-1,0 0 1,-6-8-1,8 13 50,1 0 0,-1 0 0,0 0-1,0 0 1,0 0 0,0 0-1,0 1 1,-1-1 0,1 0-1,0 0 1,0 1 0,0-1-1,-1 1 1,1 0 0,0-1 0,0 1-1,-3-1 1,2 1-10,0 1 0,0-1 1,1 0-1,-1 1 0,0 0 0,0-1 0,1 1 0,-1 0 1,0 0-1,1-1 0,-1 1 0,1 1 0,-1-1 1,1 0-1,-1 0 0,-1 3 0,-4 3 24,1 1 0,0-1 0,1 1 0,-1 1 0,2-1 1,-5 11-1,-20 57 13,19-48-1,7-17 46,-1 0-1,1 0 1,1 0-1,0 1 1,1-1-1,0 1 1,0 12-1,1-21-28,1 1-1,-1 0 1,0-1-1,1 1 1,0-1-1,0 1 1,0-1-1,0 1 1,1-1-1,-1 0 1,1 0-1,0 1 1,0-1-1,0 0 1,0-1-1,1 1 1,-1 0-1,1-1 1,0 1 0,-1-1-1,1 0 1,0 0-1,0 0 1,1 0-1,-1 0 1,5 1-1,2 0 62,0 0-1,0-1 1,0-1-1,0 0 1,17 0-1,53-6 198,-72 4-242,47-6 75,58-15-1,-83 15-129,1-3 0,-2 0 0,40-20 0,-51 21 47,12-6-41,0-1 0,-1-1 0,-1-2 0,30-25 0,-51 36-92,-7 8 101,0 0 0,0 0 0,0 0 0,0-1 0,0 1 0,0 0 0,0 0 0,0 0 0,0 0 0,0 0 1,0 0-1,0 0 0,0 0 0,0 0 0,0-1 0,0 1 0,0 0 0,0 0 0,-1 0 0,1 0 0,0 0 1,0 0-1,0 0 0,0 0 0,0 0 0,0 0 0,0 0 0,0-1 0,0 1 0,0 0 0,0 0 1,0 0-1,0 0 0,0 0 0,-1 0 0,1 0 0,0 0 0,0 0 0,0 0 0,0 0 0,0 0 0,0 0 1,0 0-1,0 0 0,0 0 0,-1 0 0,0 0-23,0 0 0,-1 1 0,1-1 0,-1 0 1,1 1-1,0-1 0,0 1 0,-1-1 0,1 1 0,0 0 0,-2 1 0,-91 78-368,32-25 345,49-45 57,-40 37-69,46-41 36,1 1 0,0 0 0,0 0 0,1 1 0,-7 11 0,12-19 36,0 0-1,0 1 1,0-1 0,-1 1 0,1-1-1,0 1 1,0-1 0,0 1 0,0-1-1,0 1 1,0-1 0,0 0 0,0 1 0,0-1-1,0 1 1,0-1 0,0 1 0,0-1-1,0 1 1,0-1 0,1 1 0,-1-1-1,0 1 1,0-1 0,1 0 0,-1 1-1,0-1 1,0 1 0,1-1 0,-1 0 0,0 1-1,1-1 1,-1 0 0,1 0 0,-1 1-1,0-1 1,1 0 0,-1 0 0,1 1-1,-1-1 1,1 0 0,-1 0 0,1 0-1,-1 0 1,0 0 0,1 0 0,-1 0-1,2 0 1,0 1 44,1-1-1,-1 0 0,1 0 1,-1 0-1,1 0 0,-1 0 1,5-1-1,-1-1-25,0-1-1,-1 1 1,0-1 0,1 0 0,-1-1 0,0 1-1,-1-1 1,10-8 0,-2-2-33,19-26 0,-6 0-51,-1-1 0,25-62 0,24-45 52,-16 57-205,38-66 10,-77 123 227,-2 0-1,21-64 0,-35 83-32,-2 15 4,0 0 0,0 0 0,0-1 0,0 1 0,0 0 0,0 0 0,0 0 0,0 0 0,0 0 0,0 0 0,0-1 0,0 1 0,0 0 0,0 0 0,-1 0 0,1 0 0,0 0 0,0 0 0,0-1 0,0 1 0,0 0 0,0 0 0,-1 0 0,1 0 0,0 0 0,0 0 0,0 0 0,0 0 0,0 0 0,-1 0 0,1 0 0,0 0 0,0 0 0,0 0 0,0 0 0,0 0 0,-1 0 0,1 0 0,0 0 0,0 0 0,-3 1-11,1 0 0,-1 1 0,1-1 0,0 1 0,-1-1 0,1 1 0,-2 2 1,-13 11 10,1 0 0,1 1 0,0 1 0,1 0 1,1 1-1,0 0 0,2 1 0,-17 35 1,5 12 148,-24 116 1,42-160-102,-3 13 20,-6 67 0,13-90-46,1-1 0,0 1 1,0 0-1,2-1 1,-1 1-1,2-1 1,-1 1-1,2-1 0,6 17 1,-7-23-255,0 0 1,1 0-1,-1 0 1,1-1 0,0 1-1,0-1 1,1 0-1,-1 0 1,1 0-1,0-1 1,0 0-1,0 0 1,0 0-1,1-1 1,-1 1 0,1-1-1,0 0 1,0-1-1,9 2 1,4 0-1269,-1-2 0,1 1 0,-1-2 1,1-1-1,19-3 0,25-6-5228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03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73 496 6144,'-4'0'299,"-1"0"1,1 1-1,0 0 0,-1 0 1,1 0-1,0 1 0,-1-1 1,1 1-1,0 0 0,0 0 1,0 0-1,1 1 1,-1 0-1,-4 4 0,1-3 4650,14-5-3402,-1-1-1247,-1 1 1,1-1-1,-1 0 0,0 0 1,0 0-1,0-1 0,0 1 0,5-6 1,37-29 676,-36 26-785,-1 0-1,0 0 1,0-1-1,-1-1 1,-1 1 0,11-23-1,33-88 778,-34 75-671,0 6 85,26-77 1111,-38 90-422,-10 109-872,-19 103 0,18-150-66,-2 0 1,-1-1-1,-2 0 0,-1-1 0,-29 59 0,38-87-80,0 1 0,0-1 0,0 0-1,0-1 1,-1 1 0,1 0 0,-1-1-1,0 1 1,1-1 0,-5 2-1,6-3-55,0-1 0,0 1 0,0-1 0,0 1 0,0-1 0,0 0 0,0 0 0,0 1 0,0-1 0,0 0 0,0 0 0,0 0 0,0 0 0,0 0 0,0 0 0,0 0 0,0-1 0,0 1 0,0 0 0,0-1 0,0 1 0,0 0 0,0-1 0,0 1 0,0-1 0,0 0 0,1 1 0,-1-1 0,0 0 0,0 1 0,0-1 0,1 0 0,-1 0 0,1 0 0,-1 1 0,0-1 0,1 0 0,-1-2-1,-1-1-4,0 0-1,0 0 1,1 0-1,-1 0 0,1 0 1,0 0-1,0 0 1,1-1-1,-1 1 0,1 0 1,0-1-1,0 1 1,0 0-1,1 0 0,1-7 1,-1 8 35,0 0 1,0 0-1,0 0 1,0 1 0,0-1-1,1 0 1,0 0-1,-1 1 1,1-1-1,0 1 1,0-1-1,0 1 1,1 0 0,-1 0-1,1 0 1,-1 0-1,1 0 1,-1 1-1,1-1 1,0 1 0,5-3-1,0 2 40,-1 1-1,1 0 0,0 0 1,-1 0-1,1 1 1,12 0-1,50 10-186,-28-2-175,91 7-2067,63 10-6766,-142-12 3458,-8 1 1856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3:5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4 388 7392,'-4'-6'8106,"5"-2"-4331,9-10-2637,-3 8-83,34-81 1260,-25 59-2461,-2-1 0,15-47 0,-26 65-793,0 1 0,2-21 0,-4 15-2954,-1-1-3466,0 17 5125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05.6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1142 2656,'-1'0'339,"-9"1"-114,9-1-100,1 0 1,0 0 0,-1 0 0,1 0-1,0 0 1,0 0 0,-1 0 0,1 0-1,0 0 1,-1 0 0,1 0 0,0 0-1,0 1 1,-1-1 0,1 0-1,0 0 1,0 0 0,0 0 0,-1 1-1,1-1 1,0 0 0,0 0 0,0 0-1,-1 1 1,1-1 0,0 0 0,0 0-1,0 1 1,0-1 0,10 0 2828,-5 0-2490,0 0-1,0-1 0,0 0 0,0 0 0,0-1 0,0 1 1,0-1-1,5-3 0,37-23 978,-26 15-981,5-2-164,-1-1 0,-1-1 1,0-1-1,-2-1 0,0-1 1,21-25-1,-5-3 71,35-60-1,24-60 159,-79 138-391,18-36 249,-3-2 0,-3 0 0,-2-2 0,27-113 0,-51 167-215,0 1 0,-1-1 0,-1 0 0,-1 0 0,-1-26 0,-3 30 166,2 12-327,1-1 0,-1 1 1,1 0-1,0 1 1,-1-1-1,1 0 1,-1 0-1,1 0 0,0 0 1,-1 0-1,1 0 1,0 0-1,-1 1 1,1-1-1,-1 0 0,1 0 1,0 0-1,-1 1 1,1-1-1,0 0 1,0 1-1,-1-1 1,1 0-1,0 1 0,0-1 1,-1 0-1,1 1 1,0-1-1,0 0 1,0 1-1,0-1 0,-1 1 1,1-1-1,-14 26 2,0 0 0,2 1 1,-10 32-1,-5 10 61,3-9 27,3 0 1,2 0-1,-15 87 0,26-98 171,1 0 0,3 1 0,2 86 0,3-128-206,0 1 1,1-1-1,0 0 0,0 1 0,1-1 1,0 0-1,7 13 0,-9-18-19,1 0-1,0 0 1,0 0 0,0 0-1,1-1 1,-1 1-1,0-1 1,1 1-1,0-1 1,0 0 0,-1 0-1,1 0 1,1 0-1,-1-1 1,0 1-1,0-1 1,0 0 0,1 0-1,-1 0 1,1 0-1,5 0 1,-2-1-4,1 0 0,0-1 0,0 0 0,0-1 0,0 1 0,-1-2 0,1 1 0,-1-1 0,12-6 0,7-5-26,29-21 0,-50 31 3,36-24-3,-1-2 1,-1-2-1,60-64 0,-97 94-27,17-22-41,-18 23 47,-1 0 0,1 0-1,-1 0 1,1 1 0,0-1 0,-1 0 0,0 0 0,1 0 0,-1 0 0,1 0 0,-1 0-1,0 0 1,0 0 0,0 0 0,0 0 0,0 0 0,0 0 0,0 0 0,0 0 0,0 0-1,0 0 1,-1-2 0,1 3 3,0-1 0,0 1 0,-1 0 0,1 0-1,0 0 1,0 0 0,-1 0 0,1 0 0,0-1-1,0 1 1,-1 0 0,1 0 0,0 0 0,0 0 0,-1 0-1,1 0 1,0 0 0,-1 0 0,1 0 0,0 0 0,0 1-1,-1-1 1,1 0 0,0 0 0,0 0 0,-1 0 0,1 0-1,0 0 1,0 0 0,-1 1 0,1-1 0,0 0 0,-4 3-82,-1 1 1,2-1-1,-1 1 1,0-1-1,1 1 1,0 0-1,-5 7 1,0 0 20,-65 93-133,60-83 286,0 1 0,2 0 0,-10 26 1,19-42-36,0 1 0,0-1 1,0 0-1,1 1 1,0-1-1,0 0 1,1 1-1,0-1 1,0 1-1,2 10 1,-1-14-12,0 1 0,0-1 0,0 1 0,1-1 0,0 1 0,-1-1 0,1 0 0,1 0 0,-1 0 0,0 0 0,1 0 0,-1 0 0,1-1 0,0 1 0,0-1 0,0 0 0,0 0 0,0 0 0,5 2 0,-3-2 10,0 0-1,0-1 1,1 1 0,-1-1 0,0-1 0,0 1-1,1-1 1,-1 0 0,0 0 0,0 0 0,1-1-1,7-1 1,-10 1-45,1 1 0,-1-1 0,1 0 0,-1 0 0,0-1 0,0 1 0,1-1-1,-1 1 1,0-1 0,-1 0 0,1 0 0,0 0 0,0-1 0,-1 1 0,0-1 0,1 1 0,-1-1 0,0 0 0,3-6 0,-3 3-76,0 0 1,-1-1 0,0 1 0,0-1 0,0 1 0,-1-1 0,0 0 0,0 1 0,-3-13 0,0 3-58,-1-1 0,-10-26 0,6 23 64,-1 1 1,-1-1-1,-1 2 1,-1-1-1,0 2 1,-19-22-1,26 35 185,15 12 39,7 1-146,0-2-1,1 0 1,0-1 0,0 0 0,0-2-1,0 0 1,29 2 0,-16-5-1118,1-1 0,0-1 0,52-9 1,-64 7-1192,0-1 1,0-2 0,-1 0 0,26-11-1,-8-3-3604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06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20 11968,'-53'-16'4416,"48"16"-3425,13 0-287,7 0 352,6 0-736,16 8 640,8-3-544,8-5-352,15-5-64,27-3-672,16 4 384,-3 4-3615,-13 0 2143,-14 4-5664,-4 16 4160,-28-4 896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08.6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131 23 7808,'-9'-10'2432,"9"9"-2327,0 1 1,-1-1-1,1 1 0,1-1 1,-1 0-1,0 1 1,0-1-1,0 1 1,0-1-1,0 0 1,0 1-1,1-1 1,-1 1-1,3-5 3640,-3 14-876,2 0-2422,-1-1 0,0 1 1,-1 0-1,0 0 0,0-1 0,-2 13 0,0 2 44,-15 143 1235,-73 312-1,71-393-792,24-99-741,1 0-1,1 0 0,0 1 1,0 0-1,1 0 0,1 1 0,19-21 1,-9 15-264,1 1 0,0 1 0,1 0 0,1 2 0,0 1 0,1 0 0,40-15 0,-57 26 59,-1 1 0,1-1 0,-1 1 0,1 1 0,0-1 0,-1 1-1,1 0 1,0 0 0,-1 0 0,1 1 0,0 0 0,-1 0 0,1 0 0,-1 1 0,0 0 0,7 3 0,-8-3 19,0 0-1,0 1 1,-1 0 0,1 0 0,-1 0-1,1 0 1,-1 0 0,0 1 0,0-1-1,-1 1 1,1 0 0,-1 0 0,0 0-1,0 0 1,0 0 0,0 0 0,-1 1-1,1-1 1,-1 1 0,0 5 0,0-1 55,0 1 1,-1-1-1,0 1 1,0-1 0,-1 1-1,-1-1 1,0 1-1,0-1 1,0 0 0,-8 16-1,5-13-25,-1-1 0,-1 0 0,1-1-1,-2 1 1,0-1 0,0-1 0,-17 17 0,15-18-23,-1 1 1,1-2-1,-2 1 1,1-1-1,-1-1 1,0 0 0,-17 5-1,19-8 1,0 0 1,0-1-1,0 0 0,0 0 1,0-1-1,0-1 0,-1 0 1,1 0-1,-19-4 0,19 2-44,0-2 0,0 1 0,1-1 0,-1-1-1,1 1 1,0-2 0,0 1 0,-9-8-1,17 12 3,-1 0-1,1 0 0,0 0 0,0 0 0,0 0 0,0 0 0,0 0 0,0 0 0,0 0 0,1 0 0,-1 0 0,-1-3 0,2 4 20,0-1-1,0 1 1,0 0-1,0-1 0,0 1 1,0-1-1,0 1 1,0-1-1,0 1 0,1-1 1,-1 1-1,0-1 1,0 1-1,0-1 1,0 1-1,1 0 0,-1-1 1,0 1-1,1-1 1,-1 1-1,0 0 1,1-1-1,-1 1 0,0 0 1,1-1-1,-1 1 1,0 0-1,1 0 0,-1-1 1,1 1-1,-1 0 1,1 0-1,-1 0 1,1 0-1,-1 0 0,1-1 1,54-18 30,154-60 394,-162 59-308,-2-3 0,61-40 0,-64 35-70,74-53 287,-95 65-257,-1-1 0,0-1 0,20-26 0,-33 36-14,-1-1-1,0 1 0,5-11 1,-10 17-50,0-1 1,1 1-1,-1-1 1,0 1-1,-1-1 1,1 1-1,0-1 1,-1 0-1,1 1 1,-1-1-1,0 0 1,0 0-1,0 1 1,0-1-1,-1 0 0,1 1 1,-1-4-1,0 5-4,1 1-1,0-1 0,0 1 1,-1-1-1,1 1 0,0-1 0,-1 1 1,1-1-1,0 1 0,-1 0 1,1-1-1,0 1 0,-1-1 0,1 1 1,-1 0-1,1-1 0,-1 1 1,1 0-1,-1 0 0,1 0 0,-1-1 1,1 1-1,-1 0 0,0 0 1,1 0-1,-1 0 0,1 0 0,-2 0 1,0 0-10,1 0 0,-1 1 0,0-1 1,1 1-1,-1-1 0,1 1 0,-1 0 1,1 0-1,-4 1 0,2 1 8,-1 0 0,1 0 0,-1 0 0,1 0 0,0 1 0,0-1 0,-2 5 0,3-5-10,1-1-1,0 1 1,0 0-1,0 0 0,0 0 1,1 0-1,-1 0 1,1 0-1,-1 0 1,1 0-1,0 0 1,0 0-1,1 0 1,-1 0-1,1 0 1,-1 0-1,1-1 1,0 1-1,0 0 0,0 0 1,1 0-1,-1-1 1,1 1-1,-1-1 1,1 1-1,3 3 1,5 5-22,1-1 1,0 0 0,0 0-1,17 9 1,-3 0-16,-17-13 40,-1 1-1,1 0 0,-2 0 0,1 1 0,-1 0 0,8 12 0,-4-2 26,-1 0 0,7 22-1,-13-29 17,2-1 0,-1 0-1,1 0 1,1-1 0,-1 1-1,11 11 1,-14-19-20,1 1 1,0 0-1,0-1 0,0 1 1,0-1-1,0 0 0,0 0 1,1 0-1,-1 0 0,1-1 1,0 1-1,-1-1 0,1 0 1,0 0-1,0 0 0,-1-1 1,1 1-1,0-1 0,0 0 1,0 0-1,7-1 0,-1-2 48,0 1 0,1-1 0,-1 0-1,-1-1 1,1-1 0,0 1 0,-1-1-1,0-1 1,0 0 0,9-7 0,10-12 30,39-42 0,-37 34 84,3-2-91,20-21-26,-45 50-102,-8 10-69,-3 15 31,2 17 45,1 42 85,1-71-44,0 1 0,0-1 0,0 0 1,1 0-1,0 0 0,1 0 0,-1 0 1,5 7-1,-5-11 13,0-1 0,-1 1 1,1-1-1,1 1 0,-1-1 1,0 0-1,0 0 0,1 0 1,-1 0-1,1-1 0,0 1 1,-1 0-1,1-1 0,0 0 1,0 0-1,0 0 0,0 0 1,0 0-1,0-1 0,0 1 1,0-1-1,1 0 0,4 0 1,6-1 16,0-1 0,-1-1 0,1 0 0,14-5 0,-12 3-16,47-17 149,119-58 0,-147 63-139,16-7-89,-48 23 63,-1-1 1,1 1-1,0 0 0,-1 0 1,1 0-1,0 0 0,0 0 1,5 0-1,-8 1-7,1 0 1,0 0 0,-1 0-1,1 0 1,-1 0-1,1 0 1,-1 0 0,1 1-1,0-1 1,-1 0 0,1 0-1,-1 0 1,1 1-1,-1-1 1,1 0 0,-1 1-1,1-1 1,-1 0-1,1 2 1,0-1-3,-1-1 1,1 1-1,-1 0 1,0 0-1,1 0 1,-1 0-1,0 0 1,0 0-1,0 0 1,1 0-1,-1 0 1,0 0-1,-1 1 1,1-1-1,0 1 1,-2 11 24,-1-1 0,0 1 0,0-1 0,-1 0 0,-1 0 0,0-1 0,-13 22 0,14-25 32,3-7-38,6-5-180,31-36-246,37-16 104,-65 51 288,0 0 1,1 0-1,0 1 0,0 0 1,1 1-1,-1 0 0,12-3 0,-19 6 12,0 0 0,0-1 0,1 1 0,-1 0 0,0 0 0,0 1 0,0-1 0,0 0 0,0 1 0,0-1 0,0 1 0,0 0 0,0-1 0,0 1 0,0 0 0,0 0 0,-1 0 0,1 1 0,0-1 0,-1 0 0,1 1 0,-1-1 0,3 3 0,-2-2 13,0 1 0,-1 0 0,1 0 1,0 0-1,-1 0 0,0 1 0,0-1 0,0 0 1,0 1-1,0-1 0,-1 0 0,1 1 0,-1 4 0,0-4 2,0 0-1,0 1 0,1-1 1,-1 0-1,1 0 1,0 0-1,0 0 0,1 0 1,-1-1-1,3 6 0,-3-7 0,1 0 0,-1-1 0,0 1 0,1-1 0,-1 1 0,1-1 0,-1 0-1,1 1 1,0-1 0,0 0 0,0 0 0,-1 0 0,1 0 0,0 0 0,0-1 0,0 1-1,0-1 1,1 1 0,-1-1 0,0 0 0,0 1 0,4-2 0,20-1 44,0-1 0,-1-2-1,1 0 1,47-18 0,-53 16-94,0-2-1,-1 0 1,0-1 0,26-18-1,-12 4 109,41-41-1,-70 61-75,13-12-117,-13 14-56,-7 10-134,-8 13 251,-1 0 0,-1-1 0,-18 19 0,6-9 65,-133 159 334,157-188-330,0 0 1,1-1-1,-1 1 0,1 0 0,-1-1 1,1 1-1,-1 0 0,1 0 0,-1-1 0,1 1 1,0 0-1,-1 0 0,1 0 0,0-1 1,0 1-1,0 0 0,-1 0 0,1 0 1,0 1-1,1-1-3,-1-1 1,1 0-1,-1 1 0,0-1 1,1 0-1,-1 0 0,1 0 1,-1 1-1,1-1 1,-1 0-1,1 0 0,-1 0 1,1 0-1,-1 0 0,1 0 1,-1 0-1,1 0 1,-1 0-1,1 0 0,-1 0 1,0 0-1,1 0 0,-1 0 1,1-1-1,6-1-50,-1 0-1,0 0 1,12-6 0,-5-1 18,0 0 1,0-1 0,15-16-1,15-11-154,38-30 112,-80 66 72,-1 0-1,1 1 0,-1-1 0,1 1 0,0-1 0,-1 1 1,1-1-1,0 1 0,-1-1 0,1 1 0,0 0 0,-1-1 0,1 1 1,0 0-1,0 0 0,0-1 0,-1 1 0,1 0 0,0 0 1,0 0-1,0 0 0,-1 0 0,1 0 0,1 0 0,-1 1 3,0-1 0,-1 1 0,1 0-1,0-1 1,-1 1 0,1 0 0,-1-1-1,1 1 1,-1 0 0,1-1-1,-1 1 1,1 0 0,-1 0 0,1 0-1,-1 0 1,0 0 0,1 1 0,0 7 12,0 0 0,0 0 1,0 13-1,-1-20 4,-1 58 197,-2 0 0,-2-1 0,-4 1 0,-28 105-1,27-135-132,-1 0-1,-2-1 0,-1 0 0,-1-1 0,-1 0 0,-2-2 0,-1 0 0,0-1 0,-26 25 0,36-42-42,-1 0 0,1 0 0,-1-1 0,-1 0 0,1-1 0,-1 0-1,-19 7 1,26-11-31,-1-1-1,0 0 0,0 1 0,1-2 0,-1 1 0,0 0 1,0-1-1,0 0 0,0 0 0,0-1 0,0 1 1,0-1-1,0 0 0,1 0 0,-1-1 0,0 1 1,1-1-1,-1 0 0,1 0 0,-1-1 0,-4-3 0,2 0 1,0-1 0,0 1-1,1-1 1,0-1 0,0 1-1,0-1 1,1 0-1,1 0 1,-1-1 0,1 0-1,1 1 1,-1-1-1,-2-17 1,5 21-1,1 1 0,0-1 0,0 0 0,0 0 0,0 0 0,1 0 0,0 1 0,0-1 1,1 0-1,-1 1 0,1-1 0,0 1 0,0-1 0,0 1 0,1 0 0,-1 0 0,1 0 0,0 0 0,0 0 0,1 1 0,-1 0 0,7-6 0,7-3-51,0 0-1,0 2 1,37-17-1,-51 25 45,86-37-330,45-22-3708,-53 21-4972,-78 39 8297,0-1 0,0 1 0,0-1 0,0 0 1,0 0-1,0 0 0,0-1 0,-1 1 0,1 0 0,-1-1 0,3-4 0,9-15-3417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09.0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221 54 9984,'-121'-25'3680,"81"17"-2848,-2-4-256,29 9-2912,8 3 1152,15-5-1280,17 5 1440,26 5-2144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10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17 576 4384,'-3'1'376,"2"-1"-279,1 1 0,-1-1 1,0 0-1,0 1 0,-9 8 8559,15-19-7070,0-1-774,4-7-30,1 1 1,1 0 0,0 0-1,20-23 1,-15 24-532,174-189 1898,-12 6-272,-176 197-1848,2-2 41,0 0 0,-1 0 0,2 0 1,-1 0-1,0 1 0,1 0 1,-1 0-1,6-3 0,-9 6-52,-1 0-1,1 0 1,-1 0-1,1-1 1,-1 1 0,1 0-1,-1 0 1,1 0-1,-1 0 1,1 0-1,0 0 1,-1 0 0,1 0-1,-1 0 1,1 0-1,-1 1 1,1-1-1,-1 0 1,1 0-1,-1 0 1,1 1 0,-1-1-1,1 0 1,-1 0-1,1 1 1,-1-1-1,1 1 1,-1-1-1,1 1 1,0 0 13,0 1 0,0 0 0,0 0 0,-1-1 0,1 1 0,0 0 0,-1 0 0,1 2 0,2 13 119,-1-1 1,-1 1 0,0 0 0,-1 0 0,-4 23 0,0-11-32,-1 0 1,-12 36 0,8-40-21,-2 0 0,-14 26 1,0-3 140,24-47-227,1 0 0,-1 0 0,1 0 0,-1 0 0,1 0-1,0 0 1,-1 0 0,1 0 0,0 0 0,0 0 0,0 1 0,0-1-1,-1 0 1,2 1 0,-1-2-7,0 1 0,0-1 0,1 0 0,-1 0 0,0 0 0,0 0 0,1 0 0,-1 0 0,0 0 0,0 0-1,1 1 1,-1-1 0,0 0 0,1 0 0,-1 0 0,0 0 0,0 0 0,1-1 0,-1 1 0,0 0 0,1 0 0,-1 0 0,0 0 0,0 0 0,1 0 0,-1 0-1,0 0 1,0-1 0,1 1 0,-1 0 0,0 0 0,1-1 0,4-2 56,0-1-1,0 0 0,7-6 1,8-13-25,-1 0 0,21-33 0,-22 29-61,32-35 1,-48 60-6,0 0 0,0-1 0,0 1 1,0 0-1,1 1 0,-1-1 0,1 0 0,-1 1 0,1 0 1,0-1-1,5-1 0,-7 3 25,0 0 1,1 0-1,-1 0 0,0 0 1,0 0-1,0 1 0,0-1 1,0 0-1,0 0 1,0 1-1,0-1 0,0 1 1,0-1-1,0 1 0,0-1 1,0 1-1,0 0 1,0-1-1,-1 1 0,1 0 1,0 0-1,0-1 0,-1 1 1,1 0-1,0 0 1,-1 0-1,1 0 0,-1 0 1,1 0-1,-1 0 0,0 0 1,1 0-1,-1 2 0,2 3 22,0 1-1,-1-1 0,0 0 1,0 1-1,-1-1 0,0 1 1,0-1-1,-1 11 0,-3 5 42,-8 26-1,-3 15 192,15-63-245,0 1 0,0-1 0,0 0 0,0 0 0,0 1 0,0-1 0,0 0 0,0 0 0,0 1 0,0-1 0,0 0 0,0 0 0,0 1 0,0-1 0,0 0 0,0 0 0,0 0 0,0 1 0,0-1 0,1 0 0,-1 0 0,0 1 0,0-1 0,0 0 0,0 0 0,0 0 0,1 0 0,-1 1 0,0-1 0,0 0 0,0 0 0,1 0 0,-1 0 0,11-1 93,18-12-19,-18 8-53,46-23-8,-26 13-93,1 0 0,35-10-1,-64 24 71,0 1 0,0-1 0,0 0 0,0 1 0,0-1 0,1 1 0,-1 0 0,0 0 0,0 0 0,0 1 0,0-1 0,0 1 0,0 0 0,0-1 0,0 1 0,0 1 1,0-1-1,0 0 0,-1 1 0,1-1 0,0 1 0,2 2 0,-1 0-26,0 1 0,0 0 1,0 0-1,0 1 0,-1-1 1,0 1-1,0-1 0,0 1 1,3 10-1,3 13 64,-6-18-6,0 0 0,1-1 0,1 1 1,0-1-1,6 11 0,-9-18-17,0-1-1,0 1 1,0-1-1,1 1 1,-1-1-1,1 0 1,0 0-1,-1 0 1,1 0-1,0 0 1,0 0-1,0-1 1,1 0-1,-1 1 1,0-1-1,0-1 1,1 1-1,-1 0 1,0-1-1,1 1 1,5-1-1,-1-1 8,1 0-1,0 0 1,0-1-1,0 0 0,-1 0 1,1-1-1,-1 0 0,11-6 1,8-5-86,26-20 1,-37 24 73,39-30-8,-27 20-59,40-23-1,-57 39-31,-10 6 32,-4 4-48,-34 40-244,29-37 350,0 1 1,0 0-1,1 0 1,0 1-1,0 0 1,-4 12-1,3-5 19,-8 27 118,15-41-114,0 0 1,0 0-1,0 0 0,1-1 1,0 1-1,-1 0 0,2 0 1,-1 0-1,1 6 0,-1-10-16,1 1 0,-1-1 0,0 1 0,0-1 0,1 1-1,-1-1 1,0 1 0,1-1 0,-1 1 0,1-1-1,-1 1 1,1-1 0,-1 0 0,0 1 0,1-1-1,-1 0 1,1 1 0,0-1 0,-1 0 0,1 0-1,-1 1 1,1-1 0,-1 0 0,1 0 0,0 0-1,-1 0 1,1 0 0,-1 0 0,1 0 0,0 0-1,-1 0 1,1 0 0,-1 0 0,1 0 0,0 0 0,-1-1-1,2 1 1,1-1 30,0-1 0,1 1-1,-1 0 1,0-1 0,0 0 0,3-2-1,5-4 24,0-1-1,0-1 0,-1 0 1,0 0-1,-1-1 0,0 0 1,8-14-1,-15 22-62,0-1 0,-1 1 0,0 0 1,0-1-1,0 1 0,0 0 0,0-1 0,-1 1 0,1-1 0,-1 1 0,0-1 0,0 1 0,-1-1 0,1 1 1,-1-1-1,1 1 0,-1-1 0,0 1 0,0 0 0,-2-4 0,1 2-9,-1 0 0,0 1 0,0-1 0,0 1 1,0 0-1,-1-1 0,1 2 0,-1-1 0,0 0 0,0 1 0,-1-1 0,-6-3 0,-24-17-299,35 24 314,0 0 0,0 0 0,0 0 0,-1 0 0,1 0 0,0 0 0,0 0 0,0 0 0,0 0-1,0 0 1,0 0 0,0 0 0,0 0 0,0-1 0,0 1 0,0 0 0,0 0 0,0 0 0,0 0-1,-1 0 1,1 0 0,0 0 0,0 0 0,0 0 0,0-1 0,0 1 0,0 0 0,0 0 0,0 0-1,0 0 1,0 0 0,0 0 0,0 0 0,0 0 0,0 0 0,0-1 0,1 1 0,-1 0 0,0 0-1,0 0 1,0 0 0,0 0 0,0 0 0,0 0 0,0 0 0,0 0 0,0 0 0,0 0 0,0-1 0,8-3-71,14-4-67,-16 7 106,17-6 51,1 1 0,-1 1 0,45-3 0,-27 7 4,57 5 1,-88-3-14,0 0 1,0 1-1,0 1 0,0-1 1,-1 2-1,1-1 0,-1 1 1,0 1-1,0 0 0,0 0 1,9 8-1,-14-10 8,0 1 0,-1 0-1,1 0 1,-1 0 0,0 0-1,1 0 1,-2 1 0,1-1 0,-1 1-1,3 7 1,-2-5 16,-1 0 0,1 0 1,-2 1-1,1-1 0,-1 1 0,0 11 0,0-17-16,-1 1 0,1-1 0,-1 1-1,1-1 1,0 1 0,0-1 0,0 0 0,0 1-1,1-1 1,-1 0 0,1 0 0,-1 0 0,1 0-1,0 0 1,-1 0 0,1-1 0,0 1 0,4 2 0,-4-2 0,1-1 0,0 1 1,-1 0-1,1-1 1,0 1-1,0-1 1,0 0-1,0 0 1,0 0-1,0 0 1,1-1-1,-1 1 1,0-1-1,5 0 0,3-2 10,1-1-1,-1-1 0,0 0 0,19-9 0,-1 0 14,12-4 60,72-32 42,-100 43-102,-1-2 0,0 1 0,0-1 0,-1-1 1,0 0-1,13-14 0,-21 19-41,1 0 0,-1-1 0,-1 1 1,1-1-1,-1 1 0,1-1 0,-1 0 1,-1 0-1,1 0 0,1-7 0,-3 10-13,1 0 0,-1 0 0,0 0 0,0 0 0,0 0 0,0 0 0,0 0 0,-1 0 0,1 1 0,0-1 0,-1 0 0,1 0-1,-1 0 1,0 0 0,0 1 0,0-1 0,0 0 0,0 1 0,0-1 0,0 1 0,0-1 0,0 1 0,-1-1 0,1 1 0,-1 0 0,1 0-1,-1 0 1,1 0 0,-1 0 0,0 0 0,-2-1 0,-1 1-6,1 0 0,-1 0 0,0 1 1,0-1-1,1 1 0,-1 0 0,0 1 0,0-1 0,1 1 0,-1 0 0,0 0 0,1 0 1,-1 1-1,-4 2 0,-10 4 41,-33 19 0,42-20 36,0-1-1,1 2 1,0-1 0,0 1-1,0 1 1,1 0-1,0 0 1,1 0 0,0 1-1,0 0 1,1 0-1,-6 16 1,11-24-39,0 0-1,0 0 0,0 0 1,1 0-1,-1 1 1,1-1-1,0 0 1,-1 1-1,1-1 1,0 0-1,0 1 0,1-1 1,-1 0-1,0 1 1,1-1-1,-1 0 1,1 0-1,0 0 1,0 1-1,0-1 1,0 0-1,0 0 0,0 0 1,0 0-1,1 0 1,-1-1-1,1 1 1,0 0-1,-1-1 1,1 1-1,3 2 1,2-1 9,0 1 0,0-1 1,0 1-1,0-2 1,0 1-1,1-1 1,-1-1-1,13 3 0,17-1-297,0-1-1,1-2 0,37-4 1,114-23-5559,-125 17 2245,16-3-75,8-5-2911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13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1 214 5216,'0'0'91,"-1"0"0,1 0 0,0 1 1,0-1-1,0 0 0,0 0 0,0 1 0,0-1 0,0 0 1,0 0-1,0 1 0,0-1 0,1 0 0,-1 0 0,0 1 1,0-1-1,0 0 0,0 0 0,0 0 0,0 1 0,0-1 1,1 0-1,-1 0 0,0 0 0,0 1 0,0-1 1,1 0-1,-1 0 0,0 0 0,0 0 0,0 1 0,1-1 1,-1 0-1,13 14 1471,-6-7 5,-4-3-1158,0-1 1,1 1-1,0-1 0,-1 0 0,1 0 1,0-1-1,0 1 0,1-1 1,-1 0-1,0 0 0,1 0 0,-1 0 1,1-1-1,0 0 0,-1 0 1,1 0-1,0-1 0,0 1 0,-1-1 1,1 0-1,7-2 0,6 0 8,0-2 0,-1-1-1,1 0 1,21-10 0,-21 8-283,-1-1 0,1 0 0,-2-1 0,31-22 0,-42 26-95,1 1 0,0-1 0,-1-1-1,0 1 1,0-1 0,-1 0 0,1 0-1,-1 0 1,-1-1 0,1 1 0,-1-1-1,0 0 1,-1 0 0,1 0 0,1-11-1,-4 15-32,1 1 0,-1-1-1,0 0 1,0 0 0,0 1 0,0-1-1,-1 0 1,1 1 0,-1-1-1,1 0 1,-1 1 0,0-1-1,0 1 1,0-1 0,-1 1 0,1 0-1,0-1 1,-1 1 0,0 0-1,1 0 1,-1 0 0,0 0 0,0 0-1,0 0 1,-5-2 0,4 2-19,-1 0-1,0 0 1,0 1 0,1 0 0,-1-1 0,0 2 0,0-1 0,-1 0 0,1 1-1,0 0 1,0-1 0,0 2 0,0-1 0,0 0 0,0 1 0,-6 1 0,1 2 15,-1-1 1,1 1 0,0 1 0,0 0 0,1 0 0,-1 1-1,1 0 1,-14 13 0,4-1 207,0 1 0,-18 28 1,28-37-103,0 1 0,0 0 0,2 0 0,-1 1 0,2 0 0,-1 0 0,2 0 0,-1 1 0,2-1 0,0 1 0,-2 17 0,5-26-25,0 1 1,0-1 0,0 0-1,1 0 1,-1 0-1,1 0 1,0 0 0,0 0-1,1 0 1,-1 0 0,1-1-1,0 1 1,4 5 0,-5-7-38,0 0 0,1 0 0,0 0 0,0 0 0,-1-1 0,1 1 0,0 0 0,0-1 0,0 0 1,1 1-1,-1-1 0,0 0 0,0 0 0,1 0 0,-1 0 0,0-1 0,1 1 0,-1-1 0,1 1 0,-1-1 1,1 0-1,-1 0 0,5-1 0,10-2 84,0-1 0,22-8 0,-16 4-72,58-18 86,-2-3 0,144-77 0,-158 67-97,-29 16-161,71-34-1,-106 57 119,0-1 0,-1 1 0,1 0 0,0-1 0,0 1 0,0 0 0,0 0 0,0-1 0,0 1 0,0 0 0,0 0 0,0 0 0,0 0 0,0 0 0,0 0 0,0 0 0,0 1 0,-1-1 0,1 0 0,0 0 0,1 1 0,-1 0 5,0 0 0,-1-1-1,1 1 1,-1 0 0,1-1-1,-1 1 1,1 0 0,-1 0-1,0 0 1,1-1 0,-1 1-1,0 0 1,0 0 0,0 0-1,1 0 1,-1 0-1,0-1 1,0 3 0,-1 3 31,1 0-1,-1 0 1,-1 0 0,1 0-1,-4 8 1,-2 4 53,-1-1 1,0 0-1,-21 30 0,12-22 8,11-15-75,6-8-22,3-4-7,13-12-101,0 1 0,1 1 0,0 0 0,1 1 0,32-14 0,-37 19 79,-8 4 28,0-1 1,1 1-1,-1 0 0,1 0 0,10-1 1,-14 3-10,0 0 1,0 0 0,-1 0 0,1 0-1,0 0 1,0 1 0,-1-1-1,1 1 1,0-1 0,-1 1-1,1 0 1,-1-1 0,1 1-1,0 0 1,-1 0 0,0 0-1,1 0 1,-1 0 0,0 1-1,0-1 1,1 0 0,-1 1-1,2 2 1,4 8-26,0 1 0,-1-1-1,6 19 1,-8-20 69,1 1 0,0-1 0,12 20 1,-14-28-19,0 1 0,0-1 0,0 0 0,0 0 1,0 0-1,1 0 0,0 0 0,-1-1 0,1 1 1,0-1-1,0 0 0,0 0 0,0-1 1,7 3-1,-1-2-10,0-1 1,0 0 0,0 0-1,0-1 1,0 0 0,0-1-1,-1 0 1,1-1-1,10-2 1,7-4 61,51-21 0,-64 23-57,1-2 1,-1 0-1,-1 0 0,25-21 0,-32 24-59,-1 0 1,0 0-1,0 0 1,0-1-1,-1 1 1,1-1-1,-1 0 1,-1-1-1,1 1 1,-1-1 0,0 1-1,-1-1 1,3-7-1,-5 13 24,0 0 0,0 0 0,1 0 1,-1 0-1,0 0 0,0 0 0,0 0 0,0 0 0,0 0 0,0 0 0,-1 0 0,1 0 0,0 0 0,0 0 1,-1 0-1,1 0 0,0 0 0,-1 1 0,1-1 0,-1 0 0,0 0 0,1 0 0,-1 1 0,1-1 1,-1 0-1,0 1 0,0-1 0,1 0 0,-1 1 0,0-1 0,0 1 0,0-1 0,0 1 0,1 0 1,-1-1-1,0 1 0,0 0 0,0-1 0,0 1 0,0 0 0,-1 0 0,-3 0-12,1 0-1,0 0 0,-1 0 0,1 1 0,0-1 1,0 1-1,0 0 0,-5 2 0,-11 4-55,-31 11 110,1 2 1,-60 34-1,107-53-22,0 1 0,1 0 0,-1 0-1,1 0 1,0 0 0,-1 0 0,1 0 0,0 0-1,0 1 1,-2 3 0,4-5 6,-1-1-1,1 1 1,0 0-1,0-1 1,-1 1 0,1 0-1,0-1 1,0 1 0,0 0-1,0 0 1,0-1 0,0 1-1,0 0 1,0 0 0,0-1-1,1 1 1,-1 0 0,0 1-1,1-1 16,0 0-1,0 0 0,0 0 0,-1 0 1,1 0-1,0 0 0,0 0 1,0 0-1,0 0 0,1-1 1,-1 1-1,0 0 0,2 0 0,4 2 43,-1-1 0,1 0 0,-1 0 0,1-1-1,0 0 1,-1 0 0,1 0 0,9-1-1,56-7 187,-66 6-247,17-4 15,0 0-1,0-2 0,34-14 0,-2 0 79,-10 6-72,267-94 2,-300 105-45,-4 0 25,1 1-1,0 0 1,0 1-1,0-1 0,0 2 1,12-2-1,-20 3-16,0 0 0,0 0 0,-1 0 0,1 0 0,0 0 0,0 0 0,0 1-1,-1-1 1,1 0 0,0 0 0,0 1 0,-1-1 0,1 0 0,0 1 0,0-1 0,-1 0 0,1 1 0,0-1 0,-1 1-1,1-1 1,-1 1 0,1 0 0,-1-1 0,1 2 0,0-1 2,-1 0 0,1 0 1,-1 1-1,0-1 0,0 0 0,0 0 0,1 1 0,-1-1 1,0 0-1,-1 0 0,1 1 0,0-1 0,-1 2 1,-1 5-18,-1-1 0,1 0 1,-9 12-1,11-17 18,-3 3 18,1 0 0,0 0-1,0 0 1,1 1 0,-1-1-1,1 0 1,1 1-1,-1-1 1,1 1 0,0-1-1,0 1 1,1 9-1,-1-13 3,1-1-1,-1 0 0,0 1 0,1-1 0,-1 0 1,1 1-1,-1-1 0,1 0 0,0 0 0,-1 0 1,1 1-1,0-1 0,0 0 0,0 0 0,0 0 1,0 0-1,0 0 0,0-1 0,1 2 0,1-1 8,-1 0 0,0 0 0,1 0 0,-1 0 0,1-1 0,-1 1 0,1-1 0,-1 1 0,5-1 0,0 0 2,0-1 1,0 1 0,0-2-1,-1 1 1,1-1 0,10-3-1,13-10-47,-1-1-1,0-1 0,46-37 0,-68 48 27,9-7 25,0-2 0,-1 0 0,18-23-1,-18 21-64,-15 14-318,-5 3 192,-7 3 5,0 5 98,0 0 0,0 1 0,0 1 1,1 0-1,-16 19 0,8-6 18,-29 46 0,41-58 198,-9 22 0,14-30-133,1 1-1,0 0 1,0-1-1,0 1 0,0 0 1,1 0-1,-1-1 1,1 1-1,0 0 0,0 6 1,1-8-3,0 0 1,-1 0-1,1 0 1,0-1-1,0 1 1,0 0-1,0-1 1,0 1-1,0 0 0,0-1 1,0 1-1,1-1 1,-1 0-1,1 0 1,-1 1-1,1-1 1,-1 0-1,1 0 1,0 0-1,0 0 1,3 0-1,0 1 11,0 0 0,0-1-1,0 0 1,1 0 0,-1 0-1,8 0 1,-13-1-24,0 0 0,0 0-1,1 0 1,-1 0 0,0 0 0,0 0 0,0 0-1,1 0 1,-1 0 0,0 0 0,0 0-1,1 0 1,-1 0 0,0 0 0,0 0 0,0 0-1,1 0 1,-1 0 0,0 0 0,0 1-1,0-1 1,0 0 0,1 0 0,-1 0 0,0 0-1,0 1 1,0-1 0,0 0 0,1 0-2,-1 1 1,0-1 0,0 0-1,0 0 1,0 0-1,0 0 1,1 1 0,-1-1-1,0 0 1,0 0 0,0 0-1,0 0 1,1 0 0,-1 0-1,0 1 1,0-1-1,1 0 1,-1 0 0,0 0-1,0 0 1,0 0 0,1 0-1,-1 0 1,0 0 0,0 0-1,0 0 1,1 0-1,-1 0 1,12 0 66,-10 1-46,0-1 0,0 0 0,0 0-1,0 0 1,0 0 0,0 0 0,0-1-1,0 1 1,0 0 0,0-1 0,0 0-1,0 1 1,0-1 0,2-2 0,3-1 8,-1-1-1,0 0 1,0 0 0,0-1 0,-1 0-1,1 0 1,-2 0 0,1-1 0,4-7-1,3-4 68,33-58-209,-43 73 116,0 0-1,0-1 0,-1 1 0,0 0 0,1-1 1,-1 1-1,0-1 0,-1 1 0,2-7 0,-2 10-11,-1 0-1,1 0 0,0 0 0,0 0 0,0 0 0,0-1 0,0 1 1,-1 0-1,1 0 0,0 0 0,0 0 0,0 0 0,-1 0 0,1 0 1,0 0-1,0 0 0,0 0 0,0 0 0,-1 0 0,1 0 0,0 0 0,0 0 1,0 0-1,0 0 0,-1 0 0,1 0 0,0 0 0,0 0 0,0 1 1,0-1-1,-1 0 0,1 0 0,0 0 0,0 0 0,0 0 0,0 0 1,0 1-1,-1-1 0,-6 4-56,1 4 55,0 0 1,0 0-1,1 0 1,0 0-1,1 1 1,0 0-1,-6 18 1,1-4 26,-13 38 22,-20 89 1,-2 9 169,35-132-118,-2 0-1,-27 50 1,33-67-91,-1-1 1,-1 1-1,0-2 1,0 1-1,-1-1 1,0 0-1,0 0 1,-1-1-1,0 0 1,-16 9-1,-4 1 23,22-13-123,0 1 0,-1-1 0,1 0 0,-1-1 1,1 0-1,-1 0 0,0 0 0,0-1 0,-16 2 0,24-4 88,-1 0-1,0 0 0,0 0 0,0 0 0,0 0 1,1 0-1,-1 0 0,0 0 0,0 0 0,0 0 1,0-1-1,1 1 0,-1 0 0,0 0 0,0-1 1,1 1-1,-1-1 0,0 1 0,1-1 0,-1 1 0,0-1 1,1 1-1,-1-1 0,1 1 0,-1-1 0,1 0 1,-1 1-1,1-1 0,-1 0 0,1 0 0,-1 1 1,1-1-1,0 0 0,0 0 0,-1 0 0,1 1 1,0-1-1,0 0 0,0 0 0,0 0 0,0 1 1,0-1-1,0 0 0,0 0 0,0 0 0,1 0 0,-1 1 1,1-3-1,0-1-30,0 0 0,1 0 0,0 1 0,0-1 1,0 0-1,0 1 0,0-1 0,5-3 0,70-77-241,76-74 339,-127 136-45,2 0 0,46-26 0,66-27 107,-63 34 56,-19 12-137,46-28 332,-87 46-226,0 0-1,-2-1 1,29-28-1,-38 33-23,-1 0-1,8-12 0,-12 16-31,-16 23 132,2 6-140,6-14-28,1 0 0,0 0 1,1 1-1,0 0 0,-5 26 0,9-37-26,1 0-1,0 0 1,0 0 0,0 0-1,0 0 1,0 0-1,1 0 1,-1 0 0,1 0-1,0 3 1,0-4-11,-1-1 0,0 1 0,0-1 0,1 1 1,-1-1-1,1 1 0,-1-1 0,0 0 0,1 1 0,-1-1 1,1 1-1,-1-1 0,1 0 0,-1 1 0,1-1 0,-1 0 1,1 0-1,-1 1 0,1-1 0,0 0 0,-1 0 0,1 0 0,-1 0 1,1 0-1,0 0 0,-1 0 0,1 0 0,-1 0 0,1 0 1,-1 0-1,1 0 0,0 0 0,-1-1 0,1 1 0,-1 0 1,1-1-1,6-1 14,-1-1 0,1-1 0,-1 1 0,0-1 0,0 0 0,5-6 0,32-32-52,1 0 26,-30 30 4,22-13 1,-32 23-40,1-1 0,-1 1 1,1 0-1,0 0 1,0 0-1,-1 0 0,1 1 1,0 0-1,10-1 1,-15 2 29,0 0 0,1 0 1,-1 0-1,0 0 0,1 0 1,-1 0-1,0 0 0,1 0 1,-1 0-1,0 0 0,1 0 1,-1 0-1,0 1 0,1-1 1,-1 0-1,0 0 0,1 0 1,-1 0-1,0 1 0,0-1 1,1 0-1,-1 0 1,0 0-1,0 1 0,1-1 1,-1 0-1,0 1 0,0-1 1,0 0-1,1 0 0,-1 1 1,0-1-1,0 0 0,0 1 1,0-1-1,0 0 0,0 1 1,0-1-1,0 0 0,0 1 1,0-1-1,0 0 0,0 1 1,-6 18 34,6-18-29,-72 186-530,71-184 523,-51 112 23,44-99-40,-1-1-1,-1 0 0,0 0 1,-1-1-1,-14 14 0,9-13-61,-1-1 0,-1 0-1,0-1 1,-1-2 0,0 0-1,-1 0 1,0-2 0,0-1 0,-39 11-1,57-18 78,-1-1 0,1 1 0,0-1 0,-1 0 0,1 0-1,0 0 1,-1 0 0,1 0 0,0 0 0,-1-1-1,1 1 1,0-1 0,-4-1 0,4 2 3,1-1 1,0 0 0,0 0-1,0 0 1,0 0-1,0 0 1,0 0-1,0 0 1,0 0-1,1-1 1,-1 1 0,0 0-1,0 0 1,1-1-1,-1 1 1,1 0-1,0-1 1,-1 1-1,1 0 1,0-1 0,0 1-1,0-1 1,0 1-1,0-3 1,1-8 44,0 1 1,1-1 0,0 1 0,1-1-1,0 1 1,1 0 0,1 0-1,7-15 1,5-5 37,34-45 0,-30 48-193,2 1 1,0 1-1,2 1 0,1 1 0,1 2 0,1 1 1,0 0-1,2 3 0,0 0 0,1 2 1,40-15-1,-10 9-2838,48-20-6128,-101 38 7947,1 0 0,-1 0-1,10-8 1,-12 6-480,0 1-1,-1-1 1,7-9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15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0 123 1248,'8'-7'259,"-7"5"-216,1 1 1,0-1-1,0 0 1,0 1 0,0-1-1,0 1 1,1-1-1,2 0 1,-3 1 114,-1 1-1,0-1 1,0 0 0,0 1 0,0-1 0,0 0 0,0 0 0,0 0 0,0 1 0,0-1 0,-1 0 0,1 0 0,0 0 0,-1 0-1,1 0 1,0-1 0,-1 1 0,1 0 0,-1 0 0,0 0 0,1-3 0,2-2 773,0-3 469,2-3 1093,-4 11-2124,0-1 1,0 1-1,-1-1 0,1 0 0,-1 1 1,1-1-1,-1 1 0,1-1 1,-1 0-1,0 1 0,0-1 0,0 0 1,0 1-1,0-1 0,0-2 1,-1-4 4094,0 10-3685,-47 132 1733,47-130-2328,0 0 0,0 0 1,0 0-1,0 0 0,1 0 1,-1 8-1,1-12-155,0 0-1,1 1 1,-1-1 0,0 1-1,0-1 1,0 0-1,0 1 1,0-1 0,0 0-1,1 1 1,-1-1-1,0 0 1,0 1-1,0-1 1,1 0 0,-1 0-1,0 1 1,0-1-1,1 0 1,-1 0 0,0 1-1,1-1 1,-1 0-1,0 0 1,1 0-1,-1 0 1,0 1 0,1-1-1,-1 0 1,0 0-1,1 0 1,-1 0 0,1 0-1,-1 0 1,0 0-1,1 0 1,-1 0 0,0 0-1,1 0 1,-1 0-1,1-1 1,15-2 445,1-5-247,-1 0 0,24-15 0,0-1-103,28-15 70,-33 17-276,2 2-1,51-20 1,-75 34 124,-12 5-10,-6 5 91,-45 39 237,-37 33 164,71-61-471,1 1-1,1 1 0,-15 22 0,20-29-101,-1 2-427,7-4-4028,18-9-4450,11-2 4405,4-2-1339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16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38 999 5632,'-3'0'253,"0"0"0,0 0 1,0 1-1,0-1 0,0 1 1,0-1-1,0 1 0,1 0 1,-10 5 8274,38-21-7305,-1-8-207,24-27 0,-3 3-184,-4 8-342,80-81 848,-98 93-1009,-1-1 1,35-56-1,37-99 276,-57 104-218,48-105 141,-78 162-234,0 0-1,-2 0 0,4-25 1,-9 46-287,-1 1 0,0-1 1,0 1-1,0-1 0,0 1 1,0-1-1,0 1 1,0-1-1,0 0 0,0 1 1,0-1-1,0 1 0,0-1 1,0 1-1,-1-1 0,1 1 1,0 0-1,0-1 1,-1 1-1,1-1 0,0 1 1,0-1-1,-1 1 0,1 0 1,0-1-1,-1 1 1,1 0-1,-1-1 0,1 1 1,0 0-1,-1-1 0,1 1 1,-1 0-1,1 0 1,-1-1-1,1 1 0,-1 0 1,1 0-1,-1 0 0,1 0 1,-1 0-1,1 0 0,-1 0 1,-1 0-3,0 0 0,1 0 0,-1 0 0,0 1 0,1-1 0,-1 0 0,1 1 0,-1 0 0,1-1 0,-1 1 0,1 0 0,-1 0 0,1 0 0,-2 1 1,-2 2-23,1 1 0,-1-1 0,1 1 0,0 0 0,1 1 0,-1-1 0,-3 9 0,-16 44 61,19-47-27,-24 70 50,-25 66-6,47-130-58,-16 38 78,2 2-1,-20 93 1,38-141-45,1-1 1,0 0-1,1 1 0,0-1 0,0 1 0,2 11 0,-2-18-22,1 1 0,0-1 0,-1 0 0,1 0 0,0 1 0,0-1 0,0 0 0,0 0 0,1 0 0,-1 0 0,0 0 0,1-1 0,-1 1 0,1 0 0,0-1 0,0 1 0,0-1 0,-1 1 0,1-1 0,0 0 0,1 0 0,-1 0 0,0 0 0,0 0 0,0 0 0,1-1 0,2 1 1,0 0 50,1-1 1,-1 1 0,1-1 0,0-1 0,-1 1-1,1-1 1,9-2 0,41-16 29,-34 10-87,203-71-222,-115 37 54,-104 40-197,-18 6 107,-8 5 167,0 0 1,1 1 0,0 0 0,-27 20 0,40-25 91,1 0 1,-1 1 0,1 0 0,0 0 0,0 0-1,0 1 1,1-1 0,0 1 0,0 0 0,1 0-1,-1 1 1,1-1 0,1 1 0,-1-1-1,1 1 1,0 0 0,-1 11 0,3-14 8,-1-1 0,1 0 0,1 0 0,-1 1 0,0-1 0,1 0 0,-1 0 0,1 1 0,0-1 0,0 0 0,0 0 1,1 0-1,-1 0 0,1 0 0,-1-1 0,1 1 0,0 0 0,0-1 0,1 1 0,2 2 0,-2-3-6,0 0 1,0 1-1,1-2 1,-1 1-1,0 0 1,1-1-1,-1 1 0,1-1 1,0 0-1,-1 0 1,1-1-1,0 1 0,0-1 1,-1 1-1,1-1 1,0-1-1,6 0 1,2-1-5,0-1 1,-1 0 0,1 0 0,-1-2 0,0 1 0,0-2 0,0 1 0,16-12 0,-21 13-36,0-1 0,0 1-1,-1-1 1,0 0-1,0-1 1,0 1 0,0-1-1,-1 0 1,0 0-1,0 0 1,-1-1 0,1 1-1,-2-1 1,1 0 0,2-10-1,-4 14 9,-1-1 0,1 1 0,-1 0 0,0 0 0,0 0 0,0-1-1,0 1 1,-1 0 0,0 0 0,1 0 0,-1 0 0,0 0 0,0 0 0,0 0 0,-1 0 0,1 0-1,-1 0 1,0 1 0,0-1 0,0 1 0,0-1 0,0 1 0,-3-3 0,-2 0 6,0 0 1,-1 0 0,1 0 0,-1 1 0,0 1-1,-15-6 1,12 4 236,21 7 218,6 0-244,48 6 329,-35-4-300,38 1 0,134-1-536,-185-5 277,-6-1-3797,-63-36-14928,14 19 15616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17.2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67 148 11648,'-63'0'4288,"59"0"-3329,8 3-255,9 2 672,15-5-896,17 0 1472,26 0-1088,11-5 160,2-6-608,16-6-128,30-6-160,4 0-992,-12 1 448,-18 2-3200,-19 5 1984,-14 3-4287,-7 4 3327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21.5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9 743 4384,'-9'1'2825,"23"1"418,-5-1-2714,75 8 2554,96-2-1,-137-7-2423,67-9-1,-94 6-555,0 0 1,0-1-1,-1 0 1,0-1-1,0-1 0,0-1 1,20-12-1,-31 16-60,0 1 0,-1-1 0,1-1 0,-1 1-1,1 0 1,-1-1 0,0 0 0,0 0 0,-1 0 0,1 0 0,3-8-1,-5 10-32,0 0-1,-1 0 0,1-1 0,0 1 0,-1 0 1,0 0-1,1-1 0,-1 1 0,0 0 0,0-1 1,0 1-1,-1 0 0,1-1 0,0 1 0,-1 0 1,1 0-1,-1-1 0,0 1 0,0 0 0,0 0 1,0 0-1,0 0 0,-1 0 0,1 0 0,0 0 1,-3-1-1,3 2-24,-1-1 0,1 1 0,-1 0 0,0 0 0,1 1 0,-1-1 0,0 0 0,0 0 0,0 1 0,1-1 0,-1 1 0,0 0 0,0 0 0,0-1 0,0 1 0,0 0 0,0 1 0,0-1 1,0 0-1,0 0 0,-3 2 0,-6 1-20,1 1 0,-18 8 1,20-8 29,-50 23 388,0 3-1,-65 45 0,116-70-296,1-1-1,0 2 1,1-1-1,0 0 1,-1 1-1,2 0 1,-1 1-1,1-1 1,0 1-1,0-1 1,-4 12-1,6-12-38,0-1-1,1 1 0,0-1 1,0 1-1,1 0 0,-1-1 0,1 1 1,0 0-1,1-1 0,-1 1 1,1 0-1,0-1 0,1 1 0,-1-1 1,1 0-1,4 8 0,-2-5 20,1 0-1,0 0 0,1-1 1,0 1-1,0-1 0,1-1 1,-1 1-1,2-1 0,-1 0 1,0-1-1,1 0 0,0 0 1,1 0-1,16 6 0,-12-6 27,0-1 0,0 0 0,1-1 0,-1 0 0,1-1-1,0-1 1,0 0 0,-1-1 0,25-3 0,-22 1 0,0-2 0,-1 0 0,0-1-1,18-9 1,58-32 143,-19 8-86,48-15 172,-43 20-276,110-65-1,-42 2-172,-140 93 88,-1 0-1,1 0 1,0 1-1,6-3 1,-11 5 34,1 0 1,-1 0 0,0 0-1,0 0 1,0 0 0,1 0-1,-1 0 1,0 0 0,0 0-1,0 0 1,0 1 0,1-1-1,-1 0 1,0 0 0,0 0 0,0 0-1,0 0 1,0 1 0,1-1-1,-1 0 1,0 0 0,0 0-1,0 0 1,0 1 0,0-1-1,0 0 1,0 0 0,0 0 0,0 1-1,0-1 1,0 0 0,0 0-1,0 0 1,0 1 0,0-1-1,1 7-36,-1-7 41,0 4 0,-1 0 0,1 0 0,-1 0-1,0 0 1,0 0 0,0 0 0,-1-1 0,1 1 0,-5 6 0,-23 31 215,10-15-44,-43 60 513,86-101-27,35-25-601,34-21-90,-79 53-35,1 0 0,0 1 0,1 1-1,25-7 1,-38 12 32,0 1 0,-1-1 0,1 1 0,0 0 1,0-1-1,0 1 0,-1 0 0,1 1 0,0-1 0,4 1 0,-6 0 26,0-1 0,0 1 0,0 0 0,0-1 0,0 1 0,0 0 1,0-1-1,0 1 0,-1 0 0,1 0 0,0 0 0,0 0 0,-1 0 0,1 0 0,-1 0 0,1 0 0,-1 0 1,1 0-1,-1 0 0,0 0 0,1 1 0,-1-1 0,0 0 0,0 0 0,0 0 0,0 0 0,0 1 0,0 0 1,-1 17 71,-1 0 1,-7 29 0,-2 20 135,11-63-165,0 0-1,0 0 1,0-1 0,0 1-1,1 0 1,0 0-1,0-1 1,0 1 0,0-1-1,1 1 1,0-1-1,0 1 1,4 7 0,-4-10-18,1 1 0,-1-1 0,0 1 0,1-1 0,-1 0 0,1 0 0,0 0 1,0 0-1,0 0 0,0-1 0,0 0 0,0 1 0,0-1 0,0 0 0,0 0 1,1-1-1,-1 1 0,0-1 0,1 1 0,4-1 0,6-1 19,-1 0-1,0 0 0,0-2 1,25-7-1,49-23 133,-46 16-138,97-41-22,99-37-3,-183 77-40,-20 8 106,-1-2-1,39-19 0,-72 31-66,0 0-1,0 0 1,1 0 0,-1 0-1,0 0 1,0 0 0,0 0 0,0-1-1,1 1 1,-1 0 0,0 0-1,0 0 1,0 0 0,0 0-1,1 0 1,-1 0 0,0-1-1,0 1 1,0 0 0,0 0-1,0 0 1,0 0 0,1 0-1,-1-1 1,0 1 0,0 0-1,0 0 1,0 0 0,0-1-1,0 1 1,0 0 0,0 0-1,0 0 1,0-1 0,0 1-1,0 0 1,0 0 0,0-1-1,-9-1-194,4 1 149,0 2-1,-1-1 1,1 0 0,0 1-1,0 0 1,-1 1 0,-7 2-1,1 0-30,-89 30-263,84-27 370,1 1 1,-1 1-1,-27 20 1,21-10 25,2 1 0,1 0 1,0 2-1,2 0 0,1 1 1,-20 33-1,22-25 163,29-37 181,-2-2-379,-1-1-1,-1-1 1,18-20 0,-15 16-81,20-17-1,-7 10-75,1 1-1,1 1 1,1 2-1,32-14 1,-60 30 110,0 1 1,0 0-1,0-1 1,0 1 0,0 0-1,0 0 1,0-1-1,0 1 1,0 0-1,0 0 1,0 0-1,0 0 1,0 1-1,0-1 1,0 0-1,0 0 1,0 0-1,0 1 1,0-1-1,0 1 1,0-1 0,0 1-1,-1-1 1,1 1-1,0-1 1,0 1-1,0 0 1,-1-1-1,1 1 1,0 0-1,0 1 1,2 2 51,0 1 1,0 0 0,0 0-1,2 9 1,2 1 90,-1-4-103,1-1 0,0 0 1,0-1-1,1 0 0,1 0 1,-1 0-1,1-1 0,1 0 1,0-1-1,0 0 0,0-1 1,15 7-1,-19-10 11,0-1 1,0 0-1,0-1 0,1 1 0,-1-1 0,0-1 1,1 1-1,-1-1 0,1 0 0,-1 0 0,1-1 1,-1 0-1,0 0 0,1-1 0,8-2 0,5-5 32,1 0 0,-1-1 0,21-15 0,-9 6-122,97-47 77,2-1 86,-108 53-83,1-2 0,-2 0 0,27-24 0,-26 17 30,-1-1-1,37-53 1,26-61-94,-43 61-12,34-89 0,-67 146 0,-7 17 26,0 0 0,0 0 0,-1 0 0,0 0 0,1 0 1,-1 0-1,0 0 0,-1-1 0,1 1 0,0 0 0,-1-1 0,0 1 0,0-5 1,0 8 28,0 0 0,0 0 0,0-1 1,0 1-1,0 0 0,0 0 1,0 0-1,0 0 0,0-1 0,0 1 1,0 0-1,0 0 0,-1 0 1,1 0-1,0 0 0,0-1 0,0 1 1,0 0-1,0 0 0,0 0 1,0 0-1,-1 0 0,1 0 0,0 0 1,0 0-1,0-1 0,0 1 1,0 0-1,-1 0 0,1 0 0,0 0 1,0 0-1,0 0 0,0 0 1,-1 0-1,1 0 0,0 0 0,0 0 1,0 0-1,0 0 0,-1 0 1,1 0-1,0 0 0,0 0 0,-8 6-101,6-5 93,-9 10-2,0-1 0,1 2-1,0-1 1,-11 19 0,-30 56 28,17-27 4,-87 124 245,8-12 59,104-158-301,2-1 1,-1 2-1,2-1 0,0 1 1,1 0-1,0 0 0,-6 29 1,11-42-5,0 0 0,0 1 0,0-1 0,0 0 0,0 0 0,0 0 0,0 0 1,0 0-1,0 0 0,1 1 0,-1-1 0,0 0 0,1 0 0,-1 0 0,1 0 1,-1 0-1,1 0 0,-1 0 0,1 0 0,0 0 0,-1 0 0,1-1 0,1 3 1,0-2-5,0-1 1,0 1 0,0 0 0,-1 0-1,1-1 1,0 1 0,0-1 0,0 0-1,0 1 1,0-1 0,0 0 0,3-1-1,7 0-49,0-1 0,-1-1 0,20-6 0,-26 7-5,28-10-104,0-2 1,-1-2 0,-1 0 0,54-40 0,-78 51-18,1 1 0,-1-1 0,16-5 0,-22 10 141,0 1 1,-1-1-1,1 1 0,0-1 1,-1 1-1,1-1 0,0 1 1,-1-1-1,1 1 0,-1 0 1,1-1-1,-1 1 0,1 0 1,-1-1-1,0 1 0,1 0 1,-1 1-1,1-2-1,0 4 51,1 1 0,-1 0-1,0 0 1,0 0 0,0 0 0,-1 0 0,1 0 0,-1 0 0,0 0-1,-2 6 1,2-5 47,-1 0 0,1 0 0,0 0-1,0 0 1,1 0 0,0 0-1,2 7 1,-2-10-39,0 0 1,0 0-1,1 1 0,0-1 1,-1 0-1,1-1 0,0 1 1,0 0-1,1 0 0,-1-1 0,0 1 1,4 1-1,-4-3-2,0 0-1,-1 0 1,1 0-1,0 0 1,0 0-1,0-1 1,0 1-1,0-1 1,1 0-1,-1 1 1,0-1-1,0 0 1,0 0-1,0 0 1,0-1-1,0 1 1,0 0-1,0-1 0,0 1 1,4-3 0,158-52 385,79-32-565,-230 82 170,0-2-1,0 1 0,-1-2 0,0 1 0,0-2 0,0 0 0,-1 0 0,-1-1 0,0 0 0,0-1 0,-1 0 0,0-1 0,-1 1 0,12-25 0,55-124 11,-24 47-34,-30 71-8,1-3-5,30-87 0,-47 101 15,-5 30-6,0 0-1,0 1 0,0-1 0,0 0 0,0 0 0,0 0 0,0 1 1,0-1-1,-1 0 0,1 0 0,0 1 0,-1-1 0,1 0 0,-1 0 1,1 0-2,-1 1 0,1 0 0,0 0 0,-1-1 0,1 1 0,0 0 0,-1 0 0,1 0 0,-1 0 0,1 0 0,-1-1 0,1 1 0,0 0 0,-1 0 0,1 0 0,-1 0 0,1 0 0,-1 0 0,1 0 0,-1 1 0,1-1 0,0 0 1,-1 0-1,1 0 0,-1 0 0,1 0 0,0 1 0,-1-1 0,-3 2-8,1 0 0,0 0 0,0 0 0,0 0 0,0 1 0,0-1 0,0 1 0,0 0 0,1 0 0,-4 5 0,-2 5 34,-10 20-1,-2 15 94,-28 99 1,32-91-82,-9 22 1,-16 54 40,35-109-36,2 0 1,0 1 0,-1 39-1,6-53-28,-1 0 0,2 0-1,-1 0 1,1 0 0,1-1-1,0 1 1,4 10-1,-5-15 20,0 0-1,1 0 1,-1-1-1,1 1 1,0-1 0,0 0-1,0 0 1,1 0-1,-1-1 1,1 1-1,0-1 1,0 1-1,0-1 1,1-1-1,7 5 1,-8-6 1,-1 0 0,1 0 0,-1 0 0,1-1 0,0 1 0,-1-1 0,1 0 0,-1 0 0,1 0 0,4-1 0,38-11-32,-27 6-55,114-38-22,-115 37 71,-1-1-1,0 0 1,-1-2-1,0 0 1,21-17-1,-36 26 11,1 0 0,-1 0 0,0 0 1,0 0-1,0-1 0,0 1 0,0 0 0,0-1 0,0 1 0,0 0 0,0-3 0,-1 4 0,0-1-1,0 1 1,0-1-1,0 1 1,0-1 0,0 1-1,-1-1 1,1 1-1,0-1 1,0 1-1,-1-1 1,1 1-1,0 0 1,0-1-1,-1 1 1,1-1-1,0 1 1,-1 0-1,1-1 1,-1 1 0,1 0-1,0-1 1,-1 1-1,1 0 1,-1 0-1,1 0 1,-1-1-1,1 1 1,-1 0-1,1 0 1,-1 0-1,1 0 1,-1 0 0,1 0-1,-1 0 1,0 0-1,-5-1 4,0 0 0,0 1 1,1 0-1,-1 0 0,0 0 0,0 1 0,0 0 0,-11 3 1,-1 2 192,-25 10 0,34-12-119,-1 1 0,1 0 0,0 0-1,-14 11 1,19-12-58,0-1 0,1 1 1,-1 0-1,1 0 0,0 1 0,0-1 0,0 1 0,0-1 0,1 1 1,0 0-1,-2 6 0,0-1 16,2 0 0,0 0 0,0 0 0,1 0 0,0 0 0,1 1 0,0-1 0,0 0 0,1 1 0,1-1 0,0 0 0,0 0-1,5 11 1,-5-13-73,2-1-1,-1 0 0,1 0 0,0 0 1,1 0-1,-1-1 0,1 0 0,1 0 1,-1 0-1,1 0 0,0-1 0,0 0 1,1-1-1,-1 1 0,1-1 0,0 0 1,13 4-1,-5-2-683,0-2-1,0 0 1,0-1 0,1 0 0,-1-1 0,1-1 0,-1-1-1,32-2 1,-20-2-1765,1-1-1,-1-2 0,-1 0 0,31-14 1,12-5-3577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3:5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123 256 6880,'-8'-5'1609,"6"4"-806,-1 0 0,1-1 1,-1 0-1,1 0 0,0 0 0,-4-4 1,2 2 38,1 0 1,0-1 0,1 1 0,-4-7 0,-12-41 1277,5 13-1889,3 5-600,9 27-91,-1-1 1,-1 0 0,1 1-1,-1-1 1,-8-13-1,4 6-1999,1 7-3145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24.0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227 710 5408,'-35'7'1728,"26"-2"-2420,8-5 819,1 0 1,0 0-1,0 0 1,-1 1 0,1-1-1,0 0 1,0 0-1,-1 0 1,1 1-1,0-1 1,0 0-1,0 0 1,0 1-1,-1-1 1,1 0 0,0 1-1,0-1 1,0 0-1,0 0 1,0 1-1,0-1 1,0 0-1,0 1 1,0-1 0,0 1-1,0-1 109,0 1 0,1-1 1,-1 1-1,0-1 0,1 1 0,-1-1 0,1 1 1,-1-1-1,0 0 0,1 1 0,-1-1 0,1 0 1,-1 1-1,1-1 0,-1 0 0,1 0 0,0 0 1,-1 1-1,1-1 0,-1 0 0,1 0 0,-1 0 1,2 0-1,4 0 109,0 0-1,0 0 1,1-1 0,-1 1 0,0-1 0,0-1-1,0 1 1,0-1 0,0 0 0,6-4-1,1 0-61,-1-1-1,-1 0 1,20-16-1,-18 11-124,0 0 0,0-2-1,19-26 1,26-51 176,-31 48-125,150-206 261,-81 120 574,-72 98-698,-15 20 17,13-20 0,-19 21-5,-6 5-132,1 5-225,1 0 0,0 0 0,0 0 0,0 0 0,0 1 0,0-1-1,0 0 1,-1 0 0,1 1 0,0-1 0,0 1 0,0-1 0,0 1 0,-1 0 0,-8 6-8,1 0 0,0 0 1,1 1-1,0 0 1,0 1-1,0 0 0,1 0 1,-10 18-1,-2 9 22,-17 44 1,32-71-19,-16 38 14,-6 16 37,-2 0 0,-54 84-1,-10-24 166,40-56-154,-281 414 688,319-460-559,7-12-238,16-20-152,17-23 56,-4 5 62,33-34-1,21-5 74,103-71 0,-108 86 145,50-31-62,206-111 0,-323 193-44,-1 0-1,1 0 1,0 1-1,0-1 1,0 1 0,7-2-1,-10 3-23,-1 0 0,0 0 0,1 0 0,-1 0 0,1 0 0,-1 0 0,1 0-1,-1 1 1,1-1 0,-1 0 0,0 0 0,1 0 0,-1 0 0,1 1 0,-1-1 0,0 0 0,1 0 0,-1 1 0,0-1 0,1 0 0,-1 1-1,0-1 1,1 0 0,-1 1 0,0-1 0,1 2 7,-1-1-1,1 0 1,-1 1-1,0-1 1,0 0-1,0 1 1,0-1-1,0 0 1,0 1 0,0-1-1,0 0 1,-1 3-1,-3 11 107,0 0 0,-11 24 0,10-26-14,-1 0 0,2 1 0,-5 23 0,8-35-84,1 0 0,0 0 0,0 0 0,0 0 0,0 1 0,0-1 0,0 0 1,0 0-1,1 0 0,-1-1 0,1 1 0,0 0 0,-1 0 0,1 0 0,0 0 0,0 0 0,0-1 0,2 3 0,-1-2 12,0 0-1,0 0 0,1-1 0,-1 1 0,0-1 1,1 1-1,-1-1 0,0 0 0,1 0 0,0 0 1,-1 0-1,4 0 0,4 1 49,0-1 0,0-1-1,1 0 1,-1 0 0,0 0 0,11-3-1,-8 0-15,0 0 0,0 0 0,0-1-1,-1-1 1,1 0 0,-1-1 0,-1 0-1,1-1 1,-1 0 0,17-14 0,-7 2-36,-2-1 0,0-1 1,32-45-1,-26 29-57,2 1-1,2 2 0,46-45 1,-74 78 15,1-1-1,0 1 1,-1 0 0,1 0 0,-1 0-1,1 0 1,0 0 0,0 0 0,0 0-1,2 0 1,-4 1 11,1 0-1,-1 0 1,0 0-1,1 0 1,-1 0-1,0 0 1,1 0-1,-1 0 1,0 0-1,1 0 1,-1 1-1,0-1 1,1 0-1,-1 0 1,0 0-1,0 0 1,1 1-1,-1-1 1,0 0-1,1 0 1,-1 0-1,0 1 1,0-1-1,1 0 1,-1 1-9,1 0 0,-1 0 1,0 1-1,1-1 0,-1 0 1,0 0-1,0 0 0,1 0 1,-1 0-1,0 0 0,0 2 1,-1 13-20,-1 0 0,0-1 0,-1 1 0,-1 0 0,-6 17 0,-35 78 58,32-83 42,-2-1-1,-1-1 0,-1 0 0,-25 28 0,37-48-65,0 0 1,-1 0-1,1-1 0,-1 1 0,-13 7 0,17-11-25,1-1-1,-1 0 1,-1 0 0,1 0 0,0 0 0,0-1 0,0 1 0,0-1 0,0 1 0,-1-1 0,1 0-1,0 1 1,0-1 0,-1 0 0,1 0 0,0-1 0,0 1 0,-1-1 0,1 1 0,0-1 0,0 1-1,0-1 1,0 0 0,-3-2 0,4 3 10,1 0 0,-1-1-1,1 1 1,-1-1 0,1 1 0,-1-1 0,1 1-1,-1-1 1,1 1 0,0-1 0,-1 1-1,1-1 1,0 0 0,-1 1 0,1-1-1,0 1 1,0-1 0,0 0 0,0 1 0,-1-1-1,1 0 1,0 1 0,0-1 0,0 0-1,0 1 1,0-1 0,1 0 0,-1 1 0,0-1-1,0 0 1,0 1 0,1-1 0,-1 1-1,0-1 1,0 0 0,1 1 0,0-1-1,0-1-16,0 1-1,0-1 0,0 1 0,0-1 1,0 1-1,1 0 0,-1 0 0,1 0 1,-1 0-1,1 0 0,-1 0 0,1 0 1,2-1-1,27-5 27,0 0 1,37-1-1,-18 2 36,205-38 443,-236 39-413,0 0 1,-1-2 0,0 0-1,0 0 1,19-13 0,-25 13-19,-1-1 0,1 0 1,-1-1-1,-1-1 0,0 1 1,0-2-1,14-19 0,-16 19 17,35-55-42,-43 66-20,0 0-1,0 0 0,0 0 0,0 0 1,0 0-1,0 0 0,0 1 0,0-1 0,0 0 1,0 0-1,0 0 0,0 0 0,0 0 0,0 0 1,0 0-1,0 0 0,0 0 0,0 0 0,0 0 1,1 0-1,-1 0 0,0 0 0,0 0 0,0 0 1,0 0-1,0 0 0,0 0 0,0 0 1,0 0-1,0 0 0,0 0 0,0 0 0,1 0 1,-1 0-1,0 0 0,0 0 0,0 0 0,0 0 1,0 0-1,0 0 0,0 0 0,0 0 0,0 0 1,0 0-1,0 0 0,0 0 0,1 0 1,-1 0-1,0 0 0,0 9-31,-2 13 21,-11 81-15,11-91 26,-1-1 1,0 1-1,-1-1 1,-1 0-1,1-1 1,-13 20-1,13-24 1,0 0 0,0-1 0,-1 0 0,0 0 0,0 0 0,0-1 0,0 1 0,-1-1 0,0 0 0,0-1 0,0 0 0,0 1 0,0-2 0,-1 1 0,-8 1 0,1 0-152,0 0-1,-1-2 1,1 0-1,-1-1 0,0 0 1,0-1-1,1 0 1,-1-2-1,-14-2 1,16-2-1,13 5 149,-1 1 0,1 0-1,0 0 1,0 0 0,0 0 0,0 0-1,0-1 1,-1 1 0,1 0 0,0 0 0,0 0-1,0-1 1,0 1 0,0 0 0,0 0-1,0 0 1,0-1 0,0 1 0,0 0 0,0 0-1,-1-1 1,1 1 0,1 0 0,-1 0-1,0-1 1,0 1 0,0 0 0,0 0-1,0 0 1,0-1 0,0 1 0,0 0 0,0 0-1,0 0 1,0-1 0,0 1 0,1 0-1,-1 0 1,0 0 0,0 0 0,0-1 0,0 1-1,1 0 1,-1 0 0,0 0 0,0 0-1,0 0 1,1-1 0,-1 1 0,0 0 0,0 0-1,0 0 1,1 0 0,-1 0 0,0 0-1,0 0 1,1 0 0,-1 0 0,0 0-1,1 0 1,19-5 57,0 0 1,0 1-1,1 1 0,26 0 1,-1 0 181,83-13 383,217-53 1,-113-10 111,-232 87-431,-3-2-280,-1-1 0,1 1-1,-1-1 1,0 0 0,-1 0 0,1 0-1,-1 0 1,-8 7 0,0 2 9,-1 2 36,8-11-59,0 1 0,0 0 0,0 0-1,1 0 1,0 0 0,0 1 0,1-1 0,0 1 0,-4 12-1,6-18 8,1 0 0,0 0 0,0 1-1,0-1 1,0 0 0,0 0 0,1 0 0,-1 0-1,0 0 1,0 0 0,1 0 0,-1 0-1,0 0 1,1 0 0,-1 0 0,1 0-1,0-1 1,-1 1 0,1 0 0,0 0-1,-1 0 1,1-1 0,0 1 0,0 0 0,0-1-1,-1 1 1,1-1 0,0 1 0,0-1-1,0 1 1,0-1 0,0 1 0,0-1-1,2 0 1,2 2 3,-1-1 0,1-1 0,0 1 1,0-1-1,0 1 0,5-2 0,7 0-15,0-2 1,-1 0-1,30-10 1,44-22 15,-53 19-97,39-11 0,-64 23 29,-1 2-168,-20 13-74,-2 0 267,0 1-1,1 0 0,-16 28 1,17-25-7,8-14 33,0 0 0,0 0 0,0 1 0,0-1-1,1 1 1,-1-1 0,1 1 0,-1-1 0,1 1-1,0-1 1,-1 1 0,1-1 0,0 1 0,0 0-1,0-1 1,0 1 0,1 2 0,-1-3 6,0-1 0,1 1 1,0 0-1,-1 0 1,1-1-1,-1 1 0,1 0 1,0-1-1,-1 1 0,1 0 1,0-1-1,0 1 0,-1-1 1,1 1-1,0-1 0,0 0 1,0 1-1,0-1 0,0 0 1,0 0-1,0 1 0,-1-1 1,1 0-1,0 0 0,0 0 1,0 0-1,0 0 0,0 0 1,0-1-1,1 1 0,14-3-38,-1-1 0,0 0-1,0-1 1,0-1 0,-1 0-1,0-1 1,16-10 0,-30 17 32,5-3-22,0 0 0,0 0 1,-1-1-1,1 1 1,4-6-1,-9 8 16,1 0-1,0 1 1,-1-1 0,1 0-1,-1 0 1,1 0 0,-1 0-1,1 0 1,-1 0 0,0 0 0,1 0-1,-1 0 1,0 0 0,0 0-1,0 0 1,0 0 0,0 0-1,0 0 1,0 0 0,0 0-1,0 0 1,0 0 0,0 0 0,-1 0-1,1 0 1,0 0 0,-1 0-1,1 0 1,-1 1 0,1-1-1,-1 0 1,0 0 0,1 0-1,-1 0 1,-1 0 0,-2-3-38,1 1 1,-1-1-1,-1 1 0,1 0 1,0 1-1,-1-1 1,0 1-1,1 0 0,-1 0 1,-9-2-1,3 1 13,-1 1 0,1 1 0,-22-1 0,32 2 2,0 0 0,0 0 0,0 0 0,0 0 1,0 0-1,0 0 0,0 1 0,0-1 0,0 0 0,0 1 0,1-1 0,-1 0 0,0 1 0,0-1 0,0 1 0,0-1 0,-1 2 1,12 3 2,-2-3 46,1 0 1,0-1-1,-1 0 1,1-1-1,16-1 1,2 0 33,315 7 294,-327-6-214,26 6 0,-37-5-59,1 0 1,0 0-1,-1 0 0,1 1 0,-1 0 0,1 0 1,-1 0-1,0 1 0,5 3 0,-8-5-53,0-1-1,0 1 1,0 0 0,0 0 0,0 1-1,-1-1 1,1 0 0,0 0-1,-1 0 1,1 0 0,-1 1-1,1-1 1,-1 0 0,1 0-1,-1 1 1,0-1 0,0 0-1,1 1 1,-1-1 0,0 0-1,0 1 1,-1-1 0,1 0-1,0 1 1,0-1 0,-1 0-1,0 3 1,-1 1 37,-1 1-1,0-1 1,0 0-1,-6 9 1,6-11-45,-3 2-9,10-10-3,84-53-230,-83 55 231,0 1 0,0-1 0,0 1 0,1 0 0,-1 1 0,0-1 0,1 1 0,-1 0 0,1 0 1,-1 1-1,1 0 0,0 0 0,-1 0 0,1 1 0,-1-1 0,1 1 0,-1 1 0,1-1 0,-1 1 0,0 0 0,6 2 0,3 3 13,-1 1 0,0 0 0,0 0 0,-1 1 0,0 1 0,16 16-1,-25-23-38,23 26-709,-17-11-2687,-8-16 2563,-1-1 1,0 1 0,1 0 0,-1 0 0,0 0 0,0 0 0,0-1 0,0 4 0,-3 10-3026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24.4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1876 384 13120,'-44'-20'4863,"30"12"-3775,4 8-320,5 0-3424,5-5 1281,0 1-705,-3-4 1216,-2 0-3776,5-12 2560,-18-3-1536</inkml:trace>
  <inkml:trace contextRef="#ctx0" brushRef="#br0" timeOffset="1">203 52 14624,'-144'-37'5407,"109"37"-4191,17 0-352,13 0-3712,15-7 1376,11-1-3679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43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51 2560,'-5'-5'13621,"5"3"-13499,0 0 0,-1 0 0,1 0 1,-1 0-1,1 0 0,-1 0 0,0 0 0,0 1 0,0-1 1,0 0-1,0 0 0,0 1 0,0-1 0,0 1 0,-1-1 1,1 1-1,-1-1 0,1 1 0,-1 0 0,0 0 0,1 0 1,-1 0-1,0 0 0,0 0 0,-3-1 0,2 1-89,1 0-1,0 0 0,-1 1 1,1-1-1,0 1 0,-1-1 1,1 1-1,-1 0 0,1 0 1,-1 0-1,1 1 0,-1-1 1,1 0-1,0 1 0,-1-1 1,1 1-1,0 0 0,-1 0 1,1 0-1,0 0 0,-2 2 1,-12 10 83,0 1 0,1 0 0,1 2 0,1-1 0,0 2 1,1 0-1,1 0 0,-17 36 0,21-37-111,-2 4-75,-8 31 0,16-45 41,-1 0 1,1 0-1,0 0 0,1 0 0,0 0 0,0 0 0,0 0 0,0 0 0,1 0 0,2 7 0,-2-11 23,0 0 0,0-1 0,0 1 1,0 0-1,0 0 0,0-1 0,1 1 0,-1-1 1,1 1-1,-1-1 0,1 0 0,0 0 1,-1 0-1,1 1 0,0-2 0,0 1 0,0 0 1,0 0-1,-1 0 0,1-1 0,0 1 1,4-1-1,5 2 82,-1-1 1,21 0-1,-29-1-71,8 0-28,0 0 0,0 1 0,0 0 0,1 1-1,-1 0 1,-1 0 0,1 1 0,12 6 0,3 2 142,-10-4 190,0 0 0,-1 1 0,22 15 0,-35-23-274,-1 1 0,1-1 1,-1 1-1,1-1 0,0 1 0,-1 0 1,1-1-1,-1 1 0,1-1 1,-1 1-1,0 0 0,1 0 0,-1-1 1,0 1-1,0 0 0,1 0 1,-1-1-1,0 1 0,0 0 0,0 0 1,0-1-1,0 1 0,0 0 1,0 0-1,0 0 0,0 1 1,-1-1 64,0 1 0,1 0 0,-1 0 0,0-1 0,0 1 0,-1 0 0,1-1 0,0 1 0,0-1 0,-4 3 0,1-1 54,0 1 0,0-1 0,0-1 0,-1 1 0,1-1 0,-1 1 0,0-1 1,-9 2-1,-11 0 100,-39-1 0,38-2-479,-40 5 0,37-3-349,24-3-360,-1 1 1,1-1-1,0 1 1,0 0-1,0 0 1,-8 3-1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44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61 2240,'0'-6'556,"0"-15"7921,0 21-8326,0-1 0,0 1 0,0 0 0,0-1 1,0 1-1,0-1 0,0 1 0,0 0 1,-1-1-1,1 1 0,0 0 0,0-1 1,0 1-1,0 0 0,-1-1 0,1 1 0,0 0 1,0-1-1,-1 1 0,1 0 0,0 0 1,-1-1-1,1 1 0,0 0 0,-1 0 1,1 0-1,0 0 0,-1-1 0,1 1 0,0 0 1,-1 0-1,1 0 0,0 0 0,-1 0 1,1 0-1,-1 0 0,1 0 0,0 0 1,-1 0-1,1 0 0,-1 0 0,1 0 0,-6 2 339,0 1-1,0-1 0,0 1 1,0 0-1,1 0 0,-8 7 1,-31 27 630,33-27-786,5-4-250,0 0-1,1 0 0,-1 1 0,1 0 0,1 0 1,-1 0-1,1 1 0,-6 15 0,9-21-77,0 1 0,0 0-1,0 0 1,1-1 0,-1 1 0,1 0 0,0 0-1,0 0 1,0 0 0,0-1 0,0 1-1,0 0 1,1 0 0,0 0 0,-1-1-1,1 1 1,0 0 0,0-1 0,1 1-1,-1-1 1,0 1 0,1-1 0,0 1 0,-1-1-1,1 0 1,0 0 0,0 0 0,0 0-1,0 0 1,1 0 0,2 1 0,2 1 31,-1-1 0,1 0 1,0 0-1,0-1 1,0 1-1,0-2 0,0 1 1,1-1-1,-1 0 1,0 0-1,1-1 1,8-1-1,-1 0 82,1-1 0,0-1 1,-1 0-1,27-10 0,-36 10-70,1 0 0,0-1 0,-1 1 0,0-1 0,0-1 0,0 1 0,-1-1 0,1 0 0,-1 0 0,0-1 0,7-9-1,-9 10 36,1 0-1,-1-1 0,-1 1 0,1 0 0,-1-1 0,0 1 1,0-1-1,0 0 0,-1 0 0,0 0 0,0 0 0,0 0 1,-1 0-1,-1-11 0,0 13-77,0-1 1,0 0-1,-1 0 0,1 1 1,-1-1-1,-1 1 0,1-1 1,0 1-1,-1 0 1,0 0-1,0 0 0,0 1 1,-1-1-1,1 1 0,-1-1 1,0 1-1,0 0 0,0 1 1,0-1-1,0 1 1,-1-1-1,1 1 0,-1 1 1,-7-3-1,4 1-155,-1 1 0,1 1 0,-1-1 0,0 1 1,0 1-1,1-1 0,-1 1 0,0 1 0,0 0 0,0 0 0,1 1 0,-1 0 0,-10 4 1,12-3-463,4-3 220,0 1 0,0 0 0,1 0-1,-1 1 1,0-1 0,1 1 0,-1-1 0,1 1 0,-1 0-1,1 0 1,0 0 0,-3 3 0,-1 6-1439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48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55 3136,'-11'-17'1029,"11"17"-1003,0 0 0,0-1-1,0 1 1,0 0 0,0-1-1,0 1 1,0-1 0,0 1-1,0 0 1,0-1 0,0 1-1,0 0 1,0-1 0,0 1-1,0-1 1,1 1 0,-1 0-1,0-1 1,0 1 0,0 0-1,1-1 1,-1 1 0,0 0-1,0 0 1,1-1 0,-1 1-1,0 0 1,1 0 0,-1-1-1,0 1 1,1 0 0,3-14 3308,-3 6-1239,2 2 1383,-3 9-905,1 11-1867,22 189 2963,-15-120-2926,-4 86 0,-3-32-266,0-120-412,2 50 513,-10 122 0,6-145 291,1-39-535,-2-5-33,-2-9 178,-3-15-222,2 3-333,0-1 0,2 1 1,0-1-1,1-23 0,2 22-19,1 0 0,2 0 0,7-34 0,-7 43 51,1 1-1,1 0 1,0 0-1,1 0 1,0 1-1,1 0 1,11-16-1,-16 25 45,1-1-1,0 1 0,0 0 1,0 0-1,0 0 1,1 0-1,-1 1 1,1-1-1,-1 1 0,1 0 1,0 0-1,0 0 1,0 0-1,0 1 1,0 0-1,1 0 0,-1 0 1,5 0-1,-4 0-7,0 2 1,1-1-1,-1 1 0,0 0 0,0 0 0,1 0 1,-1 1-1,0-1 0,0 1 0,0 0 0,-1 1 1,1 0-1,0-1 0,4 6 0,3 1 33,-2 0-1,1 1 0,-1 0 0,-1 1 1,0 0-1,0 1 0,-1 0 1,-1 0-1,9 20 0,-11-21 58,0 1-1,-1 0 1,0 0-1,-1 0 1,-1 0-1,0 0 1,-1 0-1,0 1 1,0-1-1,-2 1 1,-1 15 0,0-20-20,1-1 0,-1 0 0,-1 1 0,0-1 1,0 0-1,0 0 0,-1-1 0,0 1 0,0-1 1,0 0-1,-1 0 0,0 0 0,0 0 1,-1-1-1,-7 6 0,4-4 25,0-1 1,-1-1-1,1 0 1,-1 0-1,0 0 1,-1-2-1,1 1 0,-1-1 1,1-1-1,-14 2 1,9-2-107,0 0 0,-1-1 0,1-1 0,-1 0 0,1-1 0,-28-6-1,43 7 1,-1 0-1,1 0 1,-1 0-1,0-1 0,1 1 1,-1 0-1,1-1 0,-1 1 1,1 0-1,-1-1 0,1 1 1,-1 0-1,1-1 1,-1 1-1,1-1 0,-1 1 1,1-1-1,0 1 0,-1-1 1,1 0-1,0 1 0,0-1 1,-1 1-1,1-1 1,0 0-1,0 1 0,0-1 1,0 1-1,0-1 0,0 0 1,0 1-1,0-1 0,0 0 1,0 0-1,0 0-7,0-1 1,1 1-1,-1-1 0,1 1 1,-1-1-1,1 1 0,0 0 0,0-1 1,-1 1-1,1 0 0,0 0 1,0-1-1,0 1 0,0 0 1,3-2-1,8-4 26,1-1 0,0 1-1,0 1 1,25-8 0,4-2 2,-8 2-69,113-50 2,-114 48 57,-1-2 0,41-29 1,-50 30-13,4-3 58,41-38 0,-23 15 27,-42 40-9,1 0 1,-1-1-1,0 0 1,0 1-1,0-1 1,3-6-1,-6 9-48,1 0 0,0 0 1,-1 0-1,1 0 0,-1 0 0,1 0 1,-1 0-1,0 0 0,0 0 0,1 0 0,-1-1 1,0 1-1,0 0 0,0 0 0,0 0 0,0 0 1,0-1-1,-1 1 0,1 0 0,0 0 0,-1 0 1,1 0-1,0 0 0,-1 0 0,1 0 1,-1 0-1,0 0 0,0-1 0,0 2-15,1 0 0,-1 0 0,1 0 0,-1 0 0,1 0-1,0 0 1,-1 0 0,1 1 0,-1-1 0,1 0 0,-1 0 0,1 1 0,0-1-1,-1 0 1,1 0 0,0 1 0,-1-1 0,1 0 0,0 1 0,-1 0 0,-10 15-29,0 1 0,-12 28 1,14-28-9,-34 80-91,19-39 37,20-50 90,0 1-1,1-1 1,0 1-1,1 0 1,-1 0-1,2 0 1,-1 0-1,1 1 0,1-1 1,0 0-1,0 0 1,1 1-1,2 13 1,-2-21 17,0 0 0,0 1 1,0-1-1,0 0 0,0 0 0,0 0 1,1 0-1,-1 0 0,4 3 0,-4-4 2,0 0-1,0 0 1,-1 0-1,1 0 1,1-1-1,-1 1 1,0 0 0,0-1-1,0 1 1,0-1-1,0 1 1,1-1-1,-1 0 1,0 0-1,0 1 1,1-1-1,-1 0 1,0 0-1,0 0 1,2 0 0,1-1 31,-1 0 1,1-1-1,0 1 1,-1-1-1,0 0 1,1 0 0,-1 0-1,0 0 1,0 0-1,0-1 1,0 1 0,0-1-1,-1 0 1,1 0-1,-1 0 1,0 0-1,1 0 1,-2-1 0,1 1-1,3-7 1,1-8 13,0 1 1,-2 0-1,4-22 0,-5 26-110,5-27 48,-1-1 0,1-67 0,-6 87 7,0 14-154,-1 14-503,-1 3 586,5 131-124,-3-123 150,0 0 0,2 0-1,0 0 1,1-1-1,14 32 1,-18-45 62,1 0 0,1 0 0,-1-1 0,0 1 0,1 0 0,0-1 0,0 1 0,0-1 0,0 0 0,0 0 0,1-1 0,4 4 0,-5-5 16,0 1 0,-1-1 0,1-1 0,0 1 0,0 0 0,0-1 0,0 1 0,-1-1 0,1 0 0,0 0-1,0 0 1,0 0 0,0 0 0,0-1 0,0 1 0,0-1 0,0 0 0,-1 0 0,6-2 0,0-2-12,0 0 0,-1-1 1,0 1-1,0-1 0,0-1 1,-1 1-1,0-1 0,6-8 1,-3 3-17,0-1 1,-1 0-1,0-1 0,-1 0 1,0 0-1,-1 0 0,-1-1 1,0 0-1,4-24 1,-7 26 19,-1 0 1,0 0 0,0 0 0,-1 0-1,-1 0 1,0-1 0,-1 2-1,0-1 1,-1 0 0,-1 0 0,-9-22-1,-5-5-334,18 33 58,4 6 65,14 9-24,-3 0 169,-6-4 23,-1 0 0,-1 1-1,1 0 1,0 0 0,-1 1-1,0 0 1,-1 0 0,1 0-1,-1 1 1,0 0 0,-1 0-1,0 1 1,0-1 0,0 1-1,6 16 1,1 8-2,-1 0 0,12 63 0,-17-66 16,-3-14 12,-1-3-19,1 0 1,0 0-1,1 0 0,0-1 1,7 13-1,-10-22 15,0 0-1,0 0 1,0 0-1,0 0 0,1 0 1,-1-1-1,1 1 1,0 0-1,-1-1 0,1 0 1,0 1-1,0-1 1,0 0-1,0 0 0,0 0 1,0 0-1,0 0 1,0 0-1,0-1 1,1 1-1,-1-1 0,0 1 1,0-1-1,1 0 1,-1 0-1,0 0 0,0 0 1,1 0-1,-1-1 1,0 1-1,0-1 1,1 1-1,-1-1 0,2-1 1,3-1 36,1 0 0,-1 0 0,0-1 0,-1 0 0,1 0 0,-1-1 1,0 1-1,0-1 0,8-9 0,-7 6-43,0-1 1,-1-1 0,0 1-1,0-1 1,-1 0-1,5-13 1,77-241 284,-86 260-270,2-5 59,0 0 1,-1-1-1,0 1 0,0-17 0,-2 24-89,0 1-1,0-1 0,0 1 0,1-1 0,-1 1 0,0-1 1,1 1-1,-1-1 0,1 1 0,0 0 0,-1-1 0,1 1 1,0 0-1,1-2 0,-2 3 17,0 0 0,0 0 0,0-1 0,1 1 0,-1 0 0,0 0 1,0-1-1,0 1 0,0 0 0,0-1 0,0 1 0,0 0 0,1 0 0,-1-1 0,0 1 0,0 0 1,0-1-1,0 1 0,0 0 0,0 0 0,0-1 0,0 1 0,-1 0 0,1-1 0,0 1 0,0 0 1,0 0-1,0-1 0,0 1 0,-1-1-21,2 5-47,11 2-12,-2-1 47,-7-2 29,0-1-1,-1 2 1,0-1 0,1 0-1,-1 0 1,-1 1-1,1-1 1,0 1 0,1 6-1,1 0-14,-2 1 0,3 13-1,5 69 22,1 10 0,-8-84 0,1-1 0,1 1 0,9 23 0,-12-35 23,1-1-1,0 1 1,1-1 0,-1 0-1,1 0 1,1 0 0,6 8-1,-9-12 2,0 0 0,1 0 0,-1-1 0,1 1 0,-1-1 0,1 1 0,-1-1 0,1 0 0,0 0 0,0 0 0,0 0 0,-1 0 0,1-1 0,0 1 0,0-1 0,0 0 0,0 0 0,0 0 0,5-1 0,0 0 2,0-1 0,0 0-1,0-1 1,0 0 0,-1 0-1,1-1 1,10-6 0,45-36 131,-43 30-156,-1-1-1,0-1 1,-1-1 0,-1 0-1,-1-1 1,0-1 0,14-27-1,-24 34 68,-2 0 0,1-1 0,-2 0 0,3-20 0,-5 30-56,1-6-68,0 4 95,-1 0 1,0 0 0,0 0 0,-1 0 0,0 0 0,0 0-1,-1 0 1,1 0 0,-3-9 0,1 10-161,1 6 119,1-1 0,0 0 0,-1 1 1,1-1-1,0 0 0,0 0 0,-1 1 0,1-1 0,0 0 0,0 1 0,0-1 0,0 0 1,0 0-1,0 1 0,0-1 0,0 0 0,1-1 0,0 58-793,-2 1 616,2 71 318,0-116-145,1 1 1,0 0-1,1-1 1,0 0-1,1 1 0,1-1 1,9 19-1,-13-30 12,-1 0 0,1 0 0,0 0 0,-1 1 0,1-1 0,0 0 0,0 0-1,0 0 1,0 0 0,0-1 0,0 1 0,0 0 0,0 0 0,0-1 0,0 1 0,1 0 0,-1-1 0,0 1 0,0-1-1,1 0 1,-1 1 0,0-1 0,1 0 0,-1 0 0,0 0 0,1 0 0,-1 0 0,0 0 0,1 0 0,-1 0-1,0 0 1,0-1 0,1 1 0,-1 0 0,0-1 0,0 1 0,1-1 0,1-1 0,1-1-2,1 0 1,-1 0 0,0-1-1,0 1 1,-1-1 0,1 0-1,-1 0 1,0 0 0,4-6-1,9-19 20,-1 0-1,-2 0 1,-1-2-1,13-47 1,-24 73-6,1-1 0,-1 1 0,-1-1 0,1 0 1,-1 1-1,-1-11 0,1 12-27,-1 1 0,1 0 1,-1 0-1,0 0 0,0 0 1,-1 0-1,1 0 0,-1 0 1,1 1-1,-1-1 0,0 0 1,0 1-1,-3-4 0,4 6 1,0 0 1,1-1-1,-1 1 0,0 0 1,1-1-1,-1 1 0,0 0 0,1 0 1,-1 0-1,0-1 0,0 1 1,1 0-1,-1 0 0,0 0 0,0 0 1,1 0-1,-1 0 0,0 1 1,0-1-1,1 0 0,-1 0 0,0 1 1,0-1-1,1 0 0,-1 1 1,0-1-1,1 0 0,-1 1 0,1-1 1,-2 1-1,0 1-10,0 0 1,0 0 0,-1 0-1,1 0 1,1 0-1,-1 0 1,-2 3-1,0 4 2,1-1 0,1 1 0,-1 0 0,1 0 0,1 0 0,-1 1 0,2-1-1,-1 13 1,0-1 81,0 11-93,2 1 0,8 64-1,-8-94 43,-1 0 0,1 0 0,0 1 1,0-1-1,0 0 0,0 0 0,1 0 0,-1 0 0,1 0 0,0 0 0,0-1 0,3 5 0,-4-6-9,1 0 0,-1 0 0,0 0 0,1-1 0,-1 1 0,1 0 0,-1-1-1,1 1 1,-1 0 0,1-1 0,0 0 0,-1 1 0,1-1 0,0 0-1,-1 0 1,1 0 0,0 0 0,-1 0 0,1 0 0,0-1 0,-1 1 0,1 0-1,0-1 1,-1 1 0,1-1 0,2-1 0,4-2-1,0-1 1,0 0-1,0 0 0,-1-1 1,8-6-1,34-38 12,-19 19 11,-26 27 0,162-150-17,-163 152 4,-1 0 0,1 0-1,0 0 1,0 1 0,-1-1-1,1 1 1,1 0-1,-1 0 1,0 0 0,0 0-1,4-1 1,-5 2-5,0 0 0,0 0 0,0 0-1,0 0 1,-1 0 0,1 1 0,0-1 0,0 1 0,0-1 0,0 1 0,0-1 0,-1 1 0,1 0-1,0 0 1,0 0 0,-1 0 0,1 0 0,-1 0 0,3 3 0,5 7 65,-1-1 1,-1 1 0,0 1-1,-1-1 1,6 14-1,12 20 108,-2-4-86,-15-28-70,0 1 0,0-1 0,2-1 0,-1 1 0,2-1 0,17 18-1,-23-28-7,-1 0-1,0 0 1,1 0-1,-1 0 1,1 0-1,0-1 1,7 2-1,8-2-1289,-18-1 961,0 0 0,0 0 0,-1-1-1,1 1 1,0 0 0,0-1 0,0 1-1,0-1 1,0 1 0,-1-1 0,1 1 0,0-1-1,0 1 1,-1-1 0,2-1 0,-1-1-526,1-1 1,-1 1-1,0-1 1,-1 1 0,1-1-1,0 0 1,-1 1 0,0-1-1,0 0 1,0 1-1,0-1 1,-2-4 0,2-1-568,-1-22-1492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48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89 10624,'-54'-12'4832,"27"12"-4192,19-5 191,3 2-575,0-5 256,5 4-288,5-9-1536,3 1 705,10-7-2817,9 7 1920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49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0 956 7040,'0'0'92,"0"0"0,0 0 0,0 1 0,0-1 0,0 0 0,0 1 0,0-1 0,0 0 0,0 0 0,0 1 0,1-1-1,-1 0 1,0 0 0,0 1 0,0-1 0,0 0 0,0 0 0,0 1 0,1-1 0,-1 0 0,0 0 0,0 0 0,0 1 0,1-1 0,-1 0 0,0 0 0,0 0 0,0 0 0,1 0 0,-1 1 0,0-1 0,0 0 0,1 0 0,-1 0 0,0 0 0,0 0 0,1 0 0,-1 0 0,0 0 0,0 0 0,1 0 0,-1 0 0,0 0 0,1 0 0,-1 0 0,0 0 0,0 0 0,1 0 0,-1 0 0,0 0 0,0-1-1,1 1 1,-1 0 0,0 0 0,1-1 0,0 1 368,0-1 0,0 0 0,1 1 0,-1-1 0,0 0-1,0 0 1,0 0 0,0 0 0,2-2 0,-2 0-123,1 0 1,-1 0-1,1 0 0,-1 0 1,0 0-1,1-5 0,2-6 336,11-31 771,13-74-1,-1-49-1,-26 162-1376,4-29 172,15-126 207,-8-3 366,1-23 367,-12 180-1060,1-11-575,-1 17 74,-1 11 113,-5 92 189,1-39 285,3-39-145,-10 181 340,7-136-229,3 1-1,3-1 0,13 89 1,-15-158-170,9 46 98,-8-41-84,1-1 0,-1 1 1,1-1-1,0 1 1,0-1-1,0 0 0,5 6 1,-6-9-14,0 0 1,-1 0 0,1 0-1,0 0 1,0 0-1,0-1 1,0 1 0,0 0-1,0-1 1,0 1-1,1-1 1,-1 1 0,0-1-1,0 0 1,0 1-1,0-1 1,1 0 0,-1 0-1,0 0 1,0 0-1,1 0 1,-1 0 0,0 0-1,0 0 1,0 0-1,1-1 1,-1 1 0,0 0-1,0-1 1,0 1-1,0-1 1,0 1 0,0-1-1,0 0 1,0 1-1,0-1 1,0 0 0,1-1-1,5-3-31,-1-1 0,0-1 0,-1 1 0,7-9 0,-11 13 27,26-34-13,1 2 0,65-62 0,-32 41-85,-73 79 88,2 0 1,1 1 0,1 1-1,1 0 1,-7 45-1,13-60-3,-1 0 0,2 0-1,-1 0 1,2 0 0,-1 0 0,3 12-1,-2-19 37,0 0 0,0-1 0,0 1 0,0 0 0,0-1 0,1 1 0,-1-1-1,1 1 1,0-1 0,0 0 0,0 0 0,1 0 0,-1 0 0,1 0 0,0 0 0,-1-1 0,1 1-1,0-1 1,1 0 0,5 3 0,-7-4-7,0 0 0,0 0 0,0-1 0,0 1 0,0-1-1,0 0 1,0 1 0,0-1 0,0 0 0,0 0 0,0 0 0,0 0-1,0-1 1,0 1 0,0-1 0,0 1 0,4-2 0,-3 0-25,0 1-1,-1-1 1,0 0 0,1 0 0,-1 0 0,0 0 0,0 0-1,0 0 1,0-1 0,0 1 0,2-4 0,0-1-22,-1-1 1,1 0 0,-2 0 0,1 0 0,-1 0-1,0 0 1,0 0 0,0-10 0,-1 4 55,-1 0 1,0 1-1,-1-1 0,-1 0 1,0 0-1,0 1 1,-2-1-1,0 1 0,-9-22 1,9 29 60,0 0 0,0 1 0,-1-1 0,0 1 0,0 0 0,0 0 0,-1 1 0,-9-7-1,24 15-80,-1 0-1,1-1 0,0-1 0,0 1 0,0-2 0,0 1 0,1-1 1,8 0-1,17 0-70,36-3-1,-45 0-859,29-6-1,-29 1-2501,-1-4-3715,-59 9-5062,-8 4 9952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49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52 11712,'-29'-3'4352,"34"3"-3393,19-8-255,-3 4 96,16-1-576,13 5 768,3-3-576,5-2-192,5 2-128,5-2-608,12-2 288,1 2-3775,-4 2 2207,-14 3-6112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52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149 648 7968,'-5'-2'4115,"5"2"-3921,1 0 0,-1 1 1,1-1-1,-1 0 0,1 0 1,-1 0-1,1 0 0,-1 0 1,1 0-1,-1 0 1,1 1-1,-1-2 0,1 1 1,-1 0-1,1 0 0,0 0 1,-1 0-1,1 0 1,6-3 494,-1-1 0,-1 1 0,1-1 0,0 0 0,-1 0 0,0-1 0,8-8 0,-4 2-6,0-1 1,11-20-1,3-9-232,-2-2-1,-1 0 1,-3-2 0,-1 0-1,-3 0 1,-1-2 0,4-47-1,-6-54-108,-6 168-812,-5 12 504,-2 0-1,-8 40 0,-20 63-83,15-71-133,1-2 234,-3-1 1,-2 0 0,-3-2-1,-2 0 1,-40 66-1,45-92 21,4-5 46,-1-1 0,-38 44 1,55-70-112,-27 24-43,26-24 26,1 0 0,-1-1-1,0 1 1,1-1 0,-1 1 0,0-1-1,0 1 1,0-1 0,0 1 0,1-1 0,-1 0-1,0 1 1,0-1 0,0 0 0,0 0-1,0 0 1,0 0 0,0 0 0,0 0-1,0 0 1,0 0 0,0 0 0,0 0-1,1 0 1,-1-1 0,0 1 0,0 0-1,0-1 1,-1 0 0,1 0 7,1 1-1,-1-1 1,0 0-1,1 0 1,-1 0 0,1 0-1,-1 0 1,1 0 0,0 0-1,0 0 1,-1 0 0,1 0-1,0 0 1,0-1 0,0 1-1,0 0 1,0 0-1,0 0 1,0 0 0,0 0-1,1 0 1,-1 0 0,0 0-1,1 0 1,-1 0 0,1-2-1,1-1-7,0 1-1,0-1 1,0 0-1,1 1 0,3-5 1,2 0-7,-1 2 0,1-1 1,1 1-1,-1 0 0,1 1 0,9-5 1,10-5-30,15-10-24,79-50 79,-99 60 9,-2-2 0,0 0 0,25-28 1,-21 16 16,-2-2 1,-1-1 0,34-64-1,-26 46 87,-17 30-107,12-27 1,-6 14 353,-20 66-480,-11 255 362,12-280-218,0 1-1,1-1 1,0 0-1,0 1 1,1-1 0,4 14-1,-5-20-18,0 0 0,0 0 1,0 0-1,0-1 0,0 1 0,0 0 0,0-1 0,0 1 0,1-1 0,-1 0 1,0 1-1,1-1 0,-1 0 0,1 0 0,0 0 0,-1 0 0,1 0 0,0 0 0,0 0 1,0 0-1,-1-1 0,1 1 0,0-1 0,0 0 0,0 1 0,0-1 0,0 0 1,0 0-1,0 0 0,0 0 0,0-1 0,0 1 0,0 0 0,0-1 0,3-1 0,11-3 27,-1-2 0,0 1-1,0-2 1,-1 0-1,0-1 1,0 0-1,-1-1 1,0-1-1,20-21 1,5-11-16,48-71 0,-55 72-105,6-11 118,-31 42-83,-6 11 48,0 0 1,0 1-1,0-1 1,0 0-1,0 0 1,0 0-1,0 0 0,0 0 1,0 0-1,0 0 1,0 0-1,0 0 1,0 0-1,0 0 1,0 0-1,0 0 1,0 0-1,0 0 1,0 0-1,0 0 0,0 0 1,0 0-1,1 0 1,-1 0-1,0 0 1,0 0-1,0 0 1,0 0-1,0 0 1,0 0-1,0 0 1,0 0-1,0 0 1,0 0-1,0 0 0,0 0 1,0 0-1,0 0 1,0 0-1,0 0 1,0 0-1,0 0 1,0 0-1,0 0 1,0 0-1,1 0 1,-1 0-1,0 0 1,0 0-1,0 0 0,0 0 1,0 0-1,0-1 1,0 1-1,0 0 1,0 0-1,0 0 1,5 6 92,-5-5-15,2-4-321,0-1 239,-1 6-37,0 3-41,-1 1 1,1 0-1,0-1 1,3 8-1,2 17-13,-6-24 77,9 158-459,-9-143 554,-1 0-1,-7 37 0,-2-26 49,9-31-113,0 1 0,0 0 0,1-1 1,-1 1-1,0-1 0,-1 1 0,1-1 0,0 1 1,0-1-1,-1 0 0,1 0 0,0 0 0,-1 1 1,1-1-1,-1-1 0,-2 2 0,0-1 18,0 0 0,0 0 0,0-1 0,0 1-1,0-1 1,0 0 0,-1 0 0,1-1 0,0 1 0,0-1 0,-7-2-1,-3-2-57,-27-13-1,-7-3-94,21 11-754,31 10 806,0 1-1,-1-1 0,1 1 0,-1-1 0,7-1 0,11 2-17,17 4 159,0-1 1,-1-2-1,1-2 1,61-6-1,-90 4-38,0 0-1,0-1 1,-1 0-1,1-1 0,14-8 1,-17 9 16,1-1-13,-1 0-1,0-1 1,0 1 0,-1-1-1,1 0 1,-1-1-1,0 0 1,-1 1 0,1-1-1,-1-1 1,-1 1-1,6-10 1,2-10 146,15-51 0,-22 64-150,0 0-15,-1 0-1,-1 0 1,0-1 0,-1 1 0,0-19-1,1 17-85,-1 13-109,2 7-36,2 23 226,0 0 0,-2 0 0,-1 1 0,-2-1 0,0 0 0,-6 35-1,3-46 27,0 1 0,-1-1-1,-9 23 1,12-37-8,0 1 0,-1-1 0,1 0 0,-1 1 0,0-1 0,0 0 0,-5 5 0,6-7-25,1-1 1,-1 1-1,0-1 1,0 1-1,0-1 1,0 1-1,0-1 1,0 0-1,1 1 0,-1-1 1,0 0-1,0 0 1,0 0-1,0 0 1,0 0-1,0 0 1,0 0-1,0 0 1,0 0-1,0 0 0,0 0 1,0-1-1,0 1 1,0 0-1,0-1 1,0 1-1,1 0 1,-1-1-1,0 0 0,0 1 1,0-1-1,1 1 1,-1-1-1,0 0 1,-1-1-1,1 1-40,-1-1 1,0 0-1,0 0 0,1 0 1,-1 0-1,1 0 0,-1 0 1,1 0-1,0-1 0,0 1 1,-1-4-1,2 6 23,0-1 0,0 1 0,0-1 1,0 1-1,0 0 0,0-1 0,0 1 0,0-1 0,0 1 0,0 0 0,0-1 1,0 1-1,0-1 0,0 1 0,0-1 0,0 1 0,1 0 0,-1-1 0,0 1 0,0 0 1,1-1-1,-1 1 0,0 0 0,0-1 0,1 1 0,0-1 3,0 1 0,0 0 0,0-1 0,0 1 0,0 0 0,0 0 0,0-1 0,0 1 0,0 0 0,0 0-1,0 0 1,0 0 0,0 1 0,0-1 0,2 0 0,10 2-3,1-1 1,23-2-1,-7 0-5,-1 1 83,0-1 0,0-2 0,38-7-1,-54 7-36,-1-1-1,0 0 0,0 0 0,0-1 0,-1-1 0,0 0 0,0-1 0,0 0 0,-1 0 0,12-11 0,-5 2 7,-2-1 0,0-1 0,-1 0 0,0-1 0,-2 0 0,0-1 0,15-35 0,-13 23 46,-8 20-14,-6 12-64,0 0 1,0 0 0,0 0 0,0 0 0,0 0 0,0 0 0,0 0-1,0 0 1,0 0 0,0 1 0,0-1 0,0 0 0,0 0 0,0 0 0,0 0-1,0 0 1,0 0 0,0 0 0,1 0 0,-1 0 0,0 0 0,0 0-1,0 0 1,0 0 0,0 0 0,0 0 0,0-1 0,0 1 0,0 0-1,0 0 1,0 0 0,0 0 0,0 0 0,0 0 0,-16 96-134,8-52 245,1 0 0,-1 55-1,8-98-116,0 1 0,0 0 0,0 0-1,1 0 1,-1-1 0,1 1-1,-1 0 1,1 0 0,-1-1-1,1 1 1,0 0 0,0-1-1,0 1 1,0-1 0,0 1 0,0-1-1,0 0 1,1 1 0,-1-1-1,0 0 1,1 0 0,-1 0-1,1 0 1,-1 0 0,1 0 0,0 0-1,-1-1 1,1 1 0,0 0-1,-1-1 1,1 1 0,0-1-1,0 0 1,0 0 0,-1 0 0,1 0-1,0 0 1,0 0 0,0 0-1,-1 0 1,1-1 0,0 1-1,0-1 1,1 0 0,8-3 10,0-1 0,-1 0 0,0-1 0,0 0 0,0-1 1,0 0-1,-1 0 0,-1-1 0,1 0 0,-1-1 0,0 1 0,-1-2 1,12-18-1,-2 9-153,-12 13-38,-4 5 49,-1 21-230,-6 14 287,5-31 73,0 1 0,0-1 0,0 1-1,1-1 1,-1 1 0,1-1 0,0 1-1,0-1 1,0 1 0,0 0 0,0-1-1,1 1 1,0-1 0,0 1 0,2 6-1,-2-9 0,0 0 0,-1 1 0,1-1 0,0 1 0,0-1 0,0 0 0,0 0 0,1 0 0,-1 1 0,0-1 0,0 0 0,1-1 0,-1 1-1,2 1 1,-1-2 14,0 1-1,0-1 1,1 0 0,-1 0-1,0 0 1,0 0-1,0 0 1,0-1-1,0 1 1,0-1-1,3 0 1,1-1 24,0 1 1,0-2 0,-1 1 0,1 0-1,0-1 1,7-6 0,-10 7-32,0 0-1,0 0 1,-1-1 0,1 0 0,-1 1 0,0-1 0,0 0-1,0 0 1,0 0 0,0-1 0,-1 1 0,1 0 0,0-4-1,0-1 3,0 1-1,-1-1 0,0 0 0,-1 0 0,1 0 0,-2 0 0,1 1 0,-1-1 0,0 0 0,-1 0 0,1 1 0,-5-11 0,2 7 18,-1 0 0,0 0 0,-1 0 1,0 1-1,-1-1 0,0 1 0,-10-11 0,14 18-81,0 0-1,0 1 1,-1-1 0,1 1-1,-1-1 1,0 1 0,1 0 0,-6-2-1,10 4 46,-1-1-1,0 0 0,0 0 0,1 0 0,-1 1 1,0-1-1,1 0 0,-1 0 0,1 1 0,-1-1 1,1 0-1,-1 1 0,1-1 0,-1 1 0,1-1 0,0 0 1,0 0-1,5-1 20,0 0 0,-1-1 0,2 2 0,-1-1 0,0 1 0,9-1 1,-3 0-21,-3 0 33,-1 1 1,0 1-1,1-1 0,-1 1 0,1 0 0,-1 1 1,1 0-1,-1 1 0,0-1 0,0 2 1,0-1-1,0 1 0,0 0 0,0 1 0,-1 0 1,1 0-1,-1 0 0,0 1 0,0 0 1,-1 1-1,0-1 0,0 1 0,9 11 0,-8-6 43,1 0 0,-2 1-1,1 0 1,-2 1-1,0 0 1,0-1-1,-1 1 1,-1 1 0,0-1-1,-1 0 1,0 1-1,-1 0 1,0 13-1,8-37 186,0-5-216,0 0 1,-1 0-1,-1-1 0,10-27 1,6-15-61,-11 30-53,-7 15 75,1 0 0,0 1 1,1 0-1,15-21 0,-22 32 12,1 0 0,0 0 1,0 0-1,0 0 0,0 0 0,-1 0 1,1 1-1,0-1 0,1 0 0,-1 1 1,0-1-1,0 0 0,0 1 1,0 0-1,0-1 0,1 1 0,-1 0 1,0-1-1,0 1 0,0 0 0,1 0 1,-1 0-1,0 0 0,0 0 1,1 0-1,0 1 0,0-1 5,0 1-1,-1 0 0,1 0 1,-1 1-1,1-1 1,-1 0-1,0 0 0,1 1 1,-1-1-1,0 0 1,0 1-1,0-1 0,0 1 1,0 0-1,0-1 1,0 1-1,0 3 0,52 109-125,-48-104-203,-3-6-925,0 1 0,-1 0-1,0-1 1,2 10 0,-2-13 633,-1 1 0,0 0 0,0 0 0,0-1 0,0 1 0,0 0 0,0 0 1,0-1-1,0 1 0,-1 0 0,1 0 0,-1-1 0,1 1 0,-1 0 0,0-1 0,-1 3 0,2-4 404,0 0-1,0 0 1,-2 2-1043,2-2 1042,0 0 1,0 0-1,-1 0 1,1 0-1,0 0 1,-1 1-1,1-1 1,0 0-1,-1 0 1,1 0-1,0 0 1,0 0-1,-1 0 1,1 0-1,0 0 0,-1 0 1,1 0-1,0 0 1,-1-1-1,1 1 1,-1 0-1,-8-7-2052,-7-11-512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53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1205 97 11040,'-40'-3'5024,"31"-2"-4385,4 5 161,0 0-576,2-3-864,-2 3 320,0-5-3391</inkml:trace>
  <inkml:trace contextRef="#ctx0" brushRef="#br0" timeOffset="1">163 66 11456,'-105'-12'5215,"65"4"-4543,27 3-1152,8 5 128,5-9-543,10 3 511,22-11-2560,7 9 1632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3:5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224 145 5888,'-13'-22'2688,"0"10"-2336,5 1 1760,-6 7-1216,-9-12 1184,10 8-1184,-11-7-64,8 6-480,-12-7-800,6 7 224,-1-2-2752,9 7 1664,6-4-4832,3 8 3456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54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11 490 4480,'-11'-7'14793,"21"-2"-14264,12-17 1430,-12 16-1622,-1-1 0,0 0 0,8-14 0,-7 6-239,0-1 1,-2-1-1,8-25 0,12-68 533,-14 19 51,-13 94-673,-1 0-1,0 0 0,1 0 1,-1 0-1,0-1 1,0 1-1,0 0 0,0 0 1,0 0-1,0 0 0,0 0 1,-1 0-1,1 0 1,0 0-1,0 0 0,-1 0 1,1 0-1,-1 0 0,1 0 1,-2-2-1,2 3-3,-1 1-1,1-1 0,0 0 0,-1 0 1,1 1-1,0-1 0,-1 0 0,1 1 1,0-1-1,0 0 0,-1 1 0,1-1 1,0 0-1,0 1 0,0-1 1,0 0-1,-1 1 0,1-1 0,0 1 1,-7 30 28,2 0 1,-3 48 0,7-48 9,5 50 1,-2-67-31,0-1 0,1 1 0,0-1 0,1 1 0,12 24 0,-15-36 31,-1 0 0,1 0 0,0 0-1,0 0 1,1 0 0,-1-1 0,0 1 0,1-1-1,-1 1 1,1-1 0,-1 1 0,1-1 0,0 0-1,-1 1 1,1-1 0,0 0 0,0 0 0,0 0-1,0-1 1,0 1 0,0 0 0,0-1 0,0 0-1,0 1 1,0-1 0,0 0 0,0 0 0,1 0-1,-1 0 1,0 0 0,0-1 0,3 0 0,3-2-2,0-1 0,-1-1 0,1 1 0,-1-1 1,1-1-1,-1 1 0,-1-1 0,1 0 1,-1-1-1,0 0 0,-1 0 0,0 0 1,0 0-1,5-12 0,6-12 31,-2-1 1,14-45-1,22-105 60,-48 159-49,-1 19-337,1 16 22,17 98-153,-11-70 397,-1-1-1,3 66 1,-10-87 29,0-5 43,0 1 0,-2 17 0,1-28-67,1 0 0,-1 0 0,1 0 0,-1 0 0,0 0 0,0 0 1,-1-1-1,1 1 0,0 0 0,-1-1 0,0 1 0,1-1 0,-1 0 0,0 1 0,-5 3 0,5-5 3,-1 1 1,0-1-1,0 0 0,0 0 1,0 0-1,0-1 0,0 1 1,0-1-1,0 1 0,0-1 0,0 0 1,0 0-1,0 0 0,0-1 1,0 1-1,0-1 0,-4-1 1,5 2-27,0-1 1,-1 0 0,1 1 0,0-1 0,0 0-1,0 0 1,0 0 0,0 0 0,0 0 0,1-1-1,-1 1 1,0-1 0,1 1 0,-1-1 0,1 1-1,-1-1 1,1 0 0,0 0 0,-1 0 0,1 0-1,0 0 1,0 0 0,-1-3 0,2 3-8,0-1-1,1 1 1,-1 0 0,0-1 0,1 1 0,-1 0-1,1 0 1,-1-1 0,1 1 0,0 0-1,0 0 1,0 0 0,0 0 0,1 0 0,-1 0-1,0 0 1,1 1 0,-1-1 0,1 0-1,0 1 1,3-3 0,3-2 14,0 1 0,0 0 0,17-8-1,-9 7 22,-1 1-1,1 0 0,0 1 0,26-3 0,67-1-106,-78 8-116,60 6 0,-83-6 1514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2:55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96 10048,'-27'-12'4544,"19"9"-3936,3-2-256,10 5-320,-5-7-160,3-1 64,7-9-736,4 9 416,7-12-2496,8 5 1600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08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490 1 3552,'-7'6'14357,"5"-3"-12373,1-1-1766,-1 1 1,0 0-1,1-1 1,-1 0-1,0 1 1,0-1-1,-1 0 0,1 0 1,0 0-1,-1 0 1,-3 2-1,-37 17 278,15-8 67,-39 21 251,-24 13-220,68-32-520,1 1 1,1 1 0,0 0-1,2 2 1,0 0 0,1 2-1,-18 25 1,31-39 88,-1-1 0,0 0 0,0 0 1,-7 6-1,8-9-99,2-3-69,3 2-29,0 0 1,0 0 0,0 0 0,0 0 0,1-1 0,-1 1 0,0 0 0,1 0 0,1 2 0,8 15 106,1 0-1,0-1 1,2 0 0,0-1-1,16 15 1,-4-6 190,2-1 1,34 25 0,-37-33-139,34 18 0,-42-25-199,-14-8-74,0-1 0,0 1 0,0-1 1,1 0-1,-1 1 0,0-1 0,0-1 0,1 1 0,-1 0 1,1 0-1,-1-1 0,1 1 0,3-1 0,24-36-22203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10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58 4064,'-17'-1'10766,"16"1"-10286,-4 6 3820,5-3-3340,0-3-936,-1 0-1,1 0 1,0 0 0,0 0 0,0 1 0,0-1 0,0 0 0,0 0-1,0 0 1,0 0 0,0 1 0,0-1 0,0 0 0,0 0 0,0 0-1,0 1 1,0-1 0,0 0 0,0 0 0,0 0 0,0 0 0,0 1-1,1-1 1,-1 0 0,0 0 0,0 0 0,0 0 0,0 1 0,0-1 0,0 0-1,0 0 1,1 0 0,-1 0 0,0 0 0,0 1 0,6 0 284,-1 0 0,1 0 0,0 0 1,0-1-1,0 0 0,-1 0 0,1 0 1,0 0-1,7-3 0,10-2-57,21-8-1,-33 9-249,151-45 399,-158 48-440,3 0-341,-12 11 166,2-5 275,-6 11-97,-1-1 0,-1 0 1,-17 18-1,11-15 60,-15 25-1,14-15 119,2 2-1,1 0 1,-11 33-1,-26 97 105,36-106-300,-25 102-281,38-148 1075,-1 2-6182,12-11-124,5-12 1391,4-10 1408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11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23 2816,'-5'-3'5760,"1"55"-174,-8 28-3088,1-11-1484,-26 144 826,6-42-261,29-157-1403,1 25 0,1-39-171,-1 1 0,1-1 1,0 1-1,0-1 0,0 1 0,0-1 1,1 1-1,-1-1 0,0 1 1,0-1-1,0 0 0,0 1 0,0-1 1,1 1-1,-1-1 0,0 1 1,0-1-1,1 1 0,-1-1 0,0 0 1,1 1-1,-1-1 0,1 1 6,-1-1-1,1 0 0,-1 0 0,0 0 1,1 0-1,-1 0 0,1 0 0,-1 0 1,1 0-1,-1 0 0,0 0 1,1-1-1,-1 1 0,1 0 0,-1 0 1,0 0-1,1 0 0,-1-1 0,1 1 1,-1 0-1,20-19 287,-15 12-310,0-1 0,0 0-1,-1 0 1,0 0 0,0 0-1,-1-1 1,0 0 0,2-12-1,2-2 28,76-276 71,-76 277 15,1-5 219,1 0-1,12-25 1,-16 33 326,-5 18-561,0-1 0,1 1 0,-1-1 0,0 1-1,0 0 1,1-1 0,-1 1 0,1 0 0,0-1 0,-1 1 0,1 0 0,0 0 0,0-1 0,0 0 0,4 14 636,1 56-37,2 39-491,-3 15-143,-5-113-29,0-5 2,0 1 0,1-1 0,0 0 0,-1 0 0,1 1 0,0-1 0,3 5 0,-4-11-22,0-1 0,0 1 1,0 0-1,0-1 0,0 1 1,1-1-1,-1 1 0,1 0 0,0 0 1,-1-1-1,3-2 0,1-8-62,28-132-695,8-27-64,-38 166 847,0-1 0,0 0 0,1 1 0,0 0 0,0-1 0,0 1 0,1 0 0,6-7 0,-10 13-10,1-1 0,-1 1 0,0 0 0,1 0 0,-1-1 0,0 1-1,1 0 1,-1 0 0,0-1 0,1 1 0,-1 0 0,1 0 0,-1 0 0,0 0 0,1-1-1,-1 1 1,1 0 0,-1 0 0,1 0 0,-1 0 0,1 0 0,-1 0 0,0 0 0,1 0-1,-1 1 1,1-1 0,-1 0 0,1 0 0,-1 0 0,0 0 0,1 0 0,-1 1 0,1-1-1,-1 0 1,0 0 0,1 1 0,-1-1 0,0 0 0,1 1 0,-1-1 0,0 0 0,0 1-1,1-1 1,-1 0 0,0 1 0,11 23 645,-8-18-586,4 15 54,-1 0-1,-1 1 1,-1-1 0,-1 1 0,1 33-1,-1-18-63,18 185 319,-20-213-596,6 75 454,-5-29-7354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12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0 213 6560,'0'0'2117,"9"3"-672,-2-2-856,0 0-1,1 0 0,-1 0 1,0-1-1,1-1 0,-1 1 0,1-1 1,-1 0-1,0-1 0,12-4 1,-12 3-402,1 0 1,-1-1-1,0 0 1,-1 0-1,1 0 1,-1-1-1,0 0 1,0 0-1,0-1 1,-1 0-1,0 0 1,0 0-1,0-1 1,-1 1 0,6-12-1,-9 14-122,1 1 0,-1 0 0,0-1 0,0 1 0,0-1 0,0 0 0,-1 1 0,1-1 0,-1 0 0,0 1 0,0-1 0,-1 0 0,1 1 0,-1-1 0,1 0 0,-1 1 0,0-1 0,-1 1 0,1-1 0,-1 1 0,-2-5 0,2 5 20,0 1 0,0-1 0,0 1 0,0 0-1,0 0 1,-1-1 0,1 1 0,-1 1 0,0-1 0,1 0 0,-1 1 0,0-1 0,0 1 0,0 0-1,0 0 1,0 0 0,0 0 0,-1 1 0,1-1 0,0 1 0,0 0 0,0 0 0,-1 0 0,1 0-1,-4 1 1,3 0-16,-1 0-1,0 1 1,0-1-1,1 1 1,-1 0-1,1 0 1,0 1-1,0-1 1,-1 1-1,2 0 1,-1 0-1,0 0 1,1 1 0,-1-1-1,1 1 1,0 0-1,0 0 1,0 0-1,1 0 1,-1 1-1,1-1 1,-3 9-1,3-6 23,0 0 0,0 0 0,0 1 0,1-1-1,0 0 1,0 1 0,1-1 0,0 1 0,1-1 0,-1 0-1,1 1 1,1-1 0,-1 0 0,5 12 0,-1-9 9,0 0 0,1 0 0,1 0 0,-1-1 0,2 0 0,-1 0 0,1 0 0,10 8 0,1-2 117,1 0 1,38 22-1,-50-32-964,0-1 0,1 0 0,-1-1 0,1 0 0,0 0 0,0-1 0,0 0 0,0-1 0,0 0 0,0 0 0,0-1 0,1 0-1,11-2 1,-12 0-3124,-1-2 1295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12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14 263 9792,'-2'-3'901,"-5"-3"585,7 6-1442,0 0 0,0 0 0,0 0 0,-1 0 0,1 0-1,0 0 1,0 0 0,0 0 0,0 0 0,0 0 0,0 0 0,0 0 0,0-1-1,0 1 1,0 0 0,0 0 0,0 0 0,0 0 0,-1 0 0,1 0 0,0 0-1,0 0 1,0 0 0,0 0 0,0 0 0,0 0 0,0 0 0,0 0 0,0 0 0,0 0-1,-1 0 1,1 0 0,0 0 0,0 0 0,0 0 0,0 0 0,0 0 0,0 0-1,0 0 1,0 0 0,0 0 0,0 1 0,0-1 0,-1 0 0,1 0 0,0 0-1,0 0 1,0 0 0,0 0 0,0 0 0,0 0 0,0 0 0,0 0 0,0 0 0,0 2 1379,1 6 1115,4 7-1401,3 5 409,9 41 0,0 96 84,-6-41-1169,14 64 1080,-21-163-989,-4-17-543,0 0 0,0 0 1,0 0-1,0 1 0,0-1 1,0 0-1,1 0 1,-1 0-1,0 0 0,0 0 1,0 0-1,0 0 0,0 1 1,0-1-1,0 0 0,1 0 1,-1 0-1,0 0 1,0 0-1,0 0 0,0 0 1,0 0-1,1 0 0,-1 0 1,0 0-1,0 0 0,0 0 1,0 0-1,1 0 0,-1 0 1,0 0-1,0 0 1,0 0-1,0 0 0,1 0 1,6-9 189,-2-3-108,0 0 0,-1-1 0,4-15 1,1-6-14,3-2-16,1 0 0,2 1-1,2 1 1,33-53 0,9 3-224,66-105-2918,-80 110 229,5-8-4090,-46 81 5634,-1 0 1,1 1-1,0-1 0,0 1 1,0 0-1,1 0 0,0 1 1,6-5-1,3 3-1258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16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8 4384,'-1'0'162,"-1"-1"72,1 0-1,-1 0 0,0 0 1,0 0-1,1 0 0,-1 1 1,0-1-1,-6 0 6458,8 5-5648,0 1 0,-1-1 0,0 0 0,1 0 0,-3 5 0,-10 20 1866,3-12-2215,-15 18-1,15-22-192,4-5-429,-71 95 374,21-39-4089,36-45-842,-5-6 1376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17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3904,'-1'12'18495,"14"0"-13282,29 8-8682,-32-16 5384,51 24-1488,88 44-299,-128-58-112,29 24 0,-7-5 21,109 81 107,-133-99-86,-9-7-6,-1-1-1,14 7 1,-21-13 23,-2-1-163,1 0 91,-1 0 1,0 0-1,0 0 0,0 0 0,0 0 0,1 1 0,-1-1 0,0 0 0,0 0 0,0 0 1,0 0-1,1 0 0,-1 1 0,0-1 0,0 0 0,0 0 0,0 0 0,0 0 0,0 1 1,0-1-1,0 0 0,1 0 0,-1 0 0,0 1 0,0-1 0,0 0 0,0 0 0,0 0 1,0 1-1,0-1 0,0 0 0,0 0 0,0 0 0,0 1 0,0-1 0,0 0 0,-1 0 1,1 0-1,0 0 0,0 1 0,0-1 0,0 0 0,0 0 0,0 0 0,0 1 0,0-1 1,-1 0-1,1 0 0,0 0 0,0 0 0,0 0 0,0 0 0,-1 1 0,1-1 0,-11 6 81,11-5-86,-19 9 65,1 0 0,1 2 0,-28 23-1,-41 49-158,57-53 131,-1-2-1,-1-1 1,-2-2-1,0-1 1,-57 31 0,67-46-1172,17-7-1161,14-7-3510,10-4 1206,7-5 1525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18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3328,'1'0'88,"0"-1"1,-1 1-1,1 0 1,-1-1-1,1 1 1,-1-1-1,1 0 1,-1 1-1,1-1 1,-1 1-1,0-1 1,1 0-1,-1 1 1,0-1-1,1 0 1,-1 1-1,0-1 1,0 0-1,0 1 1,1-1-1,-1-1 1,13-7 3969,-1 1 4948,-11 19-3089,-1-4-7230,-1 16 2108,-8 40-1,2-20-495,-6 129 283,13-144-166,18-36-187,-10 4-366,-1-2-1,14-10 1,-17 12 127,0 0 0,0 1-1,1-1 1,-1 1 0,1 0 0,0 0 0,0 1 0,0 0 0,0-1-1,1 2 1,-1-1 0,6-1 0,-2 3 47,1 0 1,-1 1-1,0 0 0,0 0 1,0 1-1,1 0 0,-2 1 1,1-1-1,0 2 0,-1-1 1,1 1-1,-1 1 0,0 0 1,0 0-1,-1 0 0,0 1 1,0 0-1,0 0 0,0 1 1,9 13-1,-15-17 6,1-1 1,-1 1-1,0 0 0,0 0 1,0 0-1,0 0 1,0 0-1,-1 0 0,0 0 1,1 0-1,-1 0 0,0 0 1,0 0-1,-1 0 1,1 0-1,-1 0 0,1 0 1,-1 0-1,0 0 1,0 0-1,-1 0 0,1-1 1,-2 4-1,-4 6 109,0-2 1,-1 1-1,0-1 0,-10 9 0,6-6-135,0-2 0,-1 0-1,-1-1 1,0 0-1,0-1 1,-1 0-1,0-1 1,0-1-1,-27 9 1,37-15-579,1 1 0,-1-2 0,0 1 0,0 0 0,0-1 0,0 0 0,0 0 0,-6-1 0,8 0-777,-1 1 0,1-1 0,-1 0 0,1-1 0,0 1 0,-1 0 0,-3-3 0,7 4 1172,0-1 0,-1 1 1,1 0-1,0 0 1,-1-1-1,1 1 0,0 0 1,-1-1-1,1 1 1,0 0-1,0-1 0,0 1 1,-1-1-1,1 1 1,0 0-1,0-1 0,0 1 1,0-1-1,0 1 1,0-1-1,-1-19-4830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4:2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41 1984,'0'-7'5642,"-4"1"-3529,4 6-2087,-1 0 0,1 0-1,0-1 1,0 1 0,0 0 0,0 0 0,-1 0 0,1 0 0,0 0 0,0 0 0,0 0 0,0-1 0,0 1 0,0 0 0,-1 0 0,1 0 0,0 0 0,0-1 0,0 1 0,0 0 0,0 0 0,0 0 0,0 0 0,0-1 0,0 1 0,0 0 0,0 0 0,0 0 0,0-1 0,0 1 0,0 0-1,0 0 1,0 0 0,0 0 0,0-1 0,0 1 0,0 0 0,0 0 0,0 0 0,0 0 0,1-1 0,-1 1 0,0 0 0,0 0 0,0 0 0,0-1 140,0 0 1,0 0-1,0 0 0,0 0 0,0 0 1,0 0-1,0 0 0,-1 0 1,1 0-1,0 0 0,-1 0 1,1 0-1,-1 0 0,1 1 0,-1-1 1,1 0-1,-1 0 0,1 1 1,-1-1-1,0 0 0,0 0 1,-2 0 1558,2 8 837,0 3-2546,-28 142 1520,13 8-672,-32 163 779,45-274-1428,3 73 1,2-45 30,-2 374 330,0-410-489,-2-1 0,-10 55 1,-3 13-61,8-52 106,6-38-209,1-14 81,0-1-1,0 1 1,-1-1-1,1 1 1,-3 6 0,3-10-2,0 0-1,0 1 1,0-1 0,0 0 0,0 0 0,0 0 0,0 0 0,0 0 0,0 0 0,0 0 0,0 0 0,0 0 0,0 0 0,0 0-1,0 1 1,0-1 0,0 0 0,-1 0 0,1 0 0,0 0 0,0 0 0,0 0 0,0 0 0,0 0 0,0 0 0,0 0 0,0 0-1,0 0 1,0 0 0,0 0 0,0 0 0,-1 0 0,1 0 0,0 0 0,0 0 0,0 0 0,0 0 0,0 0 0,0 0 0,0 0 0,0 0-1,0 0 1,0 0 0,-1 0 0,1 0 0,0 0 0,0 0 0,0 0 0,0 0 0,0 0 0,0 0 0,0 0 0,0 0 0,-4-7 22,0-13 165,2-21-137,-2 0 1,-13-62-1,8 60-26,8 36 8,0-1 0,-1 0 0,0 1 0,0-1 0,-1 1 0,1 0 0,-2 0 0,1 0 1,-1 0-1,0 0 0,-6-6 0,-9-8-70,-39-34 1,56 53 22,0 0 0,-1 1 0,0-1 1,1 1-1,-1-1 0,-3 0 0,1 0-47,5-1 46,14 45-3,35 102 379,-40-120-310,55 144 395,-35-109-390,-15-33-25,-14-24-4,4 3 309,2-13-167,1-8-120,-1-1-1,0 1 1,5-32-1,1 1-188,-4 20 170,23-47 0,-27 66-37,0 0 0,1 1-1,0-1 1,0 1 0,1 0 0,0 1-1,1-1 1,-1 1 0,13-9 0,-8 8-40,-1 1 1,1 0 0,0 0-1,1 1 1,-1 1 0,19-5 0,-23 6-563,-25 13-14919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1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28 10464,'-1'0'265,"0"-1"-1,0 0 1,0 1 0,0-1 0,0 1 0,0-1 0,0 1 0,0-1 0,0 1-1,0 0 1,0-1 0,0 1 0,-1 0 0,1 0 0,0 0 0,0 0 0,0 0 0,0 0-1,-1 0 1,-2 1 2469,21-1 1160,74-8-1617,-3 1-1916,47-1-871,-129 8 1871,1 0-3206,-5 0 634,-1 0 1,1 0-1,-1 0 0,1 0 1,-1 1-1,1-1 0,-1 1 1,1-1-1,-1 1 0,2 0 0,2 4-1830,0 6-1273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19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97 7552,'0'0'163,"-1"0"0,1 0-1,0 0 1,-1 0 0,1 0 0,0 0 0,-1 0 0,1 0 0,0 0 0,0 0 0,-1 0-1,1 1 1,0-1 0,-1 0 0,1 0 0,0 0 0,0 0 0,-1 1 0,1-1 0,0 0-1,0 0 1,0 1 0,-1-1 0,1 0 0,0 1 0,0-1 0,0 0 0,0 0 0,0 1-1,-1-1 1,0 13 2100,1-5-1170,-20 144 2740,-31 205-493,49-341-3039,-1 28 1,3-43-260,1-1-59,0 0 1,0-1-1,0 1 0,0 0 0,0-1 0,0 1 0,0-1 1,0 1-1,-1-1 0,1 1 0,0-1 0,0 0 0,0 1 0,-1-1 1,1 0-1,0 0 0,-1 1 0,1-2 0,10-17-100,-6 4 109,0-1-1,-1 1 1,-1-1 0,2-19 0,0-1 6,8-50 22,19-95 142,-19 126-94,-7 26 419,1 0 1,22-52-1,-21 69-17,-8 11-445,0 1-1,1 0 0,-1 0 1,0 0-1,0-1 0,0 1 0,1 0 1,-1 0-1,0 0 0,0 0 0,1 0 1,-1 0-1,0 0 0,1 0 1,-1 0-1,0 0 0,0 0 0,1 0 1,-1 0-1,0 0 0,0 0 1,1 0-1,-1 0 0,0 0 0,1 0 1,-1 0-1,0 0 0,2 2 32,0-1 0,-1 1 0,0 0 0,1-1 0,-1 1 0,0 0 0,0 0 0,0 0 0,0 0 0,1 4 0,5 11 94,-2 0 1,0 0 0,5 31 0,0 55 101,-2-16-148,10 75-50,-18-150-25,0-11-16,-1 1 0,1 0 1,0 0-1,0 0 0,0-1 1,0 1-1,1 0 1,-1 0-1,0 0 0,1-1 1,-1 1-1,1 0 0,0-1 1,0 3-1,0-4-11,-1 0-1,0 0 1,0 0-1,0 0 1,1 0 0,-1 0-1,0 0 1,0 0-1,0 0 1,1 0-1,-1-1 1,0 1 0,0 0-1,0 0 1,0 0-1,1 0 1,-1 0-1,0 0 1,0-1 0,0 1-1,0 0 1,0 0-1,0 0 1,1 0-1,-1-1 1,0 1-1,0 0 1,0 0 0,0 0-1,0-1 1,0 1-1,0 0 1,0 0-1,3-8-34,-1-1-1,0 1 0,2-14 0,-1 7-28,2-16 3,28-140-571,-23 132 486,1 0 1,23-50-1,-22 63 160,-8 14 12,1 1 0,0-1 0,1 1 0,0 0 0,1 0 0,0 1 0,14-15 0,-21 25-7,1-1-1,0 1 1,-1-1-1,1 1 1,0-1 0,0 1-1,0-1 1,-1 1-1,1 0 1,0 0-1,0-1 1,0 1 0,0 0-1,-1 0 1,1 0-1,0 0 1,0 0-1,0 0 1,0 0 0,0 0-1,1 0 1,0 1 12,0 0 1,0 0-1,0 0 1,0 0-1,-1 0 1,1 0-1,0 0 1,2 3-1,1 0 14,0 1 0,-1 0-1,0 0 1,0 1 0,4 6 0,0 5 48,0 1-1,0 0 1,-2 1 0,0 0-1,4 28 1,6 100 289,-11-79-190,-2-42-455,-2-1 0,-2 34-1,-7-12-5023,3-41 3414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20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19 176 9888,'0'0'179,"-1"0"0,1 0 0,-1 0 0,1 0 0,-1 0 0,1 0 0,-1 0 0,1 0 0,-1 0 0,1 0 0,-1 1 0,1-1 0,-1 0 0,1 0 0,-1 1 0,1-1 0,0 0 0,-1 1 0,1-1 0,0 0 0,-1 1 0,1-1 0,-1 1 0,12 5 4362,-2-6-2227,-5-1-2199,-1 0 0,0 0 0,0-1 0,0 1 0,0 0-1,0-1 1,0 0 0,-1 0 0,1 0 0,0 0 0,-1 0-1,0-1 1,1 1 0,-1-1 0,0 1 0,0-1 0,0 0-1,-1 0 1,1 1 0,-1-2 0,1 1 0,0-4 0,1 0-30,-1-1 1,0 1 0,-1-1 0,1 1-1,-1-1 1,-1 0 0,1 0 0,-2-13 0,-6-7 99,7 26-159,0 1 1,-1-1 0,1 1 0,-1 0-1,0-1 1,0 1 0,1 0 0,-1-1-1,0 1 1,0 0 0,0 0 0,0 0 0,0 0-1,0 0 1,-1 0 0,-1-2 0,2 3 8,0 0 1,1 0 0,-1 0 0,0 0 0,1 0 0,-1 0 0,0 1 0,0-1 0,1 0-1,-1 0 1,0 0 0,1 1 0,-1-1 0,1 0 0,-1 1 0,0-1 0,1 1-1,-1-1 1,1 1 0,-1-1 0,1 1 0,-1-1 0,0 2 0,-12 16 256,11-15-208,-4 7 33,0 0 0,1 0 0,1 1 0,0-1 0,0 1 0,1 0 0,0 0-1,1 1 1,0-1 0,1 1 0,0-1 0,1 1 0,2 20 0,0-26-56,-1 1 0,1-1 0,1 1 0,-1-1 0,1 0 0,0 0 0,0-1 0,1 1-1,-1 0 1,1-1 0,1 0 0,-1 0 0,1 0 0,0-1 0,0 1 0,0-1 0,0-1 0,7 5 0,1-1-140,-1-1 0,1 0 1,0-1-1,1 0 0,-1-1 1,1-1-1,20 3 0,-22-5-626,0-1 0,0 0 0,0-1-1,13-2 1,5-1-1593,-21 4 1191,1-1-1,-1 0 1,1-1-1,-1 0 1,1-1-1,-1 0 1,0 0-1,9-6 1,5-7-4813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20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25 9984,'-24'0'3205,"19"2"-1625,7 0 194,6 3-829,0 0 0,0 0 0,-1 0-1,1 1 1,10 11 0,-8-6-196,0 0 1,15 25 0,-6-1-8,25 62 1,25 87 380,1 1-257,-64-168-688,-3-9-67,0-1 0,0 1 1,1-1-1,-1 0 0,2 0 0,-1 0 0,9 9 0,-13-16-99,0 0 1,1 0 0,-1 0-1,1 1 1,-1-1 0,0 0-1,1 0 1,-1 0 0,1 0-1,-1 0 1,0 0 0,1-1-1,-1 1 1,1 0 0,-1 0-1,0 0 1,1 0 0,-1 0-1,0-1 1,1 1 0,-1 0-1,0 0 1,1 0 0,-1-1-1,0 1 1,1 0 0,-1-1-1,0 1 1,1-1 9,1-2 1,1 0 1,-1-1-1,1 1 0,-1-1 1,0 0-1,-1 1 0,1-1 1,-1 0-1,2-7 0,-2 10-21,38-159 26,-27 100-104,27-77 1,-35 125 36,49-127-2316,-12 49-3715,-17 41-2692,-15 29 2085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21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10 325 5632,'0'1'326,"0"0"0,0-1 0,0 1 0,1-1 0,-1 1-1,0-1 1,0 1 0,1-1 0,-1 0 0,0 1 0,0-1 0,1 1 0,-1-1 0,0 1 0,1-1 0,-1 0 0,1 1 0,-1-1 0,1 0 0,-1 0 0,1 1 0,16 5 2613,-13-5-2687,-1 0-1,1-1 1,0 1-1,-1-1 0,1 0 1,0 0-1,-1-1 0,7 0 1,-5-1-78,-1 0-1,0 0 1,1 0 0,-1-1 0,0 0-1,-1 0 1,1 0 0,0 0 0,4-6 0,3-3 189,13-21 0,65-89 221,-52 72-368,-36 49-186,0 0 0,0-1 1,0 1-1,0-1 1,0 1-1,0-1 0,-1 1 1,1-1-1,0 0 1,-1 1-1,1-1 0,-1 0 1,0 0-1,1 1 1,-1-1-1,0 0 0,0 0 1,0 1-1,0-1 1,0 0-1,-1 0 0,1 1 1,-1-1-1,1 0 1,-1 1-1,1-1 0,-1 0 1,0 1-1,0-1 1,0 1-1,0-1 0,0 1 1,0 0-1,0-1 1,0 1-1,-1 0 0,1 0 1,0 0-1,-3-2 1,-3-1 27,1 0 1,-1 1 0,0-1-1,-1 2 1,1-1 0,-1 1-1,1 0 1,-1 0 0,1 1-1,-1 0 1,0 0 0,0 1-1,0 0 1,1 0 0,-1 1 0,0 0-1,-13 4 1,14-3-340,0 1 1,0 0 0,0 0-1,1 1 1,-1-1-1,1 2 1,0-1-1,0 1 1,1-1-1,-1 2 1,-9 10-1,10-10-657,0 0-1,1 1 0,0-1 1,-1 1-1,2 0 1,-6 14-1,7-1-3962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22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14 5152,'0'-1'74,"0"1"0,0-1 0,0 1 0,0-1 0,0 1 1,0-1-1,0 1 0,0-1 0,0 1 0,0-1 0,0 1 0,1-1 0,-1 1 0,0-1 1,0 1-1,0-1 0,1 1 0,-1 0 0,0-1 0,1 1 0,-1-1 0,0 1 1,1 0-1,-1-1 0,1 1 0,0-1 0,13 0 1439,-8 1-233,-2 1 61,0 0-1,0 0 1,0 0-1,-1 0 0,6 3 1,-8-4-1185,0 1 0,0-1 0,0 1 0,0-1-1,-1 1 1,1 0 0,0-1 0,0 1 0,-1-1 0,1 1 0,-1 0 0,1 0 0,0 0 0,-1-1 0,0 1 0,1 0 0,-1 0 0,1 0 0,-1 0-1,1 1 1,-1 0 15,0 0 0,0 0 1,0 1-1,0-1 0,0 0 0,0 0 0,-1 0 0,1 0 0,-1 2 0,-3 5 192,1 0 1,-1-1 0,-7 11 0,11-17-287,-65 127 1692,44-82-2507,-44 70 0,30-58-4632,36-70-2657,15-24 1809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22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8480,'-2'9'8646,"-2"9"-5356,-3 18-1440,4-21-1461,-1 9-85,-1 1 0,-10 28 0,5-16-1318,7-12-5683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22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 10208,'-10'-5'3776,"10"2"-2912,-3 3-256,6 8-5632,12 4 1664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23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95 169 9312,'-6'7'2329,"8"-3"-276,18 1 1393,-18-4-3109,0-2-118,0 1 0,-1 0 0,1 0 0,-1-1 0,1 1 0,0-1 1,-1 1-1,1-1 0,-1 1 0,0-1 0,1 0 0,-1 0 0,1 0 0,0-1 0,20-17 585,-18 14-763,0 0 0,-1-1 1,1 1-1,-1-1 0,0 0 0,-1 0 0,1 0 0,-1 0 0,0-1 0,-1 1 0,1-1 0,-1 1 0,-1-1 0,1 1 0,-1-1 0,0 1 0,-1-1 1,0 0-1,-2-10 0,3 15-31,-1 1 0,1 0 0,-1 0 0,1 0 0,-1-1 0,0 1 0,1 0 0,-1 0 1,0 0-1,0 0 0,0 0 0,1 0 0,-1 0 0,0 0 0,-1 1 0,1-1 0,0 0 0,0 0 1,0 1-1,0-1 0,-2 0 0,1 1 9,0 0 0,0 0 0,0 0 0,0 0 0,0 0 0,0 0 0,0 0 0,1 1 0,-1-1 0,0 1 0,0-1 0,0 1 0,-2 1 1,-3 2 52,-1 1 1,0 0 0,1 1 0,-13 12 0,8-6 209,0 0 0,0 1 1,1 1-1,-13 22 0,21-32-186,1 0 0,-1 0 1,1 0-1,1 1 0,-1-1 0,1 1 0,-1 0 0,1-1 0,0 1 0,1 0 0,-1 0 0,1-1 0,0 1 0,0 0 1,1 0-1,-1 0 0,1-1 0,0 1 0,1 0 0,-1-1 0,3 6 0,-1-5-33,0 0 0,1-1 0,-1 1-1,1-1 1,0 0 0,0 0 0,1 0-1,-1-1 1,1 1 0,0-1 0,-1 0-1,2-1 1,-1 1 0,8 2 0,4 1-119,0-1 1,0-1 0,25 4-1,-33-8-382,0 1 1,0-1-1,0-1 0,0 0 0,0 0 0,0-1 1,0 0-1,8-3 0,-5 1-1298,-1 0 0,0-1-1,11-7 1,4-4-1170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23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12 181 6048,'-10'4'1856,"10"-4"-1829,-1 0 0,1 0 0,0 0 0,0 0 0,0 0 0,0 0 0,4 7 6045,1-7-5666,0-1 0,0 1 0,0-1 0,0-1 0,0 1 0,-1-1 0,1 0 0,0 0-1,-1 0 1,1 0 0,-1-1 0,0 0 0,6-5 0,5-5-58,0-2-1,13-16 1,-14 16 152,-12 12-443,42-43 805,-37 40-609,0 0 0,0 0 0,0 1 0,0 0 0,10-5 1,-15 10-208,-1-1 0,0 1 0,0 0 0,1-1 0,-1 1 0,0 0 0,0 0 0,1 0 0,-1 0 0,0 0 0,0 0 0,1 0 0,-1 1 0,0-1 0,1 0 0,-1 1 0,0-1 0,0 1-1,0-1 1,0 1 0,0 0 0,1-1 0,-1 1 0,0 0 0,0 0 0,0 0 0,-1-1 0,1 1 0,0 0 0,0 0 0,0 2 0,4 4 104,-1 0-1,1 0 1,4 14-1,-6-14-64,19 49 511,-17-39-315,2 0 1,0 0 0,14 24 0,-13-29-150,-2-3 125,0 0-1,0-1 0,11 12 0,-17-19-250,1-1 1,-1 0-1,1 1 1,0-1-1,-1 0 0,1 1 1,-1-1-1,1 0 1,0 1-1,-1-1 0,1 0 1,0 0-1,-1 0 0,1 0 1,0 0-1,-1 0 1,1 0-1,0 0 0,-1 0 1,1 0-1,1 0 0,16-9 142,-9 3-617,0-2 1,8-8-1,-10 10-658,13-17-2481,-16 17 1694,-1 0-1,0 0 1,0 0 0,0 0 0,2-8 0,4-16-4395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4:2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51 1984,'1'0'78,"-1"0"1,0-1-1,0 1 1,0 0-1,0-1 0,0 1 1,1 0-1,-1 0 1,0-1-1,0 1 0,1 0 1,-1 0-1,0-1 1,0 1-1,1 0 0,-1 0 1,0-1-1,1 1 1,-1 0-1,0 0 1,1 0-1,-1 0 0,0 0 1,1 0-1,-1 0 1,1-1-1,-1 1 73,1 0 1,0 0-1,0 0 1,-1-1-1,1 1 0,0 0 1,-1-1-1,1 1 1,0-1-1,-1 1 0,1 0 1,-1-1-1,1 1 1,0-1-1,-1 0 0,0 1 1,1-1-1,-1 1 1,1-1-1,-1 0 0,0 1 1,1-1-1,-1 0 1,0 0-1,0 1 0,1-1 1,-1 0-1,0 0 1,-2-5 5187,-2 10-3602,1 1-1075,0 1 1,0-1-1,-3 9 1,1-3-140,-2 0-173,0 0 0,-1-1 0,0 0 0,-17 17 0,0 0 28,9-7-209,-18 33 0,7-12-17,-41 65 424,27-40-570,23-37-12,59-72 449,67-125-245,-68 101-145,-21 34 32,36-52 139,-51 80-184,-1-1-1,0 1 1,0-1 0,-1 0 0,0 0-1,0 0 1,2-11 0,1-3 117,-5 20-145,0 0 1,0 0 0,0-1 0,0 1 0,0 0-1,0-1 1,0 1 0,0 0 0,0 0 0,1-1-1,-1 1 1,0 0 0,0 0 0,0-1 0,0 1-1,0 0 1,0 0 0,1 0 0,-1-1 0,0 1-1,0 0 1,0 0 0,1 0 0,-1-1 0,0 1-1,0 0 1,1 0 0,-1 0 0,0 0 0,0 0-1,1 0 1,-1-1 0,0 1 0,0 0 0,1 0-1,6 10 410,5 26 308,-9-26-492,25 55 1145,-10-27-894,-4-5-302,26 43-1,-40-76-199,0 0-1,0 0 1,0 0-1,0 0 1,0 0-1,0 0 1,0 1-1,0-1 1,0 0-1,0 0 1,0 0-1,0 0 1,0 0-1,0 0 1,0 0-1,0 0 1,0 1-1,0-1 1,0 0-1,0 0 1,0 0-1,0 0 1,0 0-1,0 0 1,0 0-1,1 0 1,-1 0-1,0 0 1,0 0-1,0 0 1,0 1-1,0-1 1,0 0-1,0 0 1,0 0-1,0 0 1,1 0-1,-1 0 0,0 0 1,0 0-1,0 0 1,0 0-1,0 0 1,0 0-1,0 0 1,0 0-1,1 0 1,-1 0-1,0 0 1,0 0-1,0 0 1,0 0-1,0 0 1,0 0-1,0-1 1,1 1-1,-1-7-4457,1 1 625,1 1 1041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24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16 6464,'0'-1'176,"-1"1"0,1 0 1,-1 0-1,1-1 0,-1 1 1,1 0-1,-1-1 0,1 1 1,-1-1-1,1 1 0,-1 0 1,1-1-1,0 1 0,-1-1 1,1 1-1,0-1 0,-1 0 0,-1-4 1739,1 5-1754,1 0 0,0-1 0,0 1 1,-1 0-1,1 0 0,0 0 0,-1-1 1,1 1-1,0 0 0,-1 0 1,1 0-1,0 0 0,-1 0 0,1 0 1,0 0-1,-1-1 0,1 1 0,0 0 1,-1 0-1,1 0 0,0 1 0,-1-1 1,1 0-1,0 0 0,-1 0 0,1 0 1,0 0-1,-1 0 0,1 0 1,0 1-1,-1-1 0,1 0 0,-1 0 1,-9 9 2616,-76 116 1643,58-85-3938,2 2 1,-36 77 0,-53 190 673,108-288-1071,0 1 1,1 0 0,2 0-1,0 1 1,0 27-1,3-40-47,1 1-1,1-1 0,0 1 1,1-1-1,0 1 0,0-1 1,1 0-1,0 0 0,1 0 1,0-1-1,1 1 0,0-1 0,7 10 1,-8-13-23,0-1 0,1 0 0,-1 0 1,1 0-1,0 0 0,0-1 0,1 0 1,-1 0-1,9 4 0,-10-6-49,0-1 0,1 1-1,-1-1 1,1 0 0,-1 0 0,1 0 0,-1-1-1,1 0 1,0 1 0,-1-2 0,1 1-1,-1 0 1,1-1 0,5-1 0,-1-1-14,0 0 0,-1-1 1,1 0-1,-1 0 0,0-1 0,0 0 1,-1 0-1,1-1 0,-1 0 0,0 0 1,-1-1-1,0 0 0,0 0 0,0 0 1,-1-1-1,5-8 0,-5 8 70,6-13 10,-11 21-39,0-1 0,0 0 0,0 1 1,0-1-1,0 0 0,0 1 0,0-1 1,0 0-1,0 1 0,0-1 0,0 0 1,0 1-1,-1-1 0,1 0 0,0 1 0,0-1 1,-1 1-1,1-1 0,0 0 0,-1 1 1,1-1-1,-1 1 0,1-1 0,-1 1 1,1-1-1,-1 1 0,1-1 0,-1 1 1,0-1-1,-2 0-6,0 0 1,0 0 0,0 0-1,0 1 1,0-1-1,0 1 1,0 0 0,0-1-1,0 1 1,0 1-1,-1-1 1,1 0 0,-5 2-1,-6 2-87,-22 7 1,22-6-449,1 0-1,0 1 1,0 0 0,0 1 0,1 1 0,-12 9 0,23-17 483,1 0-1,0 0 0,0 0 0,0 0 1,0 0-1,0 0 0,0 1 0,0-1 1,0 0-1,-1 0 0,1 0 0,0 0 1,0 0-1,0 0 0,0 0 0,0 0 1,0 1-1,0-1 0,0 0 0,0 0 1,0 0-1,0 0 0,0 0 0,0 0 1,0 0-1,0 1 0,0-1 0,0 0 1,0 0-1,0 0 0,0 0 1,0 0-1,0 1 0,0-1 0,0 0 1,0 0-1,0 0 0,0 0 0,0 0 1,0 0-1,0 0 0,0 1 0,0-1 1,0 0-1,0 0 0,0 0 0,0 0 1,1 0-1,-1 0 0,9 3-2365,14-4-2361,-18-1 4016,-1 1-1,1-1 1,-1 0-1,6-3 1,25-16-3897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25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48 7136,'0'0'1588,"3"4"-833,0 0-1,-1-1 1,1 1 0,-1 0 0,0 0 0,0 0-1,2 9 1,3 32 543,-3 0-1,-1 0 0,-4 58 0,-5-24-360,-3 0 0,-21 81 0,13-75-569,-9 40-416,26-116-293,4-14 8,4-16 58,10-49 137,-4 0 0,7-84 0,-1-2 434,-13 116-172,19-102-106,-20 114 546,2-1 1,22-51-1,-30 80-547,0-1-1,1 1 1,-1-1 0,0 1 0,0 0-1,0-1 1,0 1 0,1-1-1,-1 1 1,0-1 0,0 1 0,1-1-1,-1 1 1,0 0 0,1-1-1,-1 1 1,0 0 0,1-1 0,-1 1-1,1 0 1,-1 0 0,0-1-1,1 1 1,-1 0 0,1 0 0,-1 0-1,1-1 1,-1 1 0,1 0-1,-1 0 1,1 0 0,-1 0 0,1 0-1,-1 0 1,1 0 0,-1 0-1,1 0 1,-1 0 0,1 1 0,-1-1-1,1 0 1,0 0 0,0 2 21,1-1 1,-1 0-1,0 1 0,1-1 1,-1 1-1,0-1 1,0 1-1,0 0 0,0-1 1,1 4-1,5 13 150,0 0 0,-2 0 0,4 22 0,6 60-158,-9-54-6,-6-42-16,20 118 219,-15-101-204,1 0-1,0 0 1,16 33-1,-22-53-30,1 0 0,-1 1-1,1-1 1,0 0 0,-1 0 0,1 0 0,0 0 0,0 0-1,0 0 1,-1-1 0,1 1 0,0 0 0,0 0 0,0-1 0,0 1-1,0 0 1,1-1 0,-1 1 0,0-1 0,2 1 0,-2-1-29,1 0 0,-1 0-1,0 0 1,1-1 0,-1 1 0,0 0 0,1-1 0,-1 1 0,0-1 0,0 0 0,0 1 0,1-1 0,-1 0 0,0 0 0,0 1 0,0-1 0,0 0 0,0 0 0,-1 0 0,3-3 0,2-2-73,0-1 1,-1 0 0,0-1 0,0 1 0,-1-1-1,4-9 1,10-49-391,-14 52 373,19-93-426,24-89 71,-33 143 653,-9 35 402,11-31 0,-15 49-563,0 0-1,0 0 0,0 0 0,0 0 1,0 0-1,0 0 0,0 0 0,0 1 1,0-1-1,0 0 0,0 0 0,1 0 1,-1 0-1,0 0 0,0 0 0,0 0 1,0 0-1,0 0 0,0 0 0,0 0 1,0 0-1,1 0 0,-1 0 0,0 0 1,0 0-1,0 0 0,0 0 0,0 0 1,0 0-1,0 0 0,1 0 0,-1 0 1,0 0-1,0 0 0,0 0 0,0 0 1,0 0-1,0 0 0,0 0 0,1 0 1,-1 0-1,0 0 0,0 0 0,0 0 1,0 0-1,0 0 0,0 0 0,0-1 1,0 1-1,0 0 0,0 0 0,0 0 1,1 0-1,-1 0 0,0 0 0,0 0 1,0 0-1,0-1 0,0 1 0,0 0 1,0 0-1,0 0 0,0 0 0,0 0 1,0 0-1,0 0 0,0-1 1,2 12 352,1 22 84,-4 45 0,0-27-234,-18 379 487,15-393-3330,4-34 1934,-1-1 0,0 1 0,1-1 0,-1 0 0,0 1-1,0-1 1,-1 2 0,6-23-13281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25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95 9152,'-15'4'2928,"15"-4"-2877,0 1 0,0-1 0,0 0 0,0 0 0,0 0 0,0 0 1,0 1-1,0-1 0,0 0 0,1 0 0,-1 0 0,0 0 0,0 0 1,0 1-1,0-1 0,0 0 0,0 0 0,1 0 0,-1 0 0,0 0 1,0 0-1,0 0 0,0 0 0,1 0 0,-1 0 0,0 0 0,0 0 1,0 0-1,0 0 0,1 0 0,-1 0 0,0 0 0,0 0 0,0 0 1,1 0-1,-1 0 0,0 0 0,0 0 0,0 0 0,1 0 0,0 0 101,0 0-1,0 0 1,0 0-1,0 0 1,0 0-1,0 0 1,0 0-1,0-1 1,0 1-1,0 0 1,2-2-1,0 0 22,-1 0 0,0 0 0,0 0 0,0 0 0,0 0 0,0-1 0,-1 1 0,1-1 0,-1 0 0,1 1 0,-1-1 0,0 0 0,0 0 0,0 0 0,-1 1 0,1-5 0,0 5-131,-1 0-1,0 0 1,1 0-1,-1 0 0,0 0 1,0 0-1,0 0 0,-1 0 1,1 0-1,0 0 1,-1 0-1,0 1 0,1-1 1,-1 0-1,0 0 1,0 0-1,0 1 0,0-1 1,0 0-1,0 1 0,0-1 1,0 1-1,-1 0 1,1-1-1,-1 1 0,-2-2 1,3 2 22,0 1 1,-1-1-1,1 1 1,0-1-1,-1 1 0,1 0 1,-1 0-1,1 0 1,-1-1-1,1 1 1,0 0-1,-1 1 0,1-1 1,-1 0-1,1 0 1,-1 1-1,1-1 1,0 0-1,-1 1 1,1 0-1,0-1 0,-1 1 1,1 0-1,0-1 1,0 1-1,0 0 1,0 0-1,0 0 1,0 0-1,0 0 0,0 0 1,0 1-1,0-1 1,0 1-1,-4 6 229,0 0 0,1 0 0,0 1-1,-3 8 1,5-14-172,-2 9 199,1 0 1,-1 1 0,2-1 0,0 0 0,0 1-1,1 0 1,1-1 0,1 22 0,0-25-251,1 1 0,-1-1 0,1 0 0,1 0 0,0 0 0,0 0 0,1 0 0,0-1 0,0 1 0,1-1 0,0 0 0,8 8 0,-10-13-131,-1 0 0,1 0 0,0 0 0,1-1 0,-1 1 0,0-1 0,1 0 0,-1 0 0,1 0-1,0-1 1,-1 1 0,1-1 0,0 0 0,6 1 0,-4-1-177,0-1 1,0 0-1,0 0 0,0 0 0,-1-1 0,1 0 0,0 0 1,11-5-1,0-1-1128,0-1 1,0-1 0,-1-1 0,0 0-1,15-13 1,-24 18 485,0 0-1,-1-1 1,0 0 0,0 1-1,-1-2 1,0 1 0,0-1-1,0 0 1,-1 0 0,0 0-1,0 0 1,-1-1 0,5-13-1,-7 9-1,1 0 1,-2-20-1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26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85 9376,'-1'1'158,"0"-1"1,0 0-1,0 0 1,-1 1-1,1-1 0,0 1 1,0-1-1,0 1 1,0-1-1,0 1 1,0 0-1,0-1 1,1 1-1,-1 0 0,0 0 1,0 0-1,0-1 1,1 1-1,-1 0 1,-1 2-1,2-1-25,0 0 1,0 0-1,0 0 0,0 0 0,0 0 1,1 0-1,-1 0 0,1 0 1,-1 0-1,2 2 0,1 8 146,3 12 1371,3 49 0,-4-26-668,39 205 2431,40 127-463,-81-354-2827,-3-21-116,1 0 1,-1 0-1,1 0 1,0 1-1,0-1 1,3 6 0,-4-10-2,0 0 0,0 0 0,0 0 0,0 0 0,0-1 0,0 1 1,0 0-1,0 0 0,0 0 0,0 0 0,0-1 0,1 1 0,-1 0 0,0 0 1,0 0-1,0 0 0,0 0 0,0-1 0,0 1 0,1 0 0,-1 0 1,0 0-1,0 0 0,0 0 0,0 0 0,1 0 0,-1 0 0,0 0 1,0 0-1,0 0 0,1 0 0,-1 0 0,0 0 0,0 0 0,0 0 1,0 0-1,1 0 0,-1 0 0,0 0 0,0 0 0,0 0 0,1 0 1,-1 0-1,0 0 0,0 0 0,0 0 0,0 0 0,0 1 0,1-1 0,-1 0 1,0 0-1,0 0 0,0 0 0,0 0 0,0 0 0,0 1 0,1-1 1,-1 0-1,0 0 0,0 0 0,0 0 0,0 1 0,0-1 0,0 0 1,0 0-1,5-19 338,-5 17-299,16-151 641,-10 77-534,11-104-2802,46-253-10375,-52 376 8593,2 7 294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28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559 16 2912,'-3'-7'-961,"-2"-2"5953,5 10-4786,0-1 0,0 1 0,-1-1 0,1 0 0,0 1 0,0-1 0,-1 1 0,1 0 1,0-1-1,0 1 0,0-1 0,0 1 0,0-1 0,0 1 0,0-1 0,0 1 0,0-1 1,0 1-1,0-1 0,0 1 0,0 0 0,-1 20 813,-1 0 0,-7 30 1,0-5-46,-28 238 642,-12 362 875,41-523-2220,-17 388 540,-12 3 357,-46-10 144,39-332-953,2-10-57,-97 476 509,90-283-772,36-201-2942,13-151 2560,-1-1-1,1 1 1,0 0 0,0 0-1,0 0 1,0-1 0,1 1-1,-1 0 1,1 0 0,0-1-1,-1 1 1,1 0 0,1-1-1,-1 1 1,2 2 0,-3-5 211,0 1 0,0-1 0,1 1-1,-1-1 1,0 0 0,1 1 0,-1-1 0,0 0 0,1 1 0,-1-1 0,0 0 0,1 0 0,-1 1 0,1-1-1,-1 0 1,0 0 0,1 0 0,-1 1 0,1-1 0,-1 0 0,1 0 0,-1 0 0,1 0 0,-1 0-1,1 0 1,-1 0 0,1 0 0,-1 0 0,1 0 0,-1 0 0,0 0 0,1-1 0,-1 1 0,1 0 0,-1 0-1,1 0 1,-1-1 0,0 1 0,1 0 0,0-1 0,0-1-228,1 0 1,0 0-1,-1 0 0,1 0 1,-1 0-1,1-1 0,0-3 1,16-41-4185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3:30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32 197 4480,'-9'1'587,"7"-1"-458,0 0 0,0 0 0,1 1 0,-1-1 0,0 0 0,0 1-1,1 0 1,-1-1 0,0 1 0,-3 2 1973,14-2-1248,26 5 399,71 11 267,1-12-387,138-10 1,248-42 788,-69 7-1045,-356 34-777,461-33 702,-305 27-525,1023-52 768,-1223 63-1014,617-18 728,-363 25-530,-185-3-154,178 8 159,236 9-207,-423-15-21,79 3 25,251 15 252,-411-23-283,156 8 117,-66-7 71,-53-1-239,65 7 0,-77-4 48,41 0-1,-13-2 64,35-2 96,-30-1-56,33-1-9,-8-6-49,-80 9-44,0 0-1,0 1 0,0-1 0,0 1 1,9 2-1,-13-2-1,0 0 0,0 0 0,-1 0 0,1 0 0,0 0 0,0 0 0,0 1 0,-1-1 0,1 1 0,-1-1 0,1 1 0,-1-1 0,0 1 0,1 0 0,-1 0 0,0-1 0,0 1 0,0 0 0,1 3 0,6 27 2,0-1 0,-2 1 0,3 57 0,-8-78 21,5 320 612,-7-206-259,1-75-342,2-1 0,9 52 0,-8-84 32,3 20 27,21 68 0,-25-100-73,0-1-1,1 1 1,-1-1-1,1 1 0,0-1 1,0 0-1,0 0 1,1 0-1,-1-1 0,1 1 1,0-1-1,0 0 1,0 0-1,0 0 1,1 0-1,-1-1 0,6 3 1,8 1-38,1 1 0,0-2-1,23 4 1,16 4 180,-39-7-143,-1-1-54,0 0 0,-1 2 0,0 0 0,0 1 0,23 14 0,-29-14 81,-1 0-1,16 14 1,-23-18-48,1 0 1,-1 0-1,0 1 1,0-1-1,0 1 1,-1-1-1,0 1 1,0 0-1,3 8 1,17 83-45,-4 1 0,8 131 0,-25-67 22,-2-87 56,0-59-59,-1-1-1,0 1 0,-1-1 0,-8 20 0,-1 11-22,3-7-31,-17 86 170,7-50-224,11-38 93,-24 69 0,17-64 26,-6 16 20,17-44 39,-2 0 0,1 0 0,-1-1 0,-14 20 0,6-7 76,-1-1-317,9-15 205,0-1-1,1 1 0,-7 17 1,12-24-20,0 1 1,-1-1 0,1 0-1,0 1 1,0-1-1,0 0 1,1 0 0,-1 1-1,1-1 1,-1 0 0,1 1-1,0-1 1,1 3-1,16 28-105,39 63 106,-24-40 10,-24-43 11,10 14 13,2 0 0,41 41 0,69 35-161,-69-58 99,-52-37 58,-1 1-1,0 0 1,-1 0-1,0 1 1,-1 0-1,0 0 1,0 0-1,-1 1 1,-1 0-1,1 1 1,-2-1-1,0 1 0,0 0 1,-1 0-1,-1 0 1,1 0-1,-2 1 1,0 23-1,-1 9-108,-9 62 0,4-81 61,0-1 0,-2 1 1,-17 43-1,18-54 58,-20 43 91,23-53-112,0 0 0,-1 1 1,0-1-1,1 0 0,-2-1 1,1 1-1,-9 6 0,6-5-90,0 1 1,-13 13-1,-3 5-90,-9 2 156,25-21 63,0-1 0,1 2-1,-1-1 1,1 1 0,1 0 0,-7 9 0,-2 2-122,12-16 47,-4 5 40,0 1 0,0 0 0,0 0 1,1 1-1,0-1 0,1 1 0,0 0 1,-5 16-1,-10 54 164,-5 37 20,21-105-206,2 4-1217,2-48-8992,3-9 4363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4:3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523 181 2144,'2'0'198,"-1"0"1,0-1 0,1 1-1,-1-1 1,0 0-1,0 1 1,0-1-1,0 0 1,1 0 0,-1 0-1,0 0 1,0 0-1,-1 0 1,1 0-1,0 0 1,0 0-1,0 0 1,-1-1 0,1 1-1,-1 0 1,1-1-1,-1 1 1,1 0-1,-1-1 1,1 0-1,-2 1-88,1 0-1,0 0 1,0 0 0,-1 0-1,1 0 1,-1 0-1,1 0 1,-1 0-1,1 1 1,-1-1-1,1 0 1,-1 0-1,0 1 1,0-1-1,1 0 1,-1 1-1,0-1 1,0 0-1,0 1 1,1-1-1,-1 1 1,0 0-1,0-1 1,0 1-1,0 0 1,0-1-1,-2 1 1,-4 0 78,0-1-1,0 1 0,-1 1 1,1-1-1,0 1 1,-12 4-1,1 0-67,-24 11 0,3 3-47,2 1 1,0 2-1,-46 36 0,68-46-111,0 0 0,0 1 0,2 1 0,0 1 0,0 0 0,2 0 0,0 1 0,-13 25 0,12-17 95,2 0 0,0 0 0,2 1 0,1 1 0,-8 45 0,9-26-38,1 0 0,1 50 0,4-82 33,1-1 0,0 0 0,0 0 0,2 0 0,-1 0 0,2 0 0,-1 0 0,2-1 0,-1 1 0,2-1 0,0 0-1,0-1 1,8 12 0,-10-18 41,0 0 0,1 0-1,-1 0 1,1 0 0,0-1-1,0 1 1,0-1 0,0-1-1,1 1 1,-1-1 0,1 0-1,-1 0 1,1 0 0,0-1-1,0 0 1,0 0-1,0 0 1,0-1 0,0 0-1,0 0 1,0-1 0,6 0-1,-2-1 24,1-1 0,-1 1 0,0-2-1,0 1 1,0-1 0,0-1 0,-1 0-1,1 0 1,-1-1 0,-1 0-1,16-14 1,-8 3-29,0-1 0,-1-1 0,-1 0 1,-1-1-1,19-40 0,-6 2 103,23-75 0,-38 94-174,-1-1-1,7-78 0,-16 113-27,0-2 14,-1-1 0,1 0 0,-1 1 0,-1-1 0,1 0 0,-1 0 0,-1 1 0,-2-9 0,1 4-51,1 5 4,0 0 1,0 0-1,0 0 0,-5-8 1,6 15 26,1-1 0,0 1 0,-1-1 1,1 1-1,0 0 0,-1-1 0,1 1 0,-1 0 0,1-1 1,-1 1-1,1 0 0,-1 0 0,1-1 0,0 1 0,-1 0 1,0 0-1,1 0 0,-1 0 0,1 0 0,-1-1 1,1 1-1,-1 0 0,1 0 0,-1 0 0,1 1 0,-1-1 1,1 0-1,-1 0 0,1 0 0,-1 0 0,1 0 1,-1 1-1,1-1 0,-1 0 0,1 0 0,-1 1 0,1-1 1,-1 0-1,1 1 0,0-1 0,-1 0 0,1 1 0,0-1 1,-1 1-1,-15 20-247,5-1 255,1 1 0,1 1 0,1 0 0,1 0 1,1 0-1,1 1 0,1 0 0,1 0 0,0 26 0,2-12 4,3-1 1,1 1-1,1-1 0,2 0 1,13 40-1,-13-56 24,1 0 1,1 0-1,17 31 1,-19-40 56,1-1-1,1 0 1,-1 0 0,1 0 0,1-1-1,0 0 1,15 12 0,-21-19-27,1 0 0,-1 0 1,0 0-1,0 0 0,1-1 0,-1 1 1,1-1-1,0 0 0,-1 0 0,1 0 1,0-1-1,-1 1 0,1-1 1,0 0-1,0 0 0,-1 0 0,1-1 1,0 1-1,-1-1 0,1 0 0,0 0 1,-1 0-1,1 0 0,-1-1 0,1 0 1,-1 1-1,0-1 0,0 0 0,0-1 1,0 1-1,0 0 0,0-1 1,-1 0-1,1 1 0,-1-1 0,0 0 1,1 0-1,-1-1 0,1-3 0,19-36 359,24-76 0,-10 24-373,-29 79-34,13-31-43,1 0 1,33-50-1,-49 89 18,0 1 0,0 1 0,0-1 0,10-9 0,-13 15 5,-1 0 1,0 0-1,1 0 1,-1 0 0,1 0-1,-1 0 1,1 0-1,-1 0 1,1 1-1,0-1 1,-1 1-1,1-1 1,0 1-1,-1-1 1,1 1-1,0 0 1,0 0 0,-1 0-1,1 0 1,0 0-1,0 0 1,-1 1-1,1-1 1,0 1-1,-1-1 1,1 1-1,0-1 1,-1 1 0,3 1-1,-1 0-17,0 0-1,-1 1 1,1-1 0,-1 0 0,1 1-1,-1 0 1,0 0 0,0-1-1,0 1 1,2 5 0,11 33 67,-11-31-7,12 48 31,-2 1 0,-3 0 0,-2 1 1,-3 0-1,-2 65 0,-3-110 58,-2 1 0,0-1 0,0 1 0,-7 22 0,8-38-87,0 1 0,0 0 0,-1 0-1,1 0 1,-1 0 0,1 0 0,-1-1 0,1 1 0,-1 0-1,0 0 1,1-1 0,-1 1 0,0 0 0,1-1-1,-1 1 1,0-1 0,0 1 0,0-1 0,0 1 0,1-1-1,-1 0 1,0 1 0,0-1 0,0 0 0,0 0 0,0 0-1,0 1 1,0-1 0,0 0 0,0 0 0,0-1-1,0 1 1,0 0 0,0 0 0,0 0 0,1-1 0,-2 1-1,-2-1 15,1-1-1,-1 1 0,1-1 0,0 1 0,0-1 0,0 0 0,-5-4 0,0-1 43,-13-11-80,0-1 0,2-1-1,0 0 1,-25-37 0,41 53-49,-3-4-253,11 12-214,8 10 311,-11-11 196,0-1 0,0 1 0,1-1 0,-1 1 0,1-1 0,0 0 0,0 0-1,0 0 1,0 0 0,3 1 0,1 0 20,6 3-13,0 0 0,0-1 0,1-1 0,0 0 0,0-1 0,16 2 0,-17-4 73,-5 0-17,-1 0 0,1-1 0,0 0 0,0 0 0,0-1 0,-1 1 1,1-2-1,-1 1 0,1-1 0,14-6 0,-15 4-30,0-1 1,0 0-1,0 0 1,-1-1-1,1 0 1,-2 0-1,1-1 1,0 1-1,8-15 1,-1-2 46,20-46 1,12-53 53,-27 68-101,27-53 0,-30 85-665,-10 31 218,-3 5 336,-1-1 0,-1 1 1,-1 16-1,0 3 29,1-26 61,-1 23 30,2-1-1,0 0 0,2 0 1,11 44-1,-14-71-53,2 3 67,-1 0 0,1 0 0,-1 0 0,1 0 0,1-1 0,3 6 0,-6-9-35,0-1 0,0 0 1,1 1-1,-1-1 1,0 0-1,1 1 0,-1-1 1,0 0-1,1 0 0,-1 0 1,0 1-1,1-1 1,-1 0-1,1 0 0,-1 0 1,0 0-1,1 1 0,-1-1 1,1 0-1,-1 0 1,1 0-1,-1 0 0,1 0 1,-1 0-1,0 0 0,1-1 1,-1 1-1,1 0 1,0 0-1,0-1 13,1 0 1,-1 0 0,1-1-1,-1 1 1,0 0-1,0-1 1,1 1-1,-1-1 1,0 1 0,0-1-1,1-2 1,17-36 379,15-42 1,19-39-455,-42 97 63,10-16-61,-20 37 3,1 1 1,0-1 0,0 1-1,0-1 1,0 1-1,0 0 1,0 0-1,1 0 1,-1 0 0,1 0-1,2-1 1,-4 3 33,-1-1 0,0 1 1,1 0-1,-1 0 0,0 0 0,1 0 1,-1 0-1,1 0 0,-1 0 0,0 0 1,1 0-1,-1 0 0,0 0 0,1 0 1,-1 0-1,1 0 0,-1 0 1,0 0-1,1 0 0,-1 1 0,0-1 1,1 0-1,-1 0 0,0 0 0,1 0 1,-1 1-1,0-1 0,1 0 0,-1 0 1,0 1-1,0-1 0,1 0 1,-1 1-1,0 0 0,1 0-19,0 1 1,0 0-1,-1 0 0,1 0 0,-1 0 1,1-1-1,0 5 0,4 80-5,-4 0 1,-14 137-1,-13-3 236,-24 131-212,48-336 71,-1 1-1,-1-1 1,0 0 0,-13 28 0,10-29 150,6-10-162,0-1 1,-1 0 0,1 0-1,-1 0 1,0 0 0,1 0-1,-1-1 1,-1 1 0,1-1-1,-4 4 1,5-5-36,0 0 0,0-1 0,1 1 0,-1-1 0,0 0 0,0 1 0,0-1 0,0 0 0,0 1 0,0-1 0,0 0 0,0 0 0,0 0 0,0 0 0,0 0 0,0 0 1,0 0-1,0 0 0,0 0 0,0-1 0,0 1 0,-1-1 0,-1 0-1,1 0 1,0-1 0,0 1-1,0 0 1,0-1 0,0 0-1,0 0 1,-2-3 0,-1-1-6,1 0 0,0-1 1,0 1-1,1-1 1,-4-9-1,1-5 11,2 1-1,1-1 1,0 0 0,1 0-1,2-26 1,0 28-64,1 1-1,0-1 1,2 1-1,0 0 1,1 0-1,11-29 1,-10 35 21,0 0 0,2 0 1,-1 0-1,2 1 0,-1 0 1,1 1-1,1 0 1,0 0-1,19-16 0,2 5 52,0 1 0,2 1 0,42-18 0,-34 18-113,51-34 0,-59 30 63,-1-2 1,27-29 0,-31 27 7,-19 17-30,0 1 0,1 1 0,1 0 0,-1 0 0,15-8 0,-23 15 29,0 0 0,1 1 0,-1-1 0,0 1 0,0-1 0,1 1 0,-1 0 0,1-1-1,-1 1 1,0 0 0,1 0 0,-1 0 0,0 0 0,1 0 0,-1 0 0,1 0 0,-1 1-1,0-1 1,2 1 0,-1 0 3,0 0 0,0 0 1,0 1-1,0-1 0,-1 0 0,1 1 0,0-1 0,-1 1 0,0 0 0,1 0 0,1 2 0,2 5-14,0 1 0,-1-1 1,0 1-1,3 12 0,-4-13-18,0 5 119,0 0 1,0 0 0,-1 0 0,-1 28-1,3-53 235,0 1-1,0-1 0,8-13 1,39-64-399,-44 78 33,0 0 0,1 0 0,0 1 0,1 0 0,0 1 1,12-9-1,-20 16 38,0 1 0,1-1 0,-1 0 0,0 1 0,0-1 0,0 1 0,1-1 0,-1 1-1,0 0 1,0-1 0,1 1 0,-1 0 0,0 0 0,1 0 0,-1 0 0,0 0 0,1 0 0,-1 0 0,0 1 0,3 0 0,-2 0-4,1 0 0,-1 0-1,0 1 1,0-1 0,1 1 0,-1-1-1,0 1 1,-1 0 0,1 0 0,2 2-1,1 3-28,0 1-1,0 0 0,-1 0 1,0 0-1,3 11 0,-3-7 86,-2 0-1,0 0 1,0 0-1,-1 1 0,0-1 1,-2 18-1,0-2 411,1-27-434,0-1 1,0 0 0,0 0-1,0 0 1,0 0 0,0 0-1,0 0 1,1 1 0,-1-1 0,0 0-1,0 0 1,0 0 0,0 0-1,0 0 1,0 0 0,0 0-1,1 1 1,-1-1 0,0 0-1,0 0 1,0 0 0,0 0-1,0 0 1,0 0 0,1 0-1,-1 0 1,0 0 0,0 0-1,0 0 1,0 0 0,0 0-1,1 0 1,-1 0 0,0 0 0,0 0-1,0 0 1,0 0 0,0 0-1,1 0 1,-1 0 0,0 0-1,0 0 1,0 0 0,0-1-1,0 1 1,0 0 0,1 0-1,-1 0 1,0 0 0,0 0-1,0 0 1,0-1 0,15-8 305,14-18-41,31-50-235,-41 50-140,27-30 0,-43 54 54,0 0-1,0 0 1,0 1 0,0-1 0,0 1-1,0 0 1,7-4 0,-9 6 26,0 0 0,1-1 0,-1 1 0,0 0 1,0 0-1,0 0 0,0-1 0,0 1 0,0 0 1,0 1-1,0-1 0,1 0 0,-1 0 0,0 0 1,0 1-1,0-1 0,0 0 0,0 1 0,0-1 0,0 1 1,0-1-1,0 1 0,0 0 0,-1-1 0,1 1 1,0 0-1,0 0 0,0-1 0,-1 1 0,1 0 1,0 0-1,0 2 0,8 13-35,0 2-1,-2-1 1,0 1-1,5 19 1,-3-8-105,-5-16 130,-1-3 52,0 0 0,1-1 0,0 1 0,6 9 0,-5-12 47,-1-1-49,-1 0 0,1-1 0,1 1-1,-1-1 1,6 5 0,-8-8-3,0-1 1,0 1-1,1-1 0,-1 0 1,0 0-1,0 0 1,1 0-1,-1 0 0,1 0 1,-1-1-1,1 1 1,-1-1-1,1 0 0,-1 0 1,1 0-1,0 0 1,2 0-1,2-1 40,-1-1 0,1 1 0,-1-1 0,0 0 0,1 0 0,-1-1 0,0 0-1,-1 0 1,9-6 0,1-2 107,26-26-1,-32 28-131,0-1 0,-1 1 0,-1-2 0,1 1 0,-2-1 0,0 0 0,0 0 0,-1-1 0,0 0 0,-1 0 0,0 0 0,-1 0 0,0-1 0,-1 1 0,1-21 0,-3 31-51,0 1 1,0 0-1,0-1 1,-1 1-1,1-1 0,0 1 1,-1 0-1,1-1 0,0 1 1,-1 0-1,0-1 1,1 1-1,-1 0 0,0 0 1,0 0-1,-1-2 0,2 3 2,-1-1-1,1 1 1,-1 0-1,0 0 1,1-1-1,-1 1 0,0 0 1,1 0-1,-1 0 1,0-1-1,1 1 1,-1 0-1,0 0 0,1 0 1,-1 0-1,0 0 1,0 1-1,1-1 1,-1 0-1,0 0 0,1 0 1,-1 1-1,0-1 1,1 0-1,-1 0 0,1 1 1,-1-1-1,1 1 1,-1-1-1,0 1 1,1-1-1,-1 1 0,1-1 1,0 1-1,-2 0 1,-8 12-47,1-1 0,0 1 0,0 1 0,1-1 0,1 2 0,0-1 0,1 1 0,1 0 0,-7 30 0,10-37 58,1-1 1,0 1 0,0-1 0,1 0 0,0 1-1,0-1 1,1 1 0,0-1 0,0 1-1,4 8 1,-4-11 11,1-1 0,0 1 0,0-1 0,1 0 0,-1 0-1,1 0 1,0 0 0,0 0 0,1-1 0,-1 1 0,1-1 0,-1 0 0,1 0 0,0 0 0,0-1-1,9 5 1,-4-3 50,0-1-1,0 1 0,1-2 0,-1 1 1,1-1-1,0 0 0,-1-1 1,1-1-1,0 1 0,0-1 0,0-1 1,0 0-1,16-4 0,-15 2-6,-1 0 1,0-1-1,0 0 0,0-1 0,0 0 0,-1-1 1,0 0-1,0 0 0,0-1 0,-1 0 0,0-1 0,10-11 1,-5 2-24,-1 0 0,-1-1 0,0-1 0,15-37 0,23-83-9,-40 111-10,48-182 4,-15-3 16,-11-7-65,-30 211-2,-1 1-1,1-1 1,-1 0-1,-2-12 1,-1 14-234,-1 11-36,-3 17-101,6-19 403,-31 103-241,-18 113 1,37-138 195,3 1 0,1 90 0,18-5 38,-5-135 38,1 1-1,2-1 0,12 33 1,-18-59 8,1 0 0,0 0 0,1 0 0,0 0 0,-1 0 0,1-1 0,1 1 0,4 4 0,-7-7 13,1-1 1,0 1-1,-1-1 1,1 0 0,0 0-1,0 1 1,0-1-1,0 0 1,0-1-1,0 1 1,1 0-1,-1-1 1,0 1-1,0-1 1,0 1-1,1-1 1,-1 0-1,0 0 1,1 0-1,-1 0 1,4-2-1,0 1 8,1-1-1,-1-1 1,0 1-1,1-1 1,-1 0-1,-1 0 1,1-1-1,0 0 0,6-6 1,7-7 36,19-25-1,-20 22 34,-7 9-117,0-1 0,-2-1-1,1 0 1,-2 0 0,0 0 0,0-1-1,-1 0 1,-1-1 0,0 0 0,-1 0-1,-1 0 1,0 0 0,-1-1 0,-1 1-1,0-1 1,-1-17 0,-1 32-18,0 0 1,1 0-1,-1 0 0,0 1 1,1-1-1,-1 0 1,1 1-1,-1-1 0,1 0 1,0 1-1,-1-1 0,1 1 1,-1-1-1,1 1 1,0-1-1,0 1 0,-1-1 1,1 1-1,0 0 0,0-1 1,-1 1-1,1 0 1,0 0-1,0-1 0,0 1 1,1 0-1,31-4-132,-22 2 127,-1 1 5,1 0 1,0 0 0,0 1 0,0 0 0,16 3 0,-25-2 1,1-1 0,0 1 1,0-1-1,-1 1 0,1 0 1,0 0-1,-1 0 0,1 0 0,-1 1 1,1-1-1,-1 1 0,0-1 1,0 1-1,0 0 0,1 0 1,-2 0-1,1 0 0,0 0 1,0 1-1,-1-1 0,1 0 0,-1 1 1,0-1-1,0 1 0,0 0 1,1 3-1,1 14-22,-1 0 0,-1 0-1,-1 0 1,-4 34 0,2-27 21,1 46 0,1-70 27,0 0 0,1 0 0,-1 0 0,1 0 1,0 0-1,0 0 0,0-1 0,0 1 0,0 0 1,1-1-1,-1 1 0,1 0 0,0-1 0,0 0 1,-1 1-1,6 3 0,-6-5 19,1 0 0,-1 0 0,1-1-1,0 1 1,-1 0 0,1-1 0,0 1 0,-1-1 0,1 1-1,0-1 1,0 0 0,-1 0 0,1 0 0,0 0 0,0 0 0,-1 0-1,1 0 1,0-1 0,0 1 0,-1-1 0,1 1 0,0-1-1,-1 0 1,1 1 0,-1-1 0,1 0 0,-1 0 0,1 0-1,1-2 1,6-5-11,-1 0-1,0-1 0,-1 1 0,0-2 0,0 1 1,6-13-1,13-17-31,-26 39-6,1-1 1,-1 0-1,1 1 0,-1-1 1,1 0-1,-1 1 0,1-1 1,-1 0-1,1 1 0,0-1 0,-1 1 1,1-1-1,0 1 0,0 0 1,-1-1-1,1 1 0,0 0 1,0-1-1,-1 1 0,1 0 1,1 0-1,-1 0 2,-1 0 0,1 0 1,-1 1-1,1-1 0,-1 0 0,1 1 1,-1-1-1,1 1 0,-1-1 0,1 1 1,-1-1-1,1 1 0,-1-1 0,0 1 0,1-1 1,-1 1-1,0-1 0,0 1 0,1-1 1,-1 1-1,0 0 0,2 7-72,0 0 0,-1 0 0,1 12 1,-2-13 79,2 10-144,-1-5 226,0 1 0,1 0-1,1-1 1,7 25 0,-10-36-52,1-1 0,-1 1 0,0-1 0,0 1 0,0-1-1,1 1 1,-1-1 0,0 0 0,1 1 0,-1-1 0,0 1 0,1-1 0,-1 0 0,1 1 0,-1-1 0,0 0 0,1 1 0,-1-1-1,1 0 1,-1 0 0,1 1 0,-1-1 0,1 0 0,-1 0 0,2 0 0,-1 0 8,0 0-1,0 0 1,0 0-1,0-1 1,0 1 0,0 0-1,0-1 1,0 1 0,0-1-1,0 1 1,-1-1 0,3 0-1,2-4 59,1 0 0,-1 0 0,6-7-1,-9 8-73,49-59 280,22-25-501,-71 86 168,-1 0-1,1 1 1,0-1 0,0 1 0,0-1 0,0 1 0,0 0 0,3-2 0,-5 3 29,1 0 1,-1 0-1,1 0 0,0 0 1,-1 0-1,1 0 1,-1 0-1,1 0 0,-1 0 1,1 0-1,-1 0 1,1 0-1,0 0 0,-1 0 1,1 0-1,-1 1 1,1-1-1,-1 0 0,1 0 1,-1 1-1,1-1 1,-1 0-1,0 1 0,1-1 1,-1 1-1,1-1 1,-1 0-1,0 1 0,1-1 1,-1 1-1,0-1 1,1 1-1,-1-1 0,0 1 1,0-1-1,0 1 1,0-1-1,1 1 0,-1 0 1,0 0-1,1 3-9,0 0-1,-1 1 1,1-1-1,-1 0 1,0 0-1,0 0 1,-1 1-1,0 6 0,-12 35-136,9-34 104,-30 94 28,-34 112 209,56-175-163,-68 210 352,75-242-332,0 1-1,0-1 1,-1 0 0,-10 13 0,14-21-4,-1 0 0,1 0 0,-1 0 0,0 0 1,0 0-1,-1 0 0,1-1 0,-1 0 0,1 0 0,-1 0 0,1 0 1,-1 0-1,0 0 0,0-1 0,0 0 0,-5 1 0,7-2-34,0 0-1,1 0 0,-1 0 0,1 0 1,-1 0-1,0-1 0,1 1 1,-1-1-1,1 1 0,-1-1 1,1 1-1,-1-1 0,1 0 0,-1 0 1,1 0-1,0 0 0,-1 0 1,1 0-1,0 0 0,0 0 1,0 0-1,0-1 0,0 1 0,0 0 1,0-1-1,0 1 0,0-1 1,0-2-1,-2-3 22,0-1 0,0 0 0,-2-17 0,3 16-32,2 1 1,-1-1 0,1 0 0,0 0-1,1 0 1,2-10 0,1 0-37,9-27 0,-6 27-44,17-31 0,-20 42 47,2-3 34,1 1 0,-1 0 1,2 0-1,-1 1 1,1 0-1,1 0 1,12-10-1,-5 7 37,-1 1-1,2 1 1,29-14-1,8 1-111,84-25-1,60-1-44,-102 22-137,-57 12-2507,-38 15 2434,0-1 1,0 1-1,1-1 0,-1 0 1,0 1-1,0-1 0,0 0 1,0 0-1,0 0 0,0 0 1,0 0-1,-1 0 0,1 0 1,0 0-1,-1 0 0,1 0 1,0 0-1,-1 0 0,1-1 1,-1 1-1,0 0 0,1-2 1,3-6-1763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4:3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103 280 6464,'-79'-29'2944,"55"18"-2560,24 3 1408,5 8-1056,22-12 704,10 0-864,29-8 352,7 4-576,35-13 320,-2 6-385,26-5-95,-11 5-96,-5-6 64,-16 13-96,3 1-96,-13 7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4:4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252 632 3488,'-8'-11'641,"-10"-13"1565,17 23-2028,-1 0 0,1-1 0,0 1 0,-1 0 0,1 0 0,-1 0 0,1 0 0,-1 0 0,1 0 0,-1 1 0,0-1-1,0 0 1,-2 0 0,-2 1-119,-1-1 0,0 1-1,1 0 1,-1 1 0,1-1-1,-1 1 1,1 1 0,-1-1-1,1 1 1,-1 0 0,1 0-1,0 1 1,0 0 0,1 0-1,-1 1 1,0-1 0,1 1-1,0 0 1,0 1 0,0-1-1,0 1 1,1 0 0,0 0-1,-6 9 1,3-2-151,0 1-1,0-1 1,1 1-1,1 0 1,0 0-1,-5 25 1,8-28 126,1-1 1,0 0-1,1 0 0,0 1 1,0-1-1,1 0 1,0 1-1,0-1 0,1 0 1,1 0-1,3 11 0,-4-16 52,1 1 0,-1-1 0,1 0 0,0 0 0,0 0 0,1 0 0,-1 0 0,1-1-1,0 0 1,0 1 0,0-1 0,0-1 0,0 1 0,1 0 0,-1-1 0,1 0 0,-1 0 0,1-1 0,0 1-1,0-1 1,0 0 0,9 1 0,-5-2 85,0 1 1,0-1-1,0 0 0,-1-1 1,1 0-1,0 0 0,0-1 0,-1 0 1,1-1-1,-1 0 0,1 0 1,9-6-1,-15 7-89,0 1 0,0-1 0,0 0 0,-1 0 0,1 0 0,-1 0 0,0-1 0,1 1 0,-1 0 0,0-1 0,0 0 0,-1 0 0,1 1 0,0-1-1,-1 0 1,0 0 0,0 0 0,0-1 0,0 1 0,0 0 0,0 0 0,-1 0 0,0-1 0,0 1 0,0 0 0,0-7 0,-2 2-40,0 0 0,0 0 0,-1 0 0,0 0 0,-1 0 0,1 1 0,-1-1 1,-1 1-1,-6-8 0,5 8-86,-1 0 1,0 0 0,0 1 0,0 0 0,-1 1 0,0 0-1,0 0 1,-11-5 0,14 8-70,0-1-1,0 1 0,0-1 1,-1 2-1,1-1 0,-1 0 1,1 1-1,-1 0 0,0 1 1,1-1-1,-1 1 1,-10 1-1,4-1-605,8-1 209,7-1 54,2 1 598,0-1 1,0 0 0,1 0-1,-1-1 1,-1 0 0,1 0-1,7-5 1,31-32 554,-24 21-493,117-113 447,-110 109-605,-1-2 1,-1 0-1,-2-2 1,0-1-1,-2 0 1,26-50-1,-22 23 13,17-61 0,-21 57-294,-17 50 28,-1 5 12,-2 9 48,1 4 88,3 56-45,-7 112 0,0-116 125,-43 409-85,-27-84 400,46-271-48,-5-2 0,-72 171 0,102-280-251,-32 65 455,31-63-362,-2 1 1,1-1 0,-1 0-1,1 0 1,-2-1-1,1 0 1,-11 9-1,14-13-78,0 1 0,-1-1-1,1 0 1,-1 0-1,1 0 1,0 0-1,-1 0 1,0-1-1,1 1 1,-1-1-1,1 0 1,-1 0 0,0 0-1,1 0 1,-1 0-1,0 0 1,1-1-1,-1 1 1,1-1-1,-1 1 1,1-1-1,-1 0 1,1 0 0,-1-1-1,1 1 1,0 0-1,0-1 1,0 1-1,0-1 1,0 0-1,-3-2 1,1-1-30,0 1 0,0-1 0,0 0 0,0 0 0,1 0 0,0 0 0,0-1 0,0 1 0,1-1 0,0 0 0,0 1 0,-1-8 0,2 5-22,1 1 0,0-1 0,0 1 0,1-1 0,0 1 0,1 0 0,-1-1 0,1 1 0,4-8 0,-6 13 0,8-19 0,1 0 0,1 0 0,17-27 0,-26 47 0,20-32-15,2 1-1,1 2 0,1 0 0,57-51 1,-35 40 4,3 3-1,72-42 1,-115 76 16,12-8 15,1 1 1,1 0-1,26-9 0,-16 15 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4:4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1411 3648,'-5'7'1938,"8"-8"-335,13-12 226,-5-2-1301,-1-1 0,-1 0 0,0 0 0,-1-1 0,0 0 0,5-24 0,11-29 4,24-65 366,-28 90-764,1 1 0,3 0 0,1 2 0,2 1 0,2 1 0,35-36 0,-60 71-183,1 1 0,0 0 0,0 0 0,9-6 0,-13 10 33,0-1 1,0 1 0,0-1 0,1 1-1,-1-1 1,0 1 0,0 0 0,0 0 0,0-1-1,0 1 1,1 0 0,-1 0 0,2 0-1,-2 1 11,-1-1 0,1 0-1,0 0 1,-1 1 0,1-1-1,-1 0 1,1 1 0,-1-1-1,1 1 1,-1-1 0,0 1 0,1-1-1,-1 1 1,1-1 0,-1 1-1,0-1 1,0 1 0,1 0-1,-1-1 1,0 1 0,0-1-1,0 1 1,1 0 0,-1-1-1,0 1 1,0 0 0,0 0-1,0 13 58,-1-1 0,0 1 0,-1-1-1,-1 0 1,-6 22 0,2-6-27,-2 11 32,-24 126 361,31-149-100,1-11 373,6-12 78,5-9-275,23-27-395,1 2 1,2 0-1,2 3 1,2 1 0,68-47-1,-104 80-176,0 0-1,0 1 1,0-1-1,1 1 1,-1 0-1,1 0 1,5-1-1,-9 3 70,1 0-1,-1 0 1,0 0 0,0 0 0,1 0-1,-1 0 1,0 0 0,0 0-1,0 0 1,1 1 0,-1-1 0,0 0-1,0 1 1,0-1 0,0 1-1,1-1 1,-1 1 0,0 0 0,0-1-1,0 1 1,0 0 0,-1 0-1,1 0 1,0 0 0,0 0 0,0 0-1,-1 0 1,1 0 0,0 0-1,-1 0 1,1 1 0,5 14-8,-1 0 0,-1 0 1,0 0-1,3 31 0,2 15-87,-1-16 170,-5-26 41,1 1 0,9 30-1,-11-46-75,-1-1 0,1 1-1,0-1 1,0 0 0,1 1-1,-1-1 1,1 0 0,0-1-1,0 1 1,0 0 0,1-1-1,-1 0 1,1 0-1,0 0 1,0 0 0,5 2-1,-8-4-3,0-1 0,1 1 0,-1-1-1,0 1 1,1-1 0,-1 0 0,0 0-1,1 0 1,-1 0 0,1 0 0,-1 0-1,0 0 1,1 0 0,-1 0-1,0-1 1,1 1 0,-1-1 0,0 1-1,1-1 1,0 0 0,2-2 35,1 1 1,-2-1-1,1 0 1,4-4-1,-2 1 24,8-7 45,-1 0-1,0-1 1,11-18-1,-4 6-17,11-15 158,-2-2 0,29-58 0,-56 98-263,-1-1-1,1 1 1,0-1 0,-1 1 0,0-1-1,0 0 1,0 1 0,0-1 0,0 0-1,-1 0 1,0 0 0,0 0-1,0 1 1,0-1 0,-1 0 0,1 0-1,-1 0 1,0 1 0,0-1 0,0 0-1,-3-5 1,3 7-50,0 1 0,0 0 0,-1-1 1,1 1-1,0 0 0,0 0 0,-1 0 0,1 0 0,0 0 0,-1 0 0,1 0 1,-1 0-1,1 1 0,-1-1 0,0 0 0,1 1 0,-1-1 0,0 1 0,1 0 1,-1 0-1,0 0 0,1 0 0,-1 0 0,0 0 0,1 0 0,-1 0 1,0 0-1,1 1 0,-1-1 0,0 1 0,1-1 0,-1 1 0,1 0 0,-3 1 1,-2 1-10,0 1 1,1 0 0,-1-1 0,1 2 0,0-1-1,0 0 1,-5 8 0,1-1 7,1 1-1,1 1 1,0-1 0,0 1-1,1 0 1,1 1 0,0-1-1,1 1 1,-3 15-1,4-9 30,0 0 1,2 0-1,0 0 0,1 0 0,5 38 0,-4-51 37,1 0 0,-1-1 0,1 1 0,0 0 0,1 0 0,0-1 0,0 0 0,0 1 0,1-1 0,0 0 0,0-1 0,5 6 0,-7-8 9,1-1-1,0 1 1,0-1-1,0 0 1,0 0-1,0 0 1,0 0-1,1-1 1,-1 1-1,0-1 1,1 0-1,-1 0 1,1 0-1,0-1 1,-1 1-1,1-1 1,0 0 0,-1 0-1,1 0 1,0 0-1,-1-1 1,1 1-1,-1-1 1,8-3-1,3-1 62,-1-1 0,0 0 0,0-2 0,0 1 0,17-15 0,56-52 99,34-50 49,-34 33-212,-72 77-26,-9 7-72,1 1 1,0 1-1,12-10 1,-18 15 54,1 0 1,-1 0 0,0 0-1,0 1 1,0-1-1,0 0 1,0 0 0,0 0-1,0 0 1,0 1-1,0-1 1,1 0 0,-1 0-1,0 0 1,0 1-1,0-1 1,0 0 0,0 0-1,0 1 1,0-1-1,0 0 1,-1 0 0,1 0-1,0 1 1,0-1 0,0 0-1,0 0 1,0 0-1,0 0 1,0 1 0,0-1-1,0 0 1,-1 0-1,-15 52-151,-13 71-1,24-91 175,1-1 1,2 0-1,2 60 0,4-66 177,-4-24-159,0-1-1,1 1 1,-1 0 0,0 0-1,0-1 1,0 1 0,1 0-1,-1-1 1,0 1-1,1 0 1,-1-1 0,1 1-1,-1 0 1,1-1 0,-1 1-1,1-1 1,0 1 0,0-1-15,-1 1 0,0-1 0,1 0 0,-1 0 0,1 0 0,-1 0 0,0 0 0,1 0 0,-1 0 0,1 0 0,-1 0 0,0 0 0,1 0 0,-1 0 1,1-1-1,-1 1 0,0 0 0,1 0 0,-1 0 0,0 0 0,1-1 0,2-1 41,-1 1 0,0-1 0,0 0 0,-1 0 0,1 0 0,2-3 0,6-12 70,0-1-1,-1 0 1,12-37 0,0 2-43,-5 15-54,-7 17-56,1 0 1,18-29-1,32-40-664,-63 94 604,1 1-1,0-1 1,1 1 0,-1-1 0,1 1-1,-2 7 1,-5 39 108,7-43-80,-1 7 35,-8 76-190,10-80 251,0-1-1,0 0 1,1 1-1,1-1 1,0 0 0,5 16-1,-7-25-20,0 0-1,0 0 1,0 0 0,1 0-1,-1-1 1,0 1-1,1 0 1,-1 0 0,1 0-1,-1-1 1,1 1-1,-1 0 1,1-1 0,-1 1-1,1 0 1,0-1 0,-1 1-1,1-1 1,0 1-1,-1-1 1,1 1 0,0-1-1,0 0 1,0 1-1,-1-1 1,1 0 0,0 0-1,0 1 1,0-1 0,0 0-1,0 0 1,-1 0-1,1 0 1,0 0 0,0 0-1,0 0 1,0-1-1,0 1 1,0 0 0,-1 0-1,1-1 1,0 1 0,0 0-1,0-1 1,-1 1-1,2-1 1,8-8 96,0 0 0,0 0 0,0 0-1,13-20 1,2-1 13,44-41 50,-34 36-170,-1-1 1,-2-2-1,37-56 1,-34 30-7,50-128 0,31-150-119,-91 231 98,-21 87-43,-4 14-316,-4 13 11,-7 16 108,1 5 188,1 0 0,-10 44-1,-2 52-119,16-90 200,-12 133-15,8-62 11,3-49-28,2-1 0,4 80-1,17 0-13,-10-83 84,-5-33 38,5 26 89,-6-38-118,0 0-1,0 0 1,0 0-1,1-1 1,-1 1 0,1 0-1,0 0 1,-1-1-1,1 1 1,4 2-1,-6-4-33,1-1-1,-1 1 0,1-1 0,-1 1 0,1-1 0,0 0 1,-1 1-1,1-1 0,0 0 0,-1 1 0,1-1 1,0 0-1,-1 0 0,1 0 0,0 0 0,-1 0 0,1 0 1,0 0-1,0 0 0,-1 0 0,1 0 0,0 0 0,1 0 1,-1-1 10,1 0 1,0 0 0,0 0 0,-1 0-1,1 0 1,-1 0 0,1 0 0,-1-1-1,2-1 1,4-5 88,-1 0 0,10-16 0,-12 18-52,20-33 26,2 1 1,49-54 0,-21 27-4,-18 20-153,-28 35-189,-8 10 244,0 0-1,0-1 1,0 1-1,0 0 1,0 0-1,0 0 1,0 0-1,0 0 0,0-1 1,0 1-1,0 0 1,0 0-1,1 0 1,-1 0-1,0 0 1,0-1-1,0 1 1,0 0-1,0 0 1,0 0-1,1 0 0,-1 0 1,0 0-1,0 0 1,0 0-1,0 0 1,1 0-1,-1 0 1,0 0-1,0 0 1,0 0-1,0 0 0,1 0 1,-1 0-1,0 0 1,0 0-1,0 0 1,0 0-1,1 0 1,-1 0-1,0 0 1,0 0-1,0 0 0,0 0 1,0 0-1,1 0 1,-1 0-1,0 1 1,0-1-1,0 0 1,0 0-1,0 0 1,0 0-1,1 0 0,-1 0 1,0 1-1,0-1 1,0 0-1,0 0 1,0 0-1,9 7-5,-2-2-39,0 0 0,-1 1 1,0 0-1,6 7 0,8 7 68,30 37-139,-31-35 153,23 22 1,-36-39 13,0 1-1,0-1 1,1 0 0,0-1-1,0 0 1,1 0 0,-1 0-1,12 3 1,-15-6-6,0 0 1,0-1-1,0 1 1,0-1-1,0 0 1,0 0-1,0 0 1,0-1-1,0 0 0,0 1 1,0-1-1,0 0 1,-1-1-1,1 1 1,5-4-1,4-2 142,0-1 1,21-18-1,-23 17-125,25-24 51,-8 6-124,-15 12-225,-10 11-34,-5 9 196,0 0 1,0 0 0,1 0 0,-2 10 0,0-2-7,2-5 75,-1 1-1,1-1 1,1 1 0,0-1 0,0 1 0,1 0 0,0-1 0,3 12 0,-4-16 35,1-1 0,0 1 1,0 0-1,1-1 1,-1 0-1,1 1 1,0-1-1,0 0 1,0 0-1,0 0 0,0 0 1,1 0-1,-1 0 1,1-1-1,0 1 1,-1-1-1,1 0 1,1 1-1,-1-1 0,0-1 1,6 3-1,-6-3 11,0-1-1,1 0 1,-1 1-1,0-2 0,1 1 1,-1 0-1,0-1 0,1 1 1,-1-1-1,0 0 1,0 0-1,0 0 0,0-1 1,0 1-1,0-1 1,3-1-1,4-2 95,2-2-11,-1-1 1,0-1-1,0 1 0,0-2 0,-1 1 0,12-16 0,-11 14-9,-5 4-53,1-1-1,-1 0 1,0 1 0,-1-2-1,7-12 1,-11 19-59,0-1 1,0 1-1,0 0 1,0-1-1,-1 1 1,1-1-1,-1 1 1,1-1-1,-1 1 1,0-1-1,0 1 1,0-1-1,0 0 1,-1 1 0,1-1-1,-1 1 1,1-1-1,-1 1 1,0 0-1,0-1 1,0 1-1,0 0 1,0-1-1,-1 1 1,1 0-1,-2-2 1,0 2-15,0-1 0,0 1 0,0 0 0,0 0 0,-1 0 0,1 0 0,0 1 0,-1-1 0,1 1 0,-1 0 0,1 0 0,-7 0 0,1-1-22,0 1 0,0 1 0,0 0-1,-14 2 1,6-1 37,9 0-48,0-1-1,0 1 1,1 1 0,-10 2 0,43-4 125,184-24 58,-170 19-144,-20 2-15,0 1 0,1 0 0,0 2-1,-1 0 1,27 4 0,-44-3 26,0 0 0,0 0 0,0 0 1,0 1-1,0-1 0,0 1 0,0 0 0,4 4 0,-5-5 2,-1 0 0,1 0 0,-1 1 0,0-1-1,0 1 1,1-1 0,-1 1 0,0-1 0,0 1-1,-1 0 1,1-1 0,0 1 0,0 0-1,-1 0 1,1 0 0,-1-1 0,1 3 0,-2 5 17,0 0 1,-1 0-1,-4 16 1,0-1 103,4-17-126,0 6 304,5-12-42,6-8 36,42-44 150,-36 35-535,1 0 0,18-15-1,-22 21 34,-6 6-18,-1-1-1,1 1 1,9-5-1,-13 8 67,0 0-1,0 0 1,0 0-1,0 1 1,0-1-1,0 1 1,0-1-1,-1 1 1,1 0-1,0 0 1,0 0-1,0 0 1,0 0-1,0 1 1,0-1-1,0 0 1,3 2-1,18 8 10,40 23 0,14 7 170,-52-30 235,1-1 1,42 10 0,-56-17-587,1 0 0,24 0 0,-29-3-517,0 1 0,0-1 0,0-1 0,0 1 0,11-5 0,-4 2-881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4:2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58 149 2144,'-2'-2'2589,"1"2"-2265,1 0-1,-1 0 1,1-1 0,0 1-1,-1 0 1,1 0 0,-1 0-1,1 0 1,0 0 0,-1 0-1,0 0 1,-6 3 2863,6-3-3059,1 0 0,-1 0 0,1 1 0,-1-1 0,1 0 0,0 0 0,-1 0-1,1 0 1,-1 1 0,1-1 0,-1 0 0,1 0 0,-1 0 0,1 0 0,-1 0 0,1 0 0,-1 0 0,1 0 0,-1 0-1,1-1 1,-1 1 0,0 0 0,1 0-108,0 0 0,-1 0 0,1 0-1,0 0 1,0 0 0,0 0 0,0 0-1,0 0 1,-1 0 0,1-1 0,0 1-1,0 0 1,0 0 0,0 0 0,0 0 0,0 0-1,0 0 1,-1 0 0,1 0 0,0 0-1,0 0 1,0-1 0,0 1 0,0 0-1,0 0 1,0 0 0,0 0 0,0 0 0,0 0-1,0-1 1,0 1 0,-1 0 0,1 0-1,0 0 1,0 0 0,0 0 0,0 0-1,0-1 1,0 1 0,0 0 0,0 0 0,0 0-1,1 0 1,-1 0 0,0-1 0,0 1-1,0 0 1,0 0 0,0 0 0,0 0-1,0 0 1,0 0 0,0 0 0,0-1 0,0 1-1,0 0 1,1 0 0,-1 0 0,0 0-1,0 0 1,0 0 0,0 0 0,0 0 0,0-1 506,0 1-509,0 0 0,0 0 1,-1-1-1,1 1 0,0 0 0,0 0 0,0 0 0,-1-1 0,1 1 0,0 0 0,0 0 1,0-1-1,0 1 0,-1 0 0,1 0 0,0-1 0,0 1 0,0 0 0,0-1 0,0 1 1,0 0-1,0-1 0,0 1 0,0 0 0,0 0 0,0-1 0,0 1 0,0 0 0,0-1 1,0 1-1,0 0 0,0 0 0,0-1 0,0 1 0,1 0 0,-1-1 0,0 1 0,4-11 613,27-35 522,-8 26-523,-21 17-590,1 0 0,-1 1 0,1 0-1,0-1 1,0 1 0,0 0 0,0 1 0,0-1-1,4-1 1,10-6 144,33-13-12,-50 22-168,0 0 1,0-1-1,0 1 0,1 0 1,-1 0-1,0 0 1,0 0-1,0 0 1,1 0-1,-1 0 0,0 0 1,0-1-1,1 1 1,-1 0-1,0 0 0,0 0 1,0 0-1,1 0 1,-1 0-1,0 0 1,0 0-1,1 0 0,-1 1 1,0-1-1,0 0 1,1 0-1,-1 0 1,6 7 139,0 1-9,-4-4-43,1 0 1,-1 0-1,-1 0 0,1 0 0,-1 0 1,0 1-1,1-1 0,-2 0 0,1 1 1,-1-1-1,1 1 0,-1-1 0,-1 7 1,0 8 106,-9 37 1,-5 5 350,-25 61 0,23-70-427,-6 16-174,14-46 40,-2 6 93,-1-1-1,-19 32 0,21-43-30,5-8 62,0 0-1,0-1 0,-8 10 1,3-10-9,10-14-104,2 4-30,-1 0-1,1 0 1,-1 0-1,1 0 1,0 1-1,0-1 1,3-2 0,17-18-85,-15 15 128,1 0 0,10-8 0,-13 12-2,0 0 0,1 0 0,0 1 0,0 0 0,0 0 0,1 0 0,-1 1 0,8-2 0,-11 3 14,1 1 0,-1-1 0,0 1 0,0 0 0,0 0 0,0 1 0,0-1 0,0 0 0,1 1 0,-1 0 0,0 0 0,0 0 0,0 0 0,-1 0 0,1 1 0,0-1 0,0 1 0,-1 0 0,5 3 0,4 4 67,-1 0 0,0 1-1,0 1 1,11 15 0,-17-20 123,1 0 1,-1-1 0,10 8-1,-12-11-59,-2 2 70,0 0-1439,-7-10-4373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4:4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99 300 4992,'-72'-20'2240,"51"16"-1952,16-1 1120,10 5-832,21-11 608,9-1-672,33-13 640,4 5-672,41-15 64,3 7-352,24-4 32,-9 8-128,3-5 352,-12 9-224,12-3-2304,-16 11 1120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4:4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1276 2720,'0'0'30,"0"1"1,0-1-1,1 0 0,-1 0 1,0 0-1,0 0 0,0 0 1,0 0-1,0 0 0,0 0 1,0 0-1,1 0 0,-1 0 1,0 0-1,0 0 0,0 0 1,0 0-1,0 0 1,0 0-1,0 0 0,1 0 1,-1 0-1,0 0 0,0 0 1,0 0-1,0 0 0,0 0 1,0 0-1,1 0 0,-1 0 1,0 0-1,0 0 0,0-1 1,0 1-1,0 0 0,0 0 1,0 0-1,0 0 0,0 0 1,0 0-1,1 0 1,-1 0-1,0 0 0,0-1 1,0 1-1,0 0 0,0 0 1,0 0-1,0 0 0,0-1 1,11-11 1689,10-14 649,24-38-669,105-154 929,-19-6-1326,9-57-306,15-19-691,-104 203-265,-49 94-35,2-4-106,0-1 0,5-15 1,-9 22 85,0 1 1,1 0 0,-1 0 0,0-1 0,0 1 0,0 0 0,0-1 0,0 1-1,0 0 1,1-1 0,-1 1 0,0 0 0,0-1 0,0 1 0,0 0 0,0-1-1,0 1 1,-1 0 0,1-1 0,0 1 0,0 0 0,0-1 0,0 1-1,0 0 1,0-1 0,0 1 0,-1 0 0,1 0 0,0-1 0,-1 1 0,-8 3-267,-12 15 87,13-9 177,1-1 0,0 1 1,0 1-1,-8 15 1,6-10 13,-18 31 59,-26 66 0,-12 52 14,45-109-96,-151 364 206,118-309 20,-4-2 0,-90 129 0,93-167-36,28-37 558,-42 69-1,68-102-713,-1 0 0,1 0 0,0 0 0,0 0 0,0 0 0,0 1 0,0-1 0,0 0 0,0 0 0,0 0 0,0 0 0,0 0 0,0 0 0,0 0 0,-1 0 0,1 0 0,0 1 0,0-1 0,0 0 0,0 0 0,0 0 0,0 0 0,0 0 0,0 0 0,0 0 0,0 1 0,0-1 0,0 0 0,0 0 0,0 0 0,0 0 0,0 0 0,0 0 0,1 0 0,-1 0 0,0 1 0,0-1 0,0 0 0,0 0 0,0 0 0,0 0 0,0 0 0,0 0 0,0 0 0,0 0 0,0 0 0,0 0 0,1 0 0,-1 1 0,0-1 0,0 0 0,0 0 0,0 0 0,0 0 0,0 0 0,0 0 0,1 0 0,8-3 277,17-11-83,-25 14-195,10-7 14,88-54 187,-79 47-159,-1-1 0,-1 0 1,18-21-1,10-20 86,74-119 0,-104 149-126,64-99 37,-57 92-81,44-47 0,82-71 221,-101 103-337,-37 34 144,-10 12 11,0 0 0,1 0 0,-1 1 0,1-1 0,-1 0 0,1 0 0,0 1 0,0-1 0,0 1-1,3-2 1,-3 2-45,-2 1 27,0 0 0,0 0 0,0 0-1,0 0 1,0-1 0,1 1 0,-1 0-1,0 0 1,0 0 0,0 0 0,0 0-1,0 0 1,1 0 0,-1 0 0,0 0-1,0 0 1,0 0 0,0 0 0,1 0-1,-1 0 1,0 0 0,0 0-1,0 0 1,0 0 0,0 0 0,1 1-1,-1-1 1,0 0 0,0 0 0,0 0-1,0 0 1,0 0 0,1 0 0,-1 0-1,0 0 1,0 1 0,0-1 0,0 0-1,0 0 1,0 0 0,6 5-22,-4-3 31,0 0 0,0 1 0,-1-1 1,1 0-1,0 0 0,-1 1 0,1-1 1,-1 1-1,0 0 0,0-1 0,0 1 1,0 0-1,-1-1 0,1 1 0,-1 0 1,1 3-1,-1 5-58,0 1 1,-3 20-1,1-21 52,1-1 1,1 21-1,1-23 48,0 0 0,1-1 0,0 1-1,0-1 1,1 1 0,0-1-1,0 0 1,0 0 0,1 0-1,0-1 1,1 1 0,-1-1 0,1 0-1,12 11 1,-13-14 10,1 1 0,0-1 1,0 1-1,0-1 0,0-1 0,0 1 1,1-1-1,-1 0 0,1 0 0,-1 0 1,1-1-1,0 0 0,0 0 0,-1-1 1,1 1-1,0-1 0,0 0 0,0-1 1,0 0-1,10-2 0,6-5 57,0 0 0,30-18 0,-24 12-52,112-58 114,8-3-9,-24 9-147,-116 63 72,-9 5-262,-16 8-210,-9 3 309,2 1 0,0 1 1,-40 34-1,49-35 68,0 0 1,1 1-1,0 1 0,1 1 0,-20 35 0,22-32-16,1 0-1,-10 32 0,16-41 45,1-1-1,1 1 1,0 0-1,0 0 0,1 0 1,1-1-1,0 13 1,0-22 8,0 0 1,0 0-1,1 0 1,-1 0-1,0 0 0,0 0 1,1 0-1,-1 0 1,0 0-1,1 0 1,-1 0-1,1-1 1,-1 1-1,2 1 0,-2-1-12,1-1 0,-1 0 0,1 0 0,-1 1 0,1-1-1,-1 0 1,1 0 0,-1 1 0,1-1 0,-1 0-1,1 0 1,-1 0 0,1 0 0,-1 0 0,1 0 0,-1 0-1,1 0 1,-1 0 0,2 0 0,1-1 42,0 0 0,0-1 0,0 1 0,-1 0 0,1-1 0,4-3 0,16-12 223,-1-1 0,32-34 0,33-48-52,26-50-118,-100 128-443,-13 17-72,-9 10 154,3 0 231,1 0 0,0 0-1,0 0 1,0 0 0,1 1-1,-1 0 1,1 0 0,1 0-1,-1 0 1,1 1 0,0-1-1,1 1 1,-1 0 0,1 0-1,1 0 1,-1 0 0,1 0-1,1 0 1,-1 0 0,1 1-1,0-1 1,1 0 0,1 11-1,0-10 46,0-1 0,0 1 0,0-1 0,1 1-1,0-1 1,1 0 0,0 0 0,7 10 0,-9-14 7,1 0 1,0 1-1,0-1 0,0-1 1,0 1-1,0 0 0,1-1 1,-1 1-1,1-1 1,0 0-1,-1 0 0,1-1 1,0 1-1,0-1 1,0 0-1,0 0 0,8 1 1,-4-2 24,-1 0 0,1-1 0,-1 0 0,0 0 0,1-1 1,-1 0-1,0 0 0,0 0 0,0-1 0,0 0 0,9-6 0,8-7 96,37-29-1,-31 22-201,25-14 117,85-42 0,-2 1 87,-112 61-79,-1 0 1,-1-2-1,25-24 1,-22 12-250,-51 43-752,-14 13 743,2 2 0,-55 53 0,77-66 156,1 1-1,1 0 1,0 1 0,1 1-1,-18 34 1,23-37 19,0 0 0,1 1 0,0 0 0,1-1 0,1 2 0,0-1 0,1 0-1,0 16 1,2-24 18,1 0 0,-1-1 0,1 1 0,0-1 0,1 1 0,0-1 0,0 1 0,0-1 0,6 10 0,-6-13 19,-1 0 0,1 0-1,1 0 1,-1-1 0,0 1-1,1 0 1,-1-1 0,1 0-1,0 1 1,0-1 0,-1 0-1,2-1 1,-1 1 0,0 0-1,0-1 1,0 0 0,1 1-1,-1-2 1,1 1 0,3 1-1,-1-2 18,1 0 0,0 0 0,-1-1 0,1 0 0,-1 0 0,1 0 0,-1-1 0,1 0 0,-1 0 0,0-1 0,0 1 0,0-1 0,0-1 0,-1 1 0,1-1 0,-1 0 0,0 0 0,0-1 0,6-6 0,3-5 68,0-1 0,-1-1 0,0 0 0,16-33 0,-21 35-105,0-1 1,0 0-1,-2-1 0,0 0 0,-1 0 0,-1 0 0,-1-1 0,2-23 0,-5 40-28,0 0-1,0 0 0,0 0 1,-1 1-1,1-1 0,0 0 0,-1 0 1,0 0-1,1 1 0,-2-3 1,2 3 4,-1 0 0,0 1 0,1-1 0,-1 0 0,1 1 1,-1-1-1,0 1 0,1-1 0,-1 1 0,0-1 0,0 1 1,0-1-1,1 1 0,-1 0 0,0 0 0,0-1 0,0 1 1,0 0-1,0 0 0,1 0 0,-1 0 0,0 0 0,0 0 1,0 0-1,0 0 0,-1 0 0,0 1-10,-1-1-1,1 1 1,0 0 0,-1 0-1,1 0 1,0 0 0,0 1-1,0-1 1,0 0 0,0 1-1,0 0 1,0-1 0,0 1 0,0 0-1,1 0 1,-3 3 0,-1 3-23,0 1 1,0-1 0,-6 16 0,-9 38-17,3 1 0,-11 66 0,10-41 24,-85 400 122,90-430 13,-2 0 0,-2 0 1,-28 59-1,33-94 112,-25 39 1,32-55-123,0 0 1,-12 13 0,14-18-52,0 0 0,0 1 0,0-1 0,0 0 0,-1 0 0,1-1 0,0 1-1,-1-1 1,-6 2 0,8-2-17,0 0 0,-1-1 0,1 0 0,0 1 0,-1-1 0,1 0 0,-1 0 0,1 0 0,-1 0 0,1-1 0,-1 1 0,1 0-1,0-1 1,-1 0 0,1 0 0,0 0 0,0 0 0,-1 0 0,1 0 0,0 0 0,0-1 0,0 1 0,0-1 0,1 1 0,-1-1 0,0 0 0,1 0-1,-1 0 1,1 0 0,-1 0 0,1 0 0,0 0 0,0 0 0,-1-4 0,-3-6-25,1-1 1,1 1-1,0-1 0,0 1 1,2-1-1,-1 0 1,1-17-1,2-5-32,8-51 1,-5 59 1,1 0 1,1 1-1,1 0 0,1 0 0,2 1 1,0 0-1,2 0 0,16-26 1,-19 39 15,0 1 0,1-1 0,0 2 0,1-1 0,19-14 0,67-38 69,-26 18-37,-41 25-25,-2 0 0,0-2 0,-1-2 0,39-43 0,10-44 194,-39 54-93,9-14-73,-15 23-102,58-70 0,-88 116 87,15-17-69,1 1-1,1 0 0,37-28 1,-53 45 33,1-1 0,-1 1 1,0 0-1,0 0 1,1 0-1,-1 0 0,1 0 1,-1 0-1,1 1 1,-1 0-1,1-1 0,-1 1 1,1 0-1,-1 0 0,1 0 1,-1 0-1,1 1 1,0-1-1,-1 1 0,3 0 1,-3 0 29,0 0 0,0 0 0,0 0 0,0 0 0,-1 1 0,1-1 0,0 0 0,-1 1 0,1 0 0,-1-1 0,1 1 0,-1 0 0,0-1 0,0 1 0,0 0 0,0 0 0,0 0 0,0 0 0,-1 0 0,1 0 0,0 0 0,-1 1 0,1 3 0,-1 4 36,-1 1 0,0-1 1,-1 1-1,0-1 0,-4 13 1,2-6-47,-10 34 14,-7 36 220,19-75-167,2-8 110,0-1 0,0 0-1,-1 0 1,1 1-1,-3 5 1,22-37 526,-3 7-566,-2 2-49,0 0-1,28-25 1,-17 21-115,42-27 1,-54 42-64,0 0 0,1 1 0,0 0 0,1 1 1,20-6-1,-32 11 78,-1 1 0,1-1 1,-1 1-1,1-1 1,-1 1-1,1 0 0,0 0 1,-1 0-1,1 1 0,-1-1 1,3 1-1,-3 0 18,-1-1 0,0 1 0,0 0 1,0-1-1,1 1 0,-1 0 0,0 0 0,0 0 0,0 0 0,0 0 1,0 0-1,0 0 0,0 0 0,-1 0 0,1 0 0,0 1 0,-1-1 0,1 0 1,-1 0-1,1 1 0,-1-1 0,1 2 0,1 8 0,-1 0 0,-1-1 1,1 1-1,-2 0 0,-1 15 0,0-12 118,2 1 0,0 17 0,5 7-2,-5-39-91,0 1 0,0-1 0,0 0 0,0 0 0,0 1 0,0-1 0,0 0 0,0 0 0,0 1 0,0-1 0,0 0 0,0 0 0,0 1 0,1-1 0,-1 0 1,0 0-1,0 0 0,0 1 0,0-1 0,0 0 0,0 0 0,1 0 0,-1 0 0,0 1 0,0-1 0,0 0 0,1 0 0,-1 0 0,0 0 0,0 0 0,0 1 0,1-1 0,-1 0 0,0 0 1,0 0-1,1 0 0,-1 0 0,0 0 0,0 0 0,1 0 0,-1 0 0,0 0 0,0 0 0,1 0 0,-1 0 0,0 0 0,0 0 0,1 0 0,-1-1 0,0 1 0,0 0 0,0 0 0,1 0 1,-1 0-1,0 0 0,12-12 62,-10 9-29,42-50 96,5-4-105,-43 50-112,1 1-1,0 0 0,1 0 1,-1 1-1,1 0 0,9-5 1,-15 9 50,-1 1 1,1-1-1,0 0 1,0 1-1,-1-1 1,1 1-1,0-1 1,0 1-1,0 0 1,0 0-1,-1 0 1,1 0-1,0 0 1,0 0-1,0 1 1,-1-1-1,1 0 1,0 1-1,0 0 1,0-1-1,-1 1 1,1 0-1,2 1 1,0 2-9,1 0 1,-1 0-1,0 0 1,0 1-1,6 8 1,8 9 50,-18-21-15,6 4 31,0 1 1,0-1 0,7 5 0,-11-8-14,1-1 0,0 0 0,0 1 1,-1-1-1,1 0 0,0-1 0,0 1 1,0 0-1,0-1 0,0 1 0,5-1 1,3-1 94,-1 0 0,1 0 1,0-1-1,20-7 1,44-19 92,-42 14-96,-16 8-45,0-2 0,30-18 0,-40 22-40,-1 0 0,0-1 0,0 0 1,-1-1-1,1 1 0,-1-1 0,0 0 0,-1 0 0,7-12 0,-6 9-48,-1 0 0,0-1-1,0 1 1,-1-1 0,3-13 0,-6 22 3,0 0 1,0 1-1,0-1 1,1 0-1,-1 1 1,0-1-1,0 0 1,0 0-1,0 1 1,0-1 0,0 0-1,0 0 1,0 1-1,-1-1 1,1 0-1,0 1 1,0-1-1,-1 0 1,1 0-1,0 1 1,-1-1-1,1 1 1,0-1 0,-1 0-1,1 1 1,-1-1-1,1 1 1,-1-1-1,1 1 1,-1-1-1,0 1 1,1-1-1,-1 1 1,0 0-1,1-1 1,-1 1 0,0 0-1,1 0 1,-1 0-1,-1-1 1,-1 1-34,0 0 0,1 1 0,-1-1 1,0 1-1,0-1 0,0 1 0,1 0 1,-1 0-1,-4 2 0,-13 7-35,1 0 0,-1 2 0,2 0-1,0 1 1,-25 24 0,33-27 70,0 0-1,1 1 0,0 0 1,0 0-1,2 1 1,-1 0-1,2 1 1,-1-1-1,-7 27 0,12-33 28,1 0 0,0 0 0,0 0 0,1 0 0,-1 0 0,1 0 0,1 0 0,-1 0 0,1 0 0,0 0 0,1 0 0,-1 0 0,1 0 0,0 0 0,4 7 0,-4-10 22,0 0 0,-1 0-1,1 0 1,1 0-1,-1 0 1,0-1 0,1 1-1,-1-1 1,1 0-1,0 0 1,0 0 0,0 0-1,0 0 1,0 0 0,0-1-1,0 1 1,0-1-1,1 0 1,-1 0 0,1-1-1,-1 1 1,1 0 0,-1-1-1,1 0 1,-1 0-1,1 0 1,5-1 0,1-1 41,1-1 0,0 0-1,-1-1 1,0 1 0,0-2 0,18-10 0,53-43 140,-6 5-334,-36 27 38,-20 13-13,1 1-1,28-13 0,-46 24 80,0 0 0,0 1-1,0-1 1,1 0 0,-1 1 0,0-1-1,0 1 1,1 0 0,-1 0 0,1 0-1,-1 0 1,0 0 0,1 0 0,3 1 0,-5 0 7,0-1 0,0 1 0,0 0 0,0 0 0,0-1 0,0 1 0,0 0 0,-1 0 0,1 0 1,0 0-1,-1 0 0,1 0 0,0 0 0,-1 0 0,1 0 0,-1 0 0,0 0 0,1 0 0,-1 0 1,0 0-1,1 1 0,-1-1 0,0 0 0,0 0 0,0 0 0,0 1 0,0-1 0,-1 0 0,1 0 1,0 1-1,-4 18 33,-10 34 0,1-8 144,7-23-114,4-18 9,0-1-1,1 1 0,0 0 1,0 0-1,0 9 0,1-14-54,0 0 0,0 0-1,0 0 1,0 0-1,0 0 1,1-1-1,-1 1 1,0 0 0,0 0-1,0 0 1,0 0-1,1 0 1,-1 0 0,0 0-1,0 0 1,0-1-1,1 1 1,-1 0-1,0 0 1,0 0 0,1 0-1,-1 0 1,0 0-1,0 0 1,0 0 0,1 0-1,-1 1 1,0-1-1,0 0 1,0 0 0,1 0-1,-1 0 1,0 0-1,0 0 1,0 0-1,1 0 1,-1 0 0,0 1-1,0-1 1,0 0-1,0 0 1,0 0 0,1 0-1,-1 1 1,0-1-1,0 0 1,0 0 0,0 0-1,0 1 1,0-1-1,0 0 1,0 0-1,0 0 1,0 1 0,0-1-1,0 0 1,0 0-1,0 0 1,0 1 0,0-1-1,0 0 1,0 0-1,0 0 1,0 1 0,0-1-1,0 0 1,0 0-1,0 0 1,0 1-1,16-19 389,-6 7-285,19-18 1,-13 11-178,22-17 1,-32 31 26,-1 0 0,1 0 1,-1 0-1,1 1 0,0 0 1,0 0-1,1 1 1,11-4-1,-17 6 23,1 0 0,0 0 0,0 0 0,-1 0 0,1 0 0,0 0 0,-1 0 0,1 1 0,0-1 0,-1 1 0,1-1 0,0 1 0,-1 0 0,1-1 0,-1 1 0,1 0 0,-1 0 0,1 0 0,-1 0 0,0 0 0,0 1 0,1-1 0,-1 0 0,0 1 0,0-1 0,0 0 0,1 3 0,2 5-86,1-1 0,-1 1 0,4 15 1,-4-13 56,4 12-42,-6-13 140,1 0-1,1-1 1,-1 1 0,2-1-1,-1 0 1,1-1-1,12 17 1,-15-24-27,-1 1 0,1-1 1,0 0-1,0 0 0,0 1 0,0-1 1,0 0-1,0-1 0,0 1 0,0 0 1,0 0-1,0-1 0,0 1 0,1-1 1,-1 0-1,0 0 0,0 0 0,0 0 1,1 0-1,-1 0 0,0-1 0,0 1 1,0-1-1,1 1 0,-1-1 0,0 0 1,0 0-1,0 0 0,0 0 0,2-2 1,7-4 46,-1 0 0,0-1 0,-1 0 0,11-11 0,-12 11-31,17-19 81,-1-1-1,28-41 1,-50 66-119,34-51-14,54-108 0,10-62-14,-79 175 72,32-63-201,-12 27-39,-34 69 64,-7 14-48,-1 3-25,-8 23-127,-26 105 209,-20 154 0,47-221 200,3 1 0,2 0 0,3 0 0,11 86 0,1-87 307,-11-56-634,1 1 1,1 0-1,-1-1 1,1 0-1,0 0 1,8 11-1,-10-16 33,0 0-1,0 1 1,0-1-1,0 0 0,1 0 1,-1 0-1,0 0 1,1 0-1,-1-1 0,2 2 1,-2-2 95,0 0 0,-1 1 0,1-1 0,-1 0 0,1 0 0,0 0 0,-1 0 1,1 0-1,0 0 0,-1 0 0,1 0 0,-1 0 0,1 0 0,0 0 0,-1 0 0,1-1 1,-1 1-1,1 0 0,0 0 0,-1-1 0,1 1 0,-1 0 0,1-1 0,-1 1 0,1 0 1,-1-1-1,1 1 0,-1-1 0,0 1 0,1-1 0,0 0 0,4-16-3070,0 2 1056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4:4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24 263 8064,'-24'-29'3648,"38"18"-3168,1 2 1504,6 6-1184,16-13 640,3 4-833,23-16-383,0 8-192,40-15 384,-8 2-224,8-7 64,-9 13-160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4:5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488 803 3808,'2'-8'3256,"-1"2"-917,-11 2-932,3 4-1293,-1-1-1,1 1 0,0 1 0,0-1 1,0 1-1,0 0 0,-10 4 1,-50 18-37,47-15 17,-9 4-76,1 0-1,1 2 1,0 2 0,-35 25 0,45-28-42,1 0-1,0 2 1,1 0-1,1 1 1,0 0-1,1 1 0,-13 22 1,23-34 49,0 1 1,0 0-1,0 0 1,1 0-1,0 0 1,0 0-1,1 1 0,0-1 1,-1 11-1,2-15 26,0 1 0,0 0 0,0 0-1,1 0 1,0 0 0,-1 0-1,1-1 1,0 1 0,0 0 0,0-1-1,1 1 1,-1-1 0,1 1 0,-1-1-1,1 0 1,0 1 0,0-1 0,0 0-1,0 0 1,0 0 0,1-1-1,-1 1 1,4 2 0,-1-2 33,0 0 1,0 0-1,1 0 1,0 0-1,-1-1 1,1 0-1,0 0 1,-1-1-1,1 1 1,0-1-1,0 0 1,-1-1-1,1 0 1,0 0-1,10-3 1,-2 0 48,0-1 0,-1 0-1,1-1 1,-1 0 0,14-10 0,-8 4 14,-1-1 0,-1-1 0,0-1 0,-1 0 0,-1-1 0,26-34 1,-18 18 81,-2 0 0,-2-1 0,18-41 1,-20 32-125,-3 0 0,-2-1 1,13-74-1,-10 36-262,-2 15-40,-2-1 1,2-80-1,-16 115-362,3 31 513,0 0 0,-1 0 0,1 0 0,0 0 0,-1 0 0,1 0 0,0 0 0,-1 1 1,1-1-1,-1 0 0,1 0 0,-1 1 0,0-2 0,0 2 12,1 0 0,-1 0 0,1-1 0,0 1 0,-1 0 0,1 0-1,-1 0 1,1 0 0,0 0 0,-1 0 0,1 0 0,-1 0 0,1 0 0,0 0 0,-1 0 0,1 0 0,-1 1-1,1-1 1,0 0 0,-1 0 0,1 0 0,0 0 0,-1 1 0,1-1 0,0 0 0,-1 0 0,1 1 0,0-1-1,-1 0 1,1 1 0,-1-1 0,-2 4-28,0 0 0,0-1 1,0 1-1,0 0 0,0 0 0,1 1 0,0-1 0,0 1 0,-2 5 1,-17 56-77,-25 128 1,32-122 182,-9 58 86,20-105-56,2 0 1,0 0-1,4 28 0,-2-45 31,1 0 0,-1 0 0,2 0 0,-1 0 0,1-1 0,7 15 0,-9-19-38,0-1 0,1 0-1,-1 0 1,1-1 0,-1 1 0,1 0 0,0 0-1,0-1 1,0 1 0,0-1 0,0 0-1,3 2 1,-4-2-7,1-1 1,0 1-1,-1-1 0,1 0 0,0 1 1,-1-1-1,1 0 0,0 0 0,0 0 1,-1-1-1,1 1 0,0 0 0,-1-1 1,1 1-1,0-1 0,-1 1 0,1-1 1,-1 0-1,3-1 0,18-12 251,0-2 1,21-19-1,-24 18-193,22-19 110,-27 21-483,2 2 0,29-22 0,-45 35 238,1 0 0,-1 0-1,0 0 1,0 0 0,0 0 0,0 0 0,1 0 0,-1 0 0,0 0 0,0 0-1,0 0 1,0 0 0,1 0 0,-1 0 0,0 0 0,0 0 0,0 1 0,0-1-1,1 0 1,-1 0 0,0 0 0,0 0 0,0 0 0,0 0 0,0 0 0,1 1-1,-1-1 1,0 0 0,0 0 0,0 0 0,0 0 0,0 0 0,0 1 0,0-1 0,0 0-1,0 0 1,0 0 0,0 0 0,1 1 0,-1-1 0,0 0 0,0 0 0,0 0-1,0 1 1,-1-1 0,3 8-192,-2 3 221,1 0-1,0-1 0,0 1 0,2-1 0,-1 1 1,1-1-1,1 0 0,0 0 0,9 17 0,-11-23 49,1 1 0,0 0 0,1-1-1,-1 1 1,1-1 0,0 0 0,0 0-1,0 0 1,1-1 0,-1 1-1,1-1 1,0 0 0,-1-1 0,1 1-1,1-1 1,-1 0 0,0 0 0,1-1-1,-1 1 1,8 0 0,-4-2 57,0 0 0,0 0 0,0-1 0,-1-1-1,1 1 1,0-1 0,0-1 0,-1 0 0,1 0 0,-1 0 0,10-7 0,-1 1-14,-1-2 0,0 0 0,-1-1 1,17-16-1,-16 10-65,0 0 1,-1-1-1,-1 0 1,21-41-1,-23 42-187,-7 13-78,-5 8-67,-2 4 235,1-1 0,0 0-1,0 11 1,-3 15 78,-51 162 295,53-189-231,1-1 0,-1 0 1,0 0-1,0 1 1,0-1-1,0 0 0,-1-1 1,1 1-1,-1 0 0,-5 3 1,8-6-67,-1-1 0,1 0 1,-1 1-1,0-1 0,1 0 0,-1 0 1,0 1-1,1-1 0,-1 0 0,0 0 1,1 0-1,-1 0 0,0 0 0,1 0 1,-1 0-1,0 0 0,0 0 1,1 0-1,-1-1 0,0 1 0,1 0 1,-1 0-1,1-1 0,-1 1 0,0 0 1,1-1-1,-1 1 0,1-1 1,-1 1-1,1-1 0,-1 1 0,1-1 1,-1 1-1,1-1 0,-1 1 0,1-1 1,0 1-1,-1-2 0,-2-3-12,1 0 0,-1-1 1,-2-8-1,3 7-98,1 7 82,1-1 1,0 1-1,0-1 0,0 1 1,0-1-1,0 1 0,-1-1 1,1 1-1,0 0 0,0-1 1,0 1-1,0-1 0,0 1 1,0-1-1,0 1 0,0-1 1,1 1-1,-1 0 0,0-1 1,0 1-1,0-1 0,0 1 1,1-1-1,-1 1 0,0 0 1,0-1-1,1 1 0,-1 0 1,0-1-1,1 1 0,-1 0 1,0-1-1,1 1 0,-1 0 1,0 0-1,1-1 0,-1 1 0,1 0 1,-1 0-1,1-1 0,25-2-54,-7 1 173,-2-3-71,0 0-1,0-2 1,-1 0 0,1-1 0,25-17-1,12-6 52,-13 11 19,-8 4-64,-1-1-1,-1-2 1,41-31-1,-54 33-10,0 0-1,-2-1 0,0-1 0,-1-1 1,17-29-1,53-114 14,-82 156-46,28-58-30,-4-1 0,28-100 0,-52 155-49,0-1 0,0 0 1,0-20-1,-3 32 72,0 0-1,0 0 1,0-1 0,0 1 0,0 0-1,0 0 1,0 0 0,0 0-1,0 0 1,0 0 0,0 0 0,0 0-1,0 0 1,0 0 0,0 0-1,0 0 1,0 0 0,0 0 0,0 0-1,0 0 1,-1 0 0,1 0-1,0 0 1,0-1 0,0 1 0,0 0-1,0 0 1,0 0 0,0 0-1,0 0 1,0 0 0,0 0 0,0 0-1,0 0 1,0 0 0,0 0-1,0 0 1,-1 0 0,1 0 0,0 0-1,0 0 1,0 0 0,0 0-1,0 0 1,0 0 0,0 0 0,0 0-1,0 1 1,0-1 0,0 0-1,0 0 1,0 0 0,0 0 0,0 0-1,0 0 1,0 0 0,0 0-1,-1 0 1,1 0 0,0 0 0,0 0-1,0 0 1,0 0 0,0 0-1,0 0 1,0 0 0,0 1 0,-6 6-168,-8 11 82,2 2 39,2 1-1,0 0 0,1 1 1,-10 37-1,-14 96-34,9 20 83,23-152-9,1-1 0,0 1 0,2-1 0,1 1 0,9 39 0,-9-51 90,1-1 0,0 1 1,1-1-1,0 0 1,11 17-1,-13-24-21,-1 1 0,1-1 1,0 0-1,0 0 0,0 0 0,0 0 1,0 0-1,1-1 0,-1 1 0,1-1 0,0 0 1,0 0-1,0-1 0,0 1 0,0-1 1,0 0-1,0 0 0,5 1 0,1-2-12,0-1-1,0 0 0,-1 0 1,1-1-1,0 0 1,-1 0-1,1-1 0,13-7 1,0-1 49,-1 0 0,24-17 0,-44 26-93,11-6 76,-1-1 0,0 0 0,12-12 1,-22 19-80,1-1-1,0 0 1,-1-1 0,0 1 0,0 0 0,0-1 0,0 1 0,0-1 0,-1 1-1,0-1 1,1 0 0,-1 0 0,-1 0 0,1 0 0,-1 1 0,1-6 0,-1-20 37,3 27-67,-1 0 0,1 1 0,0-1 0,0 1 0,1-1 0,-1 1 0,0 0 0,5-1 0,5-1 31,1 0 1,-1 1-1,0 1 1,1 0-1,18 2 1,-23 0-32,-1 0 0,1 0 1,0 1-1,0 0 0,-1 0 1,1 1-1,-1 1 0,1-1 1,7 6-1,-13-7 19,0 0 0,0 0 1,-1 1-1,1-1 0,-1 1 0,1 0 0,-1 0 1,0-1-1,0 1 0,0 1 0,2 4 0,0 2-14,0 1 1,3 15-1,6 17-91,-12-39 150,1 0-1,-1-1 1,1 1 0,0-1-1,0 0 1,0 0 0,1 1-1,-1-1 1,5 4 0,-5-6 8,0 0 1,0 0 0,0 0-1,0-1 1,-1 1 0,1 0-1,0-1 1,0 1 0,1-1-1,-1 0 1,0 0 0,0 0-1,0 0 1,0 0 0,0 0-1,0 0 1,0-1 0,0 1-1,3-2 1,2 0 17,0 0-1,0-1 1,-1 0-1,1 0 1,-1-1 0,0 0-1,7-5 1,36-36-48,-18 15 2,1-1-65,-23 21 61,0 1-1,0 0 1,13-8 0,-16 11 56,8-3-271,-10 10 9,-5 8-20,-4 15 138,-2 25 0,1 2-12,5-48 106,0 1 0,1-1 0,0 1 0,0-1 0,0 1 0,0-1 1,1 1-1,0-1 0,1 7 0,-1-8-2,0 0 0,-1-1 1,1 1-1,0-1 0,0 1 0,0-1 1,0 1-1,0-1 0,0 0 0,1 0 1,-1 1-1,0-1 0,1 0 1,-1 0-1,1 0 0,-1 0 0,1-1 1,-1 1-1,1 0 0,-1-1 0,5 2 1,1-1 51,0 0 0,0-1 1,1 0-1,-1 0 1,0-1-1,0 0 1,0 0-1,12-3 0,57-23 177,-59 20-191,-1 1-21,0-1 0,0-1 1,0 0-1,-1-1 0,0 0 0,-1-1 0,0-1 0,0-1 1,-1 0-1,18-22 0,-10 3-45,-1-2 1,-2 0-1,18-46 0,129-276-71,-150 324 10,-10 19 2,0 1-1,10-13 1,-33 40-269,11-6 310,1-1-1,0 0 1,-8 21-1,4-9-4,0 4 38,0 1-1,2 0 1,1 1-1,1 0 1,-2 30 0,3-29-55,2-5 34,-25 212 2,26-196 67,0-22-7,1 1-1,1 0 0,1 0 0,0-1 0,5 20 0,-6-35 4,1-1-1,-1 0 0,0 1 0,1-1 0,0 0 1,-1 0-1,1 1 0,0-1 0,-1 0 1,1 0-1,0 0 0,0 0 0,0 0 1,0 0-1,0 0 0,0 0 0,0 0 1,0 0-1,1-1 0,-1 1 0,0 0 0,0-1 1,1 1-1,-1-1 0,0 0 0,3 1 1,-2-1-14,0 0 0,-1 0 0,1 0 1,0 0-1,0-1 0,0 1 0,0 0 1,0-1-1,-1 0 0,1 1 0,0-1 0,0 0 1,-1 0-1,1 0 0,-1 0 0,1 0 1,-1 0-1,1 0 0,1-3 0,7-7 22,0-1 0,-1-1 0,-1 0 0,0 0 0,0-1 0,9-23 0,-13 25-44,0 0 0,0 0 0,-1 0 1,-1-1-1,0 1 0,-1-1 0,0 1 0,-2-21 1,1 27-66,-1 0 1,0-1 0,-3-9 0,3 14 39,0 0 1,0 0 0,0 0 0,0 0 0,0 1 0,0-1 0,-1 0 0,1 0 0,-1 1-1,1-1 1,-1 1 0,0-1 0,-3-1 0,-3 1-209,8 2 225,0 0 1,0 0-1,0 0 1,0 0 0,0 0-1,0 1 1,0-1-1,0 0 1,0 0-1,0 0 1,0 0 0,0 0-1,0 0 1,0 0-1,0 0 1,0 0 0,0 0-1,0 0 1,1 0-1,-1 0 1,0 0-1,0 0 1,0 0 0,0 0-1,0 0 1,0 0-1,0 0 1,0 0-1,0 1 1,0-1 0,0 0-1,0 0 1,0 0-1,-1 0 1,1 0 0,0 0-1,0 0 1,0 0-1,2 0-5,0 1 0,0-1 1,-1 1-1,1-1 0,0 1 0,-1-1 0,1 1 0,-1 0 0,3 1 0,5 3-14,7 1 33,1-1 1,-1 0-1,28 3 0,54 3 30,-87-11-41,48 1-74,7 0 129,-64-1-56,0 0 0,0 0 0,-1 0 0,1 0 1,0 1-1,-1-1 0,1 0 0,0 1 0,-1 0 0,1-1 0,0 1 0,-1 0 0,1 0 1,-1 0-1,1 0 0,-1 0 0,0 0 0,0 0 0,1 1 0,-1-1 0,0 0 1,0 1-1,0-1 0,0 1 0,0-1 0,-1 1 0,1-1 0,0 1 0,-1 0 0,2 2 1,-2 3-31,0-1 0,0 1 0,0 0 0,-1 0 0,0-1 0,-3 11 0,0 8 5,1-6 36,2-13-17,0-1-1,0 1 1,0 0-1,1 0 1,0 0 0,0 1-1,0-1 1,1 0-1,2 9 1,-2-14 27,-1 1 0,1-1 0,0 1 1,0-1-1,-1 1 0,1-1 0,0 0 0,0 1 0,1-1 0,-1 0 0,0 0 1,0 0-1,1 0 0,-1 0 0,0 0 0,1 0 0,-1-1 0,1 1 1,-1 0-1,1-1 0,-1 1 0,1-1 0,-1 1 0,1-1 0,0 0 1,-1 0-1,1 0 0,0 0 0,-1 0 0,1 0 0,0 0 0,-1 0 0,3-1 1,1-1 25,1 1 0,-1-1 0,1 0 0,-1 0 0,0 0 0,0-1 0,0 0 0,7-6 0,4-4 7,-2-2-1,0 0 1,15-19 0,3-5-179,-32 39 120,0 0 1,0 0-1,0 0 1,0 1-1,0-1 1,0 0-1,0 0 0,0 1 1,0-1-1,0 0 1,0 0-1,0 0 1,0 1-1,1-1 1,-1 0-1,0 0 0,0 0 1,0 0-1,0 1 1,0-1-1,0 0 1,1 0-1,-1 0 1,0 0-1,0 0 0,0 0 1,1 1-1,-1-1 1,0 0-1,0 0 1,0 0-1,1 0 1,-1 0-1,0 0 0,0 0 1,0 0-1,1 0 1,-1 0-1,0 0 1,0 0-1,0 0 1,1 0-1,-1 0 0,0 0 1,0 0-1,0 0 1,1 0-1,-1 0 1,0 0-1,0-1 1,0 1-1,1 0 0,-1 0 1,0 0-1,0 0 1,0 0-1,0-1 1,0 1-1,1 0 1,-1 0-1,0 0 0,0 0 1,0-1-1,0 1 1,0 0-1,0 0 1,0-1-1,0 19-272,-8 33 207,-2 15-6,10-60 83,0 0 0,0-1 0,0 1-1,1 0 1,-1 0 0,2 0-1,-1-1 1,3 9 0,-4-13 13,1-1 1,-1 1-1,0-1 0,0 1 1,1-1-1,-1 1 0,1-1 0,-1 1 1,1-1-1,-1 1 0,1-1 1,-1 1-1,1-1 0,-1 1 1,1-1-1,-1 0 0,1 0 1,-1 1-1,1-1 0,0 0 1,-1 0-1,1 1 0,0-1 0,-1 0 1,2 0-1,0 0 12,0 0-1,0-1 1,0 1 0,0 0-1,1-1 1,-1 1 0,0-1-1,2-1 1,7-4 45,0 0 0,13-10 1,-15 10-16,19-15-19,0-1 0,-1-1 0,-2-2 0,0 0-1,29-40 1,93-154-8,-77 109-103,14-27 7,-39 61 46,-38 63-79,11-25-1,-14 26-83,-30 78-117,2 1 0,-16 75 0,30-94 242,-12 50 80,-12 145 0,33-225 42,1 0 0,1 0 1,0 0-1,5 22 0,-5-38-38,-1 0 0,1-1 1,-1 1-1,1 0 0,0-1 0,0 1 1,0 0-1,0-1 0,0 0 0,0 1 1,0-1-1,0 1 0,0-1 0,1 0 1,-1 0-1,0 0 0,1 0 0,2 2 1,-1-2 5,0 0 1,0 0-1,0 0 1,1 0-1,-1 0 0,0-1 1,0 1-1,0-1 1,7-1-1,-3 1-10,0-1 0,0 0-1,-1-1 1,1 0 0,0 0-1,-1 0 1,1-1 0,-1 0 0,9-6-1,15-13-96,44-47 0,-84 107-472,7-29 547,0 1 0,0-1 0,1 0 0,1 1 0,-1-1 0,2 1 0,-1 0 0,3 17 0,-2-25 6,0-1 0,0 0-1,0 1 1,1-1 0,-1 0 0,1 1 0,-1-1 0,1 0 0,-1 1-1,1-1 1,0 0 0,0 0 0,-1 0 0,1 0 0,0 0 0,0 0-1,0 0 1,0 0 0,0 0 0,2 1 0,-1-1 4,0 0 1,1 0 0,-1-1-1,0 1 1,1 0-1,-1-1 1,1 1 0,-1-1-1,1 0 1,3 0 0,7-1 46,-1-1 0,0 0 1,21-7-1,-22 5-8,51-14 21,-1-3 0,71-34 0,-124 51-47,1-2 0,11-8 0,-14 9-47,0 0 0,1 1 0,0 0 0,8-4 0,-22 13-133,0 1-1,0 0 0,-11 13 1,16-16 153,0 1 0,0-1 0,1 0 1,-1 1-1,1-1 0,0 1 0,0 0 1,0-1-1,0 1 0,1 0 1,0 0-1,-1-1 0,1 1 0,1 6 1,0-8 3,-1 1 0,1 0 0,0-1 1,0 1-1,0 0 0,0-1 0,0 1 0,1-1 1,-1 1-1,1-1 0,-1 0 0,1 0 0,0 0 1,0 0-1,0 0 0,0 0 0,0 0 0,1-1 1,4 4-1,-3-3 25,0 0-1,0-1 1,1 1 0,-1-1 0,1 0 0,-1 0-1,1 0 1,-1-1 0,1 1 0,0-1-1,-1 0 1,1 0 0,0-1 0,-1 0-1,9-2 1,-7 1 7,1 0 0,-1 0-1,0-1 1,-1 0 0,1-1 0,-1 1-1,1-1 1,-1 0 0,0-1 0,7-6 0,-12 10-34,1 0 0,0 1 0,0-1 0,-1 0 0,1 0 0,0 0 0,-1 0 0,1 0 0,-1 0 0,0 0 0,1 0 0,-1 0 0,0 0 0,1 0 0,-1 0 0,0 0 0,0 0 0,0 0 0,0 0 0,0 0 0,0 0 0,0-2 0,-1 2-13,1 0 1,-1-1-1,0 1 1,0 0 0,1-1-1,-1 1 1,0 0 0,0 0-1,0 0 1,0 0-1,-1 0 1,1 0 0,0 0-1,-1 0 1,-4-3-26,0 2 0,0-1 1,0 1-1,0-1 0,-11-1 1,-4 2 24,0 1 0,1 1 0,-31 4 0,39-3-63,12-1 75,133-4 91,-112 2-134,1 1 0,40 5 1,-59-4 32,0 0 0,0 1 0,0-1 0,0 1 0,0 0 0,-1 0 0,1 0 1,0 0-1,0 0 0,-1 0 0,1 1 0,0-1 0,-1 1 0,0 0 0,1 0 0,-1 0 1,0 0-1,0 0 0,0 1 0,0-1 0,0 0 0,-1 1 0,1-1 0,-1 1 1,0 0-1,0 0 0,1-1 0,-2 1 0,1 0 0,0 0 0,-1 0 0,1 0 0,-1 6 1,0-8 105,5-1 69,8-2-72,0 0 1,-1 0-1,0-1 0,1-1 0,15-7 1,-16 7-83,145-60-147,-45 18 37,-106 44 75,-1 0-1,1 0 1,-1 0 0,1 1-1,0 0 1,0 0 0,6 1-1,-10 0 20,0 0-1,0 0 0,0 0 1,0 1-1,0-1 0,0 0 1,-1 1-1,1 0 0,0-1 1,0 1-1,-1 0 1,1 0-1,0 0 0,-1 0 1,1 1-1,-1-1 0,1 0 1,-1 0-1,0 1 0,0-1 1,1 1-1,-1-1 1,0 1-1,0 0 0,0 2 1,2 4 46,0 1 1,0 0 0,-1-1 0,-1 1 0,0 0 0,1 17 0,-2-15 24,1 0 0,0 0 0,1 0 0,3 14 1,-2-21-559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4:5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26 6720,'-64'-8'3040,"46"8"-2624,15 0 1408,6-4-1600,7 4-160,3-5-480,6 5 192,-6-3-3968,5-2 2304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4:5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19 128 7712,'-18'-8'3520,"36"0"-3072,9 1 256,4 2-480,46-10 1472,9-1-960,25-1 96,7 5-480,12-4-160,-9 9-129,5-1-126,-18 3 31,-18 1-1312,-13 4 736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4:5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65 10976,'-5'-16'4960,"13"7"-4321,-3 1 801,4 8-928,6-7-128,-2 2-256,3-3-192,3 5 32,-6-6 32,5 9 0,-8 0-4159,4 5 2271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4:5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50 137 9216,'-36'-56'4192,"26"32"-3648,6 16-640,8 5-64,-4-9-224,10 4 224,3-9-288,10 9 288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5:22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49 125 3136,'-10'2'8316,"10"-1"-8078,-5 14 1858,2 22-1653,-15 406 2757,16-414-3179,2 41 0,1-12 595,-1-35 400,-5-37-338,3-1-688,2 0 0,1-17 1,0-24 48,-8-145-119,11-147-192,-4 227-778,2 125 909,0-1 1,1 1-1,-2 0 1,1 0 0,2 6-1,37 151 81,10 34 472,-37-149-210,2-2 0,2 0-1,1 0 1,3-2 0,39 59 0,-17-46 22,1 5 126,-31-43-263,3 2 238,-16-18 22,0-2-177,1-1 0,-1 0 0,1 0 1,-1 0-1,0 1 0,0-1 0,0 0 0,0-1 0,1-3 0,5-19-21,-2 0 0,0-1 0,1-42 0,-1 17-190,51-353 185,-52 383-220,0 0-1,1 0 1,1 1-1,1 0 1,14-28-1,1 5-259,-9 11-4154,-4 23 1229,-3 7 36,3 19-6118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5:24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25 506 2720,'-1'-5'1091,"0"-1"0,0 0 0,0 0 1,0 0-1,1-9 0,0 9 2461,-2 25-2894,-13 128 1470,14-133-2027,0 1-1,1-1 1,0 0 0,1 0 0,1 0-1,0 0 1,1 0 0,5 15-1,-8-27-53,1 0 0,0 0 0,0 0 0,0 0 0,0 0 0,0 0 0,1 0 0,-1 0 0,0-1 0,1 1 0,2 1 0,-4-2-15,1-1 0,0 1 0,-1-1 0,1 0 1,0 1-1,0-1 0,-1 0 0,1 0 1,0 0-1,0 0 0,-1 0 0,1 1 0,0-1 1,0-1-1,-1 1 0,1 0 0,0 0 1,0 0-1,-1 0 0,1 0 0,0-1 0,0 1 1,-1 0-1,1-1 0,0 1 0,-1 0 1,1-1-1,-1 1 0,1-1 0,0 1 0,-1-1 1,1 1-1,0-2 0,14-12 77,-1-1 0,-1-1 0,0 0 0,-2-1 0,1 0 0,8-20 0,42-109 344,-34 66-640,-28 98-19,1 0 0,1 1 0,4 20 0,-1-2 214,-1-11-8,1-1 0,13 43 0,-14-60 2,-1 0 0,2-1 0,-1 0 0,1 1-1,0-1 1,9 9 0,0 1 145,-12-15-102,0 0-1,1 0 0,0 0 0,-1 0 0,1 0 1,0-1-1,0 1 0,0-1 0,0 0 1,0 0-1,0 0 0,0 0 0,1 0 0,-1-1 1,0 1-1,0-1 0,5 0 0,3 0 42,0 0 1,-1-1-1,1-1 0,11-2 0,-17 2-74,0 1 1,-1-1-1,1-1 1,0 1-1,-1-1 0,7-4 1,4-3 28,-4 3-23,0-1 0,-1 0 0,0 0 0,-1-1 0,12-13 0,35-54 33,-40 53-98,22-26 76,-33 44-93,0-1 1,0 1-1,0 1 1,1-1-1,0 1 1,9-6-1,-12 9-137,-2 1 233,-1 0 0,0 0 0,0 0 0,0 0 0,0 0 0,0 0 0,1 0 0,-1 0 1,0 0-1,0 0 0,0 0 0,0 0 0,0 0 0,0 0 0,1 0 0,-1 0 0,0 0 0,0 0 0,0 0 0,0 0 0,0 0 1,0 0-1,1 0 0,-1 0 0,0-1 0,0 1 0,0 0 0,0 0 0,0 0 0,0 0 0,0 0 0,0 0 0,0 0 0,0-1 1,0 1-1,0 0 0,1 0 0,-1 0 0,0 0 0,0 0 0,0 0 0,0-1 0,0 1 0,0 0 0,0 0 0,0 0 1,0 0-1,-1-1 0,0 1 17,0 0-1,0 1 1,0-1 0,0 0 0,-1 0 0,1 0 0,0 1 0,0-1 0,0 1-1,0-1 1,0 1 0,0-1 0,0 1 0,0-1 0,0 1 0,0 0 0,-2 1 0,1 0-71,-1 0 1,0 0 0,1 1-1,-1-1 1,1 1 0,0-1-1,0 1 1,-2 3 0,-5 12-200,1 0 0,1 1 0,1 0 1,-5 26-1,9-36 184,1 0-1,0 0 1,1 0 0,0 0-1,1 0 1,0 0-1,0 0 1,1 0 0,0 0-1,0 0 1,8 16 0,-7-19 121,0 0 0,0 0 0,0 0 0,1 0 0,0 0 1,0-1-1,9 9 0,-10-12-41,-1 0-1,1 0 1,-1-1 0,1 1 0,0-1 0,-1 0 0,1 0 0,0 0 0,0 0-1,0 0 1,0 0 0,0-1 0,0 1 0,0-1 0,0 0 0,0 0 0,0 0-1,0-1 1,0 1 0,4-1 0,31-10 327,62-25 0,-86 31-342,8-5-37,1 0 1,-1-2-1,-1 0 1,32-26-1,-38 25 51,-1 0 0,-1-1 0,-1 0 0,0-1 0,0-1 0,-2 0 0,0 0 0,13-29 0,-1-11 79,22-77 0,-41 122-127,8-28-7,-2-1 0,-1 1 0,-2-1 0,0-78 1,-6 112-10,-1-27-280,1 32 259,0 0 1,0 0-1,0 0 1,0 0-1,0 0 1,-1 0-1,1 0 1,0 0-1,0 0 1,-1 0-1,1 1 1,-1-1-1,1 0 1,-1 0-1,1 0 1,-1 0-1,0 1 1,1-1-1,-1 0 1,0 1-1,1-1 1,-1 0-1,-1 0 1,1 1-14,-1 1 1,1-1 0,0 1-1,0 0 1,0-1 0,0 1-1,-1 0 1,1 0-1,0 0 1,0-1 0,1 1-1,-1 0 1,0 0 0,0 0-1,-1 2 1,2-2 2,-6 7-36,1-1-1,1 1 1,0 0-1,0 1 1,1-1 0,-1 1-1,-2 14 1,-7 66-61,11-76 114,-3 37 144,3-1 1,1 1-1,2 0 0,3-1 1,2 1-1,2-1 1,2-1-1,19 55 1,-26-94-25,1 0-1,0 0 1,0-1 0,1 1 0,0-1 0,0 0-1,1-1 1,0 1 0,0-1 0,1 0 0,0-1-1,0 0 1,10 7 0,-15-12-56,0 0 0,0 0 0,0-1-1,0 1 1,0 0 0,1-1 0,-1 1 0,0-1 0,0 0-1,1 1 1,-1-1 0,0 0 0,0-1 0,1 1 0,-1 0-1,0-1 1,0 1 0,0-1 0,0 1 0,1-1 0,-1 0-1,2-2 1,5-2 32,0 0-1,-1-1 1,13-12-1,-7 7 44,-6 5-65,-1 0-1,1-1 0,-1 0 1,0-1-1,0 0 0,-1 0 1,0 0-1,-1-1 0,0 0 1,0 0-1,-1 0 0,4-12 1,-4 9 44,0 0 1,-2 0-1,3-23 1,-5 31-83,0 0 1,0-1 0,0 1-1,-1 0 1,1 0-1,-3-8 1,2 10-23,0 0-1,1 1 1,-1-1 0,0 0 0,0 1 0,0-1-1,0 1 1,-1-1 0,1 1 0,0-1-1,-1 1 1,1 0 0,-1 0 0,1 0 0,-4-2-1,4 2-1,0 1 0,0 0 0,-1-1 0,1 1-1,0 0 1,0 0 0,0 0 0,-1 0 0,1 0 0,0 0-1,0 0 1,0 0 0,-1 0 0,1 1 0,0-1 0,0 0 0,0 1-1,0-1 1,0 1 0,0 0 0,-1-1 0,1 1 0,0 0-1,1-1 1,-1 1 0,0 0 0,0 0 0,0 0 0,0 0-1,1 0 1,-1 0 0,0 1 0,-3 3-59,0 1 1,1 0-1,0 0 0,-3 9 1,2-5-22,1 0 1,0 1-1,0-1 1,1 1-1,1 0 1,0 0-1,0 17 1,2-21 125,-1-1 1,2 1 0,-1 0-1,1 0 1,0 0 0,0-1-1,0 1 1,1-1 0,0 0-1,1 0 1,-1 0 0,8 9-1,-6-9 34,0 0-1,0-1 0,1 0 1,-1 0-1,1-1 1,0 1-1,1-1 0,-1 0 1,14 5-1,-11-6 53,1 0 1,0 0-1,0-1 0,0-1 1,0 1-1,18-1 0,-11-2-15,1-1 0,0 0 0,0-1 0,-1-1 0,1 0 0,-1-2 0,0 0 0,-1 0 0,1-2 0,20-13 0,-23 13-53,-1-1-1,1-1 1,-2-1 0,1 0-1,-2 0 1,1-1 0,-2 0-1,0-1 1,0-1 0,-1 1-1,11-24 1,13-41 24,-28 69-187,-7 24-71,0 3 292,5 56-34,-3-63-41,1 0-1,0-1 1,0 1-1,1 0 1,1-1-1,6 18 0,-8-24-3,1-1-1,-1 1 0,1-1 0,0 1 0,0-1 0,0 0 0,1 0 0,-1 0 0,1 0 0,-1 0 0,1 0 0,0-1 0,0 1 0,1-1 0,-1 0 1,0 0-1,1 0 0,-1-1 0,1 1 0,-1-1 0,6 2 0,3-1-39,-1-1 0,0-1 0,0 1 0,1-2 0,-1 1 0,0-2-1,19-3 1,-19 2-1028,0-1 1,0 0-1,0 0 0,12-8 0,-18 9 279,0 0 0,0-1 0,0 1 0,-1-1 0,1 0 0,-1-1 0,4-5 0,13-13-1763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4:3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130 131 1888,'-3'-17'1459,"2"-1"-1,0 1 1,2-19 0,-1 5 839,2 20 2393,-2 11-4633,1 20 2339,-9 153 2721,3-50-3686,4 42-451,2-76-762,-1 142 383,0-230-442,0-15-16,1 7-186,1 1 0,-1-1 0,1 1 0,0 0-1,0 0 1,1-1 0,3-5 0,6-15-47,-4 4 58,1 1 1,1 0 0,1 1 0,1 0-1,15-20 1,-25 39 49,0 0-1,-1 0 1,1 0-1,0 0 1,0 0-1,0 1 0,1-1 1,-1 1-1,0-1 1,0 1-1,1 0 1,-1 0-1,1 0 1,-1 0-1,1 1 1,-1-1-1,1 0 0,3 1 1,-4 0 4,0 0 1,0 0 0,1 1-1,-1-1 1,0 1-1,0 0 1,0-1-1,1 1 1,-1 0 0,0 0-1,0 0 1,0 1-1,-1-1 1,1 0 0,0 1-1,0-1 1,-1 1-1,1 0 1,-1-1-1,1 1 1,1 3 0,4 7 244,0 0 1,-1 1 0,0 0-1,-1 0 1,6 26 0,-4-6 386,3 43 0,-9-69-572,-1-1 0,1 1 0,-1 0-1,-1 0 1,1 0 0,-1-1 0,-1 1 0,1 0 0,-1-1-1,0 1 1,-1-1 0,1 0 0,-6 10 0,6-13-81,-1 0 1,0 0 0,0 0 0,0 0-1,0 0 1,0-1 0,0 1-1,-1-1 1,1 0 0,-1 0-1,0 0 1,1-1 0,-1 1-1,0-1 1,0 0 0,0 0-1,0 0 1,0-1 0,0 1-1,-1-1 1,1 0 0,0 0-1,0 0 1,-4-2 0,-30-2-872,-41-10 0,63 10-611,-1-1 1,1 0-1,0-1 1,-30-17-1,43 22 904,1-1 0,-1 0-1,0 0 1,1-1 0,-1 1 0,1 0-1,-2-4 1,3 5 116,0 0 0,0-1-1,0 1 1,0 0 0,1-1 0,-1 1-1,1-1 1,-1 1 0,1-1 0,-1 1 0,1-1-1,0 1 1,0-1 0,0 0 0,0 1-1,0-1 1,0 1 0,0-3 0,7-12-3476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5:24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9312,'-23'0'4192,"15"5"-3616,3-5 896,0 0-1664,15 4-2848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5:27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1250 5408,'-10'-1'1109,"-2"-1"992,11 1-936,7-2-10,3-1-597,-1 0 0,0-1-1,0 0 1,-1 0-1,1 0 1,11-12 0,-5 3-115,-2 0-1,16-20 1,-14 12-150,-1 0 1,0-1-1,-2 0 0,13-37 0,21-103 945,-30 108-214,-17 97-1349,-35 183 134,-16 2 773,32-138-573,13-54 48,-96 347 1656,100-372-1017,4-15-333,5-15-78,59-205 49,-52 181-412,48-148-27,-31 104 104,74-260-314,-92 315 275,1 0 0,1 1 0,18-33 0,-30 63 28,0 1-1,0-1 1,0 1-1,0-1 1,0 1-1,0 0 1,0 0 0,0-1-1,1 1 1,-1 0-1,0 0 1,4-2-1,-5 3 11,1 0 0,0 0 0,0 0-1,0 0 1,-1 0 0,1 0 0,0 0-1,0 1 1,-1-1 0,1 0 0,0 0-1,0 0 1,-1 1 0,1-1 0,0 0-1,-1 1 1,1-1 0,0 1 0,-1-1-1,1 1 1,0-1 0,-1 1-1,1 0 1,-1-1 0,1 1 0,-1-1-1,0 1 1,1 0 0,0 0 0,2 5-16,1 1 0,-1-1 0,0 1 1,0 0-1,-1 0 0,0 0 1,0 0-1,2 12 0,1 61 13,-4-71 31,-1 19 65,0 0 0,-2 0 0,-7 42 0,5-54 18,0-1 1,-1 0 0,0 0 0,-1-1 0,-1 1 0,0-1 0,-16 23 0,20-33-13,0 0 1,0 0-1,-1 0 1,1-1 0,-1 1-1,-5 4 1,6-7-198,0 0 1,1 1-1,-1-1 0,0 0 1,0 0-1,0-1 1,0 1-1,0-1 0,0 1 1,0-1-1,-5 0 1,37-3-149,50-13 0,-50 8 285,0-1 0,-1-1 0,-1-2 0,0-1 0,0-1 1,-1-1-1,-1-1 0,-1-1 0,26-24 0,-21 14 118,-1-2 0,-2 0 0,-1-2 0,-1-1 0,-2 0 0,25-51 0,-44 78-104,-1 0 1,0 0-1,0 0 1,0-1-1,-1 1 1,1-1-1,-1 1 1,0-10 0,-2 14-92,1-1 0,-1 1 1,1-1-1,-1 1 1,0-1-1,1 1 1,-1-1-1,0 1 1,0 0-1,0-1 0,-2 0 1,40 60-1193,-29-38 1228,0-1 0,-1 1 0,-1 1 0,3 22 0,-2-12 29,2 12 2,-3-15-4,11 31 0,-14-50-12,0 0 1,1 0 0,0-1-1,1 0 1,0 0-1,0 0 1,11 11 0,-13-17 6,0 1 0,0 0 0,1-1-1,-1 0 1,1 0 0,-1 0 0,1 0 0,0-1 0,0 0 0,-1 1 0,1-1 0,0-1 0,0 1 0,0 0 0,1-1 0,-1 0 0,0 0 0,6-1 0,-1 0 53,1 0 0,0-1-1,-1 0 1,0-1 0,1 0 0,14-8 0,-14 5 19,0-1 0,0 0 0,0-1 0,-1 0 0,0-1 0,-1 0 0,0 0 1,10-15-1,-5 6-42,-2-1 1,0-1-1,-1 1 1,-1-1-1,-1-1 1,-1 0-1,0 0 1,-2-1-1,4-29 1,-7 40-39,-2 0 0,1 1 0,-1-1 0,-1 0-1,0 1 1,-3-13 0,4 22-26,0 0 0,0 0 0,0 1 0,-1-1-1,1 0 1,0 0 0,-1 0 0,1 0 0,0 0 0,-1 0 0,1 1-1,-1-1 1,1 0 0,-1 0 0,0 1 0,1-1 0,-1 0-1,0 1 1,1-1 0,-1 1 0,0-1 0,0 1 0,1-1 0,-1 1-1,0-1 1,0 1 0,0 0 0,0-1 0,0 1 0,0 0 0,1 0-1,-1 0 1,0 0 0,0 0 0,0 0 0,0 0 0,0 0-1,0 0 1,0 0 0,0 0 0,0 1 0,0-1 0,-1 1 0,-1 0-46,0 1 1,1 0-1,-1 0 1,0 0-1,1 0 1,-1 0 0,1 0-1,0 0 1,0 1-1,0-1 1,0 1-1,-2 3 1,-1 4 29,0 1 0,1 0 0,0 0 0,1 0 0,0 0 0,0 0 0,1 1 0,1 0 0,0-1 0,1 1 0,0-1 0,1 1 0,2 13 0,-1-15 34,0 0 0,0 0-1,1 0 1,1 0 0,0 0-1,0-1 1,0 0-1,2 0 1,-1 0 0,1-1-1,0 1 1,1-2 0,-1 1-1,2 0 1,10 8 0,-9-9 59,1-1 0,0 0 0,0 0 0,1-1 0,-1 0 1,1-1-1,16 5 0,-22-8-26,-1 0 0,1 0 0,-1-1 0,0 1 0,1-1 0,-1 0 0,1 0-1,-1-1 1,1 1 0,-1-1 0,1 0 0,-1 0 0,0-1 0,0 1 0,1-1 0,-1 0 0,0 0 0,0 0 0,-1 0 0,1-1 0,0 0 0,-1 0 0,4-3 0,0-3 31,0-1 1,0 1-1,-1-1 1,0-1-1,5-14 1,22-62 113,-25 64-141,2-6-4,14-39 6,17-81 1,-15 15 80,16-238 1,-41 350-363,-1 1 0,-4-34 0,2 49-179,0 8 165,-3 13-124,5-15 368,-6 32-152,2 0 0,-2 39 1,3-20 107,-22 274-239,15-179 320,-57 591 516,58-671-236,-26 93 0,35-159-307,-2 8 9,0-1 1,-1 0 0,-4 9-1,6-15-43,1 0 0,-1 0 0,0 1 0,1-1 0,-1 0 0,0 0 0,0 0 0,0 0 0,0 0 0,0 0 0,0-1 0,0 1 0,0 0-1,-1 0 1,1-1 0,0 1 0,0-1 0,-1 1 0,1-1 0,0 1 0,-1-1 0,1 0 0,-2 1 0,2-1 6,0-1-1,1 1 1,-1 0 0,0 0 0,1-1-1,-1 1 1,0 0 0,1-1 0,-1 1-1,0 0 1,1-1 0,-1 1 0,1-1-1,-1 1 1,1-1 0,-1 1 0,1-1-1,-1 0 1,1 1 0,0-1 0,-1 0-1,0-1 1,-5-17-223,5 11 188,0-1-1,1 1 1,0 0 0,1-1 0,-1 1 0,5-16 0,15-49-290,-12 50 250,0 0 0,2 0 0,0 1 0,23-33 0,-24 42 127,0 1-1,0 1 1,1 0-1,1 0 0,0 1 1,0 0-1,1 1 1,22-13-1,115-52 675,28-16-265,-166 84-351,-1-2 0,-1 1 1,1-1-1,-2-1 0,1 1 1,-1-2-1,0 1 1,-1-1-1,0 0 0,0 0 1,8-21-1,-8 16 46,-1-1 0,-1-1-1,0 1 1,-1-1 0,-1 0 0,-1 0-1,1-31 1,-3 40-81,0 0-1,-1 0 1,-2-9-1,2 14-48,1 0-1,-1 0 1,0 1-1,0-1 0,0 0 1,-1 1-1,1-1 0,-1 1 1,1-1-1,-1 1 1,-3-3-1,5 4-11,-1 1 0,1 0 0,-1-1 0,0 1 0,1-1 0,-1 1 0,0 0 0,1 0 0,-1-1 0,0 1 0,0 0 0,1 0 0,-1 0 0,0 0 0,1 0 0,-1 0 0,0 0 0,0 0 0,1 0 0,-1 0 0,-1 1 0,-17 9-276,12-6 215,1 2 1,0-1-1,-7 8 1,7-5 55,0 0 1,0 1-1,1 0 1,0-1-1,0 2 1,1-1-1,1 1 0,-1-1 1,1 1-1,-1 12 1,2-15 9,1-1 0,1 1 1,-1-1-1,1 1 0,1 0 1,-1-1-1,1 1 0,0-1 1,0 0-1,1 1 0,0-1 0,0 0 1,1 0-1,-1 0 0,1 0 1,8 10-1,-7-10 53,0-1 1,1 0-1,0 0 1,0 0-1,0-1 0,0 0 1,1 0-1,0 0 1,0-1-1,0 0 0,0 0 1,9 3-1,-10-5 2,0 1-1,0-2 1,0 1-1,0 0 0,0-1 1,1 0-1,-1-1 1,0 1-1,0-1 0,0 0 1,0 0-1,0 0 1,0-1-1,-1 1 0,1-1 1,8-5-1,2-3-19,0-1-1,-1-1 0,0 0 1,-1-1-1,-1 0 0,19-25 1,22-24-28,-52 62 3,1-3-4,1 0 1,0 0-1,0 0 0,1 1 1,-1-1-1,5-1 0,-7 4 1,-1-1 0,1 1 0,0 0 0,-1 0 0,1 0 0,0-1 0,0 1 0,-1 0 0,1 0 0,0 0 0,0 1 0,-1-1 0,1 0 0,0 0 0,0 0 0,-1 0 0,1 1 0,0-1 0,0 0 0,-1 1 0,1-1-1,-1 0 1,1 1 0,0-1 0,-1 1 0,1-1 0,-1 1 0,1-1 0,-1 1 0,1 0 0,-1-1 0,1 1 0,-1 0 0,0-1 0,1 1 0,-1 0 0,0-1 0,0 1 0,1 0 0,-1 0 0,16 47 212,-10-29 78,11 23 0,-14-36-208,0 0 0,1 0-1,0 0 1,0-1 0,0 0-1,0 0 1,10 9 0,-4-7-30,0 0 0,1 0 1,0-1-1,0-1 0,0 0 0,1 0 1,-1-1-1,1-1 0,0 0 1,0 0-1,0-1 0,13 0 0,-8-1-200,0-1 0,-1-1 0,1 0-1,0-1 1,-1-1 0,0 0 0,1-1-1,19-8 1,-25 7-626,-1-1-1,1 0 1,-1 0-1,0-1 1,-1 0-1,15-14 1,-4 0-4653,25-33 0,-13 13 395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5:28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1210 4800,'0'0'46,"0"1"1,0-1 0,0 0-1,0 0 1,0 0 0,0 0-1,1 0 1,-1 0-1,0 1 1,0-1 0,0 0-1,0 0 1,0 0 0,0 0-1,0 0 1,0 0-1,0 0 1,0 0 0,0 0-1,0 0 1,1 1-1,-1-1 1,0 0 0,0 0-1,0 0 1,0 0 0,0 0-1,0 0 1,0 0-1,1 0 1,-1 0 0,0 0-1,0 0 1,0 0 0,0 0-1,0 0 1,0 0-1,1 0 1,-1 0 0,0 0-1,0 0 1,0 0 0,0 0-1,0 0 1,1 0-1,9-5 1338,-7 3-951,1 0 1,-1-1-1,0 1 1,6-7 0,46-60 1886,96-140-203,-107 149-1715,-3-2-1,48-96 1,-27 21 971,85-277 1,-139 390-955,-6 17-205,0 1 1,0 0-1,0 0 1,-1-1 0,1-12-1,-1 19-221,-1 0 1,0-1-1,0 1 0,0 0 0,0 0 0,0 0 0,0 0 0,0 0 0,0-1 0,0 1 0,0 0 1,0 0-1,0 0 0,0 0 0,0-1 0,0 1 0,0 0 0,-1 0 0,1 0 0,0 0 0,0 0 1,0-1-1,0 1 0,0 0 0,0 0 0,0 0 0,0 0 0,0 0 0,-1 0 0,1 0 0,0-1 1,0 1-1,0 0 0,0 0 0,0 0 0,0 0 0,-1 0 0,1 0 0,0 0 0,-5 6-271,0 7 112,0 0 1,-3 18 0,7-24 149,-74 354-79,59-243 140,-3 134-1,18-222 110,1 0 0,2 0-1,0 0 1,13 53-1,-13-77-94,0 0-1,0 0 1,1 0-1,0-1 1,5 9-1,-8-13-34,1 0 0,0 1 0,0-1 0,0 0 0,0 0 0,0 0 0,0 0 1,0 0-1,0 0 0,0 0 0,1 0 0,-1 0 0,0-1 0,0 1 0,1-1 0,-1 1 0,1-1 0,-1 1 0,1-1 0,-1 1 0,0-1 0,1 0 0,-1 0 0,1 0 0,-1 0 0,1 0 0,-1 0 0,1 0 0,1-1 0,6-4 70,-1 0 0,-1-1 0,1 0 0,-1 0 0,0-1 0,0 0 0,7-9 0,237-291 978,-245 299-977,0 0-1,8-15 0,-14 22-95,1 1 1,-1-1-1,0 1 0,1-1 0,-1 1 1,0-1-1,0 1 0,1-1 0,-1 0 1,0 1-1,0-1 0,0 1 1,0-1-1,0 0 0,0 1 0,0-1 1,0 1-1,0-1 0,0 1 1,0-1-1,0 0 0,-1 1 0,1-1 1,0 1-1,0-1 0,-1 1 0,1-1 1,0 1-1,-1-1 0,1 1 1,0-1-1,-1 1 0,1-1 0,-1 1 1,1 0-1,-1-1 0,1 1-4,-1-1-1,1 1 1,0 0-1,0 0 1,0 0-1,-1 0 1,1 0-1,0 0 1,0 0-1,0-1 1,-1 1-1,1 0 1,0 0-1,0 0 1,0 0-1,-1 0 1,1 0-1,0 0 1,0 0-1,-1 0 1,1 0-1,0 0 1,0 0-1,-1 0 1,1 0-1,0 1 1,0-1-1,0 0 1,-1 0-1,1 0 1,-6 3-61,-1 0 1,1 0 0,1 1-1,-1 0 1,0 0 0,1 0-1,0 0 1,0 1 0,0 0 0,1 0-1,-1 1 1,1-1 0,0 1-1,1 0 1,0 0 0,0 0-1,0 0 1,0 0 0,-2 12-1,3-10 94,0-1 0,1 1 0,0-1 0,1 1 0,0 0-1,0 0 1,0-1 0,1 1 0,0-1 0,0 1 0,1 0-1,0-1 1,1 0 0,-1 0 0,1 1 0,1-2-1,6 12 1,-6-12 32,1 0 0,-1-1-1,1 1 1,1-1-1,-1 0 1,1 0 0,-1-1-1,1 0 1,0 0-1,1 0 1,-1-1 0,14 5-1,-16-7-6,0 1 0,1-2-1,-1 1 1,1 0 0,-1-1 0,1 0 0,-1 0-1,1 0 1,-1 0 0,0-1 0,1 0-1,-1 0 1,1 0 0,-1 0 0,0-1 0,0 1-1,0-1 1,0-1 0,0 1 0,0 0-1,5-5 1,-4 3-18,-1-1 1,0 1-1,0-1 0,0 0 0,-1-1 0,1 1 0,-1 0 0,0-1 1,-1 0-1,1 0 0,-1 1 0,0-1 0,-1-1 0,0 1 0,1-8 1,-1 10-43,-1-1-1,1 1 1,-1-1 0,-1 1 0,1-1 0,-1 0 0,1 1 0,-1-1 0,-1 1 0,1 0 0,0-1 0,-1 1 0,0 0 0,0 0 0,-1 0 0,1 0 0,-1 0 0,1 1-1,-1-1 1,0 1 0,-1-1 0,-3-2 0,-41-25-899,56 27 522,11 2 264,25 1 0,-3 0 2,-9-1-1,-12 2-360,0-1 1,0-2-1,0 1 0,0-2 0,35-12 0,-47 13-137,12-6-3545,-19 8 3891,0 1 1,-1-1-1,1 1 0,-1-1 1,1 1-1,0-1 1,-1 0-1,1 1 0,-1-1 1,0 1-1,1-1 0,-1 0 1,1 0-1,-1 1 1,0-1-1,0 0 0,1 0 1,-1 1-1,0-1 1,0 0-1,0-1 0,0-3-2108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5:28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88 8128,'-16'3'3680,"19"6"-3168,10-6 128,11 2-448,34-5 1248,13 3-800,34-11 32,-7 5-448,33-17 64,-6 3-161,24-19-2942,-19 9 1503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5:31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1197 6048,'-8'19'1952,"8"-18"-1887,0 0 1,-1-1 0,1 1-1,0 0 1,0-1-1,0 1 1,0 0 0,0 0-1,0-1 1,0 1-1,0 0 1,0-1 0,1 1-1,-1 0 1,0-1-1,0 1 1,1-1 0,-1 1-1,0 0 1,1-1-1,-1 1 1,0-1 0,1 1-1,-1-1 1,1 1-1,-1-1 1,1 1 0,2 3 1009,2 5 387,7 9 1071,-12-18-2453,1 1 0,0 0 0,-1-1 0,1 1 0,0-1 0,0 1 0,-1-1 0,1 1 0,0-1 0,0 0 0,0 1 0,0-1 0,-1 0-1,1 0 1,0 0 0,0 0 0,0 1 0,0-1 0,0 0 0,1-1 0,0 1 47,0-1 1,1 1-1,-1-1 0,0 0 1,0 0-1,0 1 0,0-2 1,-1 1-1,1 0 0,0 0 1,0 0-1,-1-1 0,1 1 1,0-1-1,-1 0 0,0 1 1,3-4-1,1-4 235,0 0-1,7-17 0,-10 23-297,38-110 997,-25 68-778,11-24 381,49-93 0,-54 113-314,-13 30-189,13-23 0,-18 36-193,-3 4-16,1 1 1,0-1-1,0 0 1,0 1-1,1-1 1,-1 0-1,0 1 1,3-3-1,-3 4 38,-1 0 0,0-1 1,0 1-1,1 0 0,-1 0 0,0 0 1,1 0-1,-1 0 0,0 0 0,1 0 0,-1 0 1,0 0-1,1 0 0,-1 0 0,0 0 1,1 0-1,-1 0 0,0 0 0,1 0 0,-1 0 1,0 0-1,1 0 0,-1 1 0,10 10-116,-5 0 133,0-1 1,-1 1 0,0 0-1,-1 0 1,0 1 0,-1-1-1,0 0 1,0 18 0,-1 7-32,-6 50 0,1-50 133,-1 0 1,-2-1-1,-20 61 0,25-90-26,0 0-1,-1 1 0,1-1 1,-1 0-1,0-1 1,-1 1-1,0-1 0,-5 7 1,8-10-90,-1 0 1,0 0 0,-1 0 0,1 0-1,0-1 1,0 1 0,-1-1-1,1 1 1,-1-1 0,1 0 0,-1 0-1,0 0 1,1 0 0,-1 0 0,0-1-1,0 1 1,1-1 0,-4 0-1,2 0-35,1-1-1,0 1 1,-1-1-1,1 0 1,0 0-1,0 0 1,0 0-1,0-1 1,0 1-1,0-1 0,0 0 1,0 1-1,1-1 1,-6-5-1,-6-9-113,-16-19-1,7 5-916,77 41-1013,-24-6 2177,0-2 0,0-1-1,1-2 1,-1-1 0,0-1-1,0-2 1,0 0 0,0-3-1,-1 0 1,0-2 0,0-1-1,-1-1 1,0-1 0,-1-2-1,26-17 1,-23 14-72,-28 16-30,0 0 0,-1 0 1,1 1-1,0-1 0,0 0 0,0 1 0,-1 0 0,1-1 0,0 1 1,0 0-1,0 0 0,0 0 0,0 0 0,0 0 0,2 1 0,-2 0 11,-1 0-1,0 0 0,1 0 1,-1 0-1,0 1 0,0-1 1,1 1-1,-1-1 0,0 0 1,0 1-1,-1 0 0,1-1 1,1 3-1,7 26 48,-2 7 32,-3 0 1,0 1-1,-4 68 1,-22 116 104,18-186-116,-55 317 1223,56-339-1120,-3 11 252,6-26-419,0 1 0,0 0 0,0 0 0,0 0-1,0 0 1,0 0 0,0 0 0,0 0 0,0 0-1,0 0 1,0 0 0,0 0 0,0 0 0,0 0-1,0 0 1,-1 0 0,1 0 0,0 0 0,0 0-1,0 0 1,0 0 0,0 0 0,0 0 0,0 0-1,0 0 1,0 0 0,0 0 0,0 0 0,0 0-1,0 0 1,0 0 0,0 0 0,0 0 0,0 0-1,0 0 1,0 1 0,-1-1 0,1 0 0,0 0-1,0 0 1,0 0 0,0 0 0,0 0 0,0 0-1,0 0 1,0 0 0,0 0 0,0 0 0,0 0-1,0 0 1,0 0 0,0 0 0,0 0 0,0 0-1,0 0 1,0 0 0,0 1 0,-1-14 205,2-6-44,4-32 0,-2 25-95,39-220 81,-30 191-153,10-53-78,58-166 0,-63 230 34,2 1-1,2 0 1,2 2-1,2 1 1,1 1-1,32-37 1,-48 66-62,-1 0 0,2 0 1,-1 0-1,1 2 0,1-1 1,22-12-1,-30 19 72,0 1-1,0-1 1,0 1 0,0 0-1,0 0 1,0 0 0,0 0 0,0 1-1,0-1 1,0 1 0,8 1-1,-9 0 36,0 0-1,0 0 1,0 0 0,0 0-1,0 0 1,0 1-1,0-1 1,-1 1-1,1 0 1,-1 0-1,1 0 1,-1 0-1,0 0 1,0 0-1,0 1 1,0-1-1,3 6 1,-2-3 16,0 1 0,-1 0 1,0 0-1,0 1 0,0-1 0,0 0 0,-1 1 1,0-1-1,-1 1 0,1-1 0,-1 1 0,-1 0 1,0 6-1,-3 12 77,0 0 1,-9 23 0,2-10-3,-2-1 1,-2 0 0,-21 38-1,29-62 5,-1 0 0,-1-1-1,0 0 1,-1-1 0,0 0-1,0 0 1,-21 15 0,26-22-80,1-1-1,-1 1 1,-1-1 0,1-1 0,-7 4 0,10-5-31,-1-1 0,0 1-1,0 0 1,0-1 0,0 0-1,0 0 1,1 0 0,-1 0-1,0 0 1,0 0 0,0-1 0,0 0-1,-2 0 1,0-1-48,1 0 1,-1 0 0,1-1-1,0 1 1,-1-1-1,1 0 1,1 0-1,-1 0 1,0 0 0,1-1-1,0 0 1,0 0-1,-6-8 1,4 4-41,1-1 0,0 1 0,0-1 0,0 0 0,1-1 0,-2-13 0,4 19 22,0 0 0,1 0 1,0 0-1,-1 0 0,2 0 0,-1 1 1,0-1-1,1 0 0,2-7 0,-3 10 46,1-1-1,-1 0 1,1 1 0,0-1-1,0 1 1,0-1-1,0 1 1,0 0 0,0-1-1,0 1 1,1 0-1,-1 0 1,0 0 0,1 0-1,-1 0 1,1 0-1,-1 0 1,1 0 0,-1 0-1,1 1 1,0-1-1,-1 1 1,1-1-1,3 1 1,21-2-40,0 1-1,48 6 1,-17-1 182,-31-3-13,1-1-1,0-2 0,30-5 1,-42 4-4,-1 0 0,0-1 0,0-1 0,0 0 1,0-1-1,-1-1 0,17-10 0,64-59 606,-62 48-473,-4 3 76,25-30 0,-53 55-296,15-17 95,-2 0 1,0-1-1,-1 0 0,16-34 1,27-82 133,-38 91-181,62-183 4,-66 178-20,-2-1-1,8-85 0,-18 125-46,-1 5-13,1 0-1,-1 0 0,0-1 0,0 1 0,0 0 0,0-1 0,-1 1 0,0 0 0,0-1 0,-2-6 0,3 10 17,0 1 1,-1 0-1,1 0 0,0 0 1,0-1-1,0 1 0,0 0 0,0 0 1,-1 0-1,1 0 0,0-1 1,0 1-1,0 0 0,0 0 1,-1 0-1,1 0 0,0 0 1,0-1-1,-1 1 0,1 0 1,0 0-1,0 0 0,0 0 1,-1 0-1,1 0 0,0 0 1,0 0-1,-1 0 0,1 0 0,0 0 1,0 0-1,-1 0 0,1 0 1,0 0-1,-8 8-280,-6 19-46,5-6 277,1 2 0,-10 42 1,-3 40 71,-12 184 0,29-200 323,13 168 0,-5-231-230,1 0-1,1 0 1,1-1 0,16 39-1,-20-59-65,-1 0 1,1 0-1,0 0 0,0-1 0,5 7 0,-7-9-20,0-1-1,0 0 0,1 0 0,-1 0 1,0 0-1,0 0 0,1 0 1,-1 0-1,0 0 0,1 0 0,-1-1 1,1 1-1,-1-1 0,1 1 1,-1-1-1,1 1 0,-1-1 1,1 0-1,0 0 0,-1 0 0,1 0 1,-1 0-1,4 0 0,0-2 18,0 0 0,0-1 1,0 1-1,-1-1 0,1 0 0,-1 0 0,0 0 0,0-1 0,5-4 0,31-38 168,80-106-311,-118 149 62,0 0 0,0 1 0,0 0 0,1-1 1,-1 1-1,1 0 0,3-2 0,-5 4 33,0 0-1,0-1 1,0 1-1,0 0 1,0 0-1,0-1 1,-1 1-1,1 0 1,0 0-1,0 0 1,0 0-1,0 0 1,0 1-1,0-1 0,0 0 1,0 0-1,-1 0 1,1 1-1,0-1 1,0 1-1,0-1 1,0 0-1,-1 1 1,1-1-1,0 1 1,0 0-1,-1-1 1,1 1-1,-1 0 1,1-1-1,0 1 0,0 1 1,4 6 14,-1-1 1,0 1-1,0 0 1,0 0 0,-1 0-1,-1 1 1,3 8-1,-3-9-3,0-1 0,0 1 0,0-1-1,1 1 1,1-1 0,-1 0 0,1 0 0,0 0 0,7 7 0,-10-13 12,0 1 1,1-1 0,-1 0 0,1 0-1,-1 0 1,1 0 0,0 0 0,-1 0 0,1 0-1,0 0 1,0-1 0,0 1 0,0 0 0,-1-1-1,1 0 1,0 0 0,0 1 0,0-1-1,0 0 1,0 0 0,0-1 0,0 1 0,0 0-1,0-1 1,0 1 0,-1-1 0,3 0-1,4-3 24,0 0 0,-1 0 0,0-1 0,12-9 0,-7 5 13,-5 4-32,156-117 409,-145 104-354,0 1 0,0-2 0,-2 0 0,-1-1 0,0-1-1,-1-1 1,-2 0 0,12-26 0,9-29 106,23-90 0,-49 143-141,9-27 80,-3-1 1,10-82-1,-22 127-95,0 5-17,-1-1 1,0 1 0,0-1 0,0 0 0,0 1 0,0-1 0,-1 1 0,0-3 0,1 5-10,0 0 1,0 0 0,0 0-1,0 0 1,0 0 0,0 0-1,0 1 1,0-1 0,0 0-1,0 0 1,0 0 0,0 0-1,0 0 1,0 0 0,0 0 0,-1 0-1,1 0 1,0 0 0,0 0-1,0 1 1,0-1 0,0 0-1,0 0 1,0 0 0,0 0-1,0 0 1,-1 0 0,1 0 0,0 0-1,0 0 1,0 0 0,0 0-1,0 0 1,0 0 0,0 0-1,-1 0 1,1 0 0,0 0-1,0 0 1,0 0 0,0 0-1,0 0 1,0 0 0,0 0 0,-1-1-1,1 1 1,0 0 0,0 0-1,0 0 1,0 0 0,0 0-1,0 0 1,0 0 0,0 0-1,0 0 1,0 0 0,0-1 0,-6 19-200,-1 16 192,1 0 1,1 1-1,2 0 0,3 51 1,4-17 48,3-1 1,3 1 0,35 120-1,-22-100-345,6 21 798,-22-88-2536,2 0 0,19 39-1,-18-47-2063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5:31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352 456 9152,'-29'-16'4128,"43"16"-3584,-4-4 832,-2 1-864,15-10 479,9 6-543,8-10 96,-1 9-320,3-7-224,-7 2 0,6-2-288,-6 7 160,-3-4-2495,-1 7 1439,-2-7-2944,-8 9 2336</inkml:trace>
  <inkml:trace contextRef="#ctx0" brushRef="#br0" timeOffset="1">41 13 8896,'-32'-12'4032,"27"12"-3520,2 0-768,6 0 32,2 0-1248,4 8 832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5:32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0 521 5152,'12'-4'4161,"0"0"-1544,-6 0-2112,-1 0 0,0 0-1,0-1 1,0 1-1,0-1 1,7-11 0,21-39 748,-19 30-812,4-4 22,1 1-1,2 1 1,32-34 0,-16 23 99,64-47 1,-40 31 33,-31 26-184,-13 16-165,-14 11-156,-1-1 1,0 1-1,1 0 0,-1-1 1,0 0-1,0 1 1,-1-1-1,1 0 0,0 0 1,0 0-1,1-3 1,-1 0 531,-4 4-290,-9 8-270,-16 18-437,16-13 328,0 1 0,0 1 1,1 0-1,1 0 0,0 1 0,1 0 1,-6 17-1,10-23 46,1 0-1,0 0 1,1 0-1,0 1 1,1-1-1,0 1 1,0-1-1,1 1 1,0-1-1,1 1 1,0 0-1,0-1 1,1 1-1,3 10 1,-3-15 37,0-1 0,0 0 1,0 1-1,0-1 0,1 0 1,-1 0-1,1 0 0,0-1 1,1 1-1,-1-1 0,0 1 1,1-1-1,0 0 0,0-1 1,0 1-1,0-1 0,0 1 1,0-1-1,1 0 0,-1-1 1,1 1-1,-1-1 0,1 0 1,0 0-1,-1 0 0,1-1 1,0 0-1,0 0 0,-1 0 1,1 0-1,0-1 0,0 1 1,-1-1-1,7-2 0,2-2 22,1 0 0,-2-1 0,1-1 0,-1 0 0,0 0 0,21-18 0,61-62 180,-87 81-224,113-119 65,-118 123-70,-1 1 0,1-1 0,0 1 0,0-1 0,0 1 0,0 0 0,0 0 0,0-1 0,0 2 0,4-3 0,-6 3-7,1 0 0,-1 0 0,1 0 1,-1 0-1,1 0 0,-1 0 0,1 0 0,-1 0 0,0 0 0,1 0 0,-1 1 0,1-1 0,-1 0 0,1 0 0,-1 0 0,1 1 0,-1-1 0,0 0 0,1 0 1,-1 1-1,1 0 0,0-1 11,0 2 0,-1-1 0,1 0 1,-1 0-1,1 0 0,-1 0 0,1 0 0,-1 0 1,0 1-1,1-1 0,-1 0 0,0 2 1,6 100 587,18-113-244,21-17-525,-24 14 251,0 1 0,43-17 0,-58 27-91,10-4-68,0 1 0,1 1 0,24-4-1,-35 7 66,0 1 0,0 0-1,0 0 1,0 1-1,0 0 1,-1 0-1,1 0 1,0 1 0,0-1-1,-1 1 1,1 1-1,-1-1 1,9 6 0,-3 1 55,0 0 0,0 0 0,-1 1 0,0 0 0,-1 1 1,9 13-1,-7-9-156,1-1 0,22 22 1,-28-31-846,-5-4 616,0 0 0,0 0 0,0 0-1,0 0 1,0 0 0,0 0 0,0-1 0,0 1-1,0 0 1,0-1 0,0 1 0,0-1 0,1 1-1,1 0 1,2-1-1751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5:33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7 8640,'-94'-7'3904,"35"19"-3392,41-9-704,10 6 0,3 2-896,10 1 608,21 5-576,6-1 608,13-4-4832,5 4 2912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5:33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1058 4736,'0'0'2128,"6"-4"-320,0-1-1115,0 0 1,0-1-1,-1 0 0,1 0 1,-1 0-1,4-7 1,6-7 201,75-76 1195,-20 24-1151,-41 38-606,-2 0 0,-1-2 0,-1-1-1,26-54 1,15-41 1030,84-234-1,-142 343-1172,-3 9 127,-1 0 1,4-20-1,-8 35-314,-1-1 1,1 0-1,0 0 1,0 0 0,0 0-1,0 0 1,-1 0-1,1 0 1,0 0 0,0 1-1,0-1 1,0 0-1,-1 0 1,1 0 0,0 0-1,0 0 1,0 0-1,0 0 1,-1 0 0,1 0-1,0 0 1,0 0-1,0 0 1,-1 0 0,1 0-1,0-1 1,0 1-1,0 0 1,0 0 0,-1 0-1,1 0 1,0 0-1,0 0 1,0 0 0,0 0-1,0-1 1,-1 1-1,1 0 1,0 0 0,0 0-1,0 0 1,0 0-1,0-1 1,0 1 0,0 0-1,0 0 1,-1 0-1,1 0 1,0-1 0,0 1-1,0 0 1,0 0-1,0 0 1,0-1 0,0 1-1,0 0 1,0 0-1,0 0 1,0-1 0,-11 14-252,-10 17-11,-28 58 1,-7 35 161,12-19 329,-50 179 0,88-263-202,2 1 0,0 0 0,2 0 0,0 1 0,1-1 0,3 23 0,-1-35 9,0-1 1,1 1 0,0-1 0,1 0 0,-1 0-1,2 0 1,6 12 0,-7-15 17,0 0 1,1 0-1,0 0 0,0-1 1,0 1-1,1-1 1,-1 0-1,1-1 0,0 1 1,0-1-1,10 5 0,-11-6-15,0 0 1,1-1-1,-1 0 0,0 0 0,1 0 0,-1 0 0,0-1 0,1 0 1,-1 0-1,1 0 0,7-1 0,-4-1 9,0 0 1,0 0-1,0-1 0,0 0 1,13-8-1,0-2-40,0-1 1,-1-2-1,21-19 0,41-45-14,-56 53-362,-26 32 287,-1 0 0,0 1 1,1-1-1,0 0 0,0 0 0,1 8 1,0 9 258,-1-18-169,0-1-1,1 0 1,-1 0-1,1 0 1,-1 0-1,1 0 1,0 0-1,0 0 1,0 0 0,1-1-1,-1 1 1,1 0-1,-1-1 1,4 5-1,-1-4 13,-1 1-1,1-1 1,-1 0 0,1 0-1,0-1 1,0 1 0,0-1-1,8 4 1,0-2 65,0-1 0,0 0 0,0 0 0,0-1-1,0-1 1,18 0 0,-22-1 1,-1 0 0,1-1 0,8-1 0,-15 1-55,1 1-1,-1 0 1,1-1-1,-1 1 1,1-1-1,-1 1 1,1-1-1,-1 0 1,0 1 0,1-1-1,-1 0 1,0 0-1,1 0 1,-1 0-1,0 0 1,0 0-1,0-1 1,0 1 0,0 0-1,0 0 1,0-2-1,0 1-45,-1 1-1,0-1 0,1 0 1,-1 1-1,0-1 0,0 1 1,0-1-1,0 0 0,0 1 1,0-1-1,0 0 0,-1 1 1,1-1-1,0 0 0,-1 1 1,-1-3-1,1 1-17,-1 1-1,0-1 1,0 1 0,1-1-1,-2 1 1,1 0-1,0 0 1,-5-3 0,-5-2-81,-1 0-1,1 0 1,-20-5 0,7 2 69,11 4-38,12 6 70,0-1 0,0 1-1,0-1 1,1 0 0,-1 0-1,0 0 1,0 0 0,1 0-1,-1 0 1,-2-2 0,4 3 8,0-1 1,0 1-1,0 0 1,0 0-1,0 0 1,0 0-1,0 0 1,0-1-1,0 1 1,0 0-1,1 0 1,-1 0-1,0 0 0,0 0 1,0 0-1,0-1 1,0 1-1,0 0 1,0 0-1,1 0 1,-1 0-1,0 0 1,0 0-1,0 0 1,0 0-1,0 0 1,1 0-1,-1 0 0,0 0 1,0 0-1,0 0 1,0-1-1,0 1 1,1 0-1,-1 1 1,0-1-1,0 0 1,0 0-1,1 0 1,123 1-359,95-1-29,-162-5-1871,-22-4-5220,-59 1 1015,-7 3 3856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5:34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58 188 9792,'-58'-11'4448,"58"6"-3872,4 1 672,6 4-801,29-8 33,6 0-288,37-7 224,7-2-224,24-6-32,-10 3-96,24-5-1184,-6 5 609,3 0-4353,-11 9 2688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 3 6816,'-18'-2'2197,"18"2"-2147,-1 0 1,0 0-1,1 0 0,-1 0 0,1 0 0,-1 0 1,1 0-1,-1 0 0,1 0 0,-1 0 1,1 0-1,-1 1 0,1-1 0,-1 0 1,1 0-1,-1 1 0,1-1 0,0 0 1,-1 1-1,1-1 0,-1 0 0,1 1 0,0-1 1,-1 1-1,0 1 225,-15 9 2414,-20 18 1,7-5-1414,-80 53 988,39-29-1226,13-3-439,1 3 0,-60 68 0,79-79-530,-20 29 141,-6 5-1481,45-60-1982,14-11-153,8-7 513,8-2 739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4:3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12 154 3232,'-3'0'12650,"3"-17"-8335,0 14-4265,0 0 1,0 0-1,1 0 1,-1 0-1,1 0 0,-1 0 1,1 0-1,0 0 1,1 1-1,-1-1 1,0 0-1,1 1 1,2-4-1,1 0-77,0 0 0,0 1-1,11-9 1,5-3 203,-13 11-175,-1 2 0,1-1 0,0 1 0,0 0 0,0 1-1,1 0 1,-1 0 0,13-2 0,2-2 167,-20 7-131,0-1 0,1 1 0,-1 0 0,0 0 1,0 0-1,0 0 0,1 0 0,-1 1 0,0 0 0,0-1 0,0 1 0,0 0 0,5 3 1,-3-2 31,-1 0 0,0 0 0,0 1 0,0 0 0,0 0 0,0 0 0,0 0 0,4 6 0,-6-6-30,0 0 0,-1 0 0,1 0 0,-1 0 0,0 0 0,0 1 0,0-1 0,0 1 0,0-1-1,-1 0 1,0 5 0,0 41 420,0-44-435,-7 48 341,-1 0 0,-3-1 0,-18 55 0,25-92-327,-7 20 138,-1 0 0,-1 0 0,-2-1 0,-19 31 0,30-59-158,0 0 0,0-1 0,0 0 0,0 0-1,-1 0 1,0 0 0,0-1 0,0 1 0,-1-1 0,0-1 0,1 1-1,-1-1 1,0 0 0,-1 0 0,1-1 0,0 0 0,-1 0 0,1 0-1,-1-1 1,0 0 0,1 0 0,-10-1 0,16 0-22,0 0 0,0 0 1,-1 0-1,1 0 0,0 0 0,0 0 0,0 0 1,-1 0-1,1 0 0,0 0 0,0 0 1,0 0-1,0 0 0,-1-1 0,1 1 0,0 0 1,0 0-1,0 0 0,0 0 0,-1 0 1,1 0-1,0-1 0,0 1 0,0 0 0,0 0 1,0 0-1,0 0 0,0-1 0,0 1 0,0 0 1,-1 0-1,1 0 0,0 0 0,0-1 1,0 1-1,0 0 0,0 0 0,0 0 0,0-1 1,0 1-1,0 0 0,0 0 0,0 0 1,1-1-1,-1 1 0,3-8-131,0 5 104,0 0 1,0 0 0,1 0 0,-1 1 0,1 0-1,0-1 1,0 1 0,0 1 0,0-1-1,7-2 1,13-6-37,-17 7 129,0-1 1,0 1-1,0 1 1,1-1 0,-1 1-1,1 1 1,-1-1-1,1 1 1,0 0-1,-1 1 1,1 0 0,11 1-1,-8 1 53,-1 0-1,1 1 1,-1 0 0,1 1-1,-1 0 1,0 0 0,-1 1-1,13 8 1,5 3 189,-27-15-571,28-9-17039,-2 7 13493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5:37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119 697 7712,'0'-1'379,"-1"0"1,0 1 0,0-1-1,0 1 1,0-1 0,0 1-1,0 0 1,0-1 0,0 1-1,0 0 1,1 0 0,-1 0-1,0-1 1,0 1 0,-2 1-1,0 4 664,1 0 0,-1 0 0,-1 0-1,-6 9 1,-8 13-353,8-10-426,2 1-1,0 1 0,1-1 1,1 1-1,0 1 1,-4 34-1,6-23-101,2 1-1,1 0 1,4 46 0,-2-70-60,0 1 0,1 0 0,0-1 0,0 1 0,7 15 0,-8-23-72,0 1 1,-1-1 0,1 0 0,0 1-1,0-1 1,0 0 0,0 1 0,0-1 0,1 0-1,-1 0 1,0 0 0,1 0 0,-1 0-1,0 0 1,1 0 0,1 0 0,-1 0 2,0-1-1,-1 0 1,1 0 0,-1 0 0,1 0 0,0 0-1,-1-1 1,1 1 0,0 0 0,-1-1 0,1 1-1,-1-1 1,1 0 0,-1 1 0,0-1 0,1 0-1,-1 0 1,1 0 0,-1 0 0,2-2 0,13-13 64,-1-1 0,-1 0 1,0-1-1,12-23 1,-5 11-31,90-132 152,-95 133-288,-20 44 99,0 1 1,0-1-1,1 0 0,1 1 1,1-1-1,0 22 1,2-13-14,0 0-1,7 40 1,-6-53 11,1 0 1,1 0-1,0 0 1,0 0-1,1-1 0,0 1 1,12 17-1,-14-25 11,-1 0-1,0 0 1,1 0-1,-1 0 1,1 0 0,0-1-1,0 0 1,0 1-1,0-1 1,1 0-1,-1 0 1,0-1 0,1 1-1,0-1 1,-1 0-1,1 0 1,0 0-1,-1 0 1,1-1-1,6 1 1,-4-1-5,-1-1 0,1 0 0,0 0 0,-1-1 0,1 0 0,-1 0 0,0 0 0,1 0 0,-1-1 0,0 0 0,0 0 0,-1 0 0,8-6 0,9-12 55,0-2 0,-1 0 1,29-44-1,122-167-292,-171 233 190,1 0 0,0 0 1,-1 0-1,1 0 0,0 1 0,0-1 0,0 0 0,0 0 0,0 1 0,0-1 0,0 0 1,1 0-1,-1 1 11,-1 0-1,0 0 1,0 0 0,1 0 0,-1 0 0,0 0 0,0 0-1,0 0 1,1 1 0,-1-1 0,0 0 0,0 0-1,0 0 1,1 0 0,-1 0 0,0 1 0,0-1 0,0 0-1,0 0 1,1 0 0,-1 0 0,0 1 0,0-1 0,0 0-1,0 0 1,0 0 0,0 1 0,0-1 0,0 0 0,0 0-1,0 1 1,0-1 0,1 0 0,-1 0 0,-1 1 0,1-1-1,1 6 14,-1 1-1,-1-1 0,0 9 0,0-7 43,-24 261 123,25-255-216,0-14 41,0 0 0,0 0-1,0 0 1,0 0 0,0 1 0,0-1 0,0 0 0,0 0-1,0 0 1,0 0 0,0 0 0,0 0 0,0 0 0,0 0-1,0 0 1,0 1 0,0-1 0,0 0 0,0 0 0,0 0-1,0 0 1,0 0 0,0 0 0,0 0 0,0 0 0,0 0-1,0 0 1,1 0 0,-1 0 0,0 1 0,0-1 0,0 0-1,0 0 1,0 0 0,0 0 0,0 0 0,0 0 0,0 0-1,0 0 1,0 0 0,1 0 0,-1 0 0,0 0 0,0 0-1,0 0 1,0 0 0,0 0 0,0 0 0,0 0 0,0 0-1,12-17 114,-6 8-129,9-17-64,2 1 1,1 1-1,0 0 1,2 2-1,1 0 1,38-31 0,-51 47 108,-3 2-95,0 0 1,0 0-1,0 1 1,0 0-1,6-2 1,-10 4 64,0 1 1,0 0 0,0-1 0,0 1 0,-1 0 0,1 0-1,0 0 1,0-1 0,0 1 0,0 0 0,0 0-1,0 1 1,0-1 0,0 0 0,0 0 0,0 0-1,0 1 1,0-1 0,-1 0 0,1 1 0,0-1-1,0 1 1,0-1 0,0 1 0,-1-1 0,1 1 0,0 0-1,-1-1 1,1 1 0,0 0 0,-1-1 0,1 1-1,-1 0 1,1 0 0,-1 0 0,1-1 0,-1 1-1,1 2 1,1 5 76,0 1 0,0-1 0,-1 1 1,1 0-1,-2-1 0,0 1 0,0 10 0,1 25 5,0-34-88,0 0-1,1-1 1,1 1 0,0 0-1,0-1 1,7 15 0,-8-19 8,1-1 1,0 1 0,-1-1 0,2 0-1,-1 0 1,0 0 0,1-1 0,0 1 0,-1-1-1,1 0 1,1 0 0,-1 0 0,0-1-1,1 1 1,4 1 0,-1-2-10,-1 0 1,0-1 0,1 1-1,-1-2 1,1 1 0,-1-1-1,1 0 1,0-1 0,-1 1-1,1-2 1,-1 1 0,0-1-1,1 0 1,-1-1 0,0 1-1,12-8 1,4-2-58,-1-2 1,0-1-1,32-28 0,122-110-352,-157 137 496,-11 10 16,0 0 0,-1-1 0,0 0 0,0-1 0,8-10 0,-15 18-96,0-1 0,1 1 0,-1-1 0,0 1 0,1 0 0,-1-1 0,0 1 1,0-1-1,1 1 0,-1-1 0,0 1 0,0-1 0,0 1 0,0-1 0,0 1 0,0-1 0,0 0 0,0 1 0,0-1 0,0 1 0,0-1 0,0 1 0,0-1 0,0 1 0,0-1 0,0 1 0,-1-1 0,1 1 0,0-1 0,0 1 0,-1-1 0,1 1 0,0 0 1,-1-1-1,1 1 0,0-1 0,-1 1 0,1 0 0,-1-1 0,1 1 0,-1 0 0,1 0 0,-1-1 0,1 1 0,-1 0 0,-1-1-35,0 1 1,0-1-1,0 1 1,0 0-1,0 0 0,0-1 1,0 2-1,0-1 1,0 0-1,0 0 0,0 1 1,-2 0-1,-1 1-8,0 0-1,0 1 0,0 0 1,1 0-1,-1 1 0,1-1 1,0 1-1,0 0 1,0 0-1,-5 6 0,3-1-20,-1 0 0,1 0 0,1 0 0,-8 17 0,7-11 67,0 1-1,2-1 1,-1 1-1,2 0 0,0 0 1,1 0-1,1 1 1,0-1-1,2 0 0,1 19 1,-1-31 14,0 1 1,0-1-1,0 0 1,1 0-1,-1 0 1,1 0-1,0 0 1,0 0-1,1 0 1,-1 0-1,1-1 1,-1 1-1,5 2 1,-5-4 4,1 1 0,0-1 0,0 0 0,1-1 0,-1 1 0,0 0 0,1-1 0,-1 0 0,1 0 0,-1 0 0,1 0 0,0-1 0,-1 1 0,1-1 0,0 0 0,4 0 0,6-1-4,0-1 0,0-1 0,0 0 0,0-1-1,0 0 1,14-7 0,81-43-292,-102 50 263,59-36 0,0-4 0,-3-1 1,72-69-1,-124 106 369,-9 6-383,-8 4-297,0 2 305,0 0 0,0 0 1,1 0-1,0 1 0,0-1 1,0 1-1,-7 9 0,10-11 22,0 1-1,0-1 1,1 0-1,-1 0 0,1 1 1,-1-1-1,1 1 1,-1 3-1,-4 12 15,-7 20-40,2 1-1,-7 40 1,-6 15-19,0-3 80,18-69-9,5-19 1,-1 0 1,1 0 0,0 0-1,0 0 1,1 0-1,-1 0 1,1 0-1,0 0 1,0 0 0,1 5-1,-1-9-18,0 1 0,0-1 0,1 1 0,-1 0 0,0-1 0,0 1 0,1-1 0,-1 1 0,0-1 0,1 1 0,-1-1 0,0 1 0,1-1 0,-1 1 0,1-1 0,-1 0 0,1 1 0,-1-1 0,1 0 0,-1 1 0,1-1 0,-1 0 0,1 0 0,-1 1 0,2-1 0,-1 0 0,1 0 1,-1 0-1,0 0 0,0 0 0,0-1 0,1 1 1,-1 0-1,0-1 0,0 1 0,0 0 1,3-2-1,1-1 53,0-1 0,1 0 0,6-7 0,-12 11-64,5-5 30,0 0 1,0 0-1,-1-1 1,0 1-1,0-1 1,0 0-1,5-13 1,-4 8-4,79-191 382,-28 57-205,-52 137-206,-1 0 0,1-1 0,-2 1 0,4-18 0,-6 26-1,0 0 0,0 0 0,0 0 0,0 0 0,0 0 1,0 0-1,0 0 0,0 1 0,0-1 0,0 0 0,0 0 0,0 0 0,0 0 0,0 0 0,0 0 0,0 0 0,0 0 0,0 0 0,0 0 0,0 0 0,0 0 0,0 0 1,0 0-1,0 0 0,0 1 0,-1-1 0,1 0 0,0 0 0,0 0 0,0 0 0,0 0 0,0 0 0,0 0 0,0 0 0,0 0 0,0 0 0,0 0 0,0 0 1,0 0-1,0 0 0,0 0 0,-1 0 0,1 0 0,0 0 0,0 0 0,0 0 0,0 0 0,0 0 0,0 0 0,0 0 0,0 0 0,0 0 0,0 0 0,0 0 0,0 0 1,0 0-1,0 0 0,-1-1 0,1 1 0,0 0 0,0 0 0,0 0 0,0 0 0,0 0 0,0 0 0,0 0 0,-5 11-20,-45 147-155,-37 99-7,3-65 193,55-127 26,-40 104-53,12-27-27,52-131 44,-1 2-51,1-1 0,0 1 0,1 0 0,0 0 1,-3 24-1,7-36 24,0 0 0,0 0 0,0 0 0,-1 0 0,1 0 1,0 0-1,1 0 0,-1 0 0,0 0 0,0 0 1,0 0-1,1 0 0,-1-1 0,0 1 0,1 0 0,-1 0 1,1 0-1,-1 0 0,1 0 0,-1 0 0,1-1 0,0 1 1,-1 0-1,1 0 0,0-1 0,0 1 0,-1-1 1,1 1-1,0-1 0,0 1 0,0-1 0,0 1 0,0-1 1,0 0-1,2 1 0,-1-1-11,1 0 1,-1 0-1,1 0 1,-1 0-1,1-1 1,0 1-1,-1-1 1,1 0-1,-1 0 1,0 0-1,1 0 1,-1 0-1,0 0 1,4-4-1,6-4-12,-1 0 0,-1-2 0,1 1 0,11-17 0,31-51-42,79-145 193,25-33-145,39-50 416,-166 261-301,-2 4 124,35-39 0,-60 76-144,14-14 276,-12 15-57,-6 8 113,-20 57-184,-24 107 1,37-134-191,-4 13 21,3-15 87,-7 54-1,15-84-104,1 0 0,0-1-1,0 1 1,0 0 0,0-1-1,0 1 1,1 0 0,-1-1 0,1 1-1,0-1 1,0 1 0,2 4-1,-3-6-4,1 0 0,0 0-1,0 0 1,0 0-1,0-1 1,0 1-1,0 0 1,0-1-1,0 1 1,0 0-1,0-1 1,1 1-1,-1-1 1,0 0 0,0 1-1,1-1 1,-1 0-1,0 0 1,0 1-1,1-1 1,-1 0-1,0-1 1,0 1-1,1 0 1,-1 0 0,0 0-1,0-1 1,2 0-1,1 0-2,1-1 0,-1 1 1,1-1-1,-1 0 0,0-1 0,0 1 0,0-1 1,0 0-1,0 0 0,-1 0 0,7-8 0,2-4-38,18-28 0,-29 41 32,152-290 51,-149 283-52,46-91-297,-49 99 295,-1 1-1,0-1 1,0 1 0,0-1-1,0 1 1,1 0-1,-1-1 1,0 1 0,0-1-1,1 1 1,-1 0 0,0-1-1,1 1 1,-1 0-1,0-1 1,1 1 0,-1 0-1,1-1 1,-1 1 0,0 0-1,1 0 1,-1 0-1,2-1 1,-2 1 6,0 1-1,1-1 1,-1 0 0,0 1 0,1-1-1,-1 0 1,0 1 0,0-1 0,1 1-1,-1-1 1,0 0 0,0 1 0,0-1-1,0 1 1,0-1 0,1 1 0,-1-1-1,0 0 1,0 2 0,1 27 144,-1-27-147,0 17 44,0 7-54,0 0 0,2 1 1,5 26-1,-6-50 22,-1 0 0,1 0 0,0 0 0,0 0 0,1 0 1,-1 0-1,1 0 0,-1-1 0,1 1 0,0 0 0,0-1 0,0 1 1,0-1-1,1 0 0,-1 0 0,0 1 0,4 1 0,-2-2-3,0-1-1,0 1 1,0 0 0,0-1-1,0 0 1,1 0 0,-1 0-1,0-1 1,1 1 0,-1-1-1,6 0 1,8-2 9,1-1 1,-1-1 0,0-1-1,29-10 1,-45 14-14,66-25-16,-2-3 0,-1-3 1,-2-3-1,78-56 0,-56 25 129,-82 64-124,-1 1 0,1-1-1,-1 0 1,0 0-1,1 0 1,-1 0-1,0 0 1,0-1-1,2-2 1,-4 4-3,0 1 1,0 0 0,0 0-1,0-1 1,0 1-1,1 0 1,-1 0-1,0-1 1,0 1-1,0 0 1,0 0 0,0-1-1,0 1 1,0 0-1,0 0 1,0-1-1,0 1 1,0 0 0,0-1-1,0 1 1,0 0-1,0 0 1,-1-1-1,1 1 1,0 0 0,0 0-1,0 0 1,0-1-1,-1 1 1,1-1-9,-1 1 1,1 0-1,-1 0 1,1 0-1,-1-1 1,1 1-1,-1 0 1,1 0-1,-1 0 1,1 0-1,-1 0 1,0 0-1,1 0 1,-1 0-1,1 0 1,-1 0-1,1 0 1,-1 1-1,1-1 1,-2 0-1,-6 4-77,0 0 0,1 0-1,-1 1 1,1 0 0,0 0 0,0 1-1,-10 11 1,-3 1 95,-4 4 172,-37 40 0,54-53-158,0 0 0,1 1 0,0 0-1,0 0 1,1 0 0,0 0 0,1 1 0,-5 16 0,8-23-10,0-1-1,1 1 1,0-1 0,-1 1 0,1-1 0,0 1 0,1-1-1,0 7 1,-1-9 0,1 0 0,-1 0 0,0 0 0,0 0 0,1 0-1,-1-1 1,1 1 0,-1 0 0,1 0 0,-1-1 0,1 1 0,-1 0-1,1-1 1,0 1 0,-1 0 0,1-1 0,0 1 0,0-1 0,-1 1 0,1-1-1,0 0 1,0 1 0,0-1 0,0 0 0,0 1 0,-1-1 0,1 0-1,0 0 1,0 0 0,0 0 0,0 0 0,0 0 0,0 0 0,0 0 0,0 0-1,-1 0 1,3-1 0,1-1-5,1 1-1,0-1 1,-1 0 0,0-1-1,1 1 1,-1-1 0,0 0-1,0 0 1,0-1-1,4-4 1,4-5 25,17-22-1,42-60-44,-61 79-157,-2 6-164,-8 10 330,1 1 1,-1-1-1,0 1 1,1-1-1,-1 1 1,0 0-1,0-1 1,1 1-1,-1-1 1,0 1-1,0 0 1,0-1-1,0 1 1,0 0-1,0-1 1,0 1-1,0 0 1,0-1-1,0 1 1,0-1-1,-1 2 1,6 30 27,0-10-107,-4-12 61,1 0 1,0-1-1,4 12 0,-5-19 26,-1 0 0,1 1 0,0-1 0,0 0-1,0 0 1,1 0 0,-1 0 0,0 0 0,1 0 0,-1 0 0,1 0-1,0 0 1,0-1 0,0 1 0,0-1 0,0 1 0,0-1 0,2 1 0,0-1 26,1 0 1,-1 0 0,0-1 0,0 0 0,1 0-1,-1 0 1,0 0 0,0-1 0,0 1 0,1-1 0,5-2-1,7-3 10,23-11 0,-36 15-28,146-83 119,-134 74-106,-1 0 1,-1-1 0,0 0-1,-1-1 1,0-1 0,21-29 0,-16 16 15,-1 0 0,-2-1 0,13-34-1,75-251 331,-86 252-110,-3 0-1,12-118 0,-25 172-188,0-1-1,-1 1 0,0 0 0,-1-1 1,0 1-1,-2-11 0,3 17-72,-1 1 1,1 0-1,0-1 0,0 1 0,-1 0 1,1 0-1,0-1 0,0 1 1,-1 0-1,1 0 0,0 0 0,-1 0 1,1-1-1,0 1 0,-1 0 0,1 0 1,0 0-1,-1 0 0,1 0 0,0 0 1,-1 0-1,1 0 0,0 0 1,-1 0-1,1 0 0,0 0 0,-1 0 1,1 0-1,0 0 0,-1 0 0,1 0 1,0 0-1,-1 0 0,1 1 0,0-1 1,-1 0-1,1 0 0,0 0 1,0 1-1,-1-1 0,1 0 0,-15 15-227,3 2 170,1 0-1,1 1 1,0 0-1,1 0 1,-6 22-1,-27 106 157,29-86 46,-11 109 1,22-132-154,1 0 1,2 0 0,2-1 0,10 52 0,-9-71-154,25 100-1096,-25-104 425,1-1 0,0 0 0,1-1-1,0 1 1,1-1 0,0 0 0,10 11 0,-13-17 19,2 0 1,-1-1-1,0 0 0,1 1 1,0-2-1,-1 1 0,2-1 1,-1 0-1,0 0 0,1-1 0,-1 1 1,1-1-1,11 1 0,45 9-4116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5:41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569 1361 6816,'0'-1'241,"-1"0"1,0 0-1,0-1 1,1 1-1,-1 0 0,1-1 1,0 1-1,-1-1 1,1 1-1,0-1 1,0 1-1,-1-1 0,1 1 1,0 0-1,1-1 1,-1 1-1,0-1 1,0 1-1,1-1 0,-1 1 1,1-2-1,14-34 1588,-12 31-1471,9-25 537,15-54 1,-8 19-367,122-341 3056,-122 355-3186,39-128 903,-46 133-572,11-87 1,-22 126-654,0 0 1,-1 0 0,0 0-1,-2-11 1,1 18-86,1 1 0,0-1 0,0 0 0,0 1 0,0-1 0,0 1 0,0-1 0,-1 0 0,1 1 0,0-1 0,-1 1 0,1-1 0,0 1 0,-1-1 0,1 1 0,0-1 0,-1 1 0,1-1 0,-1 1 0,1 0 0,-1-1 0,1 1 1,-1 0-1,1-1 0,-1 1 0,0 0 0,0 0 0,0 0-29,-1 0 1,1 1-1,-1-1 1,1 1-1,0 0 1,-1-1 0,1 1-1,0 0 1,0 0-1,-1 0 1,1 0 0,0 0-1,0 0 1,0 0-1,0 0 1,0 0-1,-1 2 1,-13 17-133,0 1-1,1 0 1,-12 27 0,-30 74-173,16-32 236,-184 359 196,-33 13 502,78-133 454,169-313-793,-12 31 0,22-45-222,-3 8 337,6-9-212,5-5-60,78-68 85,110-118-113,-151 145-98,201-191-24,-12 17 60,-40 19 511,-142 137 73,-11 13 249,-37 46-790,-4 4-47,0 0 0,1-1 1,-1 1-1,0 0 0,1-1 1,-1 1-1,0 0 0,0-1 1,1 1-1,-1 0 0,0-1 1,0 1-1,0-1 0,0 1 1,1 0-1,-1-1 0,0 1 1,0-1-1,0 1 0,0-1 1,0 1-1,0 0 0,0-1 1,0 0-1,-9 128-543,-1 9 575,11-126-33,-1-1-1,1 1 1,1-1-1,-1 1 1,2-1-1,-1 0 1,1 0-1,1 0 1,-1 0-1,2-1 1,5 11-1,-7-15 18,0 1-1,0-1 1,1-1 0,-1 1-1,1 0 1,0-1-1,0 1 1,0-1 0,0 0-1,0-1 1,1 1-1,-1-1 1,1 0-1,0 0 1,0 0 0,0-1-1,0 1 1,0-1-1,0 0 1,0-1 0,0 1-1,7-1 1,8-2 27,0-1 1,-1 0 0,1-2-1,-1 0 1,36-16 0,83-50 186,-97 47-165,-1-2-1,-1-1 0,-2-3 0,53-53 0,-54 47-12,37-42 271,-60 59-492,-13 19 161,0 0 0,0 0 0,0 0 0,0 0 0,0 0 0,0 0 0,0 0 1,0 0-1,0 0 0,0 0 0,0 0 0,0 0 0,0 0 0,0 0 0,0 0 0,0 0 0,0 0 1,0 0-1,0 0 0,0 0 0,0 0 0,-1 0 0,1 0 0,0 0 0,0 0 0,0-1 0,0 1 0,0 0 1,0 0-1,0 0 0,0 0 0,0 0 0,0 0 0,0 0 0,0 0 0,0 0 0,0 0 0,0 0 0,0 0 1,0 0-1,0 0 0,0 0 0,0 0 0,0 0 0,0 0 0,1 0 0,-1 0 0,-10 9-263,-2 5 84,1 2 1,-10 16-1,-14 18 72,-76 84 195,12-15-20,84-101-43,5-7 44,-14 21 0,23-29-52,-1-1-1,1 1 0,-1 0 0,1 0 1,0-1-1,0 1 0,0 0 0,1 0 0,-1 0 1,1 0-1,-1 0 0,1 0 0,0 0 1,0 4-1,1-6 3,-1 0 1,0 0 0,1 0-1,-1 0 1,1 0 0,-1 0-1,1 0 1,-1 0-1,1 0 1,0 0 0,0 0-1,-1-1 1,1 1 0,0 0-1,0 0 1,0-1-1,0 1 1,0-1 0,0 1-1,0 0 1,0-1 0,0 0-1,0 1 1,0-1-1,0 0 1,0 0 0,0 1-1,0-1 1,0 0 0,0 0-1,0 0 1,2 0-1,4-1 44,0 1 0,-1-1 0,14-3 0,-9 0-32,1 0 0,-1 0 0,0-1 0,0 0 0,-1-1 0,1 0 0,-1-1 0,-1 0 0,1 0 0,-1-1 0,0-1 0,-1 1 0,14-19 0,-1-4-51,-1-2 0,-1 1 0,15-41-1,-30 65-74,-4 6 73,0 1 0,1 0 1,-1-1-1,1 1 0,-1 0 0,1 0 0,0-1 1,0 1-1,-1 0 0,1 0 0,0 0 0,0 0 1,2-1-1,-3 3-14,1 0-1,-1 0 1,0 0 0,0 1 0,0-1 0,0 0-1,0 0 1,0 1 0,0-1 0,0 0-1,-1 2 1,-3 14-36,-2 4 58,1 1 0,1-1 0,-2 33 0,6-48 29,0-1 0,0 1 0,1-1 0,-1 1 0,1-1 0,0 0 0,1 1 0,-1-1 0,1 0 0,0 0 0,0 0 0,1 0 0,-1 0 0,1 0 0,0-1 0,1 1 0,-1-1 0,1 0 0,6 6 0,-6-7 3,0-1 1,0 0 0,0 0-1,0 0 1,0 0 0,1-1 0,-1 0-1,1 0 1,-1 0 0,1 0-1,-1-1 1,1 1 0,4-1 0,8-1-53,1-1 0,18-3 0,91-27 61,-121 30-10,30-9 23,-1-1 0,-1-3 1,0 0-1,56-36 0,-65 33-31,0-1 0,-1-1 0,-1-1 1,34-42-1,-13 8 5,36-60 0,-78 110-166,-2 5 144,0 0 1,0 0-1,0 0 0,0 0 0,0 0 0,-1 0 0,1 0 1,0 0-1,0 0 0,0 0 0,0 0 0,0 0 0,0 0 1,0 0-1,0 0 0,0 0 0,0 0 0,0 0 1,0 0-1,0 0 0,0 0 0,0 0 0,0 0 0,0 0 1,-1 0-1,1 0 0,0 0 0,0 0 0,0 0 0,0 0 1,0 0-1,0 0 0,0 0 0,0 0 0,0 0 0,0 0 1,0 0-1,0 0 0,0 0 0,0 0 0,0 0 0,0 0 1,0 0-1,-1 0 0,1 0 0,0 0 0,0 0 1,-20 33-806,8-10 656,-110 155 167,10-18 163,110-156-137,0 0 1,0 0-1,0 1 1,0-1-1,1 0 1,-1 1-1,1-1 1,0 1-1,1 0 1,-1-1-1,1 1 1,0 5-1,0-8 9,0 0 0,1 0 0,-1 0 0,0-1 0,1 1 0,0 0 0,-1-1 0,1 1-1,0 0 1,0-1 0,0 1 0,0-1 0,0 1 0,0-1 0,0 1 0,1-1 0,-1 0-1,0 0 1,1 0 0,-1 0 0,1 0 0,-1 0 0,1 0 0,0 0 0,-1 0 0,1-1-1,0 1 1,-1-1 0,1 1 0,0-1 0,0 0 0,3 1 0,0-1-5,0-1 0,0 1 1,-1-1-1,1 1 0,0-1 1,0 0-1,-1-1 0,1 1 1,-1-1-1,1 0 0,-1 0 0,0-1 1,0 1-1,0-1 0,0 0 1,0 0-1,-1 0 0,1-1 1,4-5-1,5-7-32,-1 0 0,-1-1-1,13-26 1,-14 26-18,-2-1 0,1 0 0,-2 0 0,7-27 0,-38 155-1162,-20 34 1034,10-39 234,-62 128 1,-77 142-22,125-262-2,-72 152 213,105-236-264,-1-1 0,-32 41 0,46-66-80,-1 0 1,0 1 0,0-1-1,0 0 1,-1 0-1,1-1 1,-6 4 0,9-5 45,-1-1 0,0 0 1,0 1-1,0-1 1,0 0-1,0 0 1,0 1-1,0-1 0,0 0 1,0 0-1,0 0 1,0 0-1,1 0 1,-1 0-1,0 0 1,0-1-1,-1 1 0,1-1-1,-1 1 0,1-1 0,0 0 0,0 1 0,0-1 0,0 0 0,0 0 0,0 0 0,1 0 0,-1 0 0,0 0 0,0 0 0,1 0 0,-1-1 0,0 1 0,0-2 0,-3-6-71,1-1-1,0-1 0,1 1 1,0 0-1,-1-17 0,1-19-97,2 0-1,8-65 1,14-10-37,-16 99 203,1 0-1,0 0 1,13-22-1,-15 34 12,1 0 0,1 0 0,0 1 0,0 0 0,1 0 0,0 1 0,1 0 0,-1 0 0,13-8 0,-1 1 9,149-104 41,-109 81-2,103-88-1,-70 35 286,-33 32-126,82-64 1,-81 79 100,63-51 30,-76 48-60,-3-1-1,74-102 1,-107 132-149,-6 9-26,0 1 1,0-1 0,1 1-1,7-7 1,-13 14-88,-1 1 0,0 0-1,1 0 1,-1-1 0,0 1 0,1 0-1,-1-1 1,0 1 0,1 0 0,-1 0-1,1 0 1,-1-1 0,0 1 0,1 0-1,-1 0 1,1 0 0,-1 0 0,1 0-1,-1 0 1,0 0 0,1 0 0,-1 0-1,1 0 1,-1 0 0,1 0 0,-1 0-1,0 0 1,1 0 0,-1 1 0,1-1-1,-1 0 1,1 1 0,0-1 1,0 1 0,0 0-1,-1 0 1,1 1 0,0-1 0,-1 0 0,1 0-1,-1 0 1,1 0 0,-1 0 0,1 3 0,0 3 22,1 0 1,-1 0 0,0 9-1,-3 46 218,-19 115-1,21-176-230,-1 0-1,1 0 1,0 0-1,0 0 1,-1 1-1,1-1 1,0 0-1,0 0 1,0 0-1,0 0 1,0 0-1,1 0 1,-1 0-1,0 0 1,1 2-1,0-3-2,0 0 0,0 0 0,0 0 1,0 0-1,0-1 0,0 1 0,0 0 0,0-1 0,0 1 0,0-1 1,-1 1-1,1-1 0,0 1 0,0-1 0,0 0 0,-1 1 0,1-1 1,0 0-1,0-1 0,5-3-7,-1-1 1,0 0-1,0 0 0,-1 0 1,0-1-1,5-8 1,18-49-84,-16 36 64,10-22-116,39-67-1,-60 116 122,1-1-1,0 1 1,-1 0 0,1 0-1,0 0 1,0 0 0,0 0-1,0 0 1,0 0 0,0 0-1,1 0 1,0 0-1,-2 1 5,1-1 0,-1 1 0,0 0-1,1 0 1,-1 0 0,0 0 0,1 0-1,-1 0 1,0 0 0,1 0-1,-1 0 1,0 0 0,1 0 0,-1 1-1,0-1 1,1 0 0,-1 0-1,0 0 1,1 0 0,-1 0 0,0 1-1,1-1 1,-1 0 0,0 0-1,0 0 1,1 1 0,-1-1 0,0 0-1,0 1 1,1-1 0,0 3-14,0-1 0,0 1 1,0 0-1,0 0 0,0-1 1,-1 1-1,1 0 0,-1 0 1,0 0-1,0 4 0,-1 38 108,-3 1 0,-11 52 0,14-93-86,1-1 0,-1 0 0,1 1-1,0-1 1,0 8 0,0-11-5,0 0 0,0-1 0,0 1 0,1 0 0,-1 0 0,0 0 0,0 0 0,1-1 0,-1 1 0,1 0 0,-1 0 0,0-1 0,1 1 0,0 0 0,-1-1 0,1 1 0,-1-1 0,1 1 0,0-1 0,-1 1 0,1-1 0,0 1 0,-1-1 0,1 1 0,0-1 0,0 0 0,-1 1 0,1-1 0,0 0 0,0 0 0,0 0 0,0 0 0,-1 0 0,3 0 0,2 0-31,0 0 1,0-1-1,0 0 1,0-1 0,0 1-1,0-1 1,0 0-1,7-4 1,39-25-223,-26 14 140,9-4-1,4-3 68,52-25-1,-87 48 34,0-1 0,0 1 0,-1 0 0,1 0 0,0 0 0,0 1 0,0-1 0,0 1 0,0 0 1,0-1-1,0 1 0,0 1 0,0-1 0,0 0 0,0 1 0,0-1 0,0 1 0,0 0 0,0 0 0,0 0 0,-1 1 0,1-1 0,0 1 0,-1-1 0,1 1 0,-1 0 0,0 0 0,1 0 0,-1 0 0,0 0 0,0 0 0,0 1 0,-1-1 0,1 1 0,1 2 1,17 31 7,-11-19 47,2 1 1,-1-2-1,20 23 0,-26-35-3,0 0 0,1 0 0,-1-1 0,1 1 0,0-1 0,0-1 0,0 1 0,1-1 0,-1 1 0,1-1 0,-1-1 0,1 1 0,-1-1 0,1 0 0,0 0 0,0-1 0,0 0 0,-1 0 0,1 0 0,0-1 0,0 1 0,-1-2 0,1 1 0,0 0 0,-1-1 0,1 0 0,-1 0 0,0-1 0,0 0 0,0 0 0,0 0 0,8-6 0,-6 1-3,0 0-1,0 0 0,0-1 0,-1 0 0,0 0 0,-1 0 0,0-1 0,0 1 1,-1-1-1,-1 0 0,1-1 0,-2 1 0,1-1 0,-1 1 0,-1-1 0,0 0 1,-1 1-1,-1-22 0,1 29-67,-1-1 0,1 0 0,-1 1 0,0-1 0,0 1 0,0-1 0,-4-5 1,5 8 15,0 1 1,0-1-1,-1 1 1,1-1-1,-1 0 1,1 1-1,0-1 1,-1 1-1,1-1 1,-1 1-1,0 0 1,1-1-1,-1 1 1,1-1-1,-1 1 1,1 0 0,-1-1-1,0 1 1,1 0-1,-1 0 1,0 0-1,1-1 1,-1 1-1,0 0 1,1 0-1,-1 0 1,0 0-1,1 0 1,-1 0-1,0 0 1,0 0-1,1 1 1,-1-1 0,0 0-1,1 0 1,-1 1-1,1-1 1,-1 0-1,0 1 1,1-1-1,-1 0 1,1 1-1,-2 0 1,-1 2-29,1 0 0,-1 0 1,0 0-1,1 1 0,0-1 0,-1 1 1,1-1-1,-2 7 0,1-3 10,-13 27 52,-14 39 0,26-63 2,1 0 0,1 0 0,0 0 0,0 1 1,1-1-1,0 0 0,1 1 0,0-1 0,2 13 0,-2-20 25,1 0 1,-1 0-1,1 0 0,0 1 1,0-1-1,1 0 0,-1-1 1,0 1-1,1 0 0,0 0 1,0-1-1,0 1 0,0-1 0,0 1 1,0-1-1,1 0 0,-1 0 1,1 0-1,-1 0 0,1 0 1,0 0-1,0-1 0,-1 0 0,5 2 1,1-1-15,0-1 0,0 0 1,0-1-1,0 0 0,0 0 1,0 0-1,0-1 0,0 0 1,0-1-1,8-2 0,8-3 50,-1-2 1,22-12-1,-17 7-36,-1-2 0,-1-1 0,0-1 1,27-25-1,86-93-243,-136 133 180,-2 1-6,1 0-1,0 0 1,1 0 0,-1 0 0,5-3 0,-7 5 23,0 0 0,1 0 1,-1 0-1,1 0 0,-1 0 1,1 0-1,-1 0 0,0 0 1,1 0-1,-1 0 0,1 0 0,-1 0 1,0 0-1,1 0 0,-1 0 1,1 0-1,-1 0 0,0 0 1,1 1-1,-1-1 0,1 0 0,-1 0 1,0 1-1,1-1 0,-1 0 1,0 0-1,1 1 0,-1-1 0,0 0 1,0 1-1,1-1 0,-1 0 1,0 1-1,0-1 0,0 0 1,1 1-1,-1-1 0,0 1 0,0-1 1,0 0-1,0 1 0,0-1 1,0 1-1,0-1 0,0 1 1,0-1-1,1 8 2,1-1 0,-2 0 0,1 1 0,-1-1 0,0 0 0,-1 1 0,-1 6 0,-13 55 68,10-50-30,0-4 34,3-8-80,0 0 0,0 0-1,1 0 1,-2 9 0,3-15-2,0 0 0,0 0 0,0 1 0,0-1 0,0 0 0,0 0 0,0 0 0,1 0 0,-1 0 1,0 0-1,0 0 0,1 0 0,-1 0 0,1 0 0,-1 0 0,1-1 0,-1 1 0,1 0 0,0 0 0,-1 0 0,1 0 1,0-1-1,0 1 0,-1 0 0,1-1 0,0 1 0,0-1 0,0 1 0,0-1 0,0 1 0,0-1 0,0 0 1,0 1-1,0-1 0,1 0 0,1 1-35,0-1 0,0 0 1,0 0-1,0-1 0,0 1 0,0-1 1,0 1-1,0-1 0,-1 0 0,6-2 1,30-18-170,-31 16 232,2 0 0,13-6 0,-21 11-26,-1 0 0,1 0 0,-1-1 0,1 1 0,-1 0 0,1 0 0,-1 0-1,1 0 1,-1 0 0,1 0 0,-1 0 0,1 0 0,0 0 0,-1 0 0,1 0 0,-1 0 0,1 0 0,-1 0-1,1 0 1,-1 1 0,1-1 0,-1 0 0,1 0 0,-1 1 0,1-1 0,-1 0 0,1 1 0,-1-1 0,0 0-1,1 1 1,-1-1 0,0 1 0,1-1 0,0 1 0,4 21-168,-2-8 267,0-5-47,-2-5-2,1 0 1,0 0-1,0 1 1,0-1-1,0 0 1,4 5 0,-5-8-32,1 0 1,-1 0 0,0 1 0,1-1-1,-1 0 1,1-1 0,0 1 0,-1 0-1,1 0 1,0-1 0,-1 1 0,1 0 0,0-1-1,0 0 1,-1 1 0,1-1 0,0 0-1,0 0 1,0 0 0,2-1 0,8-1 74,-1 0 0,1-2 0,-1 1 0,0-1 0,0-1 1,21-11-1,-23 10-9,7-2-31,-1-1 0,-1-1 0,1-1 0,-2 0 0,0-1 0,13-15-1,11-12 11,-3-1 0,-1-3-1,39-65 1,-61 89-54,15-21-28,36-80 0,51-213 21,-48 93-74,-64 239 73,2-9-68,-1 0 1,1 1 0,-1-1-1,-1 0 1,0 0-1,-1-1 1,0 1 0,-2-15-1,2 24 50,0 0 0,0 1 0,0-1 0,0 0 0,-1 0 0,1 1 0,0-1 0,-1 1 0,1-1 0,0 0 0,-1 1 0,1-1 0,-1 1 0,1-1 0,-1 0 0,0 1 11,1 0 1,0 0-1,-1-1 0,1 1 0,0 0 1,-1 0-1,1 0 0,0 0 0,-1 0 1,1 0-1,0 0 0,-1 0 1,1 0-1,-1 0 0,1 0 0,0 0 1,-1 0-1,1 0 0,0 1 0,-1-1 1,1 0-1,0 0 0,-1 1 1,-1 0-17,0 1 1,0 0-1,0 0 1,0 0-1,1 0 1,-1 0-1,0 0 1,1 0 0,-2 5-1,-70 173-60,54-130 31,-103 317 336,120-359-273,-56 238 174,52-213-119,2 1-1,1-1 1,2 1-1,1 0 1,7 51-1,-4-70 13,0-1 0,1 1-1,1-1 1,8 19 0,-10-26 6,1 0 1,-1-1-1,1 1 1,1-1-1,-1 0 1,1 0-1,0-1 0,1 0 1,-1 1-1,8 4 1,-10-8-52,0-1 1,-1 1-1,1-1 1,0 0-1,0 1 1,0-1-1,0 0 1,0-1 0,0 1-1,0-1 1,1 1-1,-1-1 1,0 0-1,0 0 1,0 0-1,0-1 1,1 1-1,-1-1 1,4-1-1,3-2 12,0 0 0,-1-1 0,0 0 0,14-10 0,-6 3-48,0-1 0,-2-1-1,26-28 1,-36 37 3,173-205 55,3-12-230,-157 197 60,-38 82-76,-10 25 185,-4-2 0,-3-1-1,-46 83 1,56-124-75,-30 55 194,40-74-74,-2-1-1,-23 28 0,32-42-28,0-1 1,1 1-1,-1-1 0,-1 0 1,1 0-1,0 0 0,-8 4 1,11-7-3,0 1-1,0-1 1,0 1 0,-1-1 0,1 0 0,0 1-1,0-1 1,0 0 0,0 0 0,-1 1 0,1-1-1,0 0 1,0 0 0,0-1 0,0 1 0,-1 0-1,0 0 1,1-1-7,-1 0 0,1 0 0,0 0 0,0 0 0,0 0 1,0 0-1,0 0 0,0 0 0,0 0 0,0 0 0,0 0 0,0-1 0,1 1 0,-2-2 0,0-3 60,-1-1 0,1 1 0,1 0 0,-1-1 1,1 1-1,0 0 0,1-1 0,-1 0 0,1 1 0,1-1 0,-1 1 0,1-1 0,0 1 0,1 0 1,-1-1-1,1 1 0,1 0 0,-1 0 0,1 0 0,4-7 0,-4 10-19,-1 0 0,1 1 1,0-1-1,-1 1 0,1 0 0,0 0 0,0 0 0,1 0 0,-1 1 1,6-3-1,-2 1 21,10-4 63,0 1 0,0 1 1,36-6-1,54 1-79,215 5-137,-12 1-5523,-284 3 4389,-13 1-199,0 0 0,16-4 0,-26 4 815,1-1-1,-1 0 0,0 0 1,1 0-1,-1-1 0,0 1 0,0-1 1,0 0-1,0 1 0,0-1 0,0-1 1,4-3-1,7-10-2509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5:42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25 13472,'-40'-24'6079,"48"29"-5279,5-5 1344,11 8-1344,55 3 1504,13 9-1312,56 0 192,-5 4-672,41-4-256,-8-1-160,40-7-352,-18 1 128,13-1-3552,-27 0 2016,27 4-7039,-26-1 4863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5:58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394 748 2976,'-7'-12'10830,"0"6"-10060,-5-7 1139,11 11-1795,0 0 1,0 0 0,-1 0-1,1 0 1,-1 1 0,1-1-1,-1 1 1,0-1 0,0 1-1,1-1 1,-4-1 0,-1 1-25,1 1 0,-1-1 0,0 1 1,1 0-1,-1 0 0,0 1 0,1 0 0,-1 0 0,0 0 1,0 1-1,1 0 0,-1 0 0,1 0 0,-12 4 1,-5 3-23,0 2 1,-22 12 0,42-21-66,-11 6 33,0 1-1,1 0 0,0 1 0,1 0 1,0 1-1,0 0 0,1 0 1,0 2-1,-11 15 0,16-20 11,1 1 0,-1 0 0,1 0 0,1 0 0,0 1 1,0-1-1,0 1 0,1 0 0,0 0 0,1 0 0,0 0 0,1 0 0,-1 0 0,2 0 0,-1 0 0,3 12 0,2-4 35,0-1 0,0 0-1,2 0 1,0 0 0,0-1-1,2 0 1,0 0 0,1-1-1,0 0 1,1-1 0,0 0-1,1-1 1,1 0 0,0-1-1,17 12 1,-23-18-55,0-1-1,1 1 1,-1-1 0,1-1 0,0 1-1,0-2 1,0 1 0,1-1 0,-1 0-1,0 0 1,1-1 0,-1 0-1,1-1 1,0 0 0,-1 0 0,16-3-1,-4-2 83,-1-1 0,0-1 0,36-18 0,52-37 218,-49 25-205,80-65 0,-107 74-99,-1-1 0,-1-1 0,45-63 0,-28 19-3,69-147 0,-110 210-14,87-203 53,-77 172-15,-2 1 0,-2-2 0,7-50-1,-17 85-58,0-1 0,-1 0 0,0 1 0,0-1 0,-1 1 0,-4-17 0,5 23 16,0-1-31,-1 0-1,0 0 1,0 0 0,0 0 0,0 0 0,-1 0 0,-1-3 0,3 5 10,-1 0-1,0 0 1,0 1 0,1-1 0,-1 0 0,0 1-1,0-1 1,0 1 0,0-1 0,0 1 0,0-1 0,1 1-1,-1-1 1,0 1 0,0 0 0,0 0 0,0 0-1,0 0 1,-1-1 0,1 1 0,0 0 0,0 1-1,0-1 1,0 0 0,0 0 0,0 0 0,0 1-1,-1-1 1,-2 2-17,1-1-1,-1 1 1,1 0-1,0 0 1,0 0-1,0 0 1,0 0-1,0 1 0,0-1 1,-4 6-1,-1 2-13,0 0-1,-6 13 1,6-10 57,2 1 0,0 1-1,0-1 1,-5 28 0,7-28 14,-15 64 102,4 0 0,-6 97 0,17 161 465,22-171-4,-11-131-299,1 0-1,23 59 0,-29-89-246,0 0 0,0 1 0,0-1-1,1 0 1,-1 0 0,1-1 0,4 5 0,-6-7-21,1 1 0,-1-1 0,1 0 0,-1 0 0,1 0 0,-1 0 0,1 0 0,-1 0 1,1-1-1,0 1 0,0 0 0,-1-1 0,1 1 0,0-1 0,0 0 0,0 1 0,0-1 1,-1 0-1,1 0 0,0-1 0,3 1 0,-1-2 7,1 1 0,-1-1 0,0 0 1,0 0-1,0-1 0,0 1 0,0-1 0,0 0 1,4-4-1,33-35 56,-29 28-69,105-120 232,-25 28-71,-73 76-366,-17 28-1,-6 8-29,3-3 173,-5 9 35,0 1 0,2 1 0,-1-1 0,2 1 0,-4 19-1,-2 71 128,8-73-76,4 48 0,-2-68 30,0-1 1,1 0 0,1 0 0,0 0 0,0 0-1,1-1 1,0 1 0,9 15 0,-11-23-28,-1 0 0,1 0 0,0 0 1,0 0-1,0 0 0,0 0 0,0 0 0,0-1 1,3 3-1,-4-4-11,1 1 0,-1-1 0,0 1 1,1-1-1,-1 1 0,0-1 0,1 0 1,-1 0-1,0 0 0,1 1 0,-1-1 1,0-1-1,1 1 0,-1 0 0,1 0 1,-1 0-1,0-1 0,1 1 0,-1-1 1,0 1-1,3-2 0,-1 0 10,1-1 0,-1 0 0,1 1 0,-1-2 0,0 1 0,0 0 0,-1 0 1,1-1-1,3-5 0,18-39-100,-19 37 9,35-89-313,-24 58 121,38-72 1,-42 99-85,-6 14 252,-1 9 76,-1 25-74,-2-20 90,-1-1-1,6 17 1,-1-7 170,-1-6-47,8 21 0,-11-33-76,-1-1-1,1 1 0,0-1 0,0 1 1,0-1-1,1 0 0,-1 0 1,1 0-1,0 0 0,-1-1 1,5 4-1,-5-5-26,0 0 1,-1-1-1,1 1 0,0-1 0,-1 1 1,1-1-1,0 1 0,0-1 1,0 0-1,-1 0 0,1 0 1,0 0-1,0 0 0,0 0 1,-1-1-1,1 1 0,0 0 1,0-1-1,-1 0 0,1 1 1,0-1-1,-1 0 0,1 0 1,-1 0-1,3-1 0,3-3 37,-1-1 0,1 1-1,-1-1 1,5-7 0,236-258 80,-231 254-206,-6 5-24,1 1 1,21-17-1,-31 27 72,0 1-1,0-1 1,-1 1-1,1-1 0,0 1 1,-1 0-1,1 0 0,0-1 1,0 1-1,0 0 0,-1 0 1,1 0-1,0 0 1,0 0-1,0 0 0,0 0 1,-1 0-1,1 0 0,0 0 1,0 0-1,0 0 0,-1 1 1,1-1-1,0 0 1,0 1-1,-1-1 0,1 0 1,0 1-1,-1-1 0,1 1 1,0-1-1,-1 1 0,1-1 1,0 1-1,-1 0 0,1-1 1,-1 1-1,0 0 1,1-1-1,-1 1 0,1 1 1,2 3-16,-1 0 0,0 0 0,0 0 0,-1 0 0,2 6 0,-1 2 10,0 0-1,-1 0 1,-1 0 0,-2 21 0,-10 53 119,9-73-15,-3 19-107,-2 0 0,-1-1-1,-2 0 1,-1-1 0,-1 0-1,-24 39 1,29-58-53,0 0 1,-1-1-1,-15 16 0,20-23-93,0 0 0,0 0 0,0-1 0,-1 1 0,1-1 0,-1-1 0,0 1 0,0 0 0,0-1 0,0 0 1,-11 3-1,15-5 118,-1 0 0,1 0 0,-1 0 0,0 0 0,1 0 0,-1 0 0,0 0 0,1-1 0,-1 1 0,1 0 0,-1-1 0,0 1 0,1-1 0,-1 0 0,1 0 0,0 1 0,-1-1 0,1 0 0,0 0 0,-1 0 0,1-1 0,0 1 0,0 0 0,0 0 0,0-1 0,0 1 0,0 0 0,0-1 0,1 1 0,-1-1 0,0 1 0,1-1 0,-1-1 0,0-1-7,0-1 1,0 1-1,0-1 0,1 1 0,-1-1 0,1 1 1,0-1-1,1 0 0,-1 1 0,2-5 1,2-4 51,1 0 1,0 0-1,1 1 1,0 0 0,1 0-1,0 1 1,1 0-1,0 0 1,1 0 0,0 1-1,1 1 1,0 0-1,20-15 1,11-3 212,0 2 0,68-29 0,-83 42-165,23-11 35,101-53 584,-128 63-567,-1-1 0,-1 0 0,0-2 0,30-31 0,-36 30-45,-1-2 0,-1 1 0,0-2 0,-2 1 1,15-39-1,28-108 31,-44 133-63,9-28 168,14-92 0,-30 134-132,0 0 0,-1-1 0,-1 1 0,0 0 0,-2-1 0,0 1 0,-1 0 0,-1 0 0,-9-23 0,11 35 1,2 6-59,-1-1 0,1 1 0,-1 0 0,1-1 1,-1 1-1,0 0 0,1-1 0,-1 1 0,-2-2 0,-2 4-77,-2 9-24,2-2 116,1 1-1,0 0 0,1 0 1,-4 14-1,-6 46 147,12-65-159,-18 151 561,2 263-1,18-343-383,3-1-1,4 0 1,18 75 0,-22-129-118,2 0 1,10 22-1,-13-34-12,1 0-1,0 0 0,0 0 0,1-1 1,0 0-1,1 0 0,9 10 0,-13-15-42,1 1-1,0-1 1,0 0-1,0 0 0,0 0 1,1 0-1,-1-1 0,1 0 1,-1 1-1,1-1 0,-1 0 1,1 0-1,-1-1 0,1 1 1,4-1-1,-3 0 7,1-1-1,-1 1 1,0-1-1,0 0 1,1-1 0,-1 1-1,0-1 1,0 0-1,7-4 1,-2 0 4,0-1 0,-1 0 0,0 0 0,0-1 1,0 0-1,-1-1 0,0 0 0,10-15 0,88-163-390,-95 167 364,-1 3 1,-6 10-39,-1 1 0,1-1-1,-1 0 1,0 0 0,-1 0 0,3-14-1,0-22-224,-5 40 230,0-1 0,0 0 0,0 0 0,-1 1 0,1-1 0,-1 0 0,0 1 0,0-1 0,-3-5-1,4 8 30,-1 1 0,1-1 0,0 1 0,-1 0-1,1-1 1,0 1 0,-1 0 0,1-1 0,-1 1-1,1 0 1,-1-1 0,1 1 0,-1 0-1,1 0 1,-1 0 0,1-1 0,-1 1 0,1 0-1,-1 0 1,1 0 0,-1 0 0,1 0-1,-1 0 1,1 0 0,-1 0 0,1 0 0,-1 0-1,1 0 1,-1 1 0,1-1 0,-1 0 0,1 0-1,-1 0 1,1 1 0,-1-1 0,1 0-1,-1 1 1,1-1 0,-17 14-162,12-5 190,0-1 0,0 1 1,1 0-1,0 0 0,1 0 0,0 1 1,0-1-1,1 1 0,0 0 0,0 9 0,1 5 110,0-1-1,1 1 1,5 25-1,-4-40-82,1 0-1,0-1 1,0 1-1,4 8 0,-4-12 17,0-1 1,0 0-1,0 0 0,1 0 0,-1 0 0,1 0 0,0 0 1,0-1-1,6 6 0,-7-8-28,-1 0 0,1 0 0,0-1 0,0 1 1,0 0-1,0 0 0,0-1 0,-1 1 0,1-1 1,0 0-1,0 0 0,0 0 0,0 0 0,0 0 0,0 0 1,0 0-1,0 0 0,0-1 0,0 1 0,0-1 0,0 0 1,2 0-1,6-4 54,0 0 0,-1 0 1,9-7-1,-12 8-74,108-81-173,-18 11 157,16-12-78,-107 82 86,0 1-1,0 0 0,0 0 1,0 1-1,0-1 1,1 1-1,-1 0 1,1 1-1,-1-1 1,1 1-1,9-1 0,-13 2 18,0 1 0,0-1 0,0 1 0,0-1-1,0 1 1,0 0 0,0 0 0,0-1 0,0 2 0,0-1-1,-1 0 1,1 0 0,2 3 0,22 22 156,-18-17-144,1 3-26,0-1 1,-1 1-1,-1 1 1,0 0-1,10 25 1,-8-17 8,15 26 0,-20-41 6,0 1 0,1-1 0,0 0 0,0 0 0,0 0 0,1-1 0,0 0 0,11 8-1,-13-11-10,0 1 0,0-2-1,0 1 1,0 0-1,0-1 1,1 0-1,-1 0 1,0 0-1,1 0 1,-1-1-1,1 0 1,-1 0 0,1 0-1,-1 0 1,1-1-1,4-1 1,9-3 11,-1-1 1,1-1-1,-1-1 1,-1 0 0,1-2-1,-1 1 1,-1-2-1,21-18 1,-14 10-221,27-28 1,-43 40 84,1 0 1,-1-1 0,-1 0 0,1-1 0,-1 1-1,-1-1 1,6-15 0,-9 22 106,0 1-1,-1 0 0,0-1 1,1 1-1,-1-1 1,0 1-1,0-1 1,1 1-1,-1-1 1,0 1-1,-1-1 0,1 1 1,0-1-1,0 1 1,-1 0-1,1-1 1,-1 1-1,1-1 1,-1 1-1,0-2 0,0 2 0,0 0-1,0 0 0,0 0 0,0 1 0,0-1 0,-1 0 0,1 0 1,0 1-1,0-1 0,-1 1 0,1-1 0,0 1 0,0 0 0,-1-1 1,1 1-1,-1 0 0,-1 0 0,-2 0-22,-1 0 0,0 0 0,0 1 0,1 0 0,-1 0 0,0 1 0,1-1 0,-8 4 0,4 0 6,-1 0 1,1 1-1,-1 0 1,-9 10-1,14-12 36,0 0-1,1 1 0,-1 0 0,1 0 0,0 0 1,1 0-1,-1 1 0,-3 8 0,6-12-5,0 1 0,1-1 0,-1 1-1,1-1 1,-1 1 0,1-1 0,0 1 0,0 0 0,0-1-1,0 1 1,1-1 0,-1 1 0,1-1 0,-1 1 0,1-1 0,0 1-1,0-1 1,0 0 0,0 1 0,1-1 0,-1 0 0,0 0-1,1 0 1,0 0 0,-1 0 0,1 0 0,0 0 0,4 2-1,1 1 29,0 0-1,0 0 1,1-1-1,0 0 0,0 0 1,0-1-1,11 4 0,-5-4-27,0-1-1,0 0 1,1 0-1,-1-1 1,0-1-1,0-1 1,1 0-1,-1-1 1,0 0-1,19-6 1,14-7-12,76-35 0,-12 3-38,10 3 4,-111 39-43,-10 5 81,0 0 0,0 0 0,0 0 0,0 0 0,0 0 0,0 0 0,0 0 0,0 0 0,0 0-1,0 0 1,0 0 0,0 0 0,0 0 0,0 0 0,0 0 0,0 0 0,0 0 0,0 0 0,0 0 0,0 0 0,0 0 0,0 0-1,0 0 1,0 0 0,0 0 0,0 0 0,0 0 0,0 0 0,0-1 0,0 1 0,0 0 0,0 0 0,0 0 0,0 0 0,0 0-1,0 0 1,0 0 0,0 0 0,0 0 0,0 0 0,0 0 0,0 0 0,0 0 0,-21 7-411,13-4 378,0 1 0,-1 1 0,2 0 0,-1 0 0,0 0 0,1 1 0,-10 10 0,9-7 18,1 1 0,0 0 1,0 0-1,1 1 0,0 0 0,1 0 0,1 0 0,-1 1 0,-2 15 0,5-18 4,0 1 1,1-1-1,0 1 0,0-1 0,1 1 0,1 0 0,0-1 0,0 1 0,1 0 1,0-1-1,0 0 0,5 12 0,-5-17 44,1 1 0,-1-1-1,1 0 1,0 0 0,0 0 0,0-1 0,0 1 0,1-1 0,-1 1-1,1-1 1,0 0 0,0-1 0,0 1 0,0-1 0,1 0-1,-1 0 1,1 0 0,-1 0 0,1-1 0,0 1 0,-1-1 0,1-1-1,0 1 1,0-1 0,0 0 0,6 0 0,-3-2 8,1 0 1,-1 0 0,0-1-1,0 0 1,0-1 0,-1 0-1,1 0 1,-1 0 0,0-1-1,0 0 1,-1 0 0,1-1-1,-1 0 1,7-9-1,6-7 37,-1-2 0,24-42 0,-28 42-55,-2-1 1,-1-1 0,11-35-1,-4 2-58,-3 0-1,14-120 0,-1-158 169,-28 333-112,0 2-10,1 0 0,-1 0 0,0 1 0,0-1 0,0 0 0,0 0 0,-1 0-1,1 0 1,-1 1 0,1-1 0,-1 0 0,1 0 0,-1 1 0,0-1 0,0 0 0,-2-2 0,3 4-6,0 0 0,0 0 0,0-1 0,-1 1 0,1 0 0,0 0 0,0 0 0,0 0 0,-1 0 0,1 0 0,0 0 0,0 0 0,0 0 0,-1 0 0,1 0 0,0 0 0,0 0 0,0 0 0,-1 0 0,1 0 0,0 0 0,0 0 0,0 0 0,-1 0 0,1 1 0,0-1 0,0 0 0,0 0 0,-1 0 0,1 0 0,0 0 0,0 0 0,0 1 0,0-1 0,0 0 0,-1 0 0,1 0 0,0 0 0,0 1 0,0-1 0,0 0 0,0 0 0,0 0 0,0 1 0,0-1 0,0 0 0,0 0 0,0 1 0,0-1 0,-6 10-35,1 1-1,0 0 0,1 0 1,-5 21-1,-8 50-4,17-81 39,-6 31-20,1 0 0,2 0-1,2 1 1,0-1 0,3 1-1,0-1 1,2 0 0,11 41-1,0-24-592,8 30-3444,-20-65 138,2 25 1,-2-12 458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5:59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35 11136,'-5'0'5056,"33"5"-4417,-1-5 1505,4 0-1312,51-5 1632,7 2-1408,28-5-224,-9 4-544,8-4-352,-11 5 32,-2-5-2048,-14 8 1152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6:02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4 527 4736,'-2'2'324,"0"3"970,6-4 1024,10 2 1527,-9-4-3468,-1 1 0,1-1 0,-1 0 1,1 0-1,0 0 0,-1-1 0,0 1 0,1-1 0,-1 0 1,4-3-1,4-2 180,22-19 1,138-145 837,-126 121-1062,-9 12 28,50-55 348,-69 71-374,0-1 0,18-33-1,-29 37 169,-7 18-505,0 1-1,0-1 1,1 1-1,-1 0 0,0-1 1,0 1-1,0-1 0,0 1 1,0-1-1,0 1 0,0-1 1,0 1-1,0-1 0,0 1 1,0-1-1,0 1 1,0-1-1,0 1 0,0-1 1,0 1-1,-1-1 0,1 1 1,0-1-1,0 1 0,-1 0 1,1-1-1,0 1 1,0-1-1,-1 1 0,1 0 1,0-1-1,-1 0 0,-10 17-187,6-7 183,-1 1 103,0 1-1,1 0 1,0 1-1,1-1 1,0 1-1,1 0 1,0 0 0,1 0-1,1 0 1,-1 14-1,2-4 161,0 1 0,2-1 0,1 1 0,9 36 0,-9-48-170,0 0 0,1-1 0,1 0 0,0 1 0,11 16 0,-13-22-27,1 0 0,0 0-1,0 0 1,0-1 0,0 0 0,1 0-1,0 0 1,0 0 0,0-1-1,0 0 1,0 0 0,9 4 0,-11-6-30,0-1 1,0 1 0,1-1 0,-1 1-1,0-1 1,0 0 0,1 0 0,-1 0 0,0-1-1,0 1 1,0-1 0,1 0 0,-1 1-1,0-2 1,0 1 0,0 0 0,0 0 0,0-1-1,-1 0 1,1 0 0,0 1 0,-1-2-1,4-1 1,11-15 70,1 0-1,-2 0 1,18-29 0,6-8-104,-11 18 40,1 3 0,2 0 0,52-44 0,-82 77 27,1 0 0,0 0 0,0 0 0,-1 1 0,1-1 0,0 1 0,0 0 0,1-1 0,5 0 0,-8 2-44,-1 0 0,1 0 1,0 0-1,-1 0 1,1 0-1,-1 0 0,1 0 1,0 0-1,-1 0 1,1 1-1,-1-1 1,1 0-1,-1 0 0,1 1 1,0-1-1,-1 0 1,1 1-1,-1-1 0,1 0 1,-1 1-1,1 0 1,0 0-3,-1 1 0,1-1 0,0 0 0,-1 1 0,1-1 1,-1 0-1,0 1 0,1-1 0,-1 1 0,0-1 0,0 1 1,0 2-1,-1 32 149,-7 37 0,3-37-41,0 37-1,5-72-110,0 1 0,0-1 0,0 0-1,1 1 1,-1-1 0,0 0 0,0 1 0,1-1-1,-1 0 1,2 3 0,-2-4-6,1 0-1,-1 1 1,1-1 0,-1 0 0,1 1-1,-1-1 1,0 0 0,1 0-1,-1 1 1,1-1 0,-1 0 0,1 0-1,-1 0 1,1 0 0,0 0-1,-1 1 1,1-1 0,-1 0 0,1 0-1,-1 0 1,1-1 0,-1 1-1,1 0 1,-1 0 0,1 0 0,-1 0-1,1 0 1,-1-1 0,1 1-1,-1 0 1,1 0 0,-1-1 0,1 1-1,-1 0 1,0-1 0,1 0-1,12-9 6,-1 0-1,0-1 0,0 0 0,11-17 0,20-18-179,-29 33 112,-2 0 2,2 0 1,18-12 0,-29 23 46,0-1 0,0 1 0,1 0 0,-1 0 0,1 1-1,-1-1 1,1 1 0,0 0 0,0 0 0,-1 0 0,1 0 0,0 1 0,0 0 0,0-1 0,0 1 0,5 1 0,-6 0 10,0 0 0,-1 0 0,1 1 0,-1-1 0,1 1 0,-1 0 0,1-1 0,-1 1 0,0 0 0,0 0 0,0 1 0,0-1 0,0 0 0,0 1 0,-1-1 0,1 1 0,1 2 0,3 8 32,0 0-1,4 15 1,-9-27-34,48 180 121,-38-129-1596,-8-19-5742,-3-28 4463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6:02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37 7232,'-62'-15'3264,"34"6"-2848,20 4-352,8 2-448,8-2 256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6:04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1244 5728,'0'0'54,"0"0"-1,0 0 1,0 0 0,0 0-1,0 0 1,0 0 0,0 0-1,0 0 1,0 0 0,1 0-1,-1 0 1,0 1 0,0-1 0,0 0-1,0 0 1,0 0 0,0 0-1,0 0 1,0 0 0,0 0-1,0 0 1,0 0 0,0 1 0,0-1-1,0 0 1,0 0 0,0 0-1,0 0 1,0 0 0,0 0-1,0 0 1,0 0 0,0 1 0,-1-1-1,1 0 1,0 0 0,0 0-1,0 0 1,0 0 0,0 0-1,0 0 1,0 0 0,0 0 0,0 0-1,0 0 1,0 0 0,0 0-1,-1 0 1,1 1 0,0-1-1,0 0 1,0 0 0,0 0-1,0 0 1,0 0 0,0 0 0,0 0-1,-1 0 1,1 0 0,0 0-1,0 0 1,0 0 49,1 0-1,-1 0 0,1 0 1,-1 0-1,0 0 1,1 0-1,-1 0 1,0 0-1,1 0 1,-1 0-1,1 0 1,-1 0-1,0 0 0,1 0 1,-1 0-1,0 0 1,1 0-1,-1 0 1,1 0-1,-1-1 1,0 1-1,1 0 1,-1 0-1,0 0 0,0-1 1,1 1-1,-1 0 1,0-1-1,0 1 1,1 0-1,-1-1 1,19-26 1217,-1-1 0,24-52 0,-17 32-662,11-18-2,64-84 0,-56 90-211,83-129 390,-74 84-411,42-125 0,-38 88 541,-47 117-764,-5 17-27,-1-1 0,-1-1 0,1 1 0,-1 0 0,-1-1 0,3-19 0,-5 28-168,0 1 1,0 0-1,0-1 1,0 1-1,0 0 1,0-1-1,0 1 1,0 0-1,0 0 1,0-1-1,0 1 0,0 0 1,0-1-1,0 1 1,0 0-1,0-1 1,0 1-1,-1 0 1,1 0-1,0-1 0,0 1 1,0 0-1,0 0 1,-1-1-1,1 1 1,0 0-1,0 0 1,-1-1-1,1 1 1,0 0-1,0 0 0,-1 0 1,1 0-1,-1-1 1,0 2-7,1-1 0,-1 0 0,0 1-1,1-1 1,-1 1 0,0-1 0,1 1 0,-1-1 0,1 1 0,-1 0 0,1-1 0,-1 1 0,1 0 0,-1-1-1,1 1 1,-1 0 0,1 0 0,0-1 0,-1 2 0,-30 84 442,30-83-431,-84 269 875,2 19-102,70-235-528,-7 70 0,17-93-83,2-1 0,0 1 1,8 56-1,-6-79-97,1-1 0,0 0 0,4 9 0,-5-16-53,-1 0 0,1 0 0,0-1 0,0 1 0,0 0 0,0 0 0,0-1 0,0 1 0,0-1 0,0 1 0,1-1 0,-1 1 0,1-1 0,-1 0 0,1 0 0,-1 0 0,1 0 0,0 0 0,0 0 0,-1 0 0,3 0 1,-1 0-7,1-2 0,-1 1 1,0 0-1,0-1 1,0 1-1,0-1 1,0 0-1,0 0 1,0 0-1,0 0 1,-1-1-1,1 1 1,0-1-1,-1 0 1,1 0-1,-1 0 1,3-2-1,7-9 12,-1 0 0,0 0 0,16-29 1,25-54-129,-37 65 65,25-40 63,25-54 123,-59 109-147,-2 3-135,-4 21-32,-18 137 207,18-143-43,-8 125 248,8-96-164,0 0-1,6 33 1,-5-58-46,1 0 0,-1 0 0,1 1 0,3 5-1,-5-11-30,0 0 0,0 0 0,0-1-1,1 1 1,-1 0 0,0-1-1,1 1 1,-1 0 0,1 0 0,-1-1-1,1 1 1,-1-1 0,1 1-1,0 0 1,-1-1 0,1 1 0,-1-1-1,1 0 1,0 1 0,0-1-1,-1 1 1,1-1 0,0 0 0,0 0-1,-1 1 1,1-1 0,0 0-1,0 0 1,0 0 0,-1 0 0,1 0-1,0 0 1,0 0 0,0 0-1,-1 0 1,1 0 0,0-1 0,0 1-1,0 0 1,-1 0 0,2-1-1,4-4 12,0 0-1,-1 0 0,0-1 1,0 1-1,0-1 0,-1 0 1,5-8-1,-8 12-24,48-74-8,83-99-1,-112 152-8,31-32-116,-50 54 132,0 0 1,0 1-1,0-1 0,0 0 1,0 0-1,0 0 0,0 1 0,1-1 1,-1 0-1,0 1 0,0-1 1,0 1-1,2-1 0,-3 1 6,1 0 1,-1 0-1,1 1 0,-1-1 1,0 0-1,1 0 0,-1 0 1,0 0-1,1 0 0,-1 0 1,0 1-1,0-1 0,1 0 1,-1 0-1,0 0 0,1 1 0,-1-1 1,0 0-1,0 0 0,0 1 1,1-1-1,-1 0 0,0 1 1,0-1-1,0 0 0,0 1 1,1-1-1,-1 0 0,0 1 1,1 4 17,-1 0 0,1 0 1,-1 0-1,0 0 1,-1 7-1,1-5-5,-3 37 69,0-12-6,2 0 0,3 43 0,-1-66-44,0 0 0,0-1 0,1 1 0,1-1 0,-1 1 0,1-1 0,1 0 0,0 0 0,0 0 0,0-1 0,1 0 0,0 1 0,9 9 0,-12-15-24,0 0 0,0 0 0,0-1 0,1 1 0,-1 0 0,0-1 0,1 0 1,-1 1-1,0-1 0,1 0 0,0 0 0,-1-1 0,1 1 0,0 0 0,-1-1 0,1 0 0,0 1 1,-1-1-1,1 0 0,0-1 0,0 1 0,-1 0 0,1-1 0,0 1 0,-1-1 0,5-2 0,-2 0 2,0 0-1,0-1 1,-1 0-1,1 0 1,-1 0-1,0 0 1,0-1-1,5-7 0,24-43 75,-31 51-77,89-188-186,-52 104 257,-20 39-195,-18 43-66,-1 6 170,0-1 0,0 1 0,0 0-1,1 0 1,-1-1 0,0 1 0,0 0 0,0 0 0,0-1 0,0 1 0,1 0 0,-1 0 0,0-1 0,0 1 0,0 0 0,1 0 0,-1 0-1,0-1 1,0 1 0,1 0 0,-1 0 0,0 0 0,0 0 0,1-1 0,-1 1 0,0 0 0,1 0 0,-1 0 0,0 0 0,0 0 0,1 0-1,-1 0 1,0 0 0,1 0 0,-1 0 0,1 0 0,7-1-25,0 0-1,0 1 1,0 0 0,14 1-1,12 1 12,231 6-5,-252-8 71,6 0 43,39 4 0,-51-1 34,-7 1-53,-12 6-20,7-6-30,-9 8-18,1 0 1,0 1-1,1 0 1,0 1-1,1 0 1,1 1-1,0 0 1,-12 28-1,17-33 14,1-1-1,0 1 0,1 0 1,1 0-1,-1 0 0,1 0 1,1 1-1,0-1 0,0 0 1,1 1-1,1-1 0,0 0 1,0 1-1,1-1 0,0 0 1,6 19-1,-6-26 10,-1 0-1,1 0 1,0 0-1,0-1 1,0 1 0,0 0-1,1-1 1,-1 0-1,1 1 1,-1-1-1,1 0 1,0 0 0,5 3-1,-6-5-4,0 1 0,-1 0 0,1 0 0,0-1 0,0 1 0,0-1 0,0 0 0,0 1 0,0-1 0,-1 0 0,1 0 0,0 0 0,0 0 0,0 0 0,0-1 0,0 1 0,0-1 0,0 1 0,-1-1 0,1 0 0,0 1 0,0-1 0,-1 0 0,1 0 0,-1 0 0,3-2 0,0-1-6,0-1 0,0 1 0,-1-1 0,0 0 0,0 0 0,0 0 0,0 0 0,-1-1 0,0 1 0,2-8 0,2-9-37,4-32-1,-8 33-137,0-1-1,-1 0 0,-2-29 0,0 40 129,-1 0-1,1 1 0,-2-1 0,0 1 1,0-1-1,-1 1 0,0 0 0,0 0 1,-7-9-1,-24-29 131,35 48-85,-1 0 0,1-1 0,0 1-1,0-1 1,-1 1 0,1-1 0,0 1-1,0-1 1,-1 1 0,1-1-1,0 1 1,0-1 0,0 1 0,0-1-1,0 1 1,0-1 0,0 1 0,0-1-1,0 1 1,0-1 0,0 1-1,0-1 1,0 1 0,1-1 0,-1 1-1,0-2 1,1 2 15,0-1 1,-1 0-1,1 1 0,0-1 0,0 0 0,0 1 1,0-1-1,0 1 0,-1-1 0,1 1 0,0 0 1,0-1-1,1 1 0,6-2 109,-1 1 1,1 0-1,8 1 1,-11-1-104,43-1-19,182-19-350,-139 4-1300,-31 4-2404,-54 12 3041,-1 0 1,0-1 0,1 1-1,-1-1 1,0-1 0,0 1-1,8-6 1,5-1-2301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6:04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24 217 11392,'-23'-8'5151,"33"8"-4479,-2 0 1184,11 0-1152,30-4 1184,15-1-1056,44-10-288,-1-1-352,41-16-160,-5 4 0,15-9-2144,-13 9 1152,-3 2-5407,-20 9 3551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6:07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85 468 5888,'-14'-7'1554,"9"5"-846,0-1 0,0 1 0,0-1-1,-8-7 1,13 10-593,0 0 0,0-1 0,0 1 0,0-1-1,0 1 1,0-1 0,0 1 0,0-1 0,0 1 0,0-1 0,0 1 0,0-1 0,0 1 0,0-1-1,0 1 1,1-1 0,-1 1 0,0-1 0,0 1 0,0 0 0,1-1 0,-1 1 0,0-1 0,1 0-1,-1 1 102,5-5 121,-1-1 1,1 1 0,0 0-1,1 0 1,-1 1-1,1 0 1,9-6-1,-4 3-125,299-165 2134,-300 167-2247,0 1 0,1 0 0,0 0 0,0 1 0,0 0-1,11-1 1,-19 4-57,0-1-1,-1 1 0,1 0 1,0 1-1,0-1 1,-1 0-1,1 1 0,0-1 1,-1 1-1,1 0 1,-1 0-1,1 0 0,2 2 1,-3-2-1,-1 1 0,1-1 0,-1 1 0,1-1 0,-1 1 0,0 0-1,1-1 1,-1 1 0,0 0 0,0 0 0,0 0 0,-1 0 0,1 0 0,0 0 0,-1 0 0,1 0 0,-1 0 0,0 0 0,0 3 0,1 1 30,-2 0 1,1 0-1,-1-1 1,1 1-1,-1 0 1,-1-1-1,1 1 0,-1-1 1,0 1-1,-5 8 1,0-3 23,0 0 1,0 0-1,-14 15 1,-8 4 112,-1-1 1,-40 29-1,31-27-70,-37 27 278,-29 26-294,103-82-132,0-1-1,0 1 1,1 0 0,-1 0-1,1 0 1,-1-1-1,0 4 1,2-5 7,-1 0 1,1 0-1,0 1 1,0-1 0,0 0-1,0 0 1,0 1-1,0-1 1,0 0-1,0 1 1,0-1-1,0 0 1,0 0-1,0 1 1,0-1-1,0 0 1,0 0-1,0 1 1,0-1-1,0 0 1,0 0-1,0 1 1,1-1 0,-1 0-1,0 0 1,0 0-1,0 1 1,0-1-1,0 0 1,1 0-1,-1 0 1,0 1-1,0-1 1,0 0-1,1 0 1,-1 0-1,5 1-12,-1 0 0,0 0-1,1 0 1,-1-1-1,1 0 1,6 0 0,-9 0 15,74-3-73,-37 1-16,71 5 0,-93-1 130,1 1-1,-1 1 1,19 6 0,-30-8 10,1 1 0,-1-1-1,0 1 1,0 1 0,-1-1 0,1 1 0,-1 0 0,1 0 0,-1 0 0,0 1-1,6 7 1,-6-5 48,-1 0 0,1 1 0,-1-1 0,0 1 0,-1-1-1,0 1 1,3 13 0,-4-16-68,-1 1 0,-1 0-1,1-1 1,-1 1-1,0 0 1,0 0 0,-1 0-1,1-1 1,-1 1 0,-1 0-1,1-1 1,-4 9 0,0-2 30,-1 0-1,-1 0 1,0 0 0,0-1 0,-1 1 0,-13 12 0,2-7 31,0 0 0,-43 26 0,-51 23 224,-137 71-278,240-131-36,4-3-100,1 0 0,-1 0-1,0-1 1,0 0 0,-10 3 0,16-5 73,-1 0 0,0 0 0,0 0 0,1 0 0,-1 0-1,0 0 1,0 0 0,1 0 0,-1 0 0,0 0 0,0 0 0,1 0 0,-1 0 0,-1-1 0,2 1 12,0 0-1,0-1 1,0 1 0,-1 0 0,1 0 0,0 0 0,0-1-1,0 1 1,0 0 0,-1 0 0,1 0 0,0-1 0,0 1-1,0 0 1,0 0 0,0-1 0,0 1 0,0 0 0,0 0-1,0-1 1,0 1 0,0 0 0,0 0 0,0-1 0,0 1-1,0 0 1,0 0 0,0-1 0,1-1-28,0 0 0,0 0 0,0 0-1,0 0 1,1 0 0,-1 0 0,1 1 0,-1-1 0,1 0-1,3-2 1,30-22-84,1 2 0,1 2-1,44-19 1,12-8 29,204-137 54,-245 152 41,60-39-5,212-146 140,-286 190 66,-1-1 0,-1-1 0,48-56 0,-83 86-194,2-2 28,0 0 1,-1 0-1,1-1 1,-1 1-1,0-1 0,0 1 1,0-1-1,0 0 0,0 0 1,1-8-1,-2 11-29,-1 0-1,0 0 0,0 0 1,1 0-1,-1 0 0,0 0 0,0 0 1,0 0-1,0 0 0,0 0 1,0-1-1,-1 1 0,1 0 1,-1-1-1,1 2-9,-1-1 1,0 1-1,1 0 0,-1-1 0,0 1 1,0 0-1,1 0 0,-1 0 0,0-1 1,0 1-1,0 0 0,1 0 0,-1 0 1,0 0-1,0 1 0,0-1 0,1 0 1,-1 0-1,0 0 0,0 1 0,0-1 1,1 0-1,-1 1 0,0-1 0,-1 1 1,-20 9 136,0 0 1,0 2-1,1 0 1,0 2-1,1 0 1,-27 25 0,43-36-108,1 1 1,-1 0 0,1 0-1,0 0 1,0 1-1,0-1 1,1 1 0,-1-1-1,1 1 1,0 0 0,0 0-1,1 0 1,0 0 0,-2 10-1,3-11-9,0 0 0,1 0 0,-1 0 0,1 0 0,-1 0 0,1 0 0,1 0 0,-1 0 0,0 0 0,1-1 0,0 1 0,0 0 0,0-1 0,0 1 0,1-1 0,-1 0 0,1 0 0,0 0 0,4 4 0,-2-3 9,0 0 1,0-1 0,0 1 0,0-1 0,0 0 0,1 0-1,-1-1 1,1 0 0,0 0 0,0 0 0,0 0 0,0-1-1,0 0 1,11 0 0,-10-1 10,1-1 0,-1 0 0,1 0 1,-1-1-1,0 0 0,0 0 0,0-1 0,0 0 0,0 0 1,0 0-1,12-9 0,-4 1 36,0-1 1,0 0 0,14-16-1,-22 20-93,-1 0-1,1 0 0,-1-1 1,-1 1-1,1-1 0,-2 0 1,6-14-1,-8 17-29,0-1 1,-1 1-1,0-1 0,0 0 0,-1 1 1,0-1-1,0 0 0,-1 0 0,1 1 1,-1-1-1,-1 0 0,1 1 0,-1-1 0,0 1 1,-1 0-1,-3-7 0,4 9 23,0 1 0,0-1 0,0 1 0,0 0 0,-1 0 1,1 0-1,-1 0 0,0 1 0,0-1 0,0 1 0,0-1 0,0 1 0,0 0 0,-1 0 0,1 1 0,-1-1 0,1 1 0,-1 0 0,0-1 0,1 2 0,-1-1 0,0 0 0,0 1 1,0 0-1,0-1 0,0 2 0,1-1 0,-1 0 0,-4 2 0,5-2 27,1 1 0,-1 0 0,0 1 0,1-1 1,-1 0-1,1 1 0,0-1 0,0 1 0,-4 2 0,-3 3-203,12-5 207,1-1 1,-1 0-1,0 0 1,1-1-1,5 1 1,37-3 87,-1-3 0,1-2 0,46-14 0,20-2 52,-100 21-133,94-13 87,-92 14-30,0 0 1,0 1-1,0 1 1,0 0-1,18 5 1,-28-6-3,-1 1 0,0 1 0,1-1 0,-1 0 0,0 1 0,1 0 0,-1-1 0,0 1 0,0 1 0,0-1 0,-1 0 0,1 1 0,-1-1 0,1 1 0,-1 0 0,0 0 0,0 0 0,0 0 0,0 0 0,0 0 0,1 5 0,-2-4-16,0 0 0,0 1 0,0-1-1,-1 0 1,1 1 0,-1-1 0,0 0 0,-1 1-1,1-1 1,-1 0 0,0 1 0,0-1 0,0 0 0,0 0-1,-1 0 1,0 0 0,-2 5 0,-9 10 64,-1 0 0,-1-1 1,-31 30-1,35-37-60,-23 20 262,34-30-556,2-1 50,10-7-69,18-11-19,41-44-59,1-1 287,-60 54 28,13-10-93,55-31-1,-76 48 110,0 0-1,0 0 1,0 0-1,0 1 1,0 0-1,0 0 1,1 0-1,7 0 1,-11 1 16,1 0 0,-1 0 0,1 0 0,0 1 0,-1-1 0,1 0 0,-1 1 0,1-1 0,-1 1 0,1 0 0,-1-1 1,0 1-1,1 0 0,-1 0 0,0 0 0,1 0 0,-1 0 0,0 0 0,0 0 0,0 1 0,0-1 0,0 0 0,0 0 0,0 1 1,-1-1-1,1 1 0,0 1 0,2 5 82,-1 1 0,-1-1 1,1 1-1,-2-1 0,1 1 0,-1 12 1,0-8 63,0 0 0,4 20 0,-4-29-143,1-1 1,0 1-1,1 0 0,-1-1 0,0 1 0,1-1 0,0 0 1,0 1-1,0-1 0,0 0 0,0 0 0,1 0 0,3 3 0,-1-2 18,1 0 0,0 0-1,0-1 1,0 1 0,1-1-1,-1-1 1,1 1 0,-1-1-1,1 0 1,0-1-1,0 1 1,0-1 0,11 0-1,2-1 16,0-1-1,0-1 0,31-6 0,-36 6-41,-1-1 0,0-1 0,-1 0 0,1-1 0,-1-1 0,0 0 0,0 0 0,12-9 0,-10 3 1,0 0-1,-2-1 1,0 0-1,0-1 1,17-26-1,-23 31-63,0-1-1,-1 0 0,-1 0 0,0-1 0,0 0 0,-1 0 0,0 0 0,-1 0 0,0 0 1,-1-1-1,2-19 0,-4 29 22,0 0 1,0 0-1,0-1 0,-1 1 1,1 0-1,-2-5 1,2 7 30,0 0 0,0 0 0,0-1 0,0 1 0,-1 0 0,1 0 0,0-1 0,0 1 1,0 0-1,-1 0 0,1 0 0,0-1 0,0 1 0,-1 0 0,1 0 0,0 0 0,0 0 1,-1-1-1,1 1 0,0 0 0,0 0 0,-1 0 0,1 0 0,0 0 0,-1 0 1,0 0-5,0 0 0,1 0 0,-1 1 0,0-1 1,0 0-1,1 1 0,-1-1 0,0 0 1,0 1-1,1-1 0,-1 1 0,0-1 1,0 2-1,-30 30 47,1 2 1,-40 60-1,63-84 59,0 1-1,0-1 0,1 2 0,1-1 1,-6 15-1,10-23-70,0 0 1,1-1-1,-1 1 1,1 0-1,-1-1 1,1 1-1,0 0 1,0-1-1,0 1 1,0 0-1,0 0 1,1-1-1,-1 1 1,1 0-1,0-1 1,0 1-1,0 0 1,0-1-1,0 0 1,0 1-1,1-1 1,-1 0-1,1 1 0,0-1 1,0 0-1,-1 0 1,1 0-1,0 0 1,4 1-1,-3-1 1,0 0 0,0-1 1,0 1-1,0-1 0,1 0 0,-1 0 0,0 0 0,1 0 0,-1-1 0,1 1 0,-1-1 0,1 0 0,-1 0 0,1 0 0,5-1 0,3-2 37,1 0 0,22-10 0,-23 9-63,34-15 51,0-1 0,-1-2 1,54-36-1,-69 36-55,0-1-1,-1-2 1,-2-1-1,36-41 1,-10 0-39,60-95-1,-107 154 21,-2 7-4,-3 18-39,-2 18-9,-2-1 1,-12 63-1,-28 63-120,25-109 197,-2 0 0,-45 82 0,58-119-159,-1 0 0,-1 0 0,-1-1 1,0 0-1,-19 19 0,26-29 107,-1 0 0,1 0 1,0 0-1,-1-1 0,0 0 0,1 0 1,-1 0-1,0 0 0,0 0 0,0-1 1,0 0-1,-1 0 0,1 0 0,0 0 1,0 0-1,-1-1 0,1 0 0,0 0 1,-1 0-1,1-1 0,0 1 0,0-1 1,-1 0-1,1 0 0,-7-3 0,5 0-84,-1 0-1,0 0 0,1 0 1,-1-1-1,1 1 0,1-2 1,-1 1-1,1-1 0,0 1 0,0-1 1,-8-14-1,7 11 84,1-1 0,0 0 0,1-1 0,0 1 0,1-1 0,0 0 0,-3-17 1,6 26 110,0 0 0,0 1 1,0-1-1,-1 0 1,2 0-1,-1 0 1,0 0-1,0 0 1,1 0-1,-1 0 1,1 1-1,-1-1 1,1 0-1,0 0 0,0 1 1,0-1-1,0 0 1,0 1-1,0-1 1,0 1-1,0-1 1,1 1-1,-1 0 1,1-1-1,-1 1 1,1 0-1,-1 0 0,1 0 1,0 0-1,-1 0 1,1 1-1,0-1 1,0 0-1,-1 1 1,1 0-1,2-1 1,7-1 242,0 1 1,0 0 0,1 1 0,20 2 0,-26-2-284,51 7 508,72 18 0,3 1-414,-104-22-393,-1-2-1,54-1 1,-33-7-2231,-2 1 672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4:3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9 4224,'-15'-7'10997,"13"6"-10716,-1 1 1,1 0-1,0 0 0,0 0 1,-1 0-1,1 0 0,0 0 1,-1 0-1,1 1 0,0-1 1,0 1-1,0-1 0,-1 1 1,-2 2-1,-1-1 119,0 1-1,0 0 1,0 0 0,-6 6-1,2-1-91,1 1 0,1 1 1,-1-1-1,-10 19 0,-26 47 485,27-44-428,-1 2-93,1 2 0,-23 61 0,39-90-236,1 1-1,-1-1 1,1 1 0,1-1 0,-1 0-1,1 1 1,0 0 0,1-1 0,-1 1-1,1-1 1,2 7 0,-2-11-17,-1 0 1,1 0 0,-1 0 0,1 0-1,0 0 1,0 0 0,0-1 0,0 1-1,0 0 1,0 0 0,0-1-1,1 1 1,-1-1 0,0 1 0,1-1-1,0 0 1,-1 0 0,1 1 0,0-1-1,-1 0 1,1 0 0,0-1 0,0 1-1,0 0 1,0-1 0,0 1-1,0-1 1,0 1 0,0-1 0,0 0-1,0 0 1,0 0 0,0 0 0,0 0-1,0 0 1,0-1 0,4 0 0,0-1-21,-1 0 0,1 0 0,-1 0 0,0-1 0,0 0 0,0 0 0,0 0 0,0 0 0,-1-1 0,7-6 1,-4 3-1,-1-1 0,-1 1 0,1-1 0,-1 0 0,7-16 0,-1-4 25,-1-1 0,-2 1 0,5-33 0,-12 58-19,-1-16-61,0 17 64,0 0-1,0 0 1,0 0 0,0 0-1,0 0 1,0 0-1,0 0 1,1 0 0,-1 0-1,1 0 1,-1 0 0,1 0-1,0 0 1,1-2 0,-1 5 8,-1 1 1,1 0 0,0 0 0,-1 0-1,0-1 1,1 1 0,-1 0 0,0 3-1,1-3 52,2 24 263,0-8 160,7 31 0,-8-43-440,0 1-1,1-1 0,0 0 0,0 0 1,0 0-1,1 0 0,-1-1 0,8 7 0,-4-3-126,1-2-1,1 1 0,-1-1 0,14 8 0,11 1-2213,-28-14 1145,0 0 0,1-1 0,-1 0 0,7 1 0,6 1-1533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36:07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0 17055,'-10'23'7712,"-8"9"-6720,4-15 896,11-1-1248,-15-4-608,4-1-64,-4-2-4512,8-1 2496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0:44.1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10 2144,'-37'-9'19679,"52"14"-18996,0 1 0,15 9-1,-14-5-489,0-1 0,1-1 0,0-1 1,20 6-1,-20-7-103,-1 1 1,0 0 0,0 1-1,-1 1 1,0 1 0,0 0-1,-1 0 1,0 2 0,-1 0-1,-1 0 1,0 1 0,0 1-1,12 19 1,45 80 64,-52-82 10,-14-27-128,-2-4 646,-25-24-502,13 11-56,-2 1-1,-15-13 0,-6-2-63,24 18-85,-1 0 0,-23-14 1,-35-17-217,68 39 135,3 3 181,-1 0-20,1-1 0,0 1 0,0 0 0,-1 0 0,1 0 0,1 5-1,0-1 0,0 0-1,0 0 1,1 0-1,-1 0 0,1-1 1,6 6-1,-4-4-14,-1 1 1,8 11-1,27 48 333,2-19 48,-42-47-416,0-1 0,0 0 0,0 0 0,0 0 0,0 0 0,0 0 0,1 0-1,-1 0 1,0 0 0,0 0 0,0 0 0,0 1 0,0-1 0,1 0 0,-1 0-1,0 0 1,0 0 0,0 0 0,0 0 0,0 0 0,1 0 0,-1 0 0,0 0-1,0 0 1,0 0 0,0 0 0,0-1 0,1 1 0,-1 0 0,0 0 0,0 0-1,0 0 1,0 0 0,0 0 0,0 0 0,1 0 0,-1 0 0,0 0 0,0-1-1,0 1 1,0 0 0,0 0 0,8-10 97,4-17 18,1-23-14,-9 36-125,-1-1 0,1 1-1,1 0 1,1 0 0,0 0 0,1 0 0,9-13-1,1 1-241,11-12-5483,-26 36 4411,0 0 0,0 0-1,1 0 1,-1 0 0,0 0 0,1 0-1,0 1 1,-1-1 0,1 1-1,6-3 1,11 0-2880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0:45.4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16 4160,'-16'-15'17719,"19"18"-17156,10 11-78,1-2 1,0 0-1,1 0 1,17 9-1,-30-20-459,22 13 366,1-1 0,50 19 0,20 9-64,-72-28-248,0 1 0,-1 1 0,-1 1 0,0 0 0,31 34 0,-39-25 107,-12-24 58,-3-1-197,0 0 1,0-1-1,0 1 0,0-1 0,0 1 0,0-1 1,1 0-1,-1 0 0,0 0 0,0 0 0,1 0 1,-1-1-1,-2-2 0,-11-6-115,-12-6 100,-2 1 1,0 1-1,-38-12 0,46 19 5,9 3 21,0 1-1,-14-3 1,13 4 6,10 1-92,0 0 0,0 0 0,-1 1 1,1 0-1,0-1 0,0 1 0,0 1 1,-4-1-1,-16 1-128,19-1 197,-1 0 129,7 2 18,5 4-74,1 0-14,0 0-1,0 0 0,1-1 0,0 0 0,18 7 0,48 13 25,-62-22-87,6 3 63,33 5 1,-47-11-82,-1 1 0,1-1 1,0 0-1,0 0 1,0 0-1,0-1 1,-1 1-1,1-1 1,0 0-1,-1-1 1,1 1-1,6-4 0,-9 4 1,0-1 1,1 1-1,-1-1 0,0 0 0,0 1 0,0-1 0,-1 0 0,1 0 0,0-1 0,-1 1 0,1 0 0,-1 0 0,0-1 0,2-4 0,-1 3-60,-1-1-1,0 1 1,-1 0-1,1-1 1,-1 1 0,0-1-1,0 1 1,-1-7-1,0 3-550,0 0 0,-1 1 0,0-1 0,-5-9 0,4 11-904,0-1 1,0 1-1,-1 0 0,-5-7 0,0 1-1189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0:46.9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62 1664,'-1'-1'258,"-1"1"0,1-1 0,0 1 0,-1-1 0,1 1 1,0-1-1,0 0 0,0 0 0,-1 0 0,1 0 0,0 0 0,0 0 0,0 0 0,0 0 0,1 0 0,-1 0 1,0 0-1,0 0 0,1-1 0,-1 1 0,1 0 0,-1-1 0,1 1 0,-1 0 0,1-1 0,0 1 0,0-1 1,-1 1-1,1 0 0,0-1 0,0 1 0,1-3 0,0-20 10600,-1 25-10762,0 0-1,1 0 0,-1 0 0,0 0 1,1 0-1,-1 0 0,1 0 0,-1 0 0,1 0 1,0-1-1,-1 1 0,1 0 0,0 0 1,0-1-1,1 2 0,16 11 609,-10-7-510,58 49 908,17 13-306,31 24 100,-31-24-410,-71-57-401,-10-8-63,0-1 0,0 0 0,0 0 0,1 0 0,-1 0 0,4 2 1,-3-2-6,2 8 88,-4-10 498,-10 0-539,-89-45 192,87 41-260,0-1-9,0 1 0,0 1 1,-1-1-1,1 2 0,-15-2 1,26 4 5,0 0 0,0 0 0,-1 0 1,1 0-1,0 0 0,0 0 0,0 0 1,0 0-1,0 0 0,-1 0 0,1 0 0,0 0 1,0 0-1,0 0 0,0 0 0,-1 0 0,1 0 1,0 0-1,0 0 0,0 0 0,0 0 1,0 0-1,-1 0 0,1 0 0,0 0 0,0 1 1,0-1-1,0 0 0,0 0 0,0 0 0,0 0 1,-1 0-1,1 0 0,0 1 0,0-1 1,0 0-1,0 0 0,0 0 0,0 0 0,0 0 1,0 1-1,0-1 0,0 0 0,0 0 0,0 0 1,0 0-1,0 1 0,0-1 0,0 0 1,0 0-1,0 0 0,0 0 0,0 1 0,0-1 1,0 0-1,0 0 0,0 0 0,0 0 1,1 1-1,10 12 192,21 11 341,-15-12-261,-4-4-91,21 12 1,-31-19-110,0 1 0,1-1 0,-1 0 0,0 0 1,1 0-1,-1 0 0,1 0 0,-1-1 0,1 0 1,-1 0-1,1 0 0,3 0 0,-5-1-48,0 1-1,-1-1 1,1 0-1,0 0 1,-1 0-1,1 0 1,-1 0-1,1 0 1,-1 0 0,0 0-1,0-1 1,1 1-1,-1 0 1,0-1-1,0 1 1,0-1-1,0 1 1,0-1-1,-1 0 1,1 1-1,0-1 1,0-2 0,2-7 124,-1 0 0,2-16 1,-2 17-120,-1-14-120,-1 20 66,0 0-1,0-1 1,0 1-1,1 0 1,0 0 0,0-1-1,0 1 1,2-6-1,2-3 18,-4 11-75,-1 1 1,1-1-1,-1 0 1,1 0-1,0 0 0,0 1 1,0-1-1,0 0 0,0 1 1,0-1-1,1 1 0,-1-1 1,0 1-1,1-1 1,-1 1-1,1 0 0,-1 0 1,1 0-1,2-1 0,14-5-2837,3 6 841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0:48.4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3 115 1984,'-1'-9'764,"0"0"1,1-1 0,0 1-1,1-13 1,0-5 2612,-1 25-2885,0 0-1,0-1 1,0 1 0,1 0 0,-1 0 0,0 0 0,1 0 0,-1 0-1,2-3 1,-1 4-329,-1 1-1,1 0 1,-1-1-1,0 1 1,1 0-1,0-1 1,-1 1-1,1 0 1,-1-1-1,1 1 1,-1 0-1,1 0 0,-1 0 1,1 0-1,0 0 1,-1-1-1,1 1 1,-1 0-1,1 0 1,0 0-1,-1 0 1,1 1-1,-1-1 1,1 0-1,0 0 1,-1 0-1,1 0 1,-1 1-1,1-1 1,-1 0-1,1 1 0,-1-1 1,1 0-1,-1 1 1,1 0-1,11 7 404,-1 0 0,0 1-1,-1 0 1,0 1 0,-1 1-1,10 12 1,-2-2-222,38 50 472,-36-44-355,31 34 1,-15-21-49,-21-24-41,24 24 0,-28-30-223,-1 0-1,12 17 0,-8-10-70,-11-15-52,0 0 1,0 1 0,0-1-1,0 0 1,1 0 0,-1 0-1,1 0 1,0 0 0,-1-1-1,1 1 1,3 0 0,-4 2 21,0 0 253,-5-7-112,-23-13 9,9 2-174,-1 0 1,0 1-1,-1 2 1,-23-12-1,36 20-41,0 1-1,0 0 0,0 0 1,0 1-1,-11-2 0,-9-1-36,24 3 60,1 1 0,-1-1 0,0 1 0,0 0 0,1 0 0,-1 0 0,0 0 0,0 0 0,0 0 0,1 1 0,-1-1 0,0 1 0,0-1 0,1 1 0,-1 0 0,-1 0 0,6 4 78,1-1 1,0 0-1,0 0 0,1 0 1,7 5-1,9 10 124,-7-5-99,-10-8-32,1-2 1,0 1-1,10 7 0,-13-11-39,1 1-1,0-1 0,0 0 0,-1 0 0,1 0 0,0 0 1,0 0-1,0 0 0,0-1 0,0 0 0,5 0 0,-6 0-6,0 0 0,0-1 0,0 1 0,0-1 0,0 0 0,0 0 0,0 0 0,-1 0-1,1 0 1,0 0 0,0 0 0,-1-1 0,1 1 0,-1 0 0,1-1 0,-1 1 0,0-1 0,0 0-1,1 0 1,-1 1 0,0-1 0,-1 0 0,2-2 0,2-5 22,-1 0 0,0 0 1,4-15-1,2-11-858,21-54 0,-15 50-1979,-10 26 708,0 0 1,1 1-1,1 0 1,0 0 0,0 1-1,18-21 1,7 4-2810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03.9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478 87 3648,'0'0'228,"1"1"-1,0 0 1,-1 0 0,0 0 0,1 0-1,-1 0 1,1 0 0,-1 1 0,0-1-1,0 0 1,0 0 0,0 0 0,0 0-1,0 0 1,0 0 0,0 0 0,0 0-1,0 0 1,0 0 0,-1 1 0,1-1-1,0 0 1,-1 0 0,1 0 0,-1 0-1,1-1 1,-1 1 0,-1 2 0,-2 3 600,0 0 1,-1 0 0,-5 5 0,-44 44 1960,-34 38-960,57-59-1250,-53 44-1,52-50-458,1 1-1,-33 40 0,54-56-99,0 1 1,1 0-1,1 1 1,-12 26-1,18-35-1,0-1 1,0 1-1,0 0 1,1 0-1,0 0 0,0 0 1,1 0-1,-1 0 1,1 0-1,0 0 0,1 0 1,0 0-1,0 0 1,0 0-1,0-1 0,4 8 1,-4-11 17,0 1 0,0-1 0,0 1-1,1-1 1,-1 0 0,1 0 0,0 0 0,0 0 0,0 0 0,0 0 0,0 0 0,0 0 0,0-1 0,1 1 0,-1-1 0,0 0 0,1 1 0,-1-1 0,1 0 0,0-1-1,-1 1 1,6 1 0,-4-2 23,0 0-1,0 0 0,0-1 0,0 1 0,0-1 1,0 0-1,0 0 0,-1 0 0,1-1 1,0 1-1,-1-1 0,1 0 0,-1 0 1,0 0-1,5-4 0,1-2-13,-1 0 1,0 0-1,0-1 1,-1 0-1,9-13 0,26-54 256,-26 45-125,7-12 125,29-80-1,-49 111-220,0 1 0,0-1 0,-1 0 0,0 0-1,-1-16 1,-3 7-142,0 19-174,-1 10 115,-3 14 180,-19 99 3,21-84-11,2-1 1,1 1-1,2 0 1,1 0-1,10 45 1,-10-71 12,1-1-1,0 1 1,5 11 0,-6-19-22,-1 0 0,0-1 1,0 1-1,1-1 0,0 1 0,-1-1 0,1 0 0,0 0 0,0 1 0,0-1 0,0-1 0,1 1 0,-1 0 0,0 0 0,1-1 1,5 3-1,-7-4-20,1 0 0,0 0 0,0 0 0,0 0 0,0 0 0,0 0 0,-1-1 0,1 1 0,0-1 0,0 1 0,0-1 0,-1 0 0,1 0 0,0 1 0,-1-1 0,1 0 0,-1-1 0,1 1 0,-1 0 0,3-3 0,4-4 12,0 0 0,8-11 0,-15 17-42,84-116 479,-8 10-176,-65 93-297,51-71 128,-52 69-103,0-1 1,-2 0-1,10-24 1,26-104-36,-42 133-43,0-1-1,-1 1 0,0-19 1,0 23-200,0-2-274,-3 10 304,-3 6 104,2 1 45,-1 0 0,1 0 0,0 0-1,-2 13 1,-1-1 3,-17 53-8,-36 76 0,-12 38 0,60-155 78,-102 302-198,104-314 377,1-1 1,-2 0 0,-1 0 0,0-1-1,-14 17 1,15-27-24,6-7-250,5-5-42,0-16-128,2 15 265,0 0 0,0 1 0,1-1 1,0 1-1,0 0 0,9-8 0,6-7 1,51-64 128,173-189-186,-196 224 103,49-63 0,-78 88-1,-2-1 0,0-1-1,-2 0 1,23-58 0,26-95 185,-54 137-303,-7 21-614,-72 346 234,40-195 401,20-82 163,1 0 0,-1 92 1,12-27 1115,-1-115-1196,0 1 0,-1-1-1,1 1 1,1 0 0,3-4 0,9-10-118,-11 10 114,17-26 145,1 0 0,38-40 0,32-27 26,-89 96-171,0 0 1,0 0-1,0-1 1,-1 1-1,0-1 1,1 1-1,-1-1 1,0 0-1,1-6 1,-1 1-70,0-1 1,-1 0 0,-1 0-1,0-11 1,0 20-141,2-3 260,-2 4-75,0 0 0,0 0-1,0 0 1,0 0 0,0 0-1,0 0 1,0 0 0,0 0-1,0 0 1,0 0 0,0 0-1,0 0 1,0 0 0,0 0 0,0 0-1,0 0 1,0 0 0,0 0-1,0 0 1,0 0 0,0 1-1,0-1 1,0 0 0,0 0-1,1 0 1,-1 0 0,0 0-1,0 0 1,0 0 0,0 0-1,0 0 1,0 0 0,0 0-1,0 0 1,0 0 0,0 0-1,0 0 1,0 0 0,0 0 0,0 0-1,0 0 1,0 0 0,0 0-1,0 1-43,10-10 95,-10 9-59,0-1-1,0 1 1,1 0-1,-1 0 1,0 0 0,0 0-1,1-1 1,-1 1 0,0 0-1,0 0 1,1-1 0,-1 1-1,0 0 1,0 0-1,0-1 1,0 1 0,1 0-1,-1-1 1,0 1 0,0 0-1,0-1 1,0 1 0,0 0-1,0-1 1,0 1 0,0-1-1,-11 1-85,-4 0-135,10 0 168,1 1 0,-1-1 0,0 1 0,1 0 1,-1 0-1,1 0 0,-1 0 0,1 1 0,-1 0 0,1 0 0,0 0 0,0 1 0,0-1 0,-4 5 0,5-5 44,1 0 0,0 0-1,0 0 1,0 1 0,0-1-1,1 1 1,-1-1 0,0 1-1,1 0 1,0 0 0,0 0-1,0 0 1,0 0 0,0 0-1,0 0 1,1 0 0,0 0-1,-1 0 1,1 0 0,0 0-1,1 6 1,1-1 21,0 0-1,0 0 1,1 0 0,0-1-1,0 1 1,1-1 0,0 1-1,0-1 1,5 6 0,-6-10 4,-1 0 0,0 0 0,1 0 0,0 0 0,0 0 0,0-1 0,0 1 0,0-1 0,0 0 0,1 0 0,-1 0 0,1-1 0,-1 1 0,1-1 0,0 0 0,-1 0 0,1 0 0,0 0 0,0-1 0,0 1 0,4-1 0,9-3 101,-1-1-1,0 0 1,0-1-1,0-1 1,0 0-1,23-15 1,31-11-394,-51 25 258,-4 0 26,1 1 1,0 1-1,0 0 1,1 1-1,31-3 1,-44 7 4,1 1-1,-1 0 1,0 0-1,0 0 1,0 1 0,0-1-1,-1 1 1,1 0 0,0 0-1,-1 0 1,1 1-1,-1-1 1,0 1 0,0 0-1,0 0 1,0 0 0,3 4-1,-2-1 21,0 0 0,0 0 0,1 0 1,0-1-1,0 1 0,1-1 0,0 0 0,11 7 0,-15-11-144,-1 0 0,1-1 0,0 1 0,0-1 0,0 1 0,0-1 0,0 0 0,0 0 1,0 0-1,0 0 0,0 0 0,0 0 0,0 0 0,0-1 0,0 1 0,0-1 0,0 1 0,0-1 0,0 0 0,2-1 0,-1 0-680,1 0 0,-1 0 0,0-1 0,0 1 0,0-1 0,0 0 0,0 0 0,4-6 1,2-3-1267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04.2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32 142 8320,'-32'3'3744,"35"6"-3232,7-6 1824,4 2-1376,9-5 1375,7 0-1343,16-8 32,-1-1-608,32-11-192,-1 0-128,17-11-160,-7 6 32,-1-3-4703,-12 8 2591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07.9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121 534 4160,'-1'1'13171,"6"-4"-14305,-1 0 1381,0-1-1,-1 0 1,1 0 0,-1 0 0,0-1-1,-1 1 1,1-1 0,-1 1 0,3-7 0,2-4 106,6-12-102,-2-1 1,0 0-1,-2 0 0,-1-1 0,-2 0 1,0-1-1,-2 1 0,0-55 0,-3 39-54,-1 14-128,-4-49 1,-6 179-1398,-30 136 2039,23-147-430,-62 265 402,67-318-315,-29 59 1,29-69 19,12-23-315,-1 0 0,0 0-1,0-1 1,0 1 0,0 0-1,-1-1 1,1 1 0,0-1-1,0 0 1,-1 1 0,1-1-1,-1 0 1,1 0 0,-1 0-1,-2 1 1,4-3-104,1-1 1,-1 0-1,1 0 0,0 1 1,0-1-1,0 1 0,2-4 1,13-13 72,1-1-44,0-1 1,19-29-1,9-24-130,51-79 229,-73 119-39,2 2 0,41-42 0,46-27 470,-117 107-532,-1-1 1,2 1-1,-1 0 1,1 0-1,0 0 0,0 1 1,1-1-1,0 1 1,0 0-1,-2 9 1,-1 14-60,-4 42-1,3 41 215,7-100-142,1-1 0,0 0 0,1 1 0,1-1 0,0 0 0,7 19 0,-9-29 33,1 0 0,-1 0 0,1 0 1,0 0-1,0 0 0,0 0 0,0 0 0,4 3 1,-4-5-17,-1 0 0,0 0 1,1 0-1,-1 0 0,1 0 1,-1-1-1,1 1 0,-1-1 1,1 1-1,-1-1 0,1 1 1,0-1-1,-1 0 0,1 0 1,0 0-1,-1 0 0,1 0 1,0 0-1,2-1 0,1 0 33,-1 0-1,1-1 1,-1 0-1,1 0 0,-1 0 1,0-1-1,0 0 1,0 1-1,-1-1 1,1 0-1,3-4 1,7-8-11,15-22 1,-21 26-16,13-21-10,-1 0 0,16-36 0,28-46 4,-49 91-25,-8 11-48,0 1 0,1 0 1,11-11-1,-18 21 29,-1 1-1,0 0 1,0 0 0,1-1-1,-1 1 1,0 0 0,0 0-1,1 0 1,-1-1 0,0 1-1,1 0 1,-1 0 0,0 0-1,1 0 1,-1 0 0,0 0-1,1 0 1,-1 0 0,0 0-1,1 0 1,-1 0 0,1 0-1,-1 0 1,0 0 0,1 0-1,-1 0 1,0 0 0,1 0-1,-1 0 1,0 1 0,1-1-1,-1 0 1,0 0 0,1 0-1,9 14-73,3 18 69,-7-7 85,-1 1 1,-1 0-1,-1 0 0,-1 0 1,-2 1-1,0-1 0,-5 29 1,4-50-44,0-1 1,0 1-1,0 0 1,0-1-1,-1 1 1,0-1-1,0 1 1,0-1-1,0 0 1,-5 6-1,7-9-1,-1 0-1,0 0 1,0 0-1,0 0 1,0-1-1,0 1 1,0 0-1,0 0 1,0-1-1,0 1 1,-1-1-1,1 1 1,0-1-1,0 1 1,0-1-1,-1 0 0,0 1 1,0-1 3,1-1 0,-1 1 0,1 0 0,-1-1 0,1 1 0,-1-1 0,1 1 0,-1-1 0,1 1 0,0-1 0,-1 0 0,1 0 0,0 0 0,0 0 0,0 0 0,-1 0 0,0-2 0,-2-1-46,1 0-1,0 0 0,0 0 1,0 0-1,1-1 0,-1 1 1,1-1-1,0 1 1,1-1-1,-1 0 0,1 0 1,-1-6-1,2 10 20,0 1-1,0 0 1,0-1-1,0 1 0,0 0 1,0-1-1,1 1 1,-1-1-1,0 1 1,0 0-1,0-1 1,0 1-1,1 0 1,-1 0-1,0-1 0,0 1 1,1 0-1,-1-1 1,0 1-1,1 0 1,-1 0-1,0 0 1,1-1-1,-1 1 1,0 0-1,1 0 1,14-3-231,-10 3 173,0 0 1,0 1-1,0-1 0,7 3 1,0 0 93,-1 0 1,16 1-1,-24-3-23,1-1 0,-1 0 0,1 0 0,-1 0 0,1 0 0,-1-1-1,0 1 1,1-1 0,-1 0 0,0 0 0,1 0 0,4-3 0,-2 0 3,-1-1-1,1 1 1,-1-1 0,0 0 0,7-10 0,21-32 102,-23 31-72,0 1-38,21-32 115,71-83 1,-95 121-68,-5 7-88,0-1 1,0 1-1,1-1 0,-1 1 0,0 0 0,1 0 0,3-2 0,-5 3 25,-1 1 0,1 0 0,-1 0 0,1 0 1,-1 0-1,0 0 0,1 0 0,-1 0 0,1 0 0,-1 0 1,1 0-1,-1 0 0,1 0 0,-1 0 0,1 0 0,-1 0 1,0 0-1,1 0 0,-1 0 0,1 1 0,-1-1 0,1 1 1,0-1-13,0 1 1,0 0 0,0 1 0,0-1-1,0 0 1,-1 0 0,1 0 0,0 0 0,-1 1-1,1-1 1,0 2 0,2 8-20,0 0 1,-1 0-1,0 0 0,-1 0 1,0 0-1,-1 0 0,0 0 1,-3 17-1,0-2 174,-2 0 1,-13 46 0,16-65-92,0 0 1,-1-1 0,0 0 0,0 1-1,0-1 1,-1 0 0,0-1 0,0 1 0,-1 0-1,-6 5 1,9-9-34,0 0 1,0-1-1,0 1 1,0-1-1,-1 1 0,1-1 1,0 0-1,-1 0 0,1 0 1,-1 0-1,1 0 1,-1-1-1,0 1 0,1-1 1,-1 0-1,0 1 1,1-1-1,-1 0 0,0-1 1,1 1-1,-1 0 0,0-1 1,1 0-1,-1 1 1,1-1-1,-1 0 0,1 0 1,-1-1-1,1 1 0,-3-2 1,3 1-1,0 0 0,0 0 0,0 0 1,0 0-1,0 0 0,1 0 0,-1 0 0,0-4 0,0 4-75,1-1 0,-1 1 0,1-1 0,-1 1-1,0 0 1,0 0 0,0-1 0,-2 0 0,2 0 42,7 3-3,12 2-22,-9-1 34,8 0 42,0-1-1,0 0 1,0-1 0,-1-1 0,1 0 0,0-1 0,-1-1-1,1-1 1,-1 0 0,0 0 0,17-10 0,3-5-7,0-2 1,-1-1 0,38-34 0,35-35-19,-96 85 53,-11 7-54,0 0-1,0 0 1,0 0-1,1 0 1,-1 0-1,0 0 1,0 0-1,0 0 1,0 0 0,1 0-1,-1 0 1,0 0-1,0 0 1,0 0-1,0 0 1,1 0-1,-1 0 1,0 0-1,0 0 1,0 0 0,0 1-1,0-1 1,1 0-1,-1 0 1,0 0-1,0 0 1,0 0-1,0 0 1,0 1-1,0-1 1,0 0 0,0 0-1,1 0 1,-1 1-1,0 1-21,1 1-1,-1 0 0,0-1 1,0 1-1,0 0 0,-1 3 1,0 10 42,-5 77 5,3-63 28,1-1-1,2 1 0,2 29 1,4-38 43,-6-20-89,0-1 1,0 1-1,1-1 0,-1 1 1,0-1-1,1 1 0,-1-1 0,0 1 1,1-1-1,-1 1 0,1-1 1,-1 0-1,0 1 0,1-1 0,-1 0 1,1 1-1,-1-1 0,1 0 1,0 1-1,-1-1 0,1 0 0,-1 0 1,1 0-1,-1 0 0,1 1 1,0-1-1,-1 0 0,1 0 0,-1 0 1,1 0-1,0 0 0,-1 0 1,2-1-1,1 0 11,0-1 0,0 1 0,0-1-1,0 0 1,0 0 0,0-1 0,0 1 0,-1-1 0,1 1 0,2-4 0,23-33 167,-27 38-181,65-88 101,-17 24-304,-57 153-34,7-66 105,4 42 0,-1-40 104,-2-18 51,1-1 0,-1 1 0,2-1 0,-1 1 0,1-1 0,-1 1 0,2-1 0,-1 0 0,0 0 0,5 7 0,-6-11-19,0 1 0,0-1 0,0 0 1,1 0-1,-1 1 0,0-1 0,0 0 1,1 0-1,-1 0 0,1 0 1,-1 0-1,1-1 0,0 1 0,-1 0 1,1-1-1,0 1 0,-1-1 0,1 1 1,0-1-1,-1 0 0,1 0 0,0 0 1,0 0-1,-1 0 0,1 0 1,0-1-1,0 1 0,-1 0 0,1-1 1,0 1-1,-1-1 0,1 0 0,-1 0 1,1 1-1,-1-1 0,4-2 1,-2-1 15,1 1 1,-1-1 0,1 1-1,-1-1 1,0 0 0,0 0-1,-1 0 1,1-1 0,-1 1-1,2-7 1,0 4-18,0-2 19,-1 0 1,1-1-1,-1 1 0,-1-1 0,0 0 0,0 0 0,-1 0 1,0 0-1,-1 0 0,0 0 0,-3-20 0,2 24-26,0-1 0,-1 1 0,0-1 0,0 1 0,0 0 0,-1 0 0,0 0 0,-1 0 0,1 0 0,-1 1 0,0-1 0,0 1 0,0 0 0,-1 0 0,0 1 0,0-1 0,0 1 0,-11-7 0,9 8-40,-1 0 0,1 0 0,0 0 0,-1 1 0,0 0 0,1 0 1,-1 1-1,-9-1 0,9-1 14,-2 2-68,11 0 44,5 0 0,33-9 25,0 3 0,1 1 0,0 2 0,1 2 0,-1 1 0,43 6 1,-72-4 102,0 1 0,0 0 0,0 1 0,17 7 1,-25-9-62,0 0 1,0 0 0,-1 0-1,1 1 1,-1 0-1,1-1 1,-1 1 0,1 0-1,-1 0 1,0 0 0,0 1-1,0-1 1,0 0-1,0 1 1,-1-1 0,1 1-1,-1 0 1,0-1 0,1 1-1,-1 0 1,1 4-1,-1 1 25,0 0 0,0 0-1,-1 0 1,0 1-1,-1-1 1,1 0-1,-2 0 1,1 0-1,-3 9 1,2-14-36,2-5 49,1-10 89,1 1-116,0-2-88,1 0 1,1 0-1,0 1 0,7-17 1,0 2 70,0 6-31,-11 20 5,1 0 1,0 0 0,-1 0-1,1 1 1,0-1-1,-1 0 1,1 0-1,0 1 1,0-1 0,0 0-1,0 1 1,0-1-1,-1 1 1,1-1-1,0 1 1,0 0 0,2-1-1,1 3-20,-1 1 1,1 0-1,-1 0 0,0 0 0,0 0 0,3 5 1,0 2 112,-1-1 0,0 0 0,-1 1 0,0 0 0,-1 0 0,0 0 0,-1 1 0,0-1 0,1 15 0,0-5-117,0 6-1579,-4-11-2932,0-7 2545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08.3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 10400,'-31'0'4704,"36"0"-3424,0 0-2048,-2 0 416,2 0-576,4 0 544,0 0-3200,0 0 1984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08.6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17 9472,'-94'-8'4288,"62"8"-3712,24-5-768,13 1-3136,8 4 1920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4:3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4576,'2'-4'14023,"3"3"-11478,2-2-4335,5-1 2208,1-2 58,1 1 0,24-5-1,178-18 1931,-110 15-1949,40-3 125,-114 14-340,-1 1 0,53 7 0,-36-2-250,75-3 0,-60-2 99,-13-1-81,0-3 1,0-2 0,51-14-1,-81 18 216,24-2-1,-19 3-324,0-2 322,-19 3-231,-1 0-1,1 0 0,0 0 1,0 1-1,0 0 1,0 0-1,6 1 1,-2 0 87,-1 0 0,1-1 0,11-1 1,-4 1 574,-16 0-191,-8-14-244,0 6-219,2 5-6,1-1 0,-1 0 0,1-1 0,0 1 0,-5-6 0,-2-4 32,4 2 119,7 10-126,-1 1-1,0-1 1,0 1-1,0-1 1,0 1-1,0-1 1,0 1-1,0-1 1,-1 1-1,1 0 1,-3-2-1,-6-4 6,-1 1 0,0 1 0,1 0-1,-2 0 1,1 1 0,0 0-1,-1 1 1,-15-2 0,6 4 17,-1 0 0,1 1-1,-1 1 1,1 1 0,-25 6 0,27-3 121,16-4-183,-1 0 0,1 0 1,0 0-1,0 0 0,0-1 0,-5 0 0,8 0 0,5 5 250,152 40 128,-142-42-357,0 0 0,0 2 0,0 0 0,0 0 0,21 13 0,-31-15 51,0 0-1,0 1 0,-1 0 0,1 0 1,-1 0-1,0 0 0,5 6 0,-8-8-25,0 0 1,0 0-1,0 0 0,0-1 0,0 1 1,0 0-1,0 0 0,-1 0 1,1 0-1,-1 1 0,0-1 0,1 0 1,-1 0-1,0 0 0,0 0 0,0 0 1,-1 0-1,1 0 0,0 1 0,-1-1 1,1 0-1,-1 0 0,-1 3 0,0-1-2,-1 2 3,0 0 1,0-1-1,0 1 1,-1 0 0,0-1-1,0 0 1,-1 0-1,-7 7 1,6-7-10,-8 6-88,0 0-1,-1-1 0,0 0 0,-23 10 0,-29 4-2980,27-10-828,2 1-3320,19-3 3584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09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46 4064,'1'-2'342,"-1"-1"1,1 1 0,-1 0-1,1 0 1,0-1-1,-1 1 1,1 0 0,0 0-1,0 0 1,1 0-1,-1 0 1,0 0 0,1 1-1,-1-1 1,1 0-1,0 1 1,3-4 0,-4 5-183,0-1 1,0 0 0,0 0-1,0 1 1,0-1 0,0 1-1,0-1 1,0 1 0,1-1-1,-1 1 1,0 0 0,0-1 0,1 1-1,-1 0 1,0 0 0,0 0-1,1 0 1,-1 0 0,0 0-1,0 1 1,1-1 0,-1 0-1,0 0 1,0 1 0,0-1 0,0 1-1,1-1 1,-1 1 0,0 0-1,0-1 1,0 1 0,0 0-1,0 0 1,0 0 0,0 1 0,4 4 188,-1 0 1,0 0-1,0 1 1,0-1-1,-1 1 1,0 0-1,-1 0 1,1 1-1,-1-1 1,-1 0-1,1 1 1,-1-1-1,-1 1 1,1 9-1,-1-8-134,-1 0-1,0 0 1,0-1 0,-1 1-1,0 0 1,0 0 0,-1-1-1,0 1 1,-1-1 0,0 0-1,-8 13 1,3-9-271,-1 0 0,0-1 0,0-1 0,-1 1 0,-1-2 0,1 0 0,-2 0 0,1-1 0,-18 9 0,26-15-298,0-1-1,1 0 1,-1 1-1,0-1 1,-5 1-1,8-2-19,0 0-1,-1 0 0,1 0 0,0 0 0,-1 0 1,1 0-1,-1 0 0,1-1 0,0 1 1,0 0-1,-2-1 0,2-10-8723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10.7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85 938 3552,'-37'18'2156,"17"-3"3522,20-15-5529,0 0-1,0 1 0,-1-1 1,1 0-1,0 0 0,0 1 1,-1-1-1,1 0 0,0 0 0,0 1 1,-1-1-1,1 0 0,0 0 1,-1 0-1,1 0 0,0 0 1,-1 0-1,1 0 0,0 1 1,-1-1-1,1 0 0,-1 0 1,1 0-1,0 0 0,-1-1 1,1 1-1,0 0 0,-1 0 1,1 0-1,-1 0 0,-6-10 2554,1-20-491,6 26-1887,-2-8-14,1 0 1,0-1-1,1 1 0,0-1 1,3-12-1,16-67 153,38-115 475,-41 162-787,1 0 1,36-63-1,-32 72-8,2 0-1,1 2 1,56-61 0,-50 61-17,-19 20-245,16-14 0,-18 20 83,1 0 0,0 1 0,0 0 0,0 0 1,1 2-1,0-1 0,22-7 0,-28 11 6,1 1 1,0-1-1,0 1 0,0 0 0,0 1 0,0 0 0,-1-1 1,1 2-1,0-1 0,0 1 0,0 0 0,0 0 0,0 1 0,-1-1 1,1 1-1,0 0 0,-1 1 0,6 3 0,-7-3 52,0 0 0,1 1-1,-2 0 1,1 0 0,0 0-1,-1 0 1,0 0 0,0 1-1,0 0 1,0-1 0,-1 1-1,0 0 1,0 0 0,0 0-1,-1 0 1,0 1 0,0-1-1,0 0 1,0 1 0,-1-1-1,0 1 1,0-1 0,0 0-1,-1 1 1,0-1 0,0 0-1,0 1 1,-1-1 0,1 0-1,-1 0 1,-3 5 0,-3 2 31,0 0-1,-1 0 1,0-1 0,-1 0 0,0-1 0,-1 0 0,-21 16 0,6-10-41,0 0 0,-46 19-1,28-18-192,44-17 176,0 0 1,0 0-1,0 0 1,0 0-1,0 0 0,1 0 1,-1 0-1,0 0 1,0 0-1,0 0 0,0 0 1,0 0-1,0 0 1,0 1-1,0-1 1,0 0-1,0 0 0,0 0 1,0 0-1,0 0 1,0 0-1,0 0 1,0 0-1,0 0 0,0 0 1,0 0-1,0 0 1,0 0-1,0 0 0,0 0 1,0 0-1,0 0 1,0 0-1,0 0 1,0 0-1,0 0 0,0 1 1,0-1-1,0 0 1,0 0-1,0 0 0,0 0 1,0 0-1,0 0 1,0 0-1,0 0 1,0 0-1,0 0 0,0 0 1,0 0-1,0 0 1,10 2-99,15 1 28,-17-2 65,0 1 1,0 0-1,0 0 1,0 0-1,-1 1 0,1 0 1,0 1-1,-1-1 1,0 2-1,0-1 0,0 1 1,-1 0-1,0 0 0,0 1 1,10 11-1,-10-11 38,-1 1 1,-1-1-1,0 1 0,0 0 0,0 0 0,0 0 1,-1 1-1,-1-1 0,1 1 0,-1 0 0,0 0 0,-1 0 1,0-1-1,0 1 0,-1 1 0,0 9 0,-1-16 4,1 1 0,0-1 0,-1 1 0,0-1 0,1 1 0,-1-1 0,0 0 0,0 1 0,-1-1 0,1 0 0,0 0 0,-1 0 0,1 0 0,-1 0 0,0 0 0,0 0 0,-3 2 0,1-1-8,0-1 0,0 0 0,-1 1 0,1-2 0,-1 1-1,1 0 1,-1-1 0,-8 1 0,-6 0-38,0-1 0,1 0 0,-32-5 0,44 4 10,-168-29-2189,113 17-2158,51 8 795,10 4 3328,1 0 0,-1-1 0,0 1 0,1 0 0,-1 0 0,0-1 0,1 1 0,-1 0 0,1 0 0,-1 0 0,1 0 0,-1 0 0,1-1 0,-1 1 0,0 0 0,1 0 0,-1 0 0,1 0 0,-1 0 0,1 0 0,-1 1 0,1-1 0,17 2-2038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25.8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1418 7456,'-2'-4'8517,"3"4"-8388,7-9 2648,-6 7-2389,1-1-1,0 0 0,-1 0 0,4-7 0,5-19 430,-1 0-1,8-38 1,-3 10-365,3-4 25,44-101 0,-58 153-446,44-85 234,-40 81-317,1 0 0,0 1 1,1 0-1,20-19 1,-30 30 33,1 0 1,0 0 0,-1 1 0,1-1-1,0 1 1,0-1 0,0 1 0,0-1-1,-1 1 1,1-1 0,0 1 0,0 0-1,0-1 1,0 1 0,0 0-1,0 0 1,0 0 0,0 0 0,0 0-1,0 0 1,0 0 0,0 0 0,0 0-1,1 1 1,0-1 8,-1 1-1,1 0 1,-1 0-1,1 0 0,-1 0 1,1 0-1,-1 1 1,0-1-1,0 0 1,0 0-1,0 1 1,2 2-1,1 3 39,-1 0-1,0 0 1,0 1-1,-1-1 1,3 12 0,-1 5-56,-2 0 1,0 47-1,-10 48 64,5-86-26,-2 1 1,-1-1-1,-13 40 1,15-60 52,-1-1 0,0 0 0,0 1 0,-2-2 1,1 1-1,-2-1 0,1 0 0,-1 0 0,-1-1 1,0 0-1,-11 9 0,16-16-13,0 0-1,0 0 1,1-1 0,-2 1-1,1-1 1,0 0 0,0 0 0,-1-1-1,1 1 1,-1-1 0,1 0-1,-1-1 1,1 1 0,-1-1 0,-8 0-1,10 0-52,0-1 0,0 0-1,-1 1 1,1-1 0,0-1-1,0 1 1,0-1 0,0 1-1,0-1 1,0 0-1,1 0 1,-1 0 0,1 0-1,-1 0 1,1-1 0,0 1-1,0-1 1,0 1 0,0-1-1,0 0 1,0 0 0,-2-6-1,-3-7-71,1-1-1,1 0 0,0 0 1,1 0-1,1-1 0,0 1 1,1-19-1,2 32 27,0 1-1,0-1 1,0 0 0,1 0-1,0 0 1,1-3 0,-2 6 41,0 0-1,0 0 1,1 0-1,-1 1 1,1-1 0,-1 0-1,1 1 1,-1-1 0,1 0-1,-1 1 1,1-1-1,0 0 1,-1 1 0,1-1-1,0 1 1,0-1 0,-1 1-1,1-1 1,0 1-1,0 0 1,0 0 0,0-1-1,-1 1 1,1 0 0,0 0-1,0 0 1,0 0-1,0 0 1,0 0 0,0 0-1,-1 0 1,3 0 0,9 3-91,1 0 0,16 6 1,12 4 43,-10-6 52,111 25 65,-119-28-49,1-2 0,0 0 0,48-3 0,-64 1 7,1-1-1,-1-1 0,0 1 1,0-2-1,0 1 1,0-1-1,0 0 0,-1 0 1,1-1-1,-1 0 1,0-1-1,0 1 0,-1-1 1,1-1-1,-1 1 1,10-12-1,14-24 104,44-78-1,-7 9 78,-41 69-162,-2-1 0,-2-1 0,22-62 0,32-141 24,-42 96 138,-29 122-250,-2 0 0,-1 1 0,-1-41 0,-1 66 26,0 0 0,0 0 0,-1 1 0,1-1-1,0 0 1,-1 0 0,1 0 0,-1 0 0,1 0 0,-1 1 0,0-1 0,0 0 0,0 1 0,0-1-1,0 0 1,0 1 0,0-1 0,-1 1 0,1 0 0,-1-1 0,1 1 0,-1 0 0,-2-1 0,2 1 0,1 0 1,-1 1 0,0 0-1,0-1 1,0 1 0,0 0-1,0 0 1,0 0 0,0 0-1,0 1 1,0-1 0,0 0-1,0 1 1,0-1 0,1 1 0,-1 0-1,0 0 1,0 0 0,0 0-1,1 0 1,-4 2 0,-1 2 15,-1 0 1,1 1-1,0 0 1,1 0-1,-1 1 0,1-1 1,1 1-1,-1 0 1,1 1-1,-4 8 1,-1 6 26,1 1 1,-7 31-1,-7 41 19,-12 122 0,28-151 113,3-1-1,10 123 1,-1-146 158,14 56-1,-19-95-258,0 0-1,0-1 1,-1 1-1,2 0 1,-1 0 0,0-1-1,0 1 1,1-1 0,0 1-1,-1-1 1,1 0 0,0 1-1,0-1 1,4 3 0,-4-4-31,0 0 0,0 0 0,0 0 0,0-1 0,0 1 0,0-1 0,0 0 1,0 1-1,0-1 0,0 0 0,0 0 0,0 0 0,0-1 0,0 1 0,0 0 1,0-1-1,0 1 0,0-1 0,0 0 0,-1 1 0,1-1 0,0 0 0,2-2 1,15-8 68,-1-2 0,27-22 1,-7 4-1,164-111-73,-122 98-384,-76 42 341,-1 1 0,0-1 0,0 1 1,1 0-1,-1 0 0,1 1 0,-1-1 0,1 1 0,-1 0 1,1 0-1,-1 0 0,1 0 0,-1 0 0,7 2 1,0 2-39,0 0 1,-1 0 0,17 10 0,-10-5 124,21 9 0,-36-17 314,-5-4-252,0 0 1,0 0-1,0 0 1,-4-4 0,-7-6-118,12 11-46,0-1-1,-1 1 0,1 0 1,0 0-1,-1 1 1,0-1-1,1 1 0,-1 0 1,-4-1-1,6 1 14,0 1 0,0 0 0,0 0 0,0 1 0,0-1 1,0 0-1,1 1 0,-1-1 0,0 1 0,0 0 0,0-1 0,1 1 0,-1 0 0,0 0 0,1 0 0,-1 0 0,0 1 0,1-1 0,0 0 0,-2 2 1,-5 4-34,1 1 1,0 0 0,1 0 0,-1 0 0,2 1 0,-1 0 0,1 0 0,0 0-1,1 1 1,-4 12 0,4-6 34,1-1 0,0 1 0,0 23 0,3-32 71,0-1 0,0 0-1,1 1 1,0-1 0,0 0-1,1 0 1,0 0 0,0 0-1,0 0 1,0 0 0,5 6-1,-7-12-26,1 1 0,-1-1 1,1 0-1,-1 0 0,0 0 0,1 0 0,-1 0 0,1 0 0,-1 0 0,0 0 1,1 0-1,-1 0 0,1 0 0,-1-1 0,1 1 0,-1 0 0,0 0 0,1 0 1,-1 0-1,0-1 0,1 1 0,-1 0 0,0 0 0,1-1 0,-1 1 0,0 0 1,1-1-1,-1 1 0,0-1 0,1 1 25,6-8 20,-1 0 0,0 0 0,0-1 0,-1 0 0,0 0 0,6-16 0,0 3-83,-4 8-14,-1-1-29,1 1 0,1 1 1,0-1-1,1 2 0,13-17 1,-21 29 51,-1 0 1,0 0-1,0 0 1,0 0 0,0 0-1,0-1 1,0 1-1,0 0 1,0 0-1,1 0 1,-1 0 0,0 0-1,0 0 1,0 0-1,0 0 1,0 0 0,1 0-1,-1 0 1,0 0-1,0 0 1,0 0 0,0 0-1,0 0 1,0 0-1,1 0 1,-1 0 0,0 0-1,0 0 1,0 0-1,0 0 1,0 0 0,0 0-1,1 0 1,-1 0-1,0 0 1,0 1 0,0-1-1,0 0 1,0 0-1,0 0 1,0 0 0,0 0-1,1 0 1,3 9-154,0 15-30,0 10 44,15 61 1,-16-82 137,0 0 4,1 0 0,6 15 0,-9-25 31,0-1-1,0 1 1,0-1 0,0 0-1,1 0 1,-1 0 0,1 0-1,-1 0 1,1 0 0,0 0-1,0 0 1,0 0 0,0-1-1,0 1 1,0-1 0,1 0-1,-1 0 1,3 2 0,-3-3 3,-1 0 0,1 0 0,0 0 1,-1 0-1,1 0 0,-1 0 1,1 0-1,0 0 0,-1-1 1,1 1-1,-1-1 0,1 1 1,-1-1-1,1 0 0,-1 1 1,1-1-1,-1 0 0,0 0 0,2-1 1,24-25 128,-19 18-106,143-161 122,-134 149-208,0 0 1,-2 0-1,0-2 1,-1 0-1,-2 0 0,16-40 1,27-123-152,-25 78 45,28-140 255,-57 241-144,5-37-110,-6 41 86,1 1-1,-1-1 0,0 0 0,0 1 0,-1-1 1,1 0-1,-1 1 0,1-1 0,-1 0 1,0 1-1,0-1 0,-1-2 0,2 5 48,-1-1 0,1 1 0,0 0 0,0 0 0,0 0 0,-1 0 0,1 0 0,0 0 0,0 0 0,-1 0 0,1 0 0,0 0 0,0 0 0,0 0 0,-1 0 0,1 0 0,0 0 0,0 0 0,0 0 0,-1 0 0,1 0 0,0 0 0,0 0 0,0 0 0,-1 1 0,1-1 0,0 0 0,0 0 0,0 0 0,-1 0 0,1 0 0,0 1 0,0-1 0,0 0 0,0 0 0,0 0 0,0 0 0,-1 1 0,1-1 0,0 0 0,-6 9-38,1 2 16,-1 0-1,2 0 1,0 1 0,-4 14-1,-8 53 13,14-68 19,-55 377 251,54-359-190,1 0 0,2 0-1,0 0 1,9 48 0,-9-74-16,1 0 1,0-1-1,0 1 0,0 0 0,0 0 1,0-1-1,1 1 0,-1 0 1,1-1-1,-1 0 0,4 5 1,-3-6-22,-1 0 0,0 0 1,0 0-1,0-1 0,0 1 1,1 0-1,-1 0 0,0-1 1,1 1-1,-1-1 0,1 1 1,-1-1-1,1 0 0,-1 1 1,1-1-1,-1 0 0,1 0 1,-1 0-1,0 0 0,1 0 1,-1 0-1,1-1 0,-1 1 1,2-1-1,2-1-13,1 1 1,-1-1-1,-1-1 1,1 1-1,0-1 1,0 0-1,-1 0 1,0 0 0,1-1-1,-1 1 1,4-6-1,-2 1-72,-1 0 0,1 0-1,-2 0 1,1-1 0,4-12 0,23-58-195,-31 78 240,0 0 0,0-1 0,0 1 0,0 0 0,0 0 0,0 0 0,0 0 0,0 0 0,0 1 1,0-1-1,0 0 0,1 0 0,-1 1 0,0-1 0,1 1 0,-1-1 0,0 1 0,1-1 0,-1 1 0,0 0 1,4 0-1,36-1-426,-29 1 396,27 0 109,51-1 184,-67-4-142,2-1 286,-24 6-2,4 32-640,-8 17 455,2-34-156,0-1-1,0 1 1,3 24 0,-2-36-25,1-1 0,-1 1 0,1-1-1,0 0 1,-1 1 0,1-1 0,0 0 0,0 0 0,1 1 0,-1-1 0,0 0 0,1 0-1,-1 0 1,1-1 0,0 1 0,-1 0 0,1 0 0,0-1 0,0 1 0,0-1 0,0 0 0,0 0-1,1 0 1,-1 0 0,0 0 0,1 0 0,-1 0 0,0-1 0,1 1 0,-1-1 0,1 0-1,-1 1 1,0-1 0,1 0 0,-1-1 0,1 1 0,-1 0 0,1-1 0,-1 1 0,3-2-1,25-8 114,-1 0-1,47-26 0,49-39-162,-121 72 41,-3 3-19,0 0-1,0-1 1,0 1-1,0-1 1,-1 0 0,1 1-1,0-1 1,0 0-1,0 1 1,-1-1-1,1 0 1,0 0-1,-1 0 1,1 1-1,-1-1 1,1 0 0,-1 0-1,1 0 1,-1 0-1,0 0 1,1 0-1,-1 0 1,0 0-1,0 0 1,0 0 0,0 0-1,0 0 1,0-3-1,0 4 1,2-2-1,0 1 38,-1-1 0,1 0 0,-1 1 0,1-1 0,-1 0 0,1 0 0,1-4 0,9-30 15,-1-1-1,-2-1 0,6-61 0,-2 14 52,18-91-194,-26 147 67,7-28-54,-10 47 75,0 1 0,-1-1 0,0 0-1,-1 0 1,0-9 0,-1 2-247,2 17 246,-1-1-1,0 1 1,0 0 0,0 0-1,0 0 1,0 0 0,0 0-1,0 0 1,0 0 0,0 0-1,0-1 1,0 1 0,0 0-1,0 0 1,0 0 0,0 0-1,0 0 1,0 0 0,0 0-1,0 0 1,0-1 0,0 1-1,0 0 1,0 0 0,0 0-1,0 0 1,0 0 0,0 0-1,0 0 1,0 0 0,-1-1-1,1 1 1,0 0-1,0 0 1,0 0 0,0 0-1,0 0 1,0 0 0,0 0-1,0 0 1,0 0 0,0 0-1,-1 0 1,1 0 0,0 0-1,0 0 1,0 0 0,0 0-1,0 0 1,0 0 0,0 0-1,-1 0 1,1 0 0,0 0-1,0 0 1,0 0 0,0 0-1,0 0 1,0 0 0,0 0-1,0 0 1,-1 0 0,1 0-1,0 0 1,0 0 0,-5 8-329,-10 43 170,2 2 0,2-1 1,-4 59-1,-4 24 455,-24 177 175,42-297-423,-5 53 177,6-61-183,0 0-1,0 0 0,1 0 0,0 0 1,0 0-1,1-1 0,2 9 1,-3-15-26,-1 1 0,0-1 1,0 0-1,1 0 1,-1 0-1,0 1 0,0-1 1,1 0-1,-1 0 1,0 0-1,1 0 0,-1 0 1,0 0-1,1 0 1,-1 0-1,0 1 1,1-1-1,-1 0 0,0 0 1,1 0-1,-1 0 1,0-1-1,1 1 0,-1 0 1,0 0-1,0 0 1,1 0-1,-1 0 1,2-1 22,1 1 23,1-1 1,0 0-1,-1-1 0,1 1 1,-1-1-1,0 1 0,1-1 1,-1 0-1,5-4 0,27-26-90,-15 12-43,2 3 108,0 1 0,47-25 0,-44 27-128,-15 9 41,-1 6 6,-9 0 52,1 0 1,0 0 0,0 0-1,0 0 1,-1 0-1,1 0 1,0 0 0,-1 0-1,1 0 1,-1 0-1,1 1 1,-1-1 0,0 0-1,1 0 1,-1 0 0,0 1-1,0 1 1,0 27 62,-1-19-21,1-3 15,1-1 0,-1 0 0,1 1 0,0-1 0,1 0 0,0 1 0,5 11 0,-7-18-52,1 0 1,0 0 0,-1 0-1,1 0 1,-1-1-1,1 1 1,0 0 0,0 0-1,-1-1 1,1 1-1,0 0 1,0-1 0,0 1-1,0-1 1,0 1-1,0-1 1,0 0 0,0 1-1,0-1 1,0 0-1,0 0 1,0 1 0,0-1-1,0 0 1,0 0-1,0 0 1,0 0 0,0-1-1,0 1 1,2-1-1,2 0 22,1 0 0,-1-1 0,0 1 0,0-2 0,5-1 0,17-11 35,1-1-1,39-30 1,-54 35-47,-2 1 1,1-2 0,-1 1-1,-1-1 1,0-1 0,0 0-1,9-19 1,0-6-42,22-69 0,5-45-43,-36 120 66,68-257-380,-67 252 387,-6 23-111,-1-1-1,-1 1 1,0-1 0,2-26-1,-13 65-733,-7 30 845,-2 4 27,-14 94 1,4 125 203,22-219-147,1-27-64,2-1 0,1 1 1,1 0-1,7 45 0,-5-58 25,-1-10-37,-1 0-1,2-1 1,-1 1 0,3 7-1,-4-14 3,1 0-1,-1 0 0,1 0 0,-1 0 1,0 0-1,1 0 0,0 0 0,-1 0 1,1 0-1,0 0 0,-1 0 0,1-1 1,0 1-1,0 0 0,0 0 0,0-1 0,-1 1 1,1-1-1,0 1 0,0-1 0,0 1 1,0-1-1,1 1 0,-1-1 0,0 0 1,0 0-1,0 1 0,0-1 0,0 0 1,0 0-1,0 0 0,0 0 0,2-1 0,-1 1 10,0-1 0,-1 0-1,1 0 1,0 0 0,-1 0-1,1 0 1,-1 0-1,1-1 1,-1 1 0,0 0-1,1-1 1,-1 1-1,0-1 1,2-2 0,5-8 43,19-20 26,-13 14-234,21-20 1,-31 34 128,0 1 1,0-1-1,0 1 1,1-1 0,0 1-1,0 1 1,-1-1 0,2 1-1,-1 0 1,8-2-1,-13 3 11,0 1-1,0 0 0,1 0 0,-1 0 1,0 0-1,1 0 0,-1 0 0,0 0 0,0 0 1,1 1-1,-1-1 0,0 0 0,0 0 0,1 0 1,-1 0-1,0 0 0,1 0 0,-1 0 0,0 1 1,0-1-1,0 0 0,1 0 0,-1 0 0,0 1 1,0-1-1,0 0 0,1 0 0,-1 1 0,0-1 1,0 0-1,0 1 0,3 12-54,-5 16 58,2-27 3,-12 59 259,8-46-187,1 1-1,0-1 1,-1 19-1,5-33-60,-1-1 0,0 0 0,0 0 0,1 0 0,-1 1 0,0-1 0,0 0 0,1 0 0,-1 0 0,0 0 0,0 0 0,1 0 0,-1 0 0,0 0 0,0 0 0,1 0 0,-1 0 0,0 0 0,1 0 0,-1 0 0,0 0 0,0 0 0,1 0 0,-1 0 0,0 0 0,0 0 0,1 0 0,-1 0 0,0 0 0,0-1 0,1 1 0,11-7 65,0 0-1,-1-1 1,17-15-1,-15 12-104,14-10-4,0 1-1,1 1 0,38-18 1,-65 36 14,0 0 0,0 1 0,0-1 0,0 1 0,0-1 0,0 1 0,0 0 0,1-1 0,-1 1 0,0 0 0,0 0 0,0 0 0,1 0 0,-1 0 0,0 0 0,0 0 0,0 0 0,3 1 0,-4-1 8,1 1 0,-1-1 0,1 1 0,-1-1 0,1 1 0,-1-1 0,0 1-1,1 0 1,-1-1 0,0 1 0,1-1 0,-1 1 0,0 0 0,0-1 0,0 1 0,1 0 0,-1-1 0,0 1-1,0 0 1,0-1 0,0 1 0,0 0 0,-1 1 0,1 2-10,-1 1 0,0 0 1,-1-1-1,1 1 0,-1-1 0,0 1 1,-5 7-1,-32 47 15,-51 84 64,-3 12 12,68-117-37,-60 68-1,81-102-39,-1 1 0,0-1-1,0 0 1,0 0 0,-1 0-1,1-1 1,-12 6 0,16-9-1,-1 1 0,1 0 0,-1-1 0,1 1 0,-1-1 0,1 0 0,-1 0 0,1 1 0,-1-1 0,1 0 0,-1 0 0,1 0 0,-1-1 0,0 1 0,1 0 0,-1 0 0,1-1 0,0 1 0,-1-1 0,1 0 0,-1 1 0,1-1 0,0 0 0,-1 0 0,1 0 0,0 0 0,0 0 0,0 0 0,0 0 0,0 0 0,0 0 0,0 0 0,0-1 0,0 1 0,0 0 0,1-1 0,-1 1 0,0-3 0,-1-1 10,1 0-1,0 0 1,0 0-1,0-1 1,1 1 0,-1 0-1,1-1 1,1 1-1,0-8 1,14-51-166,-12 54 116,2-9 17,0 1 0,12-24 0,-13 34 25,1-1-1,0 2 1,0-1-1,0 0 1,1 1-1,0 0 1,10-8-1,2 1 8,1 0-1,0 1 1,1 1-1,0 1 1,1 1 0,27-10-1,139-35 17,-130 40-28,-44 12-17,191-46-78,-105 25-5086,-84 19 1482,-12 4 2227,-1 0 1,1 0-1,-1 0 1,0 0 0,0-1-1,4-1 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26.5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88 12064,'-22'-20'4447,"22"17"-3455,4-5-288,1 4 352,3-4-736,2 0-128,-2-1-128,6 1-1120,-1 1 576,5-1-3615,9 3 2271,1 5-5216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27.2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52 9568,'-40'-16'3520,"30"12"-2720,5 1 2271,5-2-2431,0 2-416,10-2-1152,3 1-895,11 1 1023,2-2-2592,1 2 1888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27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88 11296,'-14'-8'4192,"28"3"-3264,7 2-257,-2-1 1601,-1-1-1376,3-3 288,8 5-736,-3-6-480,11 1 0,8 1-1504,13-6 832,8 1-5023,2 9 3135,-14 3-3936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14.6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273 378 3648,'4'-15'4351,"-3"14"-3935,-1 0 0,1 0 1,-1 1-1,0-1 0,0 0 0,1 0 0,-1 0 1,0 0-1,0 1 0,0-1 0,0 0 1,0 0-1,0 0 0,0 0 0,0 0 1,0-1-1,-1 1-286,0 0 0,1 0 1,-1 1-1,1-1 0,-1 0 0,0 0 0,0 0 1,0 1-1,1-1 0,-1 0 0,0 1 0,-1-1 0,0 0-7,0 0-1,0 0 1,-1 1-1,1-1 1,0 1-1,0 0 0,0-1 1,-1 1-1,1 0 1,0 0-1,0 1 0,0-1 1,-1 0-1,-2 2 1,-2 0 63,0 0 0,0 0 0,-8 4 1,5 1-137,-1-1 0,1 2 0,0-1 1,0 1-1,1 1 0,0 0 0,1 0 0,-12 17 1,5-4 2,1 0 1,0 1 0,-9 25-1,16-32-77,1 1-1,0 0 1,-5 23-1,10-36 33,0 1 1,1-1-1,-1 1 0,1-1 0,0 1 1,0-1-1,0 1 0,1 0 0,-1-1 1,1 0-1,0 1 0,1-1 1,-1 1-1,1-1 0,0 0 0,0 0 1,0 0-1,5 6 0,-2-4 101,0-1 0,1 1-1,-1-1 1,1 0 0,12 7 0,-16-11-69,0 0 1,1 0-1,-1 0 1,0 0-1,0 0 1,1 0-1,-1-1 1,0 1-1,1-1 1,-1 1-1,1-1 1,-1 0-1,1 0 1,-1 0-1,1 0 1,-1-1-1,1 1 1,-1 0-1,0-1 1,1 0-1,-1 0 1,3-1-1,0-1 14,0-1-1,0 1 1,-1-1-1,0 0 1,1 0-1,-2-1 1,1 1-1,0-1 1,-1 0-1,4-6 1,2-8 62,14-35 0,91-332 882,-108 353-980,-1-1 1,-1 1 0,-2-50-1,-1 70-96,-2 0-1,0 0 0,-3-17 1,4 30 54,0-1 0,0 1 1,0 0-1,0-1 0,0 1 1,0 0-1,-1-1 0,1 1 1,0 0-1,0-1 1,0 1-1,0 0 0,0-1 1,0 1-1,-1 0 0,1-1 1,0 1-1,0 0 0,0 0 1,-1-1-1,1 1 0,0 0 1,0 0-1,-1-1 0,1 1 1,0 0-1,-1 0 1,1 0-1,0 0 0,-1-1 1,-6 9-429,-4 17 58,1 5 402,2 0 0,-7 57 0,6 64 5,12-88 136,20 119 1,-23-180-145,3 14 101,0 0 1,1 0-1,0-1 0,2 1 0,9 20 0,-12-30-60,0-1 1,0 0-1,0 0 0,1-1 0,0 1 0,0-1 1,0 0-1,0 0 0,0 0 0,1 0 0,0-1 1,0 0-1,0 0 0,0 0 0,0-1 0,1 1 1,-1-1-1,9 2 0,-4-2 11,1-1 0,0 0 0,-1 0 1,1-1-1,-1 0 0,1-1 0,0 0 0,-1-1 0,1 0 0,-1-1 1,0 0-1,0 0 0,0-1 0,0 0 0,-1-1 0,1 0 0,-1-1 1,-1 0-1,1 0 0,10-11 0,-2 0-17,0 0 1,-2-1-1,0-1 0,-1-1 0,-1 0 1,-1 0-1,-1-1 0,9-23 1,-14 30 13,0-1 0,3-17 0,-8 28-58,0-1-1,0 0 0,-1 1 1,1-1-1,-1 0 0,0 1 1,-1-1-1,1 0 0,-1 1 1,0-1-1,-2-6 0,3 10-14,-1-1 1,1 1-1,-1 0 0,0 0 1,1-1-1,-1 1 0,0 0 0,0 0 1,1 0-1,-1 0 0,0 0 0,0 0 1,0 0-1,0 1 0,-1-1 0,1 0 1,0 0-1,0 1 0,0-1 0,0 1 1,-1-1-1,1 1 0,0-1 0,-1 1 1,1 0-1,0 0 0,-1 0 0,1 0 1,0 0-1,-1 0 0,1 0 1,0 0-1,-1 0 0,1 0 0,0 1 1,-1-1-1,1 1 0,0-1 0,-2 2 1,-4 1-6,1 0 1,0 0 0,0 1 0,0 0 0,1 0-1,-9 8 1,7-5 16,1 1 1,0 0-1,0 0 0,0 1 0,1-1 0,0 1 1,1 0-1,0 0 0,0 1 0,1-1 0,-4 20 1,5-16 44,0 0 0,1 0 0,1-1 0,0 1 0,0 0 0,1 0 0,1 0 0,6 23 1,-5-28-8,0 1 1,1-1 0,-1 0 0,2 0 0,-1-1 0,1 1 0,1-1 0,-1 0-1,1-1 1,0 1 0,0-1 0,1 0 0,0-1 0,9 7 0,-12-10 0,0 0 0,-1 0 0,1 0 1,0 0-1,0-1 0,1 0 0,-1 0 0,0 0 1,0 0-1,0 0 0,1-1 0,-1 0 1,0 0-1,1 0 0,-1 0 0,0-1 1,1 0-1,-1 1 0,0-2 0,0 1 1,0 0-1,0-1 0,0 0 0,0 0 0,0 0 1,-1 0-1,1-1 0,-1 1 0,1-1 1,4-5-1,-3 2 3,1-1 1,-1 0-1,0 0 0,-1 0 1,0 0-1,4-9 1,18-52 109,-12 27-58,49-102 265,-56 131-391,0 0 1,0 1 0,1 0-1,1 0 1,0 1-1,0 0 1,1 0 0,1 1-1,15-11 1,-21 17 0,0 1 1,0-1-1,0 1 0,0 0 1,0 0-1,1 1 0,-1-1 1,0 1-1,1 1 0,-1-1 1,1 1-1,-1-1 0,1 2 0,-1-1 1,1 1-1,-1-1 0,1 1 1,7 3-1,7 3 45,0 1-1,0 1 1,25 14 0,-31-15-27,4 0 233,-17-7-96,-6-5 198,-5-1-251,-1 0 0,1 1 0,-22-5 0,23 6-163,-1 1 0,0 1-1,0 0 1,0 0 0,0 0 0,0 2 0,0-1 0,0 1-1,0 1 1,0-1 0,0 2 0,-11 3 0,14-3 65,-1 1 0,1-1 0,0 1-1,0 1 1,0-1 0,1 1 0,0 1 0,0-1 0,0 1 0,0 0 0,1 0 0,0 0 0,1 1-1,-1 0 1,-5 11 0,3-2 27,0 0-1,1 1 1,1-1-1,1 1 1,0 0-1,1 0 1,1 1 0,0-1-1,2 34 1,1-47 18,-1 1 0,1-1 0,0 0 1,0 0-1,0 0 0,0 0 1,1 0-1,0 0 0,0 0 0,0-1 1,0 1-1,0-1 0,1 1 0,0-1 1,-1 0-1,1 0 0,1 0 1,-1 0-1,0-1 0,1 1 0,-1-1 1,1 0-1,0 0 0,-1 0 0,1 0 1,0-1-1,0 1 0,0-1 1,0 0-1,1-1 0,-1 1 0,0-1 1,0 1-1,6-2 0,11 0 30,0 0 0,0-2 0,0-1 0,-1 0 1,0-2-1,1 0 0,-2-1 0,1-1 0,-1-1 0,34-21 0,4-10-2,103-92 0,-69 52-41,-80 72 104,-6 4-39,1 0 1,-1 0-1,0-1 1,0 1-1,-1-1 0,1 0 1,-1 0-1,0-1 1,5-11-1,-8 17-73,-1-1-1,0 1 0,0-1 0,0 1 1,1-1-1,-1 1 0,0-1 1,0 1-1,0-1 0,0 1 1,0-1-1,0 0 0,0 1 1,0-1-1,-1 1 0,1-1 0,0 1 1,0-1-1,0 1 0,0-1 1,-1 1-1,1-1 0,0 1 1,-1-1-1,1 1 0,0-1 0,-1 1 1,1-1-1,0 1 0,-1 0 1,1-1-1,-1 1 0,1 0 1,-1 0-1,1-1 0,-1 1 1,1 0-1,-1 0 0,1-1 0,-1 1 1,1 0-1,-1 0 0,0 0 1,1 0-1,-1 0 0,1 0 1,-1 0-1,1 0 0,-2 0 1,0 0-40,-1 0 1,1 0 0,-1 1-1,1-1 1,-1 1 0,1-1-1,-1 1 1,1 0 0,-1 0-1,-2 1 1,-3 4 29,1 0 0,-1 1 1,1 0-1,0 0 0,1 0 0,-1 1 1,1 0-1,1 0 0,-6 11 0,-3 9-44,-17 47 1,25-61 48,1 1 1,0 0-1,2 0 1,0 1 0,0-1-1,1 1 1,1 0-1,1-1 1,2 23 0,-2-37 30,0 0 0,0 0 0,0 0 1,0 0-1,0 0 0,0-1 0,1 1 1,-1 0-1,0 0 0,1 0 0,-1 0 1,1 0-1,-1-1 0,1 1 0,-1 0 1,1 0-1,-1-1 0,1 1 0,0 0 1,-1-1-1,1 1 0,0 0 0,0-1 1,0 1-1,-1-1 0,1 0 0,0 1 1,0-1-1,0 0 0,0 1 0,1-1 1,-1 0 18,1 0 1,-1 0-1,1-1 1,-1 1-1,1 0 1,-1-1-1,1 0 1,-1 1-1,0-1 1,1 0-1,-1 1 1,0-1-1,0 0 1,0 0-1,1 0 1,-1 0-1,0 0 1,1-2-1,4-5 1,0-1 1,0 1-1,-1-2 0,0 1 0,-1 0 1,4-12-1,15-62-91,-13 46 48,-5 17-215,-1 0 0,-1-1 1,-1 0-1,0-24 0,-5 129-60,0-52 310,2 0 0,5 54 1,-3-77-16,0-1 27,0 1 1,1-1-1,0 1 1,5 14 0,-6-21-17,0-1 1,-1 1 0,1-1 0,0 1-1,0-1 1,0 0 0,0 1 0,0-1-1,0 0 1,0 0 0,1 0 0,-1 1-1,0-1 1,1 0 0,-1-1 0,1 1-1,-1 0 1,1 0 0,-1-1 0,1 1-1,-1-1 1,1 1 0,0-1 0,-1 0-1,1 1 1,0-1 0,-1 0 0,1 0-1,0 0 1,-1-1 0,3 1 0,2-2 18,0 1 1,-1-1 0,1 0 0,0-1 0,-1 1-1,1-1 1,-1 0 0,8-7 0,39-35 69,-45 38-76,118-134 257,-22 22-247,-45 61-36,-58 58-22,1 0 0,-1-1 0,0 1 0,0 0 0,1 0 0,-1-1 1,0 1-1,0 0 0,1 0 0,-1 0 0,0-1 0,0 1 0,1 0 1,-1 0-1,0 0 0,1 0 0,-1 0 0,0 0 0,1 0 0,-1 0 1,0 0-1,1 0 0,-1 0 0,0 0 0,1 0 0,0 7-135,-8 24 29,4-20 49,-29 135 324,6-27-53,21-99-150,3-16 18,1 1 0,-1 0 0,1 0 1,1-1-1,-1 9 0,1-13-65,-1 0 0,1 0 0,0 1 0,0-1 0,0 0 0,0 0 0,0 1 0,0-1-1,0 0 1,0 0 0,0 1 0,0-1 0,0 0 0,0 0 0,1 0 0,-1 1 0,0-1 0,0 0 0,0 0 0,0 0 0,0 1 0,0-1 0,0 0 0,1 0 0,-1 0 0,0 1 0,0-1 0,0 0 0,0 0 0,1 0 0,-1 0 0,0 0 0,0 0 0,0 1-1,1-1 1,-1 0 0,0 0 0,0 0 0,0 0 0,1 0 0,-1 0 0,0 0 0,0 0 0,1 0 0,-1 0 0,0 0 0,0 0 0,1 0 0,-1 0 0,0 0 0,0 0 0,0 0 0,1 0 0,-1-1 0,0 1 0,0 0 0,0 0 0,1 0 0,-1 0-1,0 0 1,0-1 0,0 1 0,0 0 0,1 0 0,-1 0 0,0-1 0,14-13 160,-1-4-178,-1 0-1,19-40 0,-12 21 35,3-7 11,-10 21-154,22-35 1,-34 58 115,0 0 0,0 0 0,0-1-1,0 1 1,0 0 0,0 0 0,0 0 0,1 0-1,-1 0 1,0 0 0,0 0 0,0 0 0,0 0-1,0 0 1,0 0 0,0 0 0,0 0 0,0 0-1,0 0 1,0 0 0,0 0 0,1 0 0,-1 0-1,0 0 1,0 0 0,0 0 0,0 0 0,0 0-1,0 0 1,0 0 0,0 0 0,0 0 0,0 0-1,0 0 1,0 0 0,0 0 0,1 1 0,-1-1-1,0 0 1,0 0 0,0 0 0,0 0 0,0 0-1,0 0 1,0 0 0,0 0 0,0 0 0,0 0 0,0 0-1,0 0 1,0 0 0,0 1 0,0-1 0,0 0-1,0 0 1,0 0 0,0 0 0,0 0 0,0 0-1,0 0 1,0 0 0,0 0 0,0 0 0,0 0-1,0 0 1,0 1 0,0-1 0,0 0 0,1 12-125,-1 15 10,-4 10 92,-1 1 1,-2-1-1,-1-1 0,-19 49 1,21-71 27,0 0 0,-2-1 0,0 1 1,0-1-1,-1-1 0,-1 0 0,0 0 1,-22 19-1,-7 1 43,-59 37 0,34-25-3,12-6 26,18-11-51,-56 32 0,89-59-18,1 1 1,-1-1-1,0 1 1,0-1-1,1 0 1,-1 1-1,0-1 1,0 0-1,0 1 1,0-1-1,1 0 1,-1 0-1,0 0 1,0 0 0,0 0-1,0 0 1,0 0-1,0 0 1,1 0-1,-1 0 1,0 0-1,0-1 1,0 1-1,0 0 1,1-1-1,-1 1 1,0 0-1,0-1 1,1 1 0,-1-1-1,0 1 1,1-1-1,-1 1 1,0-1-1,1 0 1,-1 1-1,1-1 1,-1 0-1,1 0 1,-1 1-1,1-1 1,0 0-1,-1 0 1,1 0 0,-1-2-9,0 0 0,1 1 0,-1-1 1,1 0-1,0 1 0,0-1 0,0 0 1,0 1-1,0-1 0,0 0 0,1 1 1,-1-1-1,3-3 0,0-2 17,0 1-1,1 0 0,0 1 1,0-1-1,1 1 0,0 0 1,0 0-1,1 0 0,-1 0 1,1 1-1,0 0 0,1 1 1,-1-1-1,1 1 0,0 0 1,10-4-1,40-15 45,1 3 1,64-14-1,66-22-116,-133 32-1733,-21 6-6956,-23 12 5342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16.3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1084 4224,'0'0'52,"0"0"1,0 0-1,-1 1 0,1-1 1,0 0-1,0 0 0,-1 0 1,1 0-1,0 0 0,0 1 1,0-1-1,-1 0 0,1 0 1,0 0-1,0 1 1,0-1-1,-1 0 0,1 0 1,0 1-1,0-1 0,0 0 1,0 0-1,0 1 0,0-1 1,0 0-1,0 0 0,0 1 1,0-1-1,0 0 0,0 0 1,0 1-1,8-1 3327,-4-1-2586,-1 0 0,0 0 1,1 0-1,-1-1 0,4-2 0,-2 0-460,-1 0 0,1 0 0,-1-1 1,-1 0-1,1 0 0,-1 0 0,6-10 0,14-46 502,-15 39-543,18-56 346,19-52-39,-18 70-355,57-90-1,-2 3 1,-56 93-86,-3 0 0,30-103 0,-51 148-172,1-1 0,-2 0 0,1 0 0,-1 0 0,-1 0 0,0 0 0,-2-20 0,2 29 1,-1 0 0,1 0 0,0 0 0,0 0 0,-1-1 0,1 1 0,0 0 0,-1 0 0,1 0 0,-1 0 0,0 0 0,1 0 0,-1 0 0,0 1 0,1-1 0,-1 0 0,0 0 0,0 0 0,0 1 0,-1-2 0,1 2-5,0 0 0,0 0 0,0-1 0,0 1 0,0 0 0,0 0 0,0 0 0,0 1 0,0-1 0,0 0 0,0 0 0,0 0 0,1 1 1,-1-1-1,0 0 0,0 1 0,0-1 0,0 1 0,0 0 0,-4 3-38,0-1 0,0 1 0,1 1 0,0-1 0,0 1 0,-7 9 0,-5 14 4,0 0-1,-21 58 1,-12 67 257,5 69 211,38-172-225,2 0-1,5 71 0,0-100-76,2-1 1,8 38-1,-9-50-15,1 0 0,0 0 0,0-1 0,0 1 0,1-1 0,0 0 0,1 0 0,-1 0 0,12 12 0,-13-17-46,1 1 0,-1 0 1,1-1-1,-1 0 0,1 0 0,0 0 0,0 0 0,0-1 0,0 1 0,0-1 0,0 0 0,1 0 0,-1 0 0,0-1 0,1 0 0,-1 0 0,8 0 0,-2-2 21,0 1 0,0-2 0,0 1 0,0-1 0,0-1-1,12-5 1,-1-3-18,-1 0 0,0-1 0,-1-1 0,0 0 0,24-27 0,-14 10-18,47-71 0,-56 74-2,-45 95-1044,22-58 985,-38 104-113,38-101 154,0 0 0,1 0-1,0 0 1,1 0 0,0 0 0,1 0 0,3 21 0,-2-28 34,0-1 0,0 1 0,0-1-1,1 1 1,0-1 0,0 0 0,0 1-1,0-1 1,1 0 0,0-1 0,0 1-1,0 0 1,0-1 0,0 1 0,1-1 0,4 3-1,-7-5-12,0 0-1,0-1 0,0 1 0,1 0 1,-1-1-1,0 0 0,0 1 0,1-1 0,-1 1 1,0-1-1,0 0 0,1 0 0,-1 0 1,0 0-1,1 0 0,-1 0 0,0 0 1,1 0-1,-1-1 0,0 1 0,0 0 1,1-1-1,-1 1 0,0-1 0,0 1 1,0-1-1,0 0 0,0 1 0,1-1 1,0-1-1,1-1-8,1 0-1,-1 0 1,0-1 0,0 1 0,-1 0 0,1-1-1,2-4 1,-2 0 8,1-1 0,-1 1-1,0-1 1,-1 0-1,3-16 1,1-45-9,-6 61-28,1-16-39,-1 1 0,-1-1 0,-1 0-1,-1 1 1,-7-27 0,1 28-47,7 19 34,0 1 1,0-1 0,1 0-1,0 0 1,0 0 0,-1-6 0,3 10 28,1 0 1,-1 0 0,1 0 0,-1 0 0,1 0 0,0 0 0,-1 1 0,1-1 0,-1 0 0,1 1 0,1 0-1,-1 0 4,32 6-65,0-1 1,1-2 0,-1-1 0,1-2 0,-1-2 0,1 0 0,-1-3 0,1-1-1,38-10 1,28-7-6755,-82 18 4811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16.7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11 112 10720,'-10'-8'4864,"10"13"-4256,10-5-1088,3 0 128,9-5 1759,9 1-735,24-4-96,21 0-352,-4-4-128,4 0-32,6-4-2016,-11 4 1057,5-8-4353,-7 9 2912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19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1083 5728,'3'1'571,"-1"-1"1,1 1-1,0-1 1,-1 0 0,1 0-1,-1 0 1,1 0-1,0 0 1,-1-1-1,6-1 1,36-10 2090,-21 2-2147,-1-1 0,0-1 0,-1-1 0,-1-1 0,0-1 0,-1-1 0,28-29 0,108-143 508,-113 134-689,2-2-134,64-88 359,-90 116-425,0 0 0,-2-2 1,15-39-1,-16 30 284,16-68 1,-28 93-325,0 0 0,-1 0 1,-1 1-1,-1-1 0,0 0 0,0 0 1,-2 0-1,-4-25 0,5 36-111,0 0-1,0 0 0,-1 0 1,1 0-1,-1 0 0,1 0 1,-1 1-1,0-1 1,0 1-1,-3-4 0,5 6 0,-1-1 0,0 1 0,0-1 0,1 0 0,-1 1 0,0-1 0,0 1 0,0 0 0,1-1 0,-1 1 0,0 0 0,0-1 0,0 1 0,0 0 0,0 0 0,0 0 0,0 0 0,0 0 0,0 0 0,0 0 0,0 0 0,1 0 0,-1 1 0,0-1 0,0 0 0,0 0 0,0 1 0,0-1 0,0 1 0,1-1 0,-1 1 0,0-1 0,0 1 0,1-1 0,-1 1 0,0 0 0,1-1 0,-2 2 0,-5 6-10,0 1 0,1 0-1,0-1 1,1 2-1,0-1 1,-4 11 0,-20 64 301,21-58-204,-72 281 369,71-252-276,4 0 1,1 1 0,5 56-1,1-89 14,0 0-1,1-1 0,2 1 0,0-1 0,1 0 1,11 24-1,-17-44-142,1 0 0,0 0 0,0 0 0,0 0 0,0 0 1,0-1-1,1 1 0,-1 0 0,1 0 0,-1-1 0,1 1 0,0-1 0,-1 0 0,1 1 1,3 1-1,-4-3-11,0 0-1,1 1 1,-1-1 0,0 0 0,1 0 0,-1 0 0,1 0 0,-1 0 0,0 0 0,1 0 0,-1 0-1,0-1 1,1 1 0,-1 0 0,0-1 0,1 1 0,-1-1 0,0 0 0,0 1 0,1-1 0,-1 0-1,0 0 1,0 0 0,2-1 0,14-16 71,0 0-1,24-34 1,1-2-232,70-83 448,-101 126-339,17-15 0,5-5 154,-14 13 30,-14 15-144,-1-1 0,1-1 0,-1 1 1,0 0-1,0-1 0,-1 0 0,1 0 1,-1 0-1,4-8 0,-6 6-533,-5 11 177,-6 12 95,6-5 198,1 0-1,-1 0 1,2 0-1,0 1 1,-1 13-1,0-8 45,-1 14 33,2 0 0,1 38 1,1-53 24,2 0 1,0 0 0,1 0 0,0 0-1,2 0 1,5 16 0,-7-26-8,0 1-1,1-1 1,-1 0 0,1 1-1,6 5 1,-9-10-20,1 0 0,-1-1-1,0 0 1,1 1 0,0-1 0,-1 0 0,1 1 0,0-1-1,-1 0 1,1 0 0,0-1 0,0 1 0,0 0-1,0 0 1,0-1 0,0 1 0,0-1 0,0 0 0,0 0-1,0 0 1,0 0 0,4 0 0,1-2 18,-1 0-1,1 0 1,-1-1 0,0 0 0,0 0 0,0-1-1,0 0 1,-1 0 0,1 0 0,-1 0 0,0-1-1,0 0 1,0 0 0,7-11 0,2-6 8,0-1 1,16-37-1,-16 31-75,-6 13 11,0 0 0,1 1 0,0 0 0,1 1 0,22-24 0,-30 37 13,-1-1 0,1 1 1,0-1-1,0 1 0,0 0 1,0 0-1,3-2 0,-5 4-9,1 0 1,-1 0-1,1 0 0,-1-1 0,1 1 0,-1 0 1,1 0-1,-1 0 0,0 0 0,1 0 0,-1 0 1,0 0-1,0 0 0,0 0 0,0 0 0,0 0 1,0 1-1,0 1-32,4 31 113,-1 0 0,-4 54 0,-1-26-4,4-61-55,1-5 15,3-5 58,12-27 27,27-40 0,-36 64-120,0-1 0,1 2 0,1-1-1,0 1 1,0 1 0,16-12 0,-16 14 39,-4 3-19,-1 0-1,1 1 1,0-1 0,0 1 0,0 1 0,1-1 0,-1 1-1,12-3 1,-17 6-17,-1 0 0,0 0-1,1 0 1,-1 0 0,1 1 0,-1-1-1,1 0 1,-1 1 0,1-1-1,-1 1 1,0-1 0,1 1 0,-1 0-1,0 0 1,0-1 0,1 1 0,-1 0-1,0 0 1,0 0 0,0 0-1,0 1 1,0-1 0,0 0 0,0 0-1,-1 0 1,1 1 0,0-1 0,-1 0-1,1 1 1,-1-1 0,1 1-1,-1 1 1,3 6 32,-1 1-1,0 0 1,0 16 0,-1-18 36,-1-1-45,9 73 183,-7-68-175,1 1 0,0-1 1,0 0-1,7 15 0,-8-25-13,-1 1 0,0-1 0,0 0 0,1 1-1,-1-1 1,1 0 0,0 0 0,0 0 0,0 0 0,0 0-1,0 0 1,0-1 0,0 1 0,0-1 0,1 0 0,-1 1-1,1-1 1,-1 0 0,1 0 0,-1 0 0,1-1 0,4 1-1,-3 0 8,0-1-1,0-1 0,0 1 0,0-1 0,0 1 0,0-1 1,0 0-1,0-1 0,0 1 0,-1-1 0,1 0 0,0 1 1,-1-2-1,5-2 0,2-2-2,-1-1 1,1-1-1,-2 0 1,1 0-1,-1 0 1,-1-1-1,10-16 1,2-7 117,14-38 0,-16 32-22,-12 29-109,0 0 0,-2-1-1,1 1 1,-1-1 0,-1 1 0,0-1 0,0 0-1,0-17 1,-2 27-23,0 0 0,0 0 0,0 0 0,0 0 0,0 0 0,0 0 0,0 0 0,-1 0 0,1 1 0,0-1 0,0 0 0,-1 0 0,1 0 0,-1 0 0,1 0 0,-2-1 0,2 2 7,0 0 0,0 0-1,-1 0 1,1-1 0,-1 1 0,1 0 0,0 0 0,-1 0 0,1 0 0,0 0-1,-1 0 1,1 0 0,0 0 0,-1 0 0,1 0 0,-1 0 0,1 0 0,0 0-1,-1 0 1,1 1 0,0-1 0,-1 0 0,1 0 0,0 0 0,-1 0-1,1 1 1,-1-1 0,-1 2-24,0 0-1,-1 0 1,1 0 0,0 0-1,0 1 1,0-1-1,1 0 1,-3 5 0,-1 5 69,0 0 0,1 0 1,1 1-1,0-1 1,0 1-1,2-1 1,-1 1-1,2 0 1,-1 0-1,2-1 1,3 23-1,-2-18 6,2 0-1,0-1 0,1 1 0,1-1 1,0 0-1,1-1 0,1 1 0,11 16 0,-18-30-103,0-1-1,0 1 0,0-1 0,0 0 0,0 1 0,0-1 0,0 0 0,1 0 0,-1 0 0,1 1 0,-1-1 0,0-1 0,1 1 0,0 0 0,-1 0 0,1-1 0,-1 1 0,1 0 0,0-1 0,0 0 0,-1 1 0,1-1 1,0 0-1,0 0 0,-1 0 0,1 0 0,0 0 0,0-1 0,-1 1 0,1 0 0,0-1 0,-1 1 0,1-1 0,0 0 0,-1 1 0,1-1 0,-1 0 0,1 0 0,-1 0 0,2-2 0,4-2-1123,-1-1 0,0 0 0,0 0 0,-1 0 0,1-1 0,-1 0 0,4-8 0,0-5-3118,-1-5 1456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4:3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2 338 2912,'-2'-2'1172,"6"-2"-2,3-7 7514,-8 11-8526,1 0-137,0 0 0,0-1 1,0 1-1,0 0 1,0 0-1,1 0 0,-1-1 1,0 1-1,-1 0 1,1 0-1,0 0 0,0-1 1,0 1-1,0 0 0,0 0 1,0 0-1,0-1 1,0 1-1,0 0 0,0 0 1,0 0-1,0 0 1,-1-1-1,1 1 0,0 0 1,0 0-1,0 0 1,0 0-1,0 0 0,-1-1 1,1 1-1,0 0 1,0 0-1,0 0 0,0 0 1,-1 0-1,1 0 1,0 0-1,0 0 0,0 0 1,-1 0-1,1 0 0,0 0 1,-1 0-1,0-1 350,1 1-325,0 0 1,0 0 0,0 0-1,-1 0 1,1 0-1,0 0 1,0 0-1,0 0 1,0 0 0,0 0-1,0 0 1,0 1-1,-1-1 1,1 0 0,0 0-1,0 0 1,0 0-1,0 0 1,0 0-1,0 0 1,0 0 0,0 0-1,0 1 1,0-1-1,0 0 1,0 0-1,-1 0 1,1 0 0,0 0-1,0 0 1,0 0-1,0 1 1,0-1-1,0 0 1,0 0 0,0 0-1,0 0 1,0 0-1,0 0 1,0 1 0,0-1-1,0 0 1,0 0-1,1 0 1,-1 0 331,1 0-359,0-1 0,-1 1 0,1-1 0,-1 1 0,1-1 0,0 1 0,-1 0 0,1-1 0,0 1 0,-1 0 0,1-1 0,0 1 0,0 0 0,-1 0 0,1 0 0,0 0 0,0 0 0,-1 0 0,1 0 0,0 0 0,1 0 0,0 0 38,14-2 219,51-9 579,143-33 409,31-14-48,-153 32-840,63-14 384,267-62 328,-405 99-1074,71-18 444,-73 19-380,0 0 0,0 1-1,0 1 1,1-1 0,13 3-1,-1 0 278,-1-1 1,30-2-1,-8 0-4151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20.0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167 128 10720,'-82'-12'3968,"61"1"-3072,-3 2-288,11 6-640,5-5-128,-2-5-160,6 1 192,-1 0-1536,10 1 896,9-1-3552,26-1 2432,18 1-2144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21.2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181 461 3072,'-1'0'124,"0"-1"0,1 1 1,-1 0-1,0-1 0,0 1 0,1-1 0,-1 0 1,0 1-1,0-1 0,1 0 0,-1 1 0,1-1 1,-1 0-1,1 0 0,-1 1 0,1-1 0,-1 0 1,1 0-1,0 0 0,-1 0 0,1 0 1,0 0-1,0 0 0,0 0 0,-1 1 0,1-1 1,0 0-1,0 0 0,1 0 0,-1-1 0,-1 0 279,1 1 0,-1-1-1,1 1 1,-1 0 0,0-1 0,1 1-1,-1 0 1,0 0 0,0 0-1,0-1 1,0 1 0,0 0-1,0 0 1,-1 0 0,1 1-1,0-1 1,0 0 0,-1 0-1,1 1 1,0-1 0,-1 1-1,-1-1 1,0-1-99,-1 1 0,1 0 1,0 0-1,-1 0 0,1 1 0,-1-1 0,1 1 1,0-1-1,-5 2 0,4 0-219,0 0 1,0 0-1,1 1 0,-1 0 0,1 0 0,-1 0 1,1 0-1,-1 0 0,1 1 0,0-1 0,0 1 1,1 0-1,-1 0 0,0 0 0,1 1 1,0-1-1,0 0 0,0 1 0,0-1 0,-2 6 1,-2 8-21,0 0 0,1 1 0,-3 18 0,7-31-30,-4 18 19,1 0-1,1-1 0,2 1 1,0 0-1,1 0 0,1 0 1,7 36-1,-7-55 28,0 0-1,0 0 1,1 0 0,-1 0 0,1 0-1,0 0 1,4 6 0,-5-9-51,-1 0 0,1-1 0,-1 1 0,1 0 0,0-1 0,-1 1 0,1-1 0,0 1 0,0-1 0,0 1 0,-1-1 0,1 1 0,0-1 0,0 0 0,0 1 0,0-1 0,0 0 0,0 0 0,-1 0 0,1 0 0,0 0 0,0 0 0,0 0 0,0 0 0,0 0 0,0 0-1,0 0 1,0 0 0,0-1 0,-1 1 0,1 0 0,0-1 0,0 1 0,0-1 0,0 1 0,-1-1 0,1 1 0,0-1 0,0 0 0,3-3 31,1 0 1,-1 0-1,0 0 0,-1-1 0,1 0 0,-1 1 1,0-1-1,0 0 0,3-9 0,0-1-11,-1 0 1,4-19-1,-5 16-29,-1-1 0,-1 0-1,-1 0 1,0 0 0,-1 0 0,-2 0 0,0 0 0,0 0 0,-2 0-1,-7-21 1,5 14-40,-4-10 37,9 34-104,0 0 0,0 0 1,0 0-1,0 0 0,0 0 1,0 0-1,0 0 0,-1 0 1,1 0-1,-1 1 1,-3-4-1,4 5-309,3 0 145,2 2 154,3 1 129,0 0 1,1 0-1,0-1 0,-1 0 0,1 0 1,0-1-1,10 0 0,-6-1 153,-1-1 0,0 0 0,1-1 0,-1-1 0,0 1 0,0-2 0,0 0 0,-1 0 0,1-1 0,-1 0 0,0-1 0,0 0 0,-1 0 0,0-1 0,0 0 0,11-12 0,-8 6-118,0-1 0,-1-1 1,0 0-1,-1 0 1,-1-1-1,0-1 0,-1 1 1,-1-1-1,7-26 1,-1-5 14,10-35 127,-23 83-229,0 0 1,0-1 0,0 1-1,0 0 1,1-1-1,-1 1 1,0 0-1,0-1 1,0 1 0,0 0-1,0-1 1,0 1-1,1 0 1,-1 0-1,0-1 1,0 1 0,1 0-1,-1 0 1,0 0-1,0-1 1,1 1-1,-1 0 1,0 0-1,0 0 1,1 0 0,-1-1-1,5 7-228,0 16 85,4 39-78,-2 0 0,-2 115 0,-9-55 154,1-36 293,-3 0-1,-17 90 1,8-110-75,-3 0 0,-3-1 0,-33 69 0,52-128-99,-6 11 122,-10 19-1,15-31-107,0 0 0,0 0 0,0-1-1,0 1 1,-1-1 0,1 1 0,-1-1 0,0 0-1,-5 3 1,7-5-30,1-1 0,-1 1-1,0 0 1,0-1 0,1 0-1,-1 1 1,0-1 0,0 0-1,0 0 1,0 0 0,0 0-1,0 0 1,1-1 0,-1 1-1,0 0 1,0-1 0,0 1-1,1-1 1,-1 0 0,0 0 0,1 0-1,-1 0 1,0 0 0,1 0-1,-1 0 1,1 0 0,0 0-1,-1-1 1,-1-2 0,-3-3 3,0 0 1,1 0-1,0-1 0,-8-14 1,7 10-30,0-1 0,0 1 0,2-1 0,0 0 0,0-1 0,-2-15 0,5 25-5,1-1 0,0 0-1,0 0 1,0 0 0,0 0 0,1 1-1,0-1 1,0 0 0,0 0-1,0 1 1,1-1 0,0 0 0,0 1-1,0 0 1,1-1 0,-1 1-1,1 0 1,0 0 0,0 1-1,7-8 1,-2 5 7,0 1-1,0-1 0,0 1 1,1 0-1,-1 1 0,1 0 1,17-5-1,69-11-277,-69 15 215,12-2 94,100-16-3772,-103 19-648,71 0-1,-28 10 589,-1-1-2218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46.8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386 0 2560,'5'10'14462,"-10"-6"-13644,2-1-2429,-33 26 2551,2 1 0,1 2 0,-54 68 0,63-65-727,1 0 0,1 2 1,2 0-1,-24 67 0,41-97-172,-8 24 209,0 0-1,-9 53 1,13-33-58,2-1 1,3 1 0,1 0 0,3 0-1,2-1 1,12 60 0,-7-78 338,23 56-1,-5-25 142,-26-62-656,-1 0-1,0 0 0,1 0 1,-1-1-1,1 1 0,0 0 1,-1 0-1,1 0 1,-1-1-1,1 1 0,0 0 1,0-1-1,0 1 0,-1-1 1,1 1-1,1 0 1,0 0 373,2-15-5818,-3 12 4067,0-1 1,0 1-1,0 0 1,1 0-1,-1 0 1,0-1-1,4-1 1,11-7-3075,4 3 1471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49.3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37 529 4160,'-6'-5'552,"-1"1"0,0 1 0,-10-5 4149,19 8-3986,6 1-53,1 0 0,-1 0 1,1 1-1,-1 0 0,14 6 0,-13-4-348,1-1-1,-1 0 1,1-1-1,13 2 1,-13-4-113,-1 1 0,1-2 0,-1 1 0,1-2 0,-1 1 0,13-4 0,-16 3-100,0 0 1,-1-1-1,1 1 1,-1-1-1,0 0 0,0 0 1,0-1-1,0 1 1,-1-1-1,1 0 0,6-8 1,-4 3 35,0-1 1,-1 0-1,0 0 0,-1-1 1,0 1-1,0-1 1,-1 0-1,0-1 0,-1 1 1,-1 0-1,0-1 1,0 0-1,-1 0 0,-1 1 1,1-1-1,-4-18 1,2 25-118,0-1 0,0 1 0,-1 0 0,1 0 0,-1 0 0,0 1 0,-1-1 0,1 0 0,-1 1 0,0-1 0,0 1 0,-1 0 0,1 0 0,-7-5 0,8 7-48,-1 0 0,1 1 0,0 0-1,0 0 1,-1-1 0,1 1 0,0 0 0,-1 1 0,1-1 0,-1 0 0,0 1 0,1 0 0,-1-1 0,1 1-1,-1 0 1,0 0 0,1 0 0,-1 1 0,1-1 0,-1 1 0,1-1 0,-1 1 0,1 0 0,-1 0 0,1 0-1,0 0 1,-1 1 0,1-1 0,0 0 0,-4 4 0,0 0 30,0 1 0,1 0 0,0 0 0,0 0 0,0 0 0,0 1 0,1 0 0,0 0 0,1 0 0,-6 14 0,3-1 74,1 0 0,-6 40 1,7-31-47,2 1 0,2-1 0,0 0 0,2 0 0,8 42 0,-7-54 46,2 0 0,-1 0-1,2 0 1,0 0 0,1-1-1,1 0 1,1-1 0,0 0 0,0 0-1,17 17 1,-21-26 19,0 0-1,0 0 1,1-1-1,0 0 1,0-1 0,9 6-1,-13-9-67,0 0 0,0 0 0,0-1 0,0 1 0,0-1 0,0 1 0,1-1 0,-1 0 0,0 0 0,0 0 0,0 0 0,0 0 0,0 0 0,0 0 0,1-1 0,-1 1 0,0-1 0,0 0 0,0 1 0,0-1 0,0 0 0,-1 0 0,1 0 0,0-1 0,0 1 0,-1 0 0,1-1 0,2-1 0,3-5 48,0 0-1,-1 0 1,0-1-1,0 1 0,8-18 1,19-51 11,-29 66-53,16-41 116,-9 20-165,22-43 0,-24 59-51,0 1 0,1-1 0,14-17 0,-19 28 50,-1 1-1,0-1 0,1 1 0,0 0 0,0 1 0,0-1 1,1 1-1,-1 0 0,1 0 0,-1 1 0,1 0 0,0 0 0,6-2 1,-4 3-19,0 0 1,-1 0-1,1 1 1,0 0-1,0 0 1,-1 1-1,1 0 1,0 0-1,-1 1 1,1 0-1,9 3 1,-6 0 6,1 1 0,-1 0 0,-1 0 0,1 1-1,-1 0 1,12 11 0,-1-1-30,-15-12 93,1 0 0,-1 0 0,0 1 0,0 0-1,9 12 1,-14-17 345,-2-6 448,-3-7-816,-1-1 0,0 1 0,0 0 0,-2 1 1,1-1-1,-1 1 0,-1 0 0,0 1 1,0 0-1,-1 0 0,-1 1 0,1 0 1,-1 1-1,-1 0 0,0 0 0,0 1 0,0 0 1,-19-7-1,26 13-48,0-1 0,0 1-1,0 0 1,0 0 0,0 1 0,0-1 0,0 1 0,0 0-1,0 0 1,0 0 0,-1 1 0,1-1 0,0 1 0,0 0-1,0 0 1,1 1 0,-1-1 0,0 1 0,0 0 0,1 0 0,-5 3-1,2 0-23,0-1-1,1 2 0,0-1 1,0 0-1,1 1 0,-1 0 1,1 0-1,1 1 1,-1-1-1,1 1 0,-4 9 1,0 8 57,1 0 1,0 1 0,2 0-1,1 0 1,1 0 0,1 0-1,4 47 1,-1-63 29,-1 1 0,2-1 0,-1 0 0,1 0 0,0 0 0,1 0 0,0-1 0,0 1 0,1-1 0,8 10 0,-9-12 36,0-1 0,1 0 1,0 0-1,0 0 1,0 0-1,0-1 0,1 0 1,0 0-1,0-1 0,0 1 1,0-1-1,0-1 0,1 1 1,11 2-1,-13-4-33,0-1 0,0 1-1,0-1 1,0 0 0,-1-1-1,1 1 1,0-1 0,0 0-1,0-1 1,-1 1 0,1-1-1,-1 1 1,1-1 0,-1-1-1,0 1 1,1-1 0,-1 1-1,0-1 1,-1-1 0,1 1-1,6-7 1,-3 0 11,1 1 0,-1-1 0,-1 0-1,0-1 1,0 1 0,-1-1 0,7-21 0,-4 3-207,-1-1 1,-1 1-1,-1-1 1,0-56 0,-4 108 136,1 0 0,1 0 1,0 0-1,2 0 0,0-1 1,2 0-1,0 0 1,16 30-1,-17-40 85,13 19 0,-17-27-45,1 0 0,-1 0 0,1 0 0,0-1 0,-1 1-1,1-1 1,0 1 0,1-1 0,-1 0 0,4 2 0,-6-4 5,1 1 0,-1-1 0,1 0 0,-1 0 0,1 1 0,-1-1 0,1 0 0,-1 0 0,1-1 0,-1 1 0,1 0 0,-1 0 0,1-1 0,-1 1 0,0-1 0,1 1 0,-1-1 0,0 0 0,1 1 0,-1-1 0,0 0 0,0 0 0,0 0 0,1 0 0,-1 0 0,0 0 0,0 0 0,-1 0 0,2-2 0,2-2 16,-1-1 1,0 0 0,0 0-1,0 1 1,2-9 0,20-65 79,35-89-9,-54 155-143,0 0 0,1 0 0,1 1 0,0 0 0,1 1 0,0 0-1,0 0 1,1 1 0,17-13 0,-26 21 25,1 1-1,-1 0 1,1 0-1,0 1 1,0-1-1,-1 0 0,1 0 1,0 1-1,0-1 1,0 1-1,0 0 1,0 0-1,0-1 1,-1 1-1,1 0 1,0 1-1,0-1 1,4 1-1,-3 0 4,0 0 1,0 1-1,0-1 1,0 1-1,0 0 1,0-1-1,0 2 1,0-1-1,-1 0 1,3 3-1,1 1 22,-1 1-1,1 0 1,-2 0-1,1 0 1,-1 1-1,0-1 1,5 17-1,-8-23 4,-1 0-1,1 0 1,-1 0 0,0 1-1,0-1 1,1 0-1,-1 0 1,0 0-1,0 0 1,0 1 0,0-1-1,0 0 1,-1 0-1,1 0 1,0 0-1,0 1 1,-1-1 0,1 0-1,-1 0 1,1 0-1,-2 1 1,1-1 12,0 0 0,0 0 1,0-1-1,0 1 0,0 0 1,0-1-1,0 1 0,0-1 0,0 1 1,0-1-1,-1 0 0,1 1 0,0-1 1,0 0-1,0 0 0,-3 0 1,-3 0 44,0-1 0,0 0 0,0 0 0,1-1 1,-12-3-1,15 4-96,1 0 0,-1 0 0,0 0 0,0 1 0,0-1 0,0 1 0,0 0 0,0 0 0,0 0 1,0 1-1,0-1 0,0 1 0,0-1 0,1 1 0,-1 0 0,0 0 0,0 0 0,0 0 0,1 1 0,-1-1 0,1 1 0,-1 0 0,1-1 1,0 1-1,0 0 0,0 0 0,0 1 0,0-1 0,0 0 0,-2 4 0,-3 5-12,2 0 0,-1 0-1,1 0 1,1 0 0,0 1 0,-3 12 0,4-12 29,1 0 0,1 0 0,0 0 0,0 0 0,1 0 1,1 0-1,2 16 0,-1-19 26,-1 0 1,2 0-1,-1 0 0,1 0 1,1-1-1,0 1 0,0-1 1,0 0-1,1 0 1,6 8-1,-7-12-9,1 0 0,-1-1-1,0 1 1,1-1 0,0 1 0,0-1 0,0-1-1,0 1 1,1-1 0,-1 0 0,0 0 0,1 0 0,0-1-1,-1 0 1,1 0 0,0 0 0,0-1 0,-1 0-1,1 0 1,7-1 0,6-2 37,0 0 0,0-1 0,-1-1 0,33-13 0,-38 13-23,0-1 0,0 0 0,-1-1 0,0 0 0,0-1 0,-1-1 0,0 1 0,-1-2 0,0 0 0,0 0 0,-1 0 0,0-2 0,-1 1 0,0-1 0,-1 0 0,0 0 0,6-17 0,10-36-109,22-108 0,-33 119 244,4-68-1,-14 92-182,-1-1 0,-1 1 0,-9-55 0,9 83 27,-4-14-246,0 13 61,0 9 45,1 2 106,1 0-1,1 0 1,0 0 0,0 0-1,0 0 1,1 13 0,0 9 88,-4 8 81,-2 29 220,6 367 728,5-380-960,-5-52 53,1-2-163,0 0 0,0-1 1,-1 1-1,1 0 1,0 0-1,0-1 1,-1 1-1,1 0 1,0-1-1,-1 1 1,1-1-1,0 1 1,-1-1-1,1 1 1,-1-1-1,1 1 0,-1-1 1,1 0-1,-1 1 1,1-1-1,-1 0 1,1 1-1,-1-2 1,9-21 55,-6 14-51,33-106-66,-35 111 42,0 1 0,0-1 0,1 1 0,-1-1 0,1 1 0,0 0 0,0-1 0,4-3 0,-6 6-9,1 0 10,-1 1 1,0 0-1,0 0 1,0 0-1,1 0 1,-1 0-1,0 0 1,0 0-1,1 0 1,-1 0-1,0 0 1,0 0-1,1 0 1,-1 0-1,0 0 1,0 0-1,0 0 1,1 0-1,-1 0 1,0 0-1,0 0 1,1 0-1,-1 0 1,0 0-1,0 0 1,0 0-1,1 0 1,-1 1-1,0-1 0,0 0 1,0 0-1,1 0 1,-1 0-1,0 0 1,0 1-1,0-1 1,0 0-1,0 0 1,1 0-1,-1 1 1,0-1-1,0 0 1,0 0-1,0 1 1,0-1-1,0 0 1,0 1-1,8 14-91,-7-14 89,22 55 72,-10-24 68,24 44 0,-31-67-82,0 0 0,0 0 0,0-1 0,1 1 1,1-2-1,-1 1 0,1-1 0,1 0 0,8 6 1,-11-10-127,-1-1 1,1 1 0,-1-1 0,1 0 0,0-1 0,-1 0 0,1 1 0,0-2-1,0 1 1,0-1 0,11 0 0,-4-1-948,0-1 0,0 0 0,0-1 0,17-6 0,-25 7 399,0 0 0,0-1 0,0 0 0,0 1 0,0-1 0,-1-1 0,1 1 0,-1-1 0,0 0 1,0 0-1,0 0 0,0 0 0,-1-1 0,3-5 0,0-1-1608,-1 1 0,6-19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51.3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18 779 5472,'-5'3'9562,"6"-4"-9309,0 0 0,0 0 0,0-1 0,0 1-1,-1 0 1,1-1 0,0 1 0,-1 0 0,1-1 0,-1 1-1,1-1 1,-1 1 0,1-1 0,-1 1 0,0-1 0,0-1 0,1-5 312,29-118 928,31-123-420,-24 103-631,-30 106-261,-1-1 1,-2 1-1,-2-67 0,-7 131-676,1-8 430,-12 69-69,-3 28 236,3 10 114,-41 275 363,43-321-503,-26 146 760,40-223-486,1-4-74,13-45 367,-5 27-621,1 2-1,1 0 1,0 0-1,24-29 1,-4 11-47,41-37 1,83-89-433,-119 120 499,60-94 0,-75 105-30,7-11-110,-15 28 109,-9 12 42,-3 4-95,4 18-100,0-4 177,12 116 31,-11-75-49,16 71 1,-20-120 28,0 0-1,0 1 0,0-1 1,1 0-1,0 0 0,0 0 1,0-1-1,1 1 0,7 7 1,-10-12-36,1 0 1,-1 0 0,0-1 0,1 1 0,-1-1 0,1 1 0,-1-1 0,1 1 0,-1-1-1,1 0 1,-1 0 0,1 0 0,-1 0 0,1 0 0,-1 0 0,1 0 0,0-1 0,-1 1-1,1 0 1,-1-1 0,0 1 0,1-1 0,2-1 0,3-2 47,1 0 1,-1 0-1,7-6 0,-11 7-35,32-26 3,-1-2-1,57-66 1,-44 44-103,95-115 344,-140 166-255,0 0 0,0 0 1,-1-1-1,1 1 1,-1-1-1,0 1 1,2-5-1,-3 7-14,0-1 0,0 1 0,0 0 1,1-1-1,-1 1 0,0-1 0,0 1 0,0-1 0,0 1 1,0-1-1,0 1 0,0-1 0,-1 1 0,1 0 0,0-1 0,0 1 1,0-1-1,0 1 0,0-1 0,-1 1 0,1 0 0,0-1 1,0 1-1,-1 0 0,1-1 0,0 1 0,-1 0 0,1-1 0,0 1 1,-1 0-1,1-1 0,-1 1 0,1 0 0,0 0 0,-1 0 1,1-1-1,-1 1 0,1 0 0,-1 0 0,1 0 0,0 0 0,-1 0 1,1 0-1,-1 0 0,1 0 0,-1 0 0,1 0 0,-1 0 1,1 0-1,-1 0 0,-2 1-13,1-1 0,0 0 0,-1 1 0,1 0 0,0-1 0,-1 1 0,1 0 0,0 0 0,0 1 0,0-1 0,0 0 0,0 1 0,0-1 0,-2 3 0,-23 25-101,11-5 86,0 1 1,2 0 0,1 1 0,-14 42 0,23-58 25,4-10 5,-33 92 41,29-81-42,2 0 0,-1 1 0,2-1 0,-1 1 0,2-1 0,0 17 0,0-25 5,0 1 0,1-1 0,0 1 0,-1-1 1,1 1-1,1-1 0,-1 1 0,0-1 0,1 0 0,0 0 1,-1 0-1,1 0 0,1 0 0,-1 0 0,0 0 0,1-1 1,-1 1-1,1-1 0,0 0 0,0 1 0,0-1 0,0-1 0,3 3 1,-1-2 21,0-1 0,0 1-1,0-1 1,0 0 0,0 0 0,0-1 0,0 0 0,0 1 0,0-2 0,0 1 0,1-1 0,-1 1 0,0-1 0,0-1 0,7-2 0,-6 2-21,0-1 0,0 0 1,0-1-1,0 0 0,0 0 1,-1 0-1,0 0 0,0-1 1,0 0-1,0 0 0,-1 0 1,0-1-1,0 1 0,0-1 1,-1 0-1,5-9 0,1-9-52,-1 1 0,-1-1-1,5-28 1,-12 51 49,13-85 59,-2 5-23,-9 73-38,-1 5-35,0 1 0,-1 0 0,1-1 0,-1 1 0,1-1 0,-1 0-1,0 1 1,0-1 0,0 1 0,0-1 0,-1 1 0,0-4 0,1 6 29,0 0 1,0 0 0,0 0 0,0 0 0,0 0 0,0 0 0,0 0 0,0 0-1,0 0 1,0 0 0,0 0 0,0 0 0,0 0 0,0 0 0,0 0 0,0 0-1,0 0 1,0 0 0,0 0 0,0 1 0,0-1 0,0 0 0,0 0-1,0 0 1,0 0 0,0 0 0,0 0 0,0 0 0,0 0 0,0 0 0,0 0-1,0 0 1,-1 0 0,1 0 0,0 0 0,0 0 0,0 0 0,0 0 0,0 0-1,0 0 1,0 0 0,0 0 0,0 0 0,0 0 0,0 0 0,0 0 0,0 0-1,0 0 1,0 0 0,0 0 0,0 0 0,0 0 0,0 0 0,-1 0 0,1 0-1,0 0 1,0 0 0,0 0 0,0 0 0,0 0 0,0 0 0,0 0 0,0 0-1,0 0 1,0-1 0,0 1 0,0 0 0,0 0 0,-1 8-71,0 8 131,1 25 41,8 65 0,-5-90-39,0-1-1,1 0 1,0 0 0,1-1-1,1 1 1,0-1 0,13 20 0,-16-29-21,1 0 1,0 0 0,0-1 0,0 1 0,0-1 0,1 0 0,0 0 0,0-1 0,0 1 0,0-1 0,0 0 0,1-1 0,-1 1 0,7 1 0,-8-3-98,0 0 1,0 0 0,0 0-1,0-1 1,1 1 0,-1-1-1,0 0 1,0-1-1,1 1 1,-1-1 0,0 1-1,0-1 1,0 0 0,0-1-1,0 1 1,0-1 0,0 0-1,-1 0 1,1 0 0,6-5-1,-10 7-106,0 0-1,1-1 1,-1 1-1,0 0 1,1-1-1,-1 1 0,0-1 1,1 1-1,-1-1 1,0 1-1,0-1 1,1 1-1,-1-1 1,0 1-1,0-1 1,0 1-1,0-1 0,0 1 1,0-1-1,0 1 1,0-1-1,0 0 1,0 0-1,-5-14-4793,1 3 1827,-8-22-3930,-5 0 3364,-8-3 1272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53.0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2 3712,'-12'-1'18003,"33"11"-17372,-2-8-480,1 0 0,-1-1 0,0-1 0,0-1 0,35-6 0,-31 4-69,1 0-1,-1 2 0,25 1 1,-34 0 40,4 0 188,-16 2-20,-10 1 129,-29 9-213,-2-1 1,1-3-1,-1-1 0,0-2 0,-66 1 1,101-6-539,-1 0 1,1-1 0,-1 1 0,-6-2 0,10 1 80,0 1 1,1 0-1,-1 0 0,0-1 0,0 1 0,0-1 1,0 1-1,1 0 0,-1-1 0,0 0 0,0 1 1,1-1-1,-1 1 0,0-1 0,1 0 1,-1 1-1,1-1 0,-1 0 0,1 0 0,-1 0 1,1 1-1,0-1 0,-1 0 0,1-2 0,-1-5-2388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06.1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13 544 4480,'-13'34'2581,"13"-33"-2336,0 0 0,1 0 0,-1 0 0,0 0 0,0 0 0,1-1 0,-1 1-1,9 9 7967,-8-11-8071,1 0 0,-1 0-1,1 0 1,-1 0-1,0 0 1,0-1-1,1 1 1,-1 0 0,0-1-1,0 1 1,0-1-1,0 1 1,1-4-1,9-24 480,-10 27-578,10-33 283,-3 9-173,0 0 0,2 1 0,25-46 0,-20 50-104,1 0 0,1 1 0,0 0 1,2 2-1,0 0 0,39-28 0,142-75 319,-118 76-214,-77 42-146,35-18 233,-38 20-216,1 0 0,-1 0 0,1 1 0,0-1 0,0 0 0,-1 1 0,1 0 0,0 0 0,0 0 0,-1 0 0,1 0 0,5 1 0,-7 0-13,0-1 1,0 1-1,0-1 1,0 1-1,-1-1 1,1 1-1,0 0 1,0 0-1,0-1 1,-1 1-1,1 0 0,0 0 1,-1 0-1,1 0 1,-1 0-1,1 0 1,-1 0-1,1 0 1,-1 0-1,0 0 1,1 1-1,2 25 140,-2-23-152,-1 9 30,0-1-1,0 0 0,-1 0 0,-4 18 1,-15 47 358,7-28-269,-37 141 278,27-126-139,24-57-191,3-11-9,6-12 42,19-57 130,-19 46-193,23-46 0,29-24-63,-52 84 17,1-1 1,1 2 0,0-1 0,23-18-1,-30 28-20,0-1 1,1 1-1,-1 0 0,1 1 0,-1-1 0,1 1 0,0 0 0,0 1 1,0-1-1,0 1 0,0 0 0,0 1 0,10 0 0,-15 0 41,0 0 0,0 0 0,0 0 0,0 0 0,0 1 0,0-1 0,0 0 0,0 1 0,0-1 1,-1 0-1,1 1 0,0 0 0,0-1 0,0 1 0,-1-1 0,1 1 0,0 0 0,-1-1 0,1 1 0,0 0 0,-1 0 0,1-1 0,0 3 0,0-1 0,-1 0 1,1 0 0,-1 1 0,0-1-1,1 0 1,-1 1 0,0-1-1,0 0 1,-1 5 0,-1 4 15,-1 0 0,0-1 1,-5 14-1,7-21-9,-25 66 255,39-84-96,-2 3-174,0-1 0,0 1 0,1 1 0,1 0 0,0 1 0,27-16 0,-14 12-24,0 2-1,0 0 1,32-8 0,-52 18 9,1 0 0,-1 1 0,1 0 0,-1 0 0,1 1 0,-1-1 0,13 2 0,-15 0 14,-1-1 0,1 1 0,-1 0 1,1 0-1,-1 0 0,0 1 0,1-1 0,-1 1 0,0-1 0,0 1 0,0 0 0,0 0 0,-1 1 0,1-1 0,0 1 0,2 3 1,0 1 25,0 0 1,0 1 0,-1 0-1,-1 0 1,1 0 0,-1 0 0,2 10-1,9 62 124,-13-63-101,1-1 0,1 1 0,1-1 0,0 0 0,12 26 0,-16-41-45,1 1 1,-1-1 0,1 0 0,-1 0-1,1 0 1,0-1 0,0 1 0,-1 0-1,1 0 1,0 0 0,0 0 0,0-1-1,0 1 1,0 0 0,0-1 0,0 1 0,0-1-1,0 1 1,0-1 0,0 0 0,1 1-1,-1-1 1,0 0 0,0 0 0,0 0-1,0 0 1,1 0 0,-1 0 0,0 0-1,0 0 1,0 0 0,1-1 0,-1 1-1,0 0 1,0-1 0,0 1 0,0-1 0,0 1-1,2-2 1,3-1-10,-1-1 1,1 0-1,-1 0 0,1-1 0,6-7 1,18-21-3,-17 18 25,0 1 1,27-21 0,13-1 96,1 2 1,73-32-1,-73 39-156,-41 21 164,-1-1-1,0 0 1,0 0-1,-1-1 1,15-14 0,-25 22-126,-1 0 0,0-1 0,1 1 0,-1 0 1,0 0-1,1-1 0,-1 1 0,0 0 1,0-1-1,1 1 0,-1 0 0,0-1 1,0 1-1,1 0 0,-1-1 0,0 1 0,0 0 1,0-1-1,0 1 0,0-1 0,0 1 1,0 0-1,0-1 0,0 1 0,0-1 1,0 1-1,0 0 0,0-1 0,0 1 0,0-1 1,0 1-1,0 0 0,-1-1 0,1 0 1,-1 1-1,0-1 1,0 1-1,0-1 1,0 1-1,0 0 0,1 0 1,-1-1-1,0 1 1,0 0-1,0 0 1,0 0-1,-2 0 0,-30 4-17,17 1-14,1 0-1,-1 0 1,1 1-1,0 1 1,1 1-1,0 0 1,0 0-1,0 2 1,2 0-1,-1 0 1,1 1-1,0 1 1,1 0-1,1 0 1,0 1 0,0 0-1,-9 20 1,6-7 19,1 1 0,1 0 0,1 1 1,2 0-1,1 0 0,-5 38 1,12-63 18,0 0 1,0 0 0,0 0 0,0 0 0,0 0 0,1 0 0,1 4 0,-2-6 3,0-1 0,0 1 0,0-1 0,0 1 0,1-1 0,-1 1 0,0-1 1,0 1-1,1-1 0,-1 1 0,0-1 0,1 1 0,-1-1 0,1 0 0,-1 1 0,1-1 0,-1 1 1,1-1-1,-1 0 0,1 0 0,-1 1 0,1-1 0,-1 0 0,1 0 0,-1 0 0,1 1 0,-1-1 0,1 0 1,-1 0-1,1 0 0,0 0 0,-1 0 0,1 0 0,-1 0 0,1 0 0,-1 0 0,1-1 0,0 1 0,-1 0 1,1 0-1,-1 0 0,1-1 0,-1 1 0,1 0 0,-1 0 0,1-1 0,4-2 12,-1-1-1,1 1 1,-1-1-1,0 0 1,0 0-1,0 0 1,3-5-1,24-39 85,-15 24-22,9-16 4,43-60 197,-52 79-379,1 1 0,32-30 0,-46 47 88,-1 1-7,0 0 0,0 1-1,0-1 1,1 0 0,-1 0 0,1 1 0,4-2-1,-7 2 13,1 1-1,-1 0 0,1 0 0,-1 0 0,1 0 0,-1 0 0,1 0 1,-1 0-1,1 0 0,0 0 0,-1 0 0,1 0 0,-1 1 0,1-1 1,-1 0-1,1 0 0,-1 0 0,1 1 0,0-1 0,0 1 2,-1 0-1,1 0 0,0 0 1,0 0-1,0 0 0,-1 0 1,1 0-1,0 0 0,-1 0 1,1 0-1,0 2 0,4 14-46,5 30-1,2 8 77,-7-36-11,20 59 32,-22-70-26,1 0 0,0 1 0,0-2 0,1 1 0,0-1 0,1 1 0,5 6 1,-10-14-13,0 1 0,0 0 1,0 0-1,0-1 0,0 1 1,0-1-1,0 1 1,0-1-1,0 1 0,0-1 1,0 1-1,0-1 0,0 0 1,0 0-1,0 0 1,0 1-1,0-1 0,1 0 1,-1 0-1,0-1 0,0 1 1,0 0-1,0 0 1,0 0-1,0-1 0,0 1 1,0-1-1,0 1 0,0-1 1,0 1-1,0-1 1,0 1-1,0-1 0,0 0 1,0 1-1,0-1 0,-1 0 1,2-1-1,4-5 22,0-1 0,0 1 0,8-15 0,-6 9-27,35-57 0,-29 46-4,0 1 0,1 0 0,2 1 0,29-30 0,-33 39 39,-7 6-61,0 1 1,1 0 0,-1 0-1,1 1 1,0 0 0,1 0-1,-1 0 1,16-5 0,-23 9 20,0 1 0,1 0 0,-1 0 1,1 0-1,-1 0 0,0 0 0,1 0 1,-1 0-1,1 0 0,-1 0 0,1 0 1,-1 0-1,0 0 0,1 0 0,-1 0 1,1 0-1,-1 1 0,0-1 0,1 0 1,-1 0-1,1 0 0,-1 1 0,0-1 1,1 0-1,-1 0 0,0 1 0,1-1 1,-1 0-1,0 1 0,0-1 0,1 0 1,-1 1-1,0-1 0,0 1 1,0-1-1,0 0 0,1 1 0,-1-1 1,0 1-1,0-1 0,0 0 0,0 1 1,0-1-1,0 1 0,0-1 0,0 1 1,0-1-1,0 0 0,0 1 0,0 0 1,-5 24 29,-23 47 90,-2 10 100,25-63-191,4-14-20,0 0-1,0 0 1,0 0 0,-1-1 0,0 1 0,0-1-1,0 1 1,0-1 0,-5 6 0,8-19-32,3-1 2,1-1 0,1 0 0,0 1 0,0 0 0,1 0 0,0 1 0,0 0 0,12-11 0,-4 6 25,1 1 0,0 1 0,35-21 0,-34 23-1,0 2 0,0 0 0,1 1 0,0 1 0,1 0 0,-1 1 0,22-2 0,-37 7-9,0 0 0,-1-1 0,1 1 0,0 0 0,-1 1 0,1-1 0,0 0 0,-1 1 0,1-1 0,-1 1 0,1 0 0,0 0 0,-1 0 0,0 0 0,1 1 0,-1-1 0,3 3 0,-3-2 14,0 0 0,-1 0-1,1 1 1,-1-1 0,1 1 0,-1-1-1,0 1 1,0-1 0,0 1 0,-1 0 0,1-1-1,-1 1 1,1 0 0,-1 0 0,0 0-1,0 4 1,-3 54 8,-1 11-6,4-62-10,1 0 0,0 0-1,0 0 1,1 0 0,3 10-1,-4-20 7,-1 1-1,0 0 1,0 0-1,1 0 1,-1-1 0,0 1-1,1 0 1,-1-1-1,1 1 1,-1 0-1,1-1 1,-1 1 0,1 0-1,0-1 1,-1 1-1,1-1 1,0 1-1,-1-1 1,1 1 0,0-1-1,0 0 1,-1 1-1,1-1 1,0 0-1,0 0 1,0 1 0,-1-1-1,1 0 1,0 0-1,0 0 1,0 0-1,0 0 1,0 0-1,-1 0 1,1 0 0,0-1-1,0 1 1,0 0-1,-1 0 1,3-1-1,0-1 26,0 0 0,1 1 0,-1-1-1,0-1 1,0 1 0,0 0-1,0-1 1,3-3 0,24-32-3,38-64 0,-6 8-39,-53 82 4,-6 7-5,0 0 0,1 0 0,-1 1-1,1-1 1,0 1 0,0 0 0,0 0-1,7-4 1,-10 8 6,-1 1-1,1-1 0,-1 1 1,1-1-1,-1 1 0,0-1 1,1 1-1,-1-1 1,0 1-1,1 0 0,-1-1 1,0 1-1,0 0 1,1-1-1,-1 1 0,0 0 1,0-1-1,0 2 0,2 15 58,-1 1 0,-2 34 0,0-12 6,4 60 262,8-109-107,11-15-190,1 2 0,0 1 0,2 0 1,0 2-1,56-32 0,-70 45-27,-5 2-36,0 0 0,0 1 0,0 0 1,8-3-1,-13 6 37,0 0 0,0-1 1,-1 1-1,1 0 0,0 0 1,0 0-1,0 0 0,-1 0 1,1 0-1,0 0 0,0 0 1,0 0-1,0 0 1,-1 0-1,1 0 0,0 0 1,0 1-1,0-1 0,-1 0 1,1 1-1,0-1 0,-1 0 1,1 1-1,0-1 0,-1 1 1,1-1-1,0 1 0,-1-1 1,1 1-1,-1 0 0,1-1 1,-1 1-1,1 0 0,-1-1 1,1 1-1,-1 0 0,0 0 1,0-1-1,1 1 0,-1 0 1,0 1-1,1 8-3,0 1 0,-1-1 0,0 1 0,-1-1 0,0 0 0,-1 1 0,0-1 0,-5 13 0,2-5 12,-5 21 30,-1-1 0,-2-1 0,-2 0 0,-2-1 0,0-1 0,-3-1 0,-29 41 0,-5 1 36,-31 42 23,68-96-85,-1-2 1,-1 0-1,-28 21 0,40-36-22,0 1 0,-1-2 1,1 1-1,-1-1 0,0 0 0,-1 0 0,1-1 1,-1-1-1,1 1 0,-1-1 0,0-1 0,0 1 0,0-1 1,-11-1-1,13 0 0,0-1 0,0 0 1,1-1-1,-1 1 0,1-1 1,-1 0-1,1-1 0,-1 1 1,1-1-1,0-1 0,0 1 1,1-1-1,-1 0 0,1 0 1,0-1-1,0 0 0,0 0 1,0 0-1,-4-7 0,7 9 0,0 1-1,1-1 1,0 1-1,-1-1 1,1 0-1,0 0 1,0 0-1,0 0 1,1 1-1,-1-1 0,1 0 1,0 0-1,-1 0 1,1 0-1,1 0 1,-1 0-1,0 0 1,1 0-1,-1 0 0,1 0 1,0 0-1,0 0 1,0 0-1,0 1 1,1-1-1,-1 0 1,1 1-1,0-1 1,-1 1-1,1 0 0,0-1 1,0 1-1,4-3 1,8-5-27,-1-1 1,1 2 0,0 0-1,20-8 1,64-22 102,141-24 410,-59 18-1107,-132 31-4304,80-37 1,-70 23 499,4-3-3008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55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405 45 1728,'1'-1'105,"0"0"1,0 0-1,1 1 1,-1-1-1,0 0 1,0 0-1,1 1 1,-1-1-1,0 0 1,1 1-1,-1-1 1,0 1-1,1 0 1,-1 0-1,1-1 1,-1 1-1,1 0 1,1 0-1,14-2 1949,-15 1-1578,0 0-1,0 0 0,0 1 0,-1-2 1,1 1-1,0 0 0,2-3 0,-3 4-265,-1 0-1,1-1 0,-1 1 1,0-1-1,1 1 0,-1-1 1,1 1-1,-1-1 0,0 1 1,1-1-1,-1 1 1,0-1-1,0 0 0,0 1 1,1-1-1,-1 0 0,0 1 1,0-1-1,0 1 0,0-1 1,0 0-1,0 1 0,0-1 1,0 0-1,0 1 0,0-1 1,-1 0-1,0 0-89,0 0 0,0 1-1,0-1 1,0 1 0,0-1-1,0 1 1,0 0 0,0-1-1,0 1 1,0 0 0,0 0-1,0-1 1,0 1-1,-1 0 1,1 0 0,0 1-1,0-1 1,0 0 0,-1 0-1,-24 5 768,12 0-784,1 1 0,0 0 0,0 1 1,1 1-1,0-1 0,0 2 0,1 0 0,0 0 0,0 1 0,1 0 0,-11 15 0,-3 8 57,0 2 0,-18 37 0,28-47-200,9-17 46,1 0 0,-1 0 0,2 0 0,-1 1 0,1-1 0,0 1 1,1 0-1,0 0 0,0 0 0,0 13 0,2-18 7,0 0-1,0 0 1,0 0-1,1 0 1,0-1-1,-1 1 1,1 0-1,1 0 1,-1-1-1,4 8 1,-4-10 12,0 1 0,1-1 1,-1 1-1,1-1 0,-1 1 1,1-1-1,0 0 0,-1 0 1,1 0-1,0 0 0,0 0 1,0 0-1,0 0 0,0-1 0,0 1 1,0 0-1,0-1 0,0 0 1,0 0-1,0 1 0,0-1 1,2-1-1,4 1 78,0-1-1,0 0 1,0 0 0,0-1-1,0 0 1,0-1 0,0 0-1,-1 0 1,0 0 0,1-1 0,-1 0-1,0-1 1,-1 1 0,1-1-1,-1-1 1,9-9 0,-5 5-51,-1-2 0,0 1 0,-1-1-1,0 0 1,-1-1 0,-1 0 0,0 0 0,7-20 0,-9 13 68,0 0 0,-1 0 0,-1 0 0,0 0-1,-3-33 1,1 14-300,9 61 89,-2 8 121,-2 0-1,2 49 1,-4-41 57,0 7 109,-3 0-1,-1 0 0,-11 63 1,1-46-6,-35 112 1,35-142-55,-2 0 1,-1 0-1,-1-1 0,-2-1 1,-1-1-1,-27 35 1,39-57-39,1-1 0,-1-1 0,0 1 0,0-1 0,0 0 0,-1 0 0,-11 6 0,16-10-70,-1 0 0,0 0 0,0 0 1,0 0-1,0 0 0,0 0 0,0-1 0,0 1 1,0-1-1,0 0 0,0 0 0,0 0 1,0-1-1,0 1 0,0-1 0,0 1 0,0-1 1,1 0-1,-1 0 0,0 0 0,0-1 0,1 1 1,-4-3-1,-1-1-37,0-1 0,1 0 0,-1 0 0,1-1 0,1 1 0,-1-1 0,1-1 0,1 1 0,-1-1 0,1 0 0,-3-9 0,-3-11-111,-14-55 1,23 75 109,-1 0-1,1 0 1,1 0 0,-1 0-1,1 0 1,1 0-1,-1 0 1,1 0 0,1 0-1,0 0 1,0 0-1,0 1 1,1-1 0,0 1-1,5-9 1,-3 8-10,0 0 1,0 1 0,1 0-1,0 0 1,1 0 0,-1 1-1,1 0 1,0 0 0,1 0-1,0 1 1,-1 1 0,2-1-1,9-3 1,21-6 125,0 3-1,0 1 1,64-6 0,34-9 116,-102 18-2483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55.6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5 10720,'-8'-5'3968,"-2"5"-3072,6 5 1759,4 4-159,0-3-1376,0 3 704,0-1-1728,0-3-288,-5-5 96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1:57.5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21 4640,'-1'-3'411,"-2"-8"687,3 11-1071,0-1-1,0 1 1,0 0 0,0 0 0,0 0 0,0-1-1,0 1 1,0 0 0,0 0 0,0 0 0,0 0-1,0-1 1,0 1 0,0 0 0,0 0 0,0 0-1,0 0 1,0-1 0,0 1 0,0 0 0,0 0-1,0 0 1,0 0 0,0-1 0,1 1-1,-1 0 1,3-1 3245,7 28 962,-7-9-3495,-1 1 1,-2 36-1,-7 41 1092,4-70-1379,-66 469 2361,53-394-2164,10-57-474,-10 46 274,61-246-7,-38 131-425,1 0 0,1 1 0,1 0-1,1 1 1,1 0 0,20-28 0,-31 49-31,1 0 0,0 0 1,0 0-1,-1 0 1,1 1-1,0-1 1,0 0-1,1 1 1,-1-1-1,5-1 0,-6 3 12,0-1 0,0 1 0,0 0 0,0 0 0,0 0 0,0 0 0,0 0 0,0 0 0,0 0 0,1 0 0,-1 0 0,0 1 0,0-1 0,0 0 0,0 1 0,0-1 0,0 1 0,0-1 0,0 1 0,0-1 0,-1 1 0,1 0 0,0-1 0,0 1 0,0 0 0,-1 0 0,1 0 0,1 1 0,2 5 50,0 0 0,0 1 0,-1 0 0,0-1 0,0 1 0,-1 1 0,0-1 0,0 0 0,0 11 0,-1-11-22,2 14 147,-1 31-1,-2-31 29,5 29 0,-3-36-154,-1-4-39,0-1 0,1 0-1,1 0 1,0-1 0,4 12 0,-6-18 5,0-1-1,1 0 1,-1 0-1,0 0 1,1 0 0,-1 0-1,1-1 1,0 1 0,-1 0-1,1-1 1,0 1 0,0-1-1,0 1 1,0-1 0,0 0-1,1 0 1,-1 0-1,0 0 1,0 0 0,1-1-1,-1 1 1,0-1 0,1 0-1,-1 1 1,1-1 0,-1 0-1,4-1 1,7 0-7,0-1 1,-1 0-1,0-1 1,0 0 0,0-1-1,0-1 1,0 0-1,-1 0 1,0-1-1,0-1 1,11-8-1,-6 2 6,0-1 0,-1 0 0,0-2 0,-1 0-1,21-32 1,42-76-39,-38 58 76,-35 60-62,15-29 385,-18 33-332,0 0 1,0 0-1,-1 0 1,1 0-1,-1 0 0,1 0 1,-1 0-1,0 0 1,1-1-1,-1 1 0,0 0 1,-1 0-1,1 0 1,-1-4-1,1 5-41,0 1-1,0-1 1,-1 1 0,1 0-1,0 0 1,0-1 0,0 1 0,-1 0-1,1-1 1,0 1 0,0 0 0,-1 0-1,1-1 1,0 1 0,-1 0-1,1 0 1,0 0 0,-1-1 0,1 1-1,0 0 1,-1 0 0,1 0-1,0 0 1,-1 0 0,1 0 0,-1 0-1,1 0 1,0 0 0,-1 0-1,1 0 1,0 0 0,-1 0 0,1 0-1,-1 0 1,1 0 0,0 0-1,-1 0 1,1 0 0,0 1 0,-1-1-1,1 0 1,0 0 0,-1 0 0,1 1-1,0-1 1,0 0 0,-1 0-1,1 1 1,0-1 0,0 0 0,-1 1-1,-14 16-80,6-3 108,2 1 1,-1-1 0,2 1 0,0 0 0,-4 19 0,-2 2 9,4-14-38,-46 139 132,48-142-93,1 0 1,1 0-1,1 0 0,-2 25 1,6-44-22,-1 1 1,0-1-1,0 0 1,0 0-1,1 1 1,-1-1-1,0 0 1,0 0-1,1 0 1,-1 1-1,0-1 1,1 0-1,-1 0 1,0 0 0,0 0-1,1 0 1,-1 0-1,0 0 1,1 0-1,-1 0 1,0 0-1,1 0 1,-1 0-1,0 0 1,1 0-1,-1 0 1,0 0-1,1 0 1,-1 0 0,3-1 4,-1 0 0,0 0 0,0 0 0,0-1 1,0 1-1,0 0 0,0-1 0,0 1 0,-1-1 1,1 0-1,-1 0 0,1 0 0,-1 1 1,1-1-1,1-5 0,2-3-10,0 0 1,3-13-1,3-14-51,11-69 0,-2 4-19,-18 96 21,-1 0-1,0 0 0,1-11 1,2 27-341,6 49 199,3 15 35,-7-46 165,1 1 109,13 34-1,-16-54-101,0-1 0,0 0-1,0 0 1,1 0-1,0 0 1,0-1 0,1 0-1,9 9 1,-14-15-4,0 0 0,1 0 1,-1 0-1,1 0 0,-1 0 1,1 0-1,-1-1 0,1 1 0,0 0 1,-1-1-1,1 1 0,0-1 1,0 0-1,-1 1 0,1-1 0,0 0 1,0 0-1,-1 0 0,3-1 1,0 0 4,0 0 0,0 0 1,-1 0-1,1 0 0,0-1 1,0 0-1,-1 0 0,4-3 1,4-2-5,-2-1 0,1-1 1,-1 0-1,11-13 0,7-15 9,-2-1 0,-1-2 0,26-62-1,16-26-194,-59 115 117,-5 10 32,-1 0-1,0 0 1,1 0 0,-1 1 0,1-1 0,0 0 0,0 1-1,0 0 1,0-1 0,0 1 0,5-4 0,-7 6 9,1 0 1,0 0 0,-1 0-1,1 0 1,-1 0-1,1 0 1,0 0-1,-1 0 1,1 0-1,-1 0 1,1 0 0,0 0-1,-1 1 1,1-1-1,-1 0 1,1 0-1,-1 1 1,1-1 0,-1 0-1,1 1 1,-1-1-1,1 0 1,-1 1-1,1-1 1,-1 1 0,1-1-1,-1 1 1,0-1-1,1 1 1,-1-1-1,0 1 1,1 0 0,9 21-66,-10-21 64,9 27-1,-2 0 0,0 0 0,-3 1 0,3 44 0,0-5 31,-4-42 90,-1 42-1,-2-58-80,-1 0-1,0 0 0,-1 0 0,0 0 1,-1 0-1,1-1 0,-6 12 1,7-19-23,0 0 1,-1-1-1,1 1 0,0 0 1,-1-1-1,1 1 1,-1-1-1,1 0 0,-1 1 1,0-1-1,1 0 0,-1 0 1,0 0-1,0 0 1,0 0-1,0-1 0,0 1 1,0-1-1,0 1 1,0-1-1,0 1 0,0-1 1,0 0-1,0 0 0,-5-1 1,-2 0 37,-1 0 1,0-1 0,0 0-1,-9-4 1,9 4-94,0-1 0,0-1-1,0 0 1,0-1 0,1 1 0,-1-2 0,1 1 0,0-2 0,1 1 0,-12-12-1,19 18 33,1-1-1,-1 1 0,1-1 1,0 1-1,-1 0 0,1-1 1,0 1-1,-1-1 0,1 1 0,0-1 1,0 1-1,0-1 0,-1 1 1,1-1-1,0 0 0,0 1 1,0-1-1,0 0 0,0 1 11,0 0-1,0-1 1,1 1 0,-1 0-1,0-1 1,0 1 0,0 0-1,0 0 1,1-1-1,-1 1 1,0 0 0,0 0-1,1 0 1,-1-1-1,0 1 1,0 0 0,1 0-1,-1 0 1,0 0 0,1 0-1,-1 0 1,0 0-1,1-1 1,23 0 111,-18 2-96,136 7 169,-120-8-1550,41-6-1,-51 4-1386,0-1 0,22-8-1,0-4-5291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4:4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2 204 2400,'-2'1'15273,"23"5"-12390,22 3-2229,-37-8-469,0-1 0,0 0 1,1-1-1,-1 1 0,0-1 0,0-1 0,1 1 1,-1-1-1,10-4 0,5-4 242,26-17-1,-7 4-144,166-95 224,-184 106-574,-18 10 91,1 0 0,-1-1 1,0 1-1,6-6 0,-12 10 7,-9 9 13,0-1 0,0 0 1,-27 17-1,-31 12-41,-74 37 103,47-41 65,88-33-122,0 0 0,-1-1 0,1 0 0,-1 0 0,-8-2 0,98-5 1346,-47 2-1216,53 1 0,76 9 227,-139-6-312,-16 0-8,1 0 0,-1 1 0,0-1 0,0 2 0,11 2-1,-18-4-41,0 0-1,0 0 0,0 0 0,0 0 0,0 0 0,0 0 1,0 0-1,0 0 0,0-1 0,0 1 0,0 0 0,0-1 0,0 1 1,0 0-1,0-1 0,0 1 0,0-1 0,0 0 0,0 1 1,0-1-1,-1 0 0,1 1 0,0-1 0,0-1 0,3-2-17,-1 1 0,0-1 0,-1 0 0,4-6 0,37-69-205,-10 21-3101,-23 40-1871,2 7 1461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02.5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1 983 4064,'13'1'9435,"12"-2"-6657,27-8-2010,-39 6-612,0-1 0,0-1 0,-1 0 0,0 0 1,0-2-1,0 1 0,11-10 0,-7 4-44,-1-1 0,0 0 0,-1-1 0,15-19 1,-3-3 45,-2 0 0,-2-2 0,30-65 0,-51 100-150,65-151 487,-53 119-366,-2-1 1,10-54-1,-8 14 455,5-146 0,-18 214-227,0 22-421,-32 288 363,6-38-104,21-209-219,4-21 159,0 0 0,9 65 0,-8-97-124,0-1 0,1 1 0,-1 0 0,1-1 0,-1 1 0,1 0 0,-1-1 0,1 1 0,0-1 0,0 1 0,0-1 0,0 1 0,0-1 0,0 0 0,0 1 0,0-1 0,1 0 0,1 2 0,-2-3-1,0 0 1,0 1-1,1-1 1,-1 0-1,0 1 1,0-1-1,0 0 1,0 0-1,0 0 1,0 0-1,1 0 1,-1-1-1,0 1 1,0 0-1,0 0 0,0-1 1,0 1-1,0 0 1,0-1-1,0 0 1,0 1-1,0-1 1,0 1-1,0-1 1,0 0-1,-1 0 1,1 1-1,0-1 1,0 0-1,-1 0 0,2-1 1,13-17-41,-1-1 0,18-35 0,5-6-93,34-41 336,-66 91-293,-9 22-213,-4 21 270,1 0 0,2 0 1,-1 58-1,5-76 48,1-1 15,0 0-1,1 1 1,3 20 0,-3-31-19,-1-1 1,1 1-1,0-1 0,-1 0 0,1 1 0,0-1 1,0 0-1,0 0 0,1 0 0,-1 0 1,0 0-1,1 0 0,0 0 0,-1 0 0,1 0 1,0-1-1,0 1 0,0-1 0,0 1 1,0-1-1,0 0 0,0 0 0,1 0 1,-1 0-1,5 1 0,-5-2 8,0 0-1,1 0 1,-1 0 0,0-1-1,0 1 1,1-1 0,-1 1-1,0-1 1,0 0 0,0 0-1,0 0 1,0 0 0,0 0-1,0-1 1,0 1 0,0 0-1,0-1 1,2-2 0,1-2-11,1 1 0,-1-2 0,0 1 0,5-9 0,-4 4-9,0-1 1,-1 0 0,0 0-1,-1 0 1,0 0 0,-1-1-1,3-24 1,-5 28 16,-1-1 1,0 1-1,0-1 1,-1 1-1,0-1 1,-1 1-1,0-1 0,-1 1 1,1 0-1,-2 0 1,-5-12-1,6 15-48,-1 1 0,0 0 0,0 0 0,0 1-1,0-1 1,-1 1 0,0 0 0,1 0 0,-2 0 0,1 1 0,0 0-1,-1 0 1,1 0 0,-1 1 0,0 0 0,0 0 0,0 0-1,0 1 1,0-1 0,0 2 0,0-1 0,-1 1 0,1 0 0,0 0-1,-10 2 1,16-3 7,-1 1 0,0 0 0,0 1 0,1-1-1,-1 0 1,0 0 0,0 0 0,1 0 0,-1 0-1,0 1 1,1-1 0,-1 0 0,0 1 0,1-1 0,-1 1-1,0-1 1,1 0 0,-1 1 0,1-1 0,-1 1-1,1 0 1,-1-1 0,1 1 0,-1-1 0,1 1 0,0 0-1,-1-1 1,1 1 0,0 0 0,-1-1 0,1 1-1,0 0 1,0 0 0,0-1 0,0 1 0,0 0-1,0 0 1,0-1 0,0 1 0,0 0 0,0 0 0,0-1-1,0 2 1,1 1 18,0-1 0,1 1 0,-1-1-1,0 1 1,1-1 0,-1 1 0,1-1 0,0 0-1,3 4 1,-1-4-4,-1 1 1,0-1-1,1 0 0,-1 0 0,1 0 0,0-1 1,-1 1-1,1-1 0,0 0 0,0 0 0,0 0 0,0 0 1,0-1-1,0 0 0,0 0 0,5 0 0,8-2 27,0 0-1,26-8 1,-26 6 98,272-74-129,-285 77 48,0 0 1,1 0 0,-1 0-1,0 1 1,9 0-1,-11 0-16,0 0-65,-3 9 65,-2 6-12,0 1 0,1 17 1,-3 13 34,0 0-9,2 77-1,3-97 34,0-25-65,0 1 1,0-1 0,0 0-1,0 0 1,0 1 0,1-1 0,-1 0-1,0 0 1,1 0 0,-1 1 0,0-1-1,1 0 1,0 0 0,-1 0-1,2 1 1,-2-1-4,1-1 1,-1 0-1,0 1 0,1-1 1,-1 0-1,1 1 0,0-1 1,-1 0-1,1 0 0,-1 1 1,1-1-1,-1 0 0,1 0 1,0 0-1,-1 0 0,1 0 0,-1 0 1,1 0-1,-1 0 0,1 0 1,0 0-1,0 0 0,1-1 9,1 0 1,-1 0-1,0 0 0,0 0 0,0-1 0,0 1 0,0 0 0,0-1 0,-1 1 0,1-1 0,0 0 0,-1 0 0,4-3 1,-1-4 19,0 0 1,0 0-1,0 0 1,-1 0-1,0 0 1,-1-1-1,0 1 1,1-13-1,-1-3 83,-1 0-1,-3-25 1,1 40-87,0 0 1,0 0 0,-1 0 0,-1 0 0,-6-17 0,7 23-65,1 1 0,-1-1 0,0 0 0,0 1-1,-1 0 1,1-1 0,0 1 0,-1 0 0,0 0 0,0 0-1,0 1 1,0-1 0,0 1 0,-1 0 0,1 0 0,-1 0-1,-5-2 1,5 3 17,3 1-53,12 4 154,3-1 71,1 0-1,0-1 1,-1 0-1,1-2 1,0 1-1,18-3 1,6 1-7,-8 0-180,54-10 0,-10-3-4667,-64 12 3132,20-7-5985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02.8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14 112 10976,'-14'-7'4064,"46"2"-3168,44-6-257,-31 7 737,13-1-896,0-6 160,11-1-384,12 4 32,17-4-160,10 4-1600,-13 0 768,-14-1-4767,-9-2 3007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09.9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15 901 3808,'-14'-5'9182,"13"4"-8853,2-9 7431,2 1-6427,-1 1-3548,6-16 2503,1 0 0,1 0 0,1 2 0,1-1 0,0 1 0,2 1 0,1 0 0,26-28 0,17-11 10,82-65 1,-121 109-182,-10 9-72,3-4 92,0 0 0,1 2 1,0 0-1,27-15 0,-39 24-115,0-1-1,0 1 1,0 0 0,0-1 0,0 1 0,0 0-1,0-1 1,0 1 0,0 0 0,0 0-1,0 0 1,0 0 0,0 0 0,0 0 0,0 0-1,0 0 1,0 0 0,0 1 0,0-1-1,0 0 1,0 1 0,0-1 0,0 1-1,0-1 1,-1 1 0,1-1 0,0 1 0,0-1-1,0 1 1,-1 0 0,1 0 0,0-1-1,-1 1 1,1 0 0,0 0 0,-1 0-1,1 0 1,-1 0 0,0 0 0,1-1 0,0 3-1,0 2 38,0 0 1,0 1-1,0-1 0,-1 0 0,1 1 0,-2 8 0,-3 24 181,-11 45 0,4-21-128,-34 155 267,53-247-197,27-93-63,-30 108-107,2 0-1,0 0 1,0 1 0,2 0 0,0 0 0,13-15 0,-5 11-50,0 1 0,1 1 0,1 1 0,31-20 1,-21 18-37,0 1 0,55-21 0,-78 34 72,1 1-1,0 0 1,0 0 0,11-1-1,-15 3 3,-1 0 0,0 0 0,0 0 0,0 0 1,0 0-1,0 1 0,0-1 0,0 1 0,0-1 0,0 1 0,0 0 0,0 0 0,0 0 0,0 0 0,0 0 0,-1 0 0,1 1 0,0-1 0,1 2 0,0 1 1,0 0-1,0 0 0,0 0 1,-1 0-1,1 0 1,-1 1-1,0-1 0,-1 1 1,1-1-1,-1 1 1,2 8-1,-1 4 30,-1 35 1,0-6-59,1-31 15,0-1 0,1 0 1,8 24-1,-9-31 30,1 1-1,1 0 0,-1-1 0,1 0 1,0 0-1,1 0 0,10 12 1,-14-18-16,0 1 1,1-1 0,-1 0-1,1 0 1,-1 0 0,1 0-1,-1 0 1,1 0 0,-1 0-1,1-1 1,0 1 0,-1-1-1,1 1 1,0-1 0,-1 0-1,1 1 1,0-1 0,2 0-1,-2-1 5,1 1 0,0-1 0,-1 1 0,1-1 0,-1 0 0,0 0 0,1 0-1,-1 0 1,0-1 0,1 1 0,1-2 0,5-5 20,0-1-1,-1 1 1,0-2 0,9-12-1,-14 18-21,108-154 279,-106 149-288,0 0 1,-1 0-1,0 0 0,5-16 1,-9 22-13,1 0 0,0 0 0,0 0 1,-1 0-1,0 0 0,0 0 1,0 0-1,0 0 0,0 0 1,0 0-1,-1 0 0,1 0 0,-1 0 1,0 0-1,0 0 0,0 1 1,0-1-1,-1 0 0,-1-3 1,2 6-17,0-1 0,1 0 1,-1 1-1,0-1 1,0 1-1,0-1 1,0 1-1,1-1 1,-1 1-1,0-1 1,0 1-1,0 0 1,0 0-1,0-1 1,0 1-1,0 0 1,0 0-1,0 0 1,0 0-1,0 0 1,0 0-1,0 1 0,0-1 1,0 0-1,0 0 1,0 1-1,0-1 1,0 0-1,1 1 1,-1-1-1,0 1 1,-1 0-1,-2 2-27,-1 0-1,1 0 1,0 0-1,-7 7 1,3 0 54,0 0 0,1 1 0,0-1 0,1 1 0,0 1 1,1-1-1,0 1 0,1 0 0,0 0 0,1 1 1,0-1-1,1 1 0,-1 13 0,1-6 18,2 0 0,0 0 1,1-1-1,1 1 0,1 0 0,1-1 0,11 33 1,-14-47 17,1-1 1,-1 0-1,1 0 1,1 0 0,-1 0-1,1 0 1,-1-1 0,1 1-1,4 4 1,-5-7-12,-1 0 0,1 0 0,-1 0 0,1 0 0,0 0 1,-1 0-1,1 0 0,0 0 0,0-1 0,0 1 0,-1-1 0,1 1 0,0-1 0,0 0 0,0 0 1,0 0-1,0 0 0,0 0 0,0 0 0,0 0 0,0-1 0,0 1 0,-1-1 0,4 0 1,13-8 64,-1-1 0,0 0 0,0-1 0,-1 0 0,22-22 0,-23 21-76,190-161 168,-157 136-107,21-19 43,-61 50-73,-7 5-22,0 0 0,0 0 0,1 0 0,-1 0 0,0 0 0,0 0 0,0 0 0,0 0-1,0 0 1,0 0 0,0 0 0,-1-1 0,1 1 0,1-2 0,-8 7-107,-8 14 63,1 1 1,1 0-1,-13 27 1,13-24 25,-9 21 118,-29 84 1,49-122-108,-11 35 45,11-37-47,1 0-1,-1 0 1,1 0 0,0 0-1,0 1 1,0-1-1,0 0 1,0 0 0,1 0-1,1 6 1,-2-9-1,0 1 0,1-1 0,-1 1 0,1-1 0,-1 1 1,0-1-1,1 1 0,-1-1 0,1 0 0,-1 1 0,1-1 0,0 0 0,-1 1 1,1-1-1,-1 0 0,1 0 0,-1 0 0,1 0 0,0 1 0,-1-1 1,1 0-1,-1 0 0,1 0 0,0 0 0,-1 0 0,1 0 0,-1 0 0,1-1 1,0 1-1,-1 0 0,1 0 0,-1 0 0,1-1 0,0 1 0,-1 0 0,1-1 1,23-13 106,-15 7-118,0 0 0,0-1 0,-1 0 0,12-15 0,25-42-71,-24 34 144,-13 18-42,19-26-38,40-45 0,-49 63-12,-14 15 18,1 0 0,0 0 0,1 0 0,11-8 0,-22 35-139,-1 9 5,-5 38-1,6-32 163,-3 25-34,-2 92 1,10-153 8,3 28-27,-3-28 38,0 1-1,0 0 1,0-1-1,1 1 0,-1-1 1,0 1-1,0-1 1,0 1-1,0-1 1,1 1-1,-1-1 0,0 1 1,1-1-1,-1 1 1,0-1-1,1 0 0,-1 1 1,0-1-1,1 1 1,-1-1-1,1 0 0,-1 1 1,1-1-1,-1 0 1,1 0-1,-1 1 0,1-1 1,-1 0-1,1 0 1,-1 0-1,1 0 1,-1 0-1,1 0 0,-1 1 1,1-1-1,-1 0 1,1 0-1,-1-1 0,1 1 1,0 0-1,-1 0 1,1 0-1,-1 0 0,1 0 1,-1-1-1,1 1 1,0-1-1,3-2 1,-1 0 1,1 0-1,-1-1 0,0 0 0,0 0 0,0 0 0,-1 0 1,1 0-1,-1 0 0,0-1 0,3-6 0,3-6 4,16-26 39,1 1 0,35-42 0,73-70-70,-112 131 30,-1-1 0,-1 0 0,-2-2 0,0 0 0,-2-1 0,0-1 0,13-37 0,26-106-108,-45 119-144,-10 49-31,-3 8 91,-5 10 18,-24 53-129,-72 133 337,80-157-45,-30 74 1,46-94 8,1 0 0,1 1 0,1 0 0,-5 50 0,11-69 1,-1 1 0,1 0 0,1 0-1,-1-1 1,1 1 0,0 0 0,3 9 0,-3-14 3,0 0 0,-1 0 0,1-1 0,0 1 0,0-1 0,0 1-1,0-1 1,0 1 0,1-1 0,-1 0 0,0 1 0,1-1 0,-1 0 0,1 0 0,-1 0 0,1 0 0,-1 0 0,1 0 0,0-1 0,-1 1 0,1 0 0,0-1 0,0 0 0,-1 1 0,1-1 0,0 0 0,0 0 0,0 0 0,-1 0 0,1 0 0,3-1-1,6-1 12,-1 0-1,0-1 1,0 0-1,-1-1 1,1 0-1,-1-1 1,18-10-1,59-50-12,-68 51-1,121-93-128,-116 93 189,-19 11-66,0 1 0,1-1 0,-1 0-1,6-5 1,-9 7-75,-1 22 63,-2 17-33,1-18 21,3 29 1,4 35-53,-6-82 71,1-1 0,-1 0 0,0 1 0,1-1-1,-1 0 1,1 1 0,-1-1 0,1 0-1,-1 0 1,1 1 0,0-1 0,0 0-1,0 0 1,0 0 0,0 0 0,0 0-1,0 0 1,1 1 0,-1-2 1,0 1 0,0-1 0,0 0 1,-1 1-1,1-1 0,0 0 0,0 0 0,0 1 1,0-1-1,0 0 0,0 0 0,0 0 0,-1 0 0,1 0 1,0-1-1,0 1 0,0 0 0,0 0 0,0 0 1,0-1-1,-1 1 0,1-1 0,0 1 0,0 0 1,0-1-1,-1 1 0,1-1 0,0 0 0,0 0 0,200-166 4,-204 173-84,0 0 0,0 1 0,0-1 0,-2 11 0,-13 40 105,9-26-24,-10 41-94,17-63 68,1 1 1,0 0-1,0-1 0,1 1 1,2 15-1,-2-23 27,0 0 0,0 0 0,1-1 0,-1 1 0,1 0 0,-1 0 0,1-1 0,0 1 0,0 0 0,0-1 0,0 1 0,0-1 0,0 1 0,0-1 0,0 1 0,0-1 0,1 0 0,-1 1 0,0-1 0,4 2 0,-3-3 8,0 1 0,1 0-1,-1 0 1,1-1 0,-1 1-1,1-1 1,-1 0 0,1 0 0,-1 0-1,1 0 1,-1 0 0,1 0-1,3-1 1,3-2 21,1 0 0,-1 0 1,0-1-1,0 0 0,0-1 0,11-7 0,-6 1-34,0 0 1,0-1-1,-1 0 0,-1-1 1,0-1-1,0 0 0,18-30 1,-28 40 2,1-1 0,-1 1 0,0-1 0,0 1 0,-1-1 0,1 0 0,-1 0 0,0 0 0,0 0 0,-1 0 0,0 0 0,1 0 0,-2 0 0,1 0 0,0 0 0,-1 0 0,0 0 0,0 0 0,-1 0 0,0 1 0,1-1 0,-1 0 0,-1 1 0,1-1 0,-1 1 0,1 0 0,-1 0 0,-1 0 0,1 0 0,0 1 0,-1-1 0,0 1 0,0 0 0,0 0 0,0 0 0,-6-3 0,2 2-46,0 0 0,-1 0 0,0 1 0,0 0 0,0 0 0,0 1 0,-1 0 0,1 1-1,0 0 1,-12 0 0,4 0-89,13-1 23,12 2 23,65-1-50,-20-1 165,0 3-1,67 9 1,-106-7-11,0-1 0,0 2 0,25 9 1,-36-12 6,0 1 0,0-1 1,0 1-1,0 0 1,0 0-1,0 0 1,0 0-1,-1 1 0,1-1 1,-1 1-1,1 0 1,-1-1-1,0 1 1,0 0-1,0 0 0,-1 0 1,1 1-1,-1-1 1,0 0-1,2 7 0,-2 2 70,0 1 0,0 0-1,-1-1 1,-1 1-1,-1 0 1,-5 24 0,1-3 66,6-25-149,0-8-4,0 0-1,0 0 1,0 0-1,0 0 1,0 0-1,0 0 1,0 1-1,0-1 1,-1 0-1,1 0 0,0 0 1,-1 0-1,0 2 1,1-11-87,4-11 66,2 0 0,0 0 0,1 1 0,13-25 0,-20 43 14,17-31-34,-16 29 31,1-1 0,0 1 0,0 0 0,0-1 0,0 1 0,0 0 0,0 0 0,0 0 0,5-2 0,-7 4-2,1 0-1,-1 0 1,1-1-1,0 1 1,-1 0-1,1 0 1,-1 0-1,1 0 1,0 0-1,-1 0 1,1 0-1,-1 0 1,1 0-1,-1 1 0,1-1 1,0 0-1,-1 0 1,1 0-1,-1 1 1,1-1-1,-1 0 1,1 1-1,-1-1 1,1 0-1,-1 1 1,0-1-1,1 1 0,-1-1 1,1 0-1,-1 1 1,0-1-1,0 1 1,1-1-1,-1 2 1,9 18-26,-4 6 119,-1 0 0,2 43 0,-3-29 11,-2-20-5,-1-12-45,0-1-1,1 1 0,0-1 1,0 1-1,4 11 0,-5-19-41,1 1 0,-1-1 0,0 1 0,0-1 0,0 1 0,1-1 0,-1 1 0,0-1 0,1 1 0,-1-1 0,0 0 0,1 1-1,-1-1 1,0 1 0,1-1 0,-1 0 0,1 1 0,-1-1 0,1 0 0,-1 0 0,1 1 0,-1-1 0,1 0 0,-1 0 0,1 0 0,-1 0 0,1 1 0,0-1 0,0-1 5,0 1 1,1 0-1,-1-1 1,0 1-1,0 0 1,0-1-1,0 0 1,0 1-1,0-1 1,0 0-1,-1 1 1,1-1-1,1-1 1,3-3 31,0-1 1,-1 0-1,6-8 1,38-71 53,34-51-58,-39 83-17,-10 14-46,-7 11-99,-20 37 79,-4 0 35,-1 0 0,0 0 0,-1 0 0,0 0 0,0 0 0,-1 0 0,0 0 0,-2 9 0,-1 12 11,-3 30 53,-2 0 0,-3 0 0,-23 69 0,33-125-32,1 1 1,-1-1 0,0 0 0,0 0-1,-1 0 1,1 0 0,-1-1-1,0 1 1,0-1 0,0 1-1,0-1 1,-5 3 0,6-5-58,1 0 0,-1 1 0,0-1 1,0-1-1,0 1 0,0 0 0,0 0 0,0-1 0,0 1 1,-1-1-1,1 0 0,0 1 0,0-1 0,0 0 0,0 0 1,-1-1-1,1 1 0,0 0 0,0-1 0,0 1 0,0-1 1,0 0-1,0 1 0,0-1 0,0 0 0,-3-2 0,-10-6-300,12 8 301,0-1 0,0 1 0,0-1 1,0 0-1,0 0 0,0 0 0,0-1 1,0 1-1,1-1 0,0 1 0,-1-1 1,-1-3-1,-1-3 27,4 8-9,0 0 0,0-1 0,0 1-1,1 0 1,-1-1 0,1 1 0,-1-1 0,1 1 0,-1-3 0,1 3 9,0 0 1,0 1 0,0-1 0,1 0 0,-1 0 0,0 1-1,1-1 1,-1 0 0,0 1 0,1-1 0,-1 0-1,1 1 1,-1-1 0,1 1 0,-1-1 0,1 1 0,0-1-1,-1 1 1,1-1 0,-1 1 0,1-1 0,0 1 0,0 0-1,1-1 1,0 0 11,1 0-1,0 0 1,0 0-1,0 1 1,0-1 0,0 1-1,0 0 1,0 0-1,5 0 1,30 6 132,-20-3-67,-2-1 16,110 14 446,-96-14-521,0-1 1,35-4-1,-51 1-45,-1 0 0,0-1 0,0 0 1,17-7-1,8-10-2169,-32 17 503,0-1 0,-1-1 0,10-8 0,-13 10 912,0 1 0,0-1-1,0 1 1,-1-1 0,1 1 0,-1-1 0,0 0-1,0 0 1,0 0 0,0 0 0,1-4 0,-1-16-4830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10.4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10 208 9376,'-9'0'4416,"17"1"-1650,22 1 441,217-14 1833,-195 8-4566,5-1-514,-1-3 0,-1-2 0,1-3 0,-2-2 0,80-33 0,2-3-5881,-97 38 3885,45-19-7046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11.1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12 5984,'-12'-11'6780,"17"20"-1715,68 106 871,-49-82-5068,1-2 0,2-1 0,34 30 0,-41-42-595,-1 1 0,-1 0 0,-1 1 1,-1 1-1,22 36 0,-29-40-134,-1 1-1,0-1 0,-1 1 1,-1 0-1,-1 1 1,0 0-1,-1-1 0,1 27 1,-4-29-103,0-1 0,-2 1 1,1 0-1,-2-1 0,0 1 0,-1-1 1,-1 0-1,0 0 0,-1 0 0,0 0 1,-2-1-1,1 0 0,-2 0 0,0-1 1,0 1-1,-1-2 0,-1 1 1,0-2-1,-1 1 0,0-1 0,-1-1 1,0 0-1,-1-1 0,-19 12 0,-71 34-1674,83-46-2447,-31 9 1,42-15-2231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28.6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1066 2656,'0'1'7413,"6"-9"-2335,-3 2-5159,-1-4 624,0 1 1,-1-1-1,0 0 0,-1 0 0,-1-11 1,1-15-17,22-211 411,3-37-121,0 0 249,-26 231-699,0 36-196,1-1 0,3-25 0,-3 44-171,0-1 0,0 0 0,0 0 1,0 0-1,0 0 0,0 0 0,0 0 0,0 0 1,0 0-1,0 0 0,0 0 0,0 0 0,0 0 0,0 0 1,1 0-1,-1 0 0,0 0 0,0 0 0,0 0 0,0 1 1,0-1-1,0 0 0,0 0 0,0 0 0,0 0 0,0 0 1,0 0-1,0 0 0,0 0 0,0 0 0,1 0 1,-1 0-1,0 0 0,0 0 0,0 0 0,0 0 0,0 0 1,0-1-1,0 1 0,0 0 0,0 0 0,0 0 0,0 0 1,0 0-1,0 0 0,0 0 0,1 0 0,-1 0 0,0 0 1,0 0-1,0 0 0,0 0 0,0 0 0,0 0 1,0 0-1,0 0 0,0 0 0,0-1 0,0 1 0,0 0 1,0 0-1,0 0 0,0 0 0,0 0 0,0 0 0,0 0 1,0 0-1,0 0 0,5 8 24,4 12 63,58 149 1428,85 223-209,-132-332-1093,23 56 150,30 44 586,-71-155-853,1 1-1,0-1 0,0 1 1,1-1-1,-1 0 1,1-1-1,0 1 0,6 5 1,-10-10-77,1 0 1,-1 0-1,1 0 0,-1 0 1,1 0-1,-1 1 1,1-1-1,-1 0 1,1 0-1,-1 0 0,1 0 1,-1-1-1,1 1 1,-1 0-1,0 0 1,1 0-1,-1 0 0,1 0 1,-1-1-1,1 1 1,-1 0-1,1 0 0,-1 0 1,0-1-1,1 1 1,-1 0-1,0-1 1,1 1-1,-1 0 0,0-1 1,1 1-1,-1-1 1,0 1-1,1-1 0,9-18 240,-8 14-205,1 0-28,0 1 0,0-1 1,-1 0-1,0 0 0,0 0 1,-1-1-1,1 1 0,0-6 1,1-5 24,62-335 189,-14 59-534,-46 269 83,-1 0-1,0-48 1,-1 60-415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29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 1 5824,'-22'22'1866,"14"-10"-1130,-45 70 4440,28-44-2730,24-36-2357,-9 13 1489,-14 28 0,22-38-1369,0 0 1,0 0 0,0 1 0,1-1 0,0 0 0,0 1 0,0 0 0,0-1-1,1 11 1,1-14-153,-1 0-1,0 0 0,1 0 1,-1 0-1,1 0 0,-1 0 0,1 0 1,0-1-1,0 1 0,0 0 1,0 0-1,0-1 0,0 1 1,0-1-1,1 1 0,-1-1 1,0 1-1,1-1 0,0 0 0,-1 0 1,1 0-1,-1 0 0,1 0 1,0 0-1,0 0 0,0 0 1,0-1-1,0 1 0,3 0 0,3 0 65,0 0 0,-1-1-1,1 0 1,0 0-1,-1-1 1,11-2 0,-7 2-61,1-2 1,-1 0 0,0 0-1,0-1 1,0 0 0,-1-1-1,1 0 1,-1-1 0,0 0 0,-1-1-1,0 0 1,0 0 0,0-1-1,-1 0 1,0 0 0,0-1-1,-1 0 1,0-1 0,-1 0 0,7-12-1,-9 13-17,-1 0-1,0 0 1,0 0 0,0-1-1,1-17 1,-3 23-44,-1 0 1,0 0 0,0 1 0,0-1-1,-1 0 1,1 0 0,-1 0-1,0 1 1,0-1 0,0 0 0,0 1-1,-1-1 1,1 1 0,-1-1-1,0 1 1,-5-6 0,5 7-10,0 1 1,0-1-1,0 0 1,0 1 0,-1-1-1,1 1 1,-1 0-1,1 0 1,-1 0-1,1 0 1,-1 1-1,0-1 1,1 0-1,-1 1 1,0 0-1,1 0 1,-1 0-1,0 0 1,0 0-1,1 0 1,-4 1-1,-5 2-76,0 0-1,0 0 1,-15 7-1,-2 2-475,1 1 0,0 2 0,1 0 0,-28 24 0,52-38-138,-16 16-2227,18-17 2743,-1 1-1,1-1 1,0 1-1,0-1 1,-1 1 0,1-1-1,0 0 1,0 1 0,-1-1-1,1 1 1,0-1-1,0 1 1,0-1 0,0 1-1,0 0 1,0-1 0,0 1-1,0-1 1,0 1-1,0-1 1,0 1 0,0-1-1,0 1 1,0-1 0,0 1-1,1-1 1,-1 1 0,0-1-1,0 1 1,1-1-1,-1 0 1,0 1 0,1-1-1,-1 1 1,0-1 0,1 0-1,-1 1 1,0-1-1,1 0 1,-1 1 0,1-1-1,15 7-3233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33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285 657 2720,'0'-18'2944,"-28"3"4325,26 14-7018,-1 0 0,0 1 0,1-1-1,-1 1 1,0 0 0,0 0 0,1 0 0,-1 0 0,0 0 0,1 1 0,-6 0-1,-25 11 1081,23-7-1045,0 0 1,0 1-1,1 0 0,-1 1 1,2 0-1,-1 1 0,1 0 1,0 0-1,-8 11 0,2 1 72,1 0-1,0 1 1,-10 25-1,18-35-262,0 0-1,2 1 1,-1-1-1,1 1 0,1-1 1,0 1-1,1 0 1,0 0-1,1 19 0,0-29-77,0 0 0,1 0 0,-1 0 0,0-1-1,0 1 1,1 0 0,-1 0 0,1-1 0,0 1 0,-1 0-1,1-1 1,0 1 0,0 0 0,0-1 0,0 0 0,0 1-1,0-1 1,1 1 0,-1-1 0,0 0 0,1 0 0,-1 0-1,1 0 1,-1 0 0,1 0 0,0 0 0,-1 0 0,1-1-1,0 1 1,0-1 0,-1 1 0,1-1 0,0 0 0,0 1-1,0-1 1,-1 0 0,1 0 0,0-1 0,0 1-1,0 0 1,-1 0 0,1-1 0,0 1 0,2-2 0,4-1-3,-1-1 1,0 1 0,-1-1-1,1 0 1,-1-1 0,1 0-1,-1 0 1,-1 0 0,1-1-1,-1 0 1,0 0 0,6-9-1,4-8 60,-1-1-1,11-28 0,-19 40 5,0-1-1,-1 1 0,-1-1 1,0 0-1,-1-1 0,0 1 1,1-21-1,-5 27-148,-1 6 15,-5 10-13,-3 19 89,8-17 69,2 1 1,0-1-1,0 1 0,1-1 1,0 1-1,1-1 0,4 15 1,-4-21-35,-1-1 0,1 1 0,0 0 0,0 0 0,0-1 0,0 1 0,1-1 0,0 0 0,0 0 0,0 0 0,0 0 0,7 5 0,-5-5 5,1 0 0,0 0 1,0 0-1,0-1 0,0 0 0,1 0 1,-1 0-1,10 2 0,-4-3-34,0 1-1,1-2 0,-1 1 0,1-2 0,-1 0 0,1 0 0,-1-1 1,1 0-1,20-6 0,-14 1-70,-1-1 1,0-1-1,0 0 0,-1-1 1,25-18-1,75-66-532,-115 92 569,30-26-15,-2-2 0,0-1 1,26-36-1,-52 61-46,-1-1-1,1 1 1,4-11 0,-8 16 63,0 0 0,0 0 0,0 0 0,0 0 0,0-1 0,1 1 0,-1 0 0,0 0 1,0 0-1,0 0 0,0 0 0,0 0 0,0-1 0,0 1 0,0 0 0,0 0 0,0 0 1,0 0-1,0 0 0,0-1 0,0 1 0,0 0 0,0 0 0,0 0 0,0 0 0,0 0 0,0-1 1,0 1-1,0 0 0,0 0 0,0 0 0,0 0 0,0 0 0,0-1 0,0 1 0,0 0 1,-1 0-1,1 0 0,0 0 0,0 0 0,0 0 0,0 0 0,0-1 0,0 1 0,0 0 1,-1 0-1,1 0 0,0 0 0,0 0 0,0 0 0,0 0 0,0 0 0,-1 0 0,1 0 0,0 0 1,0 0-1,0 0 0,0 0 0,-13 6-164,2 3 148,1 1 0,0 0-1,1 0 1,0 1-1,1 0 1,-10 16 0,-17 23 77,22-34-23,1 1 0,1 0 0,0 1 0,-11 25 0,13-24-20,3-6 8,0 0 0,-7 23 1,12-33-6,1 0 0,-1 0 0,1 0 1,-1 0-1,1 0 0,0 0 0,0 0 1,0 0-1,0 0 0,1-1 0,-1 1 1,1 0-1,0 0 0,0 0 1,0 0-1,0 0 0,0-1 0,3 5 1,-3-7-6,0 1 0,-1 0 1,1 0-1,0 0 0,0 0 1,0 0-1,0-1 0,0 1 1,1-1-1,-1 1 0,0 0 1,0-1-1,0 0 0,0 1 0,1-1 1,-1 0-1,0 0 0,0 1 1,1-1-1,-1 0 0,0 0 1,0 0-1,1-1 0,0 1 1,5-2 36,-1 1 1,0-1-1,10-4 0,-15 5-46,11-5-3,1-1 0,-1-1 0,0 0 0,-1 0 0,0-1 0,0 0 0,15-18 0,2-6-6,26-40 0,-10 4 132,-3-1 0,-3-3 0,31-85 0,-51 111-243,-3-1 0,-2 0 1,11-73-1,-23 117 83,0-1 0,-1 1 0,1-1 1,-1 0-1,0 1 0,0-1 0,0 1 0,-1-1 1,1 1-1,-1-1 0,0 1 0,-1-1 0,-2-5 1,4 9 25,-1 0 1,1 1 0,-1-1-1,1 1 1,-1-1 0,1 0-1,-1 1 1,1-1 0,-1 1-1,0-1 1,1 1 0,-1 0 0,0-1-1,0 1 1,1 0 0,-1-1-1,0 1 1,0 0 0,1 0-1,-1 0 1,0-1 0,0 1-1,0 0 1,0 0 0,1 0 0,-1 1-1,0-1 1,0 0 0,0 0-1,1 0 1,-1 0 0,0 1-1,0-1 1,1 0 0,-1 1-1,0-1 1,1 1 0,-1-1-1,-1 2 1,-3 1 10,-1 1 0,1 1 0,-9 7 1,2 2 98,-1 1 0,2 0 0,0 1 0,1 0 1,1 1-1,0 0 0,1 0 0,1 0 1,-9 36-1,1 10 262,-9 100 0,23-148-355,-1-3 29,-13 148 352,13-123-241,2 0-1,5 47 1,-4-76-101,1 0-1,-1 0 1,1 0 0,1-1-1,-1 1 1,2-1 0,-1 0-1,5 8 1,-6-11-12,1-1-1,-1 1 0,1-1 1,0 0-1,0 0 1,0-1-1,0 1 1,1 0-1,-1-1 1,1 0-1,-1 0 0,1 0 1,0 0-1,-1-1 1,1 1-1,0-1 1,5 1-1,7 0-38,0 0 0,0-1 1,28-2-1,46-10 17,-73 8-16,-8 2-20,-3 0 37,-1 0 1,0 0-1,1 0 1,7-3-1,7-3-77,-16 6 43,1-1 1,-1 1 0,0-1-1,0 0 1,7-4-1,20-15 45,-18 14-31,-1-1 1,0-1-1,-1 0 1,0-1-1,13-14 0,-17 15 5,34-47-11,-36 49-20,-1 0 0,-1-1 0,1 1 1,-1-1-1,-1 0 0,4-14 0,-4 14-46,-1-1-1,-1 0 1,0-17 0,0 22 42,0 1 1,-1-1 0,0 1-1,1 0 1,-1-1 0,-1 1-1,1 0 1,0 0-1,-1 0 1,0 0 0,1 0-1,-1 0 1,-3-3 0,4 5 23,0 0 0,1 0 0,-1 0 1,0 1-1,0-1 0,0 0 0,0 0 1,0 1-1,0-1 0,0 1 1,0-1-1,0 1 0,-1-1 0,1 1 1,0 0-1,0 0 0,0-1 1,0 1-1,-1 0 0,1 0 0,0 0 1,0 0-1,0 0 0,-1 1 0,1-1 1,0 0-1,0 0 0,0 1 1,0-1-1,0 1 0,0-1 0,0 1 1,-2 1-1,-2 1-25,0 1 1,1 0-1,-1 1 1,1-1-1,-5 7 1,5-6 12,-6 8 87,1 0-1,0 1 1,1 0 0,1 1 0,0 0 0,1 0-1,0 0 1,2 1 0,-1-1 0,2 1-1,-2 17 1,5-26-22,0-1-1,0 0 1,0 0-1,1 1 1,0-1-1,0 0 0,1 0 1,0 0-1,0 0 1,0 0-1,0-1 1,1 1-1,0-1 1,1 1-1,-1-1 1,1 0-1,0 0 1,0-1-1,8 8 0,-8-10-18,0 0 0,-1 0 0,2 0-1,-1-1 1,0 1 0,0-1-1,0 0 1,0-1 0,1 1-1,-1-1 1,0 1 0,5-2-1,7 1 75,31-6 0,15-5-95,-1-3 0,84-31 0,-122 37-1,0-2-1,-1-1 1,0-1 0,0-1-1,-2-1 1,0 0 0,26-25-1,-30 23 11,-8 9-5,-1-1-1,1 0 1,-1 0 0,5-10-1,-8 12-17,0-1-1,-1 1 1,0 0 0,0-1-1,0 1 1,-1-1-1,0 0 1,0 0 0,1-12-1,-3 19 7,0-1 1,0 1-1,0 0 0,0 0 0,0 0 1,0 0-1,0-1 0,0 1 0,0 0 1,0 0-1,0 0 0,0 0 0,0 0 0,0-1 1,0 1-1,0 0 0,0 0 0,-1 0 1,1 0-1,0 0 0,0-1 0,0 1 1,0 0-1,0 0 0,0 0 0,0 0 1,0 0-1,-1 0 0,1-1 0,0 1 0,0 0 1,0 0-1,0 0 0,0 0 0,-1 0 1,1 0-1,0 0 0,0 0 0,0 0 1,0 0-1,-8 4-189,-5 9 40,-47 66-119,37-48 339,5-8 45,2 0 0,0 2 0,-20 43 0,33-61-54,1 0 0,0 0 1,0 0-1,1 0 0,0 0 1,0 0-1,1 0 0,-1 1 1,2-1-1,0 8 0,0-11-6,-1 0 0,1 0 0,0 0 0,1 0 0,-1 0 0,1-1 0,-1 1 0,1 0 0,0-1 0,0 0 0,1 1 0,-1-1 0,1 0 0,-1 0 0,1 0 0,0-1 0,0 1 0,1-1 0,4 4 0,-6-5-32,-1-1-1,1 1 0,0 0 1,0-1-1,0 1 1,0-1-1,0 0 1,0 1-1,0-1 1,0 0-1,0 0 1,0 0-1,0-1 0,0 1 1,0 0-1,0-1 1,0 1-1,0-1 1,0 0-1,-1 1 1,1-1-1,0 0 0,2-2 1,2-2 10,1 1 0,-2-1 0,1-1 0,8-9 0,-3 1-36,-1 0 0,0-1 0,-1 0 0,-1-1 0,0 0 0,8-28 0,-5 11 50,-2-2-1,6-45 0,-14 72-89,0 0 0,-1 0 0,0 1-1,0-1 1,-1 0 0,-1-7-1,2 14 40,0 1-1,0-1 1,0 1-1,0-1 1,0 1-1,0-1 1,0 1-1,0-1 1,-1 1-1,1-1 0,0 1 1,0-1-1,0 1 1,-1 0-1,1-1 1,0 1-1,0-1 1,-1 1-1,1 0 1,0-1-1,-1 1 1,1 0-1,-1 0 0,1-1 1,-1 1-1,0 0-1,1 0-1,-1 0 1,1 0 0,-1 0-1,0 0 1,1 0-1,-1 0 1,1 1-1,-1-1 1,1 0-1,-1 0 1,1 1-1,-1-1 1,1 0 0,-1 1-1,1-1 1,0 0-1,-1 1 1,-2 2 11,1 0 1,-1 1-1,1-1 0,0 0 1,-3 5-1,-5 17 50,2 0 1,-6 28-1,5-17-102,-33 131 113,-41 132 191,71-267-280,-69 174 140,-19 85-147,75-210 95,9-40-191,10-26-236,5-13-10,3-5-174,4-12 254,9-24 77,2 0 0,31-51-1,61-76 0,-75 106 271,-3 0 0,30-83 1,-36 78-7,69-122 0,30 11 127,-94 140 301,3 1 0,54-47-1,-80 75-292,8-6 149,-15 13-321,1 0 0,-1 0 1,0 0-1,0-1 1,0 1-1,0 0 0,0 0 1,0 0-1,0 0 1,1 0-1,-1 0 0,0 0 1,0 0-1,0 0 0,0 0 1,0 0-1,0 0 1,1 0-1,-1 0 0,0 0 1,0 0-1,0 0 0,0 0 1,0 0-1,0 0 1,1 0-1,-1 0 0,0 0 1,0 0-1,0 0 1,0 1-1,0-1 0,0 0 1,0 0-1,0 0 0,1 0 1,-1 0-1,0 0 1,0 0-1,-1 11 285,-7 13-119,0 0 0,-23 44 0,17-41-40,-12 37-1,23-54-85,0 0 0,1-1 1,0 1-1,0 0 0,1 0 1,1 1-1,1 17 0,-1-27-34,0 0 0,0 0 0,0 0 0,0-1-1,0 1 1,0 0 0,1 0 0,-1 0-1,0 0 1,0-1 0,1 1 0,-1 0-1,1 0 1,-1-1 0,1 1 0,-1 0 0,1-1-1,-1 1 1,1 0 0,0-1 0,-1 1-1,1-1 1,0 1 0,-1-1 0,1 1 0,0-1-1,0 0 1,-1 1 0,1-1 0,0 0-1,0 0 1,0 1 0,0-1 0,-1 0-1,1 0 1,0 0 0,0 0 0,0 0 0,0 0-1,0 0 1,-1-1 0,1 1 0,0 0-1,1-1 1,3 0-36,0-1 1,0 0-1,0 0 0,0-1 0,7-4 0,38-28 2,-1-3 0,76-77 0,-98 84-35,-20 22 106,0 1 0,13-12-1,-21 91 364,0-60-364,-1 32-163,2-40 123,0 0-1,1 1 1,-1-1 0,1 0 0,0 1 0,0-1-1,0 0 1,0 0 0,0 0 0,3 4-1,-4-6 8,1 0 0,-1-1-1,1 1 1,0 0-1,-1-1 1,1 1-1,0 0 1,0-1 0,-1 1-1,1-1 1,0 1-1,0-1 1,0 0 0,0 1-1,0-1 1,0 0-1,0 1 1,-1-1 0,1 0-1,1 0 1,1 0-13,-1 0 1,0 0-1,0-1 0,1 1 1,-1 0-1,0-1 1,0 0-1,3-1 0,3-2-45,-1 0 1,1 0-1,11-10 0,-2 0 4,2 1 0,-1 1 0,31-14 0,0 2-17,45-19-94,-77 36 101,18-11 1,7-3-44,-28 15 20,-2 2 79,0-1 0,-1-1 0,0 1 0,0-2 0,15-11 0,-54 28-380,-13 12 410,1 3 0,1 1 0,-56 48 0,88-68 35,0 1 0,1 0 0,0 0 0,0 1 0,0-1 0,-7 16-1,13-23-65,-1 1-1,1-1 0,0 1 1,0-1-1,-1 1 1,1-1-1,0 1 0,0-1 1,-1 1-1,1-1 0,0 1 1,0 0-1,0-1 0,0 1 1,0-1-1,0 1 1,0-1-1,0 1 0,0 0 1,0-1-1,0 1 0,1-1 1,-1 1-1,0-1 0,0 1 1,0-1-1,1 1 1,-1-1-1,0 1 0,1-1 1,-1 1-1,0-1 0,1 1 1,-1-1-1,0 0 0,1 1 1,-1-1-1,1 0 1,-1 1-1,1-1 0,-1 0 1,1 0-1,-1 1 0,1-1 1,-1 0-1,1 0 0,0 0 1,-1 0-1,2 0 1,1 1-7,0 0 0,1-1 0,-1 0 0,0 0 0,1 0 0,-1 0 0,5-1 0,8-4-25,-1 0 0,1-1 0,25-14 1,-26 13 21,2-3 4,23-17 0,5-3 14,-13 6 157,-31 24-164,-1 0-1,0-1 0,1 1 0,-1 0 1,0 0-1,1 0 0,-1 0 0,1 0 1,-1 0-1,0 0 0,1 0 0,-1 0 1,0 0-1,1 0 0,-1 0 0,1 0 1,-1 0-1,0 0 0,1 1 0,-1-1 1,0 0-1,1 0 0,-1 0 0,0 1 1,1-1-1,-1 0 0,0 0 0,1 1 1,-1-1-1,0 0 0,0 0 0,0 1 1,1-1-1,-1 0 0,0 1 0,0-1 1,0 1-1,1-1 0,-1 0 0,0 1 1,0-1-1,0 1 0,4 19-98,-3-16 94,0 2 13,0 0 1,1 0-1,-1 0 0,2 0 1,-1-1-1,1 1 1,-1-1-1,5 7 1,-5-10-3,1 1 0,-1 0 1,0 0-1,1-1 0,0 1 0,0-1 1,-1 0-1,1 0 0,1 0 1,-1 0-1,0-1 0,0 1 1,1-1-1,6 2 0,-5-2-8,1 0 0,-1-1 0,1 1 0,0-1 0,-1-1 0,1 1 0,-1-1 0,1 0 0,-1 0 0,1 0 0,-1-1 0,0 0 0,1 0 0,-1 0-1,0-1 1,-1 0 0,1 0 0,0 0 0,-1 0 0,0-1 0,1 0 0,2-4 0,8-8-19,-1-1 1,-1 0-1,-1-1 0,-1-1 1,0 1-1,-1-2 0,9-25 1,71-199-264,-18 46 24,-58 148 123,16-99-1,-28 141 139,1-16-24,0-24 0,-3 45 9,0-1 0,0 1-1,-1-1 1,1 1 0,-3-7-1,3 10 7,0-1 0,0 1 0,0-1 0,0 1 0,-1-1 0,1 1 0,0-1 0,0 1 0,-1 0 0,1-1 0,0 1 0,-1 0 0,1-1 0,0 1 0,-1 0 0,1-1 0,-1 1 0,1 0 0,0 0 0,-1-1 0,1 1 0,-1 0 0,1 0 0,-1 0 0,1-1 0,-1 1 0,1 0 0,-1 0 0,1 0 0,-1 0 0,1 0 0,-1 0 0,1 0 0,0 0 0,-1 0 0,1 1 0,-1-1 0,1 0 0,-1 0 0,1 0 0,-1 0 0,1 1 0,-1-1 0,1 0 0,0 0 0,-1 1 0,1-1 0,0 0 0,-1 1 0,1-1 0,-1 1 0,-7 6 0,0 1 0,1 0 1,0 0-1,0 1 0,-7 12 0,-28 53-14,30-48 28,1 0 0,1 0 0,2 1 0,0 1 0,-4 28 1,5-5 148,-1 98 0,8-121-53,2 0 0,0 0 0,12 51 1,-12-69-61,1 1 1,1-1 0,0 0 0,0 0-1,1 0 1,1 0 0,-1-1 0,2 0-1,-1 0 1,1 0 0,0-1 0,16 13-1,-18-17-33,1 0 0,-1-1-1,1 0 1,0 0 0,0-1-1,1 1 1,-1-1-1,0-1 1,1 1 0,-1-1-1,1 0 1,-1-1 0,1 0-1,11 0 1,-2-2-15,1 0-1,0-1 1,-1-1 0,24-8 0,-28 7-21,1 0 0,-1-1 0,0 0 1,-1-1-1,0 0 0,0-1 0,0 0 0,-1-1 0,11-12 1,-14 14-42,-1-1-1,0 0 1,-1 0 0,1 0 0,-1 0 0,-1-1 0,0 0 0,0 0 0,-1 0 0,0 0 0,0-1 0,-1 1 0,1-13 0,-3 19 41,1-1 0,-1 1 0,0 0 0,0 0 0,-1 0 1,1 0-1,-1-1 0,1 1 0,-1 0 0,-2-5 0,3 8 21,0-1 0,-1 1 0,1-1 0,0 1 0,-1-1-1,1 1 1,-1-1 0,1 1 0,-1-1 0,1 1 0,-1-1-1,1 1 1,-1 0 0,1-1 0,-1 1 0,1 0 0,-1 0-1,1-1 1,-1 1 0,0 0 0,1 0 0,-1 0 0,0 0-1,1-1 1,-2 1 0,0 1 2,0-1 1,0 0-1,0 0 0,1 1 1,-1-1-1,0 1 1,0 0-1,-3 1 0,-1 2 15,0 0 0,0 0 1,-9 7-1,7-3 54,1 0 1,-1 0-1,2 1 1,-1 0-1,1 0 0,0 1 1,1 0-1,0 0 1,-4 11-1,8-17-45,0-1-1,0 1 0,0-1 0,1 1 0,-1-1 0,1 1 0,0 0 1,0-1-1,0 1 0,1-1 0,-1 1 0,1-1 0,0 1 0,2 5 1,-1-4-13,0 0 1,1 0-1,0 0 1,0 0 0,1 0-1,-1-1 1,1 0 0,6 6-1,3 0-12,-1 0 0,2-1 1,-1-1-1,1 0 0,24 9 0,-26-12-48,1-1-1,0 0 1,0-1-1,1-1 1,-1 0-1,0-1 1,1 0 0,24-2-1,-16-2-1205,29-5 0,19-12-4726,-67 19 5289,0 0-1,0 0 0,0-1 1,0 1-1,4-3 0,-6 3 418,0 0 0,0 1 0,0-1 0,-1 0 0,1 0 0,0 0 0,-1 1 0,1-1 0,-1 0 0,1 0 0,-1 0 0,1 0 0,-1 0 0,0 0 0,1 0 0,-1 0 0,0 0 0,0 0 0,0 0 0,0-2 0,0-16-2153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33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55 157 8800,'-50'-29'4000,"45"26"-3488,5 0 1696,10 3-1312,4-9 2175,2 1-1727,31-4 1024,6 4-1376,32-8-448,1 4-352,4 0-256,-9 4 32,-4-4-1376,-14 4 768,-2-4-4192,-1 7 2689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37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1302 5984,'-9'3'661,"-9"5"4711,29-10-3528,-2 0-1123,-1-1 0,1 0 0,-1 0 0,0-1-1,15-9 1,33-28 500,-20 9-845,-1-1 1,-2-2-1,37-49 0,-65 77-350,50-66 337,59-104-1,27-106 310,-131 260-569,31-68 840,43-142 1,-83 230-910,3-19 224,-4 21-246,1 0 1,-1 0-1,-1 0 0,1 0 1,0 0-1,0 0 1,0 1-1,0-1 0,-1 0 1,1 0-1,0 0 1,-1 0-1,1 0 0,-1 0 1,0-1-1,-3 0 53,0 7 4,-6 8 24,0 1 0,2 1 1,0 0-1,-6 16 0,-24 71 411,24-65-386,-11 36 167,3 0 0,3 1 1,3 1-1,4 1 0,-6 146 0,18-209-210,0-4-15,0 0 0,0 0 0,1 0 0,0 0 0,0 0 0,1 0 0,4 12 0,-6-21-59,0 1 0,0-1 0,0 1 0,0-1 0,1 0 0,-1 1 0,0-1 1,0 1-1,1-1 0,-1 0 0,0 1 0,1-1 0,-1 1 0,0-1 0,1 0 0,-1 1 0,0-1 0,1 0 0,-1 0 0,1 1 0,-1-1 0,0 0 0,1 0 0,-1 0 0,1 1 0,-1-1 0,1 0 0,-1 0 0,1 0 0,-1 0 1,1 0-1,-1 0 0,1 0 0,-1 0 0,1 0 0,-1 0 0,1 0 0,-1-1 0,1 1 0,0 0 0,1-2-6,0 1-1,0 0 1,0-1 0,0 0-1,-1 1 1,1-1 0,0 0-1,-1 0 1,3-4-1,26-41 0,28-41-78,59-47 105,-75 90 8,55-77 1,-66 73-31,-3-1-1,37-87 1,28-117 554,-75 186-366,-15 60-165,-3 7-13,1-1 1,0 1-1,-1 0 1,1 0-1,-1-1 1,0 1-1,1 0 1,-1-1-1,0 1 1,0-1-1,0 1 1,0 0 0,0-1-1,0 1 1,0 0-1,0-1 1,-1 1-1,1 0 1,0-1-1,-1 1 1,1 0-1,-1 0 1,0-2-1,0 3 0,1-1 0,-1 1 0,1 0 0,-1 0 0,1 0 0,-1 0 0,0 0 0,1 0 0,-1 0 0,1 0 0,-1 0 0,1 0 0,-1 1-1,1-1 1,-1 0 0,1 0 0,-1 0 0,1 0 0,0 1 0,-1-1 0,1 0 0,-1 1 0,1-1 0,-1 0 0,1 1 0,-1 0 0,-13 12 56,11-11-46,-8 11-15,-1-1 1,1 2-1,-14 24 0,-24 48 87,32-53 30,-111 216 343,6 31-133,57-48 10,25-80-85,32-126-170,3-11-92,1-1 1,0 1-1,-3 29 1,7-44-5,0 0 0,0 0 0,0 0 0,0 1 0,0-1 0,0 0 0,0 0 0,0 0 0,0 0 0,0 0 0,0 1 0,0-1 0,0 0 0,0 0 0,0 0 1,0 0-1,0 0 0,0 0 0,0 1 0,0-1 0,0 0 0,0 0 0,0 0 0,0 0 0,1 0 0,-1 0 0,0 0 0,0 1 0,0-1 0,0 0 0,0 0 0,0 0 0,0 0 0,1 0 0,-1 0 0,0 0 0,0 0 0,0 0 0,0 0 0,0 0 0,0 0 0,1 0 0,-1 0 0,0 0 0,0 0 0,0 0 0,0 0 0,0 0 0,1 0 1,-1 0-1,0 0 0,0 0 0,0 0 0,0 0 0,0 0 0,0 0 0,1 0 0,5-5-121,30-50-637,-3 3 416,-3 5 268,2 1 1,64-72-1,-92 115 100,-1 0-1,1 0 1,-1 0 0,1 0 0,0 0-1,0 1 1,5-3 0,-8 4-3,1 1 0,-1 0 0,0-1-1,1 1 1,-1 0 0,0 0 0,0-1 0,1 1 0,-1 0 0,0 0 0,1 1 0,-1-1 0,0 0 0,1 0 0,-1 1 0,0-1 0,0 0 0,1 1 0,-1-1 0,0 1 0,0 0 0,0-1 0,0 1 0,0 0 0,0 0 0,0 0 0,0 0-1,2 2 1,3 6 35,0 0 0,0 1 0,-1 0 0,0 0 0,-1 1 0,4 13 0,8 19 91,-10-29-27,1-1 0,1 0-1,0 0 1,1 0 0,18 20 0,-21-27-57,1 1 0,-1-1 0,1-1 1,0 1-1,1-1 0,-1-1 0,1 1 1,0-1-1,0-1 0,1 1 0,10 2 0,-16-6-60,1 1 0,0-1 0,0 0 0,-1 0 0,1 0 0,0-1 0,0 1 0,-1-1 0,1 0 0,0 0 0,-1 0 0,1 0-1,-1-1 1,1 1 0,-1-1 0,0 0 0,0 0 0,0 0 0,0-1 0,0 1 0,0-1 0,0 0 0,4-5 0,0-2-94,0 0 1,0 0-1,-1 0 1,-1-1 0,1 0-1,4-14 1,-2-1-175,-1 1 0,5-29 0,-10 40 190,-1 1 1,0-1-1,-1 1 0,0-1 1,-1 1-1,-3-16 0,4 28 83,0-1 0,-1 0-1,1 1 1,-1-1 0,1 1-1,-1-1 1,0 0-1,1 1 1,-1 0 0,0-1-1,0 1 1,0-1-1,-2-1 1,2 3 4,1 0 0,-1-1 0,0 1 0,0 0 1,0-1-1,0 1 0,1 0 0,-1 0 0,0 0 0,0 0 0,0 0 0,0 0 0,1 0 0,-1 0 0,0 0 1,0 0-1,0 0 0,0 1 0,0-1 0,1 0 0,-1 0 0,0 1 0,0-1 0,1 1 0,-1-1 0,0 1 0,0-1 1,1 1-1,-2 0 0,-4 5 45,0 0 0,0 0 0,1 0 0,0 0 0,0 1 0,1 0 0,-1 0 0,1 0 0,1 1 0,-1-1 0,-2 11 0,-1 4 152,2 0-1,-6 43 0,9-51-128,1-1 0,1 1 0,0-1 0,1 1 0,1 0 0,0-1 0,4 15 0,-5-26-62,0 1 0,0 0 0,0-1 0,0 1 0,0-1 0,1 0 0,-1 1 0,1-1 0,0 0 0,-1 0 0,1 0 0,0 0 0,0 0 0,1 0 0,-1-1 0,0 1 0,0-1 0,1 1 0,-1-1 0,1 0 0,-1 0 0,1 0 0,0 0 1,-1-1-1,1 1 0,0-1 0,0 1 0,-1-1 0,1 0 0,0 0 0,0 0 0,2-1 0,6-2-43,0 0 1,-1-1-1,0 0 1,0-1-1,0 0 1,12-9-1,50-41-166,-19 8 132,83-98 1,-87 92-113,-20 21 170,41-55-1,-68 83 8,1 0 0,0 1 0,0-1 0,0 1-1,0 0 1,0 0 0,1 0 0,0 0-1,-1 0 1,1 1 0,8-4 0,-11 5 6,0 1 0,0 0 1,0-1-1,0 1 0,0 0 1,0 0-1,0 0 1,0 0-1,0 0 0,0 0 1,0 0-1,0 0 0,0 0 1,0 0-1,0 0 0,0 1 1,0-1-1,0 0 0,0 1 1,0-1-1,1 2 0,0-1 6,0 0-1,-1 1 1,1-1-1,-1 1 1,0 0-1,1-1 1,-1 1-1,0 0 1,0 0-1,1 2 1,1 3 51,-1 1 0,1 0 1,-1-1-1,1 15 0,-2-1-53,0 0-1,-6 37 1,1-11 60,-1 80-137,10-71 149,-5-56-203,1 0 35,0 0 75,1 1 0,-1-1 0,0-1 0,0 1 0,1 0 0,-1 0 0,0 0-1,0-1 1,0 1 0,1 0 0,-1-1 0,0 1 0,0-1 0,0 1 0,0-1 0,0 0-1,0 0 1,2-1 0,-1 0-23,-1 0 1,1 0-1,-1 0 0,1 0 0,-1-1 1,0 1-1,0 0 0,0-1 0,0-2 0,2-5-98,-2 1 0,0 0 0,0-1 0,0-9 0,-1-4 1,-2 0 1,0 0-1,-1 0 1,-1 0 0,-8-25-1,10 41 134,0 1-1,-1 0 1,0 0-1,0 0 1,-1 0-1,1 0 1,-1 1-1,-1-1 1,-5-5-1,8 10 4,0-1 0,0 0 0,0 1 0,0-1 0,-1 1 0,1 0 0,-1-1 0,1 1 0,-1 0-1,1 1 1,-1-1 0,0 0 0,1 1 0,-1-1 0,0 1 0,0 0 0,1 0 0,-1 0 0,0 0-1,1 1 1,-1-1 0,0 1 0,1 0 0,-1-1 0,-3 3 0,-1 0 56,1 0 0,-1 1 0,1 0 0,0 0 0,0 1 0,0 0 0,0 0 1,1 0-1,0 1 0,-7 8 0,3-1 3,0 1-1,1 0 1,-11 26 0,-18 64 380,34-91-340,0-1-1,0 1 1,2 0 0,-1 0 0,2 0 0,1 20-1,1-23-21,0 0-1,1-1 1,1 0-1,0 1 1,0-1-1,0-1 0,1 1 1,1-1-1,-1 0 1,1 0-1,10 10 1,-11-13-60,0-1 0,0 0 1,1 0-1,-1-1 0,1 1 1,0-1-1,0 0 0,0-1 1,0 1-1,1-1 0,-1 0 1,0-1-1,1 0 0,0 0 1,-1 0-1,10-1 0,-10 0-44,1 0-1,-1 0 0,0-1 1,0 0-1,0 0 0,0-1 0,0 1 1,0-1-1,-1-1 0,1 1 1,0-1-1,-1 0 0,0 0 1,0 0-1,0-1 0,0 0 0,7-7 1,-6 3-48,-1 0 1,1 0 0,-1-1-1,0 1 1,-1-1 0,0 0-1,-1-1 1,0 1 0,0-1-1,-1 1 1,0-1 0,-1 0 0,1-11-1,-2 3-11,-1 1-1,0-1 0,-1 0 1,-1 1-1,-1-1 1,-8-23-1,11 36 84,-2 0 0,1 1 0,0-1 0,-1 1 0,0-1 0,0 1 0,0 0 0,-1 0 0,1 0 0,-1 1 0,0-1 0,0 1 0,0 0 0,-1 0 0,-7-4 0,10 6-1,-13-13-123,12 12 123,6 2 80,13 6 87,-13-5-163,6 2 39,0-1 0,1 1 0,-1-2 0,1 1 1,-1-1-1,1-1 0,-1 0 0,1 0 0,-1 0 0,11-3 0,8-3-59,0-2-1,27-10 0,-43 14-39,17-7 74,38-19 0,-54 23 16,0 0-1,-1-1 0,0 0 0,21-20 1,-32 27-38,0 0 0,0 0 0,1 0 0,-1 0 1,0 0-1,0 0 0,-1-1 0,1 1 0,0 0 1,0 0-1,-1-1 0,1 1 0,0-1 0,-1 1 1,0 0-1,1-1 0,-1 1 0,0-1 0,1 1 1,-1-1-1,0 1 0,0-1 0,0 1 0,-1-1 0,1 1 1,0-1-1,-1 1 0,1-1 0,0 1 0,-1-1 1,0 1-1,1 0 0,-1-1 0,0 1 0,0 0 1,1 0-1,-1-1 0,0 1 0,-3-2 0,-3-3-38,0 0-1,-1 1 1,0 0-1,0 0 1,-12-4-1,13 5 40,-2 0 44,-1 0 0,-13-2-1,15 4-29,0 0 0,0-1 0,0 0-1,-10-5 1,18 8-12,1 0 0,-1 0 0,0 0 0,0 0 0,0 0 0,1 0 0,-1 0 0,0 0 0,0-1 0,0 1 0,1 0 0,-1 0 0,0 0 0,0 0 0,0 0 0,1 0 0,-1 0 0,0 0 0,0-1-1,0 1 1,0 0 0,1 0 0,-1 0 0,0 0 0,0 0 0,0-1 0,0 1 0,0 0 0,0 0 0,0 0 0,1-1 0,-1 1 0,0 0 0,0 0 0,0 0 0,0-1 0,0 1 0,0 0 0,0 0 0,0-1 0,0 1 0,0 0 0,0 0 0,0 0 0,0-1 0,0 1 0,0 0 0,-1 0 0,1 0 0,0-1 0,0 1 0,0 0 0,0 0-1,0 0 1,0 0 0,-1-1 0,1 1 0,0 0 0,0 0 0,0 0 0,0 0 0,-1 0 0,1-1 0,0 1 0,0 0 0,0 0 0,-1 0 0,22-3 50,10 5 65,1 1 0,35 9 1,-14-3 80,-24-4-151,34 10-1,-54-12 15,-1 0 0,0 0 0,0 0 0,0 1 0,0 0 0,-1 0-1,0 1 1,13 10 0,-18-12-35,1 1 0,-1-1 0,0 0 0,0 1 0,0-1 0,0 1-1,-1-1 1,1 1 0,-1 0 0,0 0 0,0 0 0,0 0 0,0 4-1,0 9 32,-2 31 0,0-20-156,0 6 16,0-24 108,1 1 1,0 0 0,0 0 0,1 0-1,0 0 1,1 0 0,4 14 0,-6-24-22,1 1 0,-1-1 0,1 0 1,-1 0-1,1 0 0,-1 1 0,1-1 1,0 0-1,-1 0 0,1 0 0,0 0 0,0 0 1,0 0-1,0 0 0,0-1 0,0 1 1,0 0-1,0 0 0,0-1 0,0 1 1,0-1-1,1 1 0,1 0 0,-2-1-5,1-1-1,-1 1 1,1 0-1,0-1 0,-1 1 1,1-1-1,-1 0 1,1 1-1,-1-1 1,0 0-1,1 0 1,-1 0-1,0 0 0,1 0 1,-1 0-1,1-3 1,9-8-41,-1 0 1,-1-1-1,0-1 1,-1 1-1,10-25 1,-9 18-33,25-36-1,-25 43 178,1-1 0,1 2 0,21-20 0,-32 31-99,0 1 0,1 0 0,-1 0 0,0-1 0,0 1 0,1 0 0,-1 0 0,0 0 0,1-1 0,-1 1-1,0 0 1,1 0 0,-1 0 0,0 0 0,1 0 0,-1 0 0,1 0 0,-1-1 0,0 1 0,1 0 0,-1 0 0,0 0-1,1 1 1,-1-1 0,1 0 0,-1 0 0,0 0 0,1 0 0,-1 0 0,0 0 0,1 1 0,0-1 0,-1 1-3,1 0-1,-1-1 1,1 1 0,-1 0 0,0 0 0,1 0 0,-1 0 0,0 0 0,1-1 0,-1 1 0,0 0-1,0 0 1,0 0 0,0 0 0,0 0 0,0 1 0,-7 113 89,-1 10-62,8-117-25,3 59 0,-3-61 0,1 0 0,1 0 0,-1 0 0,1 0 0,0 0 0,0-1 0,0 1 0,5 8 0,-6-13 0,0 0 0,0 1 0,1-1 0,-1 0 0,0 0 0,0 0 0,0 0 0,1 0 0,-1 0 0,1 0 0,-1 0 0,1 0 0,-1-1 0,1 1 0,-1-1 0,1 1 0,0-1 0,-1 1 0,1-1 0,0 0 0,-1 0 0,1 0 0,0 0 0,-1 0 0,1 0 0,0-1 0,-1 1 0,1 0 0,0-1 0,-1 1 0,1-1 0,-1 0 0,4-1 0,3-2 0,-1-1 0,1 0 0,-1 0 0,12-11 0,17-20 0,-1-2 0,42-59 0,-41 50 0,111-147 0,-135 180 0,-1 6 0,-11 8 0,0 0 0,0 0 0,1 0 0,-1 0 0,0 0 0,0 0 0,0 0 0,0 0 0,0 0 0,0 0 0,1 0 0,-1 0 0,0 0 0,0 0 0,0 0 0,0 0 0,0 0 0,1 0 0,-1 0 0,0 0 0,0 0 0,0 0 0,0 0 0,0 0 0,0 1 0,1-1 0,-1 0 0,0 0 0,0 0 0,0 0 0,0 0 0,0 0 0,0 0 0,0 1 0,0-1 0,0 0 0,0 0 0,0 0 0,0 0 0,1 0 0,-1 1 0,0-1 0,0 0 0,0 0 0,0 0 0,0 0 0,0 0 0,0 0 0,0 1 0,0-1 0,-1 0 0,1 0 0,0 0 0,0 0 0,0 0 0,0 1 0,0-1 0,0 0 0,0 0 0,-14 55 0,-8 12 0,-2-1 0,-3-2 0,-3-1 0,-44 69 0,-107 175 0,127-210 0,-70 118 0,105-187 0,-1-1 0,-1-1 0,-1-1 0,-2 0 0,-31 25 0,46-43-97,0-1 0,0 0 0,0-1 0,-1 0 1,-16 7-1,20-10-38,1 0 1,-1 0-1,0-1 1,0 0-1,-7 1 1,10-2 75,1 0 1,-1 0-1,1 0 1,0 0-1,-1-1 0,1 1 1,0-1-1,-1 0 1,1 1-1,0-1 1,0 0-1,0-1 0,0 1 1,0 0-1,0 0 1,-2-3-1,0 1 44,1 0 1,0-1-1,1 0 1,-1 0-1,1 0 1,-1 0-1,1 0 0,0 0 1,1 0-1,-1-1 1,1 1-1,0 0 1,0-1-1,0 0 0,1 1 1,-1-1-1,1 1 1,0-1-1,1-4 1,0-6 103,1 1 0,1-1 0,1 1 1,8-24-1,-4 16-11,1 1 1,1-1-1,0 2 1,2-1-1,1 1 1,0 1-1,1 1 1,2 0-1,-1 0 0,2 2 1,0 0-1,1 1 1,38-25-1,-26 24-453,0 2 0,58-21 0,66-7-1731,-99 28 1471,-3 2-1287,-32 8 52,-1-1 0,1 0-1,22-11 1,-41 16 1694,0 0-1,-1 0 0,1 0 0,0 0 1,-1-1-1,1 1 0,-1 0 0,1-1 1,0 1-1,-1 0 0,1-1 0,-1 1 1,1-1-1,-1 1 0,1-1 0,-1 1 1,1-1-1,-1 1 0,0-1 0,1 0 0,-1 1 1,0-1-1,1 1 0,-1-1 0,0 0 1,0 1-1,0-1 0,1 0 0,-1 1 1,0-1-1,0 0 0,0 1 0,0-2 1,-1 0-205,0 0 1,0 1 0,-1-1 0,1 1 0,0-1 0,0 1-1,-1-1 1,1 1 0,-1 0 0,-1-2 0,-24-17-2388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6:5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1138 162 1728,'0'0'89,"0"0"0,-1-1 1,1 1-1,0 0 0,-1 0 0,1 0 0,0-1 1,-1 1-1,1 0 0,0 0 0,-1 0 0,1 0 1,-1 0-1,1 0 0,0 0 0,-1 0 0,1 0 1,0 0-1,-1 0 0,1 0 0,-1 0 1,1 0-1,0 0 0,-1 0 0,-2 2 3094,-78 0 2113,7 0-3653,50-1-1190,0 2 0,1 1 0,-25 7 0,25-6-132,-19 5 281,1 2 1,-58 26 0,30-13 154,-6 5-469,32-12-172,-42 21 0,71-31-63,0 1 0,1 0 0,0 0 0,1 2 0,0-1 0,-19 23 0,16-13-9,0 0 0,-21 43 0,-15 49 292,29-61-223,-38 97 31,49-119 28,1 1 0,-6 32 1,9-34-130,0 7 26,2 0 1,2 1-1,1 58 0,0 1 134,-2 65 378,9 14-325,8 0-257,-3-83 61,-6-44 12,12 49 1,-13-80-40,2 1-1,0-1 1,0 0-1,2 0 1,0-1 0,13 21-1,-16-30-37,1-1-1,-1 1 0,2-1 1,-1 0-1,0 0 0,1-1 1,0 1-1,0-1 1,0 0-1,1-1 0,-1 0 1,8 3-1,10 2 22,0-1 1,29 5-1,-5-2 142,8 1-181,0-3 0,79 2 0,-85-7 134,-21-3 24,-1 0 1,1-2-1,47-9 0,83-28 418,-50 11-548,-83 22 12,-1-1 0,0-2-1,0 0 1,-1-1 0,0-2 0,-1 0 0,0-2-1,-1 0 1,-1-2 0,0 0 0,-1-1 0,31-34 0,5-22 36,14-15 48,-48 64-68,2 2 0,1 0 0,1 2 0,0 1 0,43-23 0,57-38 95,-111 70-151,-1-2 1,0 0-1,-1 0 1,0-1-1,12-18 1,-16 20 10,-1-1 0,-1 0 0,0-1 1,0 1-1,-1-1 0,-1-1 0,5-17 0,2-23 12,-2 0 0,-3 0 0,-2-1 0,-4-93 0,-6 104 0,-15-67 0,12 73-20,-26-125-205,25 114 310,-3 1 0,-18-49 0,21 74-65,0 0 0,-2 0-1,-1 1 1,0 0 0,-29-37-1,17 35-52,-1 0 0,0 2 0,-42-29 0,11 9 59,-95-86 1030,141 122-1031,0-1 0,0 1 0,-1 1 0,1 0 0,-1 0 0,-20-4 0,23 6-8,-9-2 9,0 1 0,0 1 0,0 1 1,0 0-1,-1 1 0,1 1 0,0 0 1,-23 4-1,15 1-161,0 0-1,1 1 1,0 1-1,0 2 1,-26 12 0,31-9-321,0 0 1,-29 24-1,41-31 281,-1 1-475,1 1-1,-1 1 0,1-1 0,1 1 1,0 0-1,0 0 0,-6 11 1,8-10-896,-1-1 0,2 1 0,-1 0 0,2 0 0,-1 1 0,1-1 0,-2 16 0,3 6-2112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37.7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32 404 11296,'-32'-12'5120,"51"-4"-4449,21 4 353,4 0-704,38-16 1536,8 5-1024,49-25-288,-4 8-352,36-20-736,-13 4 288,21-1-3904,-16 17 2273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39.1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451 1156 6464,'-6'2'789,"-7"1"1339,12-5-1657,1 1 0,0-1 0,0 0 0,0 0-1,0 1 1,0-1 0,0 0 0,0 0 0,1 1 0,-1-1 0,1 0 0,1-2-1,0-7 449,11-62 1566,24-77 0,59-123-810,-65 202-1262,2 2 1,4 1-1,3 1 0,2 3 1,90-104-1,-108 141-152,66-68 2032,-114 144-1999,-121 219-92,-7 31-47,112-215-96,-27 53 159,32-65-126,-2-2 0,-3-2 0,-52 67 0,-36 26-65,-86 121 117,205-270-400,-18 23 0,26-34-402,1-5 405,8-9-4,5-6 71,2 1-1,0 0 1,22-19-1,62-49-21,-90 78 186,58-47-64,95-82 71,98-77-6,-116 108 231,54-41 347,-195 145-531,86-73 1020,-86 72-955,-2 2-68,-1 1 0,1 0 1,-1-1-1,1 1 0,-1-1 0,1 1 0,-1-1 1,0 1-1,1-1 0,-1 0 0,1 1 0,-1-1 1,0 1-1,0-1 0,1 0 0,-1 1 1,0-1-1,0 0 0,0 0 0,-2-1 126,-1 3-143,0-1-1,0 1 0,0 0 0,1 0 0,-1 0 1,0 0-1,1 0 0,-1 0 0,1 1 0,-5 2 1,-26 23-58,23-18 110,0 1 0,1 1-1,0 0 1,1 0 0,0 0 0,1 1 0,-11 23 0,15-27-27,-1 0 0,2 1 0,-1-1 0,1 1-1,0 0 1,1-1 0,0 1 0,0 0 0,1 0 0,1 0 0,-1 0 0,1 0 0,3 11 0,-2-15-28,0 0 1,0 1 0,0-1-1,1 0 1,0-1-1,0 1 1,0 0 0,1-1-1,0 0 1,-1 0-1,2 0 1,-1 0 0,0 0-1,6 2 1,-8-4-5,0-1 1,1 1 0,-1-1-1,1 0 1,-1 1 0,1-1-1,0-1 1,0 1-1,-1 0 1,1-1 0,0 1-1,0-1 1,0 0-1,0 0 1,0 0 0,-1 0-1,1 0 1,0-1 0,0 1-1,0-1 1,-1 0-1,1 0 1,0 0 0,-1 0-1,1 0 1,-1-1 0,1 1-1,-1-1 1,4-3-1,-1 0-21,0 0 0,-1-1 0,1 1-1,-1-1 1,-1 0 0,1 0 0,4-12 0,0-3-31,6-25 1,-10 31-31,4-29 0,-8 39 71,1 0 0,-1 1 0,-1-1 0,1 0 0,0 0 0,-1 0 0,0 0-1,0 0 1,-1 0 0,-2-5 0,3 7-20,-1 0 0,1 0 0,0 0 0,0 0 0,0 0 0,0 0 0,0 0-1,1 0 1,0-1 0,-1 1 0,1 0 0,0-1 0,1 1 0,-1 0 0,2-6 0,-1 6 4,1 0 0,-1 0 0,1 0 0,0 1 1,0-1-1,0 0 0,0 1 0,0-1 0,1 1 0,-1 0 1,1 0-1,0 0 0,-1 0 0,1 0 0,0 1 0,4-2 0,5-3 91,0 2 0,0 0 0,1 0-1,-1 1 1,17-2 0,69-3 336,-84 7-343,36-1 590,60 4 0,-92 0-425,0 0 0,-1 1-1,1 0 1,-1 2 0,0 0 0,33 15 0,-43-15-199,1-1 0,-1 1 0,0 0 0,-1 1 0,1 0 0,-1 0 0,0 0 0,-1 1 0,0 0 0,7 10 0,1 7-13,-1 1-1,9 25 1,-15-31-10,2-1 0,0 0-1,1 0 1,1-1 0,14 20 0,-20-33-11,0 0 0,1 0 0,-1-1 0,1 1 0,0-1 0,-1 0 0,2 0 0,-1 0 0,0-1 1,0 0-1,1 0 0,-1 0 0,1-1 0,0 0 0,-1 0 0,9 1 0,4-2-369,0 0-1,0-1 1,35-6 0,-20 0-1001,-1-1 0,61-26 0,59-37-5653,-88 40 3065,52-22-686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44.7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206 712 896,'1'0'17,"-1"0"1,1 1-1,0-1 0,0 0 1,-1 0-1,1 0 0,0 1 0,0-1 1,0 0-1,0 0 0,-1 0 1,1 0-1,0-1 0,0 1 1,0 0-1,-1 0 0,1 0 1,0-1-1,0 1 0,-1 0 1,1-1-1,0 1 0,-1-1 0,1 1 1,0-1-1,-1 1 0,1-1 1,0 1-1,-1-1 0,1 0 1,2-2 37,-2 3-28,-1-1-1,0 1 1,1 0 0,-1 0-1,1 0 1,-1 0 0,0 0-1,1 0 1,-1-1 0,1 1-1,-1 0 1,1 0 0,-1 0-1,0 0 1,1 0 0,-1 1-1,1-1 1,-1 0 0,1 0-1,-1 0 1,0 0 0,1 0-1,-1 1 1,1-1 0,-1 0-1,0 0 1,1 0 0,-1 1-1,0-1 1,1 0 0,-1 1-1,2 0 134,0-1-76,-1 0 0,1 0 0,-1 0-1,1 0 1,0 0 0,-1 0 0,1-1 0,-1 1-1,1-1 1,-1 1 0,1-1 0,-1 0-1,1 1 1,1-2 0,21-17 1005,-7 5 224,-15 13-1122,0 0-1,-1 0 1,1 0 0,-1 0 0,1-1-1,-1 1 1,0 0 0,1-1-1,-1 1 1,0-1 0,0 0 0,0 1-1,0-1 1,0 0 0,0 0 0,-1 0-1,1 1 1,-1-1 0,1 0 0,-1 0-1,1 0 1,-1 0 0,0 0 0,0 0-1,0 0 1,0 0 0,-1 0 0,1 0-1,-1-2 1,0 2-22,0 0-1,0 0 1,0 1-1,0-1 1,0 0-1,-1 0 1,1 1 0,-1-1-1,1 0 1,-1 1-1,1 0 1,-1-1-1,0 1 1,0 0 0,0 0-1,0 0 1,0 0-1,0 0 1,0 0 0,0 1-1,0-1 1,0 1-1,0-1 1,0 1-1,0 0 1,-1 0 0,-2 0-1,-7 1 207,0 0-1,0 1 1,1 0 0,-1 1-1,0 0 1,1 1 0,0 0-1,0 1 1,-12 7 0,7-3-76,0 1 0,1 1 0,0 0 0,0 1 0,-16 18 0,26-23-215,-1 0-1,1 1 1,0 0 0,1 0-1,0 0 1,0 1-1,1-1 1,0 1-1,1 0 1,0 0-1,0 0 1,1 0 0,0 0-1,0 0 1,1 0-1,0 1 1,1-1-1,0 0 1,0 0-1,5 14 1,-5-20-63,0-1 0,0 1-1,0-1 1,1 0 0,-1 1 0,1-1 0,0 0-1,-1 0 1,1 0 0,0 0 0,0 0 0,0-1-1,1 1 1,-1 0 0,0-1 0,0 0 0,1 1-1,-1-1 1,1 0 0,0 0 0,-1-1 0,1 1-1,0 0 1,-1-1 0,1 0 0,0 1 0,-1-1-1,1 0 1,0 0 0,0-1 0,-1 1 0,1-1-1,0 1 1,-1-1 0,1 0 0,-1 0 0,1 0-1,-1 0 1,5-3 0,10-7 7,0-1-1,-2 0 1,28-28 0,39-53 179,-73 82-152,9-10-30,19-32-1,-32 45 15,-1 0 0,1 0 1,-1-1-1,-1 1 0,0-1 0,0 0 1,3-16-1,-6 24-28,0 0 1,0 1 0,1-1-1,-1 0 1,0 0-1,0 0 1,0 0-1,0 1 1,0-1 0,0 0-1,0 0 1,-1 0-1,1 0 1,0 1-1,0-1 1,-1 0-1,1 0 1,0 0 0,-1 1-1,1-1 1,-1 0-1,1 1 1,-1-1-1,1 0 1,-1 1 0,0-1-1,1 1 1,-1-1-1,0 1 1,1-1-1,-1 1 1,0-1 0,1 1-1,-1 0 1,0-1-1,-1 1 1,0 0 2,1 0 1,-1 0-1,1 0 0,-1 0 1,1 0-1,-1 1 1,1-1-1,0 1 1,-1-1-1,1 1 0,-1-1 1,1 1-1,0 0 1,0 0-1,-1-1 0,1 1 1,0 0-1,0 0 1,0 0-1,-1 2 1,-4 5 89,1-1 1,0 1-1,1-1 1,0 1 0,0 1-1,1-1 1,0 0-1,0 1 1,1 0 0,0-1-1,0 1 1,1 0-1,0 17 1,2-14-43,-1 1 0,2-1 0,0 0 0,0 0 0,1 0 1,1 0-1,0 0 0,1 0 0,9 17 0,-2-7 68,25 41 195,-32-57-249,-1 1 1,2-1 0,-1 0 0,0-1-1,1 1 1,13 8 0,-17-12-59,0-1 0,1 0 0,-1 1 1,1-1-1,-1 0 0,1 0 0,0-1 0,-1 1 1,1 0-1,0-1 0,0 0 0,-1 0 0,1 0 1,0 0-1,0 0 0,-1 0 0,1-1 0,0 1 1,0-1-1,-1 0 0,1 1 0,-1-1 0,1-1 1,-1 1-1,1 0 0,-1-1 0,1 1 0,-1-1 1,2-1-1,6-7 32,0 1 1,-1-1-1,0-1 1,12-20-1,-12 18-48,22-36-19,-2-2-1,39-97 1,-64 139 5,0 4 179,-1 10-99,2 7-90,-1-5 46,0-1-1,-1 2 1,0-1-1,-1 0 1,0 0-1,0 1 1,0-1 0,-1 1-1,0 0 1,-1-1-1,0 9 1,-1 12 48,-8 46 0,6-61-68,0 1 0,-7 20 0,8-30-6,1 0-1,-1 0 1,0 0 0,0 0-1,0-1 1,-1 1 0,1-1-1,-1 1 1,0-1-1,1 0 1,-6 4 0,6-6-46,1-1-1,0 0 1,0 1 0,-1-1 0,1 0 0,0 0 0,-1 0 0,1 0 0,0 0-1,-1 0 1,1 0 0,0 0 0,-1 0 0,1-1 0,0 1 0,-1-1 0,1 1 0,0-1-1,0 1 1,0-1 0,-1 0 0,1 1 0,0-1 0,0 0 0,0 0 0,0 0-1,0 0 1,-1-1 0,-3-4-114,0 0 1,0 1-1,-5-10 0,7 11 146,1 1-42,0-1 1,-1 0-1,0 1 0,0-1 0,-6-5 0,4 8-26,5 1 79,0 0 1,0 0 0,-1 0 0,1 0 0,0 0-1,-1 0 1,1 0 0,0 0 0,0-1 0,-1 1-1,1 0 1,0 0 0,0 0 0,-1 0 0,1 0-1,0 0 1,0 0 0,0-1 0,-1 1 0,1 0-1,0 0 1,0 0 0,0-1 0,-1 1 0,1 0-1,0 0 1,0 0 0,0-1 0,0 1 0,0 0-1,0 0 1,-1-1 0,1 1 0,0 0 0,0 0-1,0-1 1,0 1 0,0 0 0,0-1 0,0 1-1,0 0 1,0-1 0,1 1 0,-1 0-1,0 0 1,0 0 0,1 0-1,-1 0 1,0-1 0,0 1-1,0 0 1,1 0 0,-1 0 0,0 0-1,0 0 1,1 0 0,-1 0-1,0 0 1,0 0 0,1 0-1,-1 0 1,0 0 0,1 0 0,-1 0-1,0 0 1,0 0 0,1 0-1,-1 0 1,0 0 0,0 0-1,0 0 1,1 1 0,-1-1 0,0 0-1,1 0 1,13 6 20,-11-5 39,8 2 89,0-1 0,0 0 0,0-1 0,0 0 0,15-1 0,-10-1-3,0 0 0,1-1 0,-1-1-1,25-7 1,59-28 185,-72 25-269,0-1 1,0-2 0,-2 0-1,33-27 1,-48 34-22,-3 1-27,1 1-1,0 0 0,0 1 0,0 0 0,1 0 0,0 1 0,14-6 0,-23 11 4,-1 0-1,0 0 1,0 0-1,1 0 1,-1 0 0,0 0-1,0 0 1,1 0-1,-1 0 1,0 0-1,1 0 1,-1 0 0,0 0-1,0 1 1,1-1-1,-1 0 1,0 0-1,0 0 1,1 0 0,-1 0-1,0 1 1,0-1-1,0 0 1,1 0-1,-1 0 1,0 1 0,0-1-1,0 0 1,0 0-1,1 1 1,2 11 132,-3 20-82,0-22 29,9 227 149,-6-204-177,-3-23 5,1-1 0,0 1 1,3 12-1,-4-22-57,0 1-1,0 0 1,1 0 0,-1-1 0,0 1-1,1 0 1,-1-1 0,0 1 0,1 0-1,-1-1 1,1 1 0,-1 0-1,1-1 1,-1 1 0,1-1 0,-1 1-1,1-1 1,1 2 0,-2-2-10,1 0 0,-1 0 0,1 0 0,-1 0 0,1 0 0,-1 0 0,1 0 0,-1 0 0,1-1 0,-1 1 0,1 0 0,-1 0 0,0 0 0,1 0 0,-1-1 0,1 1 0,-1 0 0,1 0 0,-1-1 0,0 1 0,1 0 0,-1-1 0,3-2-19,-1 1 1,1-1 0,-1 0 0,0 0 0,0 0 0,2-7 0,32-78-102,26-56 142,-54 131 19,-8 13-42,0 0 0,0-1 1,0 1-1,1 0 0,-1 0 1,0 0-1,0 0 0,0 0 0,0 0 1,0 0-1,0 0 0,0 0 1,0 0-1,0 0 0,0 0 0,0 0 1,1 0-1,-1 0 0,0 0 1,0 0-1,0 0 0,0 0 0,0 0 1,0 0-1,0 0 0,0 0 1,1 0-1,-1 0 0,0 0 0,0 0 1,0 0-1,0 0 0,0 0 1,0 0-1,0 0 0,0 0 0,0 0 1,1 0-1,-1 0 0,0 0 1,0 0-1,0 0 0,0 0 0,0 1 1,0-1-1,0 0 0,0 0 0,0 0 1,0 0-1,0 0 0,0 0 1,0 0-1,0 0 0,0 0 0,0 0 1,0 1-1,1 24-36,-1-12-2,-8 232 112,-57 278 310,58-489-284,-16 47 0,18-69-201,0 1 0,-1-1 0,0 1 0,-1-2 1,0 1-1,-15 17 0,20-26-1,-1 0 1,0 0-1,0 0 1,0-1-1,-1 1 1,1-1-1,-1 0 1,1 0-1,-1 0 1,0 0-1,-6 1 1,7-2 30,0-1 0,0 1 0,1-1 0,-1 0 0,0 0 0,0 0 0,0 0 0,1-1 1,-1 1-1,0-1 0,0 0 0,1 0 0,-1 1 0,1-2 0,-1 1 0,1 0 0,-1-1 0,-2-1 0,-1-2-22,1 1 0,-1-1 0,1 0 0,1 0 0,-1 0 0,1-1 0,0 1-1,0-1 1,0 0 0,1 0 0,-4-10 0,4 7 25,0-1 0,1 0 0,-1 0 0,2 0 0,-1 0 1,2 0-1,0-15 0,0 14 55,1-1-1,1 1 1,0 0 0,0 0 0,1 1 0,0-1-1,1 0 1,0 1 0,1 0 0,0 0 0,1 0-1,0 1 1,0 0 0,1 0 0,8-8 0,26-21 147,64-63 125,-86 80-210,-1-1 1,0 0 0,15-28-1,-2-5 53,20-32 47,-31 56-3,2 0 0,2 2-1,0 0 1,2 1 0,36-29 0,-61 57-143,87-66 901,-78 59-681,1 1 0,0 0 0,0 0 1,0 1-1,1 1 0,18-5 0,-26 8-200,1 1 0,-1-1 0,1 1 0,-1 0 1,1 0-1,-1 0 0,1 1 0,-1-1 0,0 1 0,1 0 0,-1 1 0,0-1 0,1 1 1,-1 0-1,0 0 0,0 0 0,-1 0 0,1 1 0,0-1 0,-1 1 0,1 0 0,-1 0 1,0 0-1,0 1 0,0-1 0,-1 1 0,1 0 0,-1 0 0,0 0 0,0 0 0,0 0 1,2 8-1,1 13 89,-2 1 0,0 0 0,-2 1 0,-1-1 0,-6 42 0,5-59-150,0-8 22,1 0 1,0 0 0,-1 0-1,1 0 1,0 0 0,0 0-1,0 0 1,0 0-1,0 0 1,0 0 0,0 0-1,0 0 1,0 0 0,0 0-1,1 0 1,-1 0-1,1 2 1,0-23-630,5-12 402,1 1 0,1 0 0,13-31 0,-18 52 233,1-2 21,0-1 8,1-1 0,8-13 0,-12 24 24,1 0 0,-1 1 0,1-1-1,0 0 1,0 1 0,0-1 0,1 1-1,-1 0 1,1-1 0,-1 1 0,1 0-1,-1 1 1,1-1 0,4-2 0,-6 4-31,0 1 0,-1-1 1,1 0-1,-1 0 0,1 0 1,-1 1-1,1-1 1,-1 0-1,1 0 0,-1 1 1,1-1-1,-1 1 0,1-1 1,-1 0-1,1 1 0,-1-1 1,0 1-1,1-1 0,-1 1 1,0-1-1,1 1 0,-1-1 1,0 1-1,0-1 1,0 1-1,1 0 0,-1-1 1,0 1-1,0-1 0,0 1 1,0 0-1,7 27 359,-5-19-295,-2-9-92,0 1-1,0-1 1,0 0-1,0 1 1,0-1-1,0 0 1,0 1-1,0-1 1,1 0-1,-1 0 1,0 1-1,0-1 1,0 0-1,1 0 1,-1 1-1,0-1 1,0 0-1,1 0 1,-1 0-1,0 1 1,0-1-1,1 0 1,-1 0-1,0 0 1,1 0-1,-1 0 1,0 0-1,1 1 0,-1-1 1,1 0-1,9-5-347,13-18 48,-18 17 324,3-3-30,1 1-1,17-13 0,-22 19 51,0-1-1,1 0 1,-1 1-1,1 0 1,-1 0 0,1 0-1,0 1 1,0-1 0,5 0-1,-7 2-7,-1 0 0,0 0 0,1 1 0,-1-1 0,1 1 0,-1-1 0,0 1 0,0 0 0,1 0 0,-1 0 0,0 0 0,0 0 0,0 0 0,0 1 0,0-1 0,0 1 0,0-1-1,0 1 1,-1 0 0,1-1 0,2 5 0,3 4 65,-1 0-1,0 0 0,5 13 0,-7-15-49,1 3-13,1 0 0,0-1 0,0 1 0,1-2-1,1 1 1,0-1 0,14 13 0,-19-19-16,1 0-1,-1 0 1,1-1-1,0 0 1,0 0 0,0 0-1,0 0 1,0 0-1,0-1 1,0 0 0,0 0-1,1 0 1,-1 0-1,0-1 1,1 1 0,-1-1-1,1 0 1,-1-1-1,0 1 1,1-1 0,-1 0-1,0 0 1,9-3-1,-4 0-40,-1 0 1,1-1-1,0 0 0,-1-1 0,11-9 0,34-38-223,-36 35 369,29-24 0,-35 33-137,18-21 0,-23 23 25,1 0 0,-1 0 0,1 1 0,0 0 0,1 0 0,11-7 0,-18 13 12,1-1 0,-1 1-1,1 0 1,-1-1 0,1 1-1,-1 0 1,1 0 0,-1 0-1,1 0 1,-1 1-1,1-1 1,-1 0 0,1 0-1,-1 1 1,0-1 0,1 1-1,-1 0 1,1-1 0,-1 1-1,0 0 1,0 0 0,1-1-1,1 3 1,2 1 57,0 1 0,0 0 0,7 8 0,-11-10-59,1 0-1,0 0 0,-1 0 0,1 0 0,-1 0 0,0 0 1,0 0-1,0 0 0,0 1 0,-1-1 0,1 0 0,-1 0 0,0 4 1,0 6-7,-1 0-1,-3 13 1,2-13 1,-13 59-3,14-64-1,1-7 0,-1 0 0,1 0 0,0 0 0,0 0 0,0 0 0,-1 1 0,1-1 0,0 0 0,0 0 0,1 0 0,-1 0 0,0 1 0,0-1 0,1 1 0,0-7-175,-1 1 83,1 0 1,0-1-1,0 1 0,0 0 0,0 0 1,1-1-1,3-5 0,18-31-189,-13 24 253,2 0 0,0 2 0,1-1-1,22-20 1,-28 30 83,0-1 0,1 2 0,0-1 0,0 1 0,0 0 0,0 1 0,1 0 0,-1 0 0,1 1 0,0 0-1,17-3 1,-22 5 21,1 1 0,0 1 0,-1-1 0,1 0 0,-1 1 0,1 0 0,8 3 0,-11-3-66,0-1 0,0 1 0,0 0 1,0 0-1,0 0 0,0 0 0,-1 0 0,1 0 0,0 0 0,-1 1 1,1-1-1,-1 1 0,1-1 0,-1 1 0,1 0 0,-1-1 0,0 1 1,1 2-1,0 6 4,0 1-1,-1-1 1,0 0 0,-2 20 0,1-10-8,0-20-12,0 0 1,0 0-1,0 1 0,0-1 0,1 0 1,-1 0-1,0 1 0,0-1 1,0 0-1,0 0 0,1 0 0,-1 1 1,0-1-1,0 0 0,1 0 1,-1 0-1,0 0 0,0 0 0,1 1 1,-1-1-1,0 0 0,1 0 1,-1 0-1,0 0 0,0 0 0,1 0 1,-1 0-1,0 0 0,1 0 1,-1 0-1,0 0 0,0 0 0,1 0 1,-1 0-1,0 0 0,1 0 1,-1-1-1,0 1 0,0 0 0,1 0 1,-1 0-1,0 0 0,0-1 1,0 1-1,1 0 0,16-8-490,-17 8 487,68-39-953,63-32 758,-129 70 241,0 0 0,0 0 0,0 0 0,0 1 0,0-1 0,0 1 0,0-1 0,1 1 0,1-1 0,-2 2-12,-1-1-1,0 0 1,0 1 0,1-1 0,-1 1 0,0 0 0,0-1 0,0 1-1,0 0 1,0-1 0,0 1 0,0 0 0,0 0 0,0 0 0,1 2-1,6 5 67,-5-6-78,-1 0-1,0 0 0,0 0 1,0 1-1,0-1 0,-1 1 1,1-1-1,2 6 0,0 1 54,1-1 0,0 0-1,1 0 1,-1 0 0,2-1-1,-1 0 1,10 9 0,-12-13-76,0-1-1,0 1 1,0-1 0,1 0 0,-1 0 0,0-1 0,1 1 0,-1-1 0,1 0-1,0 0 1,-1 0 0,1-1 0,0 1 0,0-1 0,4-1 0,7 0-65,0 0 1,-1-2-1,19-4 1,-32 6 75,24-6-212,27-11 0,-46 16 118,-1-1 0,0 0-1,0 0 1,0-1 0,0 1 0,-1-1 0,1-1 0,-1 1 0,8-10-1,-12 12 99,0 1 1,1-1-1,-2 0 0,1 0 0,0 0 0,0 0 0,-1 0 0,1 0 0,-1 0 0,1 0 0,-1 0 0,0-1 0,0 1 0,0 0 0,0 0 0,0 0 0,0 0 0,-1 0 0,1 0 0,-1 0 0,1 0 0,-1 0 0,0 0 1,0 0-1,0 0 0,0 0 0,0 0 0,-2-1 0,2 1 5,-1 0 0,1 0-1,-1 0 1,0 0 0,0 1 0,0-1 0,1 0 0,-1 1 0,-1 0 0,1-1 0,0 1-1,0 0 1,0 0 0,-1 0 0,1 1 0,0-1 0,-1 1 0,1-1 0,-1 1 0,1 0-1,0-1 1,-1 1 0,-4 1 0,-5 2 115,-24 9 1,11-4 26,20-6-79,-1 0-1,1 1 0,-1-1 1,1 1-1,0 0 1,0 0-1,0 1 1,-6 5-1,9-7-35,0 0 0,0 1 0,0-1 0,0 1 0,1-1 0,-1 1 1,1 0-1,-1 0 0,1-1 0,0 1 0,0 0 0,0 0 0,1 0 0,-1 0 0,1 1 0,-1-1 0,1 0 0,1 5 0,-1-2-27,1 1 1,1-1-1,-1 0 1,1 1-1,0-1 0,1 0 1,0 0-1,0-1 1,0 1-1,0 0 1,1-1-1,0 0 0,0 0 1,0 0-1,1-1 1,-1 1-1,1-1 0,1 0 1,-1 0-1,8 4 1,-4-3-11,1 0 1,-1-1-1,1 0 1,0-1-1,0 0 1,1 0-1,-1-1 1,1 0-1,-1-1 1,1 0-1,20-2 1,-13-1-19,0-1 0,-1-1 0,1-1 0,-1 0 0,0-1 0,-1-1 1,1-1-1,27-17 0,-3-4-379,73-64 1,-109 89 364,8-8-80,0 0 0,0-1 0,18-25-1,-13 9-3,-1-1-1,-1 0 0,-2-2 0,16-48 0,23-141-34,-51 214 156,14-95 79,-15 86-71,0 0-1,-1 0 0,0 0 1,-4-21-1,3 33-3,0 1 1,0 0-1,1 0 0,-2 0 0,1 0 0,0 0 1,-1 0-1,1 0 0,-1 0 0,0 1 1,-2-4-1,3 5-4,0 0-1,0 1 1,0-1 0,0 1 0,0-1 0,1 1 0,-1-1 0,0 1-1,0-1 1,-1 1 0,1 0 0,0-1 0,0 1 0,0 0 0,0 0-1,0 0 1,0 0 0,0 0 0,0 0 0,0 0 0,0 0 0,0 0-1,0 1 1,-1-1 0,1 0 0,0 1 0,0-1 0,0 1 0,1-1 0,-1 1-1,0 0 1,0-1 0,0 1 0,0 0 0,0-1 0,1 1 0,-2 1-1,-1 1 14,0 0-1,0 1 1,1-1-1,-1 1 1,1 0-1,0 0 1,0 0-1,0 0 0,1 0 1,-1 0-1,0 6 1,-9 28 38,-9 63 1,3 46 115,10-76 40,5 141 0,4-189-86,1-1 0,10 39 1,-10-51-74,1 1 0,0-1 1,1 0-1,0 0 0,0 0 1,1 0-1,12 14 0,-15-21-47,0 1 0,0-1 0,1 0-1,-1 0 1,1 0 0,0-1 0,0 1-1,0-1 1,0 0 0,1 0-1,-1 0 1,0-1 0,1 0 0,-1 1-1,1-1 1,0-1 0,8 1 0,1-1-38,0-2 1,-1 1-1,1-2 1,-1 0-1,1 0 1,-1-2-1,18-7 0,85-51-513,-107 57 478,5-3 2,0-2 1,0 0-1,-1-1 1,0 0-1,14-19 1,-23 27-1,6-16-12,-10 19 110,1-1 1,0 1 0,-1-1 0,1 0-1,0 1 1,0-1 0,-1 1-1,1-1 1,0 1 0,1 0 0,-1 0-1,2-3 1,-2 8 113,-1-1 0,1 0-1,0 0 1,0 0 0,3 5 0,0-1-127,0 1 0,0 1 0,-1-1 0,-1 0 0,1 1 0,1 13 0,-2-8-19,0 0 0,1-1 0,1 0 0,0 0 0,8 16 0,-11-27 0,0 1 0,0-1 0,0 0 0,0 0 0,0 0 0,1-1 0,-1 1 0,1 0 0,0 0 0,-1-1 0,5 3 0,-5-3 0,1 0 0,-1-1 0,1 1 0,-1-1 0,1 1 0,0-1 0,-1 0 0,1 0 0,0 0 0,-1 0 0,1 0 0,0 0 0,-1 0 0,1 0 0,-1-1 0,1 1 0,0-1 0,2 0 0,12-6 19,-1 0 0,23-16 0,-26 15-5,1 0 0,0 2 0,1-1 1,16-5-1,-29 12-14,0-1 0,1 1 0,-1 0 0,1 0 0,-1 0 0,1 0 0,-1 0 0,1 0 0,-1 0 0,1 0 0,-1 0 0,0 1 0,1-1 0,-1 0 0,1 1 0,-1 0 0,0-1 0,0 1 0,1 0 0,-1-1 0,0 1 0,0 0 0,0 0 0,0 0 0,0 0 0,0 0 0,1 2 0,2 3 0,0 0 0,0 0 0,-1 0 0,4 11 0,4 5 0,-9-17-6,1-1-1,-1 0 1,1 0 0,0 0-1,1-1 1,-1 1-1,1-1 1,5 6 0,-6-8 2,-1 0 0,1 0 1,-1 1-1,1-2 1,-1 1-1,1 0 0,0 0 1,-1-1-1,1 1 0,0-1 1,0 0-1,-1 0 0,1 0 1,0 0-1,-1 0 1,1-1-1,4 0 0,8-4 3,0-1 1,-1 0-1,0-1 0,0 0 0,23-17 0,-16 10 1,23-10 0,-34 18 3,5 0 62,-14 6-63,-1 1-1,1-1 0,-1 0 1,1 0-1,0 0 0,-1 1 0,1-1 1,-1 0-1,1 0 0,-1 1 0,1-1 1,-1 0-1,1 1 0,-1-1 0,1 1 1,-1-1-1,0 1 0,1-1 0,-1 1 1,1-1-1,-1 1 0,0-1 1,0 1-1,1-1 0,-1 2 0,1 1-3,1 1-1,-1-1 0,0 0 0,0 1 0,-1-1 1,1 1-1,-1 0 0,0-1 0,0 1 0,0-1 0,0 1 1,-1 3-1,0 10-19,-2 40 15,-2 0 1,-3 0-1,-3-1 1,-32 104 0,-61 106 128,86-227-175,-2-2-1,-1 0 1,-2-1 0,-48 57 0,59-79-212,-1-1 0,-25 20 0,35-31 184,0 0 1,1 0-1,-1-1 1,0 1-1,0-1 1,0 1-1,-1-1 1,-2 1-1,5-2 36,0 0 0,-1 0-1,1 0 1,0 0 0,0 0 0,-1 0-1,1 0 1,0 0 0,0-1 0,-1 1-1,1 0 1,0-1 0,0 1 0,0-1-1,0 0 1,0 1 0,0-1 0,0 0-1,0 1 1,0-1 0,0 0 0,0 0-1,0 0 1,0 0 0,0 0 0,0-1-1,-2-3 6,0-1 0,1 1 0,0 0 0,0-1 0,0 0 0,0 0 0,1 1 0,0-1 0,1 0 0,-1 0 0,1 0-1,0 0 1,1-9 0,1 0 131,0 1 0,1-1 0,1 1 0,7-21 0,-6 25-60,0 1 0,0 0-1,1 0 1,0 0 0,1 1 0,0 0 0,0 0 0,0 1 0,1 0 0,0 0 0,1 1 0,0 0 0,10-6 0,17-6-119,0 1 1,41-14 0,-55 23 12,72-28-486,94-35-3768,-62 27-4605,-123 43 8290,1-1 1,0 1-1,0-1 0,-1 0 1,1 0-1,-1 0 0,1 0 0,-1 0 1,6-6-1,0-2-1777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45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9 216 12128,'-8'-8'5503,"40"-12"-4799,-6 5 1312,1 7-1248,44-16 832,6 8-928,36-4-736,0 3 32,21-11-576,-13 8 352,24-3-4800,-16 6 2785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46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292 46 2976,'0'-1'222,"3"-30"1657,-5 20 3316,2 11-5089,-1-1 0,1 1 1,0 0-1,0 0 0,-1 0 0,1 0 1,0-1-1,0 1 0,-1 0 1,1 0-1,0 0 0,-1 0 0,1 0 1,0 0-1,0 0 0,-1 0 1,1 0-1,0 0 0,-1 0 1,1 0-1,0 0 0,-1 0 0,1 0 1,0 0-1,-1 0 0,1 0 1,0 0-1,0 0 0,-1 0 0,1 0 1,0 1-1,-1-1 0,-10 6 1112,5-2-796,-1 1 0,1 0 0,0 1 1,0 0-1,0 0 0,1 0 0,-6 9 0,-3 7 327,-13 28-1,-39 107 1772,50-114-1834,-5 16-160,2 1 0,3 0 0,3 1 0,2 0 0,3 1 0,3 0 0,2 71 0,4-108-390,1 0 0,2 0 0,6 28 0,-6-37-56,1 0 0,1 0 0,0-1 0,1 1 0,15 22-1,-18-32-100,0-1-1,1 1 0,0-1 0,0 0 0,0 0 0,1 0 0,0-1 0,0 0 0,0 0 0,0-1 1,0 1-1,11 3 0,-11-5-680,-1-1 1,1 1 0,-1-1-1,1 0 1,-1-1 0,1 1-1,0-1 1,0 0-1,-1 0 1,7-2 0,-10 2 112,0 0 0,0-1 1,0 1-1,0-1 0,0 0 1,-1 0-1,1 1 0,0-1 0,0 0 1,-1-1-1,1 1 0,2-2 1,10-9-2500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47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0 469 4224,'5'3'3205,"9"-1"96,1-3-1408,-1 0 0,1-1 0,17-5 0,-14 3-718,-11 2-912,0-1 1,0 1-1,0-1 1,0 0-1,0-1 1,-1 1-1,0-1 1,0-1 0,8-5-1,0-4 75,0 0-1,14-19 1,-9 9-45,0-1 0,-2 0 1,22-44-1,-16 21-20,2-3 508,33-51 0,-53 88-153,-7 15-113,-3 10-213,-2 11-45,2-1 0,0 1 1,1 0-1,-2 44 0,4-38-39,-3 73 317,6-88-421,0 0 1,0 0-1,1 0 0,1 0 1,6 21-1,-9-34-109,1 1 0,-1 0 1,0-1-1,0 1 0,0 0 0,1-1 0,-1 1 0,0 0 0,1-1 0,-1 1 1,0-1-1,1 1 0,-1-1 0,1 1 0,-1-1 0,1 1 0,-1-1 1,1 1-1,-1-1 0,1 1 0,-1-1 0,1 0 0,0 1 0,-1-1 1,1 0-1,0 0 0,-1 0 0,1 1 0,0-1 0,-1 0 0,2 0 1,0-1-12,-1 1 0,1-1 0,-1 0 1,1 1-1,-1-1 0,0 0 1,1 0-1,-1 0 0,0 0 1,1-1-1,1-1 0,8-11-45,-1-1-1,0 0 1,0 0 0,12-29-1,5-8 90,-14 25 27,-11 22-20,0 0 0,1 0 1,-1 0-1,1 0 0,0 0 0,0 1 1,1 0-1,-1 0 0,9-8 1,-12 12-40,0 0-1,1 0 1,-1 0 0,0 0 0,0 0 0,0 0 0,1 0-1,-1 0 1,0 0 0,0 1 0,0-1 0,0 0 0,1 0 0,-1 0-1,0 0 1,0 0 0,0 0 0,0 0 0,1 0 0,-1 1-1,0-1 1,0 0 0,0 0 0,0 0 0,0 0 0,0 1 0,0-1-1,1 0 1,-1 0 0,0 0 0,0 0 0,0 1 0,0-1-1,0 0 1,0 0 0,0 0 0,0 1 0,0-1 0,0 0-1,0 0 1,0 0 0,0 0 0,0 1 0,0-1 0,0 0 0,0 0-1,0 0 1,-1 1 0,1-1 0,-1 14 102,-22 175 318,23-159-543,1-16 32,-1-14 78,0 0 0,0 0 0,0 1 0,0-1 0,0 0 0,0 0 0,1 0 0,-1 0 0,0 0-1,0 0 1,0 0 0,0 0 0,0 0 0,0 0 0,0 0 0,1 0 0,-1 0 0,0 0 0,0 0 0,0 0 0,0 0 0,0 0 0,0 0 0,0 0 0,1 0 0,-1 0 0,0 0 0,0 0 0,0 0 0,0 0 0,0 0 0,0 0 0,1 0 0,-1 0 0,0 0 0,0 0 0,0 0 0,0 0 0,0 0 0,0 0 0,0 0 0,0 0 0,0-1 0,1 1 0,-1 0 0,0 0 0,0 0 0,0 0 0,0 0 0,0 0 0,0 0 0,0 0 0,0-1 0,0 1 0,0 0 0,0 0 0,5-6-191,9-14-23,-1 0 0,-2-1 0,16-36 0,-7 12 140,20-29 65,-35 65 61,1 1 0,0 0 0,0 0 0,1 1 0,-1-1 0,11-6 0,-17 13-25,1 0 0,-1 1 0,1-1 0,-1 1 0,1-1 0,0 1 0,-1-1 0,1 1 0,0 0 0,-1-1 0,1 1 0,0 0 0,0 0 0,-1-1 0,1 1-1,0 0 1,0 0 0,0 0 0,-1 0 0,1 0 0,0 0 0,0 0 0,-1 0 0,1 0 0,0 0 0,0 1 0,0-1 0,-1 0 0,1 0 0,0 1 0,-1-1 0,1 0 0,0 1 0,-1-1 0,1 1 0,0-1 0,-1 1 0,1-1 0,-1 1 0,1 1 0,2 1 43,-1 1-1,-1 0 1,1 0 0,-1 0 0,1 0-1,0 4 1,-1-1-89,23 106 437,-12-54-454,-3-3-225,-9-44-3402,1 0-3725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47.5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63 8224,'-45'-20'3712,"32"4"-3200,4 9 224,4 2-224,10 5-288,-1-3-1088,5 6 448,13-11-3808,10 1 2336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47.8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 6048,'10'-8'11146,"-5"12"-10670,-1 1-1,0-1 1,0 1-1,0-1 1,-1 1-1,0 0 1,0 0-1,0 1 1,0-1 0,-1 1-1,0-1 1,0 1-1,-1 0 1,2 7-1,2 13 670,2 46 0,-7-70-1096,1 203 2028,-2-170-1893,-7 86 379,3-62-519,3 77 0,2-112-541,-1-20-40,1 1-1,0-1 0,1 0 1,-1 0-1,1 5 0,-1-9 436,0 1-1,0-1 0,0 0 1,1 1-1,-1-1 1,0 0-1,0 0 1,0 1-1,0-1 0,0 0 1,0 0-1,0 0 1,0 1-1,1-1 1,-1 0-1,0 0 0,0 1 1,0-1-1,0 0 1,1 0-1,-1 0 1,0 0-1,0 1 0,0-1 1,1 0-1,-1 0 1,0 0-1,0 0 1,1 0-1,-1 0 0,0 0 1,0 0-1,1 0 1,-1 0-1,0 0 1,0 0-1,1 0 0,-1 0 1,0 0-1,0 0 1,1 0-1,-1 0 1,0 0-1,0 0 0,1 0 1,-1 0-1,0 0 1,1-1-1,0 1-481,11 0-1742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48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262 0 7968,'1'13'3972,"-1"-11"-3671,0 0 1,1 0 0,-1 0-1,0 0 1,0 0 0,-1 0-1,1 0 1,0 0-1,-1 0 1,1 0 0,-1 0-1,-1 3 1,-6 12 1995,-20 29 0,7-11-1014,-44 64 210,62-94-1460,-1-1 1,0 1-1,0-1 0,0 0 0,0 0 0,-1-1 1,1 1-1,-9 4 0,11-7-53,1 0-1,-1 0 1,1 0-1,-1-1 1,0 1-1,1 0 1,-1-1 0,0 1-1,0-1 1,1 0-1,-1 1 1,0-1-1,0 0 1,0 0 0,1 0-1,-1 0 1,0 0-1,0-1 1,0 1 0,1 0-1,-1-1 1,0 0-1,0 1 1,1-1-1,-1 0 1,1 0 0,-1 0-1,0 0 1,1 0-1,0 0 1,-1 0 0,1-1-1,0 1 1,-3-3-1,1-1-47,-1 0 0,1 0-1,0 0 1,0 0-1,0-1 1,1 1 0,0-1-1,0 0 1,0 0-1,1 0 1,0 1 0,0-1-1,0 0 1,1-1-1,0 1 1,0 0 0,0 0-1,1 0 1,0 0-1,2-6 1,-1 3 161,0 1 0,1-1 0,0 1-1,1-1 1,0 1 0,0 0 0,1 0 0,0 1 0,0-1-1,1 1 1,0 0 0,12-11 0,-15 16 60,0 0-1,0 0 1,0 0 0,1 1-1,-1-1 1,1 1-1,-1-1 1,1 1 0,0 0-1,-1 1 1,1-1 0,0 1-1,0-1 1,-1 1-1,1 0 1,0 1 0,0-1-1,0 1 1,-1-1 0,1 1-1,0 0 1,-1 1-1,1-1 1,-1 0 0,5 4-1,-2-2 43,1 1 0,-1 0 0,0 0 0,-1 0-1,1 1 1,-1 0 0,0 0 0,0 1 0,-1-1 0,1 1-1,-1 0 1,5 9 0,-6-5-57,1-1 1,-1 1-1,-1 0 0,0 0 0,0 0 0,0 18 0,-1-23-102,0 28 235,0 0 0,-2 0 1,-11 63-1,-35 95 382,2-61 169,16-68-2209,20-45-2744,-16 21 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49.3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535 11 3712,'-15'-10'1221,"14"10"-985,1 0 0,-1 0 0,0 0 0,0 0 0,0 0 0,1 0 0,-1 0 0,0 0 0,0 0 0,1 0 0,-1 1 0,0-1 0,0 0 0,1 1 0,-1-1 0,0 0 0,0 1 1,1-1-1,-1 1 0,1-1 0,-1 1 0,0-1 0,1 1 0,-1 0 0,1-1 0,-1 2 0,-1-1 399,0 1 49,-1 0 1,1 0-1,-1 0 1,0-1-1,0 1 1,0-1-1,0 0 0,-6 2 1,-30 6 2598,20-6-1969,-116 22 2520,-8 2-1951,108-20-1487,24-5-187,1 0 0,0 1 1,-1 0-1,1 0 1,0 1-1,-15 8 0,24-11-188,0 0-1,1 0 0,-1 0 1,0 0-1,0 0 0,1 0 1,-1 0-1,0 0 0,1 0 1,-1 0-1,1 0 0,0 1 1,-1-1-1,1 0 0,0 0 1,-1 0-1,1 1 0,0-1 1,0 0-1,0 0 0,0 0 0,1 1 1,-1-1-1,0 0 0,1 3 1,1 2 60,0 0 0,0 1 0,4 6 1,2 7-39,-1 0 1,-1 0 0,-1 0-1,4 26 1,5 86 144,-9-68-56,-5-58-132,1 0-1,-1 0 1,1-1-1,1 1 1,-1 0-1,1-1 1,0 1-1,0-1 1,5 9-1,-6-14-23,0 1-1,1 0 1,-1 0-1,0 0 1,1-1-1,-1 1 1,0-1-1,1 1 1,-1-1-1,1 0 1,-1 1 0,1-1-1,-1 0 1,1 0-1,-1 0 1,1 0-1,-1 0 1,1-1-1,-1 1 1,3-1-1,32-10-238,-33 10 245,52-23-117,-38 16 109,0 0-1,1 2 0,34-9 0,-46 13 55,0 2 1,0-1-1,1 1 0,-1 0 0,0 0 0,1 1 0,-1 0 0,0 0 0,0 0 1,1 1-1,-1 0 0,-1 0 0,1 0 0,0 1 0,9 6 0,6 5 173,0 2-1,-1 1 1,-1 1-1,19 23 1,-35-39-185,-1 1 1,0 0-1,0 0 0,0 0 1,0 0-1,0 0 0,-1 0 1,0 1-1,1-1 0,-1 1 0,0-1 1,0 1-1,-1-1 0,1 1 1,-1-1-1,0 1 0,0-1 1,0 1-1,0 0 0,-1-1 1,1 1-1,-1-1 0,0 1 1,0-1-1,0 1 0,-1-1 0,1 0 1,-1 0-1,0 1 0,0-1 1,0 0-1,0-1 0,-4 5 1,-2 0-49,0 0 1,-1 0-1,0-1 0,0 0 1,0-1-1,-1 0 1,1 0-1,-2-1 0,1 0 1,-13 2-1,10-3-564,0 0 0,0-1 0,0-1 0,-1-1 0,1 1 0,0-2 0,0 0 0,-18-4 0,3 1-1422,20 3 887,-1 0-1,1 0 0,0-1 0,0 0 0,0 0 0,-10-5 0,17 6 757,0 0 0,0 1 0,0-1 0,1 0 0,-1 1 0,0-1 0,0 0 0,1 0 0,-1 1 0,1-1 0,-1 0 0,0-2 0,-1-9-2899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7:0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6 828 3072,'-5'5'18330,"32"-27"-17007,72-64-98,-85 74-1090,18-17 14,0-1 1,-2-2 0,26-35-1,68-110-27,41-74 315,-148 218-323,-15 28-105,0 0 0,1 0 0,-1 0 0,1 0 0,0 1 0,0-1 0,1 1 0,-1 0 0,1 0 0,5-4 0,-6-12-6633,13 1-8207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49.8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177 37 7872,'-1'-1'559,"0"1"1,0-1 0,0 0-1,0 0 1,0 1-1,0-1 1,0 1-1,0-1 1,0 1 0,0-1-1,0 1 1,0 0-1,-2-1 1,1 1-141,0 0 0,0 0 0,0 0 0,0 0 0,0 1-1,0-1 1,-3 1 0,0 1 42,-1 1-1,1-1 1,0 1-1,-9 6 0,8-4-139,0 1 0,0-1-1,0 1 1,1 1 0,0-1 0,1 0-1,-6 10 1,8-13-236,-6 11 241,0 0 1,1 1-1,1 0 0,0 0 1,1 1-1,0-1 0,1 1 1,1 0-1,1 1 1,0-1-1,1 0 0,3 33 1,-1-36-235,1-1 0,0 1 0,1-1 1,1 0-1,0 0 0,0 0 1,1-1-1,1 1 0,0-1 0,0-1 1,1 1-1,1-1 0,0 0 1,0-1-1,1 1 0,0-2 0,13 11 1,-12-11-122,1-1 0,-1-1 0,1 0 0,1 0 0,-1-1 0,1-1 0,0 0 0,0 0 0,0-1 0,0-1 0,1 0 0,-1-1 0,0 0 0,1-1 0,0 0 0,-1-1 0,0 0 0,1-1 0,-1 0 0,0-1 0,0-1 0,18-7 0,-23 8-11,0-1-1,-1 0 0,1-1 1,-1 1-1,0-1 0,0 0 1,0-1-1,0 1 1,-1-1-1,0 0 0,-1-1 1,7-9-1,-4 2-28,0-1 0,0 0-1,-2-1 1,8-29-1,-5 11-78,6-66-1,-13 83 131,-1 1 0,-1-1 0,0 0 0,-1 0 0,-7-30 0,6 39-37,0 0 1,0 0-1,-1 0 0,0 0 1,0 0-1,-1 1 0,0 0 1,0 0-1,-1 0 0,0 1 0,0 0 1,0 0-1,-1 0 0,-13-8 1,14 10-72,0 1 1,0 0 0,0 0 0,-1 1 0,1-1-1,-1 2 1,1-1 0,-1 0 0,0 1-1,1 1 1,-1-1 0,0 1 0,0 0-1,0 0 1,1 1 0,-1 0 0,0 0-1,-11 5 1,10-3-500,0 0 0,0 1-1,1 0 1,-11 8 0,15-10 12,0 0 1,0 1-1,0-1 1,0 1 0,1 0-1,0-1 1,-1 1 0,1 0-1,0 1 1,0-1-1,0 0 1,-1 4 0,3-6 261,0 0 0,0 0 0,-1 0 1,1 0-1,0 0 0,0 0 0,0 0 1,0 0-1,0 0 0,1 0 0,-1 0 0,0 1 1,7 13-2690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50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54 6880,'-22'-24'2229,"21"23"-2153,1 1 1,-1-1-1,1 1 0,-1-1 0,1 0 1,-1 1-1,1-1 0,0 0 0,-1 1 1,1-1-1,0 0 0,0 0 0,0 1 1,-1-1-1,1 0 0,0 0 0,0 0 1,0 1-1,0-1 0,0 0 0,1 0 1,-1 1-1,0-1 0,0 0 0,0 0 1,1 1-1,-1-1 0,0 0 0,1 1 1,-1-1-1,0 0 0,1 1 0,-1-1 1,1 0-1,-1 1 0,2-2 0,-1 2 125,1-1 0,-1 1 0,1 0 0,-1-1 0,1 1 0,0 0 0,-1 0 0,1 0 0,-1 0 0,1 0 0,0 0 0,2 1 0,3 0 546,0 0-350,0 0 0,0 0 0,-1 1 0,1 0 0,-1 0 0,0 1-1,11 6 1,-2-2 161,18 10 463,0 2-1,-1 2 0,0 1 0,32 30 0,-21-12 409,-1 2-1,36 47 1,-52-53-916,-2 0-1,-1 2 1,-2 1 0,-2 0 0,-1 2-1,17 58 1,-28-79-447,-2 1 1,0 0-1,-1 0 1,0 0-1,-2 0 0,-1 1 1,-1-1-1,-4 38 0,-3-29-266,-1-1-1,-1-1 1,-2 0-1,-26 49 1,-40 52-3589,53-96-525,-44 48 1,20-31 623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2:52.3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30 7456,'-11'-17'15253,"8"16"-13584,2 1-1625,1 0 1,-1 0-1,1 0 0,-1 0 1,1 0-1,-1 0 0,1 0 1,0 0-1,-1-1 0,1 1 1,-1 0-1,1 0 0,-1 0 1,1-1-1,0 1 0,-1 0 1,1-1-1,0 1 0,-1 0 1,1-1-1,0 1 0,-1 0 1,1-1-1,0 1 0,-1 0 1,1-1-1,0 1 0,0-1 1,0 1-1,0-1 0,-1 0 1,1 2-12,0-1 1,0 0-1,0 0 1,0 0-1,0 0 1,0 1-1,-1-1 1,1 0 0,0 0-1,0 0 1,0 0-1,0 0 1,0 0-1,-1 0 1,1 1-1,0-1 1,0 0 0,0 0-1,0 0 1,-1 0-1,1 0 1,0 0-1,0 0 1,0 0 0,0 0-1,-1 0 1,1 0-1,0 0 1,0 0-1,0 0 1,-1 0-1,1 0 1,0 0 0,0 0-1,0 0 1,0 0-1,-1-1 1,1 1-1,0 0 1,0 0-1,0 0 1,0 0 0,-1 0-1,1 0 1,0 0-1,0-1 1,0 1-1,0 0 1,0 0 0,0 0-1,0 0 1,-1-1-1,1 1 1,0 0-1,0 0 1,0 0-1,0 0 1,0-1 0,0 1-1,0 0 1,0 0-1,0 0 1,0-1-1,0 1 1,0 0-1,0 0 9,-1 0 0,1 1 0,0-1 0,-1 0 0,1 1 0,0-1 0,0 0-1,-1 1 1,1-1 0,0 1 0,0-1 0,0 0 0,-1 1 0,1-1 0,0 1-1,0-1 1,0 1 0,0-1 0,0 0 0,0 1 0,0-1 0,0 1 0,0-1-1,0 1 1,0-1 0,0 1 0,0-1 0,0 1 0,1 0 539,-6 10-117,5-11-443,-1 1 0,1-1-1,0 1 1,0 0 0,0-1-1,-1 1 1,1-1 0,0 1 0,0-1-1,-1 1 1,1-1 0,-1 1 0,1-1-1,0 1 1,-1-1 0,1 0 0,-1 1-1,1-1 1,-1 0 0,1 1-1,-1-1 1,0 1 0,-16 0-77,13-1 35,2 1 11,1 0 0,-1 1 0,1-1 0,0 1 0,-1-1 0,1 1 0,0-1 0,0 1 0,0-1 1,0 1-1,1 0 0,-1 0 0,0 0 0,0 1 0,3 32-305,-2-34 118,0 14-918,-1-21 865,0 0 1,0 0-1,-1 1 0,0-1 1,0 0-1,0 1 0,-1 0 1,0-1-1,0 1 0,-7-9 1,1 1-877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5:57.9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170 157 1568,'1'-1'42,"-1"1"1,1 0-1,-1-1 1,0 1-1,1-1 1,-1 1-1,0-1 1,0 1-1,1-1 1,-1 1-1,0-1 1,0 0-1,0 1 1,0-1-1,1 1 1,-1-1-1,0 1 1,0-1-1,0 0 1,0 1-1,0-1 1,0 1-1,-1-2 1,1 1 107,0 0 1,0 0-1,0 0 1,0 0-1,0 0 1,0 0-1,0 0 1,0 0-1,1 0 1,-1 0-1,0 0 1,1 0-1,-1 0 1,0 0-1,1 0 1,1-1 0,3-12 911,-5 13-938,1-1 1,-1 1-1,0-1 0,1 1 1,0-1-1,-1 1 0,1 0 1,0-1-1,0 1 0,0 0 1,1-2-1,1 0 17,-2 3-56,-1-1 0,1 1-1,0-1 1,-1 1-1,1-1 1,-1 1-1,1-1 1,0 0-1,-1 1 1,0-1-1,1 0 1,-1 1 0,1-1-1,-1 0 1,0 0-1,0 1 1,1-1-1,-1 0 1,0 0-1,0 0 1,0 1 0,0-1-1,0-1 1,10-26 5632,-10 27-5603,0 1 1,0-1 0,0 0-1,0 1 1,0-1-1,0 0 1,0 0 0,-1 1-1,1-1 1,0 0-1,0 1 1,-1-1 0,1 0-1,0 1 1,-1-1-1,1 1 1,-1-1-1,1 0 1,-1 1 0,1-1-1,-1 1 1,1-1-1,-1 1 1,-1-1 0,1 0 39,-1 1 1,1-1 0,-1 1-1,0-1 1,1 1 0,-1 0-1,0 0 1,1 0 0,-1 0-1,-2 0 1,-5 1 170,1 1 0,-1-1 0,-9 5 0,15-5-266,-5 2 106,0 0 1,1 0-1,-1 1 0,1 0 1,0 0-1,0 1 0,0 0 0,1 0 1,0 1-1,0 0 0,0 0 1,-8 11-1,9-9-71,-1 1 0,2-1 0,-1 1 0,1 0 0,0 1 0,1-1 1,0 0-1,0 1 0,1 0 0,-1 11 0,3-8-50,1 0-1,0-1 1,1 1-1,0 0 1,1-1 0,0 1-1,1-1 1,0 0 0,1 0-1,10 16 1,-11-21-34,1 0 1,0-1-1,9 10 1,2 1 43,-12-12-24,0 0 1,1-1 0,0 0-1,0 0 1,0 0-1,0 0 1,11 4 0,-12-6-22,0 0 1,0 0-1,0-1 1,0 0-1,0 0 0,0 0 1,1 0-1,-1 0 1,0-1-1,1 0 1,-1 0-1,5-1 1,-6 1 11,-1-1 0,1 0 0,-1 0 0,0 0 1,1 0-1,-1-1 0,0 1 0,0 0 0,0-1 0,0 0 1,0 1-1,0-1 0,0 0 0,0 0 0,-1 0 0,1 0 0,-1 0 1,1-1-1,-1 1 0,0 0 0,0-1 0,1-2 0,1-6 11,1-1 0,-2 1-1,3-18 1,-5 25-32,3-21 101,-2 1 0,0-1-1,-2 0 1,-1 0 0,-1 0 0,-1 1-1,-1-1 1,-11-31 0,12 45-172,0 0 1,-2 1-1,-7-14 0,12 23 83,0 0-1,1-1 0,-1 1 1,0 0-1,0 0 1,0 0-1,0 0 1,0 0-1,-1 1 0,1-1 1,0 0-1,0 0 1,-1 1-1,1-1 1,0 0-1,-1 1 0,1 0 1,0-1-1,-1 1 1,-1-1-1,2 1 53,1 2-73,0-1 16,0 0 0,0 0-1,1 0 1,-1 0 0,0 1 0,0-1-1,1 0 1,-1 0 0,1 0 0,-1 0 0,1 0-1,-1 0 1,1 0 0,0 0 0,-1 0 0,1 0-1,0 0 1,0 0 0,0-1 0,1 2 0,0-1 24,0 0 1,0 0 0,0 0 0,0 0-1,0 0 1,1-1 0,-1 1 0,0-1-1,1 1 1,2-1 0,4 0 71,0 0 0,0-1 0,0 0 0,16-4-1,44-14 74,1 4 0,73-7 0,-106 18-33,-11 1 58,35 1 0,-53 2-134,-1 1-1,1 0 1,-1 0-1,1 1 1,-1 0 0,0 0-1,1 0 1,-1 1-1,7 4 1,-10-5-23,-1 1 0,0-1 1,0 1-1,1 0 0,-2 0 0,1 0 0,0 1 1,-1-1-1,1 0 0,-1 1 0,0 0 0,0-1 1,0 1-1,-1 0 0,2 5 0,1 7 86,-1 0 0,3 25 0,-5-31-91,2 34 143,-5 70 0,2 31 19,1-137-187,0 1 0,1-1 0,0 0-1,1 0 1,0 0 0,5 10-1,-7-17-9,-1-1 1,1 1-1,0 0 0,-1 0 0,1-1 0,0 1 0,-1 0 0,1-1 0,0 1 0,0-1 0,0 1 0,0-1 0,0 0 0,0 1 0,0-1 1,0 0-1,0 1 0,-1-1 0,1 0 0,0 0 0,0 0 0,2 0 0,22-4 100,-16 2-174,-6 1-38,0 0 1,0 0-1,0 0 0,-1 0 0,1-1 0,0 0 0,-1 1 0,1-1 0,-1 0 1,1 0-1,3-5 0,9-5-3413,8-6-650,7-8-5663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6:02.4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31 728 2144,'-18'16'981,"18"-15"-666,-4 8 1894,3-9-1803,1 1-1,-1 0 0,1 0 0,-1 0 0,1-1 1,0 1-1,-1 0 0,1 0 0,0 0 0,0 0 1,-1 0-1,1 1 0,0-2-240,0 1 0,0-1-1,0 0 1,0 0 0,0 0 0,0 1 0,0-1-1,0 0 1,0 0 0,0 1 0,0-1 0,2 2 1977,-2-2-1977,1 1 0,-1-1-1,0 0 1,0 0 0,1 0 0,-1 0 0,10-1 1362,9-11-990,-9 3-202,0-1 0,0-1 0,-1 1 0,11-18 0,27-53 396,87-221 1253,-89 188-1627,-33 84-252,-2-1 1,-1 0-1,5-41 0,-13 44 71,-1 27-192,-1 12 304,-4 11 150,-11 34-1,-3 7-96,12-35-246,-57 215 106,43-176 91,-49 105 0,38-110-12,-25 57-32,40-77-195,2-4 134,-24 44 0,36-78-116,2-5-35,2-12-33,8-20-28,-4 20 56,1 0 1,1 0-1,0 0 0,1 1 1,0 0-1,1 0 0,11-11 1,80-70-46,-43 42-31,35-40 84,-38 36 312,69-54 0,-122 108-355,0-1-1,0 1 1,1 0-1,-1 1 0,1-1 1,-1 0-1,1 0 1,-1 1-1,1-1 0,-1 1 1,1-1-1,-1 1 1,1-1-1,0 1 0,-1 0 1,1 0-1,2 0 1,-2 1 14,0-1 0,0 1 0,0 0 0,-1 0 0,1 0 0,0 0 1,-1 0-1,1 1 0,-1-1 0,1 0 0,-1 1 0,0-1 1,1 1-1,0 1 0,3 4 8,0 0 0,-1 1-1,1 0 1,-2-1 0,1 1 0,-1 1 0,3 12 0,8 62 23,-8-42 41,8 70 84,-13-105-136,0 0 0,1-1 0,-1 1 0,4 5 0,2 8 17,-7-18-44,0 0 1,1 1-1,-1-1 0,1 0 1,-1 0-1,1 0 0,0 1 0,-1-1 1,1 0-1,0 0 0,0 0 0,0 0 1,-1 0-1,1-1 0,0 1 1,0 0-1,0 0 0,1-1 0,-1 1 1,0 0-1,0-1 0,0 1 0,0-1 1,1 1-1,-1-1 0,0 0 1,0 0-1,1 1 0,-1-1 0,0 0 1,1 0-1,-1 0 0,2-1 0,4 0 34,-1 0 0,1-1 1,-1 0-1,1 0 0,6-4 0,-2 1 24,19-8-37,-1-1-1,-1-1 1,0-2 0,-1-1 0,42-36 0,-29 18 54,-3-2 1,55-72-1,-82 100-8,-8 9-13,-1 0 0,0-1 1,1 1-1,-1-1 0,0 1 1,0-1-1,2-2 0,-59 112-185,33-65 256,5-11-229,6-11 80,0 0 0,2 1-1,-10 30 1,18-46 29,1 1 0,0-1 0,0 0 1,1 0-1,0 1 0,0-1 0,0 0 0,1 1 1,1 6-1,-2-11-8,0-1 1,1 1 0,-1-1-1,1 0 1,-1 1-1,1-1 1,-1 1-1,1-1 1,0 0 0,0 0-1,0 1 1,0-1-1,0 0 1,0 0-1,0 0 1,0 0 0,0 0-1,0 0 1,0 0-1,1 0 1,-1-1-1,0 1 1,1 0 0,-1-1-1,1 1 1,-1-1-1,1 0 1,-1 1-1,1-1 1,-1 0 0,1 0-1,-1 0 1,1 0-1,-1 0 1,1 0-1,-1 0 1,1 0 0,-1-1-1,0 1 1,1-1-1,-1 1 1,3-2-1,3-1-2,-1 0-1,0 0 1,0 0-1,0-1 1,-1 1-1,1-2 1,-1 1-1,0 0 0,0-1 1,0 0-1,-1 0 1,0-1-1,5-6 1,1-6 26,0-1 1,13-37-1,-7 14-35,-14 39 27,-1 1-108,1 5 6,0 0 93,14 28-19,-11-20 22,1 0-1,0 0 1,0-1 0,1 0-1,0 0 1,1-1 0,0 0-1,12 10 1,-18-18-16,1 1 0,-1-1 1,1 0-1,0 0 0,-1 0 0,1 0 0,0 0 1,-1-1-1,1 1 0,0-1 0,0 0 0,0 0 1,0 0-1,-1 0 0,1 0 0,0-1 1,0 1-1,3-2 0,6-1 34,0-1 0,20-10 0,-26 11-23,24-11 40,-1-1 1,-1-2 0,0 0-1,37-33 1,-46 33-41,-1 0 0,0-2-1,-2 0 1,0-1 0,-1-1-1,17-31 1,-19 12 107,-13 40-113,0 1-1,0-1 1,0 0-1,0 0 1,0 0-1,-1 0 0,1 0 1,0 0-1,0 0 1,0 0-1,0 0 1,0 0-1,0 0 1,0 0-1,-1 0 1,1 0-1,0 0 1,0 0-1,0 0 1,0 0-1,0-1 1,0 1-1,0 0 1,-1 0-1,1 0 1,0 0-1,0 0 1,0 0-1,0 0 1,0 0-1,0 0 1,0 0-1,0 0 1,0-1-1,0 1 1,0 0-1,-1 0 1,1 0-1,0 0 1,0 0-1,0 0 1,0 0-1,0-1 0,0 1 1,0 0-1,0 0 1,0 0-1,0 0 1,0 0-1,0 0 1,0 0-1,0-1 1,0 1-1,0 0 1,0 0-1,1 0 1,-10 8-57,-9 19 2,1 2 0,1 0 0,-20 56 0,33-75 84,-4 6-28,0 0 0,2 0 0,0 1-1,1-1 1,1 1 0,-2 24 0,5-38-8,0 0 1,0 0 0,1 0-1,0 0 1,0 0 0,0 0-1,1 4 1,-1-5-9,0-1 32,17-1 139,-15-1-157,0-1 0,0 1 0,0 0 1,-1-1-1,1 0 0,-1 1 0,1-1 1,-1 0-1,0 0 0,3-4 0,21-26-54,-19 21 100,15-21-103,-11 15-55,0 1 1,21-21-1,-32 36 112,0 1 0,1-1 0,-1 1 0,1-1 0,-1 1 0,1-1 0,-1 1 0,1-1-1,-1 1 1,1 0 0,0-1 0,-1 1 0,1 0 0,0 0 0,-1-1 0,1 1 0,-1 0 0,1 0 0,0 0 0,-1 0 0,1 0 0,0 0 0,-1 0 0,1 0 0,0 0 0,-1 0 0,1 0 0,0 1 0,-1-1 0,1 0 0,0 0 0,-1 0 0,1 1 0,-1-1 0,1 0 0,0 1 0,-1-1 0,1 1 0,-1-1 0,1 1-1,-1-1 1,0 1 0,1-1 0,-1 1 0,1 0 0,1 2 4,-1-1 0,0 1-1,0-1 1,0 1 0,0 0 0,0-1-1,0 1 1,-1 0 0,1 0-1,-1 5 1,1 11 11,-1 1 0,-1 0 0,-1 0 0,-1-1 0,-1 1 0,-11 34 0,14-50-15,-16 39 135,-40 72 0,51-104-102,-1 0 0,0 0 0,-1-1 0,0 0-1,-1-1 1,0 0 0,0 0 0,-1-1 0,0 0 0,-1 0 0,-17 8-1,24-14-33,0-1-1,0 0 0,0 1 1,0-2-1,0 1 0,0 0 0,0-1 1,0 0-1,-1 1 0,1-2 1,0 1-1,0 0 0,0-1 0,-1 0 1,-6-3-1,5 2-9,0 0 0,1-1 0,-1 0 0,1 0 1,-1-1-1,1 1 0,0-1 0,1-1 0,-1 1 0,-5-7 0,7 7-7,0 0-1,0-1 1,0 1-1,0-1 1,1 0 0,-1 1-1,1-1 1,1 0-1,-1 0 1,1-1 0,0 1-1,-1-6 1,2 7-3,0 0 1,0 0-1,0 0 0,1 0 1,0 1-1,-1-1 1,1 0-1,1 0 0,-1 1 1,0-1-1,1 1 1,0-1-1,0 1 0,0 0 1,0 0-1,0 0 1,1 0-1,2-3 0,2 0 20,0 0 0,0 1 0,0 0 0,1 1-1,-1 0 1,1 0 0,13-5 0,64-15 100,-59 17-99,27-6-2,63-20 189,-94 26-120,0-2 1,0 0-1,21-13 0,-34 16-40,-1 0 0,1-1-1,-1 0 1,0 0 0,0-1-1,-1 0 1,0 0 0,-1-1-1,0 0 1,10-19-1,-8 13-10,-2-1-1,0-1 1,-1 1-1,0-1 1,4-33-1,10-70 94,-19 119-110,0 0 0,0 1 1,0-1-1,0 0 0,1 1 0,-1-1 0,0 1 1,0-1-1,1 0 0,-1 1 0,0-1 0,1 1 0,-1-1 1,0 1-1,1-1 0,-1 1 0,1-1 0,0 1 2,-1 0-1,0 0 0,1 0 1,-1 0-1,0 0 0,0 0 1,1 0-1,-1 0 0,0 0 1,0 0-1,1 0 0,-1 0 1,0 0-1,0 0 0,1 0 0,-1 0 1,0 1-1,0-1 0,1 0 1,-1 0-1,0 0 0,0 0 1,0 1-1,1-1 0,-1 0 1,0 1-1,11 19 29,5 36 172,8 63 1,-21-104-173,0 1 19,-1-1-1,-1 1 0,0-1 1,-1 1-1,-1-1 0,-1 1 1,0-1-1,0 0 0,-6 17 1,6-26-29,-1-1 1,1 1-1,-1-1 1,1 1-1,-2-1 1,1 0-1,0 0 1,-6 5-1,8-9-15,-1 1 0,1-1 0,-1 0-1,0 1 1,0-1 0,0 0 0,0 0-1,0 0 1,0 0 0,0-1-1,0 1 1,0 0 0,0-1 0,0 0-1,0 1 1,-1-1 0,1 0 0,0 0-1,0 0 1,0 0 0,-1-1-1,1 1 1,0-1 0,0 1 0,-3-2-1,-1 0-5,1-1-1,0 1 0,0-1 0,0 0 1,1 0-1,-1-1 0,-8-7 0,1-3-111,-13-16-1,16 18 79,8 11 35,1 1 1,-1-1-1,0 0 1,0 0-1,1 0 1,-1 0-1,1 0 0,-1 0 1,1 0-1,-1 0 1,1 0-1,0 0 0,0-1 1,-1 1-1,1 0 1,0 0-1,0 0 1,0-2-1,0 2 5,1 0 0,-1 0 0,1 1 0,-1-1 0,0 0 0,1 1 0,-1-1 0,1 1 0,0-1 0,-1 0 0,1 1 0,-1-1 0,1 1 0,0 0 0,-1-1 0,1 1 0,0-1 0,-1 1 0,1 0 0,1-1 0,3 0 7,0 0 0,0 0 1,0 1-1,0 0 1,0-1-1,9 2 1,9 1-115,-1 0 0,1-2 0,-1-1 1,40-7-1,4-7-4704,-30 6 2036,-17 5-155,1-2 0,-1 1 0,0-2 0,24-13 0,-35 15 1672,0-1 0,0 0 0,8-9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6:04.3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52 3072,'11'-3'14900,"-14"1"-12601,3 3-2179,1-1 0,-1 1 0,0-1 0,0 1 0,0-1 0,0 1 0,0-1-1,1 1 1,-1-1 0,0 1 0,0 0 0,0-1 0,-1 1 0,1-1 0,0 1 0,0-1-1,0 1 1,0 0 0,-1 3 611,5-10-449,-2 4-258,-2 1-10,1 0 0,-1 1-1,1-1 1,-1 0 0,0 0 0,1 0-1,-1 0 1,0 0 0,1 0-1,-1 1 1,0-1 0,0-2 0,0 3 135,-1 0-93,1 0 0,-1 1 0,1-1 0,-1 1 0,0-1 0,1 1 0,-1-1 0,1 1 0,-1-1 0,1 1 0,-1-1 0,1 1 0,-1 0 0,1-1 0,0 1 0,-1 0 0,1-1 0,0 1 0,0 0 0,0-1 0,-1 2 0,1 0-35,1-22-2885,1 13-512,-1 6 2839,-1 0-1,0 0 0,0 0 0,0 0 0,1 0 1,-1 1-1,0-1 0,1 0 0,-1 0 0,1 0 1,-1 0-1,1 1 0,-1-1 0,1 0 0,0 1 1,-1-1-1,1 0 0,1 0 0,16-5-3136,1 0 559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6:06.9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20 768 3808,'-1'-1'80,"0"1"0,0 0 0,0 0 0,0 0 1,0 0-1,0 0 0,0 0 0,0 1 0,0-1 0,0 0 0,0 0 1,0 1-1,0-1 0,-1 1 0,2 0-32,0 0 1,0-1 0,-1 1-1,1 0 1,0 0-1,0-1 1,0 1-1,0 0 1,1 0 0,-1-1-1,0 1 1,0 0-1,0 0 1,1-1-1,-1 1 1,1 0 0,-1 2 8,0-3 202,0 1 0,0 0 0,0-1 0,0 1 0,0 0 0,0-1 0,-1 1 0,1 0 0,0-1 0,0 1 0,-1 0 0,1-1 0,0 1 0,-1-1 0,0 2-1,-1 2 308,2-3-346,1 1 0,-1-1 0,1 1 0,-1-1 0,1 0-1,0 1 1,-1-1 0,1 0 0,0 1 0,0-1 0,0 0 0,0 0 0,0 0-1,0 1 1,0-1 0,1 0 0,-1-1 0,0 1 0,0 0 0,1 0-1,-1 0 1,1-1 0,-1 1 0,1-1 0,-1 1 0,1-1 0,1 1-1,-2-1-83,1 1 0,0-1 0,0 0 0,0 1 0,0-1 0,-1 0 0,1 0 0,0 0 0,0 0 0,0 0 0,0-1 0,-1 1-1,1 0 1,0-1 0,0 0 0,-1 1 0,1-1 0,0 0 0,-1 0 0,1 0 0,0 0 0,-1 0 0,3-2 0,-1-1 8,-1 0 1,1 0 0,-1-1 0,0 1 0,0 0-1,-1-1 1,1 0 0,-1 1 0,0-1-1,0 0 1,-1 0 0,1-4 0,0 3-113,6-48 354,3-20 234,1-79 1,-11 126-376,1-1 1,1 1-1,9-36 0,-11 62-228,0 1 1,0-1-1,0 0 0,0 1 0,1-1 0,-1 0 0,0 1 0,0-1 0,1 0 1,-1 1-1,0-1 0,1 1 0,-1-1 0,1 1 0,-1-1 0,1 1 1,-1-1-1,1 1 0,-1-1 0,2 0 0,-2 1-5,1 0-1,-1 0 1,1 0-1,-1 0 1,1 0 0,-1 0-1,1 1 1,-1-1-1,0 0 1,1 0-1,-1 0 1,1 0 0,-1 1-1,1-1 1,-1 0-1,0 0 1,1 1-1,-1-1 1,0 0 0,1 1-1,0 0 1,2 2 81,0 1 1,0 0 0,-1 1-1,4 5 1,7 20 45,-1 2 0,-1 0 1,-2 0-1,6 38 0,-3-17-142,-5-21 106,2 3 87,-1 1-1,2 44 1,-9-74-142,-1 1-1,-1-1 0,1 0 1,-1 0-1,0 0 0,0 0 1,-1 0-1,0-1 0,0 1 1,0 0-1,-6 9 0,6-12-36,0 0 0,0 0 0,0-1 0,-1 1 1,1-1-1,-1 1 0,1-1 0,-1 0 0,0 0 0,0 0 0,0 0 0,0-1 0,0 1 0,0-1 0,-1 0 0,1 0 0,0 0 0,-1 0 0,1 0 0,0-1 0,-8 0 0,6 0-39,0-1 1,0 1-1,0-1 0,0-1 1,0 1-1,0-1 0,0 0 1,0 0-1,0 0 0,1-1 1,-1 1-1,1-1 1,0-1-1,0 1 0,0 0 1,0-1-1,1 0 0,-1 0 1,1 0-1,0 0 0,-4-7 1,-33-44-389,38 53 352,-3-6-18,5 8 79,0 0-1,0 0 0,0 0 0,0 0 0,0 0 0,0 0 0,0 0 0,0 0 0,0 0 0,0 0 1,0-1-1,0 1 0,0 0 0,0 0 0,0 0 0,0 0 0,0 0 0,0 0 0,0 0 1,0 0-1,0-1 0,0 1 0,0 0 0,0 0 0,0 0 0,0 0 0,0 0 0,0 0 0,0 0 1,0 0-1,0 0 0,0 0 0,0 0 0,1-1 0,-1 1 0,0 0 0,0 0 0,0 0 1,0 0-1,0 0 0,0 0 0,0 0 0,0 0 0,0 0 0,0 0 0,1 0 0,-1 0 0,0 0 1,0 0-1,0 0 0,0 0 0,0 0 0,0 0 0,0 0 0,0 0 0,0 0 0,1 0 1,-1 0-1,0 0 0,0 0 0,0 0 0,0 0 0,0 0 0,5 9-236,1-4 238,0 1 0,0-1 0,1 0 0,-1-1 0,1 0 0,0 0 0,16 6 0,-17-8 39,1-1 0,0 1 0,0-1 0,0-1 0,0 1 0,0-1 0,0-1 0,0 1 0,-1-1 0,1 0 0,0-1 0,0 0 0,0 0 0,-1 0 0,12-6 0,4-3 49,-2-1-1,1 0 0,23-20 1,-27 19 18,-7 4-89,0 2 1,0-1-1,1 1 1,0 1-1,16-8 1,-26 14-21,0-1 0,1 1 0,-1 0 0,1-1 0,-1 1 0,1 0 0,-1 0 0,1 0 0,-1 0 0,1 0 0,-1 0 0,1 0 0,-1 1 0,1-1 0,-1 0 0,1 1 0,-1 0 0,0-1 0,2 2 0,0-1 12,-1 1-1,0 0 1,0 0-1,0 0 1,0 0-1,0 0 1,0 0-1,-1 0 1,3 5 0,1 3 56,0 1 0,-1 0 0,5 22 0,-6-21-17,-2 0-1,1 0 1,-2 0-1,0 1 1,0-1-1,-3 15 1,-16 76-90,12-74-1,-59 289 418,60-300-313,5-25-192,3-33-68,30-135-155,-22 136 326,2 1 0,24-56-1,-5 28 7,64-126-300,-93 190 324,1-5-15,1 1 0,0-1 1,0 1-1,1 1 0,0-1 0,0 1 1,0-1-1,8-5 0,-12 11 18,0-1 0,-1 1 0,1 0-1,0-1 1,0 1 0,0 0 0,0-1-1,-1 1 1,1 0 0,0 0 0,0 0 0,0 0-1,0 0 1,0 0 0,0 0 0,-1 0-1,1 0 1,0 0 0,0 0 0,0 1 0,0-1-1,1 1 1,-1 0 18,1 0-1,0 0 1,-1 0 0,1 1-1,-1-1 1,1 0 0,-1 1-1,1-1 1,0 3-1,3 3 93,-1 0-1,0 0 1,4 14-1,-5-12-65,0 0 0,0 0 0,-1 1 0,-1-1 0,1 1 0,-2 0 0,1-1 0,-1 1 0,-1 0 0,0-1 0,0 1 0,-1 0 0,-4 13 0,4-19-36,0 0-1,0 0 1,0 0-1,-1 0 1,0 0-1,0-1 1,0 1-1,0-1 1,0 0-1,-1 0 1,0 0-1,1 0 1,-1 0-1,0-1 1,0 0-1,0 0 1,-1 0-1,1 0 1,0-1-1,-1 0 1,1 1-1,-1-2 1,0 1-1,1 0 1,-10-1-1,-49 0-502,63 0 315,10 6-117,4 0 302,1 0 0,-1-2 0,1 1 0,18 1-1,-3 0 156,-25-4-109,-1-2-1,1 1 1,0-1-1,0 1 1,0-1-1,0-1 1,-1 1-1,1-1 1,0 0 0,0 0-1,0 0 1,8-4-1,-1-1 45,0-1 0,-1 0 0,14-11 0,-4 3-63,-5 2 2,-1-1-1,-1 0 0,0 0 1,-1-2-1,0 0 0,11-18 1,-7 0-19,-14 26 87,1 0-1,8-13 1,-11 20-67,-1 3 7,-5 11 53,1-3-47,1 0 1,-4 15-1,6-9-51,-1-2 6,1-1 0,0 17 0,1-26-4,1 0-1,-1 0 1,1-1 0,0 1 0,0 0 0,0 0 0,0 0-1,1-1 1,-1 1 0,1-1 0,0 1 0,3 3 0,-3-4 0,0 0-1,1 0 1,0 0 0,-1 0 0,1 0-1,0 0 1,0-1 0,1 1 0,-1-1 0,0 0-1,1 0 1,-1 0 0,1 0 0,0-1 0,0 0-1,-1 1 1,1-1 0,0-1 0,0 1-1,0-1 1,0 1 0,4-1 0,2-1 5,-1 0 0,1 0-1,-1-1 1,0 0 0,0-1 0,0 0 0,0 0 0,0-1 0,-1 0 0,1-1-1,-1 1 1,0-2 0,-1 1 0,1-1 0,-1 0 0,0-1 0,-1 0 0,1 0 0,-1 0-1,-1-1 1,1 0 0,6-13 0,4-13-9,-2-1 1,14-48-1,10-75 56,-21 76 20,10-139 0,-24 180-64,-1 23 12,-1 0-1,0 0 0,-2 0 0,-3-29 0,0 38 78,2 15-81,-1 21-80,3-26 57,0 262-167,47 146 304,-44-390-165,1-1 0,0 0 0,1-1 0,1 1 0,14 28 0,-18-43-148,12 18-603,-3-12-3661,-2-33-14233,-10-14 16250,-2-12 134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6:07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33 7968,'-19'-13'1406,"-12"-5"772,23 17-1560,6 1 278,4 1 32,1 2-246,0-1 0,0 0-1,1-1 1,-1 1 0,1-1 0,0 1-1,7 1 1,33 5 1809,-7-2-1647,-18-3-731,1 0 0,0-1 0,-1-1 0,25-3 0,13 2-2209,-44 0-185,0 1 1,15 3-1,-23-2 1019,-1-1 0,1 1 0,-1-1 0,0 1 0,1 0 0,-1 1 0,5 3 0,4 4-476,2 9-102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6:07.6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26 10304,'-90'-20'3808,"77"23"-2944,-5-3-256,13 0-1120,5-3-544,10-2 768,3 5-1536,9 0 1024,22 8-4800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6:08.8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68 422 5728,'-1'0'415,"0"0"1,0 0 0,0 0-1,0 0 1,0 1 0,0-1-1,0 0 1,0 1-1,0-1 1,0 1 0,0-1-1,0 1 1,0 0-1,0-1 1,-1 2 0,-11 16 2579,9-9-2343,1 0 0,-5 14 0,8-21-488,-7 23 876,3-15-619,1 1 0,0 0 1,1 0-1,0 0 0,0 15 1,2-11-216,1-1 0,0 1 0,1-1 0,0 0 0,2 1 0,-1-1 0,2-1 0,0 1 0,0 0 0,13 21 0,-17-34-193,-1-1 1,1 1-1,-1 0 0,1-1 0,-1 1 0,1 0 1,0-1-1,-1 1 0,1-1 0,0 1 0,-1-1 0,1 1 1,0-1-1,-1 1 0,1-1 0,0 0 0,0 1 0,0-1 1,0 0-1,-1 0 0,1 0 0,0 0 0,0 0 0,0 0 1,0 0-1,-1 0 0,1 0 0,0 0 0,0 0 0,0 0 1,0 0-1,-1-1 0,1 1 0,0 0 0,0-1 1,0 1-1,-1-1 0,1 1 0,0-1 0,-1 1 0,1-1 1,0 1-1,-1-1 0,2-1 0,2-2 37,-1 0-1,1 0 1,-1 0 0,0-1-1,4-6 1,-3 3 8,0-1 1,-1 1-1,0-1 0,0 0 1,-1 0-1,0-1 0,-1 1 1,0 0-1,0 0 0,-1-1 1,0 1-1,-1-1 0,0 1 1,0 0-1,-1 0 1,-3-9-1,4 15-21,0 0 1,0 0-1,-1 0 1,1 0 0,-1 0-1,1 0 1,-1 1-1,0-1 1,0 1-1,-1 0 1,1-1-1,0 1 1,-1 0-1,1 0 1,-1 0-1,0 1 1,1-1-1,-1 1 1,0-1 0,0 1-1,0 0 1,0 0-1,0 0 1,0 1-1,-1-1 1,-4 0-1,0 1 78,7 0-82,0-1 0,0 1 0,0 0 0,0 0 0,0 0 0,0 0 1,0 1-1,0-1 0,0 0 0,0 0 0,0 0 0,0 1 0,0-1 0,0 1 0,0-1 0,-1 1 1,2-1-23,0 1 1,0-1 0,-1 1 0,1-1 0,0 0 0,0 1 0,0-1 0,0 1 0,0-1 0,-1 0 0,1 1 0,0-1-1,0 1 1,0-1 0,0 1 0,0-1 0,1 0 0,-1 1 0,0-1 0,0 1 0,0-1 0,0 0 0,0 1 0,0-1 0,1 1-1,-1-1 1,0 0 0,0 1 0,1-1 0,-1 0 0,0 1 0,0-1 0,1 0 0,-1 1 0,11 10 88,-7-9-64,0 0-1,0-1 1,0 1 0,0-1 0,0 0 0,0 0 0,1 0-1,-1 0 1,0-1 0,1 1 0,-1-1 0,0-1 0,5 1-1,8-3 5,31-8 0,-36 8-35,192-43 667,-179 41-624,-15 2-22,-1 1 1,19-1-1,-26 3-7,1 0-1,0 0 0,-1 0 1,1 1-1,-1-1 1,1 1-1,-1-1 0,1 1 1,-1 0-1,1 0 1,-1 0-1,1 0 1,-1 1-1,0-1 0,3 3 1,-4-3-14,0 0 1,0 0-1,0 0 0,-1 1 1,1-1-1,0 0 1,0 1-1,-1-1 0,1 0 1,-1 1-1,1-1 0,-1 1 1,0-1-1,1 1 1,-1-1-1,0 1 0,0 0 1,0-1-1,0 1 1,0-1-1,-1 1 0,1 1 1,-2 6 18,-1 0-1,-6 15 1,1 0 79,1 1 13,-2 5-23,2 2-1,0-1 0,-3 60 1,10-90-89,0 0 1,0 0-1,0 0 1,0 0-1,0 0 0,0 1 1,0-1-1,0 0 1,0 0-1,1 0 1,-1 0-1,0 0 1,1 0-1,-1 0 0,1 0 1,0 0-1,-1 0 1,1 0-1,0 0 1,-1 0-1,3 1 1,-2-1 3,0-1 0,1 0 0,-1 0 0,0 0 0,1 0 0,-1 0 0,0 0 0,1 0 0,-1 0 0,0 0 0,1-1 0,-1 1 0,0-1 0,0 1 0,1-1 0,-1 1 0,0-1 0,0 0 0,0 0 0,2 0 0,5-6 10,1 0-1,-1 0 1,0 0-1,-1-1 1,0 0-1,8-11 1,-5 5-48,24-22 1,-19 23 44,-2 0 0,1-1 0,-1 0 0,18-27 0,-30 39-18,0 0-2,0 0 0,0 0 0,0 1 1,0-1-1,0 0 0,0 0 0,1 1 0,-1-1 1,1 1-1,0-1 0,-1 1 0,1 0 0,0 0 1,-1 0-1,5-2 0,-5 3 8,-1 0-1,1 0 1,0 0-1,0 0 1,-1 1 0,1-1-1,0 0 1,-1 0-1,1 1 1,0-1-1,-1 0 1,1 1 0,-1-1-1,1 1 1,0-1-1,-1 1 1,1-1-1,-1 1 1,1-1 0,-1 1-1,0-1 1,1 1-1,-1 0 1,1-1-1,-1 1 1,0 0 0,0-1-1,1 2 1,8 22 25,-8-22-30,1 7 8,0 1 0,0-1 0,-1 0-1,1 13 1,-2-13-6,1 0-1,0 0 1,0 0 0,1 0-1,4 12 1,-3-11-2,-1-4 6,0-1-1,0 1 0,0-1 1,1 0-1,-1 0 0,5 5 1,-6-9 0,-1 0 0,1-1 0,0 1 1,0 0-1,-1 0 0,1-1 1,0 1-1,0-1 0,0 1 0,0-1 1,0 1-1,0-1 0,0 0 0,0 1 1,0-1-1,1 0 0,0 0 5,-1 0 0,1 0 1,-1 0-1,1 0 0,-1-1 0,1 1 0,-1-1 0,0 1 0,1-1 0,-1 0 0,0 1 1,1-1-1,-1 0 0,0 0 0,1-1 0,8-6 14,-1-1 1,-1 0-1,0-1 0,10-15 0,7-7 21,1 1 46,-6 8-92,-1 0 0,-1-1 0,-1-1 0,21-43 0,-22 28-48,-1-1-1,15-66 1,2-88 446,-28 169-380,-3 0 0,-2-51 0,-1 67 79,1 10-94,1 0 0,0 0 0,0 0 0,0 0 0,0 0 1,0 0-1,0-1 0,0 1 0,0 0 0,-1 0 0,1 0 1,0 0-1,0 0 0,0 0 0,0 0 0,0 0 0,0 0 0,-1 0 1,1 0-1,0 0 0,0 0 0,0 0 0,0 0 0,0 0 1,-1 0-1,1 0 0,0 0 0,0 0 0,0 0 0,0 0 1,0 0-1,-1 0 0,1 0 0,0 0 0,0 0 0,-1 1 0,0 0-1,0 0 0,0 1 0,0-1 1,0 0-1,1 0 0,-1 0 0,0 1 0,1-1 1,-1 0-1,0 3 0,-5 18 8,0 1-1,2 0 1,-2 26 0,1-6-76,-3 23 75,3 1 0,6 119 0,1-156-1360,3 0 0,14 55 1,-18-82 295,0 0 0,1 1 0,-1-1 0,1 0 0,3 4 0,0 1-2297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7:0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4480,'0'-8'9146,"1"13"-6762,7 15-1729,-1-1-1,-2 1 0,1 0 1,2 27-1,-4-5-258,-1 46 0,5 125 233,-3-160-159,-5-52-204,-1-1-254,0-1 0,1 0 0,-1 0-1,0 0 1,0 0 0,1 0-1,-1 0 1,1 0 0,-1 0 0,1 0-1,-1 0 1,1 0 0,0 0 0,-1-2-1,-2-18-66,-1-42 0,3 32 53,-2-10-74,3-1-1,6-64 1,-2 89 47,0 1 1,0-1-1,2 1 1,9-21-1,-12 31 39,1-2 69,0-1 1,0 1 0,1 0-1,1 0 1,-1 1 0,12-12-1,-15 17-23,-1 0 0,1 0 0,1 0 0,-1 0 0,0 0 0,0 1 0,1-1 0,-1 1 0,1 0 0,-1 0 0,1 0 0,-1 0 0,1 0 0,0 0 0,-1 1 0,1-1 0,0 1 0,0 0 0,-1 0 0,1 0 0,0 0 0,0 0 0,0 1 0,-1-1 0,1 1 0,4 1 0,-5-1-34,-1 0 1,1-1-1,-1 1 0,1 0 1,-1 0-1,0 0 0,0 1 1,1-1-1,-1 0 0,0 0 0,0 1 1,0-1-1,0 0 0,-1 1 1,1-1-1,0 1 0,0 0 1,-1-1-1,1 1 0,-1-1 1,0 1-1,1 0 0,-1-1 1,0 1-1,0 0 0,0-1 1,0 1-1,0 0 0,0-1 1,-1 1-1,1 0 0,-1-1 1,0 3-1,-1 3-3,-1-1 1,1 1 0,-1-1-1,-1 0 1,1 0-1,-8 9 1,4-5-131,-1 0 0,0-1 0,-1 0 0,-19 16 0,23-23 106,6 5 314,-1-4-247,0 1 0,1-1 0,0 1 0,0-1-1,0 1 1,0-1 0,1 0 0,2 5 0,17 25 491,8 5-203,-18-25-264,15 23 0,17 26-449,-36-53-180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6:09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52 10816,'-22'-5'4000,"27"10"-3136,4-5 2207,-1 0-2111,5 0 1216,6 0-1248,12-5 0,19 1-544,18 1-384,9-5-32,-11 0-1120,7-1 608,-1-6-6431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6:12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53 763 5152,'-12'17'1592,"-10"19"-1,4 1 4980,19-53-2891,3 0-3339,0 0 1,1 1-1,1-1 0,1 1 1,0 0-1,1 1 0,0 0 1,2 0-1,-1 0 0,16-15 1,104-95 1027,-8 9-248,-112 106-1055,-2 1 36,0 1 1,0 0 0,0 1 0,1 0 0,10-7 0,-17 13-81,0-1 0,0 1-1,-1-1 1,1 1 0,0-1 0,0 1 0,0 0-1,0 0 1,0-1 0,0 1 0,0 0 0,0 0-1,0 0 1,0 0 0,-1 0 0,1 0 0,0 0-1,0 0 1,0 0 0,0 0 0,0 1 0,0-1-1,0 0 1,0 1 0,0-1 0,0 1 0,-1-1-1,1 1 1,0-1 0,0 1 0,-1-1 0,1 1-1,0 0 1,0-1 0,-1 1 0,1 0 0,-1 0 0,1 0-1,0 1 1,1 3 79,0 0 0,0 0 0,-1 0 0,1 1 0,0 8 0,-1-8-102,0 6 82,1-1-1,-2 1 0,0 0 0,0-1 1,-4 22-1,-17 55 377,11-52-303,-8 24-20,15-52-115,2-10-78,6-16-280,7-4 243,0 0 0,2 1 0,0 0 0,1 1 0,21-21 0,-26 29 96,-5 5 0,1 1 0,0-1 0,0 1 0,0 0 0,0 0 0,1 1 0,0 0 0,11-6 0,-17 11 15,1-1 0,-1 1-1,0 0 1,1-1 0,-1 1 0,1 0 0,-1 0-1,1 0 1,-1 0 0,1 0 0,-1 0-1,1 0 1,-1 0 0,0 1 0,1-1 0,-1 1-1,1-1 1,-1 1 0,0-1 0,1 1-1,-1 0 1,0 0 0,0 0 0,0-1-1,1 1 1,-1 0 0,0 0 0,0 1 0,0-1-1,-1 0 1,1 0 0,0 0 0,0 1-1,-1-1 1,2 2 0,1 4 72,0 0 1,0 1-1,-1-1 0,0 1 1,2 11-1,1 19-22,-3-21-4,0-1 0,1 1 1,1-1-1,0 0 0,7 16 0,-11-32-60,5 10 20,0-1 0,0 1-1,8 10 1,-11-17-16,0-1 0,0 0 0,0 1 0,0-1 1,1 0-1,-1 0 0,1 0 0,-1-1 0,1 1 0,0-1 0,0 1 0,0-1 0,0 0 0,0 0 0,5 1 0,0-1 26,0 0 0,0-1 0,0 0 0,0-1 0,1 0-1,-1 0 1,0-1 0,-1 0 0,14-4 0,3-4 15,37-20-1,-47 21-63,1 0 0,-2-1 0,1 0-1,-1-1 1,-1-1 0,20-22-1,-29 29-1,1 0-1,-1 0 1,0 0-1,0 0 0,-1-1 1,0 1-1,0 0 1,0-1-1,0 0 1,-1 1-1,1-12 0,-2 13-12,0 0-1,0 0 0,0-1 0,-1 1 0,1 0 1,-1 0-1,0 0 0,0 0 0,-1 0 1,1 0-1,-1 0 0,0 0 0,0 0 0,0 1 1,-1-1-1,-4-5 0,6 8 21,1 1 1,-1-1-1,0 0 1,0 1-1,0-1 0,0 0 1,0 1-1,0-1 0,0 1 1,0-1-1,0 1 0,0 0 1,0-1-1,0 1 1,0 0-1,0 0 0,0 0 1,0 0-1,0 0 0,0 0 1,0 0-1,-1 0 0,1 0 1,0 0-1,0 1 1,0-1-1,0 0 0,0 1 1,0-1-1,0 1 0,0-1 1,0 1-1,0-1 0,1 1 1,-1 0-1,0-1 1,0 1-1,0 0 0,1 0 1,-2 1-1,-2 2-6,0 1-1,0 0 1,1 0-1,-1 1 1,-4 9-1,6-8 82,-1 0 0,1 0 0,0 0 0,1 0 0,0 0 0,0 1 0,0-1 0,1 0 0,0 1 0,1-1 0,0 0 0,0 0 0,3 11 0,0-3 57,1-1-1,0 0 1,1 0-1,1 0 1,13 20-1,-17-30-79,-1 0-1,1-1 1,0 1-1,0-1 1,0 0-1,1 1 1,-1-1-1,1-1 1,0 1-1,-1-1 1,1 1-1,9 2 1,-11-4-19,1 0 0,0-1 0,-1 1 0,1-1 0,0 0 0,-1 0 0,1 0 1,0 0-1,-1 0 0,1-1 0,0 1 0,-1-1 0,1 1 0,-1-1 0,1 0 0,-1 0 0,1 0 0,-1-1 0,1 1 0,-1-1 0,0 1 1,0-1-1,0 0 0,3-2 0,-3 1-13,34-31 22,57-44-1,98-52-290,-178 122 230,-13 8 32,0 0 0,0 0 0,0 1 0,0-1 0,0 0 0,0 0 0,0 0 0,0 0 0,0 0-1,0 1 1,0-1 0,0 0 0,0 0 0,0 0 0,0 0 0,0 0 0,0 0 0,0 1-1,0-1 1,1 0 0,-1 0 0,0 0 0,0 0 0,0 0 0,0 0 0,0 0 0,0 1 0,0-1-1,0 0 1,0 0 0,1 0 0,-1 0 0,0 0 0,0 0 0,0 0 0,0 0 0,0 0 0,0 0-1,1 0 1,-1 0 0,0 0 0,0 0 0,0 0 0,0 0 0,0 0 0,0 0 0,1 0 0,-1 0-1,0 0 1,0 0 0,0 0 0,0 0 0,0 0 0,0 0 0,1 0 0,-8 12-17,6-11 7,-12 18-19,1 1-1,0 1 0,2-1 0,-10 27 0,7-1 78,2 1 0,-10 78 0,21-123-38,0 0-1,0 0 1,0 1-1,0-1 1,0 0-1,0 0 1,0 0-1,1 1 1,-1-1 0,1 0-1,-1 0 1,2 3-1,-2-5-7,1 0 0,-1 1-1,0-1 1,0 0 0,0 0-1,1 0 1,-1 1 0,0-1-1,0 0 1,1 0 0,-1 0-1,0 0 1,1 1 0,-1-1-1,0 0 1,1 0 0,-1 0-1,0 0 1,1 0 0,-1 0-1,0 0 1,1 0 0,-1 0-1,0 0 1,0 0-1,1 0 1,-1 0 0,0 0-1,1 0 1,1-1-12,-1 0 0,0 0 0,1 0 0,-1 0 0,0 0 1,1 0-1,-1 0 0,0 0 0,2-2 0,58-77-314,-6 7 24,-25 38 270,1 0-1,46-38 1,-69 67-64,1 1 0,14-9-1,-23 14 95,0 0 0,1 0-1,-1 0 1,0 1 0,1-1-1,-1 0 1,0 0 0,0 0-1,1 0 1,-1 0-1,0 1 1,0-1 0,1 0-1,-1 0 1,0 0 0,0 1-1,0-1 1,0 0 0,1 0-1,-1 0 1,0 1-1,0-1 1,0 0 0,0 0-1,0 1 1,0-1 0,0 0-1,1 1 1,-1-1 0,0 0-1,0 0 1,0 1-1,0-1 1,0 0 0,0 1-1,-1-1 1,3 12 51,-2-2-46,1 0 0,0 1 1,1-1-1,0 0 0,1 0 1,6 15-1,-1-6-3,1 0 0,13 19-1,-21-37-4,-1 0 0,1 0 0,0 0 0,-1 0 0,1 0 0,0 0 0,0 0 0,0 0-1,0 0 1,0 0 0,0-1 0,0 1 0,1 0 0,-1-1 0,0 1 0,0-1-1,0 1 1,1-1 0,-1 0 0,0 1 0,0-1 0,1 0 0,-1 0 0,0 0-1,1 0 1,-1 0 0,0 0 0,1 0 0,-1 0 0,0-1 0,0 1 0,1-1 0,-1 1-1,0-1 1,0 1 0,2-2 0,4-2-38,0-1-1,-1 1 1,1-1-1,9-11 1,-12 12 17,126-134-242,-112 114 231,0-1 0,-1-1-1,-1 0 1,15-35-1,-16 21-14,0 0 0,-3-1 0,-2-1 0,9-64-1,-15 77 43,-1 10 110,1-25 0,-4 40-96,0-1 1,0 0-1,0 0 1,-1 1-1,0-1 1,0 0-1,0 1 1,0-1-1,-1 1 1,-2-6-1,3 9-4,1 1 0,0-1-1,0 1 1,-1-1 0,1 1 0,0-1-1,-1 1 1,1 0 0,-1-1 0,1 1-1,-1-1 1,1 1 0,-1 0 0,1-1 0,-1 1-1,1 0 1,-1 0 0,1-1 0,-1 1-1,1 0 1,-1 0 0,1 0 0,-1 0-1,0 0 1,1 0 0,-1-1 0,1 1-1,-1 1 1,1-1 0,-1 0 0,0 0-1,1 0 1,-1 0 0,1 0 0,-1 0-1,1 1 1,-1-1 0,1 0 0,-1 0 0,1 1-1,-2 0 1,0 1 0,0 0-1,-1 0 1,1 0 0,0 0-1,0 1 1,-3 3-1,-3 9 27,0 1-1,1 0 1,1 1-1,0-1 1,1 1-1,-4 29 1,4-24-29,-10 60 97,-10 146 0,25-208-51,0 0-1,1-1 0,2 1 0,-1-1 0,2 1 1,1-1-1,0 0 0,2 0 0,0-1 0,0 0 1,2 0-1,1-1 0,11 17 0,-19-31-34,1 0-1,-1 0 1,1 0-1,0 0 1,0 0-1,1-1 0,-1 0 1,0 1-1,1-1 1,-1 0-1,1 0 1,0-1-1,0 1 1,0-1-1,0 0 1,0 0-1,0 0 1,0-1-1,0 1 1,0-1-1,0 0 1,0 0-1,0 0 1,0-1-1,0 1 1,0-1-1,0 0 1,7-3-1,2-1-39,-1-1 1,1 0-1,-1 0 0,-1-2 1,1 1-1,-1-2 0,12-10 0,4-9-58,-1 0-1,-1-2 1,-2 0-1,26-43 1,-47 69 83,0 1 0,0-1 0,0 0 0,-1 0 0,1 0 0,-1 1 1,0-2-1,0 1 0,0 0 0,0 0 0,-1-4 0,1 3 5,-1 5 0,0 0-1,0 0 1,1 0-1,-1 0 0,0 0 1,0-1-1,0 1 1,0 0-1,0 0 1,0 0-1,1 0 1,-1 0-1,0 0 1,0 0-1,0 0 1,0 0-1,0 0 1,1-1-1,-1 1 0,0 0 1,0 0-1,0 0 1,0 0-1,0 0 1,1 0-1,-1 0 1,0 0-1,0 0 1,0 0-1,0 1 1,1-1-1,-1 0 1,0 0-1,0 0 0,0 0 1,0 0-1,0 0 1,0 0-1,1 0 1,-1 0-1,0 0 1,0 0-1,0 1 1,0-1-1,0 0 1,0 0-1,0 0 1,0 0-1,1 1 0,1 3-57,2 2 89,-1 0 0,0 1 0,0 0 0,-1-1 0,0 1 1,0 0-1,1 13 0,2 6-120,-2-7 179,0 1 1,-1 27-1,-2-27-42,6 36 1,-4-44-23,9 32-73,-11-42 48,1 0 0,0 0 1,0 0-1,0 0 0,0 0 0,0 0 1,0 0-1,0-1 0,0 1 0,1 0 0,-1-1 1,1 1-1,-1-1 0,1 0 0,0 1 1,2 0-1,-3-1-3,0-1 0,0 0 0,0 0 1,0 1-1,0-1 0,0 0 0,0 0 1,0 0-1,0 0 0,0 0 0,0 0 1,0 0-1,0-1 0,0 1 0,0 0 1,0-1-1,0 1 0,0 0 0,0-1 1,1 0-1,17-14-111,-14 10 103,22-20-70,17-14-176,62-44 0,-33 39 286,16-11 100,-103 66-482,-22 21 1,30-25 335,-1 0 1,1 0 0,0 1-1,1 0 1,-1 0 0,-4 11-1,5-6 0,0-1 1,1 0-1,-4 22 0,8-30 13,-1-1 1,1 1-1,-1 0 0,1 0 0,0 0 0,1 0 0,-1 0 0,1 0 0,-1 0 0,1-1 1,0 1-1,1 0 0,-1 0 0,1-1 0,-1 1 0,3 3 0,-2-6-17,-1 0 0,0 1-1,1-1 1,-1 0 0,1 1 0,-1-1-1,1 0 1,-1 0 0,1 0 0,0 0-1,0-1 1,-1 1 0,1 0 0,0-1-1,0 1 1,0-1 0,0 0 0,0 0-1,0 1 1,0-1 0,0 0-1,-1-1 1,1 1 0,0 0 0,0-1-1,0 1 1,0-1 0,0 1 0,-1-1-1,4-1 1,4-2-58,0-1 0,0 0 0,0-1 0,10-8 0,-1 0-235,-1 0 1,26-30-1,-38 38 259,1-1 0,-2 1 1,1-1-1,-1 0 0,0 0 0,0 0 0,-1-1 0,0 1 0,0-1 0,-1 0 0,2-8 1,-4 13 47,0 0 0,0 1 0,0-1 0,0 0 0,-1 0 0,1 1 0,-1-1 1,1 0-1,-1 1 0,0-1 0,0 0 0,0 1 0,0-1 0,-1 1 0,1 0 1,-1-1-1,1 1 0,-1 0 0,0 0 0,0 0 0,0 0 0,0 0 0,0 1 1,0-1-1,-1 0 0,-4-1 0,0-1-11,0 1 0,-1 0 0,1 0 1,-1 1-1,0 0 0,0 0 0,-15 0 0,12 1 34,0 0-1,0 1 1,0 0 0,1 1-1,-1 1 1,0-1-1,0 2 1,-11 3 0,30 3 201,-3-7-174,0 0-1,0 0 0,0 0 0,1-1 1,-1 0-1,0 0 0,1 0 0,-1-1 1,1 1-1,6-2 0,8 2 15,33 2 606,104-7 0,-132 1-442,0 2 0,29 1 0,-14-1 149,-32 0-285,1 1 1,-1 0-1,0 0 0,0 0 0,0 1 0,0 0 0,0 1 0,0 0 0,8 3 0,-15-5-67,-1 1-1,1-1 0,-1 0 1,1 1-1,-1-1 1,1 1-1,-1-1 0,0 1 1,1-1-1,-1 1 1,1-1-1,-1 1 1,0-1-1,0 1 0,1-1 1,-1 1-1,0 0 1,0-1-1,1 1 0,-1-1 1,0 1-1,0 0 1,0-1-1,0 1 1,0 0-1,0 2 26,-1 0 1,1-1-1,-1 1 0,1-1 0,-1 1 1,-2 3-1,-2 5 19,-12 19 0,16-28-77,-5 5-46,-4 6-99,11-11-205,6-5-343,38-25-98,21-11 186,-45 28 595,0 1 1,1 1-1,0 1 0,0 1 1,1 0-1,39-5 1,-57 12 57,-1 0 1,0 0-1,0 0 1,0 0 0,0 0-1,0 1 1,0 0 0,6 1-1,-8-1-1,0 0-1,0 0 1,0 1-1,0-1 1,0 0-1,0 1 1,0-1-1,-1 1 1,1-1-1,0 1 1,-1 0-1,0 0 1,1 0-1,-1 0 1,0 0-1,1 3 0,5 13 123,-1 0 0,-1 0-1,6 36 1,-8-36-102,0 0 1,2 0-1,0 0 0,8 19 1,-12-36-59,-1 0-1,0-1 1,0 1 0,1 0 0,-1 0 0,1-1-1,-1 1 1,1 0 0,-1-1 0,1 1 0,-1-1 0,1 1-1,-1-1 1,1 1 0,0-1 0,-1 1 0,1-1-1,0 1 1,0-1 0,-1 0 0,1 0 0,0 1 0,0-1-1,-1 0 1,1 0 0,0 0 0,0 0 0,0 0-1,-1 0 1,1 0 0,0 0 0,0 0 0,0 0 0,-1 0-1,1 0 1,0-1 0,0 1 0,-1 0 0,1-1-1,0 1 1,0 0 0,-1-1 0,1 1 0,0-1 0,-1 1-1,1-1 1,4-3-31,-1 0 1,0 0-1,0 0 0,0 0 0,4-7 0,30-47-132,37-48-79,-66 94 261,1 1 1,1 0-1,0 1 0,0 0 1,1 1-1,17-11 0,-25 18 27,-1 1 0,1 0 0,0 0 0,-1 0 0,1 0-1,0 0 1,0 1 0,0 0 0,-1 0 0,1 0 0,0 0 0,0 1-1,-1-1 1,1 1 0,0 0 0,0 0 0,-1 0 0,1 1-1,-1-1 1,1 1 0,-1 0 0,0 0 0,0 0 0,0 0-1,0 0 1,0 1 0,0 0 0,-1-1 0,1 1 0,-1 0-1,0 0 1,1 1 0,-1-1 0,2 6 0,-1 1 6,-1 0-1,0 0 1,-1 0 0,0 0 0,-1 1 0,0-1 0,-2 18-1,-1-5 66,-1 1 0,-9 26-1,8-33-44,-1-1-1,-10 20 0,12-29-64,1-1 0,-1 1 0,-1-1-1,1 0 1,-1-1 0,0 1 0,-9 7-1,12-12-21,1 1 0,-1-1-1,0 0 1,0 0 0,1 0-1,-1 0 1,0 0-1,0-1 1,0 1 0,0 0-1,0-1 1,0 0 0,0 1-1,0-1 1,0 0-1,0 0 1,0 0 0,0 0-1,0 0 1,0-1-1,0 1 1,0-1 0,0 1-1,0-1 1,0 0 0,0 0-1,0 1 1,0-1-1,-3-3 1,-2-2-52,0 0 0,0-1 0,0 0 0,1 0 0,-7-9 0,7 8 86,-2-3-74,0 0 0,0 0 0,1-1-1,0 0 1,1 0 0,-8-26 0,9 26-52,0-6 116,5 18 15,0 0 0,0-1 0,0 1 0,0-1 0,0 1-1,1-1 1,-1 1 0,0 0 0,0-1 0,0 1 0,0-1 0,0 1-1,1-1 1,-1 1 0,0 0 0,0-1 0,1 1 0,-1 0 0,0-1-1,1 1 1,-1 0 0,0-1 0,1 1 0,-1 0 0,0 0 0,1 0-1,-1-1 1,1 1 0,-1 0 0,0 0 0,1 0 0,3 8 951,2-1-799,1 0-1,0 0 0,0-1 1,0 0-1,8 6 0,-6-6-88,7 5 75,0-1-1,1 0 0,0-1 0,26 9 0,76 19-99,-84-29-27,1-1 0,58 4 0,-70-10-40,0-1 1,0-1-1,-1-1 0,1-1 0,25-7 1,27-12-503,90-39 1,-10-10-6077,-112 49 3251,-3-4-3619,-12 6 2482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6:13.0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95 236 9472,'-73'-11'3520,"60"14"-2752,5 2 2015,21-2-1887,18-3 3104,19-3-2272,13-2 1984,17-6-2176,33-9-224,45-9-800,-10 1-416,-9-7-96,9-1-3040,15-1 1664,-7 14-11423,-20 15 7103,-24 11 800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9:03.4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1224 238 1824,'-3'0'4517,"2"-9"-1765,-18-7-949,14 12-1451,0-1-1,0 1 1,0-1 0,1 0 0,0-1 0,-6-8 0,5 7 18,0 0 1,0 0-1,-1 1 0,-12-12 0,-3 2 9,-1 1 0,0 0-1,-31-14 1,34 22-339,0-1 0,0 2 0,-1 1 0,1 0 0,-1 2 0,0 0 0,0 1 0,-39 1 0,46 2-27,0 1 0,0-1 0,0 2 0,0 0 0,1 1 0,-1 0 0,1 0 0,0 2 0,0-1 0,1 2 0,-1-1 0,2 2 0,-1-1 0,-16 16-1,-22 32-94,-5 5 154,23-27 91,21-22-168,0 0 0,-1-1 0,-17 13 1,-10 1 6,20-13 87,-25 19 1,24-16-58,-22 13-1,-6 4-3,17-10 25,10-7 24,-28 24-1,42-32 1,-1 1-1,1 0 0,0 0 0,0 1 0,1 0 0,0 0 1,-5 12-1,0 5 8,2 0 1,1 1 0,0 1-1,2-1 1,2 1 0,0 0-1,1 32 1,2-40 7,1-1 0,0 1 0,2-1 0,0 0-1,6 22 1,-6-31-42,1 1 0,0-1 1,1 0-1,0 0 0,0 0 0,1-1 0,0 0 0,0 0 0,1 0 0,0-1 0,9 8 0,11 5 91,34 21 0,-32-23-93,28 23 1,-45-31-27,14 11-3,-1 0 0,43 50 1,-55-54 157,0-1 0,1-1 0,21 17 0,-30-27-115,1-1 0,0 0-1,0 0 1,0-1 0,1 0 0,-1 0 0,1 0-1,-1-1 1,1 0 0,0 0 0,0-1-1,0 0 1,12 1 0,2-3 77,0-1-1,0-1 1,25-6 0,61-21 185,-105 29-318,62-22 116,-2-3-1,-1-2 0,89-56 1,-85 44 224,90-70 1,-141 97-299,-1 0 0,0-1 0,-1 0 1,-1-1-1,0 0 0,-1-1 0,14-30 0,-9 12 19,-1-1 0,15-65 1,-23 76-33,-1 0 1,-1-1-1,0-38 1,-4 48-4,-1 0 0,-1 1 1,0-1-1,-1 0 0,-1 1 0,0-1 0,-9-18 1,-5-5-1,-2 1 0,-28-39 0,15 31-51,-64-66 0,81 93-10,-2 1 0,0 1 0,0 1 0,-2 0 0,0 1 1,-32-16-1,31 21-53,-1 1 1,0 1 0,0 1 0,-1 0 0,0 2-1,1 1 1,-2 1 0,-29 1 0,35 1-356,0 1-1,0 1 1,0 0 0,0 2-1,0 0 1,1 1 0,0 0-1,0 2 1,0 0 0,-29 17-1,28-11-1145,1 0 0,0 1 0,0 1 0,2 1 0,-18 21 0,-19 31-2758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9:05.3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1278 218 2976,'-3'-2'416,"1"-1"1,0 1-1,0-1 1,0 0-1,0 0 0,0 0 1,1 0-1,-1 0 1,1 0-1,0 0 1,-1-5-1,0 4 190,1 0-1,0 0 1,-1 0-1,0 0 1,0 0 0,0 1-1,0-1 1,-3-3 0,-8-6 794,0 0 1,-17-13-1,19 19-1113,1-1-1,-2 2 1,1 0 0,-1 0-1,0 1 1,-22-7-1,4 4-23,0 1 1,0 2-1,-46-2 0,57 6-152,1 1 0,-1 1 0,0 1 0,0 1 0,0 0 0,-34 12 0,38-9-52,0 1 1,0 0 0,1 2 0,0-1-1,1 2 1,-18 15 0,-66 75 547,0 0 85,-12-14-310,73-60-135,1 1 0,1 2 0,-43 47 1,67-62-151,-1 1 1,2 0 0,0 1-1,1 0 1,1 0 0,-10 29 0,-19 106 236,35-145-318,-8 35 152,0 1 220,1 1 1,-3 71 0,11-106-311,1 0 0,-1 0 0,1 0 0,0 0 0,1 0 0,0 0 0,1-1 0,-1 1 0,1 0 0,5 8 0,-4-10-2,0 0 0,0-1 0,1 1 0,0-1 0,0 0 0,0 0 0,1-1 0,-1 1 0,1-1 0,0 0 0,12 5 0,18 8-5,1-2-1,0-2 1,1-1-1,0-2 1,1-1-1,0-3 1,0-1-1,48 0 1,-62-6-65,1-2 1,0-1 0,31-9 0,-10 3-8,342-87 161,-353 84-191,0-1 1,-1-2-1,-1-2 0,0-1 0,42-32 0,-25 10 101,-1-2 1,58-65 0,62-95 201,-162 191-267,0 1 0,0-2 1,-1 1-1,-1-1 0,0 0 0,4-16 0,-8 22-6,0-1-1,-1 0 0,0 0 1,0 1-1,-1-1 1,0 0-1,0 0 1,-1 0-1,0 0 1,0 1-1,-1-1 1,-4-12-1,-1 3 41,-1 0 0,-1 0 0,-14-21 0,-38-44 190,51 69-209,-26-33 96,-43-42-1,59 69-97,0 0 0,-1 2 0,-2 0 0,-33-19-1,42 29-52,0 1 0,0 1 0,0 0 0,-1 1 0,0 0 0,1 1 0,-2 1 0,-15 0 0,-11 1-55,-68 7-1,66-1-154,-67 17-1,84-14-1169,0 0 1,0 2 0,-39 20-1,63-28 861,-1 0 0,1 0-1,-1 1 1,1-1-1,0 1 1,0 0 0,0 0-1,0 0 1,1 0-1,-4 5 1,5-6 280,0-1 0,1 0 0,-1 1 1,1-1-1,-1 0 0,1 1 0,0-1 0,-1 1 0,1-1 0,0 1 1,0-1-1,0 1 0,0-1 0,0 1 0,0-1 0,1 0 0,-1 1 0,1-1 1,-1 1-1,1-1 0,-1 0 0,1 1 0,-1-1 0,1 0 0,0 1 1,0-1-1,0 0 0,0 0 0,1 2 0,1-1-421,-1 0 1,1 0-1,0-1 0,-1 1 1,1-1-1,0 1 1,4 1-1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9:11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309 433 3232,'-8'-9'499,"-7"-12"895,15 20-1158,0 1 1,0-1-1,0 1 0,-1-1 0,1 1 0,0-1 1,-1 0-1,1 1 0,-1-1 0,1 1 0,-1-1 1,1 1-1,-1 0 0,1-1 0,-1 1 1,1 0-1,-1-1 0,1 1 0,-1 0 0,0-1 1,1 1-1,-1 0 0,0 0 0,1 0 0,-2-1 1,1 2-128,1-1 1,-1 1 0,0-1 0,1 0 0,-1 1 0,1-1 0,-1 1 0,0-1-1,1 1 1,-1 0 0,1-1 0,0 1 0,-1-1 0,1 1 0,-1 0 0,1-1-1,0 1 1,-1 1 0,-1 4-24,0 1-1,0 0 0,-1 9 1,-8 100 1109,0-7-300,-43 203 2220,17-113-1771,17-87-128,19-105-1026,1-6-155,0 0 0,0-1 0,0 1 0,0-1 0,0 1-1,0 0 1,0-1 0,0 1 0,0 0 0,0-1 0,0 1 0,0-1 0,-1 1 0,1 0 0,0-1-1,-1 1 1,1-1 0,0 1 0,-1-1 0,1 1 0,0-1 0,-1 1 0,1-1 0,-1 1 0,1-1-1,-1 0 1,1 1 0,-1-1 0,0 1 0,1-1-22,-1 0 1,1 0-1,0 0 1,0 0-1,-1 0 0,1 0 1,0 0-1,0 0 1,0 0-1,-1 0 0,1 0 1,0 0-1,0 0 1,0 0-1,-1-1 1,1 1-1,0 0 0,0 0 1,0 0-1,-1 0 1,1 0-1,0 0 0,0 0 1,0-1-1,0 1 1,-1 0-1,1 0 0,0 0 1,0 0-1,0-1 1,0 1-1,0 0 0,0 0 1,-1-1-1,-1-3 57,0-1 0,1 0-1,-1 0 1,1 0-1,0 0 1,-1-8 0,-1 0-30,-2-14-13,-10-54 5,-7-133 0,27-73-265,1 223 142,2 0-1,25-92 1,-29 143 23,0 1 0,0 0 0,1 0 1,1 0-1,0 0 0,1 1 0,9-12 0,-13 19 25,0 0 1,1 0-1,-1 0 1,1 1 0,0-1-1,0 1 1,0 0-1,1 0 1,-1 1-1,1-1 1,-1 1 0,1 0-1,0 0 1,0 1-1,0 0 1,0-1-1,0 1 1,0 1 0,0-1-1,10 1 1,-4 1 33,0 1 1,0 0-1,0 0 1,-1 1 0,1 0-1,-1 1 1,0 1-1,0-1 1,0 1-1,10 8 1,-8-4 9,0 0 0,-1 0 0,-1 1 0,0 1 0,0 0-1,-1 0 1,12 20 0,8 22 16,37 90 0,-22-41 328,-25-63-210,0 0-83,26 77 1,-41-103 47,-1 0 0,0 0-1,-1 0 1,0 0 0,-1 0 0,-1 0 0,0 0 0,-1 1 0,-1-1 0,-3 19 0,1-18 28,-1 0 0,0 0 1,-10 18-1,11-25-81,0 0 0,0 0 1,-1 0-1,0-1 0,-1 1 0,0-1 0,-10 9 0,3-7 5,-1-1 0,0 0 0,0-1-1,0 0 1,0-1 0,-25 5 0,-130 26 129,135-28-203,-99 24-100,106-23 77,7-3-1,1 1 0,-20 9 0,34-13 7,0 0 1,0 0-1,0 0 1,1 1-1,-1 0 1,1 0-1,0 0 1,0 0-1,0 0 1,0 1-1,-4 8 1,7-12 38,0 1-1,1-1 1,-1 0 0,1 1 0,-1-1 0,1 1-1,0-1 1,0 0 0,-1 1 0,1-1-1,0 1 1,0-1 0,1 1 0,-1-1 0,0 1-1,0-1 1,1 0 0,-1 1 0,0-1-1,1 0 1,0 1 0,-1-1 0,1 0 0,0 1-1,0-1 1,-1 0 0,1 0 0,0 0-1,0 0 1,0 0 0,1 0 0,1 1 0,1 2 36,0-2 0,1 1 1,-1 0-1,1-1 0,-1 0 1,1 0-1,0 0 1,6 1-1,9 0 8,0 0 1,0-1-1,0-1 1,0-1-1,0-1 1,0 0-1,0-2 1,0 0-1,0-2 0,-1 0 1,22-9-1,-9 1 25,-1-1-1,0-2 1,-1-1-1,-1-2 0,46-38 1,166-123 368,-193 149-350,54-38 648,-80 54-485,-24 16-275,0 0-1,1 0 0,-1 0 1,0 0-1,1 0 1,-1 1-1,0-1 0,1 0 1,0 1-1,-1-1 1,1 1-1,0 0 1,0-1-1,-2 4 0,-14 30-102,14-29 123,-4 12-3,0 0-1,1 0 1,1 0 0,1 0 0,1 1 0,0 0 0,1 0-1,1 21 1,1-31 2,1-1 0,0 1 0,0-1 0,0 0 0,1 1-1,1-1 1,-1 0 0,1 0 0,1 0 0,-1-1 0,1 1-1,1-1 1,-1 0 0,1 0 0,1-1 0,-1 1 0,1-1 0,0 0-1,0 0 1,13 7 0,-13-9 54,0 0 0,0-1 0,0 0 0,1-1 0,-1 1 0,1-1 0,0-1 0,0 1 0,0-1 0,0 0 0,0-1 0,0 1 0,13-2 0,-16 0-14,1 0 0,-1 0 0,0 0 0,1-1 0,-1 1 0,0-1 0,0 0 0,1 0 0,-2 0-1,1-1 1,0 0 0,0 1 0,-1-1 0,0 0 0,1-1 0,-1 1 0,0-1 0,-1 1 0,1-1 0,-1 0 0,4-6 0,-2-1-23,0 1 1,-1-1 0,0 0-1,-1 1 1,0-1-1,-1 0 1,0-1 0,-1 1-1,-1-11 1,0 8-30,0 0 0,-1 0 0,-1 0-1,-1 0 1,0 0 0,-9-21 0,9 27-1,0 1 0,-1 0-1,0 0 1,0 0 0,0 1 0,-1 0 0,0 0-1,0 0 1,0 0 0,-15-8 0,9 7-33,0 0 0,-1 1 0,1 1 0,-1 0 0,-27-5 1,-2-1-87,28 6 58,-2 1 0,1 1-1,0 1 1,-17-1 0,31 3-5,16 4-49,12 2 166,0 0-1,0-2 0,1-1 1,0-1-1,0-1 0,-1-2 1,39-5-1,-29-2 10,-1 0 0,0-3 1,41-17-1,25-8 167,-44 14-69,-58 23-147,0-1 0,0 1-1,1-1 1,-1 1 0,0-1 0,0 1 0,0 0 0,0-1-1,0 1 1,-1-1 0,1 1 0,0-1 0,0 1 0,0 0 0,0-1-1,-1 1 1,1-1 0,0 1 0,0-1 0,-1 1 0,0 0 0,-11 26-40,6-13-56,0 3 99,0-1 0,1 1 0,-3 25 0,-3 54 41,10-88-6,1 0 0,-1-1 0,1 1 0,1 0 0,-1 0-1,2 0 1,-1-1 0,1 1 0,4 12 0,-6-19-22,1 0 0,-1 0 0,0-1 0,1 1 0,-1 0 0,1-1 0,-1 1 0,1 0 0,-1-1 0,1 1 0,-1-1 0,1 1 0,0-1 0,-1 1 0,1-1 0,0 1 0,0-1 0,-1 0 0,1 1 0,0-1 0,0 0 0,0 0 0,-1 1 0,1-1 0,0 0 0,0 0 0,0 0 0,-1 0 0,1 0 0,0 0 0,0 0 0,0 0 0,-1-1 0,1 1 0,0 0 0,1-1 0,1 0 19,0-1 0,0 0 0,0 0 0,0 0 0,0 0 0,0 0 0,3-5 0,50-59 199,8-9-138,-34 43-48,-14 14-68,29-25 0,-45 42 16,0 1 0,1 0-1,-1-1 1,1 1 0,-1-1-1,0 1 1,1 0 0,-1-1-1,1 1 1,-1 0 0,1 0-1,-1-1 1,1 1 0,-1 0-1,1 0 1,-1 0 0,1-1-1,-1 1 1,1 0 0,-1 0-1,1 0 1,0 0 0,-1 0-1,1 0 1,-1 0 0,1 0-1,-1 0 1,1 1 0,-1-1-1,1 0 1,-1 0 0,1 0-1,-1 1 1,1-1 0,-1 0-1,1 0 1,-1 1-1,1-1 1,-1 1 0,0-1-1,1 0 1,-1 1 0,1-1-1,-1 1 1,0-1 0,0 1-1,1-1 1,-1 1 0,0-1-1,1 2 1,0 3-50,1 0 0,-1 1 0,0-1 0,1 8 0,-1-2 74,9 63-26,-7-44 11,1 1 1,2-1-1,0 0 0,15 37 1,-20-65 28,0 1 0,1 0 0,-1-1 0,1 1 0,-1-1 0,1 0 0,0 0 0,3 4 0,-4-6-18,0 1 0,0-1-1,-1 1 1,1-1 0,0 1-1,0-1 1,-1 1 0,1-1-1,0 0 1,0 1 0,0-1-1,0 0 1,0 0 0,-1 0-1,1 0 1,0 0 0,0 0-1,0 0 1,0 0 0,0 0-1,0 0 1,0 0 0,-1 0-1,1-1 1,0 1 0,0 0-1,0-1 1,0 1 0,-1 0-1,1-1 1,1 0 0,3-3 27,-1 0 0,0-1 0,0 1 0,0-1 0,0 0 1,-1 0-1,1 0 0,2-8 0,20-50 27,-18 42-13,28-72 62,39-159 1,-21-42-26,-33 155-95,-19 118-11,-1-1 1,-2 1-1,0 0 1,-6-33-1,-3 23-156,10 31 164,0 0 1,0 0-1,0 0 0,0 0 0,0-1 1,0 1-1,0 0 0,0 0 1,0 0-1,0 0 0,0 0 0,0 0 1,-1-1-1,1 1 0,0 0 0,0 0 1,0 0-1,0 0 0,0 0 0,0 0 1,-1 0-1,1 0 0,0 0 1,0-1-1,0 1 0,0 0 0,0 0 1,-1 0-1,1 0 0,0 0 0,0 0 1,0 0-1,0 0 0,0 0 0,-1 0 1,1 0-1,0 0 0,0 0 1,0 0-1,0 1 0,-1-1 0,1 0 1,0 0-1,-6 8-303,-4 16 56,10-22 240,-7 21 3,1 1 0,1-1 0,-2 44 0,4-36 32,-20 342-32,20-284 11,2-39 67,2 0 0,12 79 0,-13-127-25,0 1-1,1 0 1,-1 0-1,1-1 1,0 1 0,0-1-1,0 1 1,0 0-1,2 2 1,-2-5-27,-1 0-1,0 1 1,0-1 0,1 0-1,-1 0 1,0 1 0,0-1-1,1 0 1,-1 0 0,0 0-1,1 0 1,-1 0 0,0 1 0,1-1-1,-1 0 1,0 0 0,1 0-1,-1 0 1,0 0 0,1 0-1,-1 0 1,0 0 0,1 0-1,-1 0 1,0 0 0,1 0 0,-1-1-1,2 1 7,-1-1-1,0 0 0,0 0 0,0 1 1,0-1-1,0 0 0,0 0 1,0 0-1,0 0 0,1-2 0,5-8 60,0-1-1,7-16 0,3-6 7,-2 8-66,-2-1-1,21-56 0,-33 66-355,-1 17 336,0 0 0,0 0 1,0 0-1,0 0 0,1-1 1,-1 1-1,0 0 0,0 0 0,0 0 1,0 0-1,1 0 0,-1 0 1,0 0-1,0-1 0,0 1 0,1 0 1,-1 0-1,0 0 0,0 0 1,0 0-1,1 0 0,-1 0 0,0 0 1,0 0-1,0 0 0,1 0 1,-1 0-1,0 0 0,0 0 1,0 0-1,1 0 0,-1 1 0,0-1 1,0 0-1,0 0 0,1 0 1,-1 0-1,0 0 0,0 0 0,0 0 1,1 1-1,9 4-109,-9-5 101,14 8-31,1-1 0,0-1 0,1-1 0,-1 0 0,33 5 0,-20-7 124,1-1 1,47-2 0,-66-1-48,1 0 0,-1-1 0,0 0 0,1-1 0,-1-1-1,-1 1 1,1-2 0,0 0 0,-1 0 0,0 0 0,0-2 0,-1 1 0,0-1 0,0 0-1,0-1 1,-1 0 0,0 0 0,-1-1 0,0 0 0,0-1 0,-1 1 0,0-1 0,8-19-1,4-23 41,11-54 0,-9 30-59,-7 30-57,46-189 244,-52 199-275,-2-1 0,-2 0-1,-1-1 1,-4-53 0,-2 74-145,-1 16 51,-2 8 38,-4 14 35,1 0 0,1 1 1,1 0-1,-10 39 0,12-40 20,-6 29 53,-11 93 1,9 53-1,9-105 44,6 297-166,0-368 235,1-1-1,2 0 1,0 1 0,8 22-1,-12-40-69,1 0-1,0 0 1,-1 0-1,1 0 1,0 0 0,1 0-1,-1-1 1,0 1-1,0 0 1,1 0-1,-1-1 1,1 1-1,1 1 1,-1-3-1,-1 1 1,0-1-1,0 0 0,0 1 1,0-1-1,1 0 0,-1 0 1,0 0-1,0 0 0,0 0 0,1 0 1,-1 0-1,0-1 0,0 1 1,0 0-1,0-1 0,0 1 1,1-1-1,-1 1 0,0-1 1,0 1-1,0-1 0,0 0 1,0 1-1,1-3 0,10-7 74,-1 0 0,0-2-1,13-16 1,17-18 38,-29 35-144,89-78 63,-89 80-105,1 0 1,0 1-1,0 1 1,1 0-1,0 0 0,22-6 1,-34 12 46,1 0 0,-1 1 0,0-1 0,0 1 0,0 0 1,0 0-1,1 0 0,-1 0 0,0 0 0,0 0 0,0 0 0,1 1 0,-1-1 1,0 1-1,0 0 0,0 0 0,0-1 0,0 1 0,0 0 0,0 1 0,-1-1 0,1 0 1,0 1-1,0-1 0,-1 0 0,3 4 0,1 3 16,0-1 0,-1 1 1,0 0-1,0 0 0,3 12 0,3 4 20,16 35 174,-26-59-187,0 0-1,1 1 0,-1-1 1,1 0-1,-1 0 1,1 1-1,-1-1 0,1 0 1,-1 0-1,1 0 1,-1 0-1,1 0 0,-1 0 1,1 0-1,0 0 1,-1 0-1,1 0 1,-1 0-1,1 0 0,-1 0 1,1 0-1,-1 0 1,1 0-1,-1-1 0,1 1 1,0 0 10,3-3 30,0 1-1,0 0 1,-1-1 0,1 0 0,-1 1 0,1-1 0,-1-1-1,6-6 1,2-3 12,25-26 13,5-7-180,-36 42 68,0-1 1,1 1 0,-1 0-1,1 1 1,-1-1 0,1 1-1,6-2 1,-9 4 14,0 0 0,0 0 0,0 1 0,0-1 0,0 1 0,0-1 0,0 1 0,-1 0 0,1 1 0,0-1 0,0 0 0,0 1 0,0-1 0,0 1 0,0 0 0,0 0 0,-1 0 0,1 1 0,4 2 0,-3-2-1,-1 1 0,1 0-1,-1 0 1,0 0 0,0 0 0,0 1-1,0-1 1,-1 1 0,1 0 0,-1 0 0,0 0-1,3 8 1,4 20 13,0 1 0,-3 0-1,-1 0 1,2 47 0,-6-44 28,-2 0 0,-1 0 0,-8 44 0,-32 104 280,22-119-232,-33 75 0,48-126-54,-2 0 0,0-1 0,0 1 0,-1-2 0,-1 1 1,0-1-1,-1 0 0,0-1 0,-14 12 0,19-19 3,-1 0 0,1 0 0,-1-1-1,0 0 1,0 0 0,0 0 0,0-1 0,0 0-1,-1 0 1,1 0 0,-1-1 0,0 0 0,1 0-1,-8 0 1,3-2-6,0 0 0,1 0 0,-1-1 0,1-1 0,-1 1 0,1-2 0,-19-8 0,9 3-14,1-2 1,0 0-1,1-2 0,0 0 1,1 0-1,0-2 0,1 0 1,1-1-1,0-1 0,1 0 1,-18-30-1,30 44-2,1 0-1,-1 0 0,1 0 1,0 1-1,0-1 1,0 0-1,1 0 0,-1 0 1,1-1-1,-1 1 1,1 0-1,0 0 1,0 0-1,0 0 0,1 0 1,-1 0-1,1 0 1,0 0-1,0 0 0,2-5 1,0 3 18,0 0 1,0 0 0,1 0-1,-1 1 1,1-1-1,0 1 1,1 0-1,-1 0 1,1 1 0,7-5-1,19-10-10,1 2 0,51-19 0,-66 28 15,12-4-258,0 2 0,1 1 0,0 1 0,1 1 1,-1 2-1,1 1 0,0 1 0,47 4 0,-69 0-1262,-1-1-1,0 1 0,0 1 1,-1 0-1,1 0 1,-1 0-1,15 9 1,-12-6 180,25 11-6671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9:14.3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1 522 3808,'0'22'1439,"10"-2"12113,-10-21-13344,3-3 202,-1 0 0,0 0 1,0 0-1,2-7 0,2-3 99,32-77 902,-26 57-1020,27-50-1,-21 52-16,1 0-1,2 2 0,1 0 1,1 1-1,48-45 0,-42 46-114,-22 20-191,0 1 0,0 0 0,0 0 1,1 1-1,0 0 0,15-8 0,-23 13-76,1 1-1,0 0 1,0-1 0,0 1-1,0 0 1,1 0 0,-1-1-1,0 1 1,0 0 0,0 0-1,0 0 1,0 0 0,0 1-1,0-1 1,0 0 0,0 0-1,0 1 1,0-1 0,0 0-1,0 1 1,1 0-1,0 0 6,0 1 0,0-1 0,-1 1 0,1 0 0,-1-1-1,1 1 1,-1 0 0,0 0 0,2 3 0,1 4 35,-1 0 1,1-1-1,2 18 1,-2 1 28,-1 0 0,-1 0 0,-1 0 0,-2 0 0,-4 35 0,-1 19 165,-4 35 344,8-105-327,4-32 37,4-25-100,16-82-73,-19 113-151,2-1 0,0 0-1,1 1 1,0 0 0,16-26-1,-15 29-18,9-12 81,-16 23-36,1 0 0,0 0 0,0 0 0,-1 0 0,1 0 0,0 0 0,0 1-1,0-1 1,0 0 0,0 1 0,0-1 0,0 1 0,0-1 0,0 1 0,0-1-1,1 1 1,-1 0 0,1-1 0,-1 2 10,0-1-1,0 1 0,0-1 1,0 0-1,0 1 0,0 0 1,0-1-1,0 1 1,0 0-1,0-1 0,0 1 1,0 0-1,0 0 1,-1 0-1,1 0 0,0 0 1,-1 0-1,1 0 0,-1 0 1,1 0-1,-1 0 1,1 0-1,-1 0 0,0 0 1,1 2-1,5 30-87,-2-1 104,-1-12 18,-1 22-1,-2-40-11,0-1 0,0 0 0,0 1 0,0-1 0,0 0 0,1 1-1,-1-1 1,0 0 0,1 1 0,-1-1 0,1 0 0,0 2 0,0-3-9,-1 0 1,0 0-1,0 0 0,1 0 0,-1 0 1,0 0-1,0 0 0,1 0 1,-1 0-1,0 0 0,0 0 0,0 0 1,1 0-1,-1 0 0,0 0 0,0 0 1,0 0-1,1-1 0,-1 1 0,0 0 1,0 0-1,0 0 0,1 0 0,-1-1 1,0 1-1,0 0 0,0 0 0,0 0 1,0-1-1,1 1 8,2-5 47,0 0 1,1 0-1,-2 0 1,1 0-1,3-10 1,3-7 56,3 0-47,16-24 1,-22 38-99,0 0 0,1 0 0,0 1 0,0 0 0,14-11 0,-20 17 7,1 0 0,-1 0-1,1 0 1,0 0 0,-1 1 0,1-1-1,-1 1 1,1-1 0,0 1 0,0-1 0,-1 1-1,1 0 1,0 0 0,0 0 0,-1 0-1,1 0 1,0 0 0,1 1 0,0-1-2,0 1 1,0 1-1,-1-1 1,1 0-1,0 0 0,-1 1 1,0 0-1,1-1 1,-1 1-1,3 2 1,1 3 10,-1 0 0,1 0-1,-1 0 1,0 0 0,-1 1 0,5 10 0,8 24 15,13 25 16,-26-59 21,0-1-1,1 0 1,-1 0-1,2 0 1,-1-1-1,10 9 1,-12-13-19,-1 0 1,1 0 0,0 0-1,0-1 1,0 1-1,0-1 1,0 0-1,0 0 1,0 0-1,0 0 1,1 0 0,-1-1-1,0 1 1,1-1-1,-1 0 1,0 0-1,0 0 1,1-1 0,-1 1-1,0-1 1,0 0-1,1 0 1,-1 0-1,0 0 1,4-2 0,6-4-8,0 0 1,-1-1 0,1-1 0,12-11 0,-25 20-16,89-83-25,-73 68 101,-2 0 1,0-1-1,-1-1 0,0 0 1,-2-1-1,13-25 1,-22 41-75,-1-1 0,1 0 0,-1 0 0,0 0 0,-1 0 0,1 0 0,0 0 0,-1 0 0,1 0 0,-1 0 0,0 0 0,0 0 0,0 0 0,-1 0 0,0-4 0,1 7-8,0 0 1,0 0 0,0-1-1,0 1 1,0 0 0,-1 0-1,1 0 1,0 0 0,0-1-1,0 1 1,0 0 0,-1 0-1,1 0 1,0 0-1,0 0 1,0-1 0,-1 1-1,1 0 1,0 0 0,0 0-1,0 0 1,-1 0 0,1 0-1,0 0 1,0 0 0,-1 0-1,1 0 1,0 0 0,0 0-1,-1 0 1,1 0-1,0 0 1,0 0 0,0 0-1,-1 0 1,-11 6-240,-8 12-69,9-4 313,2 0 0,-1 1-1,2 0 1,0 0 0,0 1-1,2 0 1,0 0 0,-4 18-1,4-5 21,1-1 0,1 1 1,1 0-1,3 57 0,0-84-15,0 0 0,0 1 1,1-1-1,-1 0 0,0 0 1,1 0-1,0 0 0,-1 0 1,1-1-1,0 1 0,0 0 1,0 0-1,0 0 0,0-1 1,2 3-1,-2-4 1,-1 1 0,0-1 1,0 0-1,1 0 0,-1 0 0,0 1 0,1-1 0,-1 0 1,0 0-1,1 0 0,-1 0 0,0 0 0,1 0 0,-1 0 1,0 1-1,1-1 0,-1 0 0,0 0 0,1 0 0,-1 0 0,0 0 1,1-1-1,-1 1 0,0 0 0,1 0 0,-1 0 0,0 0 1,1 0-1,-1-1 0,10-9 80,2-17 43,-12 25-116,38-132 448,-14 39-348,-20 80-157,-4 12 4,0 1 0,0-1 0,1 1 0,-1-1 0,1 1 0,0 0 0,0-1 1,-1 1-1,2 0 0,-1 0 0,2-3 0,-3 5 19,1 0-1,-1 0 1,1 1 0,-1-1-1,0 0 1,1 1-1,-1-1 1,0 0-1,1 1 1,-1-1 0,0 1-1,0-1 1,1 1-1,-1-1 1,0 1 0,0-1-1,0 1 1,13 39-53,-8-21 82,13 29 0,-12-35 37,0 0 1,1-1-1,1 1 1,12 14-1,-18-25-19,0 1 1,1 0-1,0 0 0,-1-1 0,1 1 0,0-1 0,0 0 1,0 0-1,1 0 0,-1-1 0,0 1 0,1-1 0,-1 1 1,1-1-1,0 0 0,-1-1 0,1 1 0,0 0 0,-1-1 1,1 0-1,0 0 0,4-1 0,3-1 29,-1-1 1,0 0-1,0-1 0,0 0 0,17-10 1,46-34 69,-49 31-113,33-20 4,35-26-1,-76 50 26,-1-1-1,0-1 1,21-27 0,-35 41-26,0-1 0,0 1 0,-1 0 0,1-1 1,0 1-1,-1-1 0,1 1 0,-1-1 0,1 1 1,-1-1-1,0 1 0,1-1 0,-1 0 0,0 1 0,0-1 1,0-2-1,-3 2-81,0-1 1,0 1-1,0 0 1,0 1-1,-5-4 0,2 9 13,2-1-1,-1 1 1,0 0-1,1 0 1,-1 1-1,1-1 1,0 1-1,-4 7 0,-1-1 12,1 1 38,0-1 0,0 1 0,1 1 0,1-1 0,0 1 0,0 1 0,2-1 0,-4 16 0,1 3 1,1 1 0,0 43 0,5-67 5,1 1 0,1-1 0,0 0 0,0 0 0,1-1 0,0 1 0,0 0 0,7 15 0,-9-23 8,1 1 0,0-1 0,-1 0 0,1 1 0,0-1 0,0 0 0,0 0 0,-1 1 0,1-1-1,1 0 1,-1 0 0,0 0 0,0 0 0,0 0 0,0 0 0,1-1 0,-1 1 0,0 0 0,1 0 0,1 0 0,-2-1 1,0 0 1,1 0-1,-1 0 0,0 0 1,0-1-1,0 1 1,1 0-1,-1-1 1,0 1-1,0 0 1,0-1-1,0 1 0,0-1 1,0 0-1,0 1 1,0-1-1,0 0 1,0 0-1,0 1 0,0-1 1,0 0-1,-1 0 1,1 0-1,0 0 1,-1 0-1,2-1 0,8-17 60,-1 0-1,-1-1 0,0 0 1,8-36-1,-2 9 49,-13 43-107,9-25 12,-2-1-1,9-55 1,-11 34-145,-3 88-720,4 201 519,-4 151 392,-6-342 8,2-12 54,-2 0 1,-1 0-1,-10 36 1,12-64-65,-1 0-1,1 0 1,-1 0 0,-6 8 0,8-12-29,-1 0 1,0-1-1,0 1 1,0-1-1,0 0 1,-1 1-1,1-1 1,0 0-1,-1-1 1,0 1-1,-5 3 0,6-5-26,0 1 0,0-1 0,0 1 0,0-1 0,0 0 0,0 0 0,0 0 0,0 0 0,0 0-1,0 0 1,-1 0 0,1-1 0,0 1 0,0-1 0,0 0 0,0 1 0,-2-2 0,-4-3-20,0 1 1,-12-10 0,8 5 2,-14-9 29,2-1 0,0-2 0,1 0 0,1-1 0,-32-43 0,52 62-37,0 0 0,0 1 0,0-1 0,0 0 0,1 0 0,0 0 0,-1 0 0,1 0 0,0-1 0,1 1 0,-1 0 0,0 0 0,1-1 0,0 1 0,0 0-1,0-1 1,0 1 0,0 0 0,1 0 0,-1-1 0,1 1 0,0 0 0,0 0 0,0 0 0,1 0 0,-1 0 0,1 0 0,-1 0 0,1 0 0,0 0 0,0 1-1,5-5 1,13-10-65,1 0 0,35-20-1,5-4 9,-22 10 40,-1-2 0,-1-2 0,-2-1 0,42-57 0,-25 32 165,2 3-1,90-75 0,-103 102 65,-40 30-177,-2 4-95,1 0 42,-1-1 1,1 1-1,-1-1 1,0 1-1,0-1 1,-2 3-1,-3 10-57,2 5 101,0 0 0,1 1 0,1-1-1,1 1 1,1 0 0,0-1 0,2 1 0,7 33 0,-8-49-1,0 1-1,1 0 1,0-1 0,1 1 0,-1-1-1,1 0 1,6 8 0,-8-11 5,0 0-1,1 0 1,-1-1-1,1 1 1,-1-1-1,1 1 1,0-1-1,0 0 1,-1 1-1,1-1 1,0 0-1,0 0 1,0 0-1,0-1 1,1 1-1,-1 0 1,0-1-1,0 1 1,0-1-1,0 0 1,1 0-1,-1 0 1,4 0-1,1-2 17,-1 0 0,1 0 0,-1-1-1,1 0 1,-1 0 0,0 0 0,0-1-1,7-6 1,4-3 44,22-23 0,43-55 36,-24 26-54,35-36-138,-93 99 70,1-1-61,-2 5 24,-8 13-3,8-13 39,-1-1 0,1 1 0,0 0-1,0 0 1,1-1 0,-1 1-1,0 0 1,0 0 0,1 0 0,-1 0-1,1 0 1,0 0 0,-1 3-1,1 3 8,1 0 0,0 1-1,0-1 1,0 0 0,1 0-1,0 0 1,1 0-1,0 0 1,0-1 0,0 1-1,6 7 1,-7-11 26,1-1 0,-1 1 1,1-1-1,0 0 0,0 0 0,1 0 1,-1 0-1,1-1 0,-1 1 0,1-1 0,0 0 1,0 0-1,0 0 0,0 0 0,0-1 1,0 0-1,0 0 0,1 0 0,-1 0 0,0 0 1,1-1-1,8 0 0,19-5 20,0 0-1,0-2 1,41-15 0,-37 10-65,216-79 172,-249 90-374,15-9-1165,-15 4-1796,-3 5 2824,0 1 1,0-1 0,0 1 0,0-1 0,0 1 0,0-1 0,-1 1 0,1-1 0,0 1 0,0 0 0,0-1 0,-3-2-1806,-12-7-4398,1 2 2107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9:14.6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88 13792,'-80'-60'5119,"67"64"-3999,8-8-288,5-1-4832,-5 2 2881,10-5-1505,0-1 1504,12 6-5568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9:16.3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314 5 4480,'-7'-4'1326,"6"13"2985,-5-1-242,-9 0-2851,-2 0-1,1-1 0,-1-1 0,0-1 1,-20 4-1,-22 8-158,-41 18-2617,87-30-1839,4 3 939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9:22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1217 3232,'-41'21'15893,"59"-42"-14720,-1-1 0,20-35 1,24-57-634,4-6-142,-30 71-227,73-78 0,-86 102-34,-8 8-8,25-22-1,-34 36-81,-1-1 0,1 1 0,0-1 0,0 1 0,0 1 0,0-1 1,0 1-1,0 0 0,1 0 0,9-2 0,-14 4-34,0-1 1,0 1-1,0 0 1,1 0 0,-1 0-1,0 0 1,0 0-1,0 1 1,1-1 0,-1 0-1,0 0 1,0 1 0,0-1-1,0 1 1,0-1-1,0 1 1,0-1 0,0 1-1,0 0 1,0-1-1,0 1 1,0 0 0,0 0-1,0 0 1,0 0 0,-1 0-1,1 0 1,0 0-1,-1 0 1,1 0 0,-1 0-1,1 0 1,-1 0-1,1 2 1,0 2 21,0 0 0,0 0-1,-1 0 1,1 1 0,-1-1 0,-1 7 0,-3 41 41,-15 141 34,-8 13 562,26-203-659,0 7-61,1-11 53,0 1-1,0-1 1,0 0-1,0 0 0,0 1 1,0-1-1,0 0 1,0 0-1,1 1 0,-1-1 1,0 0-1,0 0 1,0 1-1,0-1 0,0 0 1,1 0-1,-1 0 1,0 1-1,0-1 0,0 0 1,1 0-1,-1 0 1,0 0-1,0 0 0,0 1 1,1-1-1,-1 0 1,0 0-1,0 0 0,1 0 1,-1 0-1,0 0 1,0 0-1,1 0 0,-1 0 1,1 0-1,0-1 28,1 0 1,-1 0-1,0 0 0,1 0 1,-1 0-1,0-1 0,0 1 0,1 0 1,-1-1-1,0 1 0,-1-1 0,1 1 1,0-1-1,1-3 0,-1 4-25,33-63 99,40-72-11,-53 102-81,47-58 0,-55 76-6,1 0-1,0 1 0,1 1 1,1 0-1,0 1 0,1 1 1,22-13-1,-38 25-7,0-1 0,0 1-1,0-1 1,0 0 0,0 1 0,0 0 0,0-1 0,0 1 0,0 0-1,0-1 1,1 1 0,-1 0 0,0 0 0,0 0 0,0 0 0,0 0-1,0 0 1,1 0 0,-1 1 0,0-1 0,0 0 0,0 1 0,0-1-1,0 1 1,0-1 0,0 1 0,0-1 0,0 1 0,0 0 0,0-1-1,0 1 1,0 0 0,-1 0 0,1 0 0,0-1 0,0 1 0,-1 0-1,1 0 1,-1 0 0,1 0 0,0 2 0,1 3 9,0 0 0,0 1 1,-1-1-1,0 0 0,0 1 0,-1 6 1,3 84 398,-3-41-510,3 0-1,17 97 1,-18-143 109,-1-6 6,0 0 0,0 0 0,0 1-1,0-1 1,4 6 0,-5-9 2,0-1 0,1 1 1,-1 0-1,1-1 0,-1 1 0,1-1 0,-1 1 1,1-1-1,-1 1 0,1-1 0,0 1 0,-1-1 1,1 1-1,0-1 0,-1 0 0,1 0 0,0 1 0,-1-1 1,1 0-1,0 0 0,0 0 0,-1 0 0,1 1 1,0-1-1,0 0 0,-1 0 0,1-1 0,0 1 0,0 0 1,-1 0-1,1 0 0,0 0 0,0-1 0,-1 1 1,1 0-1,0-1 0,0 0 0,3-1-12,-1 0-1,0-1 1,0 1-1,0-1 1,-1 1-1,1-1 1,0 0 0,-1 0-1,0 0 1,3-6-1,19-40-14,-24 47 12,53-147 71,-29 76-41,-20 64-26,7-24 162,9-39 0,-17 63-226,-1 16-37,-2 24-52,0-28 146,0 0 3,8 178 0,-3-133 34,6 39 119,-9-77-136,0 0 1,1-1-1,1 1 1,-1-1-1,1 0 1,10 15-1,-14-24-9,1 1 0,-1 0-1,1-1 1,-1 1 0,1-1-1,0 0 1,-1 1-1,1-1 1,0 1 0,-1-1-1,1 0 1,0 1-1,0-1 1,-1 0 0,1 0-1,0 0 1,0 0 0,-1 0-1,1 0 1,0 0-1,0 0 1,0 0 0,-1 0-1,2 0 1,0 0 8,-1-1-1,1 1 1,-1-1 0,1 1-1,0-1 1,-1 0 0,1 1 0,-1-1-1,0 0 1,1 0 0,-1 0-1,2-2 1,8-11 63,0 0 0,-2-1 0,0 0-1,8-17 1,-7 12-62,39-80-45,6-10 24,-1 5-178,-41 88 177,-13 16 5,0 1 0,0 0 1,0 0-1,0 0 0,0 0 0,0 0 0,0 0 0,0-1 1,1 1-1,-1 0 0,0 0 0,0 0 0,0 0 0,0 0 0,0 0 1,0 0-1,0-1 0,1 1 0,-1 0 0,0 0 0,0 0 1,0 0-1,0 0 0,0 0 0,1 0 0,-1 0 0,0 0 1,0 0-1,0 0 0,0 0 0,0 0 0,1 0 0,-1 0 0,0 0 1,0 0-1,0 0 0,0 0 0,0 0 0,1 0 0,-1 0 1,0 0-1,0 0 0,0 0 0,0 1 0,0-1 0,0 0 1,1 0-1,-1 0 0,0 0 0,0 0 0,0 0 0,0 0 0,0 1 1,0-1-1,0 0 0,0 0 0,0 0 0,1 0 0,1 7-41,-2-7 36,11 92-173,5 21 100,-15-107 80,3 15 42,1-1 0,10 27-1,-12-42-59,-1 0 0,1 1 0,0-1 0,0 0 0,0 0 0,0-1 0,1 1 0,0-1 0,0 1 0,0-1 0,1-1 0,-1 1 0,7 4 0,-9-7 43,1 0 0,-1 0 0,0 0 1,0 0-1,1-1 0,-1 1 0,0-1 0,1 1 0,-1-1 0,1 0 0,-1 0 1,1 0-1,-1 0 0,0 0 0,1 0 0,3-2 0,-2 1-14,0-1 1,1 0-1,-1 0 0,0 0 1,0 0-1,0-1 0,0 0 0,3-3 1,4-4-57,0-1 1,-1-1-1,-1 0 1,10-15-1,6-11-40,67-92 209,-83 120-128,1 1 0,0 0 1,0 1-1,1 0 0,0 0 1,0 1-1,1 1 0,-1 0 1,2 0-1,-1 2 0,0-1 1,1 1-1,0 1 0,0 1 1,14-2-1,-9 1 61,-15 5-22,-18 1 74,11-2-99,3-1-12,-24 7-40,0 0 0,-36 16 0,54-19 26,0 0 0,0 0 0,0 0 0,0 0-1,1 1 1,0 1 0,0-1 0,1 1 0,-1 0-1,1 0 1,0 0 0,-7 14 0,5-6-45,1 0 0,0 0-1,2 0 1,-1 1 0,2 0 0,-3 23 0,5-28 51,0 1 0,1 0-1,0 0 1,1 0 0,1 0 0,-1 0-1,2-1 1,-1 1 0,9 19 0,-9-25 10,1 0 1,-1 0-1,1-1 0,1 1 1,-1 0-1,1-1 1,0 0-1,0 0 1,0 0-1,0 0 0,0-1 1,8 5-1,-5-5 11,0 1-1,1-1 1,-1 0 0,1-1-1,-1 0 1,1 0-1,0-1 1,8 1 0,3-1 25,-1-2 1,1 0 0,-1 0 0,0-2-1,1 0 1,28-10 0,-30 8-49,0-1 1,-1-1-1,1 0 1,-1-2-1,-1 1 1,1-2-1,-2 0 1,24-20-1,-17 9 11,-1-1 0,-1-1-1,27-42 1,36-83-153,-68 118 99,-2 1-1,-1-2 1,-1 1 0,10-61-1,13-159-284,-29 191 392,-3 0 0,-9-77 0,7 118-38,-3-17-28,4 34-1,0-1 0,0 1 0,-1 0 0,1-1 0,-1 1 0,1 0 0,-1 0 0,1-1 0,-1 1 0,0 0 0,0 0 0,0 0 0,1 0 0,-1 0 0,0 0 0,0 0 0,0 0 0,0 0 0,-2 0 0,3 1 9,-1-1-1,1 1 0,-1 0 1,0 0-1,1 0 0,-1 0 1,1 0-1,-1 0 0,0 0 0,1 0 1,-1 0-1,1 1 0,-1-1 1,1 0-1,-1 0 0,1 0 1,-1 1-1,0-1 0,1 0 0,-1 1 1,1-1-1,0 0 0,-1 1 1,1-1-1,-1 0 0,1 1 0,0-1 1,-1 1-1,1-1 0,0 1 1,-1-1-1,1 1 0,0-1 1,0 1-1,-1 0 0,-8 25-19,9-24 20,-10 45-83,2 0 0,-2 60-1,5-47 30,-2 69 159,6 1 1,15 130-1,-11-221-58,2 0-1,1 0 1,2-1 0,19 54-1,-23-83-33,0-1 0,0 0 0,0 1-1,1-1 1,1-1 0,9 13 0,-12-17-1,1 0 0,-1 0 0,1 0 0,-1 0 1,1 0-1,0-1 0,0 0 0,0 0 0,0 0 0,0 0 1,1-1-1,-1 1 0,1-1 0,-1 0 0,9 0 0,-4 0 10,1-1-1,0-1 0,-1 0 0,1 0 0,-1-1 0,1 0 0,-1 0 0,0-1 1,17-8-1,-15 5-21,-1-1 0,1 1 0,-1-2 0,0 0 0,0 0 0,14-17 0,-7 4-50,-1-1 0,-1 0 0,-2-1 0,0 0 0,-1-1 0,13-38 0,-19 46 14,0 0 31,-1 0 1,0 0 0,3-20 0,-7 32 14,-1 0 1,1 0-1,-1 0 0,0 0 1,0 0-1,-1 1 0,1-1 1,-1 0-1,0 0 0,0 0 1,0 0-1,0 1 1,-1-1-1,1 1 0,-1-1 1,0 1-1,0-1 0,-5-5 1,3 6-11,0 1 1,0-1-1,0 1 1,0 0 0,0 0-1,0 1 1,0-1-1,-1 1 1,1 0-1,0 0 1,-1 0-1,1 1 1,-1-1-1,1 1 1,-1 0 0,-8 2-1,6-1-4,0 1 0,0 1-1,0-1 1,0 1 0,0 0-1,1 1 1,0 0 0,0 0-1,0 0 1,0 1 0,0 0-1,1 0 1,0 0 0,0 0-1,0 1 1,1 0 0,0 0 0,0 0-1,-3 8 1,0 0 25,0 1 1,2-1-1,0 1 1,0 1-1,1-1 1,1 1-1,-2 28 0,4-32-9,1 0-1,1 0 1,0 1-1,0-1 0,1 0 1,0 0-1,6 16 0,-5-20 9,1-1 0,0 1 0,0-1 0,0 1 0,1-1 0,0 0 0,0-1 0,1 1 0,0-1 0,0 0 0,10 7 0,-11-10 4,0 0 1,0 1-1,1-2 0,-1 1 0,1-1 0,0 1 1,0-2-1,0 1 0,0-1 0,0 0 0,0 0 1,0 0-1,0-1 0,1 0 0,-1 0 1,9-2-1,-8 1-16,1-1 0,-1 0 0,0 0 0,1-1 0,-1 0 0,-1 0 0,1-1 0,0 0 0,-1 0 0,0 0 0,1-1 0,-2 0 0,9-9 0,-1-1-25,-1-1-1,-1 0 0,13-26 1,25-60 89,-28 56-61,44-88 377,-60 114-270,-5 14-101,-2 13-70,-4 44 14,3-18 27,-3 78-62,3-45 151,2-54-32,-1 46-2,3-52-39,-1 0 0,1 0 0,0 0 0,0 0 0,0 0 0,1-1 0,3 9 0,-5-14 1,1 1 0,-1-1 0,0 1 0,1 0 0,-1-1 1,0 1-1,1-1 0,-1 1 0,1-1 0,-1 1 0,1-1 0,-1 1 1,1-1-1,-1 0 0,1 1 0,-1-1 0,1 0 0,0 0 0,-1 1 1,1-1-1,0 0 0,-1 0 0,1 0 0,-1 0 0,1 1 0,0-1 1,-1 0-1,1 0 0,0 0 0,-1-1 0,1 1 0,0 0 0,-1 0 1,1 0-1,0 0 0,-1-1 0,1 1 0,-1 0 0,1-1 0,0 1 0,3-2 3,-1-1 0,0 1 0,0 0 0,-1-1-1,5-3 1,0-3 8,0 0-1,10-17 1,-7 10 12,51-91-104,3-6 133,-63 111-55,2-1-12,-1-1 0,0 0 0,1 1 0,0 0 0,0-1 0,0 1 0,0 0 0,5-3 0,-7 6 19,-1 0 1,0 0-1,1-1 0,-1 1 0,1 0 1,-1 0-1,1 0 0,-1 0 1,1 0-1,-1 0 0,1 0 0,-1 0 1,1 0-1,-1 0 0,1 1 0,-1-1 1,1 0-1,-1 0 0,1 0 0,-1 0 1,1 1-1,-1-1 0,0 0 0,1 1 1,-1-1-1,1 0 0,-1 1 1,0-1-1,1 0 0,-1 1 0,0-1 1,0 1-1,1 0 0,7 15 58,-7-14-54,29 104-118,-3-10 142,-23-83 1,2 0 0,0 0 0,0-1 0,1 0 0,10 13 0,-12-18-31,0-1 1,0 0-1,1 0 0,0-1 1,0 0-1,1 0 1,10 7-1,-15-11 5,0 0-1,1 0 1,-1 0-1,0 0 1,1 0-1,-1 0 1,1-1-1,-1 1 1,1-1-1,-1 0 1,1 1-1,-1-1 1,1 0-1,-1-1 1,1 1-1,-1 0 1,1-1-1,-1 1 1,1-1-1,-1 0 1,1 0-1,-1 0 1,0 0 0,0 0-1,0 0 1,1-1-1,-1 1 1,3-4-1,3-4 34,-1 0 1,0-1-1,-1 0 1,0 0-1,7-16 0,-9 17-22,7-15 19,16-52 0,-12 30-56,22-63-56,-34 100 108,0 0 1,0 1 0,1-13-1,3-1-65,-6 20 54,0 0 1,0 1-1,-1-1 0,1 0 0,0-1 1,-1 1-1,1-3 0,-1 4 84,5 6-27,-4-2-91,1 0 0,-1 0 0,1 1 1,-1-1-1,0 0 0,0 1 0,0 0 0,-1-1 1,1 6-1,-1 37-3,-1-12-56,0 168 480,-1-162-280,2-28-108,0 1 1,-2 0 0,1-1-1,-1 1 1,-1-1 0,-4 14-1,7-26-19,0 1-1,-1-1 0,1 1 1,0-1-1,0 1 1,-1-1-1,1 0 0,0 1 1,-1-1-1,1 1 0,0-1 1,-1 0-1,1 1 1,0-1-1,-1 0 0,1 0 1,-1 1-1,1-1 0,0 0 1,-1 0-1,1 0 1,-1 1-1,1-1 0,-1 0 1,1 0-1,-2 0 0,3 0-6,-1 0 0,0 0 0,0 0 0,0 0 0,1 1 0,-1-1 0,0 0 0,0 0 0,0 0 0,0 0 0,1 0 1,-1 1-1,0-1 0,0 0 0,0 0 0,0 0 0,0 1 0,0-1 0,1 0 0,-1 0 0,0 0 0,0 1 0,0-1 0,0 0 0,0 0 0,0 1 0,0-1 0,0 0 0,0 0 0,0 1 0,0-1 0,0 0 0,0 0 0,0 0 0,0 1 0,0-1 0,0 0 0,-1 1 0,-1 7-118,2-8 117,0 2 7,0-1 0,-1 0 0,1 0 0,0 1 0,0-1 0,0 0 0,0 0 0,0 1 0,0-1 0,1 0 0,-1 0 0,0 0 0,1 2 0,0-2 3,-1 0-1,0 0 1,0 0-1,1 0 1,-1 0-1,0 0 0,0 0 1,0 0-1,0 0 1,0 0-1,0 0 1,0 0-1,0 0 0,0 0 1,-1 0-1,1 0 1,0 0-1,-1 0 1,0 1-1,-2 6 202,3-7-197,0-1 0,0 1-1,0 0 1,0-1 0,-1 1 0,1-1 0,0 1-1,0-1 1,-1 1 0,1-1 0,0 0 0,-1 1-1,1-1 1,0 1 0,-1-1 0,1 1-1,-1-1 1,1 0 0,0 1 0,-1-1 0,1 0-1,-1 0 1,1 1 0,-1-1 0,1 0 0,-1 0-1,0 0 1,1 0 0,-1 0 0,1 1-1,-1-1 1,0 0 0,-4 0-5,0 0 0,0 1 1,0-1-1,0-1 0,0 1 0,1-1 0,-1 0 0,0 0 1,0 0-1,1-1 0,-1 0 0,1 0 0,-1 0 0,1 0 1,0-1-1,0 1 0,0-1 0,0 0 0,0-1 1,1 1-1,-1 0 0,-4-7 0,4 0-77,4 10 72,0 0 1,0 0 0,1-1-1,-1 1 1,0 0-1,0 0 1,0 0-1,0 0 1,0-1-1,0 1 1,0 0 0,0 0-1,0 0 1,0 0-1,1 0 1,-1-1-1,0 1 1,0 0-1,0 0 1,0 0 0,0 0-1,0 0 1,1 0-1,-1 0 1,0 0-1,0 0 1,0 0 0,0 0-1,1-1 1,-1 1-1,0 0 1,0 0-1,23 4 62,-21-4-55,32 11 35,-22-6 27,0-2 0,19 5 0,33-1 88,72-2 1,-49-5-4100,-24 0-3701,-57 0 6619,17 1-2864,-8 7-3160,-1 3 2079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7:0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1568,'8'16'20124,"-9"-12"-18951,-1 0-3681,-4 4 2752,0-1 0,-1 1 0,1-1 0,-2-1 0,1 0 1,-1 0-1,0 0 0,-17 8 0,21-11-246,0-1 1,0 1-1,0 0 0,0 0 0,-5 6 1,-8 7-5,12-14 35,5-3-11,9-7 159,37-24 378,21-19-411,-65 49-105,1 1 1,-1-1-1,0 0 0,0 0 1,0 0-1,0 0 1,0 0-1,0-1 1,2-4-1,-4 7-22,0 0 0,1 0 0,-1 0-1,0 0 1,0-1 0,0 1 0,1 0 0,-1 0-1,0 0 1,0 0 0,0 0 0,1 0 0,-1 0-1,0 0 1,0 0 0,0 0 0,1 0-1,-1 1 1,0-1 0,0 0 0,0 0 0,0 0-1,1 0 1,-1 0 0,0 0 0,0 0 0,0 0-1,0 1 1,1-1 0,-1 0 0,0 0 0,0 0-1,0 0 1,0 0 0,0 1 0,0-1-1,1 0 1,-1 0 0,0 1 0,10 12 597,-1 6-115,-6-12-420,0 0 0,0 0 0,3 10 1,-5-13-161,0 0 0,0 0 1,1-1-1,0 1 0,0 0 1,0-1-1,3 6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9:24.6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5 5152,'-27'-5'2713,"9"10"11053,18-5-13691,1 12 4128,0-11-3999,1 0 0,-1 1 0,1-1 0,-1 0 0,1 1 0,-1-1 0,1 0 1,0 0-1,0 0 0,-1-1 0,1 1 0,0 0 0,0-1 0,3 1 0,32 3 75,-23-4-121,255-8 679,3-1-623,-226 11-208,47 2 94,-89-3-98,1-1-1,0 1 1,-1 0-1,1 1 1,-1-1-1,6 3 1,-9-4 6,0 1 1,0-1-1,0 1 1,0 0-1,0-1 1,0 1-1,0 0 0,0 0 1,0-1-1,-1 1 1,1 0-1,0 0 1,0 0-1,-1 0 0,1 0 1,-1 0-1,1 0 1,-1 0-1,1 1 1,-1-1-1,0 0 0,1 0 1,-1 0-1,0 0 1,0 1-1,0-1 1,0 0-1,0 0 1,0 0-1,0 2 0,-3 5-39,1 0-1,-1 0 1,0-1-1,-1 1 1,1-1-1,-1 0 1,-1 0-1,-6 8 1,-49 52 7,33-38 134,-130 120-100,96-95 55,-272 257 287,245-228-528,81-73 367,7-10-184,0 0 0,0 1-1,0-1 1,0 0 0,0 0 0,0 0 0,0 0-1,0 0 1,0 1 0,0-1 0,0 0 0,0 0 0,0 0-1,0 0 1,0 0 0,0 1 0,0-1 0,1 0-1,-1 0 1,0 0 0,0 0 0,0 0 0,0 0-1,0 0 1,0 1 0,0-1 0,0 0 0,1 0-1,-1 0 1,0 0 0,0 0 0,0 0 0,0 0-1,0 0 1,0 0 0,1 0 0,-1 0 0,22 0 425,-10-1-397,152-14 405,-49 4-315,-33 3-25,80-4 120,-99 9-182,66 0-1,-52 4-1040,-53 4-16975,-3-2 13696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9:25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54 8640,'-22'-14'2784,"10"9"2401,20 4 1379,50-9-973,-8 3-4361,-2 0-941,0 3-1,61 1 1,-6 1-174,54 2 306,-72 1-1018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9:25.4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4 137 9728,'-1'0'241,"1"1"0,0-1 0,-1 0 0,1 1 0,0-1 0,0 0 1,0 1-1,-1-1 0,1 0 0,0 1 0,0-1 0,0 0 0,0 1 1,0-1-1,0 1 0,0-1 0,0 0 0,0 1 0,0-1 0,0 1 0,0-1 1,0 0-1,0 1 0,0-1 0,0 1 0,0-1 0,0 0 0,0 1 1,1-1-1,-1 0 0,0 1 0,0-1 0,0 0 0,1 1 0,-1-1 0,1 1 1,0-1 102,0 1 1,1-1 0,-1 1 0,0-1-1,1 0 1,-1 1 0,0-1 0,1 0-1,-1 0 1,1 0 0,1 0 0,40-8 2587,-41 8-2465,234-47 4205,-204 40-4713,166-36 901,-69 3-4485,-124 38 2181,14-4-2066,-18 6 3260,-1 0-1,1 0 0,-1 0 0,1 0 0,-1 0 0,0 0 1,1 0-1,-1 0 0,1 0 0,-1 0 0,1 0 1,-1 1-1,1-1 0,-1 0 0,0 0 0,1 0 1,-1 1-1,1-1 0,-1 0 0,0 1 0,1-1 0,-1 0 1,0 1-1,1-1 0,-1 0 0,0 1 0,0-1 1,1 0-1,-1 1 0,0-1 0,0 1 0,0-1 1,0 1-1,1-1 0,-1 0 0,0 2 0,1 13-4063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9:27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188 20 4736,'-17'-20'10490,"17"29"-7082,2 111 3068,-5 137-3150,1-241-3086,-6 27-1,5-30-99,0-1 1,1 0-1,0 17 0,2-28-135,0 0 0,0-1-1,0 1 1,0 0-1,0-1 1,0 1-1,1 0 1,-1-1-1,0 1 1,1 0-1,-1-1 1,0 1 0,1-1-1,-1 1 1,1 0-1,-1-1 1,1 1-1,-1-1 1,1 0-1,-1 1 1,1-1 0,-1 1-1,1-1 1,0 0-1,-1 1 1,1-1-1,0 0 1,-1 0-1,1 1 1,0-1-1,-1 0 1,1 0 0,0 0-1,-1 0 1,1 0-1,0 0 1,0 0-1,-1 0 1,1 0-1,1-1 1,4 0-29,1 0 0,-1 0 1,9-4-1,-12 5 28,128-35-166,-114 32 167,-1 0 0,1 2 0,-1 0 0,1 1 0,-1 0 0,23 5-1,-31-4 18,1 2 0,-1-1-1,0 1 1,0 0-1,0 1 1,-1 0-1,1 0 1,-1 0 0,0 1-1,12 10 1,-10-6 20,-1 0 1,0 0-1,0 0 1,-1 1 0,0 1-1,-1-1 1,5 12-1,-3-5 34,-2 0 0,0 0 0,-1 1 0,-1 0 0,0 0 0,-1 0 0,-1 0 0,-1 0 0,-1 0 0,-2 23 0,1-31-10,-1 0-1,0 0 1,-1 0 0,0 0 0,0 0 0,-1 0 0,0-1 0,-1 0 0,0 0-1,-1 0 1,0 0 0,0-1 0,-11 11 0,9-11-67,-1 0 0,0-1-1,0-1 1,-1 1 0,1-2 0,-1 1 0,-1-1-1,1-1 1,-1 0 0,0 0 0,0-1 0,-15 2-1,-23 1-56,-68-2-1,104-4-32,-163-3-3397,162 2 1921,-25-4 0,34 4 763,0 0 0,0 0-1,1-1 1,-1 0 0,0 0-1,1 0 1,0-1 0,-5-2-1,8 4 581,0 1-1,1-1 1,-1 1-1,0-1 1,1 0-1,-1 0 1,0 1 0,1-1-1,-1 0 1,1 0-1,-1 0 1,1 1-1,0-1 1,-1 0-1,1 0 1,0 0-1,0 0 1,-1 0-1,1 0 1,0 0-1,0 0 1,0 0-1,0 0 1,0 0-1,0 0 1,0 0-1,1 1 1,-1-1-1,0 0 1,0 0-1,1-1 1,10-14-2512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9:27.8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78 164 8736,'-16'-11'1091,"10"7"-529,1 0 1,-1 0-1,0 1 1,-8-4 0,12 6-364,1 0 82,0 1 0,-1-1 1,1 0-1,0 1 1,-1-1-1,1 1 0,-1-1 1,1 1-1,-1-1 1,1 1-1,-1 0 0,1 0 1,-3 0-1,19-5 8114,23 1-6577,-6 1-842,222-42 2206,12-1-2065,-94 26-680,-135 21-746,-38 1-503,0 0 1,0 1 0,0-1 0,-1 0-1,1 0 1,-1 0 0,1 0 0,-4 3-1,-2 5-1806,5-7 1771,0 0-1,0 0 1,1 0 0,0 0-1,-1 1 1,1-1 0,0 1 0,1-1-1,-1 1 1,1-1 0,-1 1-1,1-1 1,0 1 0,0-1-1,2 6 1,4 19-2886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9:28.3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6 8896,'-3'-1'374,"1"1"1,-1 0-1,0 0 1,1 1-1,-1-1 0,1 0 1,-1 1-1,1 0 1,-1 0-1,1-1 1,0 1-1,-1 1 1,1-1-1,0 0 0,0 0 1,0 1-1,0-1 1,-3 4-1,-19 29 4213,9-17-3659,1 1 0,0 1 0,2 0 0,0 1 0,1 0 1,1 1-1,-10 28 0,13-27-710,0 0 0,2 1 0,1-1 0,1 1 0,0 0 1,2 0-1,1 0 0,0 0 0,2-1 0,1 1 0,10 44 0,-9-56-112,0 0-1,0 0 0,1 0 1,0 0-1,1-1 1,0 0-1,1 0 1,0-1-1,1 1 0,15 13 1,-16-16-80,1-1-1,0 0 1,1 0 0,-1-1 0,1-1-1,0 1 1,0-1 0,1-1-1,-1 1 1,1-2 0,0 1 0,0-1-1,13 0 1,-4-1-5,0-1 1,0-1-1,0-1 0,0-1 1,0 0-1,0-2 0,-1 0 1,25-10-1,-31 9-82,-1 1-1,1-2 1,-1 0 0,0 0-1,-1 0 1,0-2 0,0 1-1,-1-1 1,11-14 0,-7 9-61,-1-2-1,-1 0 1,0 0 0,-1-1 0,-1 0 0,-1 0-1,0-1 1,-2 0 0,0-1 0,5-26 0,-7 29 47,-2-1-1,0 0 1,0 1 0,-2-1 0,-2-26 0,1 32 71,-1 1 1,0 0-1,-1-1 0,0 1 1,-1 0-1,0 0 1,0 1-1,-1 0 0,0-1 1,-10-11-1,1 5-14,0 1 0,-1 1 0,-1 0 0,0 0 0,-1 2 0,0 0 0,-26-12 0,29 17-29,-2 0-1,1 2 1,-1 0-1,0 0 1,0 2-1,0 0 1,0 0-1,-1 2 1,-25 0-1,29 2-331,-1 1-1,0 0 0,1 0 0,-24 9 0,26-7-492,0 0 0,1 1 1,-1 1-1,1 0 0,-18 14 0,25-18 231,0 1-1,0 1 0,0-1 1,0 0-1,0 1 1,0-1-1,1 1 1,0 0-1,0 0 1,0 0-1,0 0 1,1 0-1,-2 5 1,-3 26-3316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9:29.3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255 0 6816,'-7'2'9480,"7"-2"-9210,-4 12 4264,2 22-2593,2-21-503,-4 29-26,-2-1-1,-20 74 1,20-95-1231,-1 0 1,0 0-1,-2-1 0,0 0 1,-14 21-1,15-28-623,-1 0 1,0-1-1,0 0 1,-1-1-1,0 0 1,-1 0 0,0-1-1,-19 11 1,28-19-124,0 0 0,-1 1 0,1-1 0,-1 0 0,0 0 0,1 0 0,-1 0 1,-3 0-1,5-1 405,1 0 1,-1 0 0,1 0-1,0 0 1,-1 0 0,1 0 0,-1 0-1,1 0 1,0-1 0,-1 1-1,1 0 1,-1 0 0,1 0 0,0 0-1,-1-1 1,1 1 0,0 0-1,-1-1 1,1 1 0,0 0 0,-1-1-1,0 0-114,1 1-1,0-1 1,-1 0 0,1 0-1,0 0 1,0 0 0,0 0-1,-1 1 1,1-1 0,0 0-1,0 0 1,0 0 0,0 0-1,1-1 1,5-25-3379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9:30.1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3 435 9632,'-2'1'3866,"7"2"-1856,-2-1-1589,0 0 0,0 0-1,-1 0 1,1 0 0,-1 0-1,4 3 1,6 9 1125,-6-8-895,-1 0 0,9 14-1,-4-3-72,-2 1 0,0 0 0,-1 0 0,8 32 0,9 83 420,-17-38 226,-9 191 0,1-275-1176,0-1 0,0 1 0,-1-1 0,-1 1 0,0-1 0,-5 13 0,8-22-50,0-1 1,-1 0-1,1 0 1,0 0-1,0 1 0,0-1 1,0 0-1,0 0 0,0 0 1,-1 1-1,1-1 1,0 0-1,0 0 0,0 0 1,0 0-1,-1 0 0,1 1 1,0-1-1,0 0 1,0 0-1,-1 0 0,1 0 1,0 0-1,0 0 0,-1 0 1,1 0-1,0 0 0,0 0 1,0 0-1,-1 0 1,1 0-1,0 0 0,0 0 1,-1 0-1,-6-6-78,-3-9-66,3-11-14,6 19 121,-20-95-338,-9-171 441,24 186 100,3-1 0,11-105-1,-4 147 111,-3 22 27,1 0 1,10-37 0,-12 60-276,0 0 0,0 1-1,0-1 1,0 0 0,1 0 0,-1 0 0,0 1 0,0-1 0,1 0 0,-1 0 0,1 1-1,-1-1 1,1 0 0,-1 1 0,1-1 0,-1 1 0,1-1 0,0 0 0,-1 1-1,1-1 1,0 1 0,-1 0 0,3-1 0,-3 1-13,1 0 1,0 0-1,0 0 1,0 0-1,0 1 1,-1-1-1,1 0 0,0 1 1,0-1-1,-1 0 1,1 1-1,0-1 0,-1 1 1,1-1-1,0 1 1,-1 0-1,1-1 1,0 2-1,6 6-13,-2 1-1,1 0 1,4 10-1,-6-11 1,34 60 187,-3 2 0,27 75-1,33 144 97,-84-254-133,2-1 1,1 0-1,2 0 1,33 50-1,-36-70 5,-13-14-152,0 1 1,0-1-1,1 0 0,-1 1 0,0-1 0,1 0 0,-1 0 1,0 1-1,1-1 0,-1 0 0,1 0 0,-1 0 0,0 1 1,1-1-1,-1 0 0,1 0 0,-1 0 0,1 0 0,-1 0 1,0 0-1,1 0 0,-1 0 0,1 0 0,-1 0 0,1 0 1,-1 0-1,0 0 0,1 0 0,-1 0 0,1-1 0,-1 1 1,1 0-1,-1 0 0,0 0 0,1-1 0,-1 1 0,0 0 1,1-1-1,-1 1 0,0 0 0,1 0 0,-1-1 0,0 1 1,0-1-1,1 1 0,-1-1 0,2-7 17,1 1 0,-2-1-1,1 0 1,-1 0 0,-1 0 0,1-9 0,0-179-237,-1 120 220,0-240 35,0 232-384,0-141-275,0 77-6215,-1 147 6601,1 1 0,0-1 0,0 0 0,0 0 0,0 0 0,0 0 0,0 0 0,0 0-1,0 0 1,0 0 0,1 0 0,-1 0 0,0 1 0,0-1 0,2-2 0,-1 5-458,1 0 1,0 0-1,-1 0 1,0 0-1,1 0 1,-1 0-1,0 1 0,1 2 1,19 41-4860,6 12 1851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9:30.4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8 102 10624,'-7'-7'5971,"23"1"1514,-5 3-6392,122-43 4789,4 9-10426,-133 36 3518,3-1-577,3 4-6055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9:30.8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57 13696,'-14'-3'6207,"33"6"-5375,-6-3 1728,5 0-1568,9-3 2144,4 3-1792,6-9 128,3 4-896,5-6-640,-4 7 0,-1-7-2272,-3 6 1280,-3-4-5824,3 9 3840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7:0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2 438 5216,'0'-1'140,"0"1"-1,0 0 1,-1 0 0,1-1 0,0 1 0,0 0 0,0-1-1,0 1 1,0 0 0,0-1 0,0 1 0,0 0-1,0 0 1,-1-1 0,1 1 0,0 0 0,1-1 0,-1 1-1,0 0 1,0-1 0,0 1 0,0 0 0,0-1 0,0 1-1,0 0 1,0 0 0,0-1 0,1 1 0,8-11 4229,8-3 4790,-11 9-8559,-6 4-534,1 0 0,0 0 0,0 0 0,0 1-1,0-1 1,0 0 0,0 1 0,0-1 0,0 1 0,0-1 0,0 1-1,2-1 1,17-6 43,35-15 1,-10 3-41,64-24 163,37-12 90,-111 43-272,2 3 0,45-8 0,-28 12 120,-1 1-1,1 4 1,0 1 0,58 10-1,-101-10-109,0 1-1,0 0 1,0 1-1,0 0 1,20 9 0,-27-9-10,0-2 1,0 1 0,1 0 0,-1-1 0,0 0 0,1 0 0,-1 0-1,1 0 1,-1-1 0,1 1 0,0-1 0,6-1 0,-11-1 13,0 1 0,0 0 0,0-1 0,0 1 0,0 0 0,0-1 0,0 1 0,-1-1 0,1 1 0,0 0 0,-1-1 0,1 1 0,-1 0 0,-1-2 0,-10-28-266,11 29 217,-1-3-50,-1 0-1,0 0 0,0 0 1,0 1-1,-1-1 1,0 1-1,1 0 1,-7-5-1,-8-9-7,7 6 43,0 1-1,-1 1 1,0 0-1,-1 0 1,0 1-1,0 1 0,-1 0 1,-26-10-1,3 2 38,36 17-45,1-1 0,0 0 0,0 0 0,-1 0 0,1 0 0,0-1 0,-1 1 0,1 0 0,0 0 0,-1 0 0,1 0 0,0 0-1,0 0 1,-1 0 0,1 0 0,0-1 0,0 1 0,-1 0 0,1 0 0,0 0 0,0-1 0,-1 1 0,1 0 0,0 0-1,0-1 1,0 1 0,0 0 0,-1 0 0,1-1 0,8-3-331,24-1 179,-16 5 214,-1 0 0,1 0-1,0 2 1,0 0 0,0 1 0,-1 0-1,0 1 1,1 1 0,-1 1 0,-1 0-1,1 0 1,18 13 0,-28-16-27,-1 1 0,0-1 0,0 1 0,0 0 1,0 0-1,-1 0 0,0 0 0,1 1 0,-2-1 0,1 1 0,0 0 1,-1 0-1,0 0 0,0 0 0,0 0 0,-1 0 0,0 1 1,0-1-1,0 0 0,-1 1 0,1-1 0,-1 1 0,-1 7 0,-1 1 41,0 1 0,-1 0 0,0-1 0,-2 0 0,1 0 0,-2 0 0,-8 18-1,9-24-225,0 0 0,0-1 0,-1 1 0,0-1 0,0-1-1,-1 1 1,1-1 0,-1 0 0,-1 0 0,-10 6-1,-3 0-2684,-1-1-1,-37 13 0,46-19-16,0-2 1,-17 4-1,21-6 788,-17 7-2514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9:31.7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42 3808,'-1'-4'767,"0"0"0,0 0 0,0 0 0,0-7-1,1 10-582,0 1-1,0-1 0,0 1 0,0-1 0,0 0 0,0 1 0,0-1 0,0 1 0,0-1 0,0 1 1,0-1-1,0 1 0,-1-1 0,1 1 0,0-1 0,0 1 0,-1 0 0,1-1 0,0 1 1,-1-1-1,1 1 0,0 0 0,-1-1 0,1 1 0,-1 0 0,1-1 0,0 1 0,-1 0 1,1-1-1,-1 1 0,1 0 0,-1 0 0,1 0 0,-1 0 0,1-1 0,-1 1 0,1 0 0,-1 0 1,1 0-1,-1 0 0,1 0 0,-1 0 0,1 0 0,-1 0 0,0 0 0,1 1 0,-1-1 1,1 0-1,0 0 0,-1 0 0,1 1 0,-1-1 0,1 0 0,-1 0 0,1 1 0,-1-1 0,1 0 1,0 1-1,-1-1 0,1 1 0,0-1 0,-1 0 0,1 1 0,0-1 0,-1 2 0,-11 19 965,2 1-1,0 0 0,-10 33 1,14-36-799,-5 9 165,2 2 1,1-1-1,2 1 0,-5 48 1,10-68-403,1 0 1,0 0-1,1 0 1,0 0-1,0 1 1,1-1-1,1-1 1,0 1-1,0 0 1,0-1-1,2 1 1,-1-1-1,1 0 1,0 0 0,1-1-1,0 0 1,11 13-1,-15-19-86,1 0 0,-1 0 0,0 0 0,1 0 0,-1 0 0,1 0 0,-1-1 0,1 1 0,0-1 0,0 0 0,0 0 0,0 0 0,0 0 0,0 0 0,0-1 0,0 1 0,0-1 0,0 0 0,0 0 0,0 0 0,0 0 0,0-1 0,6 0 0,5-4-16,0-1-1,-1 0 1,0-1 0,0 0 0,0-1-1,-1 0 1,0-1 0,0 0-1,-1-1 1,18-20 0,-25 25-13,1-1 1,-1 1 0,0-1 0,-1 0-1,1 0 1,-1 0 0,0 0-1,-1 0 1,1-1 0,-1 1 0,-1-1-1,1 0 1,0-12 0,-2 9 23,-1 0 1,0 0-1,-1 1 0,0-1 1,-1 0-1,0 1 1,0 0-1,-10-18 1,6 14-1,0 1 0,-2 0 0,1 0 0,-1 1 1,-19-18-1,25 27-49,1 0 0,0 0 0,0 0 0,-1 1 0,1-1 0,-1 1 0,1 0 0,-1 0 0,0 0 0,1 0 0,-1 0 0,0 0 0,0 1 0,0-1 1,1 1-1,-1 0 0,0 0 0,0 0 0,-3 0 0,2 1-108,1 0 0,-1 0 1,1 0-1,0 1 0,-1-1 0,1 1 1,0 0-1,0 0 0,0 0 1,0 0-1,0 0 0,1 1 0,-1-1 1,1 1-1,-4 4 0,0 2-1809,0 1-1,1-1 1,0 1-1,-6 17 0,4 0-933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9:32.1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141 211 10880,'-25'23'3509,"24"-22"-3394,0 0-1,0 0 1,0 0 0,1 0-1,-1 0 1,0 0 0,0 1-1,1-1 1,-1 0 0,1 0-1,-2 3 1,-22 47 1270,-38 91 6072,58-130-6937,0 1 1,0-1-1,2 1 0,-1-1 0,2 1 0,-1 19 0,2-28-461,0 1 1,1 0-1,-1-1 0,1 1 0,0-1 1,0 1-1,1-1 0,-1 0 0,1 0 0,0 1 1,0-1-1,1 0 0,-1-1 0,1 1 1,0 0-1,0-1 0,0 1 0,0-1 0,1 0 1,-1 0-1,6 3 0,-5-4-28,0 1 0,0-1 0,0-1 0,0 1 0,1 0-1,-1-1 1,1 0 0,-1 0 0,1 0 0,0-1 0,-1 0 0,7 0 0,-4 0-6,0-1 0,0-1 0,0 1 0,0-1 0,-1 0 0,1-1 0,11-5 0,-9 3-22,-1-1 0,1 1 0,-1-2 0,0 1 1,0-1-1,-1 0 0,0-1 0,0 1 0,-1-2 1,0 1-1,8-16 0,-7 9-15,-1-1 0,-1 0 0,0-1 0,-2 1 1,1-1-1,-2 0 0,0 1 0,-1-20 0,-2 10-18,0 0 0,-2 0 1,-1 0-1,-11-40 0,7 44-27,0 1 0,-20-37 0,24 50 32,-1 0 0,-1 0 0,1 0 0,-1 1 0,-1-1 0,1 2 0,-1-1 0,-14-10 0,17 14-87,-1 0 1,1 1 0,-1-1-1,1 1 1,-1 0 0,0 0-1,0 1 1,0-1 0,0 1 0,0 0-1,0 0 1,0 1 0,0 0-1,-1 0 1,1 0 0,0 0-1,-8 2 1,11-1-158,0-1-1,-1 1 1,1 0-1,0 0 0,0 0 1,0 0-1,0 0 1,0 1-1,0-1 1,0 0-1,0 1 1,0 0-1,0-1 1,1 1-1,-3 3 1,3-3-118,0-1 1,0 1-1,1 0 1,-1-1 0,0 1-1,1 0 1,0 0-1,-1-1 1,1 1 0,0 0-1,0 0 1,0 0-1,0-1 1,0 1 0,0 0-1,1 0 1,-1 0 0,1-1-1,-1 1 1,1 0-1,0-1 1,0 3 0,11 16-2558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49:32.6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73 9376,'-15'-7'3034,"15"7"-2941,-1 0-1,1 0 1,0-1-1,0 1 0,0 0 1,-1 0-1,1 0 1,0 0-1,0-1 0,0 1 1,0 0-1,-1 0 1,1 0-1,0-1 0,0 1 1,0 0-1,0 0 1,0 0-1,0-1 0,0 1 1,0 0-1,-1 0 1,1-1-1,0 1 1,0 0-1,0 0 0,0-1 1,0 1-1,0 0 1,0 0-1,1-1 0,-1 1 1,0 0-1,0 0 1,0-1-1,0 1 0,0 0 1,0 0-1,0-1 1,0 1-1,1 0 1,-1 0-1,0 0 0,0 0 1,0-1-1,0 1 1,1 0-1,-1 0 0,0 0 1,0 0-1,0-1 1,1 1-1,-1 0 0,0 0 1,0 0-1,1 0 1,-1 0-1,1 0 329,4-5 412,1 0 0,0 0 0,0 1-1,0 0 1,0 0 0,1 0 0,9-3-1,-7 4-403,1 0 0,0 0-1,0 1 1,0 0 0,11 0-1,-9 1-284,0 1-1,0 0 0,0 1 1,-1 1-1,1 0 0,0 0 1,-1 1-1,0 1 0,1 0 0,11 6 1,-18-8-111,-1 0-1,1 1 1,-1 0 0,1-1 0,-1 2 0,0-1-1,0 0 1,-1 1 0,1 0 0,-1 0 0,0 0-1,0 0 1,0 0 0,0 1 0,-1-1 0,0 1-1,0 0 1,0 0 0,2 8 0,-3 2 16,0 0 0,-1 1 0,0-1 1,-2 0-1,0 0 0,0 0 0,-6 18 0,-6 13 75,-22 46-1,16-47 56,-2 0 0,-2-1 0,-2-2 0,-1-1 0,-3-1 0,-56 60 0,70-85-127,0 1 205,-27 33-1,42-48-235,0 0-1,1 1 1,-1-1-1,0 0 1,1 0-1,-1 0 0,1 0 1,-1 0-1,1 1 1,0-1-1,-1 0 1,1 0-1,0 1 0,0 1 1,0-2-15,0 0 0,0-1 0,1 1 1,-1 0-1,0-1 0,1 1 0,-1 0 0,1-1 1,-1 1-1,1-1 0,-1 1 0,1-1 0,-1 1 1,1-1-1,0 1 0,-1-1 0,1 1 0,-1-1 1,1 0-1,0 1 0,-1-1 0,1 0 0,0 0 1,0 0-1,-1 1 0,1-1 0,1 0 0,13 1 0,1 0 1,-1-1-1,0 0 0,1-2 0,-1 0 0,20-5 0,7 0-22,286-31-1271,-284 34-317,-23 2-613,1 1 0,-1 1 0,23 3-1,2 3-2006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0:16.1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131 801 5408,'-13'10'2365,"12"-8"-2188,-1-1 1,0 0-1,1 0 0,0 1 1,-1-1-1,1 1 0,0 0 1,-1-1-1,1 1 0,0 0 1,0-1-1,0 1 0,1 0 1,-1 0-1,0 0 0,1 0 1,-1 2-1,-71 447 4846,66-411-4734,-14 108 1044,20-125-293,0-23-1030,0 0 1,0 0-1,0 0 1,0 0-1,0 0 1,0-1-1,0 1 0,0 0 1,0 0-1,0 0 1,0 0-1,0 0 1,0 0-1,0 0 1,0 0-1,0 0 1,0 0-1,0 0 1,0 0-1,0 0 1,0 0-1,0 0 1,0 0-1,0 0 1,1 0-1,-1 0 1,0-1-1,0 1 1,0 0-1,0 0 1,0 0-1,0 0 1,0 0-1,0 0 1,0 0-1,0 0 1,0 0-1,0 0 1,0 0-1,0 0 1,0 0-1,0 0 1,0 0-1,1 0 1,-1 0-1,0 0 1,0 0-1,0 0 1,0 0-1,0 0 1,0 0-1,0 0 1,0 1-1,0-1 1,0 0-1,0 0 1,0 0-1,0 0 1,0 0-1,3-16 337,2-37-70,8-128-31,-10 135-163,2-1 1,16-70-1,-14 87-48,2 0 0,1 0 0,2 1 0,1 0 0,1 1 0,1 1 0,1 0 0,30-35 0,-37 51 31,0-1 46,0 1 0,2 0 0,-1 0 0,25-18 0,-32 27-81,0 0 0,0 0 0,1 0-1,-1 1 1,0-1 0,1 1-1,-1 0 1,1 0 0,-1 0 0,1 1-1,0-1 1,-1 1 0,1 0 0,-1 0-1,1 0 1,0 0 0,-1 1-1,1-1 1,-1 1 0,1 0 0,-1 0-1,1 1 1,-1-1 0,1 1 0,-1-1-1,4 4 1,-3-2 10,1 1-1,-1-1 1,0 1 0,0 1-1,0-1 1,-1 0-1,1 1 1,-1 0 0,0 0-1,0 0 1,3 9 0,-1 0 78,0 0 1,-2 0-1,4 21 0,-5-20-2,-2 0 0,0 1-1,-1-1 1,-1 0 0,0 0-1,-1 0 1,-8 26 0,8-31-49,0 0 1,-1-1-1,0 1 0,0-1 1,-1 0-1,0-1 1,-1 1-1,-9 10 1,12-15-70,-1 0 0,0 0 1,0-1-1,0 0 0,0 0 0,-1 0 1,1 0-1,-1-1 0,0 1 0,0-1 1,1 0-1,-1-1 0,-1 1 0,1-1 0,0 0 1,0 0-1,-9 0 0,5-1-192,0-1 1,1 0-1,-1 0 0,1-1 0,-1 0 1,-15-6-1,35 13-791,-1 0 864,-1-1 0,21 5 0,-14-5 273,0-2 1,0 0-1,1-1 0,19-1 0,-28 0-75,0-1 0,0-1 0,0 0-1,-1 0 1,1 0 0,0-1-1,-1 0 1,0-1 0,0 1 0,13-10-1,9-11 339,49-52-1,-24 21-163,-22 26-127,-18 17-66,0-1 1,0 0-1,-2-2 0,18-22 0,8-21 144,-38 58-222,0 0 0,0-1 0,0 1 0,0 0 0,0 0 0,0-1 0,1 1-1,-1 0 1,0 0 0,0-1 0,0 1 0,0 0 0,1 0 0,-1 0 0,0-1 0,0 1 0,1 0 0,-1 0 0,0 0 0,0 0 0,1 0 0,-1 0 0,0 0 0,0-1 0,1 1-1,-1 0 1,0 0 0,1 0 0,-1 0 0,0 0 0,0 0 0,1 0 0,-1 0 0,0 1 0,1-1 0,9 9-3,-2-1 58,-3-3-13,0 1-1,0 1 1,-1-1-1,0 1 1,0 0 0,0-1-1,-1 2 1,0-1 0,3 14-1,-3-12-22,-1-1 0,1 1-1,1-1 1,0 0 0,0 0-1,0 0 1,11 12 0,-13-17 24,1 1 0,1-1 1,-1 0-1,0 0 0,1 0 1,-1 0-1,1 0 0,0-1 0,0 0 1,0 0-1,0 0 0,1 0 0,-1 0 1,0-1-1,1 0 0,-1 0 0,1 0 1,-1-1-1,7 1 0,5-3 101,-1 0 1,0-2-1,0 1 0,0-2 0,17-7 1,-7 1-67,48-31 0,-15-2-86,-61 57-602,-4 2 639,1 1 1,1 0 0,0 0-1,1 0 1,1 1 0,0 0-1,0 24 1,6 28 412,-1-60-338,-1-1 0,1 1 0,0-1 0,1 1 0,6 14 0,-8-21-61,0 0 0,0-1 1,0 1-1,0-1 0,0 1 0,0-1 0,1 0 0,1 2 0,-2-2-13,-1-1 0,1 1 0,-1-1 0,1 0 0,-1 0-1,1 1 1,0-1 0,-1 0 0,1 0 0,-1 0 0,1 0 0,0 0 0,-1 0 0,1 0-1,-1 0 1,1 0 0,0 0 0,-1 0 0,1 0 0,-1 0 0,1 0 0,0 0 0,-1-1-1,1 1 1,-1 0 0,1 0 0,-1-1 0,1 1 0,-1 0 0,1-1 0,0 0 0,4-5 32,-1 0 1,0 0 0,0 0-1,0-1 1,-1 0 0,5-12 0,-3 7 12,3-6-27,-2 0 0,0-1 0,0 0 1,3-29-1,-8 35-64,1 0 1,-2 0 0,0 0 0,-1 0 0,0 0 0,0 1-1,-7-22 1,6 28-66,0 1 1,0-1-1,-1 1 0,0 0 0,0-1 1,0 1-1,0 1 0,-1-1 0,0 0 1,0 1-1,0 0 0,-1 0 0,1 0 1,-1 0-1,0 1 0,-6-3 0,5 3-661,9 5 617,15 5 201,0-5-28,1 0-1,0-1 1,-1-1-1,1-1 1,33-6 0,-28 4 39,-3 0 22,-1 0 0,1-2 0,-1 0 1,0-2-1,0 0 0,-1-1 0,0-1 0,32-20 0,-37 19-44,-1-1 0,0 0 0,0-1 0,-2-1 0,1 0 0,-1 0 0,-1-1-1,11-20 1,4-13 228,25-65-1,-33 65-76,12-54 1,-26 89-193,-2 9-35,0 1 1,0-1 0,0 1-1,-1-1 1,1 0 0,-1 0-1,0 1 1,0-1 0,0 0-1,0 0 1,-1-4 0,1 7 20,0-1 0,0 1 0,0 0 0,0 0 0,0 0-1,0 0 1,0 0 0,0 0 0,0 0 0,0-1 0,0 1 0,0 0 0,0 0 0,0 0 0,0 0 0,-1 0 0,1 0 0,0 0 0,0 0 0,0 0 0,0-1 0,0 1-1,0 0 1,0 0 0,0 0 0,0 0 0,0 0 0,-1 0 0,1 0 0,0 0 0,0 0 0,0 0 0,0 0 0,0 0 0,0 0 0,0 0 0,-1 0 0,1 0-1,0 0 1,0 0 0,0 0 0,0 0 0,0 0 0,0 0 0,0 0 0,-1 0 0,-4 5-240,-2 10-89,-3 8 225,1 2 0,-9 42 1,-3 52 23,-8 124 241,26-187 12,2-1 1,10 77-1,-5-89-56,-3-28-3,0-1 0,1 1 1,0-1-1,10 28 1,-12-42-77,0 1 1,0 0-1,0 0 1,1-1 0,-1 1-1,0 0 1,1-1-1,-1 1 1,1-1-1,-1 1 1,1 0-1,-1-1 1,1 1-1,-1-1 1,1 1-1,0-1 1,-1 0-1,1 1 1,1 0-1,-2-1-19,0 0-1,1 0 1,-1 0-1,1-1 1,-1 1-1,1 0 0,-1 0 1,1 0-1,-1 0 1,0-1-1,1 1 0,-1 0 1,1 0-1,-1-1 1,0 1-1,1 0 0,-1-1 1,0 1-1,1 0 1,-1-1-1,0 1 1,0 0-1,1-1 0,2-4 4,-1 0-1,0 0 0,4-10 1,-6 14-10,10-29-261,24-79-17,-29 89-58,-1 0-1,-1 0 1,0-35 0,-2 56 296,-1-1 0,0 0 1,0 1-1,0-1 1,0 0-1,0 1 0,1-1 1,-1 0-1,0 1 1,0-1-1,0 0 0,1 1 1,-1-1-1,0 0 1,1 0-1,-1 1 0,0-1 1,0 0-1,1 0 0,-1 0 1,0 1-1,1-1 1,-1 0-1,0 0 0,1 0 1,16 4-70,19-2 236,48-7 42,-1-2 0,125-29 1,-191 33-131,-4 0 136,0 0 0,19 0 0,-32 3-170,0 0-1,0 0 1,0 0 0,-1 0-1,1 0 1,0 0 0,0 0 0,0 1-1,0-1 1,0 0 0,0 0-1,0 0 1,0 0 0,0 0-1,-1 0 1,1 1 0,0-1 0,0 0-1,0 0 1,0 0 0,0 0-1,0 0 1,0 1 0,0-1-1,0 0 1,0 0 0,0 0 0,0 0-1,0 0 1,0 1 0,0-1-1,1 0 1,-1 0 0,0 0-1,0 0 1,0 0 0,0 1 0,0-1-1,0 0 1,0 0 0,0 0-1,0 0 1,0 0 0,1 0 0,-1 0-1,0 0 1,0 1 0,0-1-1,0 0 1,0 0 0,0 0-1,1 0 1,-1 0 0,0 0 0,0 0-1,0 0 1,0 0 0,0 0-1,1 0 1,-1 0 0,0 0-1,0 0 1,0 0 0,0 0 0,0 0-1,1 0 1,-1 0 0,-9 7 3,9-6 9,-49 29 26,-1 3-50,34-21 10,-35 29 136,47-36-118,-1-1 0,0 1 0,1 0 1,0 1-1,1-1 0,-1 1 0,-3 7 1,6-11-23,1-1 0,-1 0 0,1 1 0,-1-1 0,1 0 0,0 1 0,-1-1 0,1 0 0,0 1 0,0-1 0,0 0 0,0 1 1,1 1-1,-1-3 7,0 1 0,0 0 1,1-1-1,-1 1 0,0-1 1,1 1-1,-1-1 0,0 1 1,1-1-1,-1 1 0,1-1 1,-1 1-1,1-1 0,-1 0 1,1 1-1,-1-1 0,1 0 1,-1 1-1,1-1 0,0 0 1,2 1 40,-1 0 1,1-1-1,-1 0 1,1 0 0,0 0-1,-1 0 1,1 0-1,-1 0 1,1-1-1,0 1 1,2-2-1,3 0-43,0-1-1,0-1 1,0 0-1,0 0 1,-1 0-1,1-1 0,9-8 1,4-6-230,18-21-1,6-5-52,-30 33-146,-15 12 416,0 0 1,0 1-1,0-1 0,0 0 1,0 0-1,0 0 0,0 0 0,1 0 1,-1 0-1,0 0 0,0 0 0,0 0 1,0 0-1,0 0 0,0 0 0,0 0 1,0 0-1,0 0 0,0 0 0,0 0 1,0 1-1,0-1 0,0 0 1,0 0-1,1 0 0,-1 0 0,0 0 1,0 0-1,0 0 0,0 0 0,0 0 1,0 1-1,0-1 0,0 0 0,0 0 1,0 0-1,0 0 0,0 0 0,0 0 1,-1 0-1,1 0 0,0 0 1,0 0-1,0 1 0,0-1 0,0 0 1,0 0-1,0 0 0,0 0 0,0 0 1,0 0-1,0 0 0,0 0 0,-3 7-35,2-5-2,0 4 60,0 0 1,0 0 0,0 0 0,0 0 0,1 0 0,0 0 0,1 1-1,-1-1 1,1 0 0,0 0 0,1 0 0,-1 0 0,1 0 0,1-1 0,-1 1-1,1 0 1,0-1 0,0 0 0,7 9 0,-9-12 2,0-1 0,1 0 0,-1 1 0,0-1 0,1 0 0,-1 0 1,1 0-1,-1 0 0,1-1 0,-1 1 0,1 0 0,0-1 0,-1 1 0,1-1 0,0 1 0,0-1 1,-1 0-1,1 0 0,0 0 0,0 0 0,2 0 0,0-1 13,-1 0-1,1 0 1,-1 0-1,0-1 1,0 1 0,0-1-1,0 0 1,0 0-1,0 0 1,3-3 0,6-6 50,-2 0 1,0-1 0,16-22 0,-25 32-84,26-40 108,-3-1 1,38-90-1,40-154-161,-96 267 22,-1 0 0,0 0-1,-2 0 1,0 0 0,-1-33 0,-2 51 26,0 0 0,0 1 0,0-1 0,0 1-1,-1-1 1,1 1 0,-1-1 0,1 0 0,-1 1 0,1 0 0,-1-1-1,0 1 1,-1-3 0,1 4-2,1 0 1,-1-1-1,1 1 0,0 0 0,-1-1 1,0 1-1,1 0 0,-1 0 0,1-1 1,-1 1-1,1 0 0,-1 0 0,1 0 1,-1 0-1,1 0 0,-1 0 0,0 0 1,1 0-1,-1 0 0,1 0 0,-1 0 1,1 0-1,-1 0 0,0 0 0,0 1 1,-2 1-25,0-1 1,0 1-1,0 1 1,0-1-1,1 0 1,-1 1-1,1-1 1,-1 1-1,1 0 1,0-1-1,-3 7 1,-7 12 14,2 1 1,1 0-1,0 0 1,-7 35-1,-16 100 216,27-130-178,1 1 69,0 1-1,1 0 1,2 0-1,1 0 1,8 55 0,-8-81-75,1 0 0,-1 0 0,1 0 0,0-1 0,0 1 0,0 0 0,0-1-1,0 1 1,1-1 0,-1 1 0,1-1 0,-1 0 0,1 1 0,0-1 0,0 0 0,0 0 0,0 0 0,4 2 0,-4-3 0,1 0 0,0 0 0,0 0 0,-1 0 0,1-1 0,0 1 0,0-1 0,0 1 0,0-1 0,0 0 0,0 0 1,0 0-1,0-1 0,-1 1 0,1-1 0,0 0 0,0 0 0,3-1 0,5-2-124,0-1 1,0 0-1,0-1 1,-1-1-1,0 0 1,15-12-1,-10 4 3,0 1 0,-1-2 0,13-18-1,-25 32 94,0-1 0,-1 0 0,0 0 0,1 1 0,-1-1 0,0 0 0,-1 0 0,1 0-1,0-5 1,-1 7-17,1 1-1,-1-1 0,0 0 1,0 0-1,0 1 1,0-1-1,0 0 0,0 1 1,0-1-1,0 0 0,0 0 1,0 1-1,0-1 0,-1 0 1,1 1-1,0-1 1,0 0-1,-1 1 0,1-1 1,-1 1-1,1-1 0,0 0 1,-1 1-1,1-1 0,-1 1 1,1-1-1,-1 1 1,1-1-1,-1 1 0,0 0 1,1-1-1,-1 1 0,1 0 1,-1-1-1,0 1 0,1 0 1,-1 0-1,0-1 1,-1 1-1,14 23-402,-9-20 443,0 0 0,-1 0 0,1 0 0,1 0 0,-1-1 0,0 1 1,0-1-1,1 0 0,-1 0 0,1 0 0,0 0 0,0-1 0,5 2 0,4 0 69,-1 0 0,0-1 0,16 1 0,-20-3-28,0 0 1,0 0 0,0 0 0,0-1 0,-1-1 0,1 1 0,8-4-1,-12 4-29,1-1 0,0 0 0,-1 0 0,1-1 0,-1 0 0,0 0-1,0 0 1,0 0 0,0 0 0,0-1 0,-1 1 0,6-8 0,5-14 68,-1 1 0,18-50 1,-26 60-41,60-155 455,-49 124-402,-2 0-1,11-56 0,-22 79-158,-1-1 0,-1 1 1,-2-35-1,1 56 40,-1 0 0,1 0 0,0 0 0,0-1 0,0 1 0,-1 0 0,1 0 0,-1 0 0,1 0 0,-1 0-1,0-1 1,1 2 3,0-1-1,0 1 1,0 0-1,-1 0 0,1 0 1,0 0-1,0-1 0,-1 1 1,1 0-1,0 0 1,0 0-1,-1 0 0,1 0 1,0 0-1,0 0 0,-1 0 1,1 0-1,0 0 1,0 0-1,-1 0 0,1 0 1,0 0-1,0 0 0,-1 0 1,1 0-1,0 0 1,0 0-1,-1 0 0,1 0 1,0 0-1,-2 2-41,0-1 0,0 1 0,0-1-1,1 1 1,-1 0 0,0 0 0,1 0 0,0 0 0,-1 0-1,0 3 1,-15 28 82,3 0-1,1 1 1,1 0 0,2 1-1,1 1 1,-4 38-1,-10 223 234,23-174-90,1-104-10,1 0 0,1 0 0,0-1 0,9 27-1,-12-45-140,1 1 0,-1 0 0,0 0 0,1 0 0,-1-1 0,0 1 0,1 0 0,-1-1 0,1 1 0,-1 0 0,1-1 0,-1 1 0,1 0 0,0-1-1,-1 1 1,1-1 0,0 1 0,-1-1 0,1 0 0,0 1 0,0-1 0,1 1 0,-1-1-14,1 0 1,-1 0-1,0 0 0,1 0 1,-1 0-1,0 0 1,1-1-1,-1 1 0,0 0 1,0-1-1,1 1 1,-1-1-1,1 0 0,6-4-41,-1 0-1,0 0 0,11-11 0,-10 9 90,2-4-93,8-7-48,-18 18 85,0 0-1,1 0 1,-1 0-1,0 0 1,0 0-1,1-1 1,-1 1-1,0 0 1,0 0-1,1 0 1,-1 0-1,0 0 1,1 0-1,-1 0 1,0 0-1,0 0 1,1 0-1,-1 0 1,0 0-1,0 0 1,1 0-1,-1 1 0,0-1 1,0 0-1,1 0 1,4 11-84,0 40 806,-5-49-713,0 1 0,0 0 1,0-1-1,0 1 0,1-1 1,-1 1-1,1-1 1,-1 1-1,3 3 0,-3-5 14,1 0-1,0-1 0,-1 1 1,1-1-1,0 1 1,-1-1-1,1 1 1,0-1-1,-1 0 0,1 1 1,0-1-1,0 0 1,0 1-1,-1-1 1,1 0-1,0 0 0,0 0 1,0 0-1,0 0 1,0 0-1,-1 0 1,1 0-1,0 0 0,0 0 1,0 0-1,0-1 1,1 0-1,14-3 73,0-2 0,0 0 0,0-1 1,18-12-1,11-4-207,-4 5 51,51-25 9,-89 42 35,-2 0 7,0 0-1,0 1 1,0-1-1,0 0 1,0 1 0,1-1-1,-1 1 1,0 0-1,0-1 1,0 1 0,1 0-1,-1 0 1,0 0-1,1-1 1,-1 2 0,0-1-1,0 0 1,1 0-1,1 1 1,-3-1 11,0 0 0,1 1 0,-1-1-1,0 1 1,0-1 0,1 1 0,-1-1 0,0 1 0,0-1-1,0 1 1,0-1 0,1 1 0,-1-1 0,0 1 0,0 0-1,0-1 1,0 1 0,0-1 0,-1 1 0,1-1 0,0 1-1,0-1 1,0 1 0,0-1 0,-1 1 0,1-1-1,0 1 1,-1 0 0,-9 21 124,7-15-84,-6 12-11,-49 121 88,37-80-91,-4 0 1,-1-1-1,-63 100 0,77-143-44,1 0-1,-2-1 1,0 0-1,-1-1 1,-27 22-1,36-32-34,-1 0 0,1-1-1,0 0 1,-1 0 0,0 0 0,0-1-1,0 1 1,0-1 0,0-1-1,0 1 1,0-1 0,-1 0 0,1-1-1,0 1 1,-1-1 0,1-1 0,-1 1-1,1-1 1,0 0 0,0 0 0,-1-1-1,-8-4 1,13 6 54,1-1-1,0 0 0,-1 0 1,1 0-1,0 0 1,0 0-1,0 0 1,0 0-1,0 0 1,0-1-1,0 1 1,1 0-1,-1 0 0,0-1 1,1 1-1,-1-1 1,1 1-1,-1-1 1,1 1-1,-1-1 1,1 1-1,0-1 1,0 1-1,0-1 0,0 1 1,0-1-1,0 1 1,0-1-1,1 1 1,-1-1-1,1-1 1,2-6 22,0 0 0,0 1 0,10-17 0,-10 19 8,7-11-13,1 1 0,0 0-1,1 0 1,1 1 0,1 1-1,0 0 1,0 1 0,27-19-1,4 3-160,92-45 0,-22 21-2827,-87 41-1489,1-1-3645,-20 11 3631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0:16.1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1082 3904,'-11'7'1253,"10"-7"-1208,1 1-1,0-1 1,0 1-1,0-1 0,0 1 1,0-1-1,0 1 1,0-1-1,0 1 1,0 0-1,0-1 0,0 1 1,0-1-1,0 1 1,1-1-1,-1 1 1,0-1-1,0 1 1,1-1-1,0 1 0,-1 0 110,0 0-1,1 0 1,0 0-1,-1 0 0,1-1 1,0 1-1,-1 0 1,1-1-1,0 1 0,0 0 1,-1-1-1,1 1 1,0-1-1,0 1 0,0-1 1,0 1-1,0-1 0,0 0 1,1 1-1,22 3 1706,-23-4-1756,6 1 166,-1-1 1,1 0-1,-1 0 1,1-1-1,-1 0 1,0 0-1,1-1 1,-1 1-1,0-1 1,0-1-1,0 1 1,0-1 0,0 0-1,-1 0 1,1-1-1,-1 1 1,0-1-1,0-1 1,6-6-1,7-9 365,-1 0 1,-1-2-1,19-33 0,-21 32-194,94-153 1070,-41 66-856,17-26 57,-78 123-696,-6 12-20,0 0 1,0 1-1,0-1 1,1 0-1,-1 0 1,0 0-1,1 1 1,-1-1-1,0 0 1,1 0 0,-1 1-1,1-1 1,-1 0-1,1 1 1,-1-1-1,1 1 1,0-1-1,-1 0 1,2 0-1,-1 2 12,0 0 0,0 0 0,0 0 0,0 0 0,0 0 0,0 1 0,-1-1 0,1 0 0,0 0 0,-1 1 0,1-1 0,-1 0 0,1 1 0,-1-1 0,0 1 0,1 1 0,1 7 40,1 2-26,0 0 0,-1 1 0,0 0 0,-1-1 0,0 17 0,-7 66 32,4-79-115,-4 46 205,-3-1-1,-2 0 1,-24 73 0,33-130-138,-1 8 181,-2-1 0,-7 17-1,11-26-144,0 0 1,-1 0-1,1 0 0,0 0 0,-1 0 0,0 0 0,1-1 0,-1 1 0,0 0 1,0-1-1,1 1 0,-1-1 0,-1 0 0,1 0 0,0 1 0,0-1 0,0-1 0,-4 2 1,4-2-39,0 0 0,0 0 0,0 0 1,0-1-1,0 1 0,0 0 0,1-1 0,-1 0 1,0 1-1,0-1 0,1 0 0,-1 0 1,1 0-1,-1 0 0,0 0 0,1-1 0,0 1 1,-1 0-1,-1-3 0,-1-1-12,-1 0-1,1-1 1,-6-11-1,-1-5-163,2 0 1,0-1-1,2-1 0,-6-28 0,12 39-435,10 17-51,-4 0 593,0-2 72,-1 0 0,1-1 0,0 1 1,0-1-1,0 0 0,0 0 0,0 0 0,0-1 0,7 0 0,-1 1-8,17 0 107,51-4 0,-63 2-40,0-2-1,0 0 1,-1-1-1,26-10 1,126-55 442,-163 67-479,1 0 0,-1 0 0,1-1 0,-1 0 1,0 1-1,4-5 0,7-4-120,-3 2 269,0 0-1,13-12 0,-11 6-122,0 0-1,-1-1 0,-1 0 1,0-1-1,-1 0 0,-1-1 1,11-27-1,52-176 54,-46 130 5,-10 42-66,10-41-151,-22 67 20,-1-1-1,2-47 1,-6 70 70,0 0 1,0 1-1,0-1 1,0 0-1,0 0 1,0 0-1,-1 0 1,1 0-1,0 0 0,0 0 1,-1 0-1,1 0 1,-1 1-1,0-3 1,1 3 5,0 0 0,-1 0-1,1 0 1,0 0 0,0 0 0,-1-1 0,1 1 0,0 0 0,-1 0 0,1 0 0,0 0 0,0 0-1,-1 0 1,1 0 0,0 0 0,-1 0 0,1 0 0,0 0 0,-1 0 0,1 0 0,0 0 0,0 0 0,-1 0-1,1 0 1,0 1 0,0-1 0,-1 0 0,1 0 0,-3 2-25,0 0-1,1 0 1,-1 0 0,1 1-1,-4 4 1,-1 3 54,1 1 1,0-1-1,1 1 0,0 1 1,1-1-1,0 0 0,-3 14 1,6-19-13,-20 84 219,-11 107 0,-6 33 92,32-206-299,-44 222 403,38-194-39,11-39 21,2-12-194,-1-9 53,1-5-209,0 1 1,1-1 0,1 0-1,0 1 1,0 0 0,6-13-1,0 2-98,2 1 1,16-27-1,-20 37-8,2 0 1,0 1-1,0 0 0,1 0 1,1 1-1,0 0 0,11-7 1,-21 16 17,0 0 1,0 0 0,1 1-1,-1-1 1,0 0 0,0 1 0,0-1-1,0 1 1,1 0 0,-1-1 0,0 1-1,0 0 1,3-1 0,-4 2 19,1-1-1,0 0 1,0 1 0,-1-1-1,1 0 1,0 1 0,0-1 0,-1 1-1,1-1 1,0 1 0,-1-1-1,1 1 1,-1 0 0,1-1-1,-1 1 1,1 0 0,-1-1 0,1 1-1,-1 0 1,0 0 0,1 0-1,-1-1 1,0 1 0,1 1 0,2 11-25,-1 0 0,1 0 0,-1 23 1,0-11 70,0 4-84,0-8 73,3 22 0,-4-37-3,0-1 0,1 0 1,0 0-1,0 1 1,0-1-1,0 0 1,1-1-1,-1 1 0,5 5 1,-6-9 4,1 1 1,-1-1-1,0 0 1,0 0-1,1 0 1,-1 0-1,1 0 1,-1 0 0,1 0-1,-1 0 1,1-1-1,-1 1 1,1-1-1,0 1 1,-1-1-1,1 0 1,0 1-1,0-1 1,-1 0-1,1 0 1,0 0-1,0 0 1,-1-1-1,1 1 1,0 0-1,-1-1 1,3 0-1,3-2 35,1 0-1,-1-1 0,0 1 0,10-9 1,-14 10-66,82-64 213,-36 26-146,-31 26-28,0-1 0,-1-1-1,19-23 1,-28 28-45,0 1 1,-1-1-1,0 0 1,-1-1-1,-1 1 1,1-1-1,4-16 1,-10 23-38,1 1 1,0 0-1,-1-1 0,0 1 1,0 0-1,0-1 0,-1 1 1,0 0-1,1 0 0,-1-1 1,-1 1-1,-1-5 1,3 8 14,-1 0 1,0 1 0,1-1-1,-1 0 1,0 0 0,1 0-1,-1 0 1,0 0 0,0 1-1,0-1 1,1 0 0,-1 1-1,0-1 1,0 1 0,0-1-1,0 1 1,0-1 0,0 1-1,-1 0 1,1-1 0,0 1-1,0 0 1,0 0 0,0 0-1,0 0 1,0 0 0,0 0-1,-1 0 1,1 0 0,0 0-1,0 1 1,0-1 0,-2 1-1,-2 1-23,1 0-1,-1 0 0,0 0 0,1 1 0,-1-1 1,-3 4-1,-3 3 58,1-1 0,-1 1 0,2 1 0,-1-1 0,-12 20 0,19-26 4,1 1 0,0-1 0,0 1 0,0 0 0,1-1 0,-1 1 0,1 0 0,0 0 1,0 0-1,0 0 0,1 0 0,-1 1 0,1-1 0,0 0 0,0 0 0,0 0 0,1 0 0,0 0 0,0 0 0,0 0 0,0 0 0,3 7 0,1-2 20,-1-1-1,1 0 1,1 0-1,0 0 1,0-1 0,14 13-1,-17-17 3,1 0-1,-1 0 1,1 0 0,0-1-1,0 0 1,0 1-1,0-1 1,0-1-1,0 1 1,0-1 0,1 1-1,-1-1 1,1-1-1,-1 1 1,1 0-1,7-1 1,-4-2 52,1 1 1,-1-2-1,1 1 0,-1-1 1,0 0-1,0-1 1,0 0-1,0 0 0,-1 0 1,1-1-1,10-10 1,3-4-29,-1-1 1,22-28-1,-14 9-39,-2 0-1,-2-1 0,32-72 1,65-171-48,-113 264-76,-2-1 1,0 0-1,0 0 0,-2 0 0,3-41 1,-7 57 55,0 0 0,0 0 0,0 0 0,-1 0 0,1 0 1,-1 0-1,0 0 0,-3-6 0,4 9 35,-1 0 0,1 0 1,-1 1-1,1-1 0,-1 0 0,0 1 0,1-1 0,-1 0 1,0 1-1,1-1 0,-1 1 0,0-1 0,0 1 0,0 0 1,1-1-1,-1 1 0,-1-1 0,0 1 4,1 0-1,-1 0 1,0 0-1,1 0 1,-1 0 0,0 0-1,1 0 1,-1 1-1,0-1 1,1 1-1,-1-1 1,-1 2 0,-5 1-9,1 1 1,0 0 0,0 0 0,0 1 0,1 0 0,0 0-1,0 1 1,0 0 0,0 0 0,1 0 0,-7 11 0,2-1 9,1 0 1,1 0 0,-13 35 0,7-6 105,-14 93 0,18-83-24,2-10 40,1 0 1,3 1 0,1 0-1,5 56 1,-1-90-50,1 0 0,1 0 1,0 0-1,0-1 0,1 1 1,0-1-1,12 20 0,-15-29-17,1 0-1,0 1 1,0-1 0,0 0-1,0-1 1,0 1 0,0 0-1,1-1 1,-1 1 0,1-1-1,-1 0 1,1 1-1,-1-1 1,1-1 0,0 1-1,-1 0 1,1-1 0,0 1-1,0-1 1,-1 0-1,1 0 1,0 0 0,0 0-1,0 0 1,4-2 0,7-1 55,0 0 0,-1-2 0,25-10 0,-28 10-84,0 1-10,100-49-46,-83 38 42,-1-3-1,28-22 1,-44 31-10,1-1 1,-1-1-1,-1 0 0,0 0 1,-1-1-1,0 0 1,8-16-1,52-151-149,-59 153 141,51-178 21,-56 187-22,-2 10 9,11-49-172,-13 51 107,1 0 1,-1-1-1,1 1 1,-1 0-1,-1 0 1,1-1-1,-1 1 1,-1-6-1,2 10 70,0 1 0,0-1-1,-1 0 1,1 1 0,0-1-1,0 0 1,0 1 0,-1-1-1,1 1 1,0-1 0,-1 0-1,1 1 1,0-1-1,-1 1 1,1-1 0,-1 1-1,1-1 1,-1 1 0,1-1-1,-1 1 1,1-1 0,-1 1-1,1 0 1,-1-1 0,0 1-1,1 0 1,-1 0 0,0-1-1,1 1 1,-1 0 0,0 0-1,1 0 1,-1 0 0,0 0-1,1 0 1,-1 0 0,0 0-1,1 0 1,-1 0 0,0 0-1,1 1 1,-1-1 0,0 0-1,1 0 1,-1 1 0,1-1-1,-1 0 1,0 1 0,1-1-1,-1 0 1,1 1 0,-1 0-1,-3 2-49,0 1-1,0 0 0,0 0 1,1 0-1,-6 8 0,0 3 86,1 0 0,1 0 0,1 1-1,-6 19 1,-16 71 223,23-81-193,-31 179 863,33-171-758,1 0 0,2-1 0,1 1-1,8 44 1,-6-64-87,-1 0 0,10 23 0,-11-34-222,0 1 1,0-1-1,0 1 1,0-1-1,1 0 0,-1 1 1,0-1-1,1 0 1,0 0-1,-1 0 0,1 0 1,0 0-1,0-1 1,0 1-1,1-1 0,-1 1 1,0-1-1,0 1 0,1-1 1,-1 0-1,3 0 1,8 2-1250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0:16.1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400 517 1984,'11'-7'14878,"-27"27"-14711,-10 15 129,-52 53 1,52-60-357,-18 13 255,28-26-127,-17 18 0,-32 38 230,52-55-285,10-13 56,0 1 0,0-1 0,0 1 0,0-1 0,-4 3 0,4-3 35,0-1 0,-1 0-1,1 0 1,0 0 0,-1-1-1,1 1 1,-1-1 0,-3 1-1,6-2-96,0 0-1,0-1 0,-1 1 1,1 0-1,0-1 0,0 1 1,0-1-1,0 0 0,0 1 0,0-1 1,0 0-1,0 0 0,0 0 1,0 1-1,0-1 0,1 0 1,-1 0-1,0 0 0,1 0 0,-1-1 1,0 0-1,-2-6-4,0 0 0,0 0 0,1 0 1,0 0-1,1 0 0,0 0 0,0 0 0,1-1 0,0 1 0,1-14 1,4-11-6,12-44 1,-8 40-60,0 1-54,2 1 0,2 0 0,26-53 0,-35 80 106,1 0-1,-1 1 1,1 0 0,0 0-1,1 0 1,0 1-1,0-1 1,0 1-1,1 1 1,9-7-1,-12 9 42,0 1 0,0 0-1,0 0 1,0 1 0,0-1-1,1 1 1,-1 0 0,0 0-1,1 1 1,-1-1 0,1 1 0,-1 0-1,1 0 1,-1 0 0,1 1-1,-1-1 1,0 1 0,1 0-1,-1 1 1,0-1 0,7 4-1,-4-2 23,-1 1 0,1 0-1,-1 0 1,0 1 0,-1 0-1,1 0 1,-1 0 0,0 1-1,0-1 1,-1 1 0,1 1-1,-1-1 1,3 7-1,2 8 80,0 0 0,-1 0 0,5 24-1,-10-34-73,0-1 1,-1 1-1,0 0 0,-1 0 0,0 1 0,-1-1 0,0 0 0,-2 14 0,-6 11 149,-2-2 1,-21 49-1,3-5-120,2 1-59,-27 81 190,43-134 83,-16 31 0,23-51-214,-9 14 66,11-20-160,1 0 0,0 0 0,0 0 0,-1 0 0,1 0 0,0 0 0,0-1 0,0 1 0,-1 0 1,1 0-1,0 0 0,0-1 0,0 1 0,-1 0 0,1 0 0,0 0 0,0-1 0,0 1 0,0 0 0,0 0 0,0-1 0,-1 1 0,1 0 0,0 0 0,0-1 0,0 1 0,0 0 0,0-1 0,0 1 0,0 0 0,0 0 0,0-1 0,0 1 0,-2-21-230,3-4 152,1 1-1,1 0 1,1 0 0,1 0 0,2 0 0,0 1 0,1 0 0,14-28 0,6-1-1,2 0 0,47-60 0,-10 16 30,31-40-160,-95 133 167,0-1 0,0 0 1,0 1-1,0 0 1,1 0-1,0 0 0,3-3 1,-6 6 53,0-1 0,0 1 0,0 0-1,0-1 1,0 1 0,0 0 0,-1 0 0,1 0 0,0-1 0,0 1 0,0 0-1,0 0 1,0 0 0,0 1 0,0-1 0,0 0 0,1 0 0,-1 1 17,0 0 1,0-1-1,1 1 1,-1 0 0,0 0-1,0 0 1,0 0-1,0 0 1,0 0-1,0 0 1,0 0-1,-1 0 1,1 1-1,1 1 1,2 7 43,-1 0 0,0 0 0,-1 0 0,0 0-1,0 0 1,-1 1 0,0 18 0,-1-13-22,0 50 116,-17 132 1,6-100-93,0-13 631,10-76-433,4-23-256,-1 2-94,97-336-1592,-60 224 1650,-16 48-288,-17 65 363,-6 11-41,0 0 1,0 0 0,1 0-1,-1 0 1,0 0 0,0 0-1,0 0 1,1 0 0,-1 0-1,0 1 1,0-1 0,0 0-1,0 0 1,0 0 0,1 0-1,-1 0 1,0 1 0,0-1-1,0 0 1,0 0 0,0 0-1,0 1 1,0-1 0,1 0-1,-1 0 1,0 0 0,0 1-1,0-1 1,0 0 0,0 0-1,0 1 1,4 25 396,-4-23-438,9 289 1290,-9-269-1164,1 2-56,8 43 0,-2-25-26,-5-26 47,2 1-1,9 31 1,-12-44-23,1 0 1,0 0-1,0-1 1,0 1-1,1-1 0,0 1 1,0-1-1,0 0 1,0 0-1,0 0 0,1-1 1,0 1-1,0-1 1,6 4-1,-7-5-11,0-1-1,0 0 1,0-1 0,0 1 0,1 0-1,-1-1 1,0 0 0,0 0 0,1 0 0,-1 0-1,0 0 1,0 0 0,0-1 0,1 0-1,-1 0 1,0 0 0,0 0 0,0 0-1,4-3 1,6-3 48,0 0-1,20-17 0,-33 24-67,21-18 104,-1-1 1,-1 0-1,26-35 0,-37 46-125,3-7-88,0-1-1,-1 1 0,0-2 1,10-24-1,-19 37 91,1 1 1,-1-1-1,0 1 0,0-1 0,-1 0 0,1 1 0,-1-1 0,1 0 0,-1 0 1,0 1-1,-1-1 0,1 0 0,-2-4 0,2 6-5,-1 0-1,0 0 0,0-1 1,0 1-1,0 0 1,0 0-1,-1 0 0,1 0 1,-1 1-1,1-1 1,-1 0-1,0 0 0,1 1 1,-1-1-1,0 1 1,0 0-1,0 0 0,0-1 1,0 1-1,-1 1 1,-3-3-1,3 3-27,0-1 0,0 0 0,1 1 0,-1 0 0,0 0 0,0 0 0,0 0 0,0 0 0,0 0 0,1 1 0,-1-1 0,0 1 0,-4 1 1,2 1 7,0-1 0,1 1 1,-1-1-1,0 1 1,1 0-1,-8 8 1,5-5 51,1 1 0,0 0 1,1 1-1,-1-1 0,1 1 1,1 0-1,-1 1 0,-3 11 1,3-4 7,1-1 1,1 1-1,0 0 1,2 1-1,-1-1 1,2 0-1,2 22 1,0-18 76,1 0 0,1 0 0,0-1 0,2 1 0,12 29 0,-14-41-6,-1-1 0,1 0-1,0 0 1,9 11 0,-12-16-65,1-1 0,-1 1 0,1-1 0,0 1 1,-1-1-1,1 1 0,0-1 0,0 0 1,0 0-1,0 0 0,0 0 0,0 0 0,0-1 1,0 1-1,0-1 0,0 1 0,0-1 1,0 0-1,1 1 0,-1-1 0,0 0 0,0-1 1,3 1-1,0-2 17,0 0-1,0 0 1,0 0 0,0 0 0,-1-1 0,1 0-1,-1 0 1,1 0 0,-1 0 0,0-1 0,0 0-1,-1 1 1,6-9 0,4-5-135,20-37 0,-30 49 109,47-96 27,5-6-72,-53 104-42,0-1-1,0 0 1,1 1 0,0-1-1,6-5 1,-9 9 60,0 0 1,0 0-1,1-1 1,-1 1-1,0 0 1,1 0-1,-1-1 1,0 1-1,1 0 1,-1 0-1,0 0 1,1 0-1,-1 0 1,1 0-1,-1 0 1,0 0-1,1 0 1,-1 0-1,1 0 1,-1 0-1,0 0 1,1 0-1,-1 0 1,0 0-1,1 0 1,-1 0-1,0 0 1,1 1 0,0 0-2,0 0 1,-1-1 0,1 1 0,0 0 0,-1 0 0,1 1 0,-1-1 0,1 0 0,-1 0 0,0 0 0,1 0 0,-1 0-1,0 0 1,0 0 0,0 2 0,3 36 138,-4 54 0,0-33-154,1-47 16,-1 1 53,2 1-1,-1-1 0,2 0 1,5 24-1,-8-37-32,1-1 0,0 0-1,1 0 1,-1 1 0,0-1-1,0 0 1,0 1 0,0-1 0,0 0-1,0 1 1,0-1 0,0 0-1,0 0 1,1 1 0,-1-1-1,0 0 1,0 0 0,0 1 0,1-1-1,-1 0 1,0 0 0,0 0-1,1 1 1,-1-1 0,0 0-1,0 0 1,1 0 0,-1 0 0,0 0-1,0 0 1,1 1 0,-1-1-1,0 0 1,1 0 0,-1 0-1,0 0 1,1 0 0,-1 0 0,0 0-1,0 0 1,1 0 0,-1 0-1,0 0 1,1-1 0,-1 1-1,0 0 1,1 0 0,-1 0 0,0 0-1,0 0 1,1 0 0,-1-1-1,0 1 1,0 0 0,1 0-1,-1-1 1,0 1 0,0 0 0,0 0-1,1-1 1,1-1 61,0-1 1,-1 1-1,1-1 0,0 0 1,-1 1-1,0-1 1,2-3-1,22-81 222,-17 53-181,22-54 0,11 7-384,-41 80 263,1 1 0,-1-1 0,1 1-1,-1-1 1,1 0 0,-1 1 0,1-1-1,-1 1 1,1-1 0,-1 1 0,1-1 0,0 1-1,-1 0 1,1-1 0,1 0 0,-2 1 5,0 0 0,1 1 1,-1-1-1,0 0 0,1 0 0,-1 0 1,0 0-1,0 0 0,1 0 1,-1 0-1,0 0 0,0 1 0,1-1 1,-1 0-1,0 0 0,0 0 1,1 0-1,-1 1 0,0-1 0,0 0 1,0 0-1,1 1 0,-1-1 1,0 0-1,0 0 0,0 1 0,0-1 1,0 0-1,1 1 0,-1-1 1,0 0-1,0 1 0,0-1 0,0 0 1,0 0-1,0 1 0,0-1 1,0 0-1,0 1 0,0-1 0,0 0 1,-1 1-1,1-1 0,0 0 1,-6 109 138,2-61-105,-1 19 101,-4-1 1,-29 117 0,33-168-134,0 0 0,-1 0 1,0 0-1,-10 15 1,12-24-106,1-1 0,-1 0 0,0 0 0,0 0 0,0-1 0,-1 1 0,0-1 1,0 0-1,0-1 0,0 1 0,0-1 0,-12 5 0,15-7 45,0-1 0,0 1-1,1-1 1,-1 1 0,0-1 0,0 0-1,0 0 1,0 0 0,1 0-1,-1 0 1,0-1 0,0 1 0,0 0-1,1-1 1,-1 0 0,0 1-1,0-1 1,1 0 0,-1 0 0,-2-1-1,4 2 41,-1-1 0,0 0 0,0 1 0,1-1 0,-1 0-1,0 0 1,1 0 0,-1 1 0,1-1 0,-1 0 0,1 0-1,-1 0 1,1 0 0,-1 0 0,1 0 0,0 0 0,0 0-1,-1 0 1,1 0 0,0 0 0,0 0 0,0 0 0,0 0-1,0 0 1,1 0 0,-1 0 0,0 0 0,0 0 0,1 0-1,-1 0 1,0 0 0,1 0 0,-1 0 0,1 0 0,-1 0-1,2-1 1,8-10-48,0 0-1,1 0 1,0 1 0,25-19-1,2-1 66,-23 18 129,23-14 1,-21 16-26,16-15 1,6-12 170,-2-1 0,40-55 1,-58 67-151,-2 0 1,0-1-1,-2 0 1,21-54-1,-25 45 36,-10 35-151,-1 0-1,1-1 0,-1 1 0,0 0 1,0 0-1,0 0 0,0 0 0,0 0 1,-1 0-1,1 0 0,0 0 0,-1 0 1,0 0-1,1 0 0,-2-3 0,1 5-15,1-1-1,-1 1 1,1-1 0,-1 1-1,1-1 1,-1 1 0,1 0-1,-1-1 1,1 1 0,-1 0-1,1-1 1,-1 1-1,0 0 1,1 0 0,-1-1-1,1 1 1,-1 0 0,0 0-1,1 0 1,-1 0-1,0 0 1,1 0 0,-1 0-1,1 0 1,-1 0 0,0 0-1,1 0 1,-1 1-1,0-1 1,1 0 0,-1 0-1,1 1 1,-1-1 0,1 0-1,-1 1 1,0-1-1,1 0 1,0 1 0,-1-1-1,1 1 1,-1-1 0,1 1-1,-1-1 1,1 1-1,-3 2-38,1 0 0,-1 0 0,1 1-1,0-1 1,0 0 0,-2 4-1,2 1 27,-1 0-1,1 1 1,1-1-1,0 0 0,0 0 1,0 14-1,2 0 34,4 29 0,-3-38 24,1 1 1,1-1 0,0 0 0,0-1-1,1 1 1,13 21 0,-14-26 15,2 0-1,-1-1 1,1 0 0,0 0 0,0 0 0,1-1 0,0 0-1,0 0 1,0-1 0,17 10 0,-22-14-6,1 0 1,0 0-1,-1 0 1,1 0-1,0 0 1,0 0-1,0-1 0,0 0 1,0 1-1,0-1 1,-1 0-1,1 0 1,0-1-1,0 1 0,5-2 1,-4 1 14,0-1-1,0 0 1,0 0-1,0 0 1,0-1 0,0 1-1,-1-1 1,1 0 0,3-4-1,2-3 7,0-1 0,-1 0-1,-1 0 1,0 0 0,9-22-1,-4 8-51,37-74-136,-40 84 45,-5 9-30,0 0 1,0-1-1,-1 1 1,0-1-1,3-10 1,-2 4 12,-2 11-13,2-1 58,-4 4 50,0-1 0,0 0 1,0 0-1,0 0 0,0 0 1,0 0-1,0 0 0,0 0 1,0 0-1,0 0 0,0 0 1,0 0-1,1 0 0,-1 0 1,0 0-1,0 0 0,0 0 1,0 0-1,0 0 0,0 0 1,0 0-1,0 0 0,0 0 1,0 0-1,0 0 0,0 0 1,0 0-1,0 0 0,0 0 1,0 0-1,0 0 0,1 0 1,-1 0-1,0 0 0,0 0 1,0 0-1,0 0 0,0 0 1,0 0-1,0 0 0,0 0 1,0 0-1,0 0 0,0 0 1,0 0-1,0 0 0,0 0 1,0 0-1,0-1 0,0 1 1,0 0-1,0 0 0,0 0 1,0 0-1,0 0 0,0 0 1,0 0-1,0 0 1,0 0-2,0 0 1,0 1 0,0-1 0,1 0 0,-1 0 0,0 1-1,0-1 1,0 0 0,0 0 0,0 0 0,0 1 0,0-1-1,0 0 1,1 0 0,-1 0 0,0 0 0,0 1 0,0-1 0,0 0-1,1 0 1,-1 0 0,0 0 0,0 0 0,0 0 0,1 1-1,-1-1 1,0 0 0,0 0 0,1 0 0,-1 0 0,0 0-1,0 0 1,1 0 0,-1 0 0,0 0 0,0 0 0,0 0 0,1 0-1,-1 0 1,3-1 57,-1 0 0,1 0 1,-1 0-1,1 0 0,-1-1 0,0 1 0,0-1 0,0 1 0,0-1 0,3-2 1,11-9 163,-13 11-196,-1 0 1,0 0 0,0 0 0,0-1 0,0 1 0,-1-1 0,1 1 0,2-6 0,0 1 55,5-6-166,-6 10 98,-1-1 0,1 0-1,-1 1 1,0-1-1,0 0 1,0 0 0,0 0-1,-1 0 1,1-1 0,0-4-1,1 5-166,-3 3 152,1 1 0,-1 0-1,0 0 1,1-1 0,-1 1 0,0 0-1,1-1 1,-1 1 0,0 0 0,1-1-1,-1 1 1,0-1 0,0 1-1,0-1 1,1 1 0,-1 0 0,0-1-1,0 1 1,0-1 0,0 1 0,0-1-1,0 1 1,0-1 0,0 1-1,0-2 1,7 11-865,-5-7 868,0 0-1,0 0 1,0 0-1,-1 0 1,1 0-1,-1 0 0,1 0 1,-1 0-1,0 1 1,0-1-1,1 3 1,0 15 178,-2 1 0,0-1 0,-1 0 0,-8 39 0,3-27-174,2 1 1,0 0-1,3-1 0,2 48 1,-1-61 88,0-15-72,0 0 0,0 0 0,0 0 0,0 0 0,2 4 0,-2-7-11,0 0-1,1 0 0,-1-1 1,0 1-1,1 0 1,-1 0-1,1-1 1,-1 1-1,1 0 1,-1-1-1,1 1 0,-1 0 1,1-1-1,0 1 1,-1-1-1,1 1 1,0-1-1,0 1 1,-1-1-1,1 1 1,0-1-1,0 0 0,0 0 1,0 1-1,-1-1 1,3 0-1,0 0 7,0 0-1,0 0 1,0 0 0,0 0-1,0-1 1,0 1-1,0-1 1,0 0-1,0 0 1,0 0 0,0 0-1,0-1 1,0 1-1,-1-1 1,1 0-1,-1 1 1,4-4 0,4-5 54,0 0 0,14-18 0,-16 18-70,81-110 42,-35 46 12,-35 49-72,0-1 0,-1-1-1,-2 0 1,15-36 0,59-207-446,6-122 193,-85 342 292,5-9 59,-29 187-406,6-47 332,-5 50 189,-18 149-6,15-136-149,-1 0 192,15-142-232,0 5 36,0 0 0,0-1-1,1 1 1,0 0 0,0 0-1,1 9 1,5-33-470,0 0-1,1 0 0,11-17 1,5 2 162,-22 31 257,0-1 0,1 1 0,-1-1 1,0 1-1,1 0 0,0 0 0,-1 0 1,1-1-1,0 2 0,0-1 0,-1 0 1,1 0-1,0 0 0,0 1 0,0-1 1,2 1-1,-3 0 1,-1 0 1,1 0 0,-1 0-1,1 1 1,-1-1-1,1 0 1,-1 1-1,1-1 1,-1 1 0,1-1-1,-1 0 1,1 1-1,-1-1 1,0 1-1,1-1 1,-1 1 0,0-1-1,1 1 1,-1 0-1,0-1 1,0 1-1,0-1 1,1 1 0,-1 0-1,0-1 1,0 2-1,3 20 125,-3-18-104,5 89 595,-5-72-539,0-14 1,0 0-1,0 0 1,1 9-1,-1-15-44,1 0-1,-1 1 1,0-1-1,0 0 1,1 0-1,-1 0 1,1 0-1,-1 0 0,1 1 1,-1-1-1,1 0 1,0 0-1,0 0 1,-1 0-1,1-1 1,0 1-1,0 0 1,0 0-1,0 0 1,0-1-1,0 1 0,0 0 1,0-1-1,1 1 1,0-1-8,-1 1 0,0-1 0,0 0 0,1 0 0,-1 0 0,0 0 0,0-1 0,1 1 1,-1 0-1,0 0 0,0-1 0,0 1 0,0-1 0,1 1 0,-1-1 0,1-1 0,22-14 124,-11 5-90,75-60-149,-58 45 140,49-33 0,-64 50-2,-9 4-157,1 1-1,14-7 1,-49 55-58,21-33 198,2 1 0,0-1 0,0 1 0,1 1 0,1-1 0,0 0 0,0 1 0,1 0 0,1 0 0,0 13 0,1-19-8,0 0 1,1-1 0,-1 1-1,1 0 1,1-1 0,-1 1-1,1-1 1,0 0 0,1 1-1,0-1 1,0 0 0,0 0-1,0-1 1,1 1 0,0-1-1,0 0 1,1 0 0,-1 0-1,1 0 1,0-1 0,6 5 0,-9-8 15,-1 0 1,0 0 0,1-1 0,-1 1 0,1 0 0,-1-1-1,1 1 1,-1-1 0,1 1 0,-1-1 0,1 0 0,-1 0 0,1 1-1,0-1 1,-1 0 0,1-1 0,-1 1 0,1 0 0,-1 0 0,1-1-1,0 1 1,-1-1 0,1 1 0,-1-1 0,1 1 0,-1-1 0,0 0-1,1 0 1,-1 0 0,3-2 0,0-2-11,0 0 0,0 0 1,0 0-1,0 0 0,4-12 1,-7 16-19,5-10-41,-1 0-1,0 0 0,0-1 1,-1 0-1,0 0 0,-1 0 1,-1 0-1,0-1 0,-1 1 1,0-1-1,0 1 0,-2-1 1,1 1-1,-2-1 0,-2-13 1,2 18-87,-1-1 0,1 0 0,-1 1 0,-5-10 0,5 13 70,0 0 0,0 1 0,-1 0-1,1 0 1,-1 0 0,0 0 0,0 1-1,-5-5 1,4 5-17,0-1 1,0 1-1,0 0 0,0 1 0,0-1 0,0 1 0,-1 0 0,1 0 0,-12-2 1,17 4 73,0 0 0,0 0 1,1 0-1,-1 0 1,0 0-1,0 0 1,0 1-1,0-1 1,0 0-1,0 0 1,0 0-1,0 0 0,0 0 1,0 0-1,0 0 1,0 0-1,0 0 1,0 1-1,0-1 1,0 0-1,0 0 0,0 0 1,0 0-1,0 0 1,0 0-1,0 0 1,0 0-1,0 0 1,0 1-1,0-1 1,0 0-1,0 0 0,0 0 1,0 0-1,0 0 1,0 0-1,0 0 1,0 0-1,0 0 1,0 0-1,0 0 0,-1 1 1,1-1-1,0 0 1,0 0-1,0 0 1,0 0-1,0 0 1,0 0-1,0 0 1,0 0-1,0 0 0,-1 0 1,1 0-1,0 0 1,0 0-1,0 0 1,0 0-1,0 0 1,0 0-1,0 0 0,11 5-111,12-1 274,0-2 0,1 0 0,0-1 1,-1-2-1,1 0 0,27-6 0,-45 5-81,0 0 0,-1 0 0,1-1 0,-1 1 0,1-1 0,-1-1 0,0 1 0,0-1 0,-1 0 0,1 0 0,-1 0 0,0-1 0,0 1 0,0-1 0,0 0 0,3-6 0,2-6-6,-1 0 1,0 0 0,9-32-1,12-51 147,28-187 0,-56 275-354,-4 33-82,-32 293 53,-36 264 434,3-276 162,59-273-419,-17 38 1,25-62-21,-1 0-1,-1-1 1,1 1 0,0-1-1,-1 0 1,0 1 0,0-1 0,0-1-1,-1 1 1,-6 6 0,9-10 0,0 1 0,0 0 0,0-1 0,0 1 1,0-1-1,0 1 0,0-1 0,0 1 0,-1-1 0,1 0 0,0 0 0,0 1 1,0-1-1,0 0 0,-1 0 0,1 0 0,0 0 0,0 0 0,0-1 1,-1 1-1,1 0 0,0-1 0,0 1 0,0 0 0,0-1 0,0 1 1,0-1-1,0 0 0,0 1 0,0-1 0,0 0 0,0 0 0,0 1 1,0-1-1,1 0 0,-1 0 0,0 0 0,-1-2 0,-1-2-35,0 0 1,0 0-1,0 0 0,1 0 0,0-1 1,-3-9-1,3 6 57,1 0 0,0 0 1,0 0-1,1 0 0,0 0 0,1 0 0,0-1 1,0 1-1,1 1 0,0-1 0,1 0 0,0 0 1,0 1-1,1 0 0,0-1 0,8-12 1,5-2 104,0 0 1,1 2-1,42-39 1,-41 42-158,1 0-1,0 2 1,2 0 0,0 1 0,0 1-1,1 2 1,26-11 0,68-14-1313,-98 33-298,1 1 0,21-2 0,-8 5-752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0:16.1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 6880,'-4'7'7573,"1"12"-3577,-4 11-1784,-10 10-1220,13-31-1122,0 7-3164,6-13 1704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0:16.1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 8800,'-3'8'4000,"-2"-4"-3488,0-4 1984,10 8-1473,-5 0 577,0 0-960,0 1-352,0-3-192,0-1-320,0-1 128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0:16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174 8 5888,'-2'-7'7853,"-5"13"-5744,-5 3-1545,0 0-1,1 0 0,1 1 1,-1 0-1,2 1 1,-17 22-1,5-1-522,-23 49 1,42-77-243,1 0-1,-1-1 1,1 1 0,0 0 0,1 0 0,-1-1 0,0 6 0,1-8 44,0 0 1,0-1 0,0 1 0,0 0 0,0-1-1,0 1 1,0 0 0,1-1 0,-1 1 0,0-1-1,0 1 1,1 0 0,-1-1 0,0 1-1,0-1 1,1 1 0,-1-1 0,1 1 0,-1 0-1,1-1-60,0 0 0,-1 0 0,1 0 0,-1 0 0,1 1 0,0-1 0,-1 0 0,1 0 0,-1 0 0,1 0 0,0-1 0,-1 1 0,1 0 0,-1 0 0,1 0-1,0 0 1,-1-1 0,1 1 0,-1 0 0,1 0 0,-1-1 0,1 1 0,-1 0 0,1-1 0,15-8-2620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0:16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1 9888,'-15'0'3178,"14"0"-3092,0 0 0,1 0 1,-1 1-1,0-1 0,0 0 0,1 0 0,-1 1 0,0-1 0,1 0 0,-1 1 0,0-1 1,1 1-1,-1-1 0,0 1 0,1-1 0,-1 1 0,1-1 0,-1 1 0,1-1 0,-1 2 1,-1 0 270,-3 4 508,-1-1 0,1 1 0,0 1 0,0-1 0,-6 13 0,6-10-589,1 0 0,1 0 0,0 0 0,-2 11 0,1-1-310,2 0 0,0 0 0,2 1 0,1 22-1,0-14-314,1 18-2654,5-16-3362,-3-17 3603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3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225 768 5216,'-2'69'3061,"-3"1"0,-23 114 1,15-130-1755,-34 86 1,-32 45 849,66-157-1943,-23 49 1631,35-74-1442,4-8-238,8-16-87,36-81 15,13-32 187,-1-45-160,-33 97-96,-16 51-12,87-233-259,-87 244 159,0 0 0,19-25 0,-23 36 16,1 0 0,1 0 0,0 1 0,0 0 0,1 0 0,14-10 0,-21 17 61,0 0-1,0 0 1,-1 0-1,1 0 1,0 1-1,0-1 0,0 0 1,0 1-1,0 0 1,0-1-1,0 1 1,0 0-1,0 0 0,0 0 1,0 0-1,2 1 1,-3-1 16,0 0-1,0 1 1,0-1 0,0 1 0,0-1 0,0 1-1,0-1 1,-1 1 0,1 0 0,0-1 0,0 1-1,0 0 1,-1 0 0,1 0 0,-1-1-1,1 1 1,0 0 0,-1 0 0,1 0 0,-1 0-1,0 0 1,1 0 0,-1 0 0,0 0 0,0 0-1,1 0 1,-1 0 0,0 1 0,0-1 0,-1 1-1,1 4 52,0 0 0,-1 0 0,0-1 0,0 1 0,-1 0 1,0-1-1,-3 8 0,-22 37 360,15-30-139,5-7-118,-1 1 0,0-2 1,-1 1-1,-1-1 0,0 0 1,0-1-1,-22 18 0,30-28-189,0 0-1,1 0 0,-1 0 1,0 0-1,0 0 0,0 0 1,0-1-1,0 1 1,0-1-1,0 1 0,0-1 1,0 0-1,0 0 0,0 0 1,-3 0-1,-3-1-673,8 2 672,0-1-1,0 0 1,0 1 0,0-1 0,0 0 0,0 0 0,0 1 0,0-1 0,1 0 0,-1 0 0,0 1-1,0-1 1,0 0 0,0 0 0,0 1 0,1-1 0,-1 0 0,0 0 0,0 1 0,0-1-1,1 0 1,-1 0 0,0 0 0,0 0 0,1 1 0,-1-1 0,0 0 0,0 0 0,1 0 0,-1 0-1,0 0 1,1 0 0,0 1 28,1 0-1,-1 0 1,1 0 0,0 0-1,-1 0 1,1-1 0,0 1-1,2 0 1,7-1 29,0 0-1,0-1 0,0 0 1,0-1-1,-1 0 1,1 0-1,16-7 1,-1 1 30,65-21 273,120-55 0,-197 77-277,9-3-23,0-1 0,-1-1 0,-1-1 1,29-22-1,-26 13 57,-1-1 0,-1-1 1,-1-1-1,24-37 0,84-154 70,-102 168-157,-3-2 0,29-86 1,-52 134-14,0-1 0,-1 0 0,1 0 0,-1 1 0,1-1 0,-1 0 0,0 0 1,0 0-1,-1 0 0,1 1 0,0-1 0,-1 0 0,0 0 0,-1-3 0,2 5 5,-1 0-1,1 1 0,-1-1 0,1 1 1,0-1-1,-1 1 0,1-1 0,-1 1 1,1-1-1,-1 1 0,0-1 1,1 1-1,-1 0 0,1-1 0,-1 1 1,0 0-1,1-1 0,-1 1 0,0 0 1,1 0-1,-1 0 0,-1 0 0,0 0-2,1 0 0,-1 0 0,0 1-1,0-1 1,1 1 0,-1-1 0,1 1-1,-1 0 1,0-1 0,1 1-1,-1 0 1,1 0 0,-2 2 0,0-1 8,-6 4 13,1 1 0,1-1-1,-1 2 1,1-1 0,-12 16 0,4 1 53,0 2 0,2 0 0,-19 52-1,-19 91-84,46-148 56,-5 14 84,3 0 0,-4 38 1,9-58-44,1-1 1,1 1 0,1-1 0,0 1-1,1-1 1,0 1 0,8 25 0,-8-36-33,-1-1 0,1 1 0,0-1 0,0 1 0,0-1 0,1 0 0,-1 0 0,1 0 0,0 0 0,-1-1 0,1 1 0,0-1 1,1 1-1,-1-1 0,0 0 0,1 0 0,-1-1 0,1 1 0,-1-1 0,1 1 0,0-1 0,0-1 0,0 1 0,5 0 0,7 0 33,1 0 1,-1-1-1,1-1 0,23-4 0,6-4-70,0-2 0,0-1-1,-1-3 1,-1-2 0,0-1 0,53-32 0,-82 40 55,-15 10-64,1 0 1,-1-1-1,0 1 0,1 0 0,-1 0 0,0-1 0,1 1 0,-1 0 0,0-1 0,0 1 0,1 0 0,-1-1 0,0 1 0,0 0 0,0-1 0,1 1 0,-1 0 0,0-1 1,0 1-1,0 0 0,0-1 0,0 1 0,0-1 0,0 1 0,0 0 0,0-1 0,0 1 0,0-1 0,0 1 0,0 0 0,0-1 0,0 1 0,0-1 0,0 1 0,-1 0 0,1-1 1,0 0-1,-1 1-15,0 0 0,1 0 1,-1 0-1,1-1 0,-1 1 1,0 0-1,1 0 1,-1 0-1,1 0 0,-1 0 1,0 0-1,1 1 1,-1-1-1,0 0 0,1 0 1,-1 0-1,1 1 0,-1-1 1,1 0-1,-1 0 1,1 1-1,-1-1 0,1 0 1,-1 1-1,1-1 0,-1 1 1,-5 3-65,-25 12-5,0 2 0,-48 39 1,73-54 140,1 2 0,0-1 0,0 1 0,1 0 1,0 0-1,-1 0 0,2 0 0,-1 1 0,1-1 0,-1 1 1,2 0-1,-1 0 0,-2 9 0,5-15-29,0 1 1,-1-1-1,1 1 0,0-1 0,0 1 0,0-1 1,0 1-1,0-1 0,0 1 0,0-1 0,0 1 1,0-1-1,0 1 0,0 0 0,0-1 1,0 1-1,0-1 0,1 1 0,-1-1 0,0 1 1,0-1-1,0 1 0,1-1 0,-1 0 0,0 1 1,1-1-1,-1 1 0,0-1 0,1 0 0,-1 1 1,1-1-1,-1 0 0,1 1 0,-1-1 0,1 0 1,-1 0-1,1 1 0,-1-1 0,1 0 0,-1 0 1,1 0-1,-1 0 0,1 0 0,-1 0 0,1 0 1,-1 0-1,1 0 0,-1 0 0,1 0 0,0 0 1,3 0 87,1-1 0,-1 0 0,0 0 0,0 0 1,6-2-1,9-7-119,0 0 1,-1-1 0,0 0-1,25-23 1,4-1 28,-39 27-168,-7 7 82,0 0-1,0 0 1,0 0 0,0 0 0,1 0 0,-1 1-1,0-1 1,0 0 0,0 0 0,1 1-1,-1-1 1,0 1 0,1-1 0,2 0 0,-4 2 39,0-1 0,1 1 0,-1-1 0,1 1 0,-1 0 0,0-1 0,0 1 0,1-1 0,-1 1 0,0 0 0,0-1 0,1 1 0,-1-1 0,0 1 0,0 0 0,0-1 1,0 1-1,0 0 0,0 4 1,23 86 724,-21-85-570,1 0 1,-1 1-1,2-1 0,3 6 0,-3-5 73,-3-7-188,-1 0 0,1 1 0,-1-1 0,0 0 0,1 0 0,-1 1 0,1-1 0,-1 0 0,1 0 0,-1 0 0,1 0 0,-1 0 0,1 0 0,-1 0 0,0 0 0,1 0 0,-1 0 0,1 0 0,-1 0 0,1 0 0,-1 0 0,1 0 0,-1 0 0,1-1 1,-1 1-1,1 0 0,0-1 0,16-8 342,-11 7-231,80-45 116,29-14-572,-109 58 291,130-51-133,-133 53 104,-1 0 1,0 1-1,1-1 1,-1 1 0,1 0-1,-1-1 1,5 2-1,-6-1 74,-1 0 0,0 0 1,1 0-1,-1 0 0,1 1 0,-1-1 0,0 0 0,1 0 0,-1 1 0,1-1 0,-1 0 0,0 1 0,1-1 0,-1 0 0,0 1 0,0-1 0,1 0 0,-1 1 0,0-1 0,0 1 0,0-1 0,1 1 0,-1-1 0,0 0 1,0 1-1,0-1 0,0 1 0,0-1 0,0 1 0,0-1 0,0 1 0,0-1 0,0 1 0,0-1 0,0 0 0,0 1 0,0-1 0,0 1 0,-1-1 0,1 1 0,0-1 0,0 0 0,-1 1 0,1 0 1,-3 4 65,1 0 1,-1-1 0,0 1-1,0-1 1,-7 9 0,-7 9-92,19-21 78,1-1 0,-1 0 0,0 0 0,0 1 1,0-2-1,1 1 0,-1 0 0,4-1 0,12-2-29,1 0-1,-1-1 1,0-1 0,29-13 0,69-41-754,-114 59 694,-1-1 0,1 0 0,0 1 0,0-1 0,-1 1 0,1-1 1,0 1-1,0 0 0,2 0 0,-4 0 22,1 0 0,-1 0 0,1 0 0,-1 0 0,1 0 0,-1 1 0,1-1 0,-1 0 0,1 0 0,-1 0-1,1 1 1,-1-1 0,0 0 0,1 1 0,-1-1 0,1 0 0,-1 1 0,0-1 0,1 0 0,-1 1 0,1 0 0,-1 2-9,1 0 0,0-1 0,-1 1 0,1 0 0,-1 0 0,0 0 1,0 0-1,-1 5 0,2 16 15,3 14 83,-4-36-61,0-1 1,0 0-1,0 0 1,0 0 0,0 0-1,1 0 1,-1 0 0,0 0-1,1 0 1,-1 0 0,1 0-1,-1 0 1,1 0 0,0 0-1,-1 0 1,1 0 0,0 0-1,0 0 1,-1-1 0,1 1-1,0 0 1,0-1 0,0 1-1,0 0 1,0-1-1,0 1 1,0-1 0,0 0-1,0 1 1,0-1 0,0 0-1,0 0 1,1 1 0,-1-1-1,0 0 1,0 0 0,0 0-1,2-1 1,4 1 3,1-1-1,-1 0 1,0 0 0,10-4 0,351-99-359,-314 80 352,-73 29-784,1-1 786,-19 7 1,-73 35 221,92-37-159,0 1 1,1 0-1,-32 26 0,38-24 102,11-12-172,0-1-1,0 1 1,0 0-1,0 0 1,0 0-1,1 0 1,-1 0-1,0 0 0,0 0 1,0 0-1,0 1 1,0-1-1,1 0 1,-1 0-1,0 0 1,0 0-1,0 0 1,0 0-1,0 0 0,0 0 1,1 0-1,-1 0 1,0 0-1,0 0 1,0 1-1,0-1 1,0 0-1,0 0 1,0 0-1,0 0 0,0 0 1,1 0-1,-1 1 1,0-1-1,0 0 1,0 0-1,0 0 1,0 0-1,0 0 1,0 1-1,0-1 0,0 0 1,0 0-1,0 0 1,0 0-1,0 0 1,0 1-1,0-1 1,0 0-1,0 0 1,0 0-1,-1 0 0,1 0 1,0 0-1,0 1 1,0-1-1,0 0 1,0 0-1,26-7 8,-1-1 0,0-1-1,40-20 1,-42 18-25,2-1-23,61-25-324,-85 37 335,0-1 0,-1 1 1,1 0-1,0 0 0,-1 0 0,1 0 0,0-1 0,-1 1 1,1 0-1,0 0 0,-1 1 0,1-1 0,0 0 0,-1 0 1,1 0-1,0 0 0,-1 0 0,1 1 0,0-1 0,-1 0 0,1 1 1,-1-1-1,1 0 0,0 1 0,-1-1 0,1 1 0,-1-1 1,1 1-1,-1-1 0,0 1 0,1-1 0,-1 1 0,1 0 1,-1 0-1,2 3 25,0 1 1,0-1 0,-1 1 0,2 6-1,3 11-100,-4-19 125,0 1 0,0-1 0,0 0 0,0 1 0,1-1 0,-1 0 0,1 0 1,0-1-1,0 1 0,0-1 0,0 1 0,0-1 0,0 0 0,1 0 0,-1 0 0,1-1 0,0 1 0,5 1 0,-5-3 9,0 1 1,1 0-1,-1-1 1,1 0-1,-1 0 1,1-1-1,-1 1 1,0-1-1,1 0 1,-1 0-1,0 0 1,0-1-1,1 1 1,-1-1-1,7-4 0,13-11-38,-1-1 0,0-1 0,-1-1 0,-1-1-1,23-30 1,0-4-104,54-93 0,-51 74 183,74-122-315,-118 190 201,0 0 0,0 0 0,-1 0 0,0 0 0,2-10 0,-3 15 25,-1 1 0,0-1 0,0 0 0,1 0 0,-1 0-1,0 0 1,0 0 0,0 0 0,0 0 0,0 0 0,0 0-1,-1 0 1,1 1 0,0-1 0,0 0 0,-1 0 0,1-1-1,-1 2 6,1-1 0,0 1 0,-1 0 0,1 0 0,-1-1 0,1 1 0,0 0 0,-1 0 0,1 0-1,-1-1 1,1 1 0,-1 0 0,1 0 0,0 0 0,-1 0 0,1 0 0,-1 0 0,1 0 0,-1 0 0,1 0 0,-1 0-1,1 0 1,0 0 0,-1 1 0,-3 0 18,0 0-1,1 1 1,-1 0-1,1 0 1,-1 0-1,-3 3 1,-9 8 19,1 1 0,0 0 0,1 1 0,-15 21 0,-41 70 153,33-43 37,-52 121 0,77-149-77,-9 40-1,16-53-108,2-11-1,0-1 1,2 1-1,-1-1 1,1 1 0,1 11-1,0-21-12,0 1 0,0 0 0,0 0 0,0 0 1,0 0-1,1 0 0,-1 0 0,1 0 0,-1 0 0,1 0 0,0-1 0,0 1 0,0 0 1,0 0-1,0-1 0,0 1 0,0-1 0,1 1 0,-1-1 0,1 0 0,-1 1 0,1-1 1,-1 0-1,1 0 0,0 0 0,-1 0 0,1 0 0,0 0 0,0-1 0,0 1 0,0-1 0,-1 1 1,1-1-1,4 1 0,4-1 29,0 0 0,0-1-1,0 0 1,16-5 0,42-14-148,-46 13 73,77-29-43,34-10-202,-133 46 261,25-5-282,-24 5 279,-1 0 0,0 0 1,1 0-1,-1 0 0,0 0 0,1 0 1,-1 0-1,0 0 0,1 0 0,-1 0 1,1 0-1,-1 0 0,0 0 0,1 0 1,-1 0-1,0 0 0,1 0 1,-1 1-1,0-1 0,1 0 0,-1 0 1,0 0-1,1 0 0,-1 1 0,0-1 1,0 0-1,1 0 0,-1 1 0,0-1 1,0 0-1,1 1 0,-1-1 0,0 0 1,0 1-1,0-1 0,0 0 1,0 1-1,1-1 0,-1 0 0,0 1 1,0-1-1,0 0 0,0 1 0,0-1 1,0 1-1,0-1 0,0 0 0,0 1 1,0-1-1,-1 0 0,1 1 0,0-1 1,0 0-1,0 1 0,-1 0 0,-18 36-223,15-31 259,1-1 1,0 1 0,0 1-1,0-1 1,1 0 0,-1 1-1,2-1 1,-1 1-1,1-1 1,0 1 0,0 7-1,1-11-11,0-1 0,0 1 0,0 0 0,1 0 0,-1 0 0,1 0 0,0-1 0,0 1 0,0 0 0,0 0 0,0-1 0,0 1 0,1-1 0,0 1 0,-1-1 0,1 0 0,0 0 0,0 0 0,0 0 0,0 0 0,1 0 0,-1 0 0,0 0 0,1-1 0,-1 0 0,1 1 0,0-1 0,-1 0 0,1 0 0,0 0 0,0-1-1,4 2 1,1-2 14,0 0 0,-1-1 0,1 0-1,0 0 1,-1 0 0,1-1 0,10-4-1,53-26 47,-31 13-74,17-5-99,-26 12-60,-1-1-1,32-20 0,-57 31-138,-13 7-92,2-2 389,-1 0-1,0 1 1,1 0 0,-1 0-1,1 0 1,0 1 0,1 0 0,-1 0-1,1 0 1,0 1 0,0 0-1,1 0 1,0 0 0,0 0 0,0 1-1,1 0 1,-3 7 0,1-2 12,1 1 0,0-1 0,1 1 0,0 0 0,1 0 0,1 0 0,0 0 0,1 0-1,1 16 1,-1-27 3,0 0 0,0 0 0,1 0-1,-1 0 1,0 0 0,1 0-1,-1 0 1,1 0 0,0 0-1,0 0 1,0-1 0,0 1-1,0 0 1,0-1 0,0 1 0,0 0-1,1-1 1,-1 1 0,1-1-1,-1 0 1,1 0 0,-1 1-1,1-1 1,0 0 0,-1 0-1,1 0 1,0-1 0,0 1 0,0 0-1,0-1 1,0 1 0,0-1-1,2 0 1,1 0-5,-1 0 1,1 0-1,0-1 1,-1 0-1,1 0 0,-1 0 1,1 0-1,-1-1 1,1 0-1,-1 0 1,0 0-1,0 0 0,6-5 1,6-6-45,-1-1 1,-1-1-1,20-24 0,-2 2-215,-24 28 237,0 0 0,0-1-1,9-17 1,-15 24-25,-1 0-1,1 0 0,-1-1 1,1 1-1,-1 0 1,0-1-1,0 1 1,-1-1-1,1 1 1,-1-1-1,1 0 1,-1 1-1,0-1 1,-1 1-1,1-1 1,-2-4-1,2 6 11,-1 0 0,0 0 0,-1 0-1,1 0 1,0 1 0,-1-1 0,1 0 0,-1 1-1,1-1 1,-1 0 0,0 1 0,0 0 0,1-1-1,-1 1 1,0 0 0,0 0 0,-3-1 0,-2 0-5,1 0 0,-1 0 0,1 0 0,-8-1 0,0 2 28,1 1-1,0 0 0,0 1 0,0 0 0,0 1 0,0 0 0,-14 5 1,-4 0-66,6 0 209,21-4 219,15-1-125,212-19 513,-56 1-734,-144 15-78,-12 0 44,-1 0 0,1 1-1,-1 0 1,1 1-1,11 2 1,-20-2 33,0-1 0,-1 1 0,1 0 0,0 0 0,-1 0 0,1 0 0,-1 0 0,1 0 0,-1 0 0,0 1 0,1-1 0,-1 0 0,0 1 0,0-1 0,0 1 1,0-1-1,0 1 0,0 0 0,-1-1 0,1 1 0,0 0 0,-1 0 0,1 0 0,-1-1 0,0 1 0,0 0 0,1 3 0,-1 3 45,0 0 1,-1 0-1,1 0 0,-2 0 0,-1 9 0,2-15-66,1-1-1,0 1 0,0-1 0,0 1 1,0 0-1,0-1 0,0 1 0,0-1 1,0 1-1,0 0 0,1-1 0,-1 1 1,1 1-1,6-4-8,0 0 1,-1-1-1,1 0 1,-1 0-1,1-1 1,-1 0-1,0 0 1,10-6-1,24-11-74,-37 19 45,0 0-1,0 0 1,1 0 0,-1 0 0,0 0-1,1 1 1,-1 0 0,4 0 0,-6 0 45,0 0-1,1 0 1,-1 0 0,0 1 0,0-1 0,0 1 0,0-1 0,0 1-1,0-1 1,0 1 0,0 0 0,0-1 0,0 1 0,0 0 0,-1 0-1,1-1 1,0 1 0,0 0 0,-1 0 0,1 0 0,-1 0 0,1 0-1,0 0 1,-1 0 0,0 0 0,1 0 0,-1 2 0,3 10 78,0 0 0,1 25 1,-4-25-148,2 0 0,0 0 0,4 16 0,2 0-2682,-6-19-1440,-1 0 0,1 16 0,-2-13 1382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7:22.659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516 179 2144,'18'-57'6858,"-18"56"-6834,-1 1-1,1 0 1,0-1-1,-1 1 0,1 0 1,-1 0-1,1-1 1,-1 1-1,1 0 0,-1 0 1,1 0-1,-1 0 1,1 0-1,-1 0 0,1 0 1,-1 0-1,1 0 1,-1 0-1,1 0 1,-1 0-1,1 0 0,-1 0 1,0 0-1,1 0 1,0 0-1,-1 1 0,1-1 1,-1 0-1,1 0 1,-1 1-1,1-1 0,-1 0 1,1 1-1,0-1 1,-1 1-1,-2 3 82,5 0-13,-10 11 433,6-12-548,0 0 1,0 0-1,0 0 1,0 1-1,-1 4 1,2-4 33,0-1 0,0 0 1,-1 0-1,1 1 0,-1-1 1,-2 4-1,-7 15 214,9-19-153,1-1 0,-1 1 0,0 0 0,0 0 0,0 0 0,0-1 0,-1 0 0,-4 5 0,-9 10-43,6-2 122,-6 9 130,5-9-139,9-12-97,0 0 1,0-1-1,0 1 0,0-1 0,0 1 1,-1-1-1,1 0 0,-1 1 0,0-2 1,-3 3-1,-17 17 344,15-17-167,6-2-125,-1-1 0,1 1 0,-1-1-1,1 1 1,0 0 0,0 0 0,-1 0 0,-1 3 0,3-4-84,0 0-1,1-1 1,-1 1 0,0-1 0,0 0 0,1 1 0,-1-1 0,0 1 0,0-1 0,0 0 0,1 0 0,-1 0 0,0 1 0,0-1 0,0 0 0,0 0 0,0 0 0,-1 0 0,1 0 3,0-1-1,0 1 1,0 1 0,1-1 0,-1 0 0,0 0 0,0 0 0,0 0 0,0 1 0,0-1 0,0 0 0,0 1 0,0 0 0,-4 5 11,4-5-24,0 0-1,0 0 1,1 0-1,-1 0 0,0 0 1,0 0-1,0 0 1,-1 0-1,1 0 0,0-1 1,0 1-1,-2 0 1,-10 4 930,13-11-740,0 5-192,0 0 1,-1 0 0,1 0 0,0-1-1,0 1 1,0 0 0,1 0 0,-1-1-1,0 1 1,0 0 0,1 0-1,-1 0 1,0 0 0,1-1 0,-1 1-1,1 0 1,0-1 0,0 2-1,-1 0 0,0-1 0,0 1 0,0 0 0,0-1 0,1 1 0,-1 0 0,0-1 0,0 1 0,0 0 0,0-1-1,0 1 1,0 0 0,0-1 0,0 1 0,0 0 0,0-1 0,0 1 0,0 0 0,0-1 0,0 1 0,6-6 39,-6 5-46,1 1 0,-1-1 0,1 1 1,-1-1-1,1 1 0,-1-1 0,1 1 0,-1-1 1,0 1-1,1-1 0,-1 0 0,0 1 0,1-1 0,-1 1 1,0-2-1,1 1 5,-1 0 0,0 0 0,0 1 0,1-1 0,-1 1 0,0-1-1,1 0 1,-1 1 0,0-1 0,1 1 0,-1-1 0,1 1 0,-1-1 0,2 0 0,-2 0 10,1 1-1,-1-1 1,1 1 0,0-1-1,-1 1 1,1-1 0,-1 0-1,0 0 1,1 1 0,-1-1-1,1 0 1,-1 1 0,0-1-1,0 0 1,1-1 0,-3 6-29,0 0 1,1 0 0,-1-1 0,-1 1 0,1-1 0,-6 7 0,-22 26 115,13-19-103,11-13-42,2 1-1,-1 0 1,1-1 0,-1 2 0,1-1-1,-5 9 1,7-7-39,2-5 104,0-1 0,0 0 0,0 0-1,0 0 1,0 0 0,-1 0 0,1 0 0,-1 0 0,1 0 0,0 0-1,-1 0 1,0 0 0,1 0 0,-1 0 0,1-1 0,-2 2 0,1 0-16,-1-1 0,1 0 0,0 1 1,0-1-1,0 1 0,0-1 0,1 1 1,-1-1-1,0 3 0,0-2-4,0 0 1,0 0-1,0 0 0,0 0 0,0-1 0,0 1 0,0 0 0,-3 2 1,-15 12 205,18-15-177,-1 1-11,0-1 1,1 1-1,-1 0 1,1 0-1,-1 0 1,1 0-1,0 0 0,-1 2 1,-7 4 82,3-7-183,5 3 59,1 1 0,-1 0 0,1-1 0,0 1 0,0 0 0,1 7 1,-1-2-90,1-1 117,-1-7-5,0-1-1,0 1 1,0-1 0,0 1-1,0-1 1,0 1 0,-1 0 0,1-1-1,0 1 1,-1-1 0,1 1-1,-1-1 1,-1 3 0,1 7 164,1-9-189,0-1 1,0 1-1,0 0 1,0 0 0,0-1-1,-1 1 1,1 0-1,-1 1 1,0-1 15,1-1 0,-1 0 0,1 1 0,0-1 1,-1 0-1,1 1 0,0-1 0,0 0 0,0 1 0,0-1 0,0 0 1,0 1-1,1 0 0,0 11 513,-1 7-553,-1 17-57,2 0 1,2 0 0,12 62-1,-3-56 127,11 54 84,-22-83 162,-2-13-260,1 1 1,0-1 0,0 1 0,1 0-1,-1-1 1,0 1 0,1-1-1,-1 1 1,0-1 0,2 3 0,4 13-143,0-4 96,-5-10 73,0-1 0,0 1-1,0-1 1,1 1 0,-1-1-1,4 4 1,-5-5-67,1 0 35,-1 0 0,0 0 0,0 0 0,1 0 0,-1 0 0,0 0 0,1 0 0,-1 0 0,1 0 0,-1 0 0,1 0-1,0 0 1,-1 0 0,1-1 0,0 1 0,-1 0 0,1-1 0,0 1 0,1 0 0,18 11-91,-16-10-98,2 0 209,-1 1 1,0-1 0,1 0-1,-1 0 1,1-1 0,0 1-1,0-1 1,-1-1 0,8 1-1,-11 0 12,0-1-1,0 0 1,0 1-1,0-1 1,-1 1-1,1 0 1,0-1-1,0 1 1,0 0 0,-1 0-1,1 0 1,2 3 319,0 4 88,-22-8-327,0-1-1,-1-1 0,-34-8 1,-24-2-308,54 14 63,12 1-476,13 1 200,-2-2 406,1-1 0,0 0 0,-1 0-1,1 0 1,0 1 0,-1-1-1,1 0 1,0 0 0,0 0 0,0 0-1,0 0 1,0-1 0,0 1-1,1 0 1,-1 0 0,2 1 0,-1-1 19,0 0 1,0 0-1,-1 0 1,1 1 0,0-1-1,-1 0 1,1 1-1,-1 0 1,0-1-1,1 1 1,1 3 0,-2-3-16,0 0 1,0 0 0,0-1-1,0 1 1,1 0 0,-1 0-1,1-1 1,-1 1 0,1-1-1,0 1 1,-1-1 0,1 0-1,0 0 1,3 2 0,33 11 275,-20-8-321,-4-1 85,0-1 0,0-1 1,0 0-1,0 0 0,1-2 1,-1 0-1,17-1 0,5 1 84,-24 0-97,-1 0 0,1-1-1,0-1 1,0 0 0,15-4-1,-20 3 18,-1 0-1,1-1 0,-1 1 0,1-2 0,-1 1 0,0-1 0,0 1 0,10-10 0,9-15 1,-21 24-45,-1-1-1,0 1 1,1 0 0,0 1-1,0-1 1,0 1-1,1 0 1,7-5-1,-8 6 9,1-1-1,-1 0 0,1 0 0,-1 0 0,4-5 0,-4 4-4,-1 1 0,1 0 0,-1 0 0,1 1 0,0-1 0,8-3 0,-2 2 25,0 1 1,0 0 0,0 1-1,1 0 1,12-1 0,-18 2-78,-1 0 0,0 0 0,0 0 1,6-2-1,1-1 65,4-3 12,-13 6-19,0 0 1,0-1-1,0 1 0,1 1 1,-1-1-1,0 0 1,5 0-1,2-2 1,0 0-1,0 0 1,0 0 0,0-1-1,0-1 1,12-8-1,-1 1-22,14-8 116,-27 15-157,1 0 1,0 0-1,9-3 1,11-7-11,-2 5-180,-7 10 972,12-19-1185,-24 14 453,0 0 0,-1-1 0,0 1 0,0-1 0,0-1 0,-1 1 0,1-1 0,-2 0 0,6-9 0,3-9 137,13-37 0,-19 45-24,-4 8-76,0-1 0,2-15 0,-4 16-3,1 0 0,5-13-1,-3 12-12,-2 6-43,-1 0 1,1-1-1,-1 1 1,0 0-1,0 0 1,0-1-1,-1 1 1,0 0-1,0-1 1,0-4-1,0 8 41,1-1 0,-1 1 0,0-1-1,1 0 1,0 1 0,-1-1 0,1 1-1,0-1 1,0 1 0,0 0-1,1-2 1,2-4-128,1 0 21,-4 5 96,0 1 1,0-1 0,0 1-1,-1-1 1,1 1 0,0-1 0,-1 1-1,1-1 1,-1 0 0,1 0 0,-1 1-1,1-4 1,-1 5-18,0-1 0,0 0-1,0 1 1,1-1 0,-1 1-1,0-1 1,1 0 0,-1 1-1,0-1 1,1 1 0,-1-1-1,0 1 1,1-1 0,-1 1 0,1-1-1,-1 1 1,1 0 0,0-1-1,-1 1 1,1-1 0,-1 1-1,2 0 1,7-3 81,0 0-1,0-1 1,0 0-1,0-1 1,0 1-1,8-8 1,-4 6 101,-12 6-161,0 0-1,-1 0 1,1 0 0,-1-1 0,1 1 0,0 0 0,-1 0-1,1-1 1,-1 1 0,1 0 0,-1-1 0,1 1 0,-1 0-1,1-1 1,-1 1 0,1-1 0,0 0 0,6-4 26,-7 5-32,0 0 0,0 0-1,0 0 1,0 0 0,1 0 0,-1 0 0,0 0 0,0-1 0,0 1 0,0 0 0,0 0 0,0 0-1,0 0 1,1 0 0,-1 0 0,0 0 0,0 0 0,0 0 0,0-1 0,0 1 0,0 0-1,0 0 1,0 0 0,0 0 0,0 0 0,0 0 0,0-1 0,0 1 0,0 0 0,0 0-1,0 0 1,0 0 0,0 0 0,0 0 0,0-1 0,0 1 0,0 0 0,0 0 0,0 0 0,0 0-1,0 0 1,0 0 0,0-1 0,0 1 0,0 0 0,0 0 0,0 0 0,0 0 0,0 0-1,-1 0 1,1-2 0,23-7 59,-12 3-34,-9 4-28,0 1 0,0 0 1,0 0-1,0 1 0,0-1 0,0 0 1,0 1-1,3-1 0,-2 0 17,-1 1 1,1-1-1,-1 1 1,1-1-1,-1 0 0,1 0 1,-1 0-1,1 0 0,-1 0 1,0-1-1,0 1 0,3-3 1,-2 1-160,-1 1 20,-2 4 21,0-1 40,10 1 179,-9-2-107,-1 0-1,0 0 1,1 0-1,-1 0 0,1 0 1,-1 0-1,1 0 1,-1 0-1,0 0 1,1 0-1,-1 0 0,1 0 1,-1 1-1,0-1 1,1 0-1,-1 0 0,0 0 1,1 1-1,-1-1 1,0 0-1,1 0 1,-1 1-1,0-1 0,0 0 1,1 1-1,-1-1 1,0 1-1,0-1 0,1 0 1,-1 1-1,0-1 1,0 0-1,0 1 1,0-1-1,0 1 0,0 0 1,3 6 128,-3-4-112,1 0-1,0 0 0,-1 0 0,1-1 0,-1 1 0,0 4 0,2-2-267,-2-4 249,0-1 0,0 1 1,0 0-1,1-1 0,-1 1 0,0 0 1,0-1-1,1 1 0,-1 0 1,0-1-1,1 1 0,-1-1 1,1 1-1,-1-1 0,1 1 1,-1-1-1,1 1 0,1 0 91,-4 1-74,1-1 1,0 1-1,-1 0 0,1-1 0,0 1 1,0 0-1,0 0 0,0 0 1,0-1-1,-1 5 0,-4 8 21,-22 31 24,-23 44 149,31-56-334,22-91-74,4 35 61,0-5-31,-2-21-30,0 23 208,-2 0 0,0 0 0,-2 0 0,-1 0 0,-6-31 0,6 45 17,0 8-16,1 0 0,-1 1 0,0-1 0,0 0 0,0 0 1,0 1-1,0-1 0,-4-5 0,-3-5 227,-10-22 0,7 13-231,-13-22 323,23 44-315,0-1 0,1 1-1,-1-1 1,0 1 0,0 0 0,0-1-1,0 1 1,0 0 0,0 0 0,-2-3 0,-9-9 198,-35-57-102,42 60-150,1 4 77,1 1 0,-1-1 1,-8-9-1,12 15-44,0 0 0,0 0 0,-1-1 0,1 1 0,0 0 0,0 0 0,0-1 0,-1 1 0,1 0 0,0-1 0,0 1 0,0 0 0,0-1 0,0 1 0,0 0 0,0-1 0,0 1 0,0 0 0,0-1 0,0 1 0,0 0 0,0-1 0,0 1-1,0-1-5,0 1 0,0 0-1,0-1 1,0 1 0,0 0-1,0-1 1,0 1 0,0 0-1,0-1 1,0 1 0,0 0-1,-1-1 1,1 1 0,0 0-1,0 0 1,0-1 0,0 1-1,0 0 1,-1-1 0,1 1-1,0 0 1,0 0 0,-1 0-1,1-1 1,0 1 0,0 0-1,-1 0 1,1 0 0,0-1-1,-1 1 1,-4-4 31,0 0 0,0-1 0,0 0 0,0 0 0,1 0 0,0-1 1,0 1-1,0-1 0,-4-9 0,-12-27 76,19 41-91,1 0 0,-1 1 0,0-1-1,1 0 1,-1 0 0,0 0 0,0 1 0,0-1 0,1 0 0,-1 1-1,0-1 1,0 1 0,0-1 0,0 1 0,0 0 0,0-1 0,0 1-1,0 0 1,0 0 0,-1-1 0,1 1 0,0 0 0,0 0 0,0 0-1,0 0 1,0 0 0,0 1 0,0-1 0,0 0 0,-1 1 0,-6 0 84,6-1-123,0 0 0,0 1 0,0-1 1,0 1-1,0 0 0,1-1 0,-1 1 0,0 0 0,0 0 0,1 0 1,-4 3-1,-20 18 4,9-7-31,-11 7 180,-9 8-242,14-15 45,16-11 139,1 0-1,0 0 1,-1-1 0,0 1 0,0-1 0,0-1-1,-6 3 1,-3-1-113,1 1 0,0 1 0,0 0 0,1 1 0,-25 16-1,32-19-29,-5 3 64,1 0 1,1 0 0,-1 1 0,1 0-1,1 1 1,-1 0 0,-11 16-1,0 4-71,16-24 103,0 0 1,0 0 0,1 0 0,0 1-1,0-1 1,-4 12 0,-6 19-117,8-23 37,0 1 0,-5 27-1,7-26-24,-2 13 69,5-27 14,0 0 0,0 0 0,1 0 0,-1 0 1,0 0-1,0 0 0,0 0 0,1 0 0,-1 0 0,0 0 0,1 0 1,-1-1-1,1 1 0,0 0 0,-1 0 0,1 0 0,-1 0 1,1-1-1,0 1 0,0 0 0,0-1 0,0 2 0,9 4 51,-8-4-53,0 0-1,1-1 1,-1 1 0,1-1 0,-1 1 0,1-1-1,0 0 1,-1 0 0,1 0 0,0-1-1,0 1 1,0-1 0,4 1 0,45-3-34,52-10 1,61-22 24,-124 24 5,-15 2-5,-21 6 68,0 0-1,1 0 1,-1 1-1,1-1 1,10 0-1,-16 3-29,0 0 0,0-1 0,0 1 0,0 0 0,-1-1-1,1 1 1,0 0 0,0-1 0,-1 1 0,1 0 0,0-1 0,0 1-1,-1-1 1,1 1 0,-1-1 0,1 1 0,-1 0 0,1-1 0,-1 0-1,1 1 1,-2 0 0,-1 3 12,0-1 0,0 0-1,0 0 1,-6 4 0,-129 72 411,126-73-510,-44 20 299,49-23-264,0-1-1,0 0 1,1 0 0,-1 0 0,0-1-1,-8 1 1,28-12-741,18-5 703,1 2 1,38-12-1,-52 19-8,-12 4 28,36-10-227,-39 12 282,0-1-1,1 1 1,-1 0-1,0-1 0,1 1 1,-1 1-1,0-1 1,0 0-1,1 1 1,3 1-1,-6-2 12,-1 0 0,1 1-1,-1-1 1,0 0 0,1 1 0,-1-1-1,1 0 1,-1 1 0,1-1 0,-1 0-1,0 1 1,1-1 0,-1 1 0,0-1-1,1 1 1,-1-1 0,0 1 0,0-1-1,1 1 1,-1-1 0,0 1 0,0-1-1,0 1 1,0-1 0,0 1 0,0-1-1,0 1 1,0 0 0,0-1 0,0 1-1,0-1 1,0 1 0,0 0-1,-7 17 207,5-15-252,-11 22 192,-27 36 0,3-4 16,-55 91 9,42-63-101,2-3-214,42-72 65,1 0-1,0 1 1,1-1-1,0 1 1,-3 15-1,3-8 197,-9 19 0,12-35-158,0 1 0,0-1 0,0 1 0,0 0 0,1-1-1,0 1 1,-1 0 0,1 4 0,-2 11-8,2-18 41,0 0-1,-1 0 1,1 0-1,0 1 1,0-1 0,0 0-1,-1 0 1,1 0-1,0 0 1,-1 0-1,1 0 1,0 1-1,0-1 1,-1 0-1,1 0 1,0 0-1,-1 0 1,1 0-1,0 0 1,0 0-1,-1 0 1,1 0-1,0 0 1,-1 0-1,1-1 1,0 1-1,0 0 1,-1 0-1,1 0 1,0 0-1,0 0 1,-1 0-1,1-1 1,0 1-1,0 0 1,-1 0-1,1 0 1,0-1-1,0 1 1,0 0-1,-8-6-46,-2 0-49,3 4 82,0-1-1,0 0 1,1 0-1,-1 0 1,-6-6 0,7 6-19,0-1 0,1 1 0,-1 0 0,-1 1 0,-11-5 0,9 6 26,0-1 0,-1 1-1,-16 1 1,11 0-162,13 0 147,0 1 0,-1-1 0,1 1 0,0-1 0,0 1 0,0 0 0,-1 0 0,-2 2 0,-12 4-70,-11 8 82,23-12-8,0 0 0,-1 0 0,1 0 0,0-1 0,-11 3 0,11-4 13,-1 1 0,1-1 0,-1 0-1,0-1 1,1 1 0,-1-1 0,1-1 0,-1 1-1,0-1 1,1 1 0,-1-2 0,1 1 0,0-1 0,-10-3-1,3-1 32,-1 0-1,-19-5 1,19 7-24,1 0 0,0-1 0,-20-12 0,-8-6 52,24 14-51,0-1 1,0 0 0,-16-15 0,-1-9-167,28 28 105,1-1-1,0 1 1,0-1-1,0 0 1,1 0-1,0 0 1,0 0-1,-2-14 0,-3-3-50,6 14 116,0-1 0,0 0 1,1 1-1,0-1 1,1 0-1,2-21 0,-1-3-232,-1-46 415,0 79-177,0-1-342,6 7-263,-5-4 549,1 1 0,-1-1 1,0 1-1,0-1 0,0 1 0,0 0 0,1 1 1,9 5-224,-4-5 266,1 0 1,-1 0-1,0-1 0,0 0 0,1 0 1,-1-1-1,0 0 0,12-2 0,-1-1 67,0 0-1,22-8 0,-38 10-88,0 0 0,0 1-1,1-1 1,-1 1-1,0 0 1,0 0-1,1-1 1,-1 2-1,0-1 1,0 0 0,1 0-1,-1 1 1,0-1-1,0 1 1,0 0-1,1-1 1,-1 1-1,0 0 1,0 0 0,0 1-1,0-1 1,-1 0-1,3 3 1,-1-1 41,0 0-1,-1 0 1,1 0 0,-1 0 0,0 1 0,0-1-1,0 1 1,-1 0 0,1 0 0,-1-1-1,0 1 1,1 7 0,1 8 20,-1 0 0,-1 0 0,-1 0 1,-4 29-1,-2-9 95,-12 45 0,13-64-126,0 1 0,1 0 1,-1 39-1,2-35 3,3-21-7,-1-1 0,1 1 0,-1 0 1,1 0-1,0-1 0,1 7 0,-1-10-11,0 2-5,0-1 0,0 0 0,1 0 0,-1 1 0,0-1 0,0 0 0,1 0 0,-1 1 0,1-1 0,-1 0 0,1 0 0,-1 0 0,1 0 0,0 0 0,0 0 0,-1 0 0,1 0-1,0 0 1,0 0 0,0 0 0,0 0 0,0-1 0,0 1 0,0 0 0,0-1 0,2 1 0,7 4 65,0 0-1,1-1 1,-1 0-1,1-1 1,16 3 0,-3-1 79,-10-3-197,-12-2 46,-1 0 0,1 0 0,-1 0 0,1 0 0,-1 0 0,1 0 0,-1 1 0,1-1 0,2 2 0,9 2 1391,-11-4-1293,2-13-209,0 1 1,2-23-1,-4 24 62,66-370-479,-24 153 652,-43 216-54,0-1 1,-1-17-1,-1 5-375,6-15 338,-5-158 528,0 197-550,0-1 1,0-1-1,0 1 0,0-1 0,-1 1 1,1 0-1,-1-1 0,1 1 1,-1 0-1,0-1 0,0 1 1,0 0-1,0 0 0,0 0 1,0 0-1,-4-4 0,5 6-9,0-1 0,0 1 0,-1 0 0,1 0 0,0-1 0,-1 1 0,1 0 0,0 0 0,-1 0 0,1-1 0,0 1 0,-1 0 0,1 0 0,0 0 0,-1 0 0,1 0 0,-1 0 0,1 0 0,0 0 0,-1 0 0,1 0 0,0 0 0,-1 0 0,1 0-1,-1 0 1,0 0 0,-12 6-31,4-2-45,-3-1 122,9-1-161,-1-1 0,1 0 0,-1-1 0,1 1 0,-8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0:16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75 754 2912,'-14'12'8586,"14"-12"-8384,0 1-1,0-1 1,0 1 0,0-1-1,1 1 1,-1-1-1,0 1 1,0-1-1,1 1 1,-1-1-1,0 1 1,0-1-1,1 1 1,-1-1 0,1 0-1,-1 1 1,0-1-1,1 0 1,-1 1-1,1-1 1,-1 0-1,1 0 1,-1 1 0,1-1-1,0 0 1,1 2-20,0-1 1,0 0-1,-1 0 1,1 0 0,0-1-1,0 1 1,0 0 0,0-1-1,3 1 1,-3-1-116,1 0 1,-1-1 0,0 1-1,1-1 1,-1 0 0,0 1-1,1-1 1,-1 0 0,0 0-1,0-1 1,0 1 0,0 0 0,0-1-1,0 1 1,0-1 0,0 1-1,2-4 1,-2 3-25,0-1 1,0 0-1,0 1 0,0-1 1,-1 0-1,1 0 1,-1 0-1,0 0 0,0 0 1,0-1-1,1-4 0,-1 1 9,-1 0 0,0 0-1,0 0 1,0 0-1,-3-13 1,3 19-57,0 0 0,-1 0 0,1 0 0,0 0 0,-1 0 0,1 0-1,-1 0 1,0 0 0,1 0 0,-1 0 0,0 0 0,1 1 0,-1-1 0,0 0 0,0 0 0,0 0 0,-1 0 0,1 1-13,-1-1 0,1 1 0,0 0 0,-1-1 0,1 1 0,0 0 0,-1 0 0,1 0 0,0 0 0,0 1 0,-1-1 0,1 0 0,0 0 0,-1 1 1,1-1-1,0 1 0,0-1 0,-3 2 0,-6 5 40,1 0 0,-1 0-1,1 1 1,0 0 0,1 1 0,0 0 0,0 0 0,-10 18 0,15-21 23,0-1-1,0 1 1,1-1-1,-1 1 1,2 0-1,-1 0 1,1 0-1,-1 0 1,2 1 0,-1-1-1,1 0 1,0 9-1,1-4 110,0 0 0,1 0 1,0 0-1,1 0 0,8 20 0,-9-26-100,0-1 0,0 0 1,0 0-1,1 0 0,0 0 0,-1 0 1,1-1-1,1 1 0,-1-1 0,1 1 1,-1-1-1,9 5 0,-9-7-6,0 1 0,0-1 0,0 0 0,1 1 0,-1-2 0,1 1 0,-1 0 0,1-1 0,-1 1-1,1-1 1,-1 0 0,1 0 0,-1 0 0,1-1 0,-1 1 0,1-1 0,-1 0 0,6-2 0,18-9 152,39-23 0,-27 13-136,4 0 5,82-49 183,-107 59-206,-1-1 1,0 0 0,-1-1 0,27-31 0,-20 14-28,-1-2 0,-1 0 0,-2-2 0,25-61 1,-14 19-82,-4-1 1,-3-1 0,15-93-1,-36 149-31,1-24 0,-3 46 49,0 0 0,0 1 0,0-1 0,0 1 0,0-1 0,0 0 0,0 1 0,0-1 0,-1 0 0,1 1 0,0-1 0,0 1 0,0-1 0,-1 0 0,1 1 0,0-1 0,-1 0 0,0 1 18,1 0 1,0 0 0,0 0 0,-1 0-1,1 0 1,0 0 0,0 0 0,-1 0 0,1 0-1,0 0 1,-1 0 0,1 0 0,0 0-1,0 1 1,-1-1 0,1 0 0,0 0 0,0 0-1,0 0 1,-1 0 0,1 1 0,0-1-1,0 0 1,0 0 0,-1 1 0,1-1 0,-13 21-438,2 8 409,0 0 0,2 1 0,-9 52 1,1-3 97,-10 17 31,-5-1-1,-61 130 1,-41 49 181,16-42-252,91-180 83,-11 14 110,-49 69 0,81-128-482,6-5 16,0-3-12,13-10-94,57-36 205,-42 28 225,37-29 1,-15 0 141,86-108 1,-94 103-166,-2-2 0,36-65 0,46-134 261,-13-2-262,-78 194-57,2 2-1,41-56 1,2 15 26,-56 78-491,-22 39 257,-86 194 815,-8 43-250,4-3 58,-11 27-90,77-212-278,-52 89 0,63-129-29,-65 99 54,67-104-53,10-16 49,1 0 0,-1 0 0,0 0 0,0 0 0,-7 7 0,4-6 44,0 0-275,8-12-471,3 0 568,0 0 0,0 0 0,0 1 0,1-1-1,0 1 1,0 1 0,8-7 0,-6 5 61,17-16 26,-2-1 0,-1 0-1,-1-2 1,-1-1 0,30-53-1,-18 24 215,34-58-211,-54 97 8,1 0-1,0 1 1,1 0-1,21-17 1,-10 13 59,0 2-1,1 0 1,37-17-1,89-33 376,-112 51-322,-8 3 37,37-22 1,-56 28-101,0 0 0,-1-1-1,0-1 1,-1 0 0,13-14 0,-18 16-16,0 1 1,-1-1-1,0-1 0,-1 1 1,0-1-1,0 1 1,0-1-1,-1 0 0,-1-1 1,0 1-1,0 0 1,1-13-1,-3 20-32,0-1 0,0 0 0,0 1 0,0-1 0,0 0 0,-1 1 0,1-1 0,-1 1 0,0-1 0,-1-3 0,2 5-14,-1 1 1,1-1 0,-1 0 0,1 0 0,-1 0 0,1 1-1,-1-1 1,0 0 0,1 0 0,-1 1 0,0-1 0,0 1 0,1-1-1,-1 1 1,0-1 0,0 1 0,0-1 0,0 1 0,0 0 0,0-1-1,1 1 1,-1 0 0,0 0 0,0 0 0,0-1 0,0 1-1,0 0 1,0 0 0,0 1 0,0-1 0,0 0 0,0 0 0,0 0-1,-1 1 1,-5 2-24,0 1 0,0 0 0,0 0 0,1 1 0,-1 0 0,-10 10 0,-6 6 86,-4 2 27,-27 31 1,10-9-113,38-40 42,0 1-1,1 0 0,0 1 1,0-1-1,0 1 0,1 0 1,0 1-1,1-1 1,-4 9-1,6-13-3,0-1 0,1 1 0,-1 0 0,1-1 0,-1 1 0,1 0 1,0 0-1,0-1 0,0 1 0,1 0 0,-1-1 0,0 1 0,1 0 0,0-1 0,0 1 0,0 0 0,0-1 0,0 1 1,0-1-1,1 0 0,-1 1 0,1-1 0,0 0 0,-1 0 0,1 0 0,0 0 0,0 0 0,0-1 0,1 1 0,3 2 1,2 1 57,0-1 1,1 1 0,-1-2 0,1 1 0,0-1-1,0 0 1,0-1 0,0 0 0,0-1 0,0 1-1,1-2 1,-1 0 0,1 0 0,-1 0 0,0-1 0,1 0-1,-1-1 1,0 0 0,0-1 0,16-7 0,52-26 106,-34 15-117,85-30 0,-115 48-82,0 1 0,1-1 1,-1 2-1,1 0 1,-1 1-1,1 0 1,-1 1-1,0 0 1,17 4-1,-14-2 123,0 0 0,27 0 0,-41-4 75,-6-2-49,-8-1 0,-22-3-7,14 3-299,-29-3 1,42 7 154,0 0-1,0 0 1,0 0 0,0 1 0,0 0-1,0 1 1,-13 3 0,12-1-26,-4 0 1,0 0 0,1 1 0,-19 11 0,27-13 29,-1-1 0,0 1 0,1 0 0,0 1 0,0-1-1,0 0 1,0 1 0,1-1 0,-1 1 0,1 0 0,0 0-1,0 0 1,0 0 0,-1 6 0,2-7 43,0 0-1,1 0 1,-1 0 0,1 0 0,0 0-1,0 0 1,0 0 0,0 0 0,1 0-1,-1 0 1,1 0 0,0 0-1,-1 0 1,4 5 0,-2-4-10,1 1 0,-1-1 0,1 0 0,1 1 0,-1-1-1,0-1 1,1 1 0,5 4 0,-3-3 14,1-1-1,-1 1 1,1-1-1,0-1 0,0 1 1,1-1-1,-1 0 1,1-1-1,-1 0 1,1 0-1,13 1 1,4-3 72,0-1 1,0-1 0,0-2 0,-1 0 0,1-2 0,-1-1 0,-1 0 0,1-2 0,-1-1 0,37-21 0,-46 22-74,-1-1 0,0 0 0,0-1 0,-1-1 0,0 0 0,-1 0 0,-1-1 0,0 0 0,14-25 0,2-12 67,31-79-1,-46 102-29,-6 13-52,106-269-341,-94 227 311,-16 50-38,1 0-1,-2-1 0,1 1 0,-1 0 0,0 0 0,-1-11 0,1 16 45,0 0 1,0 1-1,0-1 0,0 1 0,0-1 0,-1 1 1,1-1-1,0 1 0,0-1 0,0 0 0,-1 1 0,1-1 1,0 1-1,-1-1 0,1 1 0,0 0 0,-1-1 1,1 1-1,0-1 0,-1 1 0,1 0 0,-1-1 1,1 1-1,-1 0 0,1-1 0,-1 1 0,1 0 1,-1 0-1,1 0 0,-1-1 0,0 1 0,1 0 1,-1 0-1,1 0 0,-1 0 0,1 0 0,-1 0 1,0 0-1,1 0 0,-1 0 0,1 0 0,-1 1 1,1-1-1,-1 0 0,1 0 0,-1 0 0,1 1 0,-2-1 1,-1 2-24,0 0 0,0-1 1,0 2-1,0-1 0,0 0 1,-2 3-1,0 0 37,0 1 1,1-1-1,0 1 1,0 0 0,1 0-1,0 0 1,-4 10-1,1-3 25,-13 33-21,2 1 1,2 0 0,-15 77-1,-2 153 350,31-264-257,1 1 0,0-1-1,1 1 1,0-1 0,1 1-1,1-1 1,4 15 0,-6-27-70,-1 1 1,0-1-1,1 0 1,0 1 0,-1-1-1,1 0 1,0 0 0,-1 1-1,1-1 1,0 0-1,0 0 1,0 0 0,0 0-1,0 0 1,0 0 0,0-1-1,1 1 1,-1 0-1,0 0 1,0-1 0,1 1-1,-1-1 1,0 1 0,1-1-1,-1 1 1,0-1-1,1 0 1,-1 0 0,1 0-1,-1 0 1,1 0 0,-1 0-1,0 0 1,1 0-1,1-1 1,7-2 69,0-1-1,-1 0 1,1-1-1,16-10 1,-10 6-77,28-18-66,0-2 0,-2-2 0,-1-2 0,-1-1 0,-2-2 0,58-72 0,-78 86-99,26-26 0,-43 48 135,-1-1-1,1 0 0,0 0 0,0 0 0,-1 1 1,1-1-1,0 0 0,0 1 0,0-1 0,0 1 1,0-1-1,0 1 0,0-1 0,0 1 0,0 0 1,0 0-1,0-1 0,0 1 0,0 0 0,0 0 1,0 0-1,0 0 0,0 0 0,0 0 0,2 1 1,-2 0-7,0 0 1,0 0-1,1 0 0,-1 0 1,0 0-1,0 1 1,0-1-1,-1 0 1,1 1-1,0-1 1,0 1-1,-1-1 1,1 1-1,-1-1 0,1 1 1,-1-1-1,1 3 1,1 14-8,0 0 0,-2 0 0,0 0 0,0 0 0,-2-1 0,0 1 0,-6 20 0,6-27 75,-1 1 0,-1-1 0,0 0 0,-1 0 0,0 0 0,-1 0 0,0-1 0,0 0 0,-9 10 0,13-17-45,-1-1 0,0 1-1,0-1 1,0 1-1,0-1 1,0 0-1,-1 0 1,1 0-1,-1-1 1,1 1-1,-1-1 1,1 0-1,-1 0 1,0 0-1,0 0 1,-4 0 0,-6-1-4,0 0 1,0 0 0,-15-3 0,5 0-91,11 1 105,0 0 1,-19-7 0,-8-1-335,30 9 16,31 2 361,120-9 350,47-4 42,-138 5-442,-23 3-1038,41-1-1,-57 3-5457,-26-15-7578,6 9 11490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0:16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52 8800,'-55'-17'2842,"42"12"-1456,11 2-683,7 1 547,35 5 1731,192-4 1982,113-10-3510,-235 8-1367,67-5-1207,-99 5-2498,-14 2-4767,-38 0 5304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0:16.1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1 5984,'2'3'8312,"-2"12"-5320,-4 19-990,-4-3-890,-2 0 0,-1-1 0,-27 51 0,18-39-984,16-34-401,-3 6-208,7-14 383,0 0 1,0 0 0,0 0 0,-1 3-1944,1-3 1944,0 0 0,0 0-1,0 0 1,0 0 0,0 1 0,0-1 0,0 0 0,0 0-1,0 0 1,0 0 0,0 0 0,0 0 0,0 1-1,0-1 1,1 1-1069,6-3-1927,5 1 1056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0:16.1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149 5 7456,'-3'-4'2936,"6"4"-1227,-2 0-1511,-1 1 0,1-1 1,0 1-1,-1-1 0,1 1 1,-1-1-1,1 1 0,-1 0 0,1-1 1,-1 1-1,1 0 0,-1-1 0,1 1 1,-1 0-1,0 0 0,1 0 1,0 5 545,-1-1 0,1 0 0,-1 0 0,0 0 0,0 0 0,-2 10 1,-9 32 2015,9-39-2239,-7 17 103,0 0 0,-1 0 1,-20 32-1,14-27-2710,-13 34 0,26-55 211,0-1 0,-1 0 0,0 0 0,-5 8 0,-9 11-2461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0:16.1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382 0 2912,'-3'3'7553,"-12"6"-6280,1-4-851,1 1-1,-1 0 1,1 1-1,0 0 1,0 1-1,1 1 1,0 0 0,-12 13-1,-12 13 657,-33 44 0,33-36-623,26-31-262,1 1 0,0-1 0,1 2-1,1-1 1,0 1 0,1 0-1,0 1 1,-5 23 0,4-5 80,1 0 1,-2 63-1,7-70-129,3 1 0,0-1 0,1 0 0,2 0 0,0 0 0,2-1 0,1 1 0,1-1 0,1-1 0,1 0 0,1-1 0,1 0 0,26 34 0,-29-45-237,-6-5-780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0:16.1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12 3552,'-3'-12'5248,"3"13"-4187,6 16 163,-1 0 0,0 0 0,-2 0 0,4 36 0,-6 73 552,-2-70-867,-11 144 338,5-130-958,5-43-83,-2 0 0,-8 32 1,12-59-421,-1 0 1,1 0 0,0 0-1,-1 0 1,1 0 0,0 0-1,-1 0 1,1 0 0,0 0-1,0-1 1,-1 1 0,1 0-1,0 0 1,-1 0 0,1 0-1,0 0 1,0-1 0,-1 1-1,0-1-852,1 1 853,0-1-1,0 1 1,0 0 0,-1-1-1,1 1 1,0 0 0,0-1-1,0 1 1,0-1 0,-1 0-258,0 0 1,1 0-1,-1 0 1,1 0-1,-1 0 1,1-1-1,-1 1 1,1 0-1,0-1 1,-1 1 0,1 0-1,0 0 1,0-2-1,6-18-2569,-1-9 571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0:16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390 10 4224,'0'0'45,"-1"-1"0,1 1 0,0 0 0,0-1 0,0 1 0,0 0 0,0-1 0,0 1 0,0 0 0,0-1 0,0 1 0,0 0 0,0 0 0,1-1 0,-1 1 0,0 0 0,0-1-1,0 1 1,0 0 0,0-1 0,1 1 0,-1 0 0,0 0 0,0-1 0,0 1 0,1 0 0,-1 0 0,0-1 0,0 1 0,1 0 0,-1 0 0,1 0 0,0 0 5,-1 0 0,1 0-1,-1 0 1,1 0 0,0 1-1,-1-1 1,1 0 0,-1 1-1,1-1 1,0 0 0,-1 1-1,1-1 1,-1 1 0,1 0 0,2 2 128,-1-1 0,0 1 0,0-1 0,0 1 1,0 0-1,2 6 0,-4-6 101,1 0-1,-1 0 1,0 0-1,0 0 1,0 0-1,0 0 1,0 0-1,-1 0 1,1 0-1,-1 0 1,0 0-1,-1 4 1,-19 36 1933,15-33-1789,1-1-265,-1 0 1,0-1 0,-1 0-1,0 0 1,0 0-1,-1-1 1,0 0 0,0-1-1,0 0 1,-1 0-1,0 0 1,0-1 0,0-1-1,-1 0 1,0 0-1,1-1 1,-17 4-1,17-5-86,0 0-1,-1-1 0,1 0 0,-1 0 0,1-1 0,-1-1 0,0 1 1,1-1-1,-1-1 0,1 0 0,0 0 0,0-1 0,0 0 0,0-1 0,0 0 1,0 0-1,1-1 0,0 0 0,-10-7 0,15 8-63,0 1-1,-1 0 0,1-1 1,0 0-1,1 0 1,-1 0-1,1 0 1,0 0-1,0 0 1,0 0-1,0-1 1,0-4-1,1 6-37,0 0 0,1 0 0,0 0 1,-1 0-1,1 1 0,0-1 0,1 0 0,-1 0 0,0 0 0,1 0 1,0 1-1,0-1 0,0 0 0,0 0 0,0 1 0,0-1 0,0 1 1,1-1-1,0 1 0,-1 0 0,5-5 0,1 1-48,0 0-1,1 1 0,0-1 1,0 1-1,0 1 1,18-8-1,0 3-78,30-8 0,-42 14 90,-1 1-1,1 0 1,0 0-1,0 2 1,0 0-1,1 0 1,20 4-1,-26-2 164,0-1-1,-1 2 0,1-1 1,-1 1-1,1 1 0,-1-1 0,-1 1 1,1 1-1,0 0 0,-1 0 1,0 0-1,0 1 0,7 8 1,-9-9 52,-1 1 1,0 0-1,-1 0 1,0 0-1,0 1 0,0-1 1,0 1-1,-1-1 1,0 1-1,-1 0 1,2 13-1,-1 6 564,-3 48-1,1-65-598,-2 28 302,-2-1 0,-1 0-1,-13 47 1,13-64-303,-1-1 0,-1 0 0,-1 0 0,-1 0 0,0-1 0,-1-1 0,-23 30 0,23-35-285,3-2-81,0 0 1,-1 0-1,0-1 0,0-1 0,-1 1 1,0-1-1,-11 6 0,20-13 188,0 0-1,0 0 0,0 0 1,0 0-1,-1 1-531,1-1 531,0 0 1,0 0-1,0 0 1,0 0-1,0 0 1,-1 0-1,1 0 1,0 0-1,0 0 1,0 0-1,0 0 1,0 0-1,0 0 1,0 0-1,0 0 1,-1 0-1,1 0 1,0 0-1,0 0 1,0 0-1,0 0 1,0 0-1,0 0 1,0-1-1,0 1 1,0 0-1,-1 0-531,1 0 531,0-1 1,0 1-1,0 0 0,0 0 1,0 0-1,0 0 1,0 0-1,0 0 1,0 0-1,0 0 1,0-1-1,5-6-4742,17-3-1322,-2-1 3932,3-10-340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0:16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458 0 5824,'0'0'1866,"-4"6"-484,-8 14 1184,3-6-940,-17 24 0,5-16-478,0 0-1,-40 29 1,-14 14 182,53-41-994,1 0 0,1 1 0,1 0 0,2 2 0,-22 43 0,19-28-95,3 0 1,1 1-1,-12 54 1,25-86-215,1 0-1,0 0 1,1 0 0,0 1 0,1-1 0,0 0 0,3 16 0,-2-21 15,0-1 0,1 0 0,-1 1 0,1-1 0,0 0 0,1 0-1,0 0 1,-1 0 0,1-1 0,1 1 0,-1-1 0,1 0 0,0 0 0,0 0 0,0 0 0,8 5 0,-2-3 41,1 0 0,-1-1 0,1 0 0,0 0 0,1-2 0,-1 1 0,1-1 0,0-1 0,17 1 0,-18-2-59,0 0 0,0-1 1,0-1-1,0 0 1,0 0-1,-1-1 1,1 0-1,0-1 0,-1-1 1,16-6-1,-21 8-52,0-1 0,0-1-1,0 1 1,-1-1 0,1 0-1,-1 0 1,0 0 0,0 0-1,4-6 1,-7 9 14,0-1 0,0 1-1,0-1 1,-1 1 0,1-1 0,0 0 0,0 1-1,-1-1 1,1 0 0,-1 0 0,0 1 0,1-1-1,-1 0 1,0 0 0,0 0 0,0 1 0,0-1-1,-1 0 1,1 0 0,0 0 0,-1 1 0,1-1-1,-1 0 1,0 1 0,1-1 0,-1 0 0,0 1-1,0-1 1,0 1 0,0-1 0,0 1-1,-3-2 1,1 0-36,-1 0 1,1 1-1,-1-1 0,0 1 0,0 0 0,0 0 0,0 1 1,-1-1-1,1 1 0,0 0 0,-1 0 0,1 0 0,-6 0 1,-10 0-115,-32 3 0,41-2 128,-46 8-191,42-5 118,-1-1-1,-18 1 1,30-3-618,14-5-3927,13 2 772,11-2 1274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0:16.1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17 5728,'-37'-16'11837,"37"16"-11618,2 4 1004,1-2-1017,0 0 0,0 0-1,0 0 1,0-1-1,1 1 1,-1-1 0,0 0-1,1 1 1,-1-2-1,1 1 1,4 0-1,43 1 644,-38-2-661,290-14 756,-256 13-1269,-48 2 344,0-1 1,0 1-1,-1 0 0,1-1 1,0 1-1,0 0 1,0 0-1,0 0 0,0 0 1,0 0-1,0 1 0,0-1 21,-24 28 349,2 0 1,-27 46-1,-30 68 34,16-24-35,-17 30-421,53-94 34,15-28-1185,23-18-5811,-8-9 6204,-1 0 327,0 0 0,1 0 1,-1 0-1,0 0 1,0 0-1,1 0 0,-1 0 1,0 0-1,0 0 1,1-1-1,-1 1 0,2-2 1,2 0-270,0 0 1,0-1-1,0 1 1,0-1 0,6-6-1,-1 0-506,-1 0 0,8-13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0:16.1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11 5312,'-6'-11'1212,"7"13"291,13 20 944,4 5 30,26 54 0,7 11 436,-2-24-1285,12 19-12,-52-72-1338,-1 0 0,0 1 0,-1 0 0,6 22 0,-6-10-13,-1 1 0,-1 0 0,-1 1 0,-1 36 0,-3-43-178,-1 1 0,-2-1-1,0 1 1,-1-1 0,-15 45 0,-2-16-53,-31 55 1,-36 48-174,32-68-886,-92 105-7896,80-113 868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7:3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2976,'1'-4'11845,"4"20"-11098,0 0-1,-1 0 1,-1 1 0,-1 0 0,0 30-1,3 15 144,32 453 2828,-29-219-2438,-8-296-1030,-6-5 625,-22-129-964,27 127 125,-8-55-113,3 0 1,3-73-1,5 95 43,10-48-1,20-43-301,-20 90 315,-4 14-9,1 0 0,1 1 1,2 0-1,0 1 1,2 0-1,18-24 1,-18 30 8,0 1 0,2 0 0,0 1 0,1 1 1,1 1-1,0 0 0,33-19 0,-35 25 16,1 1 0,0 0-1,0 1 1,0 1 0,1 1-1,18-3 1,-32 7-4,0 1 1,0 0-1,-1 0 0,1 0 1,0 0-1,0 1 0,-1 0 0,1-1 1,0 1-1,-1 0 0,1 1 1,-1-1-1,0 1 0,1-1 1,-1 1-1,0 0 0,0 0 1,0 1-1,0-1 0,0 1 1,0-1-1,-1 1 0,1 0 1,-1 0-1,0 0 0,0 0 1,2 6-1,3 4 10,-1 2 1,0-1-1,-1 1 0,-1 0 1,3 19-1,-3-15 60,-2 0-1,0 1 1,0-1 0,-2 0-1,-1 1 1,0-1-1,-7 33 1,5-43-45,1 1-1,-1-1 1,0 0 0,-1 0 0,0-1-1,-1 1 1,0-1 0,0 0 0,0 0-1,-1-1 1,0 1 0,-1-1 0,0-1-1,0 1 1,0-1 0,-1 0-1,-14 8 1,1-5 24,-1-1-1,1-1 0,-1-1 1,-31 5-1,3 0-44,35-8-1,-27 1 0,30-3 31,0 0 1,-23 6-1,34-6-57,-1-1-4,0 0 0,0 1 0,0 0 0,0-1-1,0 1 1,0 0 0,0 0 0,0 0 0,-3 3 0,5-3 36,-1 0 1,1-1-1,0 1 0,-1 0 1,1 0-1,0 0 0,0 0 1,0 0-1,0 0 0,0 0 1,0 0-1,0 0 0,0 0 1,0 0-1,0-1 0,0 1 1,0 0-1,1 0 0,-1 0 1,0 0-1,1 0 1,-1 0-1,1-1 0,-1 1 1,1 0-1,0 1 0,6 8 145,0 1 0,1-1 0,0 0-1,19 17 1,1 2 118,80 99 514,17 18 222,-96-112-806,-15-18-137,19 18-1,-25-27-145,0 1 1,0 0-1,-1 0 0,12 17 1,-17-9-5519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1:01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527 44 1472,'0'0'18,"0"0"1,0 0-1,0-1 1,0 1-1,0 0 0,0 0 1,0 0-1,0 0 1,0 0-1,0 0 0,0 0 1,0 0-1,0 0 1,0 0-1,1 0 0,-1 0 1,0 0-1,0 0 1,0 0-1,0 0 0,0 0 1,0 0-1,0 0 1,0 0-1,0 0 0,0 0 1,1 0-1,-1 0 1,0 0-1,0 0 0,0 0 1,0 0-1,0 0 1,0 0-1,0 0 0,0 0 1,0 0-1,0 0 1,0 0-1,0 0 0,1 0 1,-1 0-1,0 1 1,0-1-1,0 0 0,0 0 1,0 0-1,0 0 1,0 0-1,0 0 0,0 0 1,0 0-1,0 0 1,0 0-1,0 1 49,0-1 0,1 0 0,-1 1 0,0-1 1,0 0-1,0 0 0,1 1 0,-1-1 0,0 0 0,0 0 0,1 0 0,-1 0 0,0 1 1,0-1-1,1 0 0,-1 0 0,0 0 0,1 0 0,-1 0 0,0 0 0,1 0 0,-1 0 0,0 0 1,1 0-1,-1 0 0,0 0 0,1 0 0,-1 0 0,0 0 0,0 0 0,1 0 0,0 0 1,2-1 380,1-1-1,0 2 1,-1-1 0,1 0 0,0 1 0,0-1 0,0 1 0,-1 0 0,1 1 0,0-1 0,0 0 0,0 1 0,-1 0 0,8 3 6000,-11-5-6296,0 0 1,0 1-1,0-1 0,-1 0 1,1 1-1,0-1 0,0 0 0,-1 1 1,1-1-1,0 1 0,-1-1 1,1 0-1,0 1 0,-1-1 0,1 1 1,-1-1-1,1 1 0,-1-1 0,1 1 1,-1 0-1,1-1 0,-1 1 1,0-1-1,1 1 0,-2-1 0,-20-5 19,16 5 110,-34-8 84,0 2 0,-1 2 1,-49 0-1,3 9-293,76-3-114,0 1 0,-1 0 0,1 1-1,1 1 1,-21 8 0,19-6 25,1 0-1,0 1 1,-17 14 0,23-17 15,1 0-1,0 0 1,0 1-1,0 0 1,1 0-1,0 0 1,-1 0-1,2 0 1,-1 1-1,-3 9 1,-1 9-72,1 0 1,1 1 0,1 0 0,1 0-1,1 39 1,2-48 78,1 0-1,1 0 1,0 0-1,1 0 1,1-1-1,1 0 1,0 1 0,1-2-1,0 1 1,9 14-1,-10-22 90,-1-1-1,1 1 0,0-1 1,1 0-1,-1-1 0,1 1 0,11 7 1,-14-11-30,0 0 1,0 0 0,-1-1 0,1 1-1,0-1 1,0 0 0,0 0 0,0 0-1,1 0 1,-1-1 0,0 1 0,0-1-1,0 0 1,1 0 0,-1 0 0,0 0-1,0-1 1,0 1 0,1-1-1,-1 0 1,5-2 0,-7 3-52,-1 0 0,1 0 0,-1 0 0,1 0 0,-1-1 0,0 1 0,1 0 0,-1-1 0,1 1 0,-1 0 0,0 0 0,1-1 0,-1 1 0,0-1 0,0 1 0,1 0 0,-1-1 0,0 1 0,0-1 0,1 1 0,-1 0 0,0-1 0,0 1 1,0-1-1,0 1 0,0-1 0,0 1 0,0-1 0,0 1 0,0-1 0,0 1 0,0-1 0,0 1 0,0 0 0,0-1 0,0 1 0,0-1 0,-1 1 0,1-1 0,0 1 0,0-1 0,0 1 0,-1 0 0,1-1 0,-2-1 2,1 1 0,0 0 1,0-1-1,0 1 0,-1 0 0,1 0 0,0 0 0,-1 0 0,1 0 1,-1 0-1,-1-1 0,-1 1-31,-1 0 0,1 0 1,0 0-1,-1 1 0,1-1 0,0 1 1,-1 0-1,1 0 0,0 1 0,-1-1 1,1 1-1,0 0 0,0 0 0,-1 0 1,1 1-1,0 0 0,0 0 0,0 0 1,1 0-1,-5 3 0,-1 2-93,1-1 0,0 1 0,0 1 0,0-1 0,1 2 1,-11 16-1,11-15 78,0 1 1,1 0 0,0 0 0,1 1 0,1-1 0,-1 1 0,2 0 0,0 0 0,0 1 0,1-1 0,1 1-1,0-1 1,1 16 0,1-11 12,8 73 66,-7-79-39,0-1-1,1 0 1,0-1 0,0 1 0,1 0-1,8 13 1,-8-15 89,1 0-1,1 0 1,-1-1 0,10 9-1,-13-14-85,0 0 0,-1-1 0,1 1 0,1-1 0,-1 0 0,0 0 0,0 1 0,0-1 0,1-1 0,-1 1 0,0 0 0,1-1 0,-1 1 0,1-1 0,-1 0 0,0 1 0,1-1 0,-1 0 0,1-1 0,-1 1 0,3-1 0,5-2 58,-1 0 0,0 0 0,0-1 0,0 0 0,0-1 0,-1 0 0,10-7 0,55-49 81,-67 55-131,141-115 165,-55 48-173,-74 58 20,21-13 1,-31 23-41,-1 1-1,1 0 1,1 0 0,-1 1 0,17-5 0,-21 8 1,0-1 0,-1 1 0,1 0 0,-1 0 1,1 0-1,0 1 0,-1-1 0,1 1 0,-1 0 0,1 0 0,-1 0 0,1 0 1,-1 1-1,0-1 0,1 1 0,3 3 0,4 3-6,0 1 0,0 0-1,9 12 1,-3-4-36,18 20 244,41 57 0,10 10 55,-62-78-242,-15-15-9,0-1 0,1 0 0,0 0 0,0-1-1,1-1 1,14 10 0,-24-18-170,-1 1-1,1-1 1,0 1-1,0-1 1,-1 0 0,1 1-1,0-1 1,-1 0-1,1 0 1,0 1-1,0-1 1,-1 0 0,1 0-1,0 0 1,0 0-1,0 0 1,-1 0-1,1 0 1,0 0-1,0 0 1,0 0 0,-1-1-1,1 1 1,0 0-1,0 0 1,-1-1-1,1 1 1,1-1 0,-1-1-683,0 1 1,0-1 0,0 0 0,0 0 0,0 0 0,0 0 0,0 0-1,0-3 1,0 2 416,7-17-3099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1:01.5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654 1 7296,'-1'1'218,"0"1"1,0 0-1,0-1 0,-1 1 1,1-1-1,-1 1 0,1-1 1,-1 0-1,1 0 0,-1 1 1,1-1-1,-1 0 1,0 0-1,0-1 0,0 1 1,1 0-1,-4 0 0,-1 1 411,1 0-1,-1 1 1,0 0 0,1 0-1,0 0 1,-9 8-1,-1 0 647,-20 14 740,-85 63 1940,96-69-3471,2 1 1,-38 43 0,-63 116 208,89-125-1095,-2-1 0,-56 63 1,78-104-1998,14-12 2328,0 0 1,0 0-1,0 0 1,0 0-1,0 0 0,0 0 1,-1 0-1,1 0 0,0 0 1,0 0-1,0 0 1,0 0-1,0 0 0,0 0 1,0 0-1,0 0 0,0 0 1,14-32-12666,-12 29 12369,15-25-3825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1:04.2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1200 2720,'0'0'42,"0"0"1,0 0-1,1 0 1,-1 0-1,0 0 1,0 0-1,0 0 1,0 0-1,1-1 1,-1 1-1,0 0 0,0 0 1,0 0-1,0 0 1,1 0-1,-1 0 1,0 0-1,0-1 1,0 1-1,0 0 1,0 0-1,0 0 1,0 0-1,1-1 0,-1 1 1,0 0-1,0 0 1,0 0-1,0-1 1,0 1-1,0 0 1,0 0-1,0 0 1,0-1-1,0 1 1,0 0-1,0 0 0,0 0 1,0-1-1,0 1 1,0 0-1,0 0 1,0 0-1,-1 0 1,1-1-1,0 1 1,0 0-1,0 0 1,0 0-1,0 0 0,0-1 1,-1 1-1,1 0 1,0 0-1,0 0 1,0 0-1,0 0 1,0 0-1,-1 0 1,1-1-1,0 1 1,0 0-1,0 0 0,-1 0 1,1 0-1,0 0 1,0 0-1,-1 0 1,24-7 3941,-5 2 414,-18 5-4246,1 0 1,-1-1-1,1 1 1,0 0-1,-1 0 1,1 0-1,0 0 1,-1 0-1,1 0 1,-1 0-1,1 0 0,0 0 1,-1 0-1,1 0 1,0 0-1,-1 0 1,1 0-1,-1 0 1,1 1-1,0-1 1,-1 0-1,1 0 1,-1 1-1,1-1 1,-1 1-1,1-1 1,-1 0-1,1 1 1,-1-1-1,1 1 1,-1-1-1,1 1 1,-1-1-1,0 1 1,1-1-1,-1 1 1,0 0-1,0-1 1,1 1-1,-1-1 1,0 1-1,0 0 1,0-1-1,0 2 1,2 5 45,-1 0 1,0 1-1,1 8 0,-2-9-35,25 439 1512,-25-441-1655,4 107 749,-16 156-1,7-252-591,5-16-173,0 0 0,0 0 0,0 0 0,0 1 0,0-1 0,0 0 1,-1 0-1,1 0 0,0 0 0,0 0 0,0 0 0,0 0 0,0 0 0,-1 0 0,1 0 0,0 0 0,0 0 0,0 0 0,0 0 0,0 0 0,-1 0 0,1 0 0,0 0 0,0 0 0,0 0 0,0 0 0,-1 0 0,1 0 0,0 0 0,0 0 0,0 0 0,0 0 0,0 0 0,0 0 0,-1 0 0,1-1 0,0 1 0,0 0 0,0 0 0,0 0 0,0 0 0,0 0 0,0 0 0,0 0 0,-1-1 0,-12-27 253,9 20-241,-47-127-171,39 95 94,2-2 1,1 0 0,3 0-1,1 0 1,1-44-1,3 48 18,2 0-1,1 0 1,3 0 0,0 0-1,3 0 1,13-41-1,-16 66 20,-1 0-1,2 0 1,0 0-1,0 1 1,1 0-1,1 0 1,0 1-1,0 0 0,1 0 1,1 1-1,-1 0 1,2 1-1,-1 0 1,22-13-1,-29 20 24,0 0 1,0 1-1,0-1 0,0 1 0,1 0 0,-1-1 1,0 2-1,1-1 0,-1 0 0,1 1 0,-1-1 0,1 1 1,-1 0-1,1 0 0,-1 1 0,4 0 0,-2 0 10,-1 1 0,0-1-1,0 1 1,0 0 0,0 0-1,-1 0 1,1 1-1,0-1 1,-1 1 0,0 0-1,5 5 1,-1-1 28,-1 1 0,-1 0 0,1 1 0,-1-1 0,0 1 0,-1 0 0,0 1-1,-1-1 1,0 1 0,3 15 0,-4-7 117,-1 0 0,-1-1-1,0 1 1,-1 0 0,-1 0-1,-1 0 1,-1-1 0,0 0-1,-1 1 1,-12 26 0,15-39-123,-1-1 0,1 1 0,-1-1 0,0 0 0,-5 6 0,7-8-32,-1-1 1,1 0-1,-1 0 0,1 0 0,0 0 1,-1 0-1,0 0 0,1 0 0,-1 0 0,1-1 1,-1 1-1,0-1 0,0 1 0,1-1 0,-1 0 1,0 1-1,0-1 0,0 0 0,-2 0 1,0-1 0,0-1 0,0 1 0,0-1 0,0 1 1,0-1-1,0 0 0,1-1 0,-1 1 1,1 0-1,0-1 0,-1 0 0,1 0 1,0 0-1,1 0 0,-1 0 0,-3-6 1,-4-7-92,0 0 1,-9-22 0,14 27-76,0 0 1,-3-12-1,7 20 99,1 0 1,-1-1-1,0 1 1,1 0-1,0 0 0,0 0 1,0 0-1,0 0 1,0 0-1,1 0 0,0-6 1,0 8 40,0 0 0,-1 0 0,1 0 0,0 0 0,0 0 0,0 0 0,0 0 0,0 0 0,0 0 0,0 0-1,0 0 1,0 1 0,0-1 0,0 0 0,1 1 0,-1-1 0,0 1 0,0-1 0,1 1 0,-1 0 0,0 0 0,1-1 0,0 1 0,34 0-196,-31 1 210,76 9-6,17 2 31,-66-11 57,-1-2 1,0-1-1,1-1 0,51-13 1,-66 11-39,1 0 1,-1-2-1,0 0 1,-1 0-1,0-2 1,0 0 0,-1-1-1,0 0 1,20-19-1,-26 21-2,-1-1-1,-1-1 1,0 1-1,0-1 1,-1 0-1,0-1 0,-1 0 1,7-16-1,-1-8 63,9-48-1,-20 83-91,40-266 230,-25-10-273,-35-90 363,20 357-381,-1 1-1,-1-1 1,0 0 0,0 1-1,0-1 1,-1 1 0,-5-10-1,8 18 55,0-1 0,-1 1 0,1 0 0,0 0 0,0 0 0,0 0 0,0 0 0,0 0 0,-1-1 0,1 1-1,0 0 1,0 0 0,0 0 0,0 0 0,-1 0 0,1 0 0,0 0 0,0 0 0,0 0 0,-1 0 0,1 0 0,0 0 0,0 0 0,0 0 0,-1 0-1,1 0 1,0 0 0,0 0 0,0 0 0,-1 0 0,1 0 0,0 0 0,0 0 0,0 1 0,0-1 0,-1 0 0,1 0 0,0 0 0,0 0-1,0 0 1,0 0 0,0 1 0,-1-1 0,1 0 0,0 0 0,0 0 0,0 0 0,0 1 0,0-1 0,0 0 0,0 0 0,0 0 0,0 1 0,0-1-1,0 0 1,0 0 0,-5 14-134,-3 15 88,2 1 1,-2 39-1,2 63 109,5-87-71,3 238 26,24 258 533,-26-538-520,10 75 399,-8-68-365,0 0 0,1 0 0,0 0-1,1 0 1,8 14 0,-11-22-34,-1-1 0,1 1 0,0-1 0,0 1 0,1-1 0,-1 0 0,0 1-1,3 1 1,-4-3-11,1 1-1,0-1 0,0 0 1,0 1-1,-1-1 1,1 0-1,0 0 0,0 0 1,0 0-1,0 0 0,0 0 1,-1 0-1,1 0 1,0 0-1,0 0 0,0 0 1,0 0-1,-1-1 0,1 1 1,0 0-1,0-1 0,0 1 1,0-1-1,17-10 47,-1 0 1,20-19-1,21-14-354,61-24 46,21-13 173,-77 37 486,-56 39-27,-16 11-585,-19 12-229,6 0 348,0-1 22,1 0-1,-37 39 1,53-50 47,0 0 1,0 1-1,1 0 1,0 0-1,0 0 1,1 0-1,-1 1 1,2-1-1,-1 1 1,1 0-1,0 0 1,1-1-1,-1 2 1,1 10-1,1-12 4,0 1 0,1-1 0,1 8 0,-1-13 28,-1 0 1,0-1-1,1 1 1,0 0-1,-1 0 1,1-1 0,0 1-1,0 0 1,0-1-1,0 1 1,0-1-1,0 1 1,0-1-1,1 0 1,-1 1-1,1-1 1,2 2 0,-4-3-2,1 0 1,0 1 0,0-1 0,0 0-1,0 1 1,0-1 0,0 0 0,0 0-1,0 0 1,0 0 0,0 0 0,0 0-1,0 0 1,0 0 0,0-1 0,0 1 0,0 0-1,1-1 1,1 0 9,0-1-1,-1 1 1,1-1 0,-1 1-1,0-1 1,4-3 0,-2 1-28,0 0 0,-1 0 0,0-1 0,0 1 0,0-1 1,0 0-1,3-7 0,-1-7-99,-1 0-1,0 0 1,1-25 0,1-5 176,-6 41-86,1-12-266,-1 20 267,0 0 0,0-1-1,0 1 1,0 0-1,0 0 1,0 0-1,0-1 1,0 1 0,0 0-1,0 0 1,0 0-1,0-1 1,0 1 0,0 0-1,0 0 1,0 0-1,1 0 1,-1-1-1,0 1 1,0 0 0,0 0-1,0 0 1,0 0-1,0-1 1,1 1 0,-1 0-1,0 0 1,0 0-1,0 0 1,0 0-1,1 0 1,-1 0 0,0 0-1,0 0 1,0 0-1,1-1 1,-1 1 0,0 0-1,0 0 1,0 0-1,1 0 1,-1 0-1,0 0 1,0 0 0,0 1-1,1-1 1,-1 0-1,0 0 1,0 0 0,0 0-1,1 0 1,-1 0-1,0 0 1,0 0-1,0 0 1,0 0 0,0 1-1,1-1 1,-1 0-1,0 0 1,0 0 0,0 0-1,0 1 1,0-1-1,1 0 1,30 44-55,-29-42 69,27 32 105,0-2 0,42 34 1,-67-63-101,3 3 133,0-1-1,14 8 1,-19-12-112,-1 0-1,1 0 1,0 0 0,0 0 0,0-1 0,0 1 0,0-1 0,0 0-1,0 1 1,0-1 0,0 0 0,0 0 0,0 0 0,0-1-1,0 1 1,0 0 0,0-1 0,2 0 0,0-1 16,-1 0 0,1 0 0,-1 0 1,0 0-1,0-1 0,0 1 0,0-1 0,0 0 0,-1 0 1,1 0-1,2-4 0,3-6 49,10-23-1,-10 19 28,0 1-91,-2-1 0,0 0 0,-1 0 0,6-30 0,-11 45 28,3-18-200,-1 17-85,-2 12-9,5 58-22,-5-57 254,1-1-1,0 0 0,0 0 1,1 0-1,0 0 0,1 0 1,-1 0-1,2 0 0,7 14 1,-11-22 26,1-1 1,0 1-1,-1-1 1,1 1 0,0-1-1,0 1 1,-1-1 0,1 1-1,0-1 1,0 0 0,0 0-1,0 1 1,-1-1 0,1 0-1,0 0 1,0 0 0,0 0-1,0 0 1,0 0 0,-1 0-1,1 0 1,0 0-1,0-1 1,0 1 0,0 0-1,-1 0 1,1-1 0,0 1-1,0-1 1,-1 1 0,1-1-1,1 0 1,26-18-40,-25 17 16,20-16-158,1-2 100,31-18 1,-47 34 23,0-1-1,1 1 1,-1 1 0,1-1-1,-1 1 1,1 1 0,0 0-1,13-2 1,-18 4 39,0-1-1,0 1 1,0 0 0,1 1-1,-1-1 1,0 1 0,0-1-1,0 1 1,0 1 0,0-1-1,6 3 1,-9-3 0,1 0 1,-1 0-1,1 1 1,-1-1-1,0 0 0,1 1 1,-1-1-1,0 1 0,0-1 1,0 1-1,0-1 0,0 1 1,0 0-1,-1-1 1,1 1-1,0 0 0,-1 0 1,1 0-1,-1 0 0,0-1 1,0 1-1,0 0 0,0 0 1,0 0-1,0 0 0,-1 2 1,-4 19 6,3-8 213,5-17-241,5-9-199,0 1 116,0 0 0,0 0 0,1 1 0,0 0 0,0 0 0,1 1 0,1 1-1,-1 0 1,15-7 0,-23 12 90,1 1 0,0 0 0,0 0 0,0 0 0,0 1 1,0-1-1,0 1 0,0 0 0,0 0 0,0 0 0,0 0 0,0 0 0,0 0 0,0 1 0,0 0 0,0-1 0,0 1 0,0 0 0,-1 1 0,1-1 0,0 0 0,-1 1 0,6 3 0,-1 0 44,-1 1-1,0 0 0,0 0 0,0 0 0,0 1 1,-1 0-1,5 9 0,-9-15-25,0 0 1,0 0-1,-1 0 0,1 0 1,0 0-1,0 0 0,0-1 1,0 1-1,0 0 0,0-1 1,0 1-1,0-1 0,0 1 1,0-1-1,1 0 0,-1 1 1,0-1-1,0 0 0,0 0 1,1 0-1,-1 0 0,0 0 1,0 0-1,0 0 0,1 0 1,-1 0-1,0 0 0,0-1 1,0 1-1,0-1 0,0 1 1,0-1-1,0 1 0,2-2 1,2 0 8,-1-1 0,0 1 0,0-1 0,-1 0 0,1 0 0,0 0 0,-1-1 0,4-4 0,20-26 68,17-24-24,-43 56-63,3-5 11,1 0 0,0 0-1,0 0 1,1 1 0,6-7 0,-11 12-9,0 1-1,0-1 1,0 0-1,0 0 1,0 0-1,0 1 1,0-1-1,0 1 1,1-1-1,-1 1 1,0-1-1,0 1 1,1 0-1,-1-1 1,0 1-1,0 0 1,1 0-1,-1 0 0,0 0 1,1 0-1,-1 0 1,0 1-1,1-1 1,-1 0-1,0 1 1,0-1-1,0 1 1,1-1-1,-1 1 1,0-1-1,0 1 1,0 0-1,0 0 1,0 0-1,0-1 1,0 1-1,0 0 1,0 0-1,0 0 1,-1 0-1,2 2 0,1 1 17,-1 1-1,1-1 0,-1 1 0,1 0 0,-2 0 0,1 0 0,0 0 0,-1 0 0,0 0 0,0 1 1,-1-1-1,1 0 0,-1 1 0,0-1 0,-1 0 0,0 6 0,0-5 10,0 0 0,0-1 0,-1 1 0,0 0-1,0-1 1,0 1 0,-1-1 0,0 0 0,0 1 0,0-1-1,-1-1 1,1 1 0,-1 0 0,-5 4 0,7-8 41,0 1-32,0 0 1,0 0 0,0 0-1,0-1 1,-1 1 0,1-1-1,0 0 1,-1 1-1,1-1 1,-1 0 0,0-1-1,-2 2 1,20 1-436,30 5 568,44-3-398,113-9 0,-142-5-1732,-23-1-3011,-26 9 3014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1:04.5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72 11392,'-76'-20'5151,"66"16"-4479,6-1-2335,8 5 767,-4-8-832,5 1 992,18-9-4032,3 4 2656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1:06.4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19 5888,'0'-19'10661,"-8"27"-7056,-1 4-3109,1 1 0,1 0 0,1 1 0,0 0 0,-7 23 0,9-23-420,2 1 0,0 0 1,1-1-1,0 1 0,1 0 0,1 0 0,0 0 0,1-1 1,1 1-1,0-1 0,1 0 0,1 1 0,12 25 1,-16-37-51,1 0 1,0 1 0,0-1 0,0 0-1,0 0 1,1-1 0,-1 1 0,1 0-1,0-1 1,0 0 0,0 1 0,0-1-1,0 0 1,0-1 0,1 1 0,4 2-1,-5-4 2,0 1 0,0-1 0,0 1 0,0-1 0,0 0 0,0 0-1,0 0 1,0-1 0,0 1 0,0 0 0,0-1 0,0 0 0,-1 0 0,1 0-1,0 0 1,0-1 0,-1 1 0,1 0 0,-1-1 0,4-2 0,-2 0 34,0 1 1,0-1-1,0 0 1,-1 0-1,1 0 1,-1 0-1,0-1 1,0 1-1,-1-1 1,1 0-1,-1 0 1,0 0-1,-1 0 1,1 0-1,-1 0 1,0-1-1,0 1 1,0 0-1,-1-1 1,0-6-1,0 5-27,-1-1 0,0 1 0,-1 0 0,1-1 0,-1 1 0,-1 0 0,1 0 0,-1 0 0,0 1 0,-1-1 0,0 1 0,0-1 0,-9-10 0,6 9-72,0 0 1,0 1-1,-1 0 0,0 0 0,0 0 0,0 1 1,-1 0-1,0 1 0,-10-5 0,17 9-33,-1 0 0,1 1-1,0-1 1,-1 0 0,1 1 0,-1 0-1,1-1 1,-1 1 0,1 0-1,0 0 1,-1 1 0,1-1 0,-1 0-1,1 1 1,-1-1 0,-3 2 0,15-1 1,6-2 159,113-30 113,-73 19 0,104-17 140,-136 26-210,1 1 0,-1 2 0,1 0-1,40 6 1,-59-5-69,0-1 0,-1 2 1,1-1-1,0 1 0,0-1 0,-1 1 0,1 0 0,-1 1 0,0-1 0,1 1 0,-1 0 1,0 0-1,-1 0 0,7 7 0,-8-7-27,0 1-1,0-1 1,0 0 0,0 1-1,-1 0 1,1-1 0,-1 1-1,0 0 1,0-1 0,0 1-1,-1 0 1,1 0 0,-1 0-1,0 0 1,0 0 0,-1-1-1,1 1 1,-2 6 0,0 1 32,0-1 0,-1 0 1,-1 0-1,1 0 0,-1 0 1,-9 14-1,62-70 150,7-1-183,-41 35-62,-13 11 20,1-1-1,-1 0 0,0 0 0,1 1 1,-1 0-1,1-1 0,0 1 0,-1 0 0,1 0 1,0 0-1,0 1 0,0-1 0,-1 1 1,1-1-1,0 1 0,0 0 0,0 0 0,0 0 1,0 1-1,0-1 0,0 1 0,-1-1 1,1 1-1,0 0 0,0 0 0,-1 0 1,4 2-1,-2 1 39,1-1 1,0 1 0,-1-1-1,0 1 1,0 1 0,0-1-1,0 0 1,-1 1 0,1 0-1,-1 0 1,-1 0-1,5 9 1,8 27 95,-11-27-53,2 1 0,-1-1-1,2-1 1,10 18-1,-16-29-69,1 0 0,0 0-1,-1-1 1,1 1 0,0 0-1,0 0 1,0-1-1,0 1 1,1-1 0,-1 0-1,0 0 1,1 0 0,-1 0-1,0 0 1,1 0-1,-1-1 1,1 1 0,-1-1-1,1 1 1,-1-1 0,1 0-1,0 0 1,-1 0-1,1-1 1,3 0 0,6-2 25,-1 0 0,0-1 0,0 0 0,14-7 0,-13 5 3,8-3-6,0 0 0,-1-2-1,0 0 1,18-15 0,-19 11-2,27-28 0,-39 36-3,0 0 1,0 0-1,-1 0 1,0-1-1,-1 0 0,1 0 1,3-11-1,-7 16-27,0 0 0,-1 0-1,1 0 1,-1 0 0,0 1 0,0-1 0,0 0-1,0 0 1,0 0 0,-1-3 0,1 5-8,0 0-1,-1 0 1,1 0 0,0 0-1,0 1 1,-1-1 0,1 0-1,-1 0 1,1 0 0,-1 1 0,1-1-1,-1 0 1,1 1 0,-1-1-1,0 0 1,1 1 0,-1-1-1,0 1 1,0-1 0,1 1 0,-1-1-1,0 1 1,0-1 0,0 1-1,0 0 1,1 0 0,-1-1-1,0 1 1,0 0 0,0 0 0,0 0-1,0 0 1,0 0 0,0 0-1,1 0 1,-2 1 0,-5 0-9,1 1 1,0 0-1,0 1 1,0-1-1,0 1 1,1 0-1,-1 1 1,1-1 0,0 1-1,0 0 1,0 1-1,0-1 1,1 1-1,0 0 1,0 0-1,0 0 1,-5 11-1,6-12 52,1 1-1,0 0 0,0-1 1,1 1-1,-1 0 1,1 0-1,0 0 0,0 0 1,1 0-1,0 8 0,0-9-14,0-1 0,1 1-1,0 0 1,0-1 0,0 1-1,0-1 1,0 1-1,1-1 1,0 0 0,-1 0-1,1 1 1,1-1 0,-1 0-1,0-1 1,5 5-1,-1-1-3,0 0-1,1-1 1,0 0-1,0 0 1,1-1-1,-1 0 1,1 0-1,9 3 1,-11-5-41,0-1 0,0 1 0,0-1 1,0 0-1,0-1 0,0 1 0,0-1 0,0-1 0,0 1 1,0-1-1,0 0 0,8-2 0,70-30-2545,-21 7-226,6 1-2703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1:07.5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270 537 4800,'-15'-12'10199,"15"12"-10073,0-1 0,0 1 0,-1-1 0,1 1-1,0-1 1,0 1 0,-1-1 0,1 1 0,0-1 0,0 1 0,-1 0 0,1-1 0,0 1 0,-1 0 0,1-1-1,-1 1 1,1 0 0,-1-1 0,1 1 0,0 0 0,-1 0 0,1-1 0,-2 1 0,-3 0 218,0-1 0,0 1 0,0 1 0,0-1 1,0 1-1,0 0 0,1 0 0,-9 3 0,-36 15 319,39-15-600,1 2 0,0-1 0,0 1 0,0 0 0,0 1 0,1 0 1,1 0-1,-1 1 0,1 0 0,0 0 0,1 1 0,0 0 0,0 0 0,1 0 0,0 1 1,1-1-1,-7 20 0,9-19-26,-1 0 1,1 0 0,1 0-1,0 1 1,0-1-1,1 0 1,0 1 0,1-1-1,0 0 1,1 0-1,0 0 1,1 0 0,0 0-1,0 0 1,1-1-1,0 1 1,1-1 0,8 13-1,-10-18 3,1 0 0,-1 0 0,1 0 0,0 0 0,0-1 0,0 0 0,0 1-1,1-2 1,-1 1 0,1 0 0,9 3 0,-11-5-3,0 0-1,0 0 1,0 0 0,0-1-1,0 0 1,0 1 0,0-1 0,0 0-1,1 0 1,-1 0 0,0-1-1,0 1 1,0-1 0,0 0-1,0 0 1,0 0 0,0 0-1,-1 0 1,1-1 0,0 1 0,-1-1-1,4-2 1,1-2 33,-2 0 0,1-1 0,-1 0 0,0 0 1,0 0-1,-1 0 0,1-1 0,-2 0 0,1 1 0,3-16 0,-2 7-53,-2 0-1,1 0 0,-2 0 1,1-30-1,-3 34 20,0-1-1,-1 1 1,-1-1-1,0 1 1,-1 0 0,0 0-1,0 0 1,-2 0-1,1 0 1,-2 1-1,-12-21 1,14 25-66,-2 1 1,1 0-1,-8-7 1,11 11-56,0 0 0,0 0 0,0 0 1,-1 1-1,1-1 0,0 1 0,-1-1 0,1 1 0,-1 0 0,0 0 0,1 0 0,-6-1 1,24 11-179,-6-2 280,0-3 48,0 0 0,0 0 0,0-1 0,0 0 0,0-1 0,1 0 0,-1 0 0,15-1 0,-20-1 15,0 0 0,0 0 0,-1-1 0,1 0 0,0 0 0,0 0 0,-1-1 1,1 0-1,-1 1 0,1-2 0,-1 1 0,0 0 0,0-1 0,0 0 0,0 0 0,0 0 0,-1 0 0,0-1 1,1 1-1,-1-1 0,3-4 0,2-5 19,-1-1 0,0 0 0,-1-1 1,5-15-1,16-67 172,-20 67-222,10-32-15,3 1-1,33-71 1,-52 129-34,1 0 0,-1 0 0,1 1 0,0-1 0,-1 0 0,1 1 0,0-1 0,1 1 0,-1 0 0,0 0 0,5-3 0,-7 4-1,0 1-1,1 0 0,-1 0 1,1-1-1,-1 1 0,0 0 1,1 0-1,-1 0 1,1-1-1,-1 1 0,1 0 1,-1 0-1,1 0 0,-1 0 1,1 0-1,-1 0 1,1 0-1,-1 0 0,1 0 1,-1 0-1,0 0 0,1 1 1,-1-1-1,1 0 1,-1 0-1,1 0 0,-1 0 1,1 1-1,-1-1 0,0 0 1,1 1-1,-1-1 1,1 1-1,8 15-110,-6-10 76,3 8 30,-1 0 0,0 0 0,-1 1 0,0 0 0,1 20 0,-3-26 10,10 86-31,2 163 0,-35 94 215,8-258 40,-5-1 0,-3-1 0,-52 140 0,70-223-204,1-3 43,0 0-1,0 0 0,-1 0 0,0 0 1,0-1-1,0 1 0,-7 8 0,9-14-56,1 1-1,-1-1 0,1 0 1,-1 1-1,1-1 0,-1 1 0,1-1 1,-1 0-1,1 0 0,-1 1 0,1-1 1,-1 0-1,1 0 0,-1 0 0,0 0 1,1 1-1,-1-1 0,1 0 0,-1 0 1,1 0-1,-1 0 0,0 0 1,1-1-1,-1 1 0,1 0 0,-1 0 1,0 0-1,1 0 0,-1-1 0,1 1 1,-1 0-1,1 0 0,-1-1 0,1 1 1,-1-1-1,1 1 0,-1 0 1,1-1-1,0 1 0,-1-1 0,1 1 1,0-1-1,-1 0 0,-1-2 6,-1 0 0,1-1 0,0 1 0,1-1 0,-1 0 0,-1-5-1,-1-5-48,1 0-1,0 0 0,1 0 1,1 0-1,0 0 0,1-1 1,1 1-1,0 0 0,4-18 1,-3 22-16,0 1 0,1-1 0,0 1 1,1 0-1,0 0 0,0 0 0,1 0 1,0 1-1,0 0 0,1 0 0,1 0 0,-1 1 1,1 0-1,14-12 0,3 3-244,0 1 0,2 1-1,49-20 1,-30 18-1403,75-18 1,-95 30 30,0 1 0,1 1 0,-1 1 0,1 1 0,-1 1 0,1 1 0,48 12 0,23 4-2595,-10-5 229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1:09.0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1253 6880,'-1'1'393,"-11"11"1667,11-12-1984,1 1 0,-1-1 0,1 0 0,0 1 1,-1-1-1,1 1 0,0-1 0,-1 1 0,1-1 1,0 1-1,-1-1 0,1 1 0,0-1 0,0 1 1,0 0-1,0-1 0,0 1 0,0-1 0,0 1 1,0 0-1,0-1 0,0 1 0,0-1 1,0 1-1,0-1 0,0 1 0,1 0 0,-1 0 13,0-1-1,0 0 0,0 0 0,0 0 0,1 0 0,-1 0 1,0 1-1,0-1 0,1 0 0,-1 0 0,0 0 1,0 0-1,1 0 0,-1 0 0,0 0 0,0 0 0,1 0 1,-1 0-1,0 0 0,0 0 0,1 0 0,-1 0 1,0 0-1,0 0 0,1 0 0,-1 0 0,0 0 0,0 0 1,0 0-1,1 0 0,-1-1 0,0 1 0,0 0 1,1 0-1,-1 0 0,0 0 0,0-1 0,0 1 1,0 0-1,1 0 0,-1 0 0,0-1 0,0 1 0,10-13 1160,-7 8-765,4-6-76,0 0 0,-1 0 1,-1 0-1,6-16 0,14-53 411,-10 27-456,2 5 76,39-77 0,34-37 451,-42 80-489,8-33 259,-31 62-161,-15 36-327,-10 17-170,0 0 0,0 0 0,0 0 0,0 0 0,0-1 0,0 1 0,0 0 0,0 0 0,0 0 0,1 0 0,-1 0 0,0-1 0,0 1 0,0 0 0,0 0 0,0 0 0,0 0 0,0 0 0,0 0 0,0 0 0,1 0 0,-1-1 0,0 1 0,0 0 0,0 0-1,0 0 1,0 0 0,0 0 0,1 0 0,-1 0 0,0 0 0,0 0 0,0 0 0,0 0 0,0 0 0,1 0 0,-1 0 0,0 0 0,0 0 0,0 0 0,0 0 0,0 0 0,1 0 0,-1 8-17,-3 6 0,0 1 1,-1-1-1,0 0 1,-8 15-1,1-2-56,-17 53 299,4 1 1,4 0-1,3 2 0,-12 147 0,29-220-169,-1 1 1,2 0-1,1 11 0,-2-20-22,0 0 1,0 0-1,1 1 0,0-1 0,-1 0 0,1 0 1,0 0-1,0 0 0,0 0 0,0 0 0,0 0 1,0 0-1,1-1 0,-1 1 0,1 0 0,-1-1 1,1 1-1,0-1 0,0 1 0,-1-1 0,3 1 1,-3-1-16,0-1 1,0 0-1,0 1 1,0-1-1,0 0 1,0 0-1,1 0 0,-1 1 1,0-1-1,0 0 1,0-1-1,0 1 1,0 0-1,0 0 1,0 0-1,0-1 1,0 1-1,0 0 1,0-1-1,1 0 1,16-14 249,-11 9-156,7-8-4,0 0 0,-1-1 0,13-20 0,-16 21-75,-9 13-34,150-222 279,-117 161-315,-3-1 0,26-78 0,30-152 508,-70 232-414,35-158 323,-51 173 113,-10 61-986,1 9 416,0 1 1,2 0 0,-5 37-1,2-8 53,-140 583 258,124-539-245,-32 104 131,54-190 16,5-13-84,9-24-222,5-20-80,41-97-129,-49 127 357,1-1 1,0 1 0,1 0-1,0 1 1,2 0-1,21-20 1,-32 32-3,0 1 0,0 0 0,0 0 0,1 0 0,-1 0 0,0 0 1,1 0-1,-1 0 0,1 1 0,-1-1 0,1 0 0,-1 1 0,1-1 0,0 1 0,-1 0 1,1-1-1,-1 1 0,1 0 0,2 0 0,-1 1-23,-1 0 1,0 0-1,0 0 0,0 0 1,0 0-1,0 1 0,0-1 1,-1 1-1,1-1 0,0 1 1,-1-1-1,1 1 0,1 3 1,10 14 10,17 30 0,-22-32 144,2-1 0,0-1 0,1 1 0,14 15 0,-21-28-84,-1 1 0,1-1 0,0 1 1,1-1-1,-1 0 0,1-1 1,-1 1-1,1-1 0,0 0 0,0 0 1,0 0-1,0-1 0,0 1 0,0-1 1,0-1-1,1 1 0,-1-1 1,0 0-1,7 0 0,-3-2 14,1 0 1,-1 0-1,1 0 0,-1-2 1,0 1-1,0-1 0,-1 0 1,12-7-1,0-3 77,1 0 0,17-18-1,-17 13-25,-1 0-1,17-23 1,-29 31-55,0 1 0,-1-1 0,0 0 0,-1-1 0,0 1 0,5-18 0,-9 23-22,0 0 0,-1 0 0,0 1 0,-1-1 0,1-8 0,-1 13-23,0 0-1,0 0 1,0 0 0,0 0-1,0 0 1,0 0-1,0 1 1,-1-1 0,1 0-1,0 0 1,0 0 0,-1 0-1,1 0 1,0 0-1,-1 0 1,1 1 0,-1-1-1,0 0 1,1 0 0,-1 1-1,1-1 1,-1 0 0,0 1-1,0-1 1,1 0-1,-1 1 1,0-1 0,0 1-1,0-1 1,1 1 0,-1 0-1,0-1 1,0 1-1,0 0 1,0 0 0,0 0-1,0-1 1,0 1 0,0 0-1,0 0 1,-1 0-1,-3 2-25,0-1-1,0 0 0,0 1 0,0 0 0,0 0 0,1 1 0,-1-1 0,0 1 1,1 0-1,0 0 0,0 0 0,0 1 0,0-1 0,-3 5 0,1-1 54,1-1-1,0 1 1,0 0-1,1 0 0,0 1 1,0-1-1,1 1 1,-3 9-1,4-9-12,1 0-1,0-1 1,0 1 0,1 0-1,0 0 1,1 0-1,0 0 1,0 0 0,1-1-1,-1 1 1,2 0 0,-1-1-1,1 1 1,0-1-1,1 0 1,6 11 0,-6-11 1,1 0 0,0 0 1,1 0-1,-1-1 0,1 0 1,0 0-1,1 0 1,-1-1-1,1 0 0,0 0 1,1-1-1,-1 0 0,1 0 1,0 0-1,9 2 0,-11-5-57,0 0 0,-1 0 0,1-1 0,0 0-1,0 0 1,-1 0 0,1-1 0,0 1 0,-1-1-1,1-1 1,0 1 0,-1-1 0,8-3 0,4-4-1095,0-1 0,26-18 0,-24 14-195,-11 8 50,0 0 0,0 0 0,-1 0 0,0-1 0,-1 0-1,1-1 1,-1 1 0,-1-1 0,1 0 0,3-10 0,0 0-3622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1:09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32 116 11712,'-31'-3'4352,"36"6"-3393,13-3-255,4-3 160,9-2-608,6 2 896,8-5-672,18-1-192,26-2-192,14-4-896,0-5 448,-8 0-4575,-13-2 2719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1:17.0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1003 2144,'-14'3'1444,"14"-3"-1349,0 0-1,-1 0 1,1 0 0,0 0-1,0 0 1,-1 0-1,1 0 1,0 1 0,0-1-1,0 0 1,-1 0-1,1 0 1,0 0 0,0 1-1,0-1 1,0 0-1,0 0 1,-1 1-1,1-1 1,0 0 0,0 0-1,0 0 1,0 1-1,0-1 1,0 0 0,0 0-1,0 1 1,0-1-1,0 0 1,0 0-1,0 1 1,0-1 0,0 0-1,0 0 1,0 1-1,0-1 1,0 0 0,0 0-1,0 1 1,0-1-1,1 0 1,-1 0-1,0 0 1,0 1 0,0-1-1,0 0 1,1 0-1,-1 0 1,0 1 0,0-1-1,0 0 1,1 0-1,-1 0 1,0 0-1,0 0 1,1 1 91,0 0 0,0-1 0,-1 1 0,1-1 0,0 0 0,0 1 0,0-1 0,-1 0 0,1 1 0,0-1 0,0 0 0,0 0 0,0 0 0,0 0 0,0 0 0,-1 0 0,1 0 0,0 0 0,0 0 0,0 0 0,0 0 0,0 0 0,0-1 0,-1 1 0,1 0 0,0-1 0,0 1 0,0-1 0,0 0 0,2-1 94,0 0 0,0 0 0,0 0 0,-1 0 1,1-1-1,2-2 0,0-2-33,-1 0 0,1 0 0,-1 0 0,0-1 0,0 0 0,2-8 0,12-52 345,-10 37-358,22-85 186,32-130 319,-16-2-69,-25 52 157,-19 163-886,1 50 63,-1 1 0,-1 0 0,-2 29 1,-10 57 69,-96 463 822,62-366-501,-44 171 292,73-310-405,9-34-54,-1 1 1,-1-1-1,-18 38 0,17-52-36,10-14-191,0 0 0,1 0 1,-1 0-1,0 0 0,0 0 0,0 0 0,0-1 1,0 1-1,0 0 0,0 0 0,0 0 1,0 0-1,0 0 0,-1 0 0,1 0 0,0 0 1,0-1-1,0 1 0,0 0 0,0 0 0,0 0 1,0 0-1,0 0 0,0 0 0,0 0 1,0 0-1,0 0 0,0 0 0,0 0 0,0 0 1,-1 0-1,1-1 0,0 1 0,0 0 0,0 0 1,0 0-1,0 0 0,0 0 0,0 0 1,0 0-1,0 0 0,-1 0 0,1 0 0,0 0 1,0 0-1,0 0 0,0 0 0,0 0 1,0 0-1,0 0 0,0 0 0,0 0 0,-1 0 1,1 0-1,0 0 0,0 1 0,0-1 0,0 0 1,0 0-1,0 0 0,0 0 0,0 0 1,0 0-1,0 0 0,0 0 0,-1 0 0,2-10-55,5-30 60,2 1 0,1 1 0,17-43-1,-23 71-28,9-22 16,1 0 1,2 0 0,1 1 0,1 1 0,2 1 0,34-42 0,28-28 5,101-132 23,-92 116-104,-8 10 191,-64 85-19,-14 17-29,0 0 0,-1-1 0,0 0 0,5-7 0,-8 10-41,1 1 0,-1-1-1,0 0 1,1 0 0,-1 1 0,0-1 0,1 0 0,-1 1 0,1-1 0,-1 1 0,1-1 0,0 1 0,-1-1 0,1 1 0,-1-1 0,1 1 0,0-1 0,0 1 0,-1 0 0,1-1 0,1 1 0,-2 0-14,1 0 1,-1 0-1,0 1 1,1-1-1,-1 0 0,1 1 1,-1-1-1,1 0 1,-1 1-1,0-1 0,1 0 1,-1 1-1,0-1 1,1 1-1,-1-1 0,0 1 1,0-1-1,1 1 1,-1-1-1,0 1 0,0-1 1,0 2-1,3 6 13,-2 1 0,2 15 0,-2-21 15,16 277 48,-16-263-41,0 13-22,6 99-90,-4-100 97,2 1 0,10 37 0,-14-65-9,-1-1 0,1 1 0,-1 0 0,1 0 0,0 0 1,0 0-1,0-1 0,0 1 0,0 0 0,0-1 0,0 1 0,1-1 0,-1 1 0,3 1 0,-3-3-15,0 1 1,0-1-1,1 1 0,-1-1 1,0 0-1,0 0 0,1 0 1,-1 0-1,0 0 0,1 0 1,-1 0-1,0 0 0,1 0 1,-1-1-1,0 1 0,0 0 1,1-1-1,-1 1 0,0-1 1,0 1-1,0-1 0,2-1 1,45-25 93,-1-3 1,-1-2 0,-2-1-1,-1-3 1,-1-1 0,-3-3-1,63-79 1,20-57-44,-102 151 12,-15 20-98,-1 0 0,0 0-1,-1 0 1,6-10 0,-9 15 35,0 0 0,0 0 0,0 0 0,-1 0 0,1 0 0,0 0 0,0 0 0,0 0 0,0 0 0,0 0 0,0 0 0,0 0 0,0 0 0,0 0-1,0 0 1,0 0 0,0 0 0,0 0 0,-1 0 0,1 0 0,0 0 0,0 0 0,0 0 0,0 0 0,0 0 0,0 0 0,0 0 0,0 0 0,0 0 0,0 0 0,0 0 0,0 0 0,0 0 0,0 0 0,-1 0 0,1 0 0,0 0 0,0 0 0,0 0 0,0 0 0,0-1 0,0 1 0,0 0 0,-6 10-105,-16 61-152,-35 75 0,-16 50 248,68-177-28,1 0 0,-3 29 0,6-38 41,1 0 0,0 1-1,1-1 1,-1 0 0,2 0 0,3 14 0,-5-22-2,1 0 0,-1-1 0,1 1 1,-1-1-1,1 1 0,-1-1 0,1 1 1,0-1-1,0 0 0,0 1 0,0-1 1,0 0-1,0 1 0,0-1 0,0 0 1,0 0-1,0 0 0,1 0 0,-1 0 1,0-1-1,1 1 0,-1 0 1,1 0-1,-1-1 0,1 1 0,-1-1 1,3 1-1,-1-1 15,0-1 0,0 1 1,1-1-1,-1 1 0,-1-1 1,1 0-1,0 0 0,0-1 0,0 1 1,0-1-1,-1 1 0,1-1 1,4-3-1,-2 0 26,0 0 0,0 0 0,0 0 1,-1-1-1,0 0 0,0 1 0,0-1 0,-1-1 0,0 1 1,5-13-1,-1-6-69,8-40-1,-15 65 25,12-72-132,-3 0 1,1-93-1,-10 205 31,2 1 0,1 0-1,3-1 1,1 0 0,2 0-1,22 64 1,-29-100 122,0 1 0,1 0 1,-1-1-1,1 1 0,0-1 0,0 0 1,0 0-1,0 0 0,7 6 0,-7-9-3,-1 1 0,1 0 0,-1-1 0,1 1-1,0-1 1,0 0 0,-1 0 0,1 0 0,0 0 0,0-1-1,0 1 1,0-1 0,0 0 0,0 1 0,0-2 0,0 1-1,6-1 1,11-4 26,-1-1 0,1 0 0,33-18 0,-14 6 42,-11 6-74,-1-1 0,-1-1 1,0-1-1,0-1 1,-2-2-1,0 0 1,-1-2-1,-1 0 1,-1-2-1,-1 0 0,-1-1 1,-1-2-1,-1 1 1,22-45-1,-30 54 98,-7 11-48,0-1 0,1 1-1,-2 0 1,1 0 0,1-6-1,-34 98-925,-15 22 649,26-65 215,-26 82 0,42-113-7,1 1-1,0 0 1,1-1 0,1 1 0,0 0 0,1 0 0,1-1 0,0 1 0,1 0 0,4 17 0,-5-29 19,0-1-1,0 1 1,0 0 0,0-1 0,0 1-1,1-1 1,-1 0 0,1 1-1,2 2 1,-3-4-4,-1-1 0,1 1 0,-1-1 0,1 0 0,-1 1 0,1-1 0,0 0 0,-1 1 0,1-1 0,-1 0 0,1 0 0,0 0 0,-1 1 0,1-1 0,-1 0 0,1 0 0,0 0 0,-1 0 0,1 0 0,0 0 0,-1 0 0,1-1 0,-1 1 0,1 0 0,0 0 0,-1 0 0,1-1 0,-1 1 0,1 0 0,-1-1 0,1 1 0,0 0 0,-1-1 0,0 1 0,1-1 0,-1 1 0,1 0 0,-1-1 0,1 1 0,-1-1 0,0 0 0,1 1 0,-1-2 0,4-4 111,0 0 1,-1-1-1,0 1 0,0-1 1,3-14-1,7-37 136,-12 55-245,9-101 5,-1 5-168,-9 98 142,1 0 0,-1 0 0,0 0-1,0 1 1,0-1 0,1 0 0,-1 0 0,0 0 0,1 0 0,-1 0 0,1 1 0,-1-1 0,1 0 0,0-1-1,0 2 2,-1 0-1,0 0 1,0 0-1,1 0 0,-1 0 1,0 0-1,0 0 1,1 0-1,-1 0 0,0 0 1,1 0-1,-1 0 0,0 0 1,0 0-1,1 0 1,-1 0-1,0 0 0,0 0 1,1 0-1,-1 0 0,0 0 1,1 0-1,-1 1 1,0-1-1,0 0 0,0 0 1,1 0-1,-1 0 0,0 1 1,3 1-34,-1 1 1,0 0-1,0 0 1,0 0-1,-1-1 1,3 7-1,10 24-39,-3 0-1,0 1 0,-3 0 1,9 61-1,-2 140 371,-14-219-257,-1 112 298,-1-109-233,-1 0-1,-1-1 0,-1 1 1,-9 30-1,11-45-57,1 1-1,-1-1 0,0 1 1,-1-1-1,1 0 1,-1 1-1,0-1 0,0-1 1,0 1-1,0 0 1,-1-1-1,1 1 1,-1-1-1,0 0 0,0-1 1,0 1-1,-1-1 1,1 1-1,0-1 0,-1 0 1,0-1-1,1 1 1,-1-1-1,0 0 0,0 0 1,0-1-1,1 1 1,-7-1-1,-5 0-48,0 0 0,0-1 0,0-1-1,0 0 1,1-2 0,-1 1 0,1-2 0,-1 0-1,1-1 1,1 0 0,-1-1 0,1-1 0,-19-14-1,31 20 10,-1 1 0,1-1-1,0-1 1,0 1-1,0 0 1,0-1-1,0 1 1,1-1-1,-1 1 1,1-1-1,-1 0 1,1 1-1,0-1 1,0 0-1,0 0 1,0-5-1,0 3-7,1 0-1,0 1 1,1-1-1,0 0 0,-1 0 1,1 1-1,1-1 1,-1 0-1,1 1 0,2-6 1,4-6 13,1 1 0,0 1-1,1-1 1,1 2 0,0-1 0,1 1 0,0 1 0,27-21 0,-2 6 28,2 1 0,46-23-1,-27 19 201,2 3-1,73-23 0,-114 45-223,19-7-92,-36 12-175,-10 11-9460,8-9 8959,0-1 0,0 1 1,0-1-1,0 0 1,0 1-1,0-1 0,0 1 1,1 1-1,6 14-3493,6 0-721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1:17.4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 11968,'-8'8'4416,"8"4"-3425,0 8-287,3-9 1888,-3 6-1568,0-2 928,0 7-1152,0-7-128,5-4-448,-5-3-288,0 1 32,5-21-6336,3 4 4000,19-9-7007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7:3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4736,'0'-3'18895,"15"4"-17737,5 1-1002,0-1 0,1 0 0,-1-1 1,0-2-1,21-3 0,38-2-144,167 7 802,-189 1-4163,-5-1-4452,-85 1-2956,15 3 7872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1:20.8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13 568 4640,'-1'0'290,"0"0"0,0 0 1,1-1-1,-1 1 0,0 0 0,1-1 1,-1 1-1,0 0 0,1-1 0,-1 1 1,0-1-1,1 1 0,-1-1 0,1 0 1,-1 1-1,1-1 0,-1 1 0,1-1 1,-1-1-1,1 1-67,0 0-1,0 0 1,0-1 0,0 1 0,0 0-1,1 0 1,-1 0 0,0 0 0,1 0-1,-1 0 1,1 0 0,-1 0 0,1 0-1,0-2 1,11-18 1667,21-28-1,47-48-348,-35 44-1069,134-189 883,-169 228-1236,-2 2-17,0 0 0,1 1 1,12-11-1,-21 21-100,0 1 0,1-1 1,-1 1-1,1-1 1,-1 1-1,1-1 1,-1 1-1,0 0 0,1-1 1,0 1-1,-1 0 1,1-1-1,-1 1 0,1 0 1,-1 0-1,1 0 1,-1-1-1,1 1 0,0 0 1,-1 0-1,1 0 1,0 0-1,-1 0 0,1 0 1,-1 0-1,1 0 1,0 0-1,-1 0 0,1 1 1,-1-1-1,1 0 1,-1 0-1,1 1 0,0-1 1,-1 0-1,1 1 1,-1-1-1,1 0 0,-1 1 1,0-1-1,1 1 1,-1-1-1,1 0 0,-1 1 1,0-1-1,1 2 1,2 3 19,-1 0 0,0 0 1,0 0-1,2 9 1,0-1 34,32 111 373,-26-82-232,2 1 0,22 50 0,-16-53-36,-13-26-50,1 0-1,0-1 1,1 0 0,1 0 0,11 15-1,-18-27-84,-1 0 0,1 0 1,0 0-1,0 0 0,0 0 0,-1-1 0,1 1 0,0 0 0,0 0 0,1-1 0,-1 1 0,0-1 0,0 1 0,0-1 0,0 1 0,0-1 1,1 1-1,-1-1 0,0 0 0,3 0 0,-2 0 5,0-1 1,0 1 0,1-1 0,-1 0-1,0 0 1,0 0 0,0 0-1,0-1 1,0 1 0,3-3-1,24-21 121,-1-2 0,33-40 0,-52 56-89,-2 0-1,0-1 1,0 1 0,-1-1-1,0-1 1,-1 1 0,-1-1-1,0 0 1,0 0 0,-2 0-1,1 0 1,-2-1 0,0 1-1,0-1 1,-1 1 0,-3-22 0,2 30-83,0-1 1,0 0-1,0 1 1,-1-1-1,1 1 1,-1 0-1,-1 0 1,1-1-1,-1 1 1,0 1-1,0-1 1,0 0-1,-1 1 1,-4-6-1,7 10 1,1-1-1,-1 0 1,0 0 0,0 1-1,0-1 1,0 1-1,1-1 1,-1 1 0,0-1-1,0 1 1,0 0 0,0-1-1,0 1 1,0 0-1,0 0 1,0 0 0,0-1-1,0 1 1,0 0-1,0 0 1,0 1 0,0-1-1,-1 0 1,1 0 0,0 0-1,1 1 1,-1-1-1,0 0 1,0 1 0,0-1-1,0 1 1,0-1-1,0 1 1,0 0 0,1-1-1,-1 1 1,0 0-1,-1 1 1,-1 2-39,-1 1-1,1-1 0,0 1 1,1 0-1,-1 0 1,-1 5-1,-3 8 13,0 1 1,2 0-1,0-1 0,-3 33 0,2-8 45,4-30 0,0 0 0,1 0 0,0 1 0,2 15 0,0-12 32,1-1-1,1 1 1,1-1-1,1 1 1,0-1-1,1 0 1,11 22-1,-13-32-17,-1 0 0,2 0 0,-1 0-1,1 0 1,-1 0 0,2-1 0,-1 0 0,0 0-1,1-1 1,0 1 0,0-1 0,1-1 0,-1 1-1,1-1 1,0 0 0,-1 0 0,1-1 0,0 0-1,13 2 1,-9-3-10,1-1 0,0 0 0,0 0 0,0-1 0,-1-1 0,1 0 0,-1-1 0,18-6 0,5-4 69,46-24 0,-44 16 18,39-28 1,-27 15 23,11-4-1,46-31 168,129-109 0,-226 171-285,-2 2-10,0 0 0,-1-1 1,7-7-1,-79 93-528,27-33 309,8-10 95,18-23 121,1 1 0,1 1-1,0 0 1,2 0 0,-18 35-1,19-28-7,1 1 0,0-1 0,2 2 0,-4 32 0,8-46 29,1 1 1,1-1 0,0 1-1,1-1 1,0 1-1,0-1 1,1 1 0,1-1-1,0 0 1,1 0-1,6 16 1,-9-25 6,0-1 0,0 1 0,0 0 0,0-1 1,0 1-1,0-1 0,0 1 0,0-1 0,1 0 0,-1 1 0,1-1 0,-1 0 1,1 0-1,-1 0 0,1 0 0,-1 0 0,1 0 0,0-1 0,0 1 0,-1 0 0,1-1 1,0 1-1,0-1 0,0 0 0,0 0 0,-1 0 0,1 0 0,0 0 0,0 0 1,0 0-1,0 0 0,-1-1 0,4 0 0,0-1 31,-1 0 0,0 0 0,0 0 0,0-1 0,0 1 0,-1-1 0,1 0 0,-1 0 0,1 0 0,-1 0 0,0-1 0,4-6 0,1-5 14,0-1 0,-2 0 0,1 0 0,-2-1 0,4-22 0,-6 30-53,0-6 37,-1 0 0,0 1 0,-1-1-1,0 0 1,-1 0 0,-1 0 0,-3-17 0,-3-2 134,-20-63 1,26 95-171,-8-22-83,8 24 41,1-1 0,-1 0-1,1 0 1,-1 0 0,1 1 0,-1-1 0,1 0-1,-1 1 1,0-1 0,1 1 0,-1-1 0,0 1-1,0-1 1,1 1 0,-1-1 0,0 1 0,0-1-1,0 1 1,1 0 0,-1 0 0,0-1 0,-1 1 0,1 0 20,0 1 1,1-1 0,-1 0 0,1 1 0,-1-1-1,1 1 1,-1-1 0,1 0 0,-1 1-1,1-1 1,-1 1 0,1 0 0,-1-1 0,1 1-1,0-1 1,-1 1 0,1-1 0,0 1 0,0 0-1,-1-1 1,1 1 0,0 0 0,0-1 0,0 1-1,0 0 1,0-1 0,0 1 0,0 0 0,0-1-1,0 2 1,2 24-153,0-18 156,0-1 0,1 1 0,0-1 1,7 13-1,-5-9 31,0-1-1,4 14 1,6 31 163,-3 1 1,-2 1-1,-2 0 0,-3 0 1,-3 67-1,-2-101-76,-2-1-1,-1 1 1,-7 30 0,7-43-81,0-1-1,0 1 1,-1 0 0,-1-1-1,1 0 1,-2 0 0,1 0-1,-1-1 1,-11 13 0,6-9 131,0-2 1,-1 0-1,0 0 0,-27 16 1,34-24-120,0 1-1,0-1 1,0 0 0,0 0 0,-1 0 0,1-1 0,-1 0 0,1 0 0,-1 0 0,1-1 0,-1 1 0,0-1 0,1-1 0,-1 1 0,1-1 0,-1 0 0,-5-2 0,9 2-44,-46-17-416,45 16 373,-1 0 1,1 1-1,0-1 1,0-1 0,0 1-1,0 0 1,1-1-1,-1 1 1,1-1 0,-5-6-1,1-1-27,2 4 7,1 0 1,-1 0-1,-2-9 0,5 14 54,1-1 0,-1 0 0,1 1-1,0-1 1,-1 0 0,1 0 0,0 1 0,0-1-1,0 0 1,0 0 0,0 1 0,1-1-1,-1 0 1,1 1 0,-1-1 0,1 0 0,-1 1-1,2-3 1,11-17-48,2 1-1,0 0 1,1 1-1,1 1 1,0 0-1,23-17 1,127-83 147,-87 64-191,-71 48 106,152-110-40,-117 81 194,57-59 0,-55 48 11,-15 15 221,32-40 0,-61 68-345,12-13 84,-14 16-124,0 0 1,0 0 0,0 0 0,0 0 0,1 0 0,-1 0-1,0 0 1,0 0 0,0 0 0,0 0 0,0 0 0,0 0-1,0 0 1,0 0 0,0 0 0,1 0 0,-1 0 0,0 0-1,0 0 1,0 0 0,0 0 0,0 0 0,0 0-1,0 0 1,0 0 0,0 0 0,0 1 0,0-1 0,0 0-1,0 0 1,1 0 0,-1 0 0,0 0 0,0 0 0,0 0-1,0 0 1,0 0 0,0 0 0,0 1 0,0-1 0,0 0-1,0 0 1,0 0 0,0 0 0,0 0 0,0 0 0,0 0-1,0 0 1,0 1 0,-1 12-105,-5 22 133,1-6-144,-3 59 0,8-80 106,0 0-1,1 1 1,0-1 0,0 0 0,1 0-1,0 0 1,0 0 0,1 0 0,0 0 0,0-1-1,9 14 1,-10-18 21,1 1 0,0-1 1,0 0-1,0 1 0,0-2 0,0 1 0,1 0 0,-1-1 0,1 1 0,0-1 0,0 0 1,0 0-1,0 0 0,0-1 0,0 0 0,0 1 0,0-1 0,1-1 0,-1 1 0,0-1 1,1 0-1,-1 0 0,1 0 0,-1 0 0,0-1 0,1 1 0,-1-1 0,5-2 0,20-7 46,-1-1-1,1-1 0,-2-2 0,0-1 0,-1-1 0,0-1 0,-2-1 0,37-34 0,28-44-44,-66 72-107,-22 23-69,-2 4-155,-3 4 246,0 1 0,1 0 1,0 0-1,-2 16 0,-5 38-16,10-56 83,0 0 0,0 0 0,1 0 0,0 0 0,0 0 0,1 0-1,-1 0 1,1-1 0,1 1 0,-1-1 0,1 1 0,0-1 0,0 0 0,5 6 0,-7-10 23,0 0 0,0 0 0,0 0 0,0 0 0,0 0 0,0 0 0,0 0 1,0 0-1,0-1 0,0 1 0,1 0 0,-1-1 0,0 1 0,1-1 1,-1 1-1,0-1 0,1 0 0,-1 0 0,0 1 0,1-1 0,-1 0 1,1 0-1,-1 0 0,0 0 0,1-1 0,-1 1 0,0 0 0,1-1 1,-1 1-1,0-1 0,1 1 0,-1-1 0,0 1 0,0-1 0,1 0 0,-1 0 1,0 1-1,0-1 0,2-2 0,0 0 20,0 0 0,-1 0 0,1 0 0,-1 0 0,1 0 1,-1-1-1,0 1 0,0-1 0,0 1 0,-1-1 0,1 0 0,1-7 0,-2 1 18,0 0 0,0-1 0,-1 1 1,-1 0-1,0-1 0,0 1 0,-1 0 0,0 0 0,-1 0 0,-4-10 0,4 12-27,-1 1 0,0-1 0,0 1 0,0 1-1,-1-1 1,0 0 0,0 1 0,-1 0 0,0 1-1,0-1 1,0 1 0,-1 0 0,-7-5 0,3 4-181,0 0 1,0 1-1,0 1 0,-18-6 1,25 8 41,7 0-46,13-2-114,-12 3 243,44-11 9,-18 4-13,1 1 1,63-5 0,-58 11 73,1 2 0,0 1-1,0 2 1,-1 2 0,62 17 0,-90-20 17,0 0 0,0 0 0,0 1 1,-1 0-1,1 1 0,-1-1 0,0 1 0,0 1 0,9 9 0,-14-13-47,0 0 0,0 1 0,0-1 0,0 1 0,-1-1 0,1 1 0,-1 0 0,0 0 0,0 0 0,0-1 1,0 1-1,0 0 0,0 1 0,-1-1 0,1 0 0,-1 0 0,0 0 0,0 0 0,0 0 0,-1 0 0,1 0 0,-1 0 0,0 0 0,1 0 0,-1 0 0,0 0 0,-1 0 0,1 0 0,-3 3 0,-1 2 27,-1 0 0,-1-1 0,1 1 0,-1-1 0,-1-1 0,1 1 0,-1-1 0,-13 7-1,21-12-42,10-9-192,57-44-60,-39 28 274,50-30-1,-72 51-58,-1 0 1,0 0 0,0 1-1,7-3 1,-10 5 40,-1 0 0,0-1-1,1 1 1,-1 0 0,1 0 0,-1 0 0,0 0-1,1 0 1,-1 0 0,1 0 0,-1 0-1,0 1 1,1-1 0,-1 0 0,0 1 0,1-1-1,-1 1 1,0 0 0,0-1 0,1 1 0,-1 0-1,1 1 1,7 6-36,-4-4 45,0 0 0,-1 0 1,0 1-1,0 0 0,0 0 1,0 0-1,0 0 0,2 6 0,0 4 69,-2-6-11,0-1 0,0 1 1,9 13-1,-5-10-51,4 6 50,-11-17-61,0-1 0,0 1-1,-1-1 1,1 1 0,0-1 0,0 1 0,0-1 0,-1 1 0,1-1 0,0 0-1,0 1 1,0-1 0,0 0 0,0 0 0,0 0 0,0 0 0,0 0 0,0 0 0,0 0-1,0 0 1,1 0 0,14-5 72,0 0 0,0-1 0,0-1-1,-1 0 1,0-1 0,20-15 0,78-68-148,-81 59 140,-24 23-39,0 1-1,1-1 0,0 2 1,0-1-1,1 1 0,13-7 0,-20 13-44,0 0-1,0 0 1,0 0-1,0 1 1,0-1-1,0 1 1,0 0-1,0 0 0,0 0 1,1 0-1,-1 0 1,0 1-1,0-1 1,0 1-1,0 0 1,0 0-1,0 0 0,-1 1 1,1-1-1,0 0 1,0 1-1,-1 0 1,5 3-1,3 4 41,0 1 0,0-1 0,-1 1 0,8 13 0,-13-17 12,1 0 0,-2 0 0,1 0 1,-1 1-1,0-1 0,0 1 0,-1 0 0,0 0 0,0 0 0,-1 0 0,0 0 1,1 9-1,-2-12-28,0 0 1,-1 0-1,1 0 0,-1 0 1,0 0-1,0 0 1,0 0-1,0 0 1,-1-1-1,1 1 0,-1 0 1,0-1-1,0 1 1,0-1-1,-1 0 1,1 0-1,-1 0 0,0 0 1,0 0-1,0 0 1,0-1-1,0 0 1,-7 4-1,2-2-10,0-1 0,-1 0 0,1 0 0,0-1 0,-1 0-1,0-1 1,0 0 0,1 0 0,-1-1 0,-11 0 0,-8-3 27,-53-10 0,62 10-59,1-2 1,-1 0-1,1-1 1,-1 0-1,2-2 1,-21-11-1,37 19 32,0-1-1,0 1 1,0-1-1,0 1 1,1-1-1,-1 0 1,0 1-1,0-1 0,1 0 1,-1 0-1,1 1 1,-1-1-1,1 0 1,-2-2-1,2 3 0,0 0 0,0-1 0,0 1 0,0 0 0,0-1 0,0 1 1,0 0-1,1-1 0,-1 1 0,0 0 0,0-1 0,0 1 0,0 0 0,0-1 0,1 1 0,-1 0 0,0-1 0,0 1 0,0 0 0,1 0 0,-1-1 0,0 1 0,0 0 0,1 0 0,-1 0 0,0-1 0,1 1 0,2-1-13,0-1-1,0 1 1,0 0 0,1 1 0,-1-1 0,0 0 0,6 1-1,56 0 84,70 8 0,-95-4-25,309 11 577,-311-17-782,114-6-2946,-117 5 1702,0-3 0,42-11 0,-75 17 1043,-1-1 1,1 1-1,0-1 0,-1 0 1,1 1-1,-1-1 0,1 0 1,-1 0-1,1 0 1,-1 0-1,1 0 0,-1 0 1,2-2-1,-3 2 165,1 0 0,-1 0 0,1 0 0,-1-1 0,0 1 0,1 0 0,-1 0 0,0 0 0,0 0 0,0-1 0,0 1 1,0 0-1,0 0 0,0 0 0,0 0 0,0-1 0,-1 1 0,1 0 0,0 0 0,-1-2 0,-3-4-1640,1 0 1,-1 0-1,-7-9 1,11 16 1795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1:21.2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43 17279,'-76'-35'6400,"21"30"-4960,10 10-416,37-5-3808,3 0 1312,1-5-1920,-1 2 1920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5:28.4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1 776 1664,'3'6'681,"-1"-2"2174,1 0-2554,-1 1 1,1 0-1,-1 0 1,-1 0-1,1 0 1,-1 0 0,0 1-1,1 4 1,-1 15 3608,4-43-1974,2-105-566,-1-51-836,-2-61 162,-4 155-321,-9-54 804,8 130-1088,1 4-91,0 0 1,0 0 0,0 0-1,0 0 1,0 0 0,0 0-1,0 0 1,0 0-1,0 0 1,0-1 0,0 1-1,-1 0 1,1 0 0,0 0-1,0 0 1,0 0-1,0 0 1,0 0 0,0 0-1,0 0 1,0 0 0,0 0-1,-1 0 1,1 0-1,0 0 1,0 0 0,0 0-1,0 0 1,0 0 0,0 0-1,0 1 1,0-1-1,0 0 1,-1 0 0,1 0-1,0 0 1,0 0 0,0 0-1,0 0 1,0 0-1,0 0 1,0 0 0,0 0-1,0 0 1,0 0 0,0 0-1,0 1 1,0-1 0,0 0-1,0 0 1,0 0-1,0 0 1,0 0 0,0 0-1,0 0 1,0 0 0,0 0-1,0 1 1,0-1-1,0 0 1,0 0 0,0 0-1,0 0 1,0 0 0,0 0-1,0 0 1,0 0-1,0 1 1,-1 6-18,1 21-29,5 182 583,1 134 650,-7-221-929,2-107 62,0-14 62,1-9-54,1-13-169,-1-1 1,-1-1-1,-2-22 1,1 2-46,0-405-232,-13 250 284,12 192-34,-1-14-132,0 18-154,1 11-32,-2 19 127,-7 129-53,-7 219 453,16-340-1661,1-26-1786,10-29-7635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5:29.5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332 163 3552,'0'0'162,"0"-1"0,0 0 0,0 1 0,0-1 0,0 0 0,0 0 0,0 1 0,0-1 0,0 0 0,1 1 0,-1-1 0,0 1 0,0-1-1,1 0 1,-1 1 0,0-1 0,1 0 0,-1 1 0,1-1 0,-1 1 0,0-1 0,1 1 0,-1-1 0,1 1 0,0 0 0,1-1 699,0 3 67,2 2-653,0 1 1,-1 0-1,1 0 1,-1 1-1,0-1 1,0 0 0,3 11-1,12 45 1000,-14-43-914,1 6 449,-1 0 1,-1 1 0,-1 42-1,-2-56-448,0-1-1,-1 0 1,0 1-1,-1-1 1,-5 20-1,6-27-297,0-1 0,0 1 0,0-1-1,-1 1 1,1-1 0,0 0 0,-1 0 0,0 1 0,1-1 0,-1 0 0,0 0-1,0-1 1,0 1 0,-1 0 0,1-1 0,0 1 0,0-1 0,-1 0 0,1 0-1,-1 0 1,1 0 0,-1 0 0,0 0 0,1-1 0,-1 1 0,0-1 0,1 0-1,-4 0 1,-3 0-20,0-1-1,0-1 1,0 1 0,1-1-1,-1-1 1,1 0-1,-1 0 1,1-1-1,0 0 1,-8-5 0,-2-3-34,0 0 1,-32-30 0,35 27-101,1-1 0,0 0-1,1-1 1,1 0 0,0-1-1,2 0 1,-10-21 0,13 22-44,1 0-1,0-1 1,1 1 0,1-1 0,0 0-1,2-1 1,0 1 0,1-26 0,1 38 90,0 0 0,1 0 0,0 0 0,0 0 0,1 1 0,-1-1 0,1 0 0,1 1 0,-1-1 0,6-7 0,-6 10 41,0 0-1,0 1 1,0-1-1,0 1 1,1 0-1,-1 0 1,1 0-1,0 0 1,-1 0 0,1 1-1,0-1 1,0 1-1,0-1 1,0 1-1,0 0 1,0 1-1,1-1 1,-1 0-1,0 1 1,0 0-1,4-1 1,-1 2 30,0-1 1,0 1-1,0 0 0,0 0 1,0 1-1,0-1 0,0 1 1,-1 1-1,9 4 1,-5-2 43,0 1-1,0 0 1,-1 1 0,15 14 0,-5 0 27,-1 1-1,-1 1 1,17 30-1,-14-20 149,-1 0 0,-2 2-1,-1 0 1,16 61-1,-27-78-95,0-1 0,-1 0 0,-2 1 1,1 0-1,-2-1 0,0 1 0,-2 0 0,0-1 0,0 1 0,-2-1 0,0 1 0,-8 19 0,3-15-86,-1 0 0,-1-1 0,-1 0 0,-1 0 0,-1-2 0,0 0 0,-1 0 0,-2-1 0,0-1 0,0-1 0,-23 16 0,7-8 117,8-5-2253,9-8-4421,32-21 579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5:30.1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3 6560,'-2'-3'3428,"8"12"-782,-4-3-2168,-1 1 0,1-1 0,-2 1-1,1-1 1,-1 1 0,0 8 0,-6 41 1089,-3-17-902,0-1-1,-3 0 1,-1-1-1,-24 50 1,37-87-677,-1 1-1,1-1 1,0 0 0,0 1 0,0-1 0,-1 1-1,1-1 1,0 1 0,0-1 0,0 0 0,0 1 0,0-1-1,0 1 1,0-1 0,0 1 0,0-1 0,0 0-1,0 1 1,0-1 0,0 1 0,0-1 0,1 0 0,-1 1-1,0-1 1,0 1 0,0-1 0,1 0 0,-1 1-1,0-1 1,0 0 0,1 1 0,0 0 5,0-1 0,1 1 0,-1 0 0,0-1 0,0 0 0,1 1 0,-1-1 0,0 0 0,1 1 0,-1-1 0,2 0 0,8 0 48,0-1 0,13-2-1,-16 2-67,6 0-8,152-12-167,-144 12 337,-1 2-1,1 1 1,-1 0 0,1 2-1,35 10 1,-52-12-17,-1 0 1,1 0 0,-1 0-1,1 1 1,-1-1 0,0 1-1,0 0 1,0 0-1,-1 0 1,4 5 0,-5-6-54,0 0 0,0 1 0,-1-1-1,1 1 1,-1-1 0,1 1 0,-1 0 0,0 0 0,0 0 0,0 0 0,-1 0 0,1 0 0,-1-1 0,1 2 0,-1-1 0,0 0-1,0 0 1,-1 3 0,-2 7 14,0 1-1,-2-1 1,1 0-1,-1-1 1,-1 1 0,-1-1-1,1 0 1,-2 0-1,0-1 1,0 0-1,-1 0 1,0-1-1,-1-1 1,0 1-1,0-1 1,-1-1 0,0 0-1,-1-1 1,0 0-1,0 0 1,-15 5-1,25-12-73,-21 8-229,-38 7-1,55-14-20,0 0 1,-1 0-1,1-1 0,0 0 0,0 0 0,0 0 1,0-1-1,0 0 0,0 0 0,0-1 0,0 1 0,-5-4 1,8 4-147,0-1 1,0 0-1,1 0 1,-1 0 0,0 0-1,1-1 1,0 1-1,0-1 1,0 1-1,0-1 1,0 0-1,0 0 1,1 1 0,-1-1-1,1-1 1,-2-3-1,2 2-385,0 0-1,0 0 0,0 0 0,0-1 1,1 1-1,0 0 0,0 0 0,0-1 1,2-7-1,6-19-3447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5:30.4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55 281 11648,'-50'-25'4288,"45"25"-3329,10 0-255,4-3 448,9-6-768,9-7 1408,17-4-1024,20-4-192,4-4-384,0 0-224,-2 0 0,2 1-32,12 2 0,15 2-4384,18-2 2433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5:33.1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229 1764 3136,'-3'1'10470,"7"-6"-10764,3-4 1839,-5 8-1347,-1-1 0,1 1 1,-1-1-1,0 0 0,1 0 0,-1 0 1,0 0-1,0 0 0,0 0 0,-1 0 1,1 0-1,1-4 0,4-27 957,-1 10-639,1-28 0,-3-22-104,-3-1 0,-3 0 0,-21-118 0,-123-545 201,71 403-453,53 213-725,23 110-228,4 27 535,41 244 29,-37-211 303,12 121-94,-8-52 110,16 243 454,-28 260 533,0-620-949,0-11 213,-1-118 82,2-133-296,20 30-318,3-115 286,-23 312-120,-2-38 164,1 64-245,-1 1 0,-1 0 1,1 0-1,-1 0 1,0 0-1,-1 0 1,-4-10-1,5 14-215,0 1-1,0-1 1,-1 0-1,1 0 1,0 1 0,-1 0-1,0-1 1,-2-1-1,4 4 98,0-1 1,1 1-1,-1-1 0,0 1 0,0 0 0,0-1 0,1 1 0,-1 0 0,0 0 0,0-1 0,0 1 0,1 0 0,-1 0 0,0 0 1,0 0-1,-1 0 0,2 1-83,-1-1 0,0 0-1,1 1 1,-1-1 0,1 0 0,-1 1 0,1-1 0,-1 1 0,1-1 0,-1 1 0,1-1 0,-1 1 0,1-1 0,0 1 0,-1 0 0,1-1 0,0 1-1,-1-1 1,1 1 0,0 0 0,0-1 0,0 1 0,0 1 0,-2 18-4189,2 1 1867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5:33.9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8 4160,'-5'-7'965,"3"7"357,4 12 870,0-4-2053,13 62 1664,18 101 506,49 684 3579,-50-553-4951,-16-169-797,-11 7-717,-5-120-2008,-1-41-860,-1-12 1077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5:39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81 2496,'-2'-2'334,"0"0"0,-1 0 1,1 0-1,0-1 0,0 1 1,0 0-1,0-1 0,0 0 0,1 1 1,-1-1-1,1 0 0,-1 0 0,0-4 1,-6-9 2158,4-3 303,3 13-395,2 12-596,5 18-1521,-2 1-1,-2-1 1,1 26-1,-5 79 839,1-118-1058,-6 475 1712,7-485-1632,0 0-343,0 0-1,0 1 1,0-1-1,0 0 1,0 0-1,1 0 1,-1 0-1,1 1 0,-1-1 1,1 0-1,0 1 1,1 0-266,0 0 0,0-1 0,1 1 0,-1-1 0,0 0 0,1 0 0,-1 0 0,0 0 0,1 0 0,0 0 1,-1-1-1,1 1 0,-1-1 0,1 0 0,0 0 0,2 0 0,18-2-5220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5:39.8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3 5056,'0'-1'129,"0"1"-1,-1 0 1,1 0 0,0 0 0,-1-1 0,1 1 0,0 0-1,-1 0 1,1 0 0,-1 0 0,1 0 0,0 0 0,-1-1-1,1 1 1,-1 0 0,1 0 0,-1 0 0,1 1-1,0-1 1,-1 0 0,1 0 0,-1 0 0,1 0 0,0 0-1,-1 0 1,1 1 0,0-1 0,-1 0 0,-1 14 2657,2-8-2812,-1 203 4926,-11 108-2206,4-174-2224,-7 88 159,16-214-595,-2 9 310,1-25-447,0 0-1,0 0 1,0 0 0,0-1-1,0 1 1,-1 0 0,1 0-1,0 0 1,-1 0 0,1 0-1,0-1 1,-1 1-1,1 0 1,-1 0 0,1-1-1,-1 1 1,0 0 0,1-1-1,-1 1 1,-1 0 0,2-1-31,0 0 0,-1 0 0,1 0 1,-1 0-1,1 0 0,0 0 0,-1 0 1,1 0-1,0-1 0,-1 1 0,1 0 0,0 0 1,-1 0-1,1 0 0,0-1 0,-1 1 1,1 0-1,0 0 0,0-1 0,-1 1 0,1 0 1,0 0-1,0-1 0,0 1 0,-1 0 1,1-1-1,0 1 0,0 0 0,0-1 1,0 1-1,0 0 0,0-1 0,-1 1 0,1-1 1,0 1-1,0-1 0,-3-16-3135,2-8 843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7:3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62 6656,'-5'-9'16810,"33"12"-13477,-5-6-2625,39-12 0,6-1-375,10 5-237,126 0 0,-182 11-108,36 6 0,-51-5-234,0 0-1,0 0 0,-1 1 1,1 0-1,0 1 0,-1 0 1,1 0-1,-1 0 1,7 5-1,-10-6-361,-1 1 0,1-1 0,-1 0 0,0 1 0,0 0 0,0-1 0,0 1 0,0 0 0,2 6 0,4 11-2251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5:40.4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188 9 3904,'-3'-2'461,"3"1"-301,-1 1-1,1-1 0,-1 1 1,1-1-1,-1 1 0,1 0 0,-1-1 1,1 1-1,-1 0 0,1-1 1,-1 1-1,1 0 0,-1 0 0,0-1 1,1 1-1,-1 0 0,0 0 0,0 0 1,1 0 82,-1 1-1,0-1 1,1 0 0,-1 1 0,0-1-1,1 1 1,-1-1 0,1 1 0,-1-1-1,1 1 1,-1-1 0,1 1 0,0 0-1,-1-1 1,1 1 0,0 0 0,-1 0-1,-8 18 548,6-11-255,-32 71 2030,25-52-1985,-2-1 0,0 0 0,-22 31 0,26-45-317,0 0-1,-12 24 1,18-29-298,-1 0 0,1 0 0,0 0 0,0 0-1,1 1 1,0-1 0,0 11 0,1-16 37,1-1 0,-1 1 0,0 0 0,0-1 0,1 1 0,-1-1 0,1 1 0,-1-1 0,1 1 0,0-1 0,0 0 0,-1 1 0,1-1 0,0 0 0,0 1-1,0-1 1,1 0 0,-1 0 0,0 0 0,0 0 0,0 0 0,3 1 0,-2-1 3,1 0-1,-1 0 0,1 0 1,-1 0-1,1 0 0,-1 0 1,1-1-1,0 1 1,-1-1-1,1 0 0,-1 0 1,1 0-1,3-1 0,79-18 829,-16 7-793,33-4 440,-44 10-79,76-5 186,-132 11-580,1-2-1630,-1-1 278,2 0 0,-1 1-1,0 0 1,0-1 0,6-1 0,9-3-1422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5:40.9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45 5632,'-1'0'155,"0"-1"1,0 1-1,-1 0 1,1 0-1,0 0 1,0 0-1,-1 1 1,1-1 0,0 0-1,0 0 1,0 1-1,0-1 1,-1 1-1,1-1 1,0 1-1,0-1 1,0 1-1,0 0 1,0-1-1,0 1 1,0 0-1,1 0 1,-1 0-1,0 0 1,0 0-1,0 0 1,1 0-1,-1 0 1,1 0-1,-1 1 1,-3 4 507,1-1-1,-1 0 1,0 0 0,-5 6 0,3-6-228,1 2 1,0-1-1,-5 9 1,1 5-9,0-1 0,1 1-1,1 0 1,-6 31 0,5-7 151,-3 51 0,10-82-562,1 0 0,0 0 0,1 0 0,1 0-1,0 0 1,1-1 0,0 1 0,8 18 0,-8-25 24,0 0 1,0 1-1,1-2 1,-1 1-1,2 0 1,-1-1 0,9 9-1,-9-11 23,-1 0-1,1 0 1,0-1-1,0 1 1,0-1 0,0 0-1,0 0 1,1-1-1,-1 1 1,0-1-1,1 0 1,7 1-1,-6-2-7,0 0-1,0 0 0,0-1 0,0 0 0,0 0 1,0 0-1,-1-1 0,1 0 0,0 0 0,9-6 1,-1 0 59,0 0 0,23-20 0,-19 13-17,-2-1 0,0-1 1,0 0-1,-2-1 0,14-23 0,-8 8 177,-2 0-1,20-48 0,-35 72-219,1 0 1,-2 0 0,1 0 0,-1 0-1,-1-1 1,1 1 0,-1 0 0,-1-1-1,-1-11 1,1 14-2,-2 1-1,1-1 1,-1 1 0,0 0 0,0 0-1,-1-1 1,0 1 0,0 1-1,0-1 1,-1 0 0,1 1 0,-1 0-1,-10-10 1,5 7-1,-1 0 1,0 0-1,0 1 0,-1 1 1,1 0-1,-1 0 0,-1 1 1,1 0-1,-1 1 0,-19-4 1,13 4-625,0 1 1,1 1 0,-1 1-1,0 0 1,0 1-1,-32 5 1,48-5 190,-1 1-1,1-1 1,0 0-1,-1 1 1,1 0-1,0-1 1,-1 1-1,1 0 1,0 0-1,0 0 1,0 1-1,0-1 1,0 0-1,0 1 1,0-1-1,-1 3 1,-4 15-2568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8:2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6 907 2720,'-1'1'70,"1"0"-5,-1-1 0,1 1 0,-1 0 0,1-1 0,-1 1 0,1 0 0,0 0-1,-1-1 1,1 1 0,0 0 0,0 0 0,-1-1 0,1 1 0,0 0 0,0 0 0,0 0 0,0-1 0,0 1 0,0 0 0,0 0 0,1 1 0,-1-1 479,1 4 682,5 5 603,-6-10-1725,1 0 1,-1 1-1,0-1 0,0 0 1,1 0-1,-1 0 0,0 0 1,0 0-1,1 0 0,-1 0 0,0 0 1,0 0-1,1 0 0,-1 0 1,0 0-1,0 0 0,1 0 1,-1 0-1,0 0 0,0 0 1,1 0-1,-1 0 0,0-1 0,0 1 1,1 0-1,1-2 213,0 0-1,0 1 1,-1-1-1,1 0 1,-1-1-1,3-2 1,-4 4-413,8-14 291,-1 0 0,0 0-1,-1-1 1,-1 0 0,6-28-1,-6 21-34,49-171-16,10 3-70,11-44 18,-51 115-370,-20 95 161,0 10-488,-4 15 580,0 0 0,0 0 0,0 0 1,0 0-1,0 0 0,0 0 0,0 0 0,0 0 0,0 0 0,0 0 0,0 0 0,0 1 1,0-1-1,0 0 0,0 0 0,0 0 0,0 0 0,0 0 0,0 0 0,0 0 1,0 0-1,0 0 0,0 0 0,0 0 0,0 0 0,1 0 0,-1 0 0,0 0 1,0 0-1,0 0 0,0 0 0,0-1 0,0 1 0,0 0 0,0 0 0,-1 27-677,-3 29 720,-7 56 380,-27 90 504,-10 98-230,-34 160 405,73-415-612,-1-1 0,-3-1 0,-1 0 0,-26 52 0,37-88-300,3-7-134,0 1 1,-1 0-1,1 0 0,-1 0 1,1 0-1,-1 0 1,1-1-1,-1 1 0,1 0 1,-1 0-1,0-1 1,1 1-1,-1 0 1,0-1-1,0 1 0,-1 0 1,2-1-27,0 0 1,0 0-1,0 1 1,0-1-1,-1 0 1,1 0 0,0 0-1,0 0 1,0 0-1,0 0 1,-1 0-1,1 0 1,0 0-1,0 0 1,0 0-1,-1 0 1,1 0-1,0 0 1,0 0-1,0 0 1,0 0 0,-1 0-1,1 0 1,0 0-1,0 0 1,0 0-1,-1 0 1,1 0-1,0 0 1,0 0-1,0 0 1,0-1-1,0 1 1,-1 0 0,1 0-1,0 0 1,0 0-1,0 0 1,0 0-1,0-1 1,0 1-1,-1 0 1,1 0-1,0 0 1,0 0-1,0-1 1,-2-13 115,1 3-44,0-5-69,1 1 0,0-1 0,1 0 0,0 1 0,2-1 0,0 1 0,0 0 0,1 0 0,1 0 0,1 0 0,0 1 0,9-15 0,5-4 7,1 1 1,2 0-1,48-50 1,-6 13-55,-14 16 34,66-88 1,62-124 313,-174 259-373,-1-1 0,1 1 0,0 0 0,9-9 0,-14 15 56,0-1 1,1 1-1,-1 0 0,0 0 0,0 0 1,0 0-1,0 0 0,0-1 0,0 1 1,0 0-1,0 0 0,0 0 0,1 0 1,-1 0-1,0 0 0,0 0 0,0 0 1,0-1-1,0 1 0,1 0 1,-1 0-1,0 0 0,0 0 0,0 0 1,0 0-1,0 0 0,1 0 0,-1 0 1,0 0-1,0 0 0,0 0 0,0 0 1,1 0-1,-1 0 0,0 0 0,0 0 1,0 0-1,0 0 0,1 0 0,-1 0 1,0 1-1,0-1 0,0 0 0,0 0 1,0 0-1,1 0 0,-1 0 0,0 0 1,0 0-1,0 1 0,0-1 1,0 0-1,0 0 0,0 0 0,0 0 1,1 14-288,-1-8 287,-13 285 131,11-273-25,1-1 1,1 1 0,0 0-1,1-1 1,1 1 0,1-1-1,8 29 1,-10-44-51,0 1 1,0-1-1,0 0 0,0 0 1,1 0-1,-1 0 0,0 0 1,1 0-1,0 0 0,-1 0 0,1 0 1,3 1-1,-4-2-13,-1-1-1,1 1 1,0-1-1,0 1 1,0-1-1,0 1 1,0-1-1,0 0 1,1 0-1,-1 1 1,0-1 0,0 0-1,0 0 1,0 0-1,0 0 1,0 0-1,0-1 1,0 1-1,0 0 1,0 0-1,0-1 1,0 1 0,0 0-1,0-1 1,0 1-1,0-1 1,0 0-1,0 1 1,0-1-1,0 0 1,1-1-1,6-7 63,0 0-1,0-1 0,-1 0 0,0 0 1,-1-1-1,0 0 0,5-14 0,28-86 61,-30 83-182,75-208-269,-67 201 223,-16 33 46,0 1 0,1-1-1,-1 0 1,0 1 0,1-1 0,-1 1 0,1-1-1,-1 1 1,1 0 0,0 0 0,-1 0 0,1 0-1,0 0 1,0 0 0,2-1 0,-3 2 11,0 0 0,0 0 0,0 0 0,0 0 0,0 0 0,0 1 0,0-1 0,0 0 0,0 1 0,0-1 0,0 0 0,0 1 0,0-1 0,0 1-1,-1-1 1,1 1 0,0 0 0,0-1 0,0 1 0,-1 0 0,1-1 0,0 1 0,-1 0 0,1 0 0,-1 0 0,1 0 0,-1 0 0,1 1 0,2 4 1,-1-1 0,1 1 0,1 9 0,1 7-46,-2 0 1,0 0-1,0 25 0,-6 68 144,1-73-138,1-20 107,-1-1 0,-10 40 0,10-52 28,0 0 1,-1 0-1,-1-1 0,0 1 0,0-1 0,0 0 0,-1 0 1,-11 14-1,15-21-68,0 0 1,1 0 0,-1 0-1,0 0 1,0 0 0,0-1-1,0 1 1,0 0 0,0-1-1,0 1 1,0-1 0,0 1-1,0-1 1,0 1 0,0-1-1,0 0 1,-1 1 0,1-1-1,0 0 1,0 0 0,0 0-1,0 0 1,-1 0-1,1 0 1,0 0 0,0-1-1,0 1 1,-2-1 0,-1-1 8,0 0 0,1-1 0,-1 1 0,1-1 0,0 0 0,-5-5 0,8 8-21,-1-1-1,1 1 1,-1-1-1,1 1 1,-1-1-1,1 1 1,-1 0-1,1-1 1,-1 1-1,1-1 1,-1 1-1,1 0 1,-1 0-1,0-1 1,1 1-1,-1 0 1,1 0-1,-1 0 1,0-1-1,1 1 1,-1 0-1,0 0 1,-9-3-165,14 9-391,3 5 444,0-1-1,16 16 1,-19-24 129,-1 1-1,1-1 1,0 0-1,0 0 1,0 0 0,0-1-1,0 0 1,0 1 0,0-1-1,1-1 1,-1 1-1,0 0 1,1-1 0,-1 0-1,0 0 1,1 0-1,-1-1 1,6-1 0,3-1 46,-1-1 1,0 0 0,0-1 0,21-11 0,-17 7-11,-1-1 1,-1 0-1,1-1 0,-2-1 1,0 0-1,0-1 1,-1 0-1,0-1 0,10-17 1,7-16-6,37-81-1,-19 32-142,-35 72 88,-10 17-40,1 1 0,0 0 0,1-1 1,-1 1-1,1 1 0,1-1 0,-1 0 0,1 1 0,5-6 0,-9 11 34,-1-1-1,1 1 1,-1-1-1,1 1 1,0-1-1,-1 1 1,1-1-1,-1 1 0,1 0 1,0-1-1,-1 1 1,1 0-1,0 0 1,0-1-1,-1 1 1,1 0-1,0 0 1,0 0-1,-1 0 1,1 0-1,0 0 0,0 0 1,-1 0-1,1 0 1,0 0-1,-1 1 1,1-1-1,0 0 1,0 0-1,-1 1 1,1-1-1,0 1 0,-1-1 1,1 0-1,-1 1 1,1-1-1,0 1 1,-1-1-1,1 1 1,-1-1-1,0 1 1,1 0-1,-1-1 0,1 1 1,-1 1-1,3 3-36,-2 0-1,1 1 0,0-1 0,-1 1 1,0 6-1,0-10 46,3 34 0,-2 1 0,-3 59 0,-17 75 70,16-157-9,0 0-1,-1 1 0,0-1 1,-1 0-1,-1-1 0,0 1 1,-13 23-1,17-36-24,-1 1-1,1-1 1,0 0 0,-1 0-1,1 0 1,-1 0 0,1 0-1,-1 0 1,0-1 0,1 1-1,-1 0 1,0-1 0,1 1-1,-1-1 1,0 0 0,0 0 0,1 1-1,-1-1 1,0 0 0,0 0-1,1-1 1,-1 1 0,0 0-1,0-1 1,1 1 0,-1-1-1,-3-1 1,3 2-18,-1-1 0,1 0 0,0 0 0,-1 0 0,1 0 0,0-1 0,-1 1 0,1-1-1,0 1 1,0-1 0,0 0 0,0 0 0,1 0 0,-1 0 0,0 0 0,1 0 0,-3-5 0,4 5-33,-1-1 1,0 0-1,1 0 0,0 1 1,0-1-1,0 0 0,0 0 0,0 0 1,0 1-1,1-1 0,-1 0 1,1 0-1,0 1 0,1-4 1,-1 5 0,0-1 1,-1 1 0,1 0 0,0 0-1,0-1 1,0 1 0,0 0 0,0 0 0,0 0-1,0 0 1,0 1 0,0-1 0,1 0-1,-1 0 1,0 1 0,0-1 0,1 1 0,-1-1-1,1 1 1,-1-1 0,0 1 0,1 0-1,-1 0 1,1-1 0,-1 1 0,1 0-1,-1 1 1,3-1 0,-1 0 22,0 0 0,0 0 0,0 0 1,0-1-1,0 1 0,0-1 0,0 0 0,0 0 0,0 0 0,4-2 0,29-18 159,-32 19-184,2-4 37,1 1-1,-1-1 0,0 0 1,-1 0-1,1-1 0,-1 1 1,0-1-1,-1 0 0,7-14 1,-5 10-5,-2 3 5,59-110 193,-48 87-197,1 0 0,2 1 0,1 1 0,43-49 0,-59 75-22,16-14-165,-19 16 159,0 1 1,1 0-1,-1-1 1,0 1 0,1 0-1,-1 0 1,1 0-1,-1-1 1,0 1-1,1 0 1,-1 0-1,1 0 1,-1 0-1,1 0 1,-1 0 0,1 0-1,-1 0 1,0 0-1,1 0 1,-1 0-1,1 0 1,-1 0-1,1 0 1,-1 0-1,1 0 1,-1 0 0,0 0-1,1 1 1,-1-1-1,1 0 1,-1 0-1,0 1 1,1-1-1,-1 0 1,0 0-1,1 1 1,-1-1 0,0 1-1,1-1 1,-1 0-1,0 1 1,0-1-1,0 0 1,1 1-1,-1-1 1,0 1-1,0 0 1,2 9-10,0 0-1,-1 0 1,0 0 0,-1 1-1,0-1 1,0 0-1,-3 12 1,1 4 13,-5 33-107,4-33 155,-1 36-1,4-55-15,0 0 0,1 0-1,0 1 1,0-1 0,1 0 0,-1-1-1,2 1 1,-1 0 0,6 11 0,-7-16 9,0 0 0,0-1 0,1 1 1,-1 0-1,0-1 0,1 1 0,-1-1 0,1 0 1,-1 1-1,1-1 0,-1 0 0,1 0 0,0 0 1,0 0-1,0 0 0,0 0 0,-1 0 0,5 0 1,-3-1 5,0 1 1,0-1-1,0 0 1,0-1-1,0 1 1,0-1-1,0 1 1,0-1-1,0 0 1,-1 0-1,6-2 1,3-3 20,0-1 0,-1 0 0,0 0 0,0-1 1,9-10-1,17-19 16,-2-1 1,45-64 0,-68 87-145,8-13-116,-19 29 181,0-1 0,0 0 1,0 0-1,0 0 0,0 0 1,0 0-1,0 0 1,0 0-1,1 0 0,-1 0 1,0 0-1,0 0 0,0 0 1,0 0-1,0 0 0,0 0 1,0 0-1,0 0 1,0 0-1,0 0 0,0 0 1,0 0-1,0 0 0,0 0 1,0 0-1,0 0 1,0 0-1,0 0 0,0 0 1,0 0-1,0 0 0,0 0 1,0 0-1,0 0 0,0 0 1,0 0-1,1 0 1,-1 0-1,0 0 0,0 0 1,0 0-1,0 0 0,0 0 1,0 0-1,0 0 0,0 0 1,0 0-1,0 0 1,0 0-1,0-1 0,0 1 1,0 0-1,0 8-160,-2 16-15,1-13 109,-6 54-186,3-37 209,0 46 1,4-66 46,1 1 1,0-1-1,0 0 1,1 1-1,0-1 1,0 0-1,0 0 1,1-1-1,8 15 1,-11-21 24,1 0-1,-1 0 1,1 0-1,-1-1 1,1 1-1,-1 0 1,1 0-1,-1-1 1,1 1-1,0 0 1,-1-1-1,1 1 1,0-1 0,0 1-1,-1-1 1,1 1-1,0-1 1,0 1-1,0-1 1,0 0-1,-1 0 1,1 1-1,0-1 1,0 0-1,0 0 1,0 0 0,0 0-1,0 0 1,1 0-1,0-1 13,0 0 1,-1 0-1,1 0 0,-1 0 0,1 0 0,-1 0 1,1 0-1,-1-1 0,0 1 0,1 0 0,-1-1 1,0 1-1,0-1 0,0 0 0,1-2 0,0 0 5,4-8 2,0 1 0,0-1 0,-1 0 0,-1 0 0,5-24 0,-5 15 8,0-36 0,-4 51-62,-1 0 0,1 0 0,-1-1-1,0 1 1,0 0 0,-1 0 0,1 0 0,-1 1 0,-1-1-1,1 0 1,-4-5 0,5 9-1,0 0 0,-1 0 0,1 0 0,0 0 0,-1 0 0,1 1 0,-1-1 0,0 0 0,0 1 0,1 0 0,-1-1 0,0 1 0,0 0 0,0 0 0,-1 0 0,1 0 0,0 0 0,0 0 0,0 1 0,-1-1 0,1 1 0,0-1 0,-4 1 0,3 1 45,10-7-130,5-7 98,0 1-1,1 0 1,1 1-1,0 0 1,1 1 0,0 1-1,0 0 1,28-10-1,-38 17-18,-1 0-1,1 1 1,-1 0 0,1 0-1,0 0 1,-1 0-1,1 1 1,0 0 0,0 0-1,8 1 1,-11 0 9,0-1 1,0 1 0,0-1-1,-1 1 1,1 0 0,0 0-1,0-1 1,-1 1 0,1 1-1,-1-1 1,1 0-1,-1 0 1,1 1 0,-1-1-1,0 0 1,1 1 0,-1-1-1,0 1 1,0 0 0,0-1-1,0 1 1,-1 0 0,1 0-1,0 0 1,-1-1-1,1 1 1,-1 0 0,0 0-1,1 3 1,-1 7 38,0 0-1,-1 0 1,-2 12-1,0 3-46,-3 9 101,4-25 93,0 0-1,-1 15 1,3-26-170,0 1 1,0-1 0,0 0 0,0 0 0,0 1 0,0-1-1,0 0 1,0 0 0,0 1 0,0-1 0,0 0 0,0 0-1,0 1 1,0-1 0,0 0 0,0 1 0,0-1 0,0 0-1,1 0 1,-1 1 0,0-1 0,0 0 0,0 0 0,0 0-1,0 1 1,1-1 0,-1 0 0,0 0 0,0 0 0,0 1-1,1-1 1,-1 0 0,0 0 0,0 0 0,0 0 0,1 0-1,-1 0 1,0 1 0,0-1 0,1 0 0,-1 0-1,1 0 1,0-1 25,0 1-1,0-1 0,0 1 1,0-1-1,-1 0 0,1 0 1,0 1-1,0-1 1,0 0-1,-1 0 0,1 0 1,1-2-1,15-19 144,21-21 1,-13 14-103,-20 23-126,1 1 0,0-1 0,0 1 0,0 0 0,0 1 1,1-1-1,12-5 0,-16 9 25,-1-1 0,1 1 0,-1 0 0,1 1-1,0-1 1,-1 0 0,1 1 0,0 0 0,0 0 0,-1-1 0,1 2 0,0-1 0,0 0-1,-1 0 1,1 1 0,0 0 0,-1-1 0,1 1 0,0 0 0,-1 0 0,1 0 0,-1 1-1,0-1 1,1 1 0,-1-1 0,3 4 0,4 6 7,0 0 0,-1 1 0,0-1 1,-1 2-1,-1-1 0,9 25 0,-5-15-6,49 129 202,-48-115-1300,-9-12-4147,-15-40-5283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8:3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46 5984,'-48'-20'2688,"38"20"-2336,5-5 32,10 5-288,0-7-448,3 2 160,2-3-1952,3 8 1184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8:3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104 104 6400,'-64'-32'2880,"38"29"-2496,16-2 512,6 5-576,4-8-128,9 1-128,14-10-352,4 9 160,22-7-2208,5 7 1280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8:3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351 705 3488,'0'-2'100,"0"1"-1,0-1 1,0 1 0,0 0-1,-1-1 1,1 1 0,0-1-1,-1 1 1,1 0 0,-1-1-1,1 1 1,-1 0 0,0 0 0,1-1-1,-1 1 1,0 0 0,0 0-1,0 0 1,0 0 0,0 0-1,0 0 1,0 0 0,0 0-1,0 1 1,0-1 0,-1 0 0,1 0-1,0 1 1,-1-1 0,1 1-1,0 0 1,-1-1 0,1 1-1,0 0 1,-1 0 0,1-1-1,-1 1 1,-1 1 0,-4-1 364,1 0 0,-1 1 0,0 0 0,0 1 0,0-1 0,-10 5 0,1 0-416,1 1 0,1 1 0,0 0 0,0 0 0,0 2 0,1 0 0,1 0 0,-1 1 0,-19 24 0,19-19 24,1 1 0,1 0 0,0 1 0,2 0 0,0 1 0,1 0 0,-9 30 0,14-40 25,1 0 0,0 0 0,1 0 0,0 0 0,0 0 0,1 1 0,1 12 0,0-19-37,-1 1 1,1-1-1,0 0 1,0 0-1,0 0 1,0 1 0,0-1-1,1 0 1,-1 0-1,1-1 1,0 1-1,0 0 1,0 0-1,0-1 1,1 0 0,-1 1-1,1-1 1,-1 0-1,1 0 1,0 0-1,0 0 1,0-1-1,5 3 1,3-1 112,0 0 0,1 0 0,-1-1 0,1-1 0,0 0 0,-1-1 0,1 0 0,0 0 0,22-5 0,-8 0 72,1-1 0,-1-2-1,27-11 1,-38 12-191,0 0 0,-1 0-1,0-1 1,0-1 0,-1 0 0,0-1 0,-1-1-1,0 0 1,-1 0 0,0-1 0,13-19-1,41-60 366,98-188 0,-142 237-474,-2-1 1,-2-1-1,-2-1 1,-2 0-1,-2-1 1,-2 0-1,-2-1 1,1-48-1,-8 80-84,1 1 1,-2 0-1,0-1 0,-3-17 1,3 31 131,1-3-80,-1 0-1,-1-1 0,1 1 0,0 0 0,-4-6 0,4 9 61,1 1 0,0-1 0,-1 0 0,1 1 0,-1-1 0,0 0-1,1 1 1,-1-1 0,1 1 0,-1-1 0,0 1 0,1 0 0,-1-1 0,0 1 0,0-1 0,1 1 0,-1 0 0,0 0 0,0-1 0,1 1 0,-1 0 0,0 0 0,0 0 0,0 0 0,1 0 0,-1 0-1,0 0 1,0 0 0,0 0 0,1 1 0,-1-1 0,0 0 0,0 0 0,1 1 0,-1-1 0,0 0 0,0 1 0,1-1 0,-2 1 0,-2 3-68,0-1 0,0 1 0,0-1 0,0 1 0,1 1-1,-1-1 1,1 0 0,0 1 0,-4 8 0,-20 47-176,26-56 261,-23 60 132,3 2-1,3 0 1,3 1 0,3 0 0,-6 127 0,17-159 91,1-1 0,8 48 1,-6-70-89,0-1 1,0 0 0,1 0 0,1-1-1,0 1 1,0-1 0,1 0 0,0 0 0,1 0-1,0 0 1,12 13 0,-13-18-40,1 0 1,-1-1-1,1 0 0,0 0 1,1 0-1,-1-1 0,0 0 1,1 0-1,0-1 1,0 0-1,0 0 0,0 0 1,0-1-1,0 0 0,0-1 1,0 1-1,0-1 1,1-1-1,8-1 0,1 0 0,-1-1-1,0-1 0,0-1 1,0 0-1,-1-1 1,1-1-1,18-11 0,-10 3-19,0-2-1,-2 0 0,0-1 1,0-1-1,-2-2 0,0 0 1,23-33-1,-40 50-84,-2 2-54,1 0 0,-1 0 0,1 0 0,-1 0 0,0-1 0,0 1 0,1-4 0,-1 3-199,-2 4 62,-5 8-72,1 1 156,-11 19-13,1 0 1,-12 36 0,20-46 123,1 1-1,1 0 1,1 0 0,-3 35 0,7-48 44,0 0 0,0 0-1,1 0 1,0 0 0,0 0 0,0 0 0,1 0-1,0 0 1,4 7 0,-4-10 38,0 0 1,0-1 0,0 1-1,0-1 1,1 0-1,0 0 1,-1 0-1,1 0 1,0 0 0,1 0-1,-1-1 1,0 0-1,1 1 1,-1-1-1,1-1 1,0 1 0,4 1-1,-5-2-24,0 0 1,0-1-1,1 1 0,-1-1 1,0 0-1,0 0 0,1 0 1,-1 0-1,0-1 1,0 1-1,1-1 0,-1 0 1,0 0-1,0 0 0,0 0 1,0 0-1,0-1 0,0 0 1,-1 1-1,1-1 0,0 0 1,-1 0-1,1-1 0,-1 1 1,0 0-1,0-1 0,3-4 1,2-2 25,-1 0 0,-1-1-1,1 0 1,-1-1 0,-1 1 0,5-16 0,-6 13-30,-1 1 1,0-1-1,0 0 1,-1-23-1,-9-52-215,7 82 119,0 0 0,-1 0 0,0 1 0,0-1 0,0 0 0,-1 1 0,1-1 0,-2 1 0,1 0 0,0 0 0,-5-5 0,6 8 32,1 1 1,-1-1 0,0 1-1,1-1 1,-1 1 0,0 0-1,0-1 1,0 1 0,0 0-1,0 0 1,0 0 0,0 1-1,0-1 1,0 0 0,0 1-1,0 0 1,0-1 0,-1 1-1,1 0 1,0 0 0,0 0 0,0 0-1,-1 0 1,1 1 0,0-1-1,0 1 1,0 0 0,0-1-1,0 1 1,0 0 0,0 0-1,0 0 1,0 0 0,-2 2-1,1 0 16,0-1-1,0 1 1,0 0-1,1 0 1,-1 0-1,1 0 1,0 0-1,0 0 1,0 1-1,0-1 1,1 1-1,-1-1 0,1 1 1,0-1-1,0 1 1,0 0-1,0 6 1,1-7 4,-1 0 0,1 0 0,0 0 0,1 0-1,-1-1 1,0 1 0,1 0 0,0 0 0,0 0 0,0 0 0,0 0 0,0-1 0,0 1 0,1 0 0,-1-1 0,1 1 0,0-1 0,0 0-1,0 1 1,0-1 0,0 0 0,0 0 0,4 2 0,-2-1 55,0-1 0,1 1 1,-1-1-1,1 0 0,-1 0 0,1-1 0,0 0 1,-1 1-1,1-1 0,0-1 0,0 1 0,0-1 0,0 0 1,0 0-1,0 0 0,0-1 0,-1 1 0,1-1 0,0-1 1,0 1-1,8-4 0,21-10 91,-1-2 1,0-1-1,47-34 0,23-17-221,-103 68 70,1 1 0,-1-1 1,1 1-1,-1 0 0,1-1 0,-1 1 0,1 0 0,-1-1 0,1 1 0,-1 0 0,1 0 0,0-1 0,-1 1 0,1 0 0,0 0 0,-1 0 0,1 0 0,0 0 0,-1 0 0,1 0 0,-1 0 0,1 0 0,0 0 0,-1 0 1,1 0-1,0 0 0,-1 1 0,1-1 0,-1 0 0,1 0 0,0 1 0,-1-1 0,1 0 0,-1 1 0,1-1 0,-1 1 0,1-1 0,-1 1 0,1-1 0,-1 1 0,0-1 0,1 1 0,-1-1 0,0 1 0,1-1 1,-1 1-1,0 0 0,1 0 0,-1 3-13,1 0 1,0 0-1,-1 0 1,0-1-1,1 1 1,-2 7-1,-6 45 84,-2 51-39,8-93 22,1 0 1,1 0 0,1 0 0,0 0 0,5 19 0,-6-30-7,0-1-1,0 1 1,0-1-1,0 0 1,0 1-1,0-1 1,1 0-1,-1 0 1,1 0-1,-1 0 1,1 0-1,0 0 1,2 2-1,-2-3 5,-1-1-1,1 1 1,-1 0 0,1-1-1,-1 1 1,1-1 0,-1 1-1,1-1 1,0 0-1,-1 1 1,1-1 0,0 0-1,-1 0 1,1 0 0,0-1-1,-1 1 1,1 0 0,0-1-1,-1 1 1,1-1-1,-1 1 1,2-2 0,14-6 58,-1-2 1,0 0-1,-1-1 0,0 0 1,13-14-1,-17 14-62,-1-1-1,-1 0 1,0 0-1,0-1 1,10-20-1,16-25-299,-29 51 135,-2 3-437,-4 17 210,0 138-89,0-145 474,1 0 1,-1 0-1,1 0 0,0 0 0,0-1 1,1 1-1,0 0 0,0 0 1,0-1-1,1 1 0,0-1 0,0 0 1,0 0-1,6 7 0,-8-11-2,1 0-1,0 1 0,0-1 1,0 0-1,1 0 0,-1 0 1,0 0-1,0-1 0,0 1 1,1 0-1,-1-1 0,0 0 0,1 1 1,-1-1-1,0 0 0,1 0 1,-1-1-1,0 1 0,1 0 1,-1-1-1,0 1 0,1-1 1,-1 0-1,0 0 0,3-1 1,5-3 9,-1 0 0,0-1 1,0 1-1,12-12 0,35-29 124,56-50-25,-57 46-40,-20 19-119,58-68 0,-84 83-100,-10 12-43,-7 10-81,-10 11 69,1 2 0,-27 36 0,-22 47-39,58-90 203,1 0 0,1 1-1,-8 21 1,13-30 20,0 1 1,0-1-1,0 0 1,0 0 0,0 1-1,1-1 1,0 0-1,0 1 1,0-1-1,1 1 1,-1-1-1,1 0 1,0 0-1,0 1 1,0-1-1,3 4 1,-4-7 6,1 0 0,-1 0 0,1 0-1,-1 0 1,1 0 0,0-1 0,0 1 0,-1 0-1,1 0 1,0-1 0,0 1 0,0-1 0,0 1 0,0-1-1,0 1 1,0-1 0,0 1 0,0-1 0,0 0 0,0 1-1,0-1 1,0 0 0,0 0 0,0 0 0,0 0 0,0 0-1,0 0 1,0 0 0,0 0 0,0-1 0,2 1 0,3-2 64,-1 0 1,0-1 0,0 1-1,9-6 1,-11 6-72,5-4 29,0 1 0,0-2 0,-1 1 0,0-1 0,0 0 0,8-11 0,-8 9-16,25-32 102,-2-1 0,35-64-1,32-99-188,-38 41 94,-52 138-174,-1 0 0,-1 0-1,-1-1 1,0-35 0,-3 60 115,-1 1 0,0 0-1,0 0 1,0 0 0,0 0 0,0-1 0,0 1-1,-1 0 1,1 0 0,0 0 0,0 0 0,-1 0 0,1-1-1,-1 1 1,1 0 0,-2-1 0,-4 4-350,-4 10 164,-7 12 116,1 0 0,2 1-1,0 1 1,-13 33-1,18-32 133,1 0-1,1 0 0,1 1 1,1 0-1,2 1 0,1-1 1,1 0-1,1 1 0,2-1 1,1 1-1,1-1 0,1 0 1,1-1-1,2 1 0,14 33 1,-20-55-190,1 1 0,0-1 1,1 0-1,-1 0 1,1-1-1,0 1 0,0-1 1,1 0-1,0 0 1,0 0-1,0 0 0,0-1 1,11 7-1,-14-10-211,0 0-1,0 0 1,0 0-1,1 0 1,-1 0-1,0 0 1,1 0-1,-1-1 1,1 1-1,-1-1 1,1 0-1,-1 0 1,0 1 0,1-2-1,-1 1 1,1 0-1,-1 0 1,1-1-1,-1 0 1,1 1-1,-1-1 1,4-2-1,26-8-3782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8:3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402 794 3232,'3'-7'1025,"-2"6"-902,-1 1 0,1-1 0,-1 1 0,1-1 0,-1 1 0,0-1 0,1 0 0,-1 1 0,0-1 0,0 0 0,1 1 0,-1-1 0,0 0 0,0 1 0,0-1 0,0 0 0,0 0 0,0 1 0,0-1 0,0 0 0,0 1 0,0-1 0,0 0 0,-1 1 0,1-1 0,0 0 0,0 1 0,-1-1 0,1 0 0,0 1 0,-1-1 0,1 0 0,-1 1 0,1-1 0,-1 1 0,1-1 0,-1 1 0,1-1 0,-1 1 0,1 0 0,-1-1 0,0 1 0,0-1 0,-3 0 9,0-1 0,1 1-1,-1 0 1,0 0 0,0 0 0,0 1 0,0-1 0,0 1-1,-5 0 1,-6 1 137,-22 4 0,21-1-141,-1 1 1,1 0-1,0 1 1,1 0-1,-1 2 1,1-1-1,1 2 1,-24 17-1,23-14-46,1 0-1,0 2 1,1-1-1,0 2 0,1-1 1,1 2-1,-16 26 1,24-35-37,0-1 1,0 1-1,0 0 0,1 0 1,0 1-1,0-1 1,1 0-1,0 0 0,0 1 1,0 7-1,2-11-1,-1 0 0,0-1 1,1 1-1,0-1 0,0 1 0,0-1 0,0 1 0,0-1 0,1 1 1,0-1-1,-1 0 0,1 0 0,0 0 0,1 0 0,-1 0 1,0-1-1,1 1 0,0-1 0,-1 1 0,1-1 0,0 0 0,5 3 1,0-2 66,0 1 1,1-1 0,-1 0 0,1-1-1,-1 0 1,13 2 0,3-2 230,27 0 0,-33-3-166,0 0 0,1-1 0,-1-1 0,30-9 0,-36 8-95,0 0-1,0-1 0,-1 0 1,1-1-1,-1 0 0,10-8 1,-7 4-2,0-2 1,-1 0-1,-1-1 1,11-13-1,116-164 138,-117 159-167,-6 8-25,25-36 29,48-89 0,-55 79-51,37-111-1,-19-45-400,-49 206 359,-1 11-27,0 0 1,-1 0-1,-1 0 0,1 0 0,-2-11 0,1 18 44,0-1-1,0 1 1,0 0-1,0 0 1,-1 0-1,1 0 1,0 0-1,-1 0 1,1 0-1,-1 0 1,1 0-1,-1 0 1,1 0-1,-2-1 1,-4 2-165,-3 9 71,-6 16 26,1 1-1,1 0 0,1 1 1,-8 30-1,6-19 38,-27 78 86,-35 165 0,10 129 695,62-375-548,1-6 834,-8 40 0,11-66-237,3-7-374,7-14-47,-7 13-315,55-106 285,-44 87-406,2 0 1,26-31-1,-37 50 17,-1-1 0,2 1 0,-1 1 0,0-1-1,10-5 1,-14 9 39,0 0 0,1 1 0,-1-1 1,0 0-1,1 1 0,-1-1 0,1 1 0,-1 0 0,1-1 0,-1 1 0,0 0 0,1 0 0,-1 0 1,1 0-1,-1 0 0,1 0 0,-1 0 0,1 0 0,-1 1 0,1-1 0,-1 1 0,0-1 1,1 1-1,-1-1 0,0 1 0,1 0 0,-1 0 0,0-1 0,0 1 0,2 2 0,2 5-27,0 0 0,-1 0 0,0 0 0,0 0 0,-1 1 0,0-1 0,2 12 0,-4-15 49,2 5-6,1 5 32,0-1 0,1 1-1,1-1 1,9 17 0,-13-28 17,-1 0 0,1 0 0,0 0 0,0-1 0,0 1-1,0-1 1,0 0 0,1 1 0,-1-1 0,1 0 0,0 0 0,-1-1 0,1 1 0,0 0 0,0-1 0,0 0 0,0 0-1,0 0 1,0 0 0,1 0 0,-1-1 0,0 1 0,0-1 0,1 0 0,-1 0 0,5 0 0,3-2 4,0-1 1,-1 0-1,1 0 1,0-1-1,-1-1 1,0 0-1,0 0 1,0-1-1,-1 0 0,0 0 1,12-12-1,9-10 43,47-59 0,-31 32-79,-9 14 19,63-68 290,-71 81-435,51-39 0,-65 54-6,-13 10-84,-7 4-471,0 2 598,0-1 28,0 1 1,0 0-1,0 0 1,0 0 0,-5 5-1,-7 9 13,1 0 0,0 1 1,1 1-1,1 0 0,1 1 0,1 0 0,-10 24 0,12-24 57,2 1 1,1 0-1,0 0 0,2 1 0,0-1 0,1 1 1,-1 41-1,5-57 23,1 0 1,-1 0 0,1 1-1,0-1 1,0 0 0,1 0 0,2 8-1,-3-13-19,-1 0 0,1 0 1,0 1-1,0-1 0,-1 0 0,1 0 0,0 0 0,0 0 0,0 0 0,0 0 0,0 0 0,0 0 0,0 0 0,1 0 0,-1 0 1,0-1-1,0 1 0,1-1 0,-1 1 0,0-1 0,1 1 0,-1-1 0,0 0 0,1 1 0,-1-1 0,1 0 0,-1 0 1,0 0-1,1 0 0,-1 0 0,1-1 0,-1 1 0,0 0 0,1-1 0,-1 1 0,1-1 0,-1 1 0,2-2 0,5-2 81,-1 0 0,1 0-1,-1-1 1,0 0 0,0-1-1,-1 1 1,1-1 0,5-8-1,6-7 18,19-32-1,0-11-59,43-103 1,-75 156-65,12-35 7,-16 42-59,0 0 1,0 0 0,-1-1-1,1 1 1,-1 0-1,0 0 1,0 0 0,-1-7-1,1 11 38,0-1-1,0 1 0,-1-1 0,1 1 0,0-1 1,0 1-1,0 0 0,0-1 0,0 1 0,-1-1 1,1 1-1,0-1 0,0 1 0,-1-1 0,1 1 1,0 0-1,-1-1 0,1 1 0,0 0 0,-1-1 1,1 1-1,-1 0 0,1-1 0,0 1 0,-1 0 1,1 0-1,-1 0 0,1-1 0,-1 1 0,1 0 1,-1 0-1,1 0 0,-1 0 0,1 0 0,-1 0 1,1 0-1,-1 0 0,1 0 0,-1 0 0,1 0 1,-1 0-1,1 0 0,-1 1 0,0-1 0,-1 1-17,0 0 0,0 0-1,0 0 1,0 0 0,0 1-1,0-1 1,0 1-1,-1 1 1,-2 4 3,-1 0 0,2 0 1,-1 0-1,1 1 0,0-1 0,1 1 0,0 0 0,0 0 1,1 0-1,-2 10 0,1-2 71,0 1 0,2 0 0,0 0 0,1 18 0,1-21-44,1 0-1,0-1 1,0 1-1,7 19 0,-7-29 25,0 0 0,0 1-1,0-1 1,1 0 0,-1 0-1,1 0 1,4 5 0,-5-7 28,0-1 1,0 1 0,0 0 0,0-1 0,0 1 0,1-1-1,-1 0 1,0 0 0,1 0 0,-1 0 0,1 0 0,-1 0-1,1-1 1,3 1 0,-3-1-2,1 0-1,-1 0 1,1 0-1,-1-1 1,0 0 0,1 1-1,-1-1 1,0 0-1,0-1 1,1 1 0,-1 0-1,0-1 1,0 0-1,-1 0 1,6-4 0,3-3 36,-1-1 1,14-17 0,-18 19-81,52-64-46,-30 34-18,58-57 0,-86 95 41,1-1 0,0 0-1,-1 1 1,1-1 0,0 1 0,0-1-1,-1 1 1,1 0 0,0-1-1,0 1 1,0 0 0,0-1 0,-1 1-1,1 0 1,0 0 0,0 0 0,0 0-1,0 0 1,1 0 0,-1 0 6,-1 0 1,1 0 0,-1 1 0,1-1 0,-1 0-1,1 1 1,-1-1 0,0 0 0,1 1 0,-1-1-1,1 0 1,-1 1 0,0-1 0,1 1-1,-1-1 1,0 1 0,0-1 0,1 1 0,-1-1-1,0 1 1,0-1 0,0 1 0,1-1 0,-1 1-1,0 0 1,0-1 0,0 1 0,0-1-1,0 1 1,0 0 0,-3 53-8,-12 72 0,6-67 58,0 36 269,8-92-193,-1 8 32,2-11-123,0 1 1,0-1 0,0 0-1,0 0 1,0 1-1,0-1 1,0 0-1,0 0 1,0 0-1,0 1 1,0-1 0,0 0-1,0 0 1,0 1-1,0-1 1,0 0-1,1 0 1,-1 0-1,0 1 1,0-1 0,0 0-1,0 0 1,0 0-1,0 0 1,1 1-1,-1-1 1,0 0-1,0 0 1,0 0 0,1 0-1,-1 0 1,0 1-1,0-1 1,0 0-1,1 0 1,-1 0-1,0 0 1,2-2 33,0 0 0,-1 0 0,1 0 0,-1 0 0,0 0 0,1 0 0,-1 0 0,1-5 0,2 0-17,67-134 101,-56 118-291,-14 22 138,-1 0 0,1 1 0,-1-1 0,1 0 1,0 1-1,-1-1 0,1 1 0,0-1 0,0 1 1,-1-1-1,1 1 0,0 0 0,0-1 1,0 1-1,-1 0 0,1-1 0,0 1 0,0 0 1,0 0-1,0 0 0,0 0 0,0 0 0,-1 0 1,1 0-1,0 0 0,0 0 0,0 1 1,0-1-1,1 0 0,-2 1-11,1 0 1,0-1-1,0 1 0,-1 0 1,1-1-1,0 1 1,-1 0-1,1 0 0,-1-1 1,1 1-1,-1 0 1,0 0-1,1 0 0,-1 0 1,0 0-1,1 0 0,-1 0 1,0 1-1,2 21-53,-2-15 37,-1 57-1,0-46 164,0 1 0,4 23 0,-3-43-112,0 1 0,0-1 0,0 0-1,0 1 1,0-1 0,0 0 0,0 0 0,0 1 0,0-1 0,0 0-1,0 1 1,0-1 0,0 0 0,0 1 0,0-1 0,0 0 0,0 0-1,1 1 1,-1-1 0,0 0 0,0 0 0,0 0 0,1 1 0,-1-1-1,0 0 1,0 0 0,0 0 0,1 1 0,-1-1 0,0 0 0,0 0-1,1 0 1,-1 0 0,0 0 0,1 0 0,-1 1 0,0-1 0,0 0-1,1 0 1,-1 0 0,0 0 0,1 0 0,-1 0 0,0 0 0,1 0 0,-1 0-1,0-1 1,0 1 0,1 0 0,-1 0 0,0 0 0,1 0 0,-1 0-1,0 0 1,0-1 0,1 1 0,17-16 521,-11 9-461,11-12 62,0 0 1,24-35-1,4-5-98,-21 30-43,-9 9-168,1 2 0,33-30 0,-49 47 155,0 0 1,1 0 0,-1 1 0,0-1 0,0 0 0,1 0-1,-1 1 1,0-1 0,1 1 0,-1-1 0,0 1 0,1-1-1,-1 1 1,1 0 0,-1 0 0,1 0 0,-1 0-1,2 0 1,-2 0 5,0 1 0,1-1 0,-1 1 0,0-1-1,0 1 1,0 0 0,0-1 0,0 1 0,0 0 0,0 0-1,-1 0 1,1 0 0,0-1 0,0 1 0,0 0 0,-1 0-1,1 2 1,3 5-43,-1 0 1,0 0-1,-1 0 0,0 1 0,1 8 1,0-2 1,2 13 27,5 23 154,-9-47-101,0 0 0,1 0 1,-1 0-1,1 0 0,0 0 0,0-1 1,0 1-1,0-1 0,5 5 1,-6-7 4,0 0 1,0 0 0,0 0 0,0 0 0,0 0-1,0-1 1,1 1 0,-1 0 0,0 0 0,1-1-1,-1 1 1,0-1 0,1 0 0,-1 1 0,1-1-1,-1 0 1,1 0 0,-1 0 0,0 0 0,1 0 0,2 0-1,-2-1 10,1 0 0,-1 0-1,1 0 1,-1 0 0,1 0-1,-1-1 1,1 1 0,-1-1 0,0 1-1,4-5 1,2-3 41,1-1-1,-1 0 1,12-21 0,-19 28-76,50-79 67,-14 16-20,-2 2 94,-25 48-305,-8 10 114,1 2 1,0-1-1,0 0 0,6-5 1,-9 8 17,1 1 1,-1-1-1,1 1 1,-1-1-1,1 1 0,-1-1 1,0 1-1,0-4 0,0 5-18,-7 138-917,5-94 1008,3-22 421,0-42-166,1 0 1,0 0 0,2 1 0,9-31-1,34-82-129,-12 41-167,40-145-185,-26 80-8,-45 142 109,2-6-288,-5 19 222,-2 3-24,-2 12-250,-36 127-191,8-30 564,10-37-11,-27 116 8,1 165 228,46-349-116,1 2 76,-1 0-1,1 0 0,0 0 0,2 12 0,-2-19-119,0-1-1,1 1 1,-1-1-1,0 0 1,0 1-1,0-1 0,0 1 1,0-1-1,0 0 1,1 1-1,-1-1 1,0 0-1,0 1 1,1-1-1,-1 0 1,0 1-1,0-1 1,1 0-1,-1 0 0,0 1 1,1-1-1,-1 0 1,0 0-1,1 1 1,-1-1-1,0 0 1,1 0-1,-1 0 1,1 0-1,-1 0 0,0 0 1,1 0-1,-1 1 1,1-1-1,-1 0 1,0-1-1,1 1 1,-1 0-1,1 0 1,-1 0-1,1 0 0,-1 0 1,0 0-1,1 0 1,-1 0-1,0-1 1,1 1-1,-1 0 1,0 0-1,1-1 1,-1 1-1,0 0 0,1 0 1,-1-1-1,0 1 1,0 0-1,1-1 1,-1 1-1,8-10 58,-1 1-1,0-1 0,-1 0 1,0 0-1,8-20 1,-2 6-60,19-37 68,48-86-114,-73 136-28,-3 5-47,0 1 0,1-1-1,0 1 1,0-1-1,0 1 1,0 0 0,9-7-1,-13 12 93,1 0 0,-1 0 0,1 0 0,0-1 0,-1 1 0,1 0 0,-1 0-1,1 0 1,-1 0 0,1 0 0,0 0 0,-1 0 0,1 0 0,-1 0 0,1 0 0,0 1-1,-1-1 1,1 0 0,-1 0 0,1 0 0,-1 1 0,1-1 0,-1 0 0,1 1 0,-1-1-1,1 0 1,-1 1 0,1-1 0,0 1 0,15 19-68,-7-8 43,-1-3 85,1-1 0,-1-1 0,2 0 0,-1 0 0,1 0 0,0-2 0,20 10 0,-26-14-20,1 1-1,-1-1 1,1-1-1,-1 1 1,0-1-1,1 1 1,-1-1-1,1-1 0,-1 1 1,1 0-1,-1-1 1,0 0-1,1 0 1,-1-1-1,0 1 1,0-1-1,7-3 1,3-2 114,-1-1 0,1-1 1,21-18-1,-27 20-121,1-1 0,-1 0 0,-1-1 1,1 1-1,-2-1 0,1-1 0,-1 1 0,-1-1 0,7-14 0,-12 23-29,0 1 0,1-1 1,-1 1-1,0-1 0,0 1 0,0-1 1,0 1-1,1-1 0,-1 1 0,0-1 1,0 1-1,0-1 0,0 1 0,0-1 1,0 1-1,0-1 0,0 1 0,0-1 1,-1 1-1,1-1 0,0 1 0,0-1 1,0 1-1,0-1 0,-1 0 0,0 1-14,1 0-1,-1 0 1,1 0-1,-1 0 1,1 0-1,-1 0 0,0 0 1,1 0-1,-1 0 1,1 0-1,-1 1 1,1-1-1,-1 0 1,1 0-1,-1 0 0,1 1 1,-1-1-1,0 1 1,-24 18-551,18-12 556,0 0 0,1 1 0,0-1 0,0 1 0,1 0 0,0 1 0,0-1-1,1 1 1,0 0 0,1 0 0,-3 10 0,3-7 54,0 0 0,1 0 0,1 1 0,0-1-1,1 0 1,0 1 0,1-1 0,2 17 0,-2-27-8,-1-1 1,0 1-1,1 0 1,0-1-1,-1 1 0,1 0 1,0-1-1,-1 1 0,1-1 1,0 1-1,0-1 1,0 0-1,0 1 0,1-1 1,-1 0-1,0 0 1,1 0-1,0 1 0,0-1-2,-1-1-1,0 1 1,0-1-1,0 1 1,0-1-1,1 0 1,-1 0-1,0 0 1,0 0 0,1 0-1,-1 0 1,0 0-1,0 0 1,1 0-1,-1 0 1,0-1-1,0 1 1,0 0-1,0-1 1,1 1-1,-1-1 1,0 0-1,0 1 1,1-2-1,9-7 58,0 0 1,-1 0-1,0-1 0,12-16 0,-13 15-72,0 0 1,2 0-1,-1 1 1,13-9-1,-10 10-32,0 0-1,1 1 1,22-9 0,-31 15-34,1 0 0,0 0 1,0 0-1,0 1 0,0 0 0,0 1 0,0-1 1,0 1-1,0 0 0,0 1 0,0-1 1,8 3-1,5 3 95,-1 1 0,0 0 0,-1 2 0,29 18 0,-28-16 64,0-1 0,1 0 0,23 7 0,-35-15-60,0 0-1,1 0 0,-1-1 1,1 0-1,-1 0 1,1-1-1,-1 1 1,1-2-1,-1 1 0,1-1 1,-1-1-1,13-3 1,-9 1-213,-1 0 0,0-1 0,0 0 0,0 0 0,14-12 0,10-10-3293,-3-2-3846,-5 8 2858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8:4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1197 5312,'-2'1'170,"2"-1"-42,-1 1 0,0-1-1,0 0 1,1 1 0,-1-1 0,0 1-1,1-1 1,-1 1 0,1-1 0,-1 1-1,1-1 1,-1 1 0,1 0 0,-1-1-1,1 1 1,-1 0 0,1-1 0,0 1 0,-1 0-1,1 1 1,0-1 747,6 0 1008,-3 1-1329,3-2-182,0-1 0,0 0 0,-1-1 0,1 1 0,0-1 0,-1 0 0,0 0 0,1-1 0,5-3 0,6-5 128,21-16 0,-17 9-250,-1 0 1,-1-1-1,0-1 1,25-37-1,-31 41-164,189-279 1188,-157 218-1228,-4-2 1,33-91 0,-58 127-57,64-197-98,-78 233 60,0 0-1,-1 0 0,0 0 1,0 0-1,0-1 0,-1 1 1,-1-11-1,1 18 21,0-1 0,-1 1 0,1 0-1,0-1 1,0 1 0,0 0 0,0-1 0,0 1-1,-1 0 1,1 0 0,0-1 0,0 1 0,-1 0-1,1-1 1,0 1 0,0 0 0,-1 0 0,1 0-1,0-1 1,-1 1 0,1 0 0,0 0 0,-1 0-1,1 0 1,0-1 0,-1 1 0,1 0 0,0 0-1,-1 0 1,1 0 0,-1 0 0,1 0 0,-15 6-405,-9 16 26,17-14 344,1-1 1,1 2 0,0-1 0,0 0 0,1 1 0,-4 10 0,-16 56-40,21-66 100,-66 286-19,49-117 35,19-145 138,2 0 1,1 0-1,8 45 0,-8-71-29,-1-1-1,1 1 0,0-1 1,0 0-1,1 0 0,4 9 0,-6-14-76,0 0 0,0 1-1,-1-1 1,1 0-1,0 0 1,0 0-1,0 0 1,1 0-1,-1 0 1,0 0 0,0 0-1,0 0 1,1-1-1,-1 1 1,0 0-1,1-1 1,-1 1-1,1-1 1,-1 0 0,1 1-1,-1-1 1,1 0-1,-1 0 1,0 0-1,1 0 1,-1 0-1,1 0 1,-1 0 0,1-1-1,-1 1 1,1 0-1,-1-1 1,1 1-1,-1-1 1,2-1-1,4-2 83,0 0-1,0-1 0,-1 0 1,1 0-1,10-12 1,27-37 136,-8 10-66,6 2-54,-29 30-108,0 0-1,-1-1 1,-1 0-1,0 0 1,12-21-1,-19 27-62,1-1-1,0 2 0,0-1 0,9-8 1,-10 14-14,0 0 0,1 1 0,-1 0 1,1 0-1,-1 0 0,0 0 0,1 1 1,-1-1-1,0 1 0,0 0 0,1 1 1,-1-1-1,7 4 0,-9-3 28,0 0-1,1 0 1,-1 1-1,0-1 1,-1 1-1,1 0 1,0-1-1,-1 1 1,1 0-1,-1 0 1,0 0-1,0 0 1,0 0-1,1 3 1,0 8 40,-1-1 0,1 15 0,-1-7-130,2 24 95,-3-21 33,2 1 1,1-1-1,0 0 0,2 0 1,11 32-1,-15-51 15,1-1 0,0 0 1,1 0-1,-1 0 0,1 0 0,-1 0 0,1-1 0,0 1 0,0-1 1,1 0-1,6 5 0,-8-7-5,0 1 1,0-1-1,1 0 0,-1 0 1,1 0-1,-1 0 1,1 0-1,-1-1 0,1 1 1,-1-1-1,1 0 1,0 0-1,-1 0 0,1 0 1,-1 0-1,1 0 1,0-1-1,-1 1 0,1-1 1,-1 0-1,1 0 1,3-2-1,19-10 44,0-2-1,40-33 1,-8 6-6,254-154 471,-177 114-378,-126 76-363,-14 7-117,-15 8-8,20-8 339,-25 11-86,0 1 1,1 2 0,1 0 0,-30 25-1,37-24 62,0 0 1,2 0-1,0 2 0,1 0 0,0 0 0,-16 32 0,20-32 37,0 1 0,1-1 0,1 2 0,1-1 0,1 1 0,1 0 0,-4 23 0,9-39 6,0 1-1,0-1 0,0 0 0,0 0 0,1 0 0,-1 0 1,1 0-1,0 0 0,2 5 0,-3-8-13,1 0 1,0 1-1,0-1 0,-1 0 0,1 1 0,0-1 0,0 0 0,0 0 0,0 0 1,1 0-1,-1 0 0,0 0 0,0 0 0,0 0 0,1-1 0,-1 1 0,1 0 1,-1-1-1,0 1 0,1-1 0,-1 1 0,1-1 0,-1 0 0,1 0 0,-1 0 1,3 0-1,1 0 41,0 0 0,-1-1 0,1 0 0,0 0 0,-1 0 0,1-1 0,-1 0 0,0 1 0,1-2 0,-1 1 0,0 0 0,0-1 0,4-3 0,5-5 82,-1-1 0,18-20 0,-10 7-99,-1-1 0,29-53 0,22-64 55,-46 91-239,-21 46 105,-2 6 20,-1 0 0,0 0 0,0-1 0,0 1 0,0 0 0,1 0 0,-1 0 0,0-1 0,0 1 0,0 0 0,0 0 0,0 0 0,0-1 0,0 1 0,1 0 0,-1 0 0,0-1 0,0 1 0,0 0 0,0 0 0,0-1 0,0 1 0,0 0-1,0-1 1,0 1 0,-1 0 0,1 0 0,0 0 0,0-1 0,0 1 0,0 0 0,0 0 0,0-1 0,0 1 0,-1 0 0,1 0 0,0-1 0,-10 22-648,7-14 635,0 1 0,1 0 0,0 0 0,1 0 0,0 0 0,0 0 0,0 0 0,2 8 0,-1 3 70,2-1 1,6 29-1,10 18-6,-16-58-8,1 0 0,0 0 1,0 0-1,1 0 1,0-1-1,8 12 0,-10-17-13,-1 0 0,0 1 0,1-1 0,-1 0 0,1 0 0,-1 0 0,1 0 0,0 0 0,-1 0 0,1 0-1,0 0 1,0-1 0,0 1 0,0-1 0,-1 1 0,1-1 0,0 0 0,0 0 0,0 0 0,0 0 0,0 0 0,0 0-1,0 0 1,-1-1 0,1 1 0,0-1 0,0 1 0,0-1 0,-1 0 0,4-2 0,4-2 79,0-1 1,0 0-1,-1-1 1,12-11-1,-18 16-95,151-134 78,-113 106-61,0 1 0,53-27 1,11 8 10,-20 11-176,-77 35-88,-10 6 183,-13 7 9,-26 8 25,-73 44 0,98-52 27,1 0 0,0 2 0,1 0 0,1 1 0,0 1-1,-19 24 1,18-18-37,1 1-1,-16 34 1,26-47 34,0 0 1,0 1-1,1-1 1,1 1-1,0-1 0,0 1 1,1 0-1,0 0 1,0 13-1,1-19 21,1 0 0,-1 0 0,1 0-1,0 0 1,0 0 0,0 0 0,0 0 0,1 0 0,0 0-1,0-1 1,0 1 0,0-1 0,0 1 0,1-1 0,-1 0 0,1 0-1,0 0 1,0 0 0,0 0 0,0-1 0,1 1 0,-1-1-1,1 0 1,0 0 0,-1 0 0,1-1 0,0 1 0,7 1 0,-2-1 37,1-1 0,0 1 0,0-2 0,0 1 0,13-2 0,50-10 154,-57 7-196,0-1-1,0-1 1,0 0 0,-1-1-1,0 0 1,-1-1 0,1-1-1,-1 0 1,15-14-1,12-14 67,53-62 0,-30 29-32,92-86 211,-130 128-242,-1-1 0,23-35 0,-25 30-56,-1-1 1,-2-1 0,18-47 0,34-117-77,-58 159 84,3-19-6,-16 53-13,0 0 0,0 0-1,0 0 1,-1 0-1,0 0 1,-1-9 0,1 16 24,0-1 0,0 0 1,-1 0-1,1 1 0,0-1 1,0 0-1,0 1 0,-1-1 1,1 0-1,0 1 0,0-1 1,-1 0-1,1 1 1,-1-1-1,1 1 0,0-1 1,-1 0-1,1 1 0,-1-1 1,0 1-1,0-1 0,0 1 2,0 0 0,1-1-1,-1 1 1,0 0-1,1 0 1,-1 0 0,0 1-1,1-1 1,-1 0-1,1 0 1,-1 0-1,0 0 1,1 1 0,-1-1-1,1 0 1,-1 1-1,1-1 1,-1 0 0,0 1-1,-4 3-46,1 0-1,0 0 0,0 0 1,-4 6-1,-2 4 52,1 1-1,0 0 1,1 1 0,1-1-1,-6 19 1,-1-1 1,-66 174-130,57-137 121,-16 80-1,4 85 43,12 2 351,23-198-117,1-18-11,0-17 270,3-7-275,5-12 51,75-176 183,-69 163-485,1 0-1,2 1 1,0 1-1,2 1 0,28-28 1,-29 35-30,0 1 1,2 0-1,0 2 1,24-14-1,-38 25-42,0 0-1,0 1 1,1 0-1,10-3 1,-16 5 61,0 1-1,-1 0 1,1-1 0,0 1-1,-1 0 1,1 0 0,0 0-1,0 0 1,0 0 0,-1 0 0,1 0-1,0 1 1,-1-1 0,1 0-1,0 1 1,-1 0 0,1-1-1,0 1 1,-1 0 0,1 0-1,-1 0 1,1 0 0,-1 0 0,0 0-1,2 2 1,-2-1 9,0 0 0,0-1-1,0 1 1,-1 0 0,1 0 0,0-1 0,-1 1-1,0 0 1,1 0 0,-1 0 0,0 0 0,0 0 0,0 0-1,-1 3 1,-6 30-28,3-22 72,-2 12 20,-2 0-1,-1-1 1,-1 0 0,-1 0-1,-24 37 1,8-28 110,20-26-104,1 1-1,-9 13 1,14-21-61,1 0 0,0 1 0,0-1 0,0 0 1,0 1-1,0-1 0,0 1 0,0-1 0,0 0 1,0 1-1,0-1 0,0 1 0,0-1 1,0 0-1,0 1 0,0-1 0,0 1 0,0-1 1,0 0-1,1 1 0,-1-1 0,0 0 0,0 1 1,0-1-1,1 0 0,-1 1 0,1-1 0,10 10-78,-6-5 31,0 0 68,1 0 1,0 0 0,1 0 0,-1-1 0,1 0 0,-1 0 0,9 2 0,-12-5 16,0 0 0,0 0 0,0 0 1,1-1-1,-1 1 0,0-1 0,0 0 0,1 0 0,-1 0 1,0 0-1,0-1 0,0 1 0,1-1 0,-1 0 0,0 0 1,0 0-1,0 0 0,0-1 0,5-3 0,6-5 101,-1-2 0,-1 0 0,0 0 0,12-15 0,-10 10-36,24-27 59,1-1-61,50-46 0,-51 57-105,1 1 1,67-41 0,-96 68-31,-1-1-1,9-7 1,8-7-263,-26 21 299,1 0-1,-1 0 0,0 0 1,0 0-1,0-1 0,0 1 1,1 0-1,-1 0 0,0 0 1,0 0-1,0 0 1,1 0-1,-1 0 0,0 0 1,0 0-1,0 0 0,1 0 1,-1 0-1,0 0 0,0 0 1,1 0-1,-1 0 1,0 0-1,0 0 0,0 0 1,1 0-1,-1 0 0,0 0 1,0 0-1,0 0 1,1 0-1,-1 0 0,0 0 1,0 1-1,0-1 0,0 0 1,1 0-1,-1 0 0,0 0 1,0 1-1,2 10-141,-7 16-36,-30 75 216,22-67-13,11-30-9,-4 13 29,-1 0 1,-11 17-1,16-30-16,-1-1 0,1 0 0,-1 0 0,-1 0 0,1 0 0,0-1 0,-1 1 0,0-1 1,0 0-1,0 0 0,0 0 0,-9 4 0,11-6-2,0 0 0,1-1-1,-1 1 1,0-1 0,0 0 0,-1 1 0,1-1 0,0 0 0,0 0-1,0 0 1,0 0 0,0-1 0,0 1 0,0 0 0,0-1 0,0 1-1,0-1 1,-3-2 0,1 1-7,0-1 0,0 1 0,0-1 0,1 0-1,0-1 1,-6-5 0,9 9-18,0-1 0,-1 1 0,1 0 0,0 0 0,0-1 0,0 1 0,-1 0 0,1-1 0,0 1 0,0 0 0,0-1 0,0 1 0,0 0 0,0-1 0,0 1 0,0-1 0,0 1 0,0 0 0,0-1 0,0 1 0,0 0 0,0-1 0,0 1 0,0-1 0,0 1 0,0 0 0,0-1 0,1 1 0,-1 0 0,0-1 0,12-9 0,-7 8 0,0-1 0,0 1 0,10-3 0,19-1 0,53-2 0,-51 5 0,-12 1-5,198-25-251,-183 18-1499,-37 8 1118,1 0 0,-1 0 0,1 0 1,-1 0-1,1 0 0,-1-1 0,0 1 0,0-1 0,1 0 0,-1 1 1,2-4-1,0 1-1864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8:4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27 205 7296,'-27'-13'3328,"31"9"-2912,6 1 928,8 3-832,30-5 992,7 2-864,30-9 672,4 4-769,46-17-63,1 5-288,17-8-128,-14 4-32,14-7-896,-18 2 481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8:4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35 4992,'0'0'114,"0"0"1,0 0-1,-1-1 1,1 1-1,0 0 1,0 0-1,-1-1 1,1 1 0,0 0-1,0-1 1,0 1-1,0 0 1,-1 0-1,1-1 1,0 1-1,0-1 1,0 1-1,0 0 1,0-1-1,0 0 1,0 1 92,0 0 1,0-1 0,0 1-1,0-1 1,-1 1-1,1 0 1,0-1 0,0 1-1,0-1 1,0 1-1,-1 0 1,1-1 0,0 1-1,0 0 1,-1-1-1,1 1 1,0 0 0,0-1-1,-1 1 1,1 0-1,0 0 1,-1-1-1,1 1 1,-1 0 0,1 0-1,-4-2 21,0 1 0,0 0 0,0 0 0,0 0 0,0 0 0,0 1 0,0 0 0,-5 0 0,-35 3 441,35-2-456,-23 3 47,0 1 0,1 1-1,-1 2 1,1 2 0,1 1 0,0 1 0,-31 17 0,48-21-199,0 1 0,0 0 0,1 1 0,0 0 0,0 1 0,1 1 0,1 0 0,0 0 0,1 1 0,0 0 0,1 1 0,0 0 0,-8 21 0,14-28 51,0-1 0,1 1 0,-1-1 0,1 1 0,1 0-1,-1-1 1,1 1 0,1 7 0,-1-12-74,0 0-1,0 0 0,0 0 1,0 0-1,1-1 0,-1 1 1,1 0-1,0 0 0,-1 0 1,1 0-1,0-1 0,0 1 1,0 0-1,0-1 0,1 1 1,-1-1-1,0 1 1,1-1-1,-1 0 0,1 1 1,-1-1-1,1 0 0,-1 0 1,1 0-1,0 0 0,0 0 1,-1-1-1,1 1 0,0 0 1,0-1-1,4 1 0,-2-1 14,0 0-1,0 0 0,0-1 0,0 1 1,0-1-1,0 0 0,0 0 0,0 0 0,-1-1 1,7-2-1,35-25 272,-32 21-237,30-23 286,69-64 0,28-47-166,-134 136-213,-2 2-27,22-22 17,-17 19-148,-9 7 159,0 0 0,0 0-1,0 0 1,0 0-1,0 0 1,1 0 0,-1 0-1,0 0 1,0 0 0,0 0-1,0 0 1,0 0-1,0 0 1,0 0 0,0 0-1,0 0 1,1 0 0,-1 0-1,0 0 1,0 0-1,0 0 1,0 0 0,0 1-1,0-1 1,0 0 0,0 0-1,0 0 1,0 0-1,0 0 1,0 0 0,1 0-1,-1 0 1,0 0 0,0 0-1,0 0 1,0 0 0,0 0-1,0 0 1,0 1-1,0-1 1,0 0 0,0 0-1,0 0 1,0 0 0,0 0-1,0 0 1,0 0-1,0 0 1,0 0 0,0 1-1,0-1 1,0 0 0,0 0-1,0 0 1,0 0-1,0 0 1,0 0 0,0 0-1,0 0 1,0 0 0,0 0-1,0 1 1,0-1 0,-1 0-1,1 0 1,0 0-1,0 0 1,-2 12 4,1 0 1,0 0-1,1 0 0,0 0 0,1 0 1,4 19-1,-3-15 22,1 8 180,1 0-1,1 0 1,10 27 0,-14-47-116,1 0-1,0 0 1,0 0 0,0 0 0,0-1 0,5 6 0,-6-8-57,-1-1 1,1 1 0,0 0 0,0 0-1,0-1 1,-1 1 0,1 0-1,0-1 1,0 1 0,0-1-1,0 1 1,0-1 0,0 1 0,0-1-1,0 0 1,0 0 0,0 1-1,0-1 1,1 0 0,-1 0 0,0 0-1,0 0 1,0 0 0,0 0-1,0-1 1,0 1 0,0 0-1,0 0 1,0-1 0,0 1 0,1-1-1,5-4 51,0-1-1,-1 0 1,0 0-1,0 0 1,0 0-1,5-9 1,-2 4-31,10-13-53,1 1 1,1 1 0,1 0 0,1 2-1,42-28 1,-45 34-60,-8 6 3,20-10 0,-32 17 55,1 1 0,0 0 0,-1 0 0,1 0 0,-1 0 0,1 0 0,0-1 0,-1 1 0,1 0 0,0 0 0,-1 1 0,1-1 0,-1 0 0,1 0 0,0 0 0,-1 0 0,1 0 0,-1 1 0,1-1 0,-1 0 0,1 1 0,-1-1 0,2 1 0,10 14-119,5 21 190,-16-35-36,6 20 15,2-1 0,1-1 0,0 0 0,1 0 0,15 18 0,-20-29 13,0-1 1,1-1-1,0 1 0,0-1 0,0 0 0,10 5 1,-12-8-2,0 0-1,1-1 1,-1 0 0,1 0 0,0 0 0,0 0 0,0-1 0,0 0 0,0 0 0,8 0 0,-8-2-16,1 0 0,-1 0 1,0 0-1,1-1 0,-1 0 0,0 0 1,0-1-1,-1 1 0,1-1 0,0-1 1,-1 1-1,0-1 0,7-6 0,4-4 86,0-1 0,20-26 0,-13 13-22,1 0-49,24-39 0,-44 61-47,1-1 0,-1 0 0,-1 0 0,1-1 0,-1 1 0,-1-1 0,3-8 0,-5 15-28,0 1 1,0-1-1,1 0 1,-1 0 0,0 1-1,0-1 1,0 0 0,0 1-1,0-1 1,0 0-1,0 0 1,0 1 0,0-1-1,0 0 1,-1 0 0,1 1-1,0-1 1,0 0-1,-1 1 1,1-1 0,0 0-1,-1 1 1,1-1 0,-1 1-1,1-1 1,-1 0-1,1 1 1,-1-1 0,1 1-1,-1-1 1,1 1 0,-1 0-1,0-1 1,1 1-1,-1 0 1,0-1 0,1 1-1,-1 0 1,0 0 0,0-1-1,1 1 1,-1 0 0,-1 0-1,0 0-33,-1 0 0,0 1 0,1-1 0,-1 1 0,1-1-1,-1 1 1,1 0 0,0 0 0,-1 0 0,-3 2 0,-1 1 57,1 1 1,0-1-1,-1 1 1,2 0-1,-1 1 1,0-1-1,1 1 0,0 0 1,1 0-1,-1 1 1,1 0-1,1-1 1,-1 1-1,1 1 1,0-1-1,0 0 0,1 1 1,0-1-1,1 1 1,0 0-1,0-1 1,0 1-1,1 14 1,1-6 81,1 1 0,1-1 1,0 1-1,1-1 0,0 0 1,10 21-1,-11-30-49,1 1 0,0-1-1,0-1 1,1 1 0,0-1 0,0 1-1,0-1 1,1-1 0,0 1 0,0-1-1,0 0 1,1 0 0,-1-1 0,1 0-1,11 5 1,-3-4-12,0 0 0,0-1 0,1 0 1,-1-1-1,1-1 0,0-1 0,-1 0 0,1-1 0,0-1 0,0 0 0,18-4 0,-13 0-703,0 0 0,39-15-1,-41 11-1298,1 0 0,31-22 0,-15 6-927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7:4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1100 3072,'2'11'8193,"-2"-11"-8005,13-5 5050,-5 0-5721,18-21 1749,-2 0 0,42-58 0,6-7-531,-55 72-656,11-12 96,-1-1-1,32-51 0,-6-2 520,-51 83-604,0-1 1,-1 1 0,1-1-1,-1 1 1,0-1 0,0 0-1,0 0 1,0 0 0,1-4-1,-2 5 33,0 3-117,0 0-1,0-1 1,0 1 0,0 0 0,0 0-1,0-1 1,0 1 0,0 0 0,0 0-1,0-1 1,-1 1 0,1 0 0,0-1-1,0 1 1,-1 0 0,0 0 0,0 3-3,-17 54 87,9-33-42,-5 27 1,7-16 93,2 1 0,1 0 0,2 0-1,2 40 1,1-72-133,4 38 170,-5-38-58,1-1 0,0 1 0,0-1 0,1 0 0,0 1 0,3 7 0,-4-11-103,-1-1 1,0 0-1,1 1 0,-1-1 1,0 1-1,1-1 1,-1 0-1,0 1 0,1-1 1,-1 0-1,1 1 1,-1-1-1,1 0 0,-1 1 1,1-1-1,-1 0 1,1 0-1,-1 0 0,1 0 1,-1 0-1,1 1 0,-1-1 1,1 0-1,-1 0 1,2 0-1,-1-1 7,0 1 0,0 0 0,0-1 1,1 1-1,-1-1 0,0 0 0,0 1 0,0-1 0,0 0 0,1-1 1,3-3 38,-1 0 1,1 0 0,3-7 0,-6 10-34,19-29 13,2 1 0,1 0 0,1 2 0,2 2 0,0 0 0,2 2 0,55-36 0,37-12-81,-81 51-246,-39 20 278,-1 1-1,0 0 0,1-1 1,-1 1-1,1 0 0,-1 0 1,1 0-1,-1-1 1,1 1-1,-1 0 0,1 0 1,-1 0-1,1 0 0,-1 0 1,1 0-1,-1 0 1,1 0-1,0 0 0,-1 0 1,1 0-1,-1 1 0,1-1 1,-1 0-1,1 0 1,-1 0-1,0 1 0,2-1 1,-1 1 12,0 0 1,0 0-1,0 0 1,-1 1 0,1-1-1,0 0 1,0 0 0,-1 0-1,1 1 1,0 1-1,2 4 79,-1 0 0,2 15-1,-4-21-86,1 9 46,0 1 0,-1-1 0,0 1 0,-1-1 0,-3 14 0,2-9 17,-1 23 0,5-20 88,17-37 484,9-8-579,56-41 0,-67 54-53,3-2-62,9-7-109,-25 20 73,-3 3-13,2 4 15,0 1 100,-1-1-1,1 1 1,-1 0 0,0 0-1,0 0 1,0 0 0,-1 0-1,2 8 1,-1 1 23,0 0 1,-1 16-1,4-2 8,-5-27 107,2-2-94,0 0 1,0 0-1,1 0 0,-1 0 1,0 0-1,0-1 0,0 1 0,0-1 1,-1 0-1,1 1 0,0-1 0,2-4 1,9-7-17,72-42-130,-64 42 165,33-14-1,-33 17-32,35-21-1,-43 23-90,-13 7 54,0 1-1,0 0 0,1 0 0,-1 0 0,0 0 0,0 0 0,0 0 1,0-1-1,1 1 0,-1 0 0,0 0 0,0 0 0,0 0 1,1 0-1,-1 0 0,0 0 0,0 0 0,0 0 0,1 0 1,-1 0-1,0 0 0,0 0 0,0 0 0,1 0 0,-1 0 1,0 0-1,0 0 0,0 1 0,1-1 0,-1 0 0,0 0 0,0 0 1,1 0-1,17 21-404,3 13 754,16 22-437,-32-49 128,1-1 1,0 0-1,0 0 1,0 0 0,14 9-1,-18-14-23,0-1-1,0 1 0,0-1 0,-1 1 0,1-1 1,0 0-1,0 1 0,0-1 0,0 0 0,0 0 1,0-1-1,0 1 0,0 0 0,0-1 0,0 1 1,0-1-1,0 0 0,0 1 0,-1-1 0,1 0 1,0 0-1,-1 0 0,3-2 0,6-4 111,0 0-1,13-14 1,54-61-94,-61 60 19,-6 7-198,-6 11-69,-3 4-134,2 37 185,-2-28 475,5-11 101,-4 0-385,-2 2-18,1-1 0,-1 0 0,1 0 1,-1 0-1,1 0 0,-1 0 0,0 1 1,1-1-1,-1 0 0,0 0 0,0 0 1,0 0-1,0-1 0,2-6-1,13-17 77,-10 18-43,-1 0 1,7-14-1,-2-7 42,11-56-1,-9 28-71,67-214 14,-58 203-23,-14 50-154,-1-1-1,-1-1 1,0 1-1,0-24 0,-37 92-705,22-24 801,1 1 0,-9 45 0,-4 56 116,-12 65 7,23-127-42,7-41 72,-2 38 0,7-55-71,0-1 0,0 0 1,0 0-1,1 1 0,1-1 0,-1 0 1,1 0-1,0 0 0,1 0 1,3 8-1,-5-14-9,-1 0 1,1 0-1,0 0 0,0 0 1,0-1-1,0 1 0,-1 0 1,1 0-1,0 0 0,0-1 1,0 1-1,1 0 0,-1-1 1,0 1-1,0-1 1,0 0-1,0 1 0,0-1 1,1 0-1,-1 0 0,0 1 1,0-1-1,1 0 0,0 0 1,4-1 52,-1 0 0,1 0-1,-1 0 1,6-2 0,-4 1-76,155-50 458,-133 40-484,0-2 1,0-1-1,32-23 0,17-22-239,-78 60 264,1 0 0,-1 0 0,0 0 0,1 0 0,-1 0 0,1 0 0,-1 0-1,0 0 1,1 0 0,-1 0 0,1 0 0,-1 0 0,0 1 0,1-1-1,-1 0 1,0 0 0,1 0 0,-1 1 0,0-1 0,1 0 0,-1 1-1,0-1 1,0 0 0,1 0 0,-1 1 0,0-1 0,0 0 0,0 1 0,1-1-1,-1 1 1,0-1 0,0 0 0,0 1 0,7 15-94,-1 16 14,-6-24 139,1-1 1,1 1-1,3 10 0,5 17 30,-8-26-93,0-1 0,1 0 1,0 0-1,0 1 0,8 12 1,-10-20 25,0 1 1,-1-1-1,1 0 1,0 0-1,0 0 1,0 0-1,0 1 1,0-1-1,0 0 1,0-1-1,0 1 1,1 0-1,-1 0 1,0 0-1,0-1 1,1 1-1,-1-1 1,0 1-1,1-1 1,-1 1-1,1-1 1,-1 0-1,0 0 1,3 1-1,1-2 28,-1-1-1,0 1 1,0-1-1,0 0 1,7-4-1,-6 4-18,12-9 34,0-1 0,29-24 0,-13 8-169,-22 21 111,0 0 0,1 1 0,-1 0 0,1 1 0,1 0 0,-1 1 0,0 0 0,1 1-1,0 0 1,0 1 0,0 1 0,0 0 0,0 0 0,26 4 0,-3-3-143,-35 0 395,-12 0-369,-8 0 87,12-1-8,1 1 0,-1 0 0,1 0 0,-1 0 0,1 1 0,-1 0 0,1 0 0,0 1 0,-1 0 0,1 0 0,0 0 0,-8 5 0,6-2 21,1 0 0,0 0 0,0 1 0,0 0 0,0 0-1,1 0 1,0 1 0,1 0 0,-1 0 0,1 1 0,1-1 0,-8 17 0,12-22 38,-1 1 0,1-1 0,-1 1 0,1 0 0,0 0 0,0-1 0,1 4-1,-1-6-16,0 1-1,0 0 1,0-1-1,0 1 1,0 0-1,0-1 0,0 1 1,0 0-1,0-1 1,1 1-1,-1-1 1,0 1-1,0 0 0,1-1 1,-1 1-1,0-1 1,1 1-1,-1-1 1,1 1-1,-1-1 0,1 1 1,-1-1-1,1 1 1,-1-1-1,1 0 1,-1 1-1,1-1 1,0 0-1,-1 1 0,2-1 1,21-6 519,-14 3-504,-1 0 0,1 0 0,-1-1-1,1-1 1,9-6 0,0 0-18,0 0-102,-1-1-1,0-1 1,-1 0 0,15-17-1,-32 31 84,1 1 0,0-1 0,-1 0 0,1 0 0,0 1 0,0-1 0,0 0 0,0 0 0,0 1 0,0-1 0,1 0 0,-1 1 0,0-1 0,0 0 0,1 0 0,-1 0 0,1 1 0,-1-1 0,1 0 0,0 0 0,0 1 0,19 32 85,-17-31-51,0 0 0,0 1 0,0-1 0,0 0 0,1 0-1,-1-1 1,1 1 0,0-1 0,0 0 0,0 0 0,0 0 0,0 0 0,0-1-1,0 0 1,0 1 0,1-2 0,-1 1 0,1 0 0,6-1 0,0 0 27,-1 0 0,0-1 0,1 0 0,-1-1 0,0 0 1,0 0-1,15-7 0,-15 5-37,0-1-1,-1-1 1,0 0 0,0 0 0,0-1-1,-1 0 1,0 0 0,0-1 0,0 0-1,-1-1 1,-1 1 0,0-1 0,0-1-1,5-9 1,4-13-28,-1-1 0,-1 0 0,9-39-1,58-236 200,-76 296-168,-1 0 0,-1-1-1,-1 1 1,1-1 0,-2 1-1,-1-23 1,1 34-13,0 0 1,0 0-1,0 0 0,-1 1 1,1-1-1,0 0 1,0 0-1,-1 0 1,1 0-1,-1 0 0,1 1 1,0-1-1,-1 0 1,-1-1-1,2 2 2,0 0 0,-1 0 1,1 0-1,0 0 0,0 0 0,-1-1 0,1 1 1,0 0-1,-1 0 0,1 0 0,0 0 0,0 0 1,-1 1-1,1-1 0,0 0 0,-1 0 1,1 0-1,0 0 0,0 0 0,-1 0 0,1 0 1,0 0-1,0 1 0,-1-1 0,1 0 0,0 0 1,0 0-1,-1 1 0,1-1 0,-3 4-30,-1 0 0,1 0 0,1 0 0,-4 6 0,4-7 15,-5 10 16,1 1 0,0-1 0,1 1 1,1 0-1,0 0 0,-2 17 0,-7 89 158,12-112-171,-2 41 40,2 1 0,9 75-1,-4-81-42,3 19-1135,1-23-4811,-17-67-13721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8:5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28 4320,'-1'-3'811,"0"0"-1,0 0 1,0 0-1,0 0 1,1-1 0,0-4-1,-13 20 1921,7 1-2417,1 0 0,0 0-1,-4 16 1,-4 14 127,-55 175 1192,43-132-1303,-113 439 1419,111-415 512,27-109-1610,8-34 341,-6 27-977,12-45 70,33-78 1,-38 109-90,1 0 0,0 0 0,1 1-1,21-26 1,-21 31-23,1 2 1,0 0-1,1 0 0,1 1 1,0 1-1,0 0 0,21-11 1,-33 20 3,0 1 0,0-1 0,0 0 0,0 0 0,0 1 1,0-1-1,0 1 0,0 0 0,0-1 0,0 1 0,3 0 0,-4 1 30,-1-1-1,1 0 0,0 1 1,0-1-1,-1 0 0,1 1 1,0-1-1,0 1 1,-1-1-1,1 1 0,-1-1 1,1 1-1,-1-1 0,1 1 1,-1 0-1,1-1 0,-1 1 1,1 0-1,-1-1 0,1 1 1,-1 0-1,0 0 0,0-1 1,1 1-1,-1 0 0,0 0 1,0 0-1,0-1 0,0 1 1,0 0-1,0 0 0,0 0 1,0 1-1,-1 8 85,-1 0 0,0 1-1,-1-1 1,1 0 0,-8 16 0,0 0-17,0 7 25,1-1 1,2 2-1,1-1 1,1 1-1,0 39 1,5-68-74,0-1 0,1 1-1,-1-1 1,1 1 0,0-1 0,0 1 0,1-1 0,-1 0 0,1 0-1,3 7 1,-4-9-6,1 0 0,0 0 0,-1 0 0,1 0-1,0 0 1,0 0 0,0 0 0,0 0 0,1-1 0,-1 1 0,0-1-1,1 0 1,-1 1 0,1-1 0,-1 0 0,1 0 0,0-1-1,3 2 1,5-1 37,0-1-1,0 0 1,0 0 0,0-1-1,0 0 1,0-1-1,0 0 1,11-4 0,8-4 125,41-20 1,-53 21-164,-1-1-1,0 0 1,-1-1 0,0-1-1,-1-1 1,15-15-1,72-91 655,-101 118-660,26-40 5,-21 30-33,0 1 0,11-12 0,-16 21 17,0 0-1,-1-1 1,1 1 0,0 0-1,0 0 1,-1 0-1,1-1 1,0 1-1,-1 0 1,1-2 0,-1 2-8,0 1 0,0 0 0,0-1 1,0 1-1,0 0 0,0-1 0,0 1 1,0 0-1,0-1 0,0 1 0,0 0 1,0 0-1,0-1 0,0 1 1,0 0-1,-1-1 0,1 1 0,0 0 1,0 0-1,0-1 0,0 1 0,-1 0 1,1 0-1,0-1 0,0 1 0,-1 0 1,1-1-1,-2 1-20,1 0 0,0 0 0,-1-1 0,1 1 1,-1 0-1,1 0 0,0 0 0,-1 0 0,1 0 0,0 1 0,-1-1 1,1 0-1,0 1 0,-1-1 0,1 0 0,0 1 0,-1 0 0,-1 1 1,-6 3-7,1 1 0,0 1 0,0 0 0,0 0 0,1 0 0,0 1 1,0 0-1,1 0 0,-11 18 0,2 1-34,1 1-1,-10 31 1,15-34 104,-8 34-1,15-49-22,0 0 0,0 0 1,2 0-1,-1 1 0,1-1 0,2 15 1,-2-21 12,1-1 1,0 1-1,0 0 1,0-1-1,0 1 1,1-1-1,0 1 1,-1-1-1,1 0 1,0 1-1,1-1 1,-1 0-1,0-1 1,1 1-1,0 0 1,0-1 0,3 3-1,-2-2 9,0-1 0,0 0 1,0-1-1,0 1 0,0-1 0,1 1 1,-1-1-1,0 0 0,1-1 0,-1 1 1,1-1-1,-1 0 0,1 0 0,-1 0 1,6-2-1,8-2 31,-1 0 0,1-1 0,18-8 0,51-27 44,-73 34-96,169-97 228,-134 74-221,28-22 35,85-72 1,-154 116-43,1 0 0,-1-1 0,-1 0 0,12-15 0,-19 23-21,0 0 1,0 0-1,0 0 1,0 0-1,0 0 1,1 0 0,-1-1-1,0 1 1,0 0-1,0 0 1,0 0-1,0 0 1,0 0-1,0 0 1,0 0-1,0-1 1,0 1-1,0 0 1,1 0-1,-1 0 1,0 0-1,0 0 1,0 0-1,0 0 1,0-1-1,0 1 1,0 0-1,0 0 1,0 0 0,0 0-1,0 0 1,0-1-1,0 1 1,-1 0-1,1 0 1,0 0-1,0 0 1,0 0-1,0 0 1,0 0-1,0-1 1,0 1-1,0 0 1,0 0-1,0 0 1,0 0-1,0 0 1,-1 0-1,1 0 1,-9 1-210,-9 7-148,-5 8 320,1 1 0,0 1 1,1 1-1,2 0 0,0 2 1,1 0-1,1 2 0,1-1 1,1 2-1,-17 34 0,28-50 108,1 0-1,0 0 1,0 1-1,0-1 1,1 1-1,1-1 1,-2 15-1,3-21-45,0 0 1,0 1-1,0-1 0,0 0 0,0 0 1,1 0-1,-1 0 0,1 0 0,-1 1 0,1-1 1,0 0-1,0 0 0,0-1 0,0 1 1,0 0-1,0 0 0,0 0 0,1-1 1,-1 1-1,1-1 0,-1 1 0,1-1 0,0 1 1,0-1-1,-1 0 0,1 0 0,0 0 1,0 0-1,0 0 0,0 0 0,0-1 1,0 1-1,0-1 0,3 1 0,-1 0 9,-1-1-1,1 0 1,-1 0-1,1 0 1,0-1-1,-1 1 1,0-1-1,1 0 1,-1 0-1,1 0 1,-1 0-1,0-1 1,0 1 0,1-1-1,-1 0 1,3-2-1,2-3 46,0 0-1,0 0 1,-1 0 0,9-11-1,-2-2-1,0 0 0,15-33-1,-11 20-78,19-39-63,11-18-340,-60 163-325,6-28 812,2 0 0,1 1 1,7 67-1,-4-106-32,1 0 1,0-1-1,0 1 0,1-1 1,3 10-1,-5-14-27,1-1-1,-1 0 0,1 0 1,-1 0-1,1 0 1,0 0-1,0 0 0,-1 0 1,1 0-1,0 0 1,0 0-1,0 0 0,0 0 1,0-1-1,0 1 1,0 0-1,0-1 0,0 1 1,0-1-1,1 1 0,-1-1 1,0 1-1,0-1 1,0 0-1,1 0 0,-1 0 1,0 1-1,0-1 1,1-1-1,-1 1 0,0 0 1,0 0-1,1 0 1,-1 0-1,0-1 0,0 1 1,2-1-1,12-6 63,-1-1 0,0 0 0,0-1-1,19-16 1,-16 12-84,174-152 119,-160 135-76,50-51 17,-8 7-122,-55 56 4,20-25 1,-32 39-141,-5 4 194,-1 0 0,0 0 1,0 0-1,0 0 0,0 0 1,0 0-1,1 0 0,-1 0 1,0 0-1,0 0 0,0 0 0,0 0 1,0 0-1,1 0 0,-1 0 1,0 0-1,0 0 0,0 0 1,0 0-1,0 0 0,1 0 1,-1 0-1,0 0 0,0 0 1,0 1-1,0-1 0,0 0 1,0 0-1,0 0 0,1 0 0,-1 0 1,0 0-1,0 0 0,0 1 1,0-1-1,0 0 0,0 0 1,0 0-1,0 0 0,0 0 1,0 1-1,0-1 0,0 0 1,0 0-1,0 0 0,0 0 1,0 0-1,0 1 0,0-1 0,-1 5-19,1 1 0,-2-1 0,1 0 0,-4 10 0,-1 4-24,-2 15 113,3 0 0,0 1-1,2 0 1,4 61 0,-1-94-31,0 1 0,1 0 0,-1-1 0,1 1-1,-1-1 1,1 1 0,0-1 0,0 1 0,2 2 0,-3-5-23,1 1 0,-1-1 0,1 1 0,-1-1 0,0 1 0,1-1 0,-1 1 0,1-1 0,-1 0 0,1 1 0,0-1 0,-1 0 0,1 1 0,-1-1 0,1 0 0,0 0 0,-1 0 0,1 1 0,-1-1 0,1 0 0,0 0 0,-1 0 0,1 0 0,0 0 0,-1 0 0,1 0 0,0 0 0,-1 0 0,1-1 0,-1 1 0,1 0 0,0 0 0,-1-1 0,1 1 0,-1 0 0,1-1 0,-1 1 0,1 0 0,-1-1 0,1 1 0,0-1 0,8-8 66,0 0-1,-1-1 1,0 0-1,-1 0 0,0 0 1,8-18-1,-5 12-53,1-4-7,6-10-54,1 0 1,2 1-1,42-48 0,-54 69-1,-3 2-31,0 1 0,1 0 0,9-7 0,-14 11 49,1 0-1,0 0 1,0 0 0,-1 0 0,1 0 0,0 1-1,0-1 1,0 0 0,0 1 0,0 0 0,0-1-1,0 1 1,0 0 0,0 0 0,0 0-1,0 1 1,0-1 0,3 1 0,36 17 19,-10-4 36,-14-7 25,1-2 0,-1 0 0,1-1 0,0-1 0,0 0 0,0-2 0,0 0 0,0-1 0,0 0 0,0-2 0,0 0 0,0-1 0,-1-1 0,1-1 0,-1 0 0,0-1 0,24-12 0,-37 16-67,0 0 0,0-1 0,0 0 0,0 1 0,0-1 0,-1 0 0,1-1 0,-1 1 0,0 0 0,0-1 0,0 0 0,-1 0 0,3-4 0,-5 7 8,1 0 0,-1 0 0,0 0-1,0 0 1,0 0 0,0 0 0,0 0 0,0 0 0,0 0 0,0 0 0,-1 0 0,1 1 0,-1-3-1,0-4-11,-3 1 26,2 1 55,4 0-303,-3 5 285,1 0-51,0 0 1,0 0-1,0 0 1,0 0-1,0 0 1,0 0-1,-1 0 1,1 0-1,0 0 1,0 0-1,0 0 1,0 0-1,0 0 1,0 0-1,-1 0 1,1 0-1,0 0 1,0 0-1,0 0 1,0 0-1,0 0 0,0 0 1,-1 0-1,1 0 1,0 0-1,0 0 1,0 0-1,0 0 1,0 0-1,0 0 1,0 0-1,0-1 1,-1 1-1,1 0 1,0 0-1,0 0 1,0 0-1,0 0 1,0 0-1,0 0 1,0 0-1,0-1 1,0 1-1,0 0 1,0 0-1,0 0 1,0 0-1,0 0 1,0 0-1,0-1 1,0 1-1,0 0 0,0 0 1,0 0-1,-4 28-295,-5 52 132,5-57 182,1 1 0,-1 39 0,4-48 81,0-1 0,2 0 0,0 0 0,0 0 0,8 23 0,-10-37-82,0 1-1,1-1 1,-1 1 0,0-1 0,0 1-1,0-1 1,1 1 0,-1-1 0,0 1-1,1-1 1,-1 1 0,0-1 0,1 1 0,-1-1-1,0 0 1,1 1 0,-1-1 0,1 0-1,-1 1 1,1-1 0,-1 0 0,1 0-1,-1 1 1,1-1 0,-1 0 0,1 0 0,0 0-1,-1 0 1,1 0 0,-1 0 0,1 1-1,-1-1 1,1-1 0,0 1 0,-1 0-1,1 0 1,-1 0 0,1 0 0,-1 0-1,1 0 1,-1-1 0,1 1 0,-1 0 0,1 0-1,-1-1 1,1 0 0,4-1 43,-1-1 1,-1 0-1,1-1 1,5-4-1,35-47 142,-8 10-176,-16 24 5,0 1 0,33-23 1,50-28-66,-36 25-5,-59 41 2,-4 2-17,-1 0 0,1 0 1,0 1-1,0 0 0,7-3 1,-11 5 50,0 0 0,0 0 1,0 0-1,0 0 0,0 0 0,0 0 0,0 0 1,0 0-1,0 0 0,-1 0 0,1 0 1,0 0-1,0 0 0,0 0 0,0 1 1,0-1-1,0 0 0,0 0 0,0 0 1,0 0-1,0 0 0,0 0 0,0 0 1,0 0-1,0 0 0,0 0 0,0 0 1,0 0-1,0 0 0,0 0 0,0 0 1,0 0-1,0 0 0,0 1 0,0-1 1,0 0-1,0 0 0,0 0 0,0 0 0,0 0 1,0 0-1,0 0 0,0 0 0,0 0 1,0 0-1,0 0 0,0 0 0,0 0 1,0 0-1,0 0 0,0 1 0,0-1 1,0 0-1,0 0 0,0 0 0,0 0 1,0 0-1,0 0 0,0 0 0,1 0 1,-1 0-1,0 0 0,0 0 0,-8 10-167,-1 1 67,0 1 42,-44 61-140,12 2 206,-37 91 1,32-65 37,-135 297 172,127-287-22,47-98-138,-1 0-1,-1 0 1,0-1 0,-1 0-1,-19 18 1,25-27-27,1 0 0,-1 0 1,0 0-1,0-1 0,0 0 1,0 0-1,0 0 0,-6 2 1,8-3-12,-1-1 0,0 0 0,1 1 1,-1-1-1,0 0 0,0 0 0,1 0 1,-1-1-1,0 1 0,1-1 0,-1 1 1,1-1-1,-1 0 0,0 0 0,1 0 0,-4-2 1,2 0-7,-1-1-1,1 1 1,0-1 0,0 0 0,0 0 0,0 0 0,0-1 0,1 1-1,-5-9 1,1-1 15,0 0 0,-7-20 0,10 23-31,1-1 0,0 1-1,1 0 1,0-1 0,1 1 0,0-1 0,1 0 0,2-22 0,-1 27 2,0 1 1,1-1-1,0 1 0,1-1 1,-1 1-1,1 0 1,0 0-1,1 0 1,-1 0-1,1 1 0,0-1 1,1 1-1,-1 0 1,1 0-1,7-5 1,7-5-8,1 1 1,0 2 0,23-12 0,-14 10-22,0 1-1,1 2 0,52-13 0,95-9-42,-49 10-571,-113 20-464,0 1 1,0 0 0,0 1-1,19 0 1,-32 2 411,1-1-1,-1 0 1,0 1 0,1 0-1,-1-1 1,4 3 0,2 4-3121,-8 0-1651,-4 1 1231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8:5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404 323 5632,'0'-2'90,"0"0"429,0-1-1,0 1 1,0-1-1,0 1 1,-1-1-1,1 1 1,-2-4-1,2 5-375,-1 1-1,1-1 0,-1 0 0,1 0 1,-1 1-1,1-1 0,-1 0 0,0 1 1,1-1-1,-1 0 0,0 1 1,0-1-1,1 1 0,-1-1 0,0 1 1,0 0-1,0-1 0,0 1 0,1 0 1,-1 0-1,0-1 0,0 1 0,0 0 1,0 0-1,0 0 0,-1 0 1,-11 1 108,1 0-1,0 1 1,0 1 0,0-1 0,1 2 0,-1 0 0,1 0 0,-1 1 0,1 1 0,-18 11 0,8-2 43,1 0-1,0 1 1,1 1 0,-20 23 0,22-20-49,-28 42 1,37-50-177,2 0 0,0 0 1,0 0-1,1 1 0,-4 18 0,5-17 58,2-8-55,1 0 0,-1 1 0,1-1 0,0 0 0,1 1 0,0 7 0,0-12-41,0 0 0,1-1-1,-1 1 1,1-1 0,-1 1-1,1 0 1,0-1-1,-1 1 1,1-1 0,0 0-1,0 1 1,0-1 0,0 0-1,1 1 1,-1-1 0,0 0-1,0 0 1,1 0 0,-1 0-1,1 0 1,-1 0 0,1-1-1,-1 1 1,1 0 0,-1-1-1,1 1 1,-1-1 0,4 1-1,0 0 18,0-1 0,1 0-1,-1 1 1,0-2-1,0 1 1,0-1-1,0 1 1,0-1 0,0-1-1,0 1 1,0-1-1,-1 0 1,6-3-1,5-2 51,-2-1 0,24-18 0,-22 13 18,0 0 0,0-2-1,-2 0 1,0 0 0,0-1 0,18-34-1,-17 25-44,-1 0-1,-2-2 1,-1 1-1,10-38 1,-19 61-76,-1 0-1,1 0 1,-1-1 0,1 1-1,-1-1 1,0 1 0,0 0-1,-1-6 1,-4 20-102,-2 39 168,3 0-1,1 54 1,3-83 4,1 1 0,1-1 1,1 1-1,7 23 1,-8-35 12,2 0 0,-1-1 1,1 1-1,0-1 1,1 0-1,0 0 0,1-1 1,0 1-1,0-1 1,14 14-1,-17-20-36,-1 0 1,1 0-1,-1 0 1,1 0-1,0-1 0,0 1 1,0-1-1,0 0 1,0 0-1,0 0 1,0 0-1,0 0 0,0 0 1,1-1-1,-1 0 1,0 0-1,0 0 1,1 0-1,-1 0 0,0-1 1,0 1-1,0-1 1,1 0-1,-1 0 1,0 0-1,0 0 0,0 0 1,3-3-1,3-1-41,-1-1 0,1 0 0,-1-1 0,0 0 0,0 0-1,-1-1 1,11-14 0,51-86 370,-3 4-363,-58 93-23,5-7-56,0 1 0,1 1 0,19-18 0,-32 33 70,0 1 0,-1-1 0,1 0 0,0 1-1,0-1 1,0 1 0,0-1 0,-1 1 0,1-1 0,0 1-1,0 0 1,0-1 0,0 1 0,0 0 0,0 0 0,0 0-1,0-1 1,0 1 0,1 1 0,-1-1 3,-1 0 1,1 0 0,0 1-1,-1-1 1,1 1-1,-1-1 1,1 0 0,0 1-1,-1-1 1,1 1-1,-1 0 1,0-1-1,1 1 1,-1-1 0,1 1-1,-1 0 1,0-1-1,1 1 1,-1 0 0,0 0-1,2 5 29,-1-1 1,0 1-1,-1 0 0,1 0 1,-1 6-1,-2 16 39,-1-1-1,-7 34 1,4-34 86,2 1 0,-1 33 0,5-61-145,0 1 0,0-1 0,0 1 0,0-1 0,0 1 0,0-1 0,0 0 0,0 1 0,0-1 0,0 1 0,0-1 0,0 0 0,1 1 0,-1-1 0,0 1 0,0-1 0,0 0 0,1 1 0,-1-1 0,0 0 0,0 1 0,1-1 0,-1 0 0,0 1 0,1-1 0,-1 0 0,1 0 0,-1 1 7,1-1 1,0 0 0,0 0-1,-1 0 1,1 0-1,0 0 1,-1 0-1,1 0 1,0-1-1,0 1 1,-1 0-1,1 0 1,0-1 0,0 1-1,27-19 324,-4-3-374,33-39-1,-2 3-67,-29 33 54,1 0-1,54-35 1,-80 58 27,1 1 1,0 0-1,0 0 0,0 0 0,0 0 0,0 0 1,1 1-1,-1-1 0,0 1 0,0-1 0,0 1 1,0 0-1,1 0 0,1 0 0,-2 0 8,-1 0 1,1 1-1,-1-1 0,1 1 1,-1 0-1,0-1 0,0 1 1,1 0-1,-1 0 0,0 0 0,0 0 1,0 0-1,0 0 0,0 0 1,0 0-1,0 0 0,0 1 1,0-1-1,-1 0 0,1 1 1,0 1-1,2 7 13,0 0 0,-1 0 0,0 0-1,0 0 1,-1 0 0,-1 17 0,1 4 33,0-13-22,0-7-3,-1-1-1,2 1 1,2 11-1,-4-19 8,1-1 0,0 1 0,0 0-1,0-1 1,1 1 0,-1-1 0,1 1-1,-1-1 1,1 0 0,0 1 0,0-1-1,0 0 1,0 0 0,0 0-1,0 0 1,3 1 0,-3-2-2,0 0 0,-1-1 0,1 1 0,0-1 0,0 1 0,0-1 0,0 0 0,-1 0 0,1 0 0,0 0-1,0 0 1,0 0 0,0 0 0,0-1 0,-1 1 0,1-1 0,0 1 0,0-1 0,-1 0 0,1 1 0,0-1 0,2-2 0,4-2 17,0-1-1,14-13 0,-19 17-32,66-64-36,28-22 37,100-57 112,-196 144-116,0 1-4,0 0 0,0-1 0,0 1 0,-1 0 0,1-1 0,0 1 0,-1-1 0,1 0 0,0 1 0,-1-1 0,1 1 0,-1-1 1,1 0-1,-1 1 0,1-1 0,-1 0 0,1 0 0,-1 0 0,0 1 0,1-1 0,-1 0 0,0-1 0,0 2 7,0 0-1,0 0 1,0 0-1,0 1 1,0-1 0,0 0-1,0 0 1,0 0-1,0 0 1,0 0-1,0 0 1,0 0 0,0 0-1,0 0 1,0 0-1,0 0 1,0 0-1,0 0 1,0 0 0,0 0-1,0 0 1,0 0-1,0 0 1,0 0-1,0 0 1,-1 0-1,1 0 1,0 0 0,0 1-1,0-1 1,0 0-1,0 0 1,0 0-1,0 0 1,0 0 0,0 0-1,0 0 1,0-1-1,0 1 1,0 0-1,0 0 1,0 0 0,-1 0-1,1 0 1,0 0-1,0 0 1,0 0-1,0 0 1,0 0 0,0 0-1,0 0 1,0 0-1,0 0 1,0 0-1,0 0 1,0 0-1,0 0 1,0 0 0,0 0-1,0 0 1,0 0-1,0 0 1,0 0-1,0-1 1,0 1 0,0 0-1,-11 7-49,0 1 0,1 0 0,0 0-1,1 1 1,0 0 0,-10 13 0,0-1-7,-8 11 22,0 0 0,2 1-1,2 2 1,-33 63 0,51-86 19,0-1 1,-3 15-1,7-23 12,0 0-1,0 1 0,1-1 1,-1 0-1,1 1 1,0-1-1,0 1 0,0-1 1,1 1-1,-1-1 0,1 1 1,1 3-1,-2-6 18,1 1 0,0-1-1,-1 0 1,1 1 0,0-1-1,0 0 1,0 0 0,0 0-1,1 0 1,-1 0 0,0 0-1,0 0 1,0 0 0,1-1-1,-1 1 1,1 0 0,-1-1-1,0 1 1,1-1 0,-1 1-1,1-1 1,-1 0 0,1 1-1,-1-1 1,1 0 0,-1 0-1,1 0 1,-1 0 0,1-1-1,1 1 1,5-2 23,1 0 0,-1 0-1,0-1 1,8-3 0,-13 5-37,15-8 39,-1 0 1,0-1-1,-1 0 1,0-1 0,-1-1-1,0-1 1,-1 0 0,0-1-1,19-25 1,-9 6-6,-2 0 1,-1-1 0,28-63-1,-34 59-88,-1-1-1,-3 0 1,-1-1-1,10-77 1,-17 51-125,-3 61 95,0-1 0,0 1 0,-1-1 0,0 1 0,0-1 0,0 1 0,-1 0 0,-4-11 0,6 16 71,-1-1-1,1 1 1,0 0 0,0-1-1,0 1 1,0 0 0,-1-1 0,1 1-1,0 0 1,0-1 0,-1 1-1,1 0 1,0 0 0,0-1-1,-1 1 1,1 0 0,0 0 0,-1-1-1,1 1 1,0 0 0,-1 0-1,1 0 1,0 0 0,-1 0-1,1 0 1,-1-1 0,1 1 0,0 0-1,-1 0 1,1 0 0,-1 0-1,1 0 1,-1 1 0,0-1-2,1 1-1,-1-1 1,0 1 0,0-1 0,1 1-1,-1 0 1,0 0 0,1-1 0,-1 1-1,1 0 1,-1 0 0,1 0 0,-1 0-1,-10 31-100,7-11 114,1-1 0,1 0-1,1 1 1,1 0 0,0-1 0,2 1 0,5 30-1,44 139 94,-48-181-96,-3-8-9,29 84 266,-23-72-683,0 1 0,1-1 0,0 0 0,9 12 0,-14-23-92,1 1-1,-1 0 0,0 0 0,1-1 0,0 0 1,-1 1-1,1-1 0,0 0 0,0 0 1,0 0-1,5 1 0,13 6-2428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8:5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389 657 4896,'-12'-13'4456,"11"12"-4209,0-1 0,0 1 0,0 0 0,0-1 0,0 1 0,0 0 0,-1 0 0,1 0 0,0 0 0,-1 0 0,1 0 0,0 0 0,-1 1 0,1-1 0,-1 1 0,1-1-1,-1 1 1,0-1 0,1 1 0,-3-1 0,-7 1-48,1-1 0,-1 2-1,0-1 1,1 2 0,-1-1 0,1 1-1,0 1 1,-1 0 0,1 0-1,0 1 1,1 1 0,-1-1 0,-17 12-1,15-7-94,-1 1 0,1 0 0,1 1 0,-1 0 0,2 1 0,0 0 0,0 1 0,-14 25-1,11-13 141,2 1 0,0 0-1,2 0 1,1 1-1,-9 53 1,16-75-154,0-1-1,1 0 1,0 1 0,0-1 0,0 1-1,1 4 1,-1-8-67,1 0 1,-1-1-1,0 1 0,0 0 0,0 0 0,1-1 0,-1 1 0,0 0 0,0-1 1,1 1-1,-1 0 0,1-1 0,-1 1 0,1 0 0,-1-1 0,1 1 0,-1-1 1,1 1-1,0-1 0,-1 1 0,1-1 0,-1 0 0,1 1 0,0-1 0,0 0 1,-1 1-1,1-1 0,0 0 0,0 0 0,-1 0 0,1 0 0,0 1 1,0-1-1,-1 0 0,1 0 0,0-1 0,0 1 0,-1 0 0,1 0 0,0 0 1,0-1-1,5-1 59,0 0 0,0-1 1,0 1-1,-1-1 0,0-1 1,1 1-1,-1-1 0,-1 0 0,7-6 1,39-46 110,-48 53-175,57-75 180,66-116-1,-115 170-703,-10 15-83,0 9 567,0 0-1,-1 0 1,1 0-1,0 0 1,0 0-1,-1 1 1,1-1-1,0 0 1,0 0-1,-1 0 1,1 0-1,0 0 0,0 0 1,-1 0-1,1 1 1,0-1-1,0 0 1,-1 0-1,1 0 1,0 1-1,0-1 1,0 0-1,0 0 1,-1 1-1,1-1 1,0 0-1,0 0 0,0 1 1,0-1-1,-3 4 5,1-1-1,0 1 1,0 0-1,0 0 1,1 0-1,-1 0 1,1 0-1,-1 8 1,0 0-5,1 0 0,0 14 1,2-9 79,0 0-1,2-1 1,0 1 0,1 0 0,0-1 0,2 0 0,0 0 0,0 0 0,2-1 0,0 0-1,19 27 1,-23-36 6,0-1 0,1 0 0,-1 0-1,1 0 1,0 0 0,1-1 0,-1 1-1,1-2 1,0 1 0,0 0 0,10 3-1,-12-6-18,-1 1 1,1-1-1,0-1 0,-1 1 0,1 0 1,0-1-1,0 0 0,0 0 0,-1 0 1,1 0-1,0-1 0,0 1 0,-1-1 1,1 0-1,0 0 0,-1 0 0,1-1 1,-1 1-1,1-1 0,-1 0 0,0 0 1,4-3-1,0-2-27,0 0 0,0 0 0,-1-1 0,-1 0 0,9-14 0,-4 6-18,-1-8 44,-8 21-45,-1 1-1,1 0 0,0 0 0,0 0 0,-1 0 0,1 0 0,0 0 0,1 0 0,-1 0 0,2-2 0,-2-2 176,-1 3-85,0 5-120,0-1-37,1-18 171,-1 9-60,3-3 117,1 0-1,8-15 1,0-1 21,4-10 28,35-59-1,-10 22-30,65-165-161,-80 178-53,0 0-62,17-64 0,-40 111 2,0 1 1,0-16-1,-2 20 3,-1-11-301,0 19 379,-1 1 1,1 0-1,0-1 1,0 1-1,0 0 1,0-1-1,0 1 1,0 0 0,-1 0-1,1-1 1,0 1-1,0 0 1,0-1-1,-1 1 1,1 0-1,0 0 1,0 0 0,-1-1-1,1 1 1,0 0-1,-1 0 1,1 0-1,-1-1-5,0 1-1,1 1 0,-1-1 1,1 0-1,-1 0 0,0 0 1,1 0-1,-1 0 0,1 0 0,-1 1 1,1-1-1,-1 0 0,1 0 1,-1 1-1,1-1 0,-1 1 1,0 0-1,-4 4-14,0 0 0,0 1 0,1 0-1,0 0 1,0 0 0,0 0 0,1 1 0,-3 8 0,-14 32-5,-18 63 1,-6 60 174,31-114-59,4 0-1,1 1 1,3 0 0,3 0-1,2 0 1,2 0 0,12 61-1,-12-104-4,1-1 0,1 1 0,0-1 0,0 0 0,2-1 0,12 24 0,-16-32-26,1 0 0,0-1 0,0 1 1,0-1-1,0 0 0,1 0 0,-1 0 0,1 0 0,-1 0 1,8 3-1,-7-5 2,-1 0 0,0 0 1,1 0-1,-1 0 1,0-1-1,1 1 0,-1-1 1,1 0-1,-1 0 0,1 0 1,-1 0-1,0-1 0,1 1 1,-1-1-1,7-2 1,-1-1-6,0-1 1,0 0 0,0 0-1,-1 0 1,0-1 0,0-1 0,-1 1-1,1-1 1,-1 0 0,11-16 0,0-2-14,-1-1 0,16-34 1,-18 31-76,16-43 1,-27 58-68,0 0 1,-1 0-1,0 0 1,-1 0 0,0-24-1,-1 26-365,8 11 111,5 2 303,59-3 65,86-12 0,-135 11-6,37 2-1,-43 1 42,-18 1-34,1-1 0,-1 0 0,0 1 0,0-1-1,0 0 1,0 1 0,0-1 0,0 1 0,-1-1 0,1 0 0,0 1 0,0-1 0,0 0 0,0 1 0,0-1 0,0 1 0,-1-1 0,1 0 0,0 1 0,0-1 0,-1 0 0,1 0 0,0 1 0,0-1 0,-1 0 0,1 0 0,0 1 0,-1-1 0,1 0 0,-14 16-6,11-13 7,-11 15 1,1 0 0,0 1-1,2 1 1,0 0 0,1 0-1,1 1 1,1 0 0,1 1-1,-9 42 1,14-51 53,0 0 0,1 0 0,1 0 0,0 15 0,1-23-24,-1 0-1,1-1 1,0 1 0,0-1 0,0 1 0,1-1 0,0 1-1,0-1 1,0 0 0,0 0 0,1 0 0,-1 0 0,1 0-1,6 5 1,-8-7-7,1-1 0,-1 0 1,1 0-1,-1 0 0,1 0 0,0 0 0,0 0 0,0 0 0,0-1 0,-1 1 0,1-1 0,0 1 0,0-1 1,0 0-1,0 0 0,0 0 0,0 0 0,0 0 0,0 0 0,0 0 0,0-1 0,0 1 0,0-1 0,0 1 1,0-1-1,2-1 0,1-1 55,0 1 1,0-1 0,0-1-1,-1 1 1,1-1 0,-1 0-1,6-6 1,1-3-28,0-1 1,-1 0-1,-1-1 0,0 0 1,-1 0-1,0-1 0,-1 0 1,-1-1-1,6-25 0,-8 24-88,0 1 0,1-30 0,-5 41 6,0 0 1,0 0-1,0 1 0,-1-1 0,0 0 0,0 0 0,-1 1 0,1-1 1,-1 1-1,-1-1 0,1 1 0,-4-7 0,4 10 7,1 1 0,0-1-1,0 1 1,-1-1 0,1 1-1,-1-1 1,0 1 0,1 0-1,-1-1 1,0 1 0,1 0-1,-1 0 1,0 1 0,0-1-1,0 0 1,0 1 0,0-1-1,0 1 1,0-1 0,0 1-1,0 0 1,0 0 0,0 0 0,-1 0-1,1 0 1,-2 1 0,-2 1-104,4-1 123,7 0 65,5 2-54,11 2 0,1-1-1,-1 0 1,1-2-1,0-1 1,-1 0 0,1-2-1,0 0 1,23-6 0,18-5 152,88-31 0,-141 40-226,13-6-289,-23 9 352,1 0-1,-1 0 1,0 0-1,0 0 1,0 0 0,1 0-1,-1 0 1,0 0-1,0 0 1,0 0 0,0 0-1,1 0 1,-1 1 0,0-1-1,0 0 1,0 0-1,0 0 1,1 0 0,-1 0-1,0 0 1,0 0-1,0 0 1,0 1 0,0-1-1,1 0 1,-1 0 0,0 0-1,0 0 1,0 0-1,0 1 1,0-1 0,0 0-1,0 0 1,0 0-1,0 0 1,0 1 0,1-1-1,-1 0 1,0 0 0,0 0-1,0 1 1,0-1-1,0 0 1,0 0 0,0 0-1,-1 1 1,1-1-1,0 0 1,0 0 0,0 0-1,0 1 1,-1 13 3,-13 54 99,9-49-68,1 1-1,0 0 1,2 0-1,0 0 1,2 31 0,0-46 48,0 0 17,1-1-1,-1 0 1,1 1-1,2 5 1,-3-10-88,0 1 0,0-1 1,0 1-1,1-1 1,-1 1-1,0-1 0,0 0 1,1 1-1,-1-1 0,0 1 1,0-1-1,1 0 0,-1 1 1,0-1-1,1 0 0,-1 1 1,1-1-1,-1 0 0,0 0 1,1 1-1,-1-1 0,1 0 1,-1 0-1,1 0 0,-1 0 1,1 1-1,-1-1 0,1 0 1,-1 0-1,1 0 0,-1 0 1,1 0-1,-1 0 0,1 0 1,-1 0-1,1-1 0,-1 1 1,1 0-1,-1 0 0,0 0 1,1 0-1,-1-1 0,1 1 1,-1 0-1,1 0 1,0-1-1,5-4 55,0-1 0,0 1-1,0-1 1,-1 0 0,8-12 0,11-11 56,-14 18-125,2-3-51,1 1-1,0 0 0,1 0 0,0 2 1,31-20-1,-44 30 44,0 1 0,0-1 0,0 1 0,0 0 0,0-1 0,0 1 0,0 0 0,0 0 0,0 0 0,0 0 0,0 0 0,0 0 0,1 0 0,-1 0 0,0 0 0,0 0 0,0 1 0,0-1 0,0 0 0,0 1 0,0-1 0,0 1 0,0-1 0,0 1 0,0 0 0,-1-1 0,1 1 0,0 0 0,0 0 0,-1-1 0,1 1 0,0 0 0,-1 0 0,1 0 0,0 0 0,0 1 0,2 5-24,0 0 0,0 0 0,0 1 0,1 8-1,-1-6 12,-1-3 16,2 5 38,0 0-1,1-1 0,8 16 1,-11-24-16,0 0 0,0 0 0,0 0 0,0 0 0,1 0 0,-1-1 0,1 1 0,0-1 0,0 0 0,0 0 0,0 0 0,0 0 0,0 0 0,0-1 0,1 1 0,4 0 1,-3-1 22,0 0-1,0-1 1,1 1 0,-1-1 0,0-1 0,0 1 0,0-1 0,0 0 0,0 0 0,0 0 0,0-1 0,0 0 0,0 0 0,0 0 0,4-3 0,5-4 39,0 0 1,-1 0-1,17-17 1,-1 1 24,-2-2 0,0 0 0,-2-2 0,38-57 0,-26 21-119,33-82 0,56-141 79,-110 254-52,12-37-251,-25 65 162,1-9-171,-5 13 97,-4 6-16,2 0 147,1 0 0,-1 0 0,1 0 0,-1 0-1,1 1 1,0-1 0,1 0 0,-3 8 0,0 2-11,-18 59 79,-14 86 0,32-137 34,-20 126 185,21-122-278,2 0 0,1 0-1,5 43 1,-1-48-214,1 0 0,13 31 0,-14-42-420,-1-4-442,0 0 0,0 1 0,1-1 0,4 6 0,6 9-4903,-6-6 3111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8:5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14 147 10560,'-11'-14'3397,"10"14"-3354,1 0 0,0 0 0,0 0 0,0 0 0,0-1 0,-1 1 0,1 0 0,0 0 0,0 0 0,0-1 0,0 1 0,0 0 0,0 0 0,0 0 0,0 0 0,0-1 0,0 1 0,0 0 0,0 0 0,0-1 0,0 1 0,0 0 0,0 0 0,0 0 0,0-1 0,0 1 0,0 0 0,0 0 0,0 0 0,0-1 0,1-2-165,-1 2 304,0 0 0,0 0 0,0 0 0,1 0 0,-1 0 0,0 0-1,1 0 1,-1 0 0,1 0 0,-1 0 0,1 0 0,-1 0 0,1 1 0,0-1 0,0 0 0,-1 0-1,1 1 1,0-1 0,0 0 0,0 1 0,-1-1 0,1 1 0,0-1 0,0 1 0,0-1-1,2 0 1,31-10 2233,-15 4-1780,22-5 1,218-25 468,-67 12-1798,-177 23-436,25-4-1597,-12 4-4285,-11 5 3018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9:0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31 300 4064,'-23'-17'11152,"25"6"-6868,1-2-3646,6-9-398,2 1-1,0 0 1,1 1 0,20-25-1,-21 31-272,1 0 0,1 0 0,0 2-1,0 0 1,2 0 0,17-11-1,-24 18-15,0 1-1,0 0 0,1 1 1,-1 0-1,12-3 0,-14 5 43,-1 0 0,1 0 0,-1 1 0,1-1 0,-1 1 0,1 1 0,-1-1 0,1 1 0,9 2 0,-12-2 11,0 1-1,0-1 0,0 1 1,-1 0-1,1 0 0,0 0 1,-1 0-1,0 1 0,1-1 1,-1 1-1,0-1 0,0 1 1,0 0-1,2 4 0,0 1-13,0-1 0,-1 1 0,0 1 0,3 10 0,-4-7 34,-1-1 0,1 0-1,-2 0 1,0 1 0,0-1-1,-3 14 1,-1 2 138,-12 35 1,10-43-51,-1 1 0,-1-2 0,-19 34 0,-41 51 415,25-41-441,-79 136 944,120-197-1013,-2 7 126,-1-1 0,-1 1 0,-12 11 0,17-18-129,1 0 0,-1 0-1,0 0 1,0 0 0,0 0 0,0-1-1,0 1 1,0 0 0,0-1 0,0 1-1,-1-1 1,1 1 0,0-1 0,0 0-1,0 1 1,-1-1 0,1 0 0,0 0 0,0 0-1,-1 0 1,1 0 0,0 0 0,0 0-1,-1 0 1,1 0 0,0-1 0,0 1-1,0-1 1,-1 1 0,1-1 0,0 1-1,0-1 1,0 1 0,0-1 0,0 0-1,-2-1 1,3 1-21,-1 1 0,1-1-1,-1 0 1,1 0 0,0 1-1,-1-1 1,1 0 0,0 1-1,-1-1 1,1 0 0,0 0-1,0 0 1,0 1 0,0-1-1,0 0 1,0 0 0,0 0-1,0 1 1,0-1 0,0 0-1,0 0 1,0 0 0,0 1-1,1-1 1,-1-1 0,12-18-108,-8 13 138,-1 3 6,1-1 0,0 0 1,0 1-1,0 0 1,0 0-1,1 0 0,0 1 1,-1-1-1,2 1 0,-1 0 1,0 0-1,0 1 1,1 0-1,-1 0 0,1 0 1,10-1-1,7-2 71,1 2-1,38 0 1,-60 2-93,58 2 91,85 12 0,-68-4-1,-74-9-28,24 2-878,-12-4-2525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9:0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10 2720,'13'-5'14560,"-13"5"-14363,-4-3 805,-48 2 2556,46 0-3452,-1 1 0,0 0 1,0 1-1,0 0 1,1 0-1,-1 0 1,0 1-1,1-1 0,-12 6 1,-6 5 28,-28 17 1,25-14-37,19-10-65,1 0 0,-1 0 0,1 0 0,0 1-1,0 0 1,1 1 0,0 0 0,-8 11 0,11-14-7,0 1 0,0-1 0,1 1 0,0 0-1,0-1 1,0 1 0,1 0 0,0 0 0,0 0 0,0 1 0,0-1 0,1 0 0,0 0 0,0 0 0,0 0 0,2 8 0,2 3 103,1-1-1,1 1 1,1-1 0,0-1 0,12 21 0,-16-31-12,0 0 0,0 0 1,0 0-1,0-1 1,0 1-1,1-1 1,0 0-1,-1 1 0,1-2 1,0 1-1,7 3 1,-8-5-49,0 0 0,0 0 0,0-1 0,0 1 0,-1-1 0,1 0 0,0 0 0,0 0 0,0 0 0,0 0 0,0 0 0,0-1 0,0 0 0,0 1 0,-1-1 0,1 0 0,0-1 0,0 1 0,2-2 0,12-8 95,-1-1 0,0 0 0,-1-2 0,23-25 0,-14 14 18,-2 5-69,1 1 1,1 0 0,0 2-1,47-25 1,111-41-54,-173 79-54,-5 2-28,1-1-1,0 1 1,0 0-1,0 1 1,1-1 0,-1 1-1,0 0 1,1 0-1,-1 1 1,8 0-1,-12 0 21,0 0-1,-1 1 1,1-1-1,0 1 1,0-1-1,0 1 1,-1-1-1,1 1 1,0-1-1,-1 1 1,1 0-1,-1 0 1,1-1-1,0 1 1,-1 0-1,0 0 1,1-1-1,-1 1 1,1 0-1,-1 0 1,0 0-1,0 0 1,1 0-1,-1-1 1,0 1-1,0 0 1,0 0-1,0 0 1,0 0-1,0 0 1,-1 1-1,1 3-3,0 1-1,-1 0 1,-2 9 0,0-8 0,1 0 0,-1-1 1,-4 8-1,-9 20 104,12-22-12,3-10-51,1-1 1,-1 1-1,0 0 0,1-1 0,-1 1 0,1 0 0,0-1 1,-1 1-1,1 0 0,0 2 0,28-17 52,0-1-1,49-33 1,-1 0-271,-73 46 156,0-1 0,0 1-1,0-1 1,0 1 0,0 0 0,0 0-1,1 1 1,4-1 0,-7 1 28,0 0 0,-1 0 0,1 0 0,0 0 0,0 0 0,0 0 0,-1 0 0,1 1 0,0-1 1,0 0-1,-1 1 0,1-1 0,0 1 0,-1-1 0,1 0 0,0 1 0,-1-1 0,1 1 0,-1 0 0,1-1 0,-1 1 0,1 0 0,-1-1 0,1 1 0,-1 0 1,0-1-1,1 1 0,-1 0 0,0 0 0,0-1 0,1 1 0,-1 0 0,0 0 0,0-1 0,0 1 0,0 0 0,0 0 0,0 0 0,-1 1 0,1 34 314,1-36-308,-1 0-1,0 0 1,0 0-1,0 0 1,0 0 0,1 0-1,-1 1 1,0-1-1,0 0 1,0 0-1,0 0 1,1 0 0,-1 0-1,0 0 1,0 0-1,0 0 1,1 0-1,-1 0 1,0 0-1,0 0 1,0 0 0,0 0-1,1-1 1,-1 1-1,0 0 1,0 0-1,0 0 1,0 0 0,1 0-1,-1 0 1,0 0-1,0 0 1,0-1-1,0 1 1,0 0 0,1 0-1,-1 0 1,0 0-1,0-1 1,8-5 91,-8 6-75,11-8-39,1 1-1,0 0 1,23-9-1,-29 14-20,0-1 0,1 1 0,-1 1 0,1-1-1,-1 1 1,1 0 0,0 1 0,-1 0 0,12 1 0,-12 0 59,0 1 1,0-1-1,0 2 1,0-1-1,0 1 1,0 0-1,-1 0 1,8 5-1,40 37 326,-38-32-317,41 38 86,-55-49-565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9:0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1010 5728,'-8'10'2925,"9"-9"-2834,-1-1 1,0 0-1,0 0 1,0 0 0,0 0-1,1 0 1,-1 0 0,0 1-1,0-1 1,0 0 0,1 0-1,-1 0 1,0 0 0,0 0-1,0 0 1,1 0 0,-1 0-1,0 0 1,0 0 0,1 0-1,-1 0 1,0 0 0,0 0-1,0 0 1,1 0 0,-1-1-1,0 1 1,0 0 0,0 0-1,1 0 1,3-2 382,-1 1 1,1-1-1,-1 0 1,1 0-1,3-3 1,26-24 701,-2-2 0,-2-1 1,31-43-1,-33 41-735,90-120 529,-70 90-697,144-192 655,-178 239-838,51-69 905,54-95 0,-108 158-614,-9 22-364,-1 0 0,1 0 0,-1 0 0,0 0 1,0 0-1,1 0 0,-1 0 0,0-1 1,0 1-1,0 0 0,0 0 0,0 0 1,-1 0-1,1 0 0,0 0 0,0 0 1,-1 0-1,1 0 0,-1-2 0,1 3-15,-1 0 0,1 0 0,0-1 0,0 1-1,0 0 1,0 0 0,-1 0 0,1 0 0,0 0 0,0 0-1,0 0 1,-1 0 0,1 0 0,0 0 0,0-1 0,-1 1-1,1 0 1,0 0 0,0 0 0,-1 0 0,1 1 0,0-1-1,0 0 1,0 0 0,-1 0 0,1 0 0,0 0 0,0 0-1,0 0 1,-1 0 0,1 1 0,-6 1 8,1 1 1,0 0 0,0 0-1,0 0 1,0 1-1,-6 7 1,-30 32 100,33-34-99,-14 18 0,1 1 1,1 0-1,2 2 0,1 0 1,-22 52-1,22-36 23,1 1 0,3 0 0,-11 71 0,20-90 62,0 36 1,4-53-39,0 0 1,1 0 0,0 0 0,1 0-1,0 0 1,5 11 0,-6-18-15,1 0 0,-1-1 0,1 1 1,0-1-1,0 1 0,1-1 0,-1 0 0,1 0 0,-1 0 1,1 0-1,0-1 0,0 1 0,6 3 0,-4-3 32,1 0 1,-1-1-1,1 1 0,-1-1 0,1-1 0,0 1 0,0-1 0,8 1 0,0-2 20,1 1 0,-1-2 0,0 0 0,1-1 0,-1 0 0,26-9 0,-23 5-137,-1 0 0,-1-1 0,1-1-1,-1-1 1,18-13 0,-5 1 126,39-41 0,-55 49-105,-8 6-139,-4 7 150,0-1 0,0 1 0,0 0 1,0 0-1,0 0 0,0 0 0,0 0 1,1 0-1,-1 0 0,0 0 0,0 0 0,0 0 1,0 0-1,0 0 0,0-1 0,0 1 0,0 0 1,0 0-1,0 0 0,0 0 0,0 0 1,0 0-1,0 0 0,0 0 0,0 0 0,0 0 1,0 0-1,-1 0 0,1-1 0,0 1 1,0 0-1,0 0 0,0 0 0,0 0 0,0 0 1,0 0-1,0 0 0,0 0 0,0 0 0,0 0 1,0 0-1,0 0 0,0 0 0,0 0 1,0 0-1,-1 0 0,1 0 0,0 0 0,0 0 1,0 0-1,0 0 0,0 0 0,0 0 1,-1 1-2,-1 0 0,1 0 0,0 0 0,0 1 0,0-1 0,0 0 0,0 1-1,0-1 1,0 1 0,0-1 0,0 1 0,0 2 0,0-1-12,-4 8-2,0 0 0,1 1 0,1-1 0,0 1 1,-2 18-1,4-26 55,0 0 1,1 0-1,0 0 0,0 0 1,0 0-1,1 0 1,-1 0-1,1 0 1,0 0-1,0 0 0,0-1 1,0 1-1,1 0 1,0-1-1,-1 1 1,1-1-1,1 1 1,-1-1-1,0 0 0,6 5 1,-7-7 1,-1 0-1,1 0 1,0-1 0,0 1 0,0 0-1,0-1 1,0 1 0,1-1 0,-1 1-1,0-1 1,0 0 0,0 1 0,0-1-1,0 0 1,1 0 0,-1 0 0,0 0-1,0 0 1,0 0 0,1 0 0,-1 0-1,1 0 1,0-1 12,-1 0 0,1 0-1,-1 0 1,0 1 0,1-1 0,-1-1-1,0 1 1,1 0 0,-1 0 0,0 0-1,0-1 1,0 1 0,1-3 0,1-2-35,0 0-1,-1 0 1,1 0 0,-1 0 0,-1 0 0,2-10 0,-2 9-65,0 1 0,-1-1-1,0 0 1,-1 0 0,0 0 0,0 0 0,0 0-1,-1 0 1,0 1 0,0-1 0,0 1-1,-1-1 1,0 1 0,-1 0 0,1 0 0,-1 0-1,-6-6 1,7 9 42,0 0-1,-1 0 1,1 0 0,-1 1-1,0 0 1,0-1 0,0 1-1,0 1 1,0-1 0,0 1-1,0-1 1,0 1 0,-1 0-1,1 1 1,-6-1 0,-6-4 101,13 1 95,11-1-9,77-28 277,15-6-286,-85 35-190,0 0 1,1 1 0,-1 0-1,30 0 1,-41 3 40,0 0 1,0 0-1,0 1 0,0 0 1,0 0-1,0 0 0,0 0 1,0 1-1,0-1 0,5 4 1,-7-4-5,-1 0-1,1 0 1,-1 0 0,0 0 0,0 0-1,1 0 1,-1 0 0,0 1 0,0-1-1,0 0 1,0 1 0,0-1 0,0 1 0,-1-1-1,1 1 1,0 0 0,-1-1 0,1 1-1,-1 0 1,0-1 0,0 1 0,1 0-1,-1-1 1,0 1 0,-1 3 0,0 2 26,-1 0 0,0 0 0,0 0 1,-1 0-1,0 0 0,0-1 0,0 1 0,-8 10 0,-8 14-34,18-28 8,-1-1 0,1 1 0,-1-1 0,0 0 0,0 0 0,-3 3 0,4-4 1,1-1-15,-1 1 0,1-1 0,0 1 0,-1-1 0,1 1 0,-1 0 0,1-1 0,0 1 0,-1-1 0,1 1 0,0 0 0,0-1 0,0 1 0,-1 0 0,1-1 0,0 1 0,0 0 0,0-1 0,0 1 0,0 0 0,0-1 0,0 1 0,0 0 0,1 0 0,-1 1-20,0 1-1,0-1 0,0 0 1,0 0-1,-1 0 1,1 1-1,-1-1 1,1 0-1,-1 0 1,0 0-1,1 0 1,-1 0-1,-2 3 0,-1 3 105,-2 1 27,6-9-109,0 0 0,0 0 0,0 0-1,0 0 1,0 0 0,0 0 0,1 0-1,-1 0 1,0 0 0,0 0 0,0 0 0,0 0-1,0 0 1,0 0 0,0 0 0,0 0-1,0 0 1,0 0 0,0 0 0,0 0-1,0 1 1,0-1 0,0 0 0,0 0 0,0 0-1,0 0 1,0 0 0,0 0 0,0 0-1,0 0 1,0 0 0,0 0 0,0 0-1,0 0 1,0 0 0,0 0 0,0 0 0,0 0-1,0 0 1,0 1 0,0-1 0,0 0-1,0 0 1,0 0 0,0 0 0,0 0 0,-1 0-1,1 0 1,0 0 0,0 0 0,0 0-1,0 0 1,0 0 0,0 0 0,0 0-1,0 0 1,0 0 0,0 0 0,0 0 0,0 0-1,0 0 1,0 0 0,0 0 0,0 0-1,0 0 470,0 0-533,0 1 65,0-1-1,0 0 1,0 1-1,0-1 1,0 0-1,0 0 1,0 1-1,0-1 1,0 0-1,1 0 1,-1 1-1,0-1 1,0 0-1,0 1 0,0-1 1,0 0-1,0 0 1,1 0-1,-1 1 1,0-1-1,0 0 1,0 0-1,1 1 1,-1-1-1,0 0 1,0 0-1,1 0 1,-1 0-1,0 0 1,0 1-1,1-1 1,-1 0-1,12-3 226,11-11 99,-21 12-369,4-3 56,0 0 0,11-12 1,8-6-33,76-61-109,-92 76 95,53-44-56,-54 46 59,1 0-1,0 0 1,0 1 0,1 0-1,15-5 1,-24 10 25,0-1 0,0 1-1,0 0 1,0 0 0,0-1-1,1 1 1,-1 0 0,0 0 0,0 0-1,0 0 1,1 1 0,-1-1 0,0 0-1,0 0 1,0 1 0,0-1-1,0 0 1,0 1 0,1-1 0,-1 1-1,0 0 1,0-1 0,-1 1-1,1 0 1,0 0 0,0-1 0,0 1-1,0 0 1,-1 0 0,1 0 0,0 0-1,-1 0 1,2 1 0,0 4 7,1 0 0,-1 0 0,-1 0 1,1 1-1,0 5 0,0-1 31,2 8-39,0 23 0,-3-27 102,0-1 1,1 1-1,8 27 0,-9-41-91,-1 0 0,1 0-1,-1 1 1,1-1 0,0 0 0,-1 0 0,1 0-1,0 0 1,0 0 0,0 0 0,-1 0 0,1-1-1,0 1 1,0 0 0,0 0 0,1-1 0,-1 1-1,0 0 1,0-1 0,2 1 0,0 0 4,0-1 0,0 1 0,0-1 0,0 0 0,-1 0 0,1 0 0,0 0 1,0-1-1,3 0 0,6-3 11,0 0-1,0 0 1,15-9 0,-23 11-24,73-32-16,-39 18-58,63-37 0,-72 33 73,0-1 0,43-42 1,44-59 290,-99 101-399,-17 20 85,1 1 0,0-1 1,-1 0-1,1 1 0,-1-1 0,0 0 0,1 1 0,-1-1 0,1 0 0,-1 1 0,0-1 0,0 0 0,1 0 0,-1 0 1,0 1-1,0-1 0,0 0 0,0 0 0,0 0 0,0-1 0,-4 4-132,-14 17 69,0 1 0,-18 29 1,20-27 74,-21 24 132,12-15-116,-23 36 0,42-57 24,0 0 1,1 0-1,1 1 1,-1 0-1,1-1 1,1 1-1,0 1 1,-2 14-1,5-22-13,0-1-1,0 0 1,0 0-1,1 1 1,-1-1 0,1 0-1,-1 0 1,1 0-1,0 0 1,0 1 0,1-1-1,-1-1 1,4 6-1,-4-6 12,0 0-1,0-1 1,1 0 0,-1 1-1,0-1 1,1 0-1,-1 1 1,1-1 0,0 0-1,-1 0 1,1 0-1,0 0 1,0-1 0,0 1-1,-1 0 1,1-1-1,0 0 1,0 1 0,0-1-1,0 0 1,0 0-1,0 0 1,0 0-1,4-1 1,-1 0 26,0 0 0,0 0 1,0-1-1,0 0 0,0 0 0,0-1 0,0 1 1,0-1-1,-1 0 0,8-6 0,1-4-14,22-25 0,-15 14-40,5-10-67,-19 25-65,0 0 1,10-11 0,-15 20 121,-1 0 0,0 1 0,0-1 0,0 0 1,1 0-1,-1 0 0,0 0 0,0 0 0,0 0 0,1 0 0,-1 1 1,0-1-1,0 0 0,0 0 0,0 0 0,1 0 0,-1 1 1,0-1-1,0 0 0,0 0 0,0 0 0,0 1 0,0-1 1,0 0-1,0 0 0,0 1 0,0-1 0,0 0 0,1 0 0,-1 0 1,0 1-1,-1-1 0,1 0 0,-1 22-69,-2 0 1,-1-1-1,-7 28 1,1-9 113,-16 98 21,-8 31 109,23-124-2,-29 74-1,33-102-110,-1 1 0,-1-1-1,-1-1 1,0 0 0,-1 0-1,0-1 1,-2 0-1,-20 19 1,28-31-66,0 0 0,1 0 0,-1 0 0,0-1 0,-1 1 1,1-1-1,0 0 0,-1-1 0,1 1 0,-1-1 0,1-1 0,-1 1 0,0-1 0,1 1 0,-10-2 0,12 0 19,-1 1 0,0-1 0,1 1 0,-1-1 0,1-1 0,-1 1 0,1 0 0,-1-1 0,1 1 0,0-1-1,0 0 1,0 0 0,0-1 0,0 1 0,0 0 0,1-1 0,-1 0 0,1 0 0,0 0 0,0 0 0,0 0 0,0 0 0,0 0 0,1 0-1,-2-6 1,1 5-18,2-1-1,-1 0 0,0 0 0,1 1 0,0-1 1,0 0-1,0 0 0,1 0 0,0 1 1,0-1-1,0 0 0,0 1 0,1-1 0,0 1 1,0-1-1,4-6 0,-1 2 3,0 1 0,1 0-1,0 1 1,1-1 0,-1 1-1,1 1 1,10-9 0,0 4 19,0 0 1,0 1-1,1 1 1,29-11 0,80-19 65,-3 2-53,-109 31-126,-5 3-33,-1-1 1,14-6-1,-21 8-522,1 0 0,0 0 0,0 0-1,-1 0 1,1-1 0,2-3 0,1 1-638,-30 5-15243,0 7 12233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9:0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5632,'-5'2'16713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9:1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9 496 4384,'-1'1'199,"0"0"-1,1 0 1,-1 0-1,0 0 1,0 0 0,1-1-1,-1 2 1,1-1 0,-1 0-1,1 0 1,-1 0 0,1 0-1,0 0 1,0 0 0,-1 0-1,1 0 1,0 1 0,0-1-1,0 1 1,2 25 5061,-2-18-168,8-15-4322,-1 0 0,0 0 0,0 0 0,12-14 0,10-11-300,118-88 667,-106 89-927,0-2 0,-3-2 1,42-45-1,-60 55-55,-1 0 0,-1-1-1,-1 0 1,23-48 0,-37 60-390,-6 23-32,-6 32 371,1-5 217,-5 54 1,11-76-190,1 3-14,0 27 1,2-40-82,-1-1 1,1 0 0,-1 1 0,1-1-1,0 0 1,1 1 0,-1-1-1,1 0 1,0 0 0,0 0-1,4 6 1,-5-9 1,0 0 1,0-1-1,0 1 0,-1 0 0,1 0 1,0-1-1,1 1 0,-1 0 0,0-1 0,0 1 1,0-1-1,0 1 0,0-1 0,1 0 1,-1 1-1,0-1 0,0 0 0,0 0 1,1 0-1,-1 0 0,0 0 0,0 0 0,1 0 1,-1-1-1,0 1 0,0 0 0,0-1 1,1 1-1,-1 0 0,0-1 0,0 0 1,2 0-1,3-3 95,1-1-1,-1 0 1,12-10 0,-11 9-65,87-81 171,-83 78-216,-1 1 0,24-13 0,-29 18-49,0 0 1,1 0-1,-1 1 0,1 0 1,0 0-1,-1 0 1,1 1-1,10-1 0,-15 2 26,0 0 0,0 0 0,0 0 0,0 0 0,-1 0 0,1 0 0,0 1 0,0-1 0,0 0 0,-1 1 0,1-1 0,0 0 0,0 1 0,-1-1 0,1 1 0,0-1 0,-1 1 0,1-1 0,-1 1 0,1 0 0,0-1 0,0 2 0,0 0 10,0 0 0,0 0 0,-1 0 0,1 0 0,0 1 0,-1-1 1,1 0-1,-1 4 0,0 4 102,0 1 1,-3 18-1,2-24-58,0 36 217,1-41-266,0 1-1,1-1 1,-1 0 0,0 0 0,0 1-1,0-1 1,0 0 0,0 0 0,1 1-1,-1-1 1,0 0 0,0 0 0,0 1 0,1-1-1,-1 0 1,0 0 0,0 0 0,1 0-1,-1 1 1,0-1 0,1 0 0,-1 0-1,0 0 1,0 0 0,1 0 0,-1 0-1,0 0 1,1 0 0,-1 0 0,0 0 0,1 0-1,-1 0 1,0 0 0,1 0 0,-1 0-1,0 0 1,0 0 0,1 0 0,-1 0-1,0 0 1,1-1 0,-1 1 0,19-6 76,-16 4-60,127-53 144,-113 48-194,14-6 9,1 2-1,40-10 1,-67 20 6,0 0 0,1 1 0,-1 0 0,0-1 0,0 2 1,1-1-1,-1 1 0,0-1 0,0 2 0,0-1 0,1 0 1,-1 1-1,-1 0 0,1 0 0,8 5 0,-4-1-47,-1 0 1,1 0-1,-2 1 0,1 0 0,-1 1 1,13 15-1,-7-7-3711,-4-8-2645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9:1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 10048,'-45'-3'4544,"37"3"-3936,3 0 160,10 0-544,-5 3-736,0 2 288,3-1-1504,12 7 960,7 9-3392,5 5 2336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7:4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 10208,'-36'-12'4640,"28"12"-4032,3 0 224,10 0-577,-2 0 1313,2 0-864,0 0-256,3 5-288,6-5-1120,0 4 512,0-1-1951,-1 5 1375,-5-3-2656,2 2 2080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9:1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21 4640,'-10'-9'9455,"9"8"-9259,1 0-1,-1 0 0,0 1 0,0-1 0,0 0 1,0 0-1,0 0 0,0 1 0,0-1 0,0 1 1,-1-1-1,1 1 0,0-1 0,0 1 0,0 0 1,-1-1-1,1 1 0,0 0 0,0 0 0,-1 0 1,1 0-1,0 0 0,0 0 0,-3 1 0,-5 1 142,0 0 0,-1 1 0,1 0 0,0 0-1,1 1 1,-16 10 0,-48 36 642,56-38-657,-7 4 193,-35 37 0,48-43-385,1 0 1,0 1-1,1 1 1,0-1 0,-8 18-1,5-8-18,8-17-30,0 1 1,0 1-1,1-1 0,0 0 1,0 1-1,0-1 1,1 1-1,-2 8 1,3-13-50,0 0-1,0 0 1,0 0 0,0 0 0,1 0 0,-1 0 0,0 0 0,0-1 0,1 1 0,-1 0 0,1 0 0,-1 0 0,1 0 0,-1 0 0,1 0 0,-1-1 0,1 1-1,0 0 1,-1-1 0,1 1 0,0 0 0,0-1 0,-1 1 0,1-1 0,0 1 0,0-1 0,0 1 0,0-1 0,0 0 0,0 1 0,0-1 0,0 0 0,0 0-1,0 0 1,0 0 0,-1 0 0,1 0 0,0 0 0,0 0 0,2 0 0,3-1 17,1 0 0,-1 0 0,0 0 0,10-4 0,12-6-92,0 0 0,0-2 0,-2-1 0,1-2 1,-2 0-1,0-1 0,-1-2 0,-1 0 1,-1-2-1,-1 0 0,24-31 0,-33 34-287,-21 29-168,-9 15 533,12-18 11,0 0 0,1 0-1,0 1 1,0 0 0,1 0 0,0 0-1,-2 10 1,4-12 36,0 0 0,1 1-1,0-1 1,0 0 0,1 1-1,0-1 1,1 0 0,1 14-1,-1-18-40,0 0-1,0 0 0,0 0 1,0 0-1,0 0 1,1-1-1,-1 1 0,1 0 1,0 0-1,0-1 0,0 1 1,0-1-1,0 0 1,1 0-1,-1 0 0,1 0 1,-1 0-1,1 0 1,0 0-1,-1-1 0,1 0 1,6 3-1,-2-3 65,1 1-1,-1-1 1,1-1 0,-1 0-1,0 0 1,1 0-1,-1-1 1,1 0 0,-1 0-1,0 0 1,0-1-1,0-1 1,0 1 0,0-1-1,8-4 1,-2 0-82,0-1 1,-1 1-1,0-2 1,0 0-1,-1 0 1,18-20-1,38-58 56,-59 77-53,-7 8-43,0 1 0,0-1 0,0 0 0,0 0 0,0 0 0,0 0 0,0 0 0,-1 0 0,1 0 0,-1-1 0,0 1 0,1-3 0,-4 41-220,1-20 222,1-1 1,1 27-1,1-38 40,-1 1 1,1 0 0,0-1-1,0 1 1,0-1-1,1 1 1,2 5 0,-3-9-8,0 0 1,0 0-1,-1 1 0,1-1 1,0 0-1,0 0 1,0-1-1,0 1 1,0 0-1,1 0 1,-1 0-1,0-1 0,0 1 1,0-1-1,1 1 1,-1-1-1,0 1 1,1-1-1,-1 0 1,0 1-1,1-1 0,-1 0 1,0 0-1,1 0 1,-1 0-1,1 0 1,2-1-1,14-3 120,-1 0-1,1-1 1,-1-1-1,30-14 1,61-41-2,-42 22-231,-39 22 65,34-28 0,9-5-62,-69 50 88,0-1 1,-1 0-1,1 1 1,0-1-1,0 1 1,0 0-1,0-1 1,0 1-1,0-1 1,0 1-1,0 0 1,0 0-1,0 0 1,0 0 0,0 0-1,0 0 1,0 0-1,0 0 1,0 0-1,0 0 1,0 0-1,0 1 1,0-1-1,0 0 1,0 1-1,0-1 1,0 1-1,0-1 1,0 1-1,0 0 1,-1-1-1,1 1 1,0 0-1,0-1 1,-1 1-1,1 0 1,0 0-1,-1 0 1,1-1 0,-1 1-1,1 0 1,0 1-1,2 5 50,-1 0 0,1 1 0,-1-1 0,2 13 0,-3-13-5,3 7-1,-1 0-1,2-1 1,0 1 0,0-1-1,1 0 1,1 0-1,0 0 1,1-1-1,9 12 1,-15-22-141,0-1-1,0 1 1,0 0 0,0-1 0,0 1-1,0-1 1,0 0 0,0 0 0,1 1 0,-1-1-1,0-1 1,1 1 0,-1 0 0,1-1-1,-1 1 1,3-1 0,0 1-1168,-1-1 1,1-1-1,-1 1 0,1-1 1,-1 1-1,0-1 0,8-3 1,1 0-1586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9:1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32 10976,'-73'-32'4960,"38"32"-4321,22 0-543,8 0-192,-5 0-159,15 3-3329,13 2-1824,8 7 3008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9:1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409 582 2400,'6'-1'893,"-1"-1"1,1 1-1,0 1 0,0-1 0,17-8 10534,-25 8-11186,0-1 0,0 1 1,0 0-1,0-1 0,0 1 1,0 0-1,-1 0 0,1 1 0,0-1 1,-1 0-1,1 1 0,-1 0 1,1-1-1,-1 1 0,-3 0 0,-7 1-97,-23 4-1,26-4 110,-30 7 159,0 2 0,1 2 0,-59 25 0,82-30-261,1 1 1,1 1-1,-21 14 1,27-17-8,1 1 0,-1 0 1,1 0-1,0 1 0,0 0 0,-9 14 1,16-21-91,-1 1 0,0-1 0,1 0 0,-1 1 0,1-1 0,-1 1 0,1-1-1,0 0 1,0 1 0,0-1 0,0 1 0,0-1 0,0 1 0,0-1 0,0 1 0,0-1 0,1 1 0,0 1 0,-1-2-18,1 0-1,-1 0 1,1 0-1,-1-1 0,1 1 1,-1 0-1,1 0 0,0-1 1,-1 1-1,1 0 1,0-1-1,0 1 0,-1-1 1,1 1-1,0-1 0,0 1 1,0-1-1,0 0 1,0 1-1,0-1 0,-1 0 1,1 0-1,0 0 1,0 0-1,0 0 0,0 0 1,0 0-1,0 0 0,0 0 1,1 0-1,13-4 92,-1 0 0,0-1 0,1 0 0,-2-1 0,21-12 0,12-6-14,-13 10-90,-1-2 0,50-34 0,-78 48-127,0-1-1,0 1 1,0-1-1,8-2 0,-30 49-364,17-39 471,-1 0-1,1 0 1,0 1-1,0-1 1,1 1-1,0-1 1,0 0 0,0 1-1,0-1 1,1 1-1,0-1 1,0 0-1,0 1 1,1-1 0,2 5-1,-1-4 39,0 0 0,0 0 0,1 0 0,0 0 0,0-1 0,0 1 0,0-1 0,1 0-1,0-1 1,0 1 0,1-1 0,5 4 0,-7-5 7,1-1 0,0 0 1,0-1-1,-1 1 0,1-1 0,0 1 0,0-2 1,0 1-1,0 0 0,1-1 0,-1 0 0,0 0 0,0-1 1,0 1-1,0-1 0,0 0 0,0-1 0,0 1 0,-1-1 1,7-3-1,6-3 59,0 0 0,-1-2-1,0 0 1,14-13 0,27-17 13,-33 24-69,31-27 0,-21 11 37,-1-2 0,57-77 0,-50 54 36,53-99-1,-68 106-161,-2 0 0,28-95 0,-50 143 9,-1-1 1,1 0-1,-1 1 0,0-1 0,0 0 0,0 1 1,-1-1-1,1 1 0,-1-1 0,1 0 1,-2-2-1,2 5 23,0-1 1,-1 1-1,1 0 1,0 0-1,0 0 0,0-1 1,-1 1-1,1 0 1,0 0-1,0 0 1,-1 0-1,1 0 1,0-1-1,0 1 1,-1 0-1,1 0 1,0 0-1,-1 0 0,1 0 1,0 0-1,0 0 1,-1 0-1,1 0 1,0 0-1,0 0 1,-1 0-1,1 0 1,0 0-1,-1 0 1,1 1-1,0-1 0,0 0 1,-1 0-1,1 0 1,0 0-1,0 0 1,0 1-1,-1-1 1,1 0-1,0 0 1,0 0-1,0 1 0,-1-1 1,1 0-1,0 0 1,0 1-1,-14 15-139,7-5 136,0 1 0,1 0 0,1 0 1,-6 17-1,-11 56 81,19-71-71,-11 44-19,-8 83 0,20-121 38,1 0-1,1 0 0,1 0 1,0 0-1,2 0 1,0 0-1,2 0 0,7 22 1,-10-37-93,1 1 1,0-1 0,0 1-1,1-1 1,0 0-1,0 0 1,0 0 0,0-1-1,1 1 1,-1-1-1,7 4 1,-6-5-1104,0 0 0,0 0 0,0 0 0,1 0 0,-1-1 0,11 3 0,-14-5 591,-1 1 0,1-1 0,-1 0 0,1 0 0,0 0 0,-1 0 0,1 0 0,-1 0 0,1 0 0,-1 0 0,3-1 0,3-3-5112,-2 0 2242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9:1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11712,'-8'-12'5311,"16"12"-4607,-3 0 1280,3 0-1216,10 0 896,9 0-960,20 0-224,1 0-320,15 0-192,-5 8 0,5-8-128,-13 4 96,-5-4-3008,-5 3 1696,-4-6-5727,1 3 3999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9:1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69 827 3904,'-1'0'703,"0"0"-1,-1 1 1,1-1 0,-1 0-1,1 1 1,0-1 0,0 1 0,-1-1-1,-1 3 1,-8 1 7109,4-6-6188,5 0-1366,0-1-1,0 0 0,0 0 1,0 0-1,1 0 0,-1 0 1,1 0-1,0-1 0,0 1 1,0 0-1,0-1 0,1 1 1,-1-6-1,-1-4 124,-5-29 97,2-1 0,2 0 1,3-43-1,16-128 447,-11 167-771,-4 32-97,19-149 1065,-19 145-917,-1 11-80,0 7-122,0 3-64,4 8-14,1-4 48,0 10 9,0-1-1,-2 1 0,5 29 1,-2-4-9,3 11 46,-5-24-7,1 1 1,2-1-1,1 1 0,17 42 0,-10-41 44,1-1 0,1 0 0,35 46 0,-46-69 5,0-1 0,11 9-1,7 6 137,2-4-123,-25-15 65,4-1-40,0-1-1,0 0 1,-1 0-1,1 0 1,0-1-1,-1 1 1,1-1 0,0 0-1,-1-1 1,0 1-1,0-1 1,0 0-1,0 0 1,0 0-1,0 0 1,-1-1 0,1 1-1,-1-1 1,3-4-1,6-10-13,0 0 1,17-39-1,-24 47-35,96-239-73,-50 113 84,-34 92-46,19-43-580,-32 75-116,-3 9 129,0 0-1,0 1 1,0-1-1,0 0 0,0 1 1,4-5-1,-3 20-7729,5-2 5765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9:1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9 7136,'0'0'161,"0"0"0,0-1 1,1 1-1,-1-1 0,0 1 1,0 0-1,0-1 0,0 1 1,1-1-1,-1 1 0,0 0 1,0-1-1,1 1 0,-1 0 1,0-1-1,1 1 0,-1 0 1,0 0-1,1-1 0,-1 1 1,0 0-1,1 0 0,-1-1 1,1 1-1,-1 0 0,0 0 1,1 0-1,-1 0 0,1 0 1,-1 0-1,1 0 0,-1 0 1,0 0-1,1 0 0,-1 0 1,1 0-1,-1 0 0,1 0 1,0 0-1,1 7 4481,-1 7-3256,0-5-433,0 15-111,-1 0 1,-1 0-1,-1 0 1,-7 28-1,6-30-457,-17 77 1189,-62 182-1,78-267-1605,-4 22 0,0 5-507,6-33-745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9:1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19 119 9632,'-15'-13'3120,"14"12"-2935,1 1 0,0-1 0,-1 1 0,1-1 1,0 1-1,-1-1 0,1 0 0,0 1 1,0-1-1,0 1 0,0-1 0,-1 1 0,1-1 1,0 0-1,0 1 0,0-1 0,0 1 0,0-1 1,1 0-1,-1 1 0,0-1 0,0 1 0,0-1 1,0 1-1,1-1 0,-1 0 0,0 1 1,0-1-1,1 1 0,-1-1 0,1 1 0,-1 0 1,0-1-1,1 1 0,-1-1 0,1 1 0,-1 0 1,1-1-1,-1 1 0,1 0 0,-1-1 0,1 1 1,0 0-1,-1-1-180,10-5 795,1 0 1,-1 1-1,1 0 1,0 1-1,0 0 1,20-4-1,71-9 999,84 4-570,-95 9-1188,-45 2-8,8 0-704,-18-3-5054,-33 5 4463,0-1 0,0 1 0,0 0 0,0 0 0,0 0 0,-1 0 0,5 1 0,4 1-3804,6 0 597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9:1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 7808,'-5'-1'5208,"11"16"-134,-4 1-3882,-1-1 0,-1 0 0,0 0-1,-5 29 1,2-18-303,-38 217 3377,9-33-2548,33-175-1474,0-15-1501,-2-5-2690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1:59:1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23 312 9376,'-15'-26'3034,"11"14"-1844,3 6-1119,0 0 458,1 0 0,-1 0 0,1 0 0,0 1-1,0-1 1,1 0 0,-1 0 0,4-9 0,-2 8-5,-1 2-227,0 0 0,1 0-1,0 0 1,0 0 0,0 1 0,0-1-1,1 1 1,4-6 0,2 0 51,1 1-1,0-1 1,0 1-1,1 1 1,0 0-1,0 1 1,1 0-1,21-9 1,0 3 232,0 2 1,41-9-1,-44 13-117,0 1-1,55-3 0,-72 9-328,-1 0 0,1 1 0,-1 0 0,0 1-1,1 0 1,-1 1 0,0 0 0,0 1 0,19 9-1,-24-8-25,0-1 0,0 2 0,-1-1 0,0 1 0,0-1 0,0 2 0,0-1 0,-1 1 0,0-1 0,7 14 0,-7-10 66,0 0-1,-1 0 1,0 0-1,-1 0 1,1 1-1,-2-1 1,3 21-1,-5-26-181,1 1 1,-1-1-1,0 0 0,-1 1 0,1-1 0,-1 0 0,0 0 0,0 1 0,-1-1 0,0 0 0,0 0 0,0 0 1,0 0-1,-1-1 0,0 1 0,0-1 0,0 1 0,0-1 0,-1 0 0,0 0 0,1-1 0,-1 1 0,-1-1 1,1 0-1,-1 0 0,1 0 0,-1 0 0,-9 3 0,-4-1-663,-1 0 0,0-1 0,-1-1 1,1 0-1,-25-1 0,-98-7-9224,90 0 5752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04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529 49 3648,'0'-2'482,"0"-1"0,0 1 0,0-1 0,1 1 0,-1-1 1,1 1-1,0 0 0,0-1 0,0 1 0,0 0 0,0 0 0,0-1 0,0 1 1,1 0-1,-1 0 0,1 0 0,-1 1 0,1-1 0,4-3 0,-4 6 835,-2-1-1255,0 0-1,0 0 1,0 0-1,0 0 0,0 0 1,0 0-1,0 0 1,0 0-1,0 0 1,0 0-1,1 0 1,-1 0-1,1-1 1353,-1 1-1353,0 0 1,0 0-1,0 0 1,0 0-1,0 0 1,1-1-1,-1 1 0,0 0 1,0 0-1,0 0 1,0 0-1,3 7 1203,-3-6-1231,0 0 1,0 0 0,1 0-1,-1 0 1,0 0-1,0 0 1,0 0-1,0 0 1,0-1 0,0 1-1,0 0 1,-1 0-1,1 0 1,0 0 0,0 0-1,-1 0 1,0 1-1,-1 6 264,-3 20 224,-2 1 0,-17 44 0,-31 55 183,22-53-411,28-64-261,-80 172 458,71-160-317,0 0-1,-1-1 1,-1-1-1,-1 0 1,-31 30-1,34-39 129,-1 0 0,-24 16 0,35-26-272,1 0-1,-1 1 1,0-2-1,0 1 0,0 0 1,0-1-1,-1 0 1,1 0-1,0 0 1,0-1-1,-1 1 1,1-1-1,0 0 1,-1 0-1,1 0 0,-8-2 1,10 1-58,-1-1 0,0 1 0,0 0 0,0-1 0,1 0 0,-1 1 0,1-1 0,-1 0-1,1 0 1,0-1 0,0 1 0,0 0 0,0-1 0,0 0 0,-2-3 0,0-1-29,1 0-1,0 0 1,0-1-1,-3-9 1,3 1-31,-1 0 1,2 0 0,0 0 0,1-30 0,1 35 23,1 0 0,1 1 0,-1-1 1,2 1-1,-1 0 0,2 0 0,-1 0 0,6-11 1,-6 17 41,0-1 0,0 1 0,0 0 1,1 0-1,0 0 0,0 0 0,0 1 1,0-1-1,0 1 0,1 0 0,-1 0 1,1 1-1,0-1 0,0 1 0,0 0 1,0 0-1,0 1 0,0-1 0,0 1 1,1 0-1,-1 1 0,0-1 0,1 1 0,-1 0 1,0 1-1,1-1 0,-1 1 0,0 0 1,10 3-1,1 3 76,0 0 1,-1 0-1,1 1 0,-2 1 0,19 15 1,63 60 442,0 23 134,-31-32-140,71 78 433,-131-146-617,4 3-1813,-5-19-5671,-4 1 4304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7:4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288 168 10720,'-15'-17'3456,"14"17"-3295,1-1 0,-1 1 0,1 0 1,-1-1-1,0 1 0,1-1 0,-1 1 1,0 0-1,0 0 0,1-1 0,-1 1 1,0 0-1,0 0 0,1 0 1,-1 0-1,-1 0 0,1 1 898,8-1 1226,118-3 1869,81 3-4324,-167 3-236,63 13 1,-77-10-2563,39 15 0,-61-20 2532,11 6-1561,-8 2-2471,-1-1 1551</inkml:trace>
  <inkml:trace contextRef="#ctx0" brushRef="#br0" timeOffset="1">104 7 11136,'-53'-7'5056,"21"19"-4417,22-12 97,10 3-544,-3-3 992,-2 0-1632,10 0 224,-2 0-2431,2 5 1503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06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518 578 3904,'0'0'81,"0"-1"1,1 1-1,-1 0 0,1-1 0,-1 1 1,0 0-1,1-1 0,-1 1 1,0 0-1,1-1 0,-1 1 1,0-1-1,0 1 0,1-1 1,-1 1-1,0-1 0,0 1 1,0-1-1,0 1 0,0-1 1,0 1-1,0-1 0,0 1 1,0-1-1,0 1 0,0-1 0,0 0 1,-9-5 2242,3 3 189,1-1-896,4 3-1511,1 1 1,-1-1-1,0 1 1,0-1-1,0 1 0,0 0 1,1-1-1,-1 1 1,0 0-1,0 0 0,0-1 1,0 1-1,0 0 1,0 0-1,0 0 1,0 0-1,0 0 0,0 0 1,0 0-1,0 1 1,0-1-1,0 0 0,-1 1 1,-20 2 749,1 0-220,0 1-1,-37 11 0,33-5-473,1 0-1,-1 2 1,2 0-1,0 2 1,1 1-1,0 0 0,-30 29 1,37-30-144,1 1 1,0 1-1,1 1 0,0 0 1,2 0-1,0 1 0,1 1 1,0 0-1,2 0 0,-7 23 1,13-35-22,0 0-1,1 0 1,0 0 0,0 1 0,1-1 0,0 0-1,0 0 1,1 0 0,0 1 0,2 11 0,-2-15 24,1-1 0,-1 1 0,0-1 0,1 1 0,0-1 0,0 1 0,0-1 0,0 0 0,1 0 0,-1 0 0,1 0 0,0 0 0,-1-1 0,1 1 0,0-1-1,1 0 1,-1 0 0,0 0 0,1 0 0,-1-1 0,6 2 0,-1 0 78,1-1 0,0-1 0,0 0 0,0 0 0,0-1 0,0 0 0,17-2 0,-12 0 41,-1-1 1,0 0-1,-1-1 0,21-8 1,-20 5-95,-1 0 0,1-1 0,-2 0 1,1-1-1,-1-1 0,-1 1 0,0-2 1,0 1-1,-1-1 0,10-16 0,1-4 73,-2 0-1,25-61 1,-36 75-104,4-8 129,-1 0 1,13-52-1,-20 30-150,-5 56-19,0 1-1,0 15 0,0-3-3,-3 26 163,1 78 0,6-96 23,1 0 0,1 0 0,15 52 0,-19-81-160,1 3 125,1 1-1,-1-1 0,1 1 0,0-1 0,4 7 1,-5-10-92,-1 0 0,1-1 0,-1 1 0,1-1 0,-1 1 0,1-1 0,0 1 0,-1-1 0,1 1 1,0-1-1,-1 1 0,1-1 0,0 0 0,-1 0 0,1 1 0,0-1 0,1 0 0,-1 0-15,0 0 0,0 0-1,0 0 1,0 0 0,0-1-1,0 1 1,0 0 0,0-1-1,0 1 1,0-1 0,0 1-1,0-1 1,0 0 0,0 1-1,-1-1 1,1 0 0,1-1-1,9-11 49,-1-1 0,-1-1 0,14-26 0,-14 24-37,91-141-103,-77 127 126,1 2-1,52-49 1,-72 74-48,1 0 0,0 0 0,-1 1 0,1 0 0,1 0 0,7-4 0,-12 7 0,0-1 1,0 1-1,-1 0 1,1 0-1,0 0 1,0-1-1,-1 1 1,1 0-1,0 0 1,0 0-1,-1 1 0,1-1 1,0 0-1,0 0 1,-1 0-1,1 0 1,0 1-1,-1-1 1,1 0-1,0 1 1,-1-1-1,1 0 1,0 1-1,0 1 5,0-1 1,0 1-1,0-1 1,0 1-1,-1-1 0,1 1 1,0-1-1,-1 1 0,0-1 1,1 1-1,-1 0 0,0-1 1,0 1-1,0 0 1,0 2-1,-2 25 128,-1 0-1,-1 0 1,-11 40 0,-3 13-66,18-80-65,-1 1 1,1 0 0,0 0 0,-1-1 0,1 1 0,1 0 0,-1 0 0,0-1 0,1 1 0,-1 0 0,3 3 0,-3-5-1,0-1 0,0 1 0,1-1 1,-1 1-1,0-1 0,1 1 1,-1-1-1,1 1 0,-1-1 0,1 0 1,-1 1-1,0-1 0,1 0 1,-1 1-1,1-1 0,0 0 0,-1 0 1,1 0-1,-1 1 0,1-1 0,-1 0 1,2 0-1,-1 0 5,1 0 0,-1 0-1,1-1 1,-1 1 0,1-1 0,-1 1 0,1-1 0,-1 1-1,1-1 1,-1 0 0,0 0 0,2-1 0,13-10 33,-1-2 0,0 0 0,22-28 0,-13 15-24,-11 12 0,6-8-180,43-36 0,-61 58 161,0 0 0,0 0 0,-1 1 0,1-1 1,0 0-1,0 1 0,0-1 0,0 1 1,0-1-1,0 1 0,0 0 0,0-1 0,0 1 1,0 0-1,0-1 0,0 1 0,0 0 1,0 0-1,0 0 0,0 0 0,0 0 1,0 0-1,0 0 0,0 1 0,0-1 0,0 0 1,0 1-1,0-1 0,0 0 0,0 1 1,0-1-1,-1 1 0,1-1 0,0 1 0,0 0 1,0-1-1,-1 1 0,1 0 0,0 0 1,-1-1-1,1 1 0,0 0 0,0 1 1,1 3-31,1 0 0,-1 0 1,0 0-1,-1 0 1,1 0-1,-1 0 0,1 6 1,3 50-31,-3-35 109,5 30 0,-6-53-25,0 1 1,0 0-1,0 0 1,1-1-1,1 5 1,-2-7-21,-1 0 0,0-1 0,1 1-1,-1-1 1,0 1 0,1-1 0,-1 1 0,1-1 0,-1 1 0,1-1 0,-1 1-1,1-1 1,-1 0 0,1 1 0,-1-1 0,1 0 0,0 1 0,-1-1-1,1 0 1,-1 0 0,1 1 0,0-1 0,-1 0 0,1 0 0,0 0 0,-1 0-1,1 0 1,0 0 0,-1 0 0,1 0 0,0 0 0,-1 0 0,1-1 0,0 1-1,-1 0 1,1 0 0,0-1 0,0 1 0,7-6-14,0 0 1,-1-1-1,0 0 1,0 0-1,-1 0 1,1-1-1,8-14 1,6-8-4,90-97 74,-88 104-42,0-1-74,1 2 0,53-39-1,-62 49 167,-15 12-117,1 0 1,-1 0-1,0 0 0,1 0 0,-1-1 1,0 1-1,1 0 0,-1 0 1,0 0-1,0-1 0,1 1 0,-1 0 1,0-1-1,0 1 0,1 0 1,-1 0-1,0-1 0,0 1 0,0-1 1,0 1-1,0 0 0,1-1 1,-1 1-1,0 0 0,0-1 0,0 1 1,0 0-1,0-1 0,0 1 1,0 0-1,0-1 0,0 1 0,-1-1 1,1 1-1,0 0 0,0-1 1,0 1-1,0-1 0,-1 1-20,-1 0 1,1 0-1,0 0 0,0-1 1,0 1-1,0 1 0,0-1 1,0 0-1,0 0 0,0 0 0,0 0 1,0 1-1,0-1 0,0 1 1,0-1-1,0 1 0,-2 0 0,1 0-43,-7 4 17,0 0 1,1 1-1,0 0 1,0 0-1,1 1 1,0-1-1,0 2 1,0-1-1,1 1 1,0 0-1,-8 14 1,-1 6 13,1 1-1,-13 38 1,21-49 27,1 1 0,0 0-1,-2 18 1,6-29 7,0-1 1,0 1-1,1-1 0,0 0 0,1 1 0,0-1 0,0 1 0,0-1 0,1 0 0,4 12 1,-4-16 39,-1 0 0,0-1 0,1 1 0,0-1 0,-1 0 1,1 0-1,0 0 0,0 0 0,0 0 0,1 0 0,-1 0 1,0 0-1,1-1 0,-1 1 0,1-1 0,-1 0 1,1 0-1,0 0 0,0 0 0,-1 0 0,1-1 0,0 1 1,0-1-1,0 0 0,0 1 0,0-2 0,2 1 0,0-1 9,0 1-1,0-1 0,0-1 0,0 1 0,0-1 1,-1 0-1,1 0 0,0 0 0,-1 0 0,0-1 1,0 0-1,0 0 0,0 0 0,0-1 0,3-3 1,6-10 72,0-1 1,17-35 0,-17 31-79,98-208 128,-91 176-146,-1-1-1,-3-1 1,10-62 0,20-132 77,-40 225-184,2-31 0,-8 43-120,-3 27-41,-1 16 130,-20 93 37,6 2 1,6 0 0,3 143-1,10-237-248,0 101-1433,-2-107-198,-1 0 1,-1-1-1,-10 33 1,4-19-760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07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12 5728,'-31'-10'1840,"30"10"-1807,1 0 0,-1-1 0,1 1 1,-1 0-1,1 0 0,-1 0 0,0 0 0,1 0 1,-1 0-1,0 0 0,1 0 0,-1 0 1,1 0-1,-1 0 0,0 0 0,1 0 0,-1 0 1,1 1-1,-1-1 0,1 0 0,-2 1 0,-8 2 9,4-1 190,1-1 0,-1 1 0,1 1 0,-1-1 0,1 1 0,0-1 1,0 2-1,1-1 0,-1 0 0,0 1 0,1 0 0,0 0 0,-6 8 0,-7 12 916,2 1 0,-15 35-1,-20 61 1132,10-5-361,-43 197-1,39-74-882,33-159-838,-1 83 0,11-119-160,2 0-1,3 0 1,1-1 0,2 1-1,1-1 1,26 71-1,-27-96-158,0-1 0,2 0-1,0-1 1,1 0 0,0 0 0,1-1-1,1-1 1,0 1 0,2-2-1,-1 0 1,1-1 0,1 0 0,23 14-1,-18-15-687,0-1-1,1 0 0,0-2 1,1-1-1,0 0 1,30 4-1,34 4-1962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08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10 3968,'-3'2'1281,"4"-4"329,9-7 4997,-10 22-1331,0 30-3405,-30 257 587,29-252-2387,1-28-4014,10-20-536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08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7 8128,'0'0'227,"0"-1"-1,0 1 1,-1 0 0,1-1 0,0 1-1,-1-1 1,1 1 0,-1 0 0,1-1 0,0 1-1,-1 0 1,1-1 0,-1 1 0,1 0 0,-1-1-1,1 1 1,-1 0 0,0 0 0,1 0-154,0 0 0,0 0 0,-1 0 0,1 0-1,0 0 1,0 0 0,0 0 0,0 1 0,-1-1 0,1 0 0,0 0 0,0 0 0,0 0 0,0 0 0,0 1 0,0-1 0,0 0 0,0 0 0,0 0 0,-1 1 0,1-1 0,0 0 0,0 0 0,0 0 0,0 1 0,0-1 0,0 0 0,0 0 0,0 0 0,0 0 0,0 1 0,0-1 0,1 0 0,-1 0 0,0 0 0,0 1-1,0-1 1,0 0 0,0 0 0,0 0 0,0 0 0,0 1 0,1-1 0,-1 0 0,0 0 0,0 0 0,1 3 223,-1 0 0,1 0 0,-1 0 1,0 0-1,0 0 0,0 0 0,0-1 0,-1 1 0,1 0 0,-2 4 0,0 4 372,-11 67 1770,0 5-924,-5 60-650,14-102-753,-5 108-110,9-144-187,0 1 1,-1-1-1,0 1 0,1-1 0,-4 10 1,4-15 145,0 0 0,0 0 0,0 0 0,0 0 0,0 0 0,0 0 0,0 1 0,0-1 0,0 0 0,0 0 0,0 0 0,0 0 0,0 0 0,0 1 0,0-1 0,0 0 0,0 0 0,0 0 1,0 0-1,0 0 0,0 0 0,0 1 0,0-1 0,-1 0 0,1 0 0,0 0 0,0 0 0,0 0 0,0 0 0,0 0 0,0 0 0,0 1 0,0-1 0,-1 0 0,1 0 0,0 0 0,0 0 0,0 0 0,0 0 1,0 0-1,0 0 0,-1 0 0,1 0 0,0 0 0,0 0 0,0 0 0,0 0 0,0 0 0,-1 0 0,1 0 0,-5-11-3228,3 6 2494,-6-19-3418,3-4 1355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09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2 495 4576,'0'0'121,"0"-1"0,-1 1 1,1 0-1,0-1 0,0 1 0,0-1 1,0 1-1,0-1 0,0 1 0,0-1 1,0 1-1,0-1 0,0 1 0,0-1 1,0 1-1,0-1 0,0 1 1,0-1-1,0 1 0,1-1 0,-1 1 1,0-1-1,0 1 0,1 0 0,-1-1 1,0 1-1,1-1 0,-1 1 0,0 0 1,1-1-1,-1 1 0,1-1 0,17-11 2481,-12 8-2080,12-10 1546,30-30 0,-14 12-562,-12 13-628,1 0-1,1 1 0,43-25 1,-56 37-738,-1 1 1,1 0 0,0 1 0,0 0-1,0 1 1,1 0 0,-1 1-1,1 0 1,0 1 0,0 0 0,-1 1-1,17 1 1,-3 4 239,0 2 1,0 0-1,35 16 0,34 11 936,-86-33-1247,0 1 0,-1-1 1,1 0-1,0-1 0,-1 0 0,1 0 0,0 0 0,0-1 0,-1 0 0,1-1 1,-1 0-1,1 0 0,-1-1 0,0 0 0,0 0 0,0 0 0,0-1 0,-1 0 0,1 0 1,-1-1-1,0 0 0,0 0 0,-1 0 0,9-11 0,37-55 99,-20 26-277,22-30-1933,-22 30-3073,-16 28 2821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11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16 4576,'-6'-7'1347,"9"1"-203,-1 4-1001,-1 2 243,1 0 0,-1 0-1,1 0 1,-1 1-1,0-1 1,1 1-1,-1-1 1,1 1-1,-1-1 1,0 1-1,1 0 1,-1-1-1,0 1 1,0 0-1,1 0 1,1 2-1,27 21 1056,-10-2-841,-1 0-1,-1 2 1,-1 0-1,-1 1 1,-1 0 0,19 45-1,-15-23 25,-2 1 0,19 98 0,-31-113-376,-2 0 1,-1 0-1,-1 0 0,-2 0 0,-2 0 1,-8 47-1,-59 188 1158,64-250-1355,-24 73 23,-72 150 1,33-108-4646,66-129 3914,-4 9-1062,3-3-3643,3-4 1949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14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1514 2912,'-7'2'326,"5"-2"-256,1 1-1,-1-1 0,1 1 0,0-1 1,-1 1-1,1 0 0,0 0 0,-1 0 1,1-1-1,0 1 0,0 0 0,0 0 1,-2 2-1,0 0 50,2-2-30,-1 0-1,1 0 1,0 0-1,0 0 1,0 1-1,0-1 1,0 0-1,0 0 1,1 1 0,-1-1-1,0 0 1,0 1-1,1-1 1,-1 1-1,0 2 1,0 3 651,0-4-306,1 1 0,-1-1 0,1 0 0,-1 0 0,1 0 0,0 0 0,0 1 1,1 3-1,0-6-373,-1-1 0,0 1 0,0-1 1,0 0-1,1 1 0,-1-1 1,0 1-1,0-1 0,1 0 0,-1 1 1,0-1-1,1 0 0,-1 0 1,0 1-1,1-1 0,-1 0 0,1 0 1,-1 0-1,0 1 0,1-1 1,-1 0-1,1 0 0,-1 0 0,1 0 1,0 0-1,0 0 38,1 0 0,0 0 0,0 0 1,0-1-1,0 1 0,0-1 0,0 1 0,0-1 0,2-1 1,14-6 368,0-2 1,0 1-1,-1-2 1,0-1-1,-1 0 1,27-26 0,-23 17-253,-1 0-1,-2-2 1,22-33 0,52-109 102,-26 45-316,-2 13 62,35-65 411,-63 99-119,-2-1-1,37-134 1,-61 174-110,-1 0 1,-2-1 0,3-64-1,-9 95-197,0 0 1,0 0-1,-1 1 0,0-1 0,0 0 0,0 0 0,0 0 0,0 1 0,-1-1 0,-3-6 0,4 9-57,1 0 0,-1 0 0,0 0 0,0 1 0,0-1-1,1 0 1,-1 0 0,0 0 0,0 1 0,0-1 0,0 1-1,0-1 1,0 0 0,0 1 0,-1 0 0,1-1 0,0 1-1,0 0 1,0-1 0,0 1 0,0 0 0,-1 0 0,1 0-1,0 0 1,0 0 0,0 0 0,-1 1 0,1-1 0,0 0-1,0 1 1,0-1 0,0 0 0,0 1 0,0 0 0,0-1-1,0 1 1,0-1 0,0 1 0,-2 1 0,-1 2 4,0 0 0,0 0 1,0 1-1,0-1 1,1 1-1,-1 0 0,1 0 1,1 0-1,-1 0 0,-2 6 1,1 0 16,-25 55 213,4 2 0,-25 103-1,36-107 28,-11 130 0,23-166-215,-7 131 301,9-125-233,2 0-1,10 58 1,-10-82-66,1 0-1,0 1 0,0-1 1,1-1-1,1 1 1,6 11-1,-9-17-11,1 0 1,0 0 0,1 0-1,-1 0 1,1 0-1,0-1 1,-1 1-1,2-1 1,-1 0 0,0-1-1,1 1 1,-1-1-1,1 1 1,7 1-1,-4-2 11,-1 0-1,1-1 0,-1 0 1,1 0-1,-1-1 0,1 0 1,-1 0-1,1-1 0,-1 0 1,14-4-1,-11 2 19,1 0-1,-2-1 1,1-1-1,0 0 1,-1 0 0,0-1-1,13-10 1,-1-2-10,-1-2 1,-1 0 0,-1-1-1,20-29 1,54-100-110,18-41 345,-107 186-261,5-7-396,-5 11 131,-1 8 80,4 37 257,-2 72 0,2 10-15,-4-105-52,12 84-82,-10-87 68,0-1 1,1 1 0,12 27 0,-16-40 16,1-1 1,1-1 0,-1 1 0,0 0 0,1 0 0,0-1 0,0 1-1,0-1 1,0 0 0,1 0 0,-1 0 0,1-1 0,-1 1-1,1-1 1,0 0 0,5 2 0,-3-2 15,1 0 0,-1 0 0,1-1 0,0 0-1,-1-1 1,1 1 0,0-1 0,0 0 0,0-1 0,7-1 0,4-2-22,0-1 0,-1 0 0,0-2 0,-1 0 0,1 0 0,-1-2 0,29-20 0,-24 14 1,0-2 1,-1 0-1,-1-2 1,27-31-1,-15 8-40,35-58-1,34-55 789,-91 134-655,-9 21-126,0-1-1,0 1 0,0 0 0,1 0 0,-1-1 0,0 1 1,0 0-1,0-1 0,0 1 0,0 0 0,0-1 1,0 1-1,0 0 0,0 0 0,0-1 0,0 1 1,0 0-1,0-1 0,0 1 0,0 0 0,0-1 1,0 1-1,0 0 0,0 0 0,0-1 0,-1 1 1,1 0-1,0-1 0,0 1 0,0 0 0,0 0 0,-1-1 1,1 1-1,0 0 0,0 0 0,-1 0 0,1-1 1,0 1-1,0 0 0,-1 0 0,1 0 0,0 0 1,0 0-1,-1 0 0,1-1 0,0 1 0,-1 0 1,1 0-1,0 0 0,-1 0 0,1 0 0,0 0 0,-1 0 1,1 0-1,0 0 0,-1 1 0,0-1-10,0 0-1,0 1 1,0 0-1,0-1 1,0 1-1,0 0 1,0-1-1,0 1 1,0 0 0,1 0-1,-1 0 1,0-1-1,0 1 1,1 0-1,-1 0 1,0 2-1,-3 3-43,-25 38 42,1 3 1,-22 52-1,36-70-40,-31 74-32,40-89 109,1 1 1,0-1-1,1 1 0,1 0 1,-1 24-1,3-35 0,0-1 0,1 1 1,-1 0-1,1 0 0,0 0 0,0 0 0,1-1 0,-1 1 0,1-1 0,2 5 0,-4-7-4,1-1 0,0 1 0,-1 0-1,1 0 1,-1 0 0,1 0 0,0-1-1,0 1 1,-1 0 0,1-1 0,0 1-1,0 0 1,0-1 0,0 1 0,0-1-1,0 0 1,0 1 0,0-1 0,0 0-1,0 0 1,0 1 0,0-1 0,0 0 0,0 0-1,0 0 1,0 0 0,0 0 0,0 0-1,0-1 1,0 1 0,0 0 0,0 0-1,0-1 1,0 1 0,0-1 0,0 1-1,0-1 1,0 1 0,0-1 0,0 1-1,-1-1 1,2-1 0,4-3 59,0-1 0,-1 1 0,0-1 0,0 0 0,0 0 0,5-12 0,21-46 132,-23 44-167,14-37-121,17-75-1,-23 70-303,-16 62 376,0 0 0,0 0 1,0 0-1,0 0 0,0 0 1,0 0-1,0 0 0,0 0 1,0 0-1,0 0 0,0 0 0,0 0 1,0 0-1,0 0 0,1 0 1,-1 0-1,0 0 0,0 0 0,0 0 1,0 0-1,0 0 0,0 0 1,0 0-1,0 0 0,0 0 0,0 0 1,0 0-1,0 0 0,0 0 1,0 0-1,0 0 0,0 0 1,0 0-1,0 0 0,0 0 0,0 0 1,0 0-1,0 0 0,0 0 1,1 0-1,-1-1 0,1 12-205,0 14 122,-1 0 27,3 78 11,-1-92 69,-1 1 0,2-1 1,0 1-1,0-1 0,1 0 1,9 19-1,-11-28-4,-1 1 1,1-1-1,-1 1 0,1-1 0,0 0 1,0 0-1,0 0 0,0 0 1,0 0-1,0 0 0,1 0 1,-1-1-1,0 1 0,1-1 1,0 0-1,-1 1 0,1-1 0,0-1 1,-1 1-1,1 0 0,0-1 1,0 1-1,0-1 0,0 0 1,0 0-1,-1 0 0,1 0 1,0 0-1,0-1 0,0 1 1,0-1-1,4-2 0,4-1 41,0-1 0,-1 0 0,1 0-1,-1-1 1,0-1 0,17-14 0,23-24 9,-3-3 0,57-71 0,-83 91 123,13-14 162,-33 34-854,2 8 490,-1 0 0,1 0-1,0 0 1,-1 0 0,1 0 0,0-1-1,-1 1 1,1-1 0,3-1 0,-5 2 15,5-2-17,1-1 0,-1 1 1,9-6-1,3-2 167,-23 13-222,1 1 0,0-1 1,0 1-1,0-1 0,-6 8 0,-26 33-40,24-30 76,-10 13-9,-27 44 0,41-58 47,0 1 0,1 0 1,1 1-1,0 0 0,-5 22 0,10-32 11,0 0-1,1 0 1,-1-1-1,1 1 1,0 0 0,1 0-1,-1 0 1,1-1 0,0 1-1,2 7 1,-2-9-2,0-1 1,0 0-1,0 1 1,0-1-1,1 0 1,-1 0-1,1 0 1,-1 0-1,1 0 0,0 0 1,0 0-1,0-1 1,0 1-1,0-1 1,0 1-1,0-1 1,0 0-1,1 0 1,-1 0-1,0 0 0,4 1 1,0-1 16,0 0-1,0 0 1,0-1 0,0 1-1,1-1 1,-1-1 0,0 1 0,0-1-1,0 0 1,0-1 0,0 1-1,-1-1 1,1-1 0,0 1-1,-1-1 1,1 0 0,-1 0 0,0 0-1,0-1 1,0 1 0,-1-1-1,6-6 1,6-8 88,0 0-1,-2-1 0,0-1 1,13-24-1,-25 40-97,169-262 192,-131 203-159,-3-1 1,34-82-1,86-260 10,-130 291-236,-26 112 115,-1 0 0,0 0 0,1 0-1,-1 0 1,0 0 0,-1 0 0,1 0-1,-1-4 1,1 6 52,-1 1 0,1-1 0,0 1 0,0 0 0,0-1 1,0 1-1,-1 0 0,1-1 0,0 1 0,0 0 0,-1-1 0,1 1 0,0 0 0,0 0 0,-1-1 0,1 1 0,0 0 0,-1 0 0,1-1 0,-1 1 1,1 0-1,0 0 0,-1 0 0,1 0 0,-1-1 0,0 2-6,0-1 0,0 0 0,0 0 0,0 1 0,0-1 0,0 0 0,0 1 1,0-1-1,0 1 0,0-1 0,0 1 0,0 0 0,0-1 0,1 1 0,-2 1 0,-6 5-30,1 0 0,-1 1 0,2 0-1,-10 13 1,-1 7 39,2 0 0,-18 45 0,-19 69 266,40-105-205,-27 82 232,5 2 0,-34 243 0,36-79 508,30-275-746,2-7-2,-1-1 0,1 1 0,-1 0 0,1 0 0,0-1 0,0 1 0,1 0 0,-1-1 0,1 4 0,1-1 344,-2-9 24,-1-4-387,2-7-15,1-1 0,0 1-1,1 0 1,1 0 0,1 0 0,6-15 0,-6 16-7,10-27-12,2 0-1,26-44 1,-30 64-11,1 0 0,1 1 1,1 1-1,0 1 1,2 0-1,0 1 0,1 0 1,0 2-1,2 0 0,-1 2 1,37-18-1,-50 27-33,1 1-1,0 1 1,0-1 0,-1 1 0,10-1 0,-16 3 46,1 0-1,-1-1 1,1 1 0,0 0 0,-1 0 0,1 0 0,-1 0 0,1 1-1,0-1 1,-1 0 0,1 1 0,-1-1 0,1 1 0,-1-1 0,0 1-1,1 0 1,-1 0 0,1-1 0,-1 1 0,0 0 0,0 0-1,0 0 1,1 1 0,-1-1 0,0 0 0,0 0 0,0 0 0,-1 1-1,1-1 1,0 1 0,0-1 0,0 3 0,0 2 38,0-1 1,0 1-1,0-1 0,-1 1 1,0 0-1,0-1 0,-1 1 0,0 0 1,1-1-1,-2 1 0,1-1 1,-1 1-1,-4 9 0,-3 4 10,-1-1 0,-17 23 0,22-32-57,-1 0 10,-1 1 51,1 0 1,-1 0-1,-1-1 0,0 0 1,0 0-1,-15 12 1,16-15 33,7-5-78,-1-1 0,0 1 0,1 0 0,-1-1 0,0 1-1,1-1 1,-1 1 0,0-1 0,0 1 0,1-1 0,-1 0 0,0 1 0,0-1 0,0 0 0,0 0 0,0 0 0,1 1 0,-3-1 0,17 1-123,-1 1 1,25 6-1,-23-4 123,0-1 0,0 0 0,0-1 0,22 0 0,-30-3 14,-1 0 0,1-1 1,-1 1-1,0-1 0,1 0 0,-1-1 1,0 1-1,0-1 0,-1 0 0,1-1 1,-1 0-1,8-6 0,5-6 71,-1-1 0,17-21 0,1-2 122,28-26 7,39-39 40,-56 57-305,-46 48 49,0 0 1,0 0-1,0 0 0,0 0 1,0 0-1,0 0 1,0 0-1,0 0 1,1 0-1,-1 0 0,0 0 1,0 0-1,0 0 1,0 0-1,0 0 0,0 0 1,1 0-1,-1 0 1,0 0-1,0 0 0,0 0 1,0 0-1,0 0 1,0 0-1,0 0 0,1 0 1,-1 0-1,0 0 1,0 0-1,0 0 1,0 0-1,0 1 0,0-1 1,0 0-1,0 0 1,0 0-1,0 0 0,1 0 1,-1 0-1,0 0 1,0 0-1,0 1 0,0-1 1,0 0-1,0 0 1,0 0-1,0 0 1,0 0-1,0 0 0,0 1 1,0-1-1,0 0 1,0 0-1,0 0 0,0 0 1,0 0-1,0 0 1,0 0-1,0 1 0,0-1 1,-1 0-1,1 0 1,0 0-1,0 0 0,0 0 1,0 0-1,0 12-54,-4 11 101,-1-1 0,0 0-1,-2 0 1,-11 26 0,-3 9 111,11-28-93,-36 100 187,32-96-184,9-18 142,-2-1 1,-13 24-1,20-37-194,0-1 1,0 0-1,0 1 0,0-1 1,0 0-1,0 1 0,-1-1 1,1 0-1,0 1 0,0-1 1,0 0-1,-1 0 0,1 1 0,0-1 1,0 0-1,-1 0 0,1 0 1,0 1-1,0-1 0,-1 0 1,1 0-1,0 0 0,-1 0 1,1 0-1,0 0 0,-1 1 0,1-1 1,0 0-1,-1 0 0,0 0 1,0-10 101,4-16-55,-1 22-60,-1 0 1,1 0 0,0 0-1,1 1 1,-1-1 0,1 1-1,0-1 1,-1 1 0,1 0-1,1 0 1,-1 0-1,0 1 1,1-1 0,-1 1-1,7-4 1,4-1-44,0 1-1,28-10 1,4 5-176,53-8 0,-54 12-2978,56-16-1,-78 15-545,0 2 1221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14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8736,'-9'0'3936,"28"16"-3424,-6-4 1152,8 1-1024,21-1 1055,6 0-959,52-9 192,8 2-544,18-13-160,-15-1-128,7-6-800,-15 7 416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32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1019 2912,'-43'18'1717,"39"-16"146,6 4 1607,3-5-1336,-2-1-1943,0 0 1,-1 0 0,1 0-1,0 0 1,0 0-1,0-1 1,0 1 0,0-1-1,0 0 1,-1 0 0,1 0-1,0 0 1,-1 0 0,5-4-1,12-6 228,0-2 0,-1 0 0,0-2-1,20-20 1,61-74 202,-87 95-493,15-18 17,8-7 126,38-56 1,-46 52 30,-2-1 0,36-83 0,-39 67 130,26-105 0,-38 121-156,-3 16-29,-1 0 0,-2 0 0,2-35 0,-6 61-246,0 0 0,0 0 0,0 0 0,0 0 0,-1 0 0,1 0 0,0 0 0,-1 1 0,0-1 0,-1-3 0,2 5-9,0 0 0,0-1 1,0 1-1,-1 0 0,1 0 1,0-1-1,0 1 0,-1 0 1,1 0-1,0 0 0,0 0 0,-1-1 1,1 1-1,0 0 0,0 0 1,-1 0-1,1 0 0,0 0 1,-1 0-1,1 0 0,0 0 0,-1 0 1,1 0-1,-1 0 0,-10 6-220,9-3 209,0-1 1,0 1-1,-1-1 1,1 1-1,1 0 1,-1 0-1,0 0 1,1 0-1,-1 0 1,1 0-1,-1 6 1,-1 0-6,-9 27 94,-9 60 0,11-50 9,-19 106 438,6 2 1,-5 258-1,28-408-484,-1 4 51,1-1 0,0 1-1,1-1 1,0 1-1,0-1 1,0 1 0,1-1-1,0 0 1,4 8-1,-6-15-67,0 1 0,0-1-1,0 0 1,0 1 0,0-1 0,0 0-1,1 1 1,-1-1 0,0 1-1,0-1 1,0 0 0,1 0-1,-1 1 1,0-1 0,0 0 0,1 1-1,-1-1 1,0 0 0,1 0-1,-1 1 1,0-1 0,1 0-1,-1 0 1,1 0 0,-1 0 0,0 0-1,1 1 1,-1-1 0,1 0-1,-1 0 1,0 0 0,1 0-1,-1 0 1,1 0 0,0-1 13,1 0 0,-1 0 0,0 0 0,0 0 0,1-1 1,-1 1-1,0 0 0,0 0 0,-1-1 0,1 1 0,0-1 0,0-1 0,44-82 122,23-40-225,-51 98 41,0 1 1,36-39-1,-34 45-36,-10 8 22,1 1 0,0 1-1,1 0 1,0 0 0,18-11 0,-26 20 9,-1 0 1,0 0-1,1 0 1,-1 1-1,1-1 1,-1 1-1,1 0 1,-1 0-1,1 0 1,-1 0-1,1 0 0,-1 0 1,1 1-1,-1-1 1,0 1-1,1 0 1,-1-1-1,0 1 1,5 3-1,4 2 56,1 1 1,16 13-1,-10-7-122,8 6 93,-8-6 87,-1-1 0,1-1 0,1 0 0,23 9 0,-37-18-38,0 0-1,0-1 0,1 0 1,-1 1-1,0-2 0,0 1 0,1-1 1,-1 1-1,0-2 0,1 1 0,-1 0 1,0-1-1,0 0 0,0 0 0,1-1 1,-1 1-1,0-1 0,-1 0 0,1-1 1,0 1-1,8-7 0,58-48 311,-63 49-267,0 0-1,-1 0 1,0-1 0,0 0 0,11-19-1,-17 25-80,0 0 0,1 0 0,-1-1 0,-1 1 0,1 0 1,0 0-1,-1-1 0,1 1 0,-1 0 0,0-1 0,0 1 0,-1-5 0,1 7-20,0 0 1,-1 1 0,1-1-1,0 0 1,-1 0 0,1 0-1,0 0 1,-1 1-1,1-1 1,-1 0 0,0 0-1,1 1 1,-1-1-1,1 0 1,-1 1 0,0-1-1,1 1 1,-3-2 0,2 2-14,0-1 0,0 1 1,0 0-1,-1 0 0,1 0 1,0 0-1,0 0 1,-1 0-1,1 0 0,0 0 1,0 0-1,0 0 1,-1 0-1,1 1 0,0-1 1,0 1-1,-2 0 1,-3 2-8,0 0 1,0 0-1,0 1 1,1 0-1,-1 0 1,1 1-1,0-1 1,0 1 0,1 0-1,-1 0 1,1 1-1,-5 7 1,3-1 42,0 0-1,0 0 1,1 1 0,1-1 0,-4 20 0,3-9 61,2 1 1,1 0-1,1 0 1,1 0-1,1 0 1,1-1-1,1 1 0,1 0 1,1-1-1,13 37 1,-16-56-39,-1 0-1,1 0 1,0-1-1,-1 1 1,2-1-1,-1 1 1,0-1 0,1 0-1,0 0 1,-1 0-1,1 0 1,0-1 0,7 6-1,-7-7-2,0 1 1,0-1-1,0 0 0,1 0 0,-1 0 1,0 0-1,1-1 0,-1 1 0,0-1 1,1 0-1,-1 0 0,0 0 0,1 0 1,-1-1-1,0 1 0,1-1 0,-1 0 1,4-2-1,12-4 126,1-2 0,-2 0-1,1-2 1,19-14 0,68-56-97,-99 75-32,5-4-3,30-24-90,38-40 1,59-67 248,-133 135-215,-1 1 1,1-1-1,0 2 1,0-1-1,13-7 1,-18 11 22,1 0 1,0 0 0,0 1-1,0-1 1,-1 0 0,1 1-1,0-1 1,0 1-1,0 0 1,0 0 0,0-1-1,0 1 1,0 1 0,-1-1-1,1 0 1,0 0 0,0 1-1,0-1 1,0 1-1,0-1 1,-1 1 0,1 0-1,0 0 1,0 0 0,-1 0-1,1 0 1,1 2 0,5 3 2,-7-5 25,1-1-1,-1 2 1,1-1 0,-1 0 0,1 0 0,-1 0 0,0 1 0,1-1 0,-1 1-1,0-1 1,0 1 0,0-1 0,0 1 0,0 2 0,-1-4 14,0 0 0,-1 1 1,1-1-1,0 0 0,-1 0 1,1 1-1,-1-1 0,1 0 0,0 0 1,-1 1-1,1-1 0,-1 0 0,1 0 1,0 0-1,-1 0 0,1 0 1,-1 0-1,1 0 0,-1 0 0,1 0 1,-1 0-1,1 0 0,-1 0 1,-17 1 2,11-1-70,-4 1-77,-1 1 0,1 1 0,0 0 0,-14 6 0,19-6 59,0 0 1,0 0 0,0 1-1,1 0 1,-1 0 0,1 0 0,0 1-1,-5 6 1,5-4 43,-1 1 1,1-1-1,1 1 1,-1 0-1,1 0 1,1 1-1,-1-1 0,2 1 1,-1 0-1,1 0 1,0 0-1,1 0 1,0 0-1,1 0 0,0 14 1,0-15 17,1 0-1,0 0 1,1 0-1,0 0 1,0 0-1,0-1 1,1 1 0,0-1-1,1 1 1,-1-1-1,1 0 1,1 0-1,-1-1 1,1 1 0,1-1-1,-1 0 1,11 9-1,-13-13 17,-1-1-1,1 1 0,-1 0 1,1-1-1,-1 0 0,1 0 1,0 1-1,0-1 0,0-1 1,0 1-1,-1 0 0,1-1 1,0 0-1,0 1 0,0-1 1,0 0-1,0-1 0,0 1 1,0 0-1,0-1 1,0 0-1,0 1 0,0-1 1,3-2-1,32-17 142,-1-2-1,49-37 1,-16 9-26,4 6-182,13-10 0,22-21-48,-112 84-535,-8 11 538,7-13 17,0 2 69,0 0-1,1 1 0,0-1 0,0 0 1,1 1-1,0 0 0,1 0 1,0-1-1,0 1 0,1 0 0,2 16 1,0-13 20,0 1 0,1-1-1,1 1 1,0-1 0,0 0 0,2 0 0,10 20 0,-14-30 38,1 1 0,0 0 0,-1-1 0,1 1-1,1-1 1,-1 0 0,4 3 0,-6-5-22,0 0 0,0 0 0,1-1 0,-1 1 0,0 0 1,0-1-1,1 1 0,-1-1 0,0 1 0,1-1 0,-1 1 0,0-1 0,1 0 0,-1 0 0,1 0 0,-1 0 0,0 0 0,1 0 0,-1 0 0,1 0 0,-1-1 0,0 1 0,1-1 0,-1 1 0,2-1 1,2-4 14,0 1 0,0-1 1,-1 1-1,1-1 0,-1-1 1,0 1-1,-1-1 0,1 1 1,-1-1-1,3-8 0,-5 12-30,10-22 54,-2 0 1,0 0-1,-2-1 1,0 0-1,3-28 1,-10 46-61,1 1 1,-1-1 0,1 0-1,-2 0 1,1 0 0,-1 0-1,0 1 1,-4-12 0,4 15-43,1 1 0,-1-1 0,0 1 1,0-1-1,-1 1 0,1 0 0,0-1 1,-1 1-1,0 0 0,1 0 0,-1 0 0,0 0 1,0 0-1,0 1 0,0-1 0,0 0 1,0 1-1,-1 0 0,1-1 0,-1 1 0,1 0 1,0 0-1,-1 1 0,0-1 0,-3 0 1,0 0-35,0 1 0,0 0 0,0 0 0,-1 1 0,1 0 0,0 0 0,0 0 1,0 1-1,0-1 0,-6 4 0,11-4 57,0-1-1,0 1 1,0-1-1,0 1 1,0-1 0,0 1-1,0 0 1,0 0-1,0 0 1,0-1 0,1 1-1,-1 0 1,0 0 0,0 0-1,0 2 1,1-2 11,0-1 0,0 1-1,0-1 1,0 0 0,0 1 0,0-1 0,0 1 0,0-1 0,0 1 0,0-1 0,1 0 0,-1 1-1,0-1 1,0 1 0,0-1 0,1 0 0,-1 1 0,0-1 0,0 0 0,1 1 0,-1-1-1,0 0 1,1 1 0,-1-1 0,0 0 0,1 0 0,-1 0 0,1 1 0,-1-1 0,0 0-1,1 0 1,-1 0 0,1 0 0,-1 0 0,1 0 0,-1 1 0,0-1 0,1 0 0,-1 0 0,1 0-1,-1-1 1,1 1 0,14 2 58,-1-1-1,1-1 1,0-1-1,-1 0 1,1 0-1,-1-2 1,0 0-1,27-8 1,-24 5-31,1 1 0,1 1 0,-1 0 0,0 2 0,1 0 0,0 1 1,-1 1-1,1 1 0,0 0 0,21 5 0,-37-5-3,0-1-1,0 1 1,0 0-1,0 0 0,-1 0 1,1 0-1,0 1 1,0-1-1,-1 1 1,1-1-1,-1 1 0,1 0 1,-1 0-1,0 0 1,0 0-1,0 1 1,0-1-1,0 1 1,0-1-1,0 1 0,-1-1 1,0 1-1,1 0 1,-1 0-1,0 0 1,0 0-1,-1 0 0,1 0 1,-1 0-1,1 0 1,-1 0-1,0 0 1,0 0-1,0 0 1,-1 0-1,1 0 0,-1 3 1,-4 14 102,-1 0 0,-14 32-1,0-1-54,17-44-106,8-13 342,77-67-235,135-93 0,-210 161-75,30-17-18,-35 20 11,1 1 0,-1 0 0,1 0 0,0 0 0,0 0 0,-1 0 0,1 1 0,0-1 0,0 1 0,0 0 0,4 0 0,-6 0 9,1 1 0,-1-1 0,0 0 0,0 1 0,0-1 0,0 1 1,0 0-1,0-1 0,0 1 0,-1 0 0,1-1 0,0 1 0,0 0 0,0 0 1,-1 0-1,1 0 0,0 0 0,-1 0 0,1 0 0,-1 0 0,1 0 0,-1 0 0,0 0 1,1 0-1,-1 0 0,0 0 0,0 1 0,0-1 0,0 0 0,0 0 0,0 2 0,0 5 47,0 0 0,-1 0-1,-3 11 1,3-15-40,-10 50 61,5-27 35,0 0 0,-2 50 0,8-77-99,0-1-1,0 1 1,0 0 0,0 0-1,0 0 1,0 0 0,0 0-1,0 0 1,0 0-1,0 0 1,0-1 0,0 1-1,0 0 1,0 0 0,1 0-1,-1 0 1,0 0-1,0 0 1,0 0 0,0 0-1,0 0 1,0 0 0,0 0-1,0-1 1,0 1-1,0 0 1,1 0 0,-1 0-1,0 0 1,0 0 0,0 0-1,0 0 1,0 0-1,0 0 1,0 0 0,1 0-1,-1 0 1,0 0 0,0 0-1,0 0 1,0 0-1,0 0 1,0 0 0,0 0-1,1 0 1,-1 0 0,0 1-1,0-1 1,0 0-1,0 0 1,0 0 0,0 0-1,0 0 1,0 0 0,0 0-1,0 0 1,1 0-1,-1 0 1,0 0 0,0 1-1,0-1 1,0 0 0,0 0-1,0 0 1,8-16-28,49-91-204,-46 89 173,0 1 1,1 1 0,28-30 0,-32 38-30,0 2 0,12-9 1,-18 13 66,0 1 1,1-1 0,-1 1-1,1 0 1,0 0 0,-1 0-1,1 0 1,0 0 0,-1 0-1,1 1 1,0-1 0,5 1-1,-6 0 13,-1 0 0,0 1 0,1-1 0,-1 1 0,0 0 0,1-1 0,-1 1 0,0 0 0,0 0 0,0 0 0,0 0 0,0 0 0,0 0 0,0 0 0,1 1 0,11 19-43,3 14 134,-12-23-8,1-1 0,7 10 0,-10-17-60,1 0-1,0-1 0,-1 1 0,2-1 0,-1 0 0,0 1 1,1-1-1,7 4 0,-6-4 9,1 0 1,-1-1 0,1 0-1,0 0 1,0-1 0,0 0-1,-1 0 1,1 0 0,0 0-1,0-1 1,11-1 0,-3 0 50,1-1 0,-1-1 1,23-7-1,-15 3 4,0-2 0,-1 0 0,24-15 0,-36 19-38,1-1 0,-2-1 0,1 0 0,-1 0-1,0 0 1,0-1 0,-1 0 0,11-18-1,-15 22-60,-1 0 0,1-1-1,-1 1 1,-1-1-1,3-6 1,-4 10 0,0-1 0,1 1-1,-1-1 1,0 1 0,0-1 0,0 1 0,0-1-1,0 1 1,0-1 0,0 1 0,0 0-1,-1-1 1,1 1 0,-1-1 0,1 1 0,-1 0-1,1-1 1,-1 1 0,-1-2 0,2 2 8,-1 1 1,1-1 0,0 1-1,-1 0 1,1 0-1,0-1 1,-1 1 0,1 0-1,-1 0 1,1-1-1,0 1 1,-1 0 0,1 0-1,-1 0 1,1 0-1,0 0 1,-1-1 0,1 1-1,-1 0 1,0 0-1,-10 1-140,0 1 0,0-1 0,0 2 0,1-1-1,-21 9 1,18-6 198,1 0 0,0 1 0,1 0 0,-1 1 0,1 0 0,-13 11 0,18-13 16,1 1 1,-1-1-1,1 1 1,1-1-1,-1 1 1,1 1-1,0-1 0,0 1 1,1-1-1,0 1 1,0 0-1,-2 11 0,3-7-16,1 0 0,0 0 0,1 0 0,0 0 0,0 0 0,2-1 0,-1 1 0,1 0 0,1 0 0,0-1 0,0 1 0,1-1 0,1 0 0,0 0-1,0 0 1,9 12 0,-7-13-36,0 0 0,0 0 0,1-1 0,0 0 0,0 0 0,1-1 0,10 7 0,-13-10 6,1 0 0,1 0-1,-1 0 1,1-1-1,-1-1 1,1 1-1,0-1 1,0 0-1,0-1 1,10 1-1,-11-2-83,0-1 0,0 1-1,0-1 1,0-1 0,0 1-1,0-1 1,0 0 0,-1-1 0,1 0-1,-1 0 1,1 0 0,10-9-1,-2 1-1152,0-1 0,-1-1 0,18-21 0,-21 21-909,0-1 0,-1 0 0,16-30 0,-2-1-1626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36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89 4064,'2'-35'2079,"1"-2"3271,-3 20-1526,-2 27-1498,-1 13-1479,-76 295 3244,-42 23-2395,19-63-768,75-195-767,-49 167 915,74-237-478,2-13-594,0 0 0,0 0 0,0 0 0,0 0 0,0 0 0,0 0 0,0 0 0,0 0 0,0 0 0,0 0 1,0 0-1,0 0 0,0-1 0,0 1 0,0 0 0,0 0 0,0 0 0,0 0 0,0 0 0,0 0 0,0 0 0,1 0 1,-1 0-1,0 0 0,0 0 0,0 0 0,0 0 0,0 0 0,0 0 0,0 0 0,0 0 0,0 0 0,0 0 0,0 0 0,0 0 1,0 0-1,0 0 0,0 0 0,0 0 0,1 0 0,-1 0 0,0 0 0,0 0 0,0 0 0,0 0 0,0 0 0,0 0 1,0 0-1,0 0 0,0 0 0,0 0 0,0 0 0,0 0 0,0 0 0,0 0 0,0 0 0,0 1 0,0-1 0,0 0 1,0 0-1,0 0 0,0 0 0,0 0 0,0 0 0,0 0 0,0 0 0,1 0 0,8-17 177,9-20-169,2 0 0,1 2 0,2 0 0,35-40 0,-15 27-132,1 2 1,55-43-1,-95 86 101,0 0-1,0 0 1,1 0 0,-1 0-1,5-1 1,-8 3 15,0 1 0,-1 0 0,1-1 0,0 1 0,0 0 0,-1 0 0,1-1 0,0 1 0,0 0 0,0 0 1,-1 0-1,1 0 0,0 0 0,0 0 0,0 0 0,-1 0 0,1 1 0,0-1 0,0 0 0,0 0 0,-1 1 0,1-1 0,0 0 1,-1 1-1,1-1 0,0 1 0,-1-1 0,1 1 0,0-1 0,-1 1 0,1-1 0,-1 1 0,1 0 0,-1-1 0,1 1 0,-1 0 1,0-1-1,1 1 0,-1 0 0,1 1 0,0 4 42,0 0 1,-1 1-1,1-1 1,-1 0-1,0 1 1,-1-1-1,-2 12 1,1 3-1,-1 17 76,1 40 0,3-63-101,0 0 1,1-1 0,1 1-1,0-1 1,11 27 0,-13-37 7,1-1 0,-1 0-1,1 0 1,0 0 0,3 4 0,-4-6-12,-1 0 1,1 0-1,0-1 1,0 1-1,-1 0 0,1 0 1,0-1-1,0 1 1,0-1-1,0 1 0,0-1 1,0 1-1,0-1 1,0 0-1,0 1 0,0-1 1,0 0-1,0 0 1,0 0-1,0 0 0,0 0 1,2 0-1,1-1-4,-1 0-1,1 0 1,0 0-1,-1-1 0,1 0 1,-1 0-1,0 1 1,6-6-1,27-24 153,-18 14-109,46-36 6,95-62-1,-158 114-49,25-14 91,-1-2 0,-1 0 0,44-42 0,-62 53-75,14-19 128,-19 24-138,0-1 0,0 0 0,0 0 0,0 1 0,0-1 1,-1 0-1,1 0 0,-1 0 0,0 0 0,1 0 0,-1 0 1,0 0-1,0 0 0,0-2 0,-1 1-21,1 1-1,0 0 1,-1 0-1,0 0 1,1 0-1,-1 0 1,0 0-1,0 0 0,0 0 1,0 0-1,0 0 1,0 0-1,-1 1 1,1-1-1,-1 0 1,1 1-1,-1 0 1,0-1-1,1 1 1,-1 0-1,-2-2 1,0 2-18,0-1 0,-1 1-1,1 0 1,0 0 0,0 0 0,-1 0 0,1 1 0,0 0 0,-1 0 0,-4 0-1,-7 2-31,1 1-1,0 0 0,0 1 1,0 1-1,-18 7 0,15-4 3,0 0 1,-30 21-1,43-25 66,0 0 1,0 0 0,0 0-1,0 0 1,1 1 0,0 0-1,0 0 1,0 0 0,1 0-1,0 1 1,0 0 0,0-1-1,-2 7 1,4-9-10,0 0 1,1 0 0,-1 0-1,1 0 1,-1 0-1,1 0 1,0 0-1,0 0 1,1 0 0,-1 1-1,0-1 1,1 0-1,0 0 1,0-1-1,0 1 1,0 0 0,0 0-1,1 0 1,-1-1-1,1 1 1,-1 0 0,1-1-1,0 0 1,0 1-1,0-1 1,1 0-1,-1 0 1,0 0 0,4 2-1,0-2 10,0 0-1,0 0 1,0 0 0,0-1-1,0 0 1,1 0 0,11 0-1,47-6 17,-47 4-24,20-2 56,-1-2 0,0-2 0,44-13 0,140-71 3,-190 77-59,113-62 149,-133 70-236,-6 3 99,1 0 0,-1 0 1,0-1-1,9-7 0,-14 11-15,1 0 1,-1 0 0,0 0-1,0 0 1,0 0 0,0 0-1,0 0 1,0 0 0,0 0-1,0 0 1,0 0 0,0 0-1,0-1 1,0 1 0,1 0-1,-1 0 1,0 0 0,0 0-1,0 0 1,0 0 0,0 0-1,0 0 1,0-1 0,0 1 0,0 0-1,0 0 1,0 0 0,0 0-1,0 0 1,0 0 0,0 0-1,0 0 1,0-1 0,0 1-1,0 0 1,0 0 0,0 0-1,-1 0 1,1 0 0,0 0-1,0 0 1,0 0 0,0 0-1,0 0 1,0-1 0,0 1-1,0 0 1,0 0 0,0 0-1,0 0 1,-1 0 0,-7 0-138,-7 2-101,2 3 198,1 0 0,0 0 0,1 2 0,-1-1 0,1 1 0,1 1-1,-19 16 1,14-10 43,1 1 0,0 1-1,2 1 1,-15 22 0,23-33 12,0 1 1,1 0 0,0 0-1,0 0 1,1 0-1,0 0 1,0 0 0,1 0-1,0 1 1,-1 12-1,2-19-2,0 0-1,0 0 0,0 0 0,0-1 1,0 1-1,0 0 0,1 0 0,-1 0 1,0 0-1,0-1 0,1 1 0,-1 0 0,0 0 1,1 0-1,-1-1 0,1 1 0,0 0 1,-1 0 0,1-1 1,-1 0-1,0 0 1,1 1-1,-1-1 1,1 0-1,-1 0 1,1 0-1,-1 0 1,0 0 0,1 0-1,-1 0 1,1 0-1,-1 0 1,1 0-1,-1 0 1,1 0-1,-1 0 1,1 0-1,-1 0 1,0 0 0,2-1-1,2-1 71,1-1-1,-1 0 1,0 0-1,7-6 1,-6 5-55,49-41-40,-14 10-133,2 2 1,85-52-1,-126 85 134,0 0-1,-1-1 0,1 1 0,0-1 0,0 1 0,-1 0 0,1-1 0,0 1 0,0 0 0,0 0 0,-1 0 0,1-1 0,0 1 1,0 0-1,0 0 0,0 0 0,-1 0 0,1 1 0,0-1 0,1 0 0,-1 1 10,-1-1 0,0 1 0,1-1 0,-1 0 0,0 1 0,1-1 0,-1 1 1,0-1-1,0 1 0,1 0 0,-1-1 0,0 1 0,0-1 0,0 1 0,0-1 0,0 1 0,0 0 0,0-1 0,0 1 0,0-1 0,0 2 0,-1 4 40,0 1-1,-1 0 1,-4 10 0,5-12 3,-3 5 5,1 1 0,1 0 1,-3 18-1,5-23-25,-1-1 0,2 1 0,-1 0 0,1 0 0,0-1 1,0 1-1,0 0 0,1-1 0,2 6 0,-3-9-6,0 0 1,0 1-1,0-1 0,0-1 0,1 1 0,-1 0 1,1 0-1,-1 0 0,1-1 0,-1 1 0,1-1 1,0 1-1,0-1 0,0 0 0,0 1 0,0-1 1,0 0-1,0-1 0,1 1 0,-1 0 0,0-1 1,0 1-1,1-1 0,-1 1 0,0-1 0,1 0 1,-1 0-1,0 0 0,1 0 0,3-2 0,4 0 29,-1 0-1,1-1 0,-1 0 1,0-1-1,0 0 0,12-7 1,3-4-33,-1 0 1,-1-2 0,0 0-1,-1-1 1,-1-2-1,0 0 1,-2-1 0,0-1-1,21-35 1,-34 51-50,-7 16-8,-2 9 13,7 55 216,-3-70-177,0 2-3,0 0 0,0 0 0,1-1 1,2 12-1,-3-16 6,0-1 0,0 1 1,1 0-1,-1 0 0,0 0 0,1-1 1,-1 1-1,1 0 0,-1 0 0,0-1 1,1 1-1,0 0 0,-1-1 1,1 1-1,-1-1 0,1 1 0,0-1 1,0 1-1,-1-1 0,1 1 0,0-1 1,0 0-1,-1 1 0,1-1 1,0 0-1,0 0 0,0 1 0,-1-1 1,1 0-1,0 0 0,0 0 0,0 0 1,0 0-1,0 0 0,-1-1 0,1 1 1,0 0-1,0 0 0,0 0 1,-1-1-1,2 0 0,39-15 38,-2-1 1,0-3-1,-1-1 0,-1-2 1,42-34-1,-58 40-63,0-2 0,-2 0-1,0-2 1,-1 0 0,-1 0-1,22-40 1,-28 38 22,-9 19-29,-1 1 0,0 0 0,0 0 0,1 1 0,0-1 0,-1 0 0,1 0 1,0 1-1,3-4 0,-2 4 13,-2 1 12,-1 0 0,1 1 0,0-1 0,-1 0 1,1 1-1,0-1 0,0 1 0,0-1 0,-1 1 0,1-1 0,0 1 0,0 0 0,0-1 0,0 1 0,0 0 0,0 0 0,0-1 0,0 1 0,-1 0 0,1 0 0,2 0 0,-2 0-5,0 0-1,-1 1 1,1-1 0,0 0-1,0 0 1,0 0 0,0 1-1,0-1 1,-1 0 0,1 1-1,0-1 1,0 1 0,-1-1-1,1 1 1,0-1 0,-1 1-1,1 0 1,0-1 0,-1 1-1,1 0 1,-1-1 0,1 1-1,0 1 1,5 15-60,-6-17 66,13 40 63,-13-36-51,1 0-1,0-1 1,0 1 0,0 0-1,1-1 1,-1 1 0,5 6-1,7 22 68,-12-31-78,-1 0 0,1 1 0,0-1 0,0 0 0,-1 1 0,1-1 0,0 0 0,0 0 0,0 0-1,1 0 1,-1 0 0,0 0 0,0 0 0,1 0 0,-1 0 0,0-1 0,1 1 0,-1 0 0,1-1 0,-1 1-1,1-1 1,-1 0 0,1 1 0,-1-1 0,1 0 0,-1 0 0,3 0 0,0-1-6,0 1 0,1-1 0,-1 0 1,0 0-1,0 0 0,0 0 0,0-1 0,-1 0 0,7-3 1,30-24 73,-36 27-81,30-26-34,49-51-1,-75 73 28,0-1 0,13-9 0,12-9 200,-43 58-260,3-9 178,-7 20-77,2 0 0,-10 64 0,21-94-69,1 23 0,0-14 186,1-21-142,-1 1 0,1-1-1,-1 0 1,1 1 0,0-1-1,-1 0 1,1 0 0,0 0-1,1 0 1,-1 0 0,0 0 0,1 0-1,-1 0 1,1 0 0,-1 0-1,1-1 1,0 1 0,0-1 0,0 1-1,0-1 1,0 0 0,0 0-1,0 0 1,0 0 0,3 1-1,2 1-10,1-1-1,-1 0 1,0 0-1,1 0 1,-1-1-1,14 0 0,4-2 133,26-5 0,-6 1-37,-28 3-72,0-1 0,0 0 0,-1-1 0,1-1 0,-1 0-1,0-1 1,0-1 0,26-15 0,-33 16-4,-1 0 0,0 0 0,0-1 1,0 0-1,0 0 0,-1-1 0,-1 0 0,1 0 0,-1-1 0,-1 1 0,1-1 1,-1-1-1,-1 1 0,0-1 0,5-18 0,-6 19 3,9-53 44,-10 56-94,-2-1 1,1 0 0,-1 0 0,0 0 0,0 1 0,-3-14 0,3 19 30,0 1-1,-1-1 0,1 0 0,0 0 0,-1 0 0,1 0 0,0 0 0,-1 0 0,1 0 0,-1 0 0,1 1 1,-1-1-1,0 0 0,1 0 0,-1 1 0,0-1 0,0 0 0,1 1 0,-1-1 0,-1 0 0,1 1 2,0 0 0,0 0 0,0-1-1,1 1 1,-1 0 0,0 0 0,0 1-1,0-1 1,0 0 0,0 0-1,1 0 1,-1 0 0,0 1 0,0-1-1,0 0 1,1 1 0,-1-1 0,-1 1-1,-2 3-15,-1-1 1,1 1-1,0 0 0,0 0 0,-6 8 0,-9 17 23,1 1 0,-15 34 0,7-13 56,22-43-33,0 0-1,0 0 1,1 0 0,0 0 0,1 1-1,0-1 1,0 1 0,0 15 0,1-21-5,1-1 0,1 1 1,-1 0-1,0 0 0,1 0 1,-1 0-1,1-1 0,0 1 1,0 0-1,0-1 0,0 1 1,0 0-1,1-1 0,-1 0 1,1 1-1,0-1 1,0 0-1,0 0 0,0 0 1,0 0-1,0 0 0,0 0 1,0 0-1,1-1 0,-1 1 1,1-1-1,-1 0 0,1 0 1,3 1-1,-1-1 2,-1 1 0,1-2-1,-1 1 1,1 0 0,-1-1 0,1 0 0,-1 0 0,1-1-1,-1 1 1,1-1 0,-1 0 0,9-2 0,1-3 100,1 0 1,18-12 0,-18 10-78,74-47-95,-25 14 82,-40 27-13,2-2-175,49-22 1,-74 37 158,1 0 1,-1 1 0,1-1 0,-1 1 0,1 0-1,-1-1 1,1 1 0,-1 0 0,1 0-1,0 0 1,-1 0 0,1 0 0,-1 1-1,1-1 1,0 0 0,-1 1 0,1-1-1,-1 1 1,1-1 0,-1 1 0,0 0-1,1-1 1,-1 1 0,0 0 0,1 0-1,-1 0 1,0 0 0,0 0 0,0 1-1,0-1 1,0 0 0,0 0 0,1 3-1,3 5 94,-1-1-1,-1 1 1,1 0 0,2 16-1,1-3 8,-2-9-53,0 0-1,1-1 0,0 0 0,1 0 0,15 20 0,-16-24-23,1-1 1,0 0-1,1 0 0,0 0 0,0-1 0,0-1 0,1 1 1,13 6-1,-7-6-31,-1 0 1,2-1-1,-1 0 1,21 3-1,-27-7-483,-1 0 0,0-1 0,1 0-1,9-1 1,-14 1-211,1-1-1,-1 0 1,1 0-1,-1 0 1,1-1-1,-1 0 1,0 0-1,6-3 1,0-5-3053,-1-4 1228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7:4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 9152,'-58'-15'4128,"27"23"-3584,26-8-864,5 4 64,-4-4-1440,8 0 928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36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37 9216,'-16'-8'4192,"19"5"-3648,2-2 64,0 5-448,-2-4-704,7-1 288,-2-1-2112,6 1 1312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37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419 161 2656,'1'-1'238,"0"-1"0,0 1 0,0 0-1,0-1 1,1 1 0,-1 0 0,0 0 0,1 0 0,-1 0 0,1 0 0,-1 0 0,1 0-1,0 0 1,2 0 0,5-4 2076,-8 4-2000,0 1 0,0-1-1,0 0 1,0 1 0,-1-1-1,1 0 1,0 0 0,0 1-1,-1-1 1,1 0-1,-1 0 1,1 0 0,-1 0-1,1 0 1,-1 0 0,1 0-1,-1 0 1,0 0 0,0 0-1,1-2 1,-1 3-251,0 0 1,0 0-1,0 0 1,0 0-1,0-1 1,-1 1-1,1 0 1,0 0-1,0 0 1,0 0-1,0-1 1,0 1-1,0 0 1,0 0-1,0 0 0,-1 0 1,1 0-1,0-1 1,0 1-1,0 0 1,0 0-1,0 0 1,-1 0-1,1 0 1,0 0-1,0 0 1,0 0-1,-1 0 1,1 0-1,0 0 1,0 0-1,0 0 1,0 0-1,-1 0 0,1 0 1,0 0-1,0 0 1,0 0-1,-1 0 1,1 0-1,0 0 1,-10 3 870,-16 10-383,1 1 0,1 1 1,-31 26-1,17-13-239,-7 5-47,-106 82 515,140-106-768,0 1-1,-18 23 1,25-27-11,0 0 0,0 0 0,0 1 0,1-1 0,-1 1 0,2 0 0,-4 11 0,6-17 5,-1 1 0,1-1 0,0 0 0,0 1 1,-1-1-1,1 1 0,0-1 0,1 0 0,-1 1 0,0-1 0,0 1 0,1-1 1,-1 0-1,0 1 0,1-1 0,-1 0 0,1 1 0,0-1 0,0 0 0,-1 0 1,1 0-1,0 0 0,0 0 0,0 0 0,0 0 0,0 0 0,0 0 0,0 0 1,0 0-1,1 0 0,-1-1 0,0 1 0,0-1 0,1 1 0,-1-1 0,3 1 1,1 1 35,0-1 0,0-1 1,0 1-1,1-1 0,-1 1 1,0-2-1,1 1 1,8-2-1,19-6 91,-1-2 1,0-1-1,0-1 0,35-20 1,-47 21-17,0-1 0,26-20 0,-36 24-27,0-1 0,-1 0 0,0 0 0,-1-1-1,14-18 1,-22 27-89,0 1 0,0 0-1,0 0 1,0-1 0,0 1 0,0 0-1,0 0 1,0-1 0,0 1 0,0 0-1,0 0 1,0 0 0,1-1 0,-1 1-1,0 0 1,0 0 0,0 0-1,0 0 1,1-1 0,-1 1 0,0 0-1,0 0 1,0 0 0,1 0 0,-1 0-1,0 0 1,0 0 0,1-1 0,-1 1-1,0 0 1,0 0 0,0 0-1,1 0 1,-1 0 0,0 0 0,0 0-1,1 0 1,-1 0 0,0 0 0,0 0-1,1 0 1,-1 1 0,0-1-1,0 0 1,0 0 0,1 0 0,-1 0-1,0 0 1,0 0 0,0 0 0,1 1-1,-1-1 1,0 0 0,0 0 0,0 0-1,0 0 1,1 1 0,5 15-35,-4-9 95,5 12 42,2 0 0,0-1 0,1 0 0,1 0 0,23 27 0,-33-43-68,1-1 1,-1 0-1,1 1 0,-1-1 0,1 0 0,0 0 0,-1 0 0,1 0 0,0 0 1,0 0-1,0 0 0,0-1 0,-1 1 0,1-1 0,0 1 0,0-1 1,0 0-1,0 0 0,0 0 0,0 0 0,0 0 0,0 0 0,0 0 1,0-1-1,4 0 0,3-3 74,-1 1 0,0-1 0,1 0 0,9-8 0,-4 4-53,10-7 4,-2 0-1,1-1 1,-2-2 0,38-39-1,-27 19 40,52-78 0,-52 66-53,-7 9-192,40-49 1,-64 88 142,1 1 0,-1 0 0,0-1 0,0 1 1,1 0-1,-1 0 0,1 0 0,-1 0 0,1 0 1,2-1-1,-4 2 4,1 0 0,0 0 1,-1 0-1,1 0 0,0 0 1,-1 0-1,1 0 0,0 0 1,-1 0-1,1 0 0,0 0 1,-1 1-1,1-1 0,0 0 1,-1 0-1,1 1 0,-1-1 1,1 0-1,0 1 0,-1-1 1,1 0-1,-1 1 0,1-1 1,-1 1-1,1-1 0,-1 1 1,0-1-1,1 1 0,-1 0 1,1 0-1,3 7-13,0 1-1,-1-1 1,0 1-1,0 0 1,1 13 0,-3-21 12,10 57 181,-2 1 0,1 109 0,-10-154-136,-1 0 0,0-1-1,-6 23 1,6-30-24,-1-1 0,0 1 0,0-1 0,0 0 0,0 0 1,-1 0-1,0 0 0,0 0 0,0 0 0,-1-1 0,-4 6 0,6-8-7,0-1-1,-1 0 1,1 1-1,0-1 0,0 0 1,0 0-1,-1 0 0,1 0 1,0-1-1,-1 1 1,1-1-1,-1 1 0,1-1 1,-1 0-1,1 0 1,-1 0-1,1 0 0,0 0 1,-1-1-1,1 1 0,-1-1 1,1 0-1,-4-1 1,-2-1-19,1-1 0,0 0 1,0 0-1,0 0 0,-12-11 1,18 14-3,0 1-1,0-1 1,1 0 0,-1 0-1,0 0 1,0 1 0,0-1 0,1 0-1,-1 0 1,0 0 0,1 0-1,-1-1 1,1 1 0,-1 0 0,1 0-1,-1 0 1,1 0 0,0 0 0,0-1-1,-1 1 1,1 0 0,0 0-1,0-1 1,0 1 0,1-2 0,-1 2-15,1 0 1,0 0-1,0 0 1,-1 0-1,1-1 1,0 1-1,0 0 1,0 0 0,0 1-1,0-1 1,1 0-1,-1 0 1,0 0-1,0 1 1,0-1-1,1 1 1,-1-1-1,0 1 1,1-1 0,-1 1-1,0 0 1,3-1-1,10 0 41,0 0 0,1 1-1,-1 1 1,1 0 0,18 4-1,21 2 46,-13-4-2939,53 1-9673,-89-4 9476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38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3808,'0'2'900,"-1"0"0,1 0 0,0 0 0,0 0 0,1 0 0,-1 0 0,0 0 0,2 3 0,4 28 2578,8 17-947,5 20-1702,-19-67-1033,1-1 0,0 1-1,0 0 1,0 0 0,0-1 0,0 1 0,1 0-1,1 2 1,12 10-6507,-6-7 3170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40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1500 4064,'-6'3'3862,"16"-4"-1938,19-7 66,13-14-728,0-2 1,-1-2 0,56-46-1,-78 54-1032,-1-1 0,27-34-1,21-47 343,-52 78-489,51-86 336,77-112 229,-13 51 1170,-108 134-874,-17 26-805,-15 23-368,7-7 218,-1 1 0,1 0 0,0 0 0,1 0 0,0 0 0,-3 11 0,1-2 24,-17 56 126,3 0 1,3 2 0,4 0 0,-6 146-1,18-212-76,0 0 0,0 1-1,1-1 1,1 0 0,0 0-1,0 0 1,6 16 0,-7-22-28,1-1 0,-1 1 1,1-1-1,-1 0 0,1 1 1,0-1-1,0 0 0,0 0 1,0 0-1,1 0 0,-1 0 0,0-1 1,1 1-1,-1-1 0,1 1 1,0-1-1,-1 0 0,1 0 1,0 0-1,0 0 0,-1-1 0,1 1 1,0-1-1,0 0 0,0 0 1,0 0-1,0 0 0,5-1 1,3 0 53,1-1-1,0-1 1,-1 0 0,1 0 0,-1-1 0,0-1 0,0 0 0,18-11 0,-14 6-51,-1-1 1,0 0 0,-1-1-1,0-1 1,13-17-1,5-12-33,-2-2-1,45-93 0,-70 130 8,35-69-4,69-147 10,72-255 340,-178 472-344,34-127 702,-35 128-627,-1 0 0,1 0-1,-1 0 1,0-8 0,0 11-94,0 0 1,-1 1 0,1-1-1,0 0 1,-1 0 0,1 1-1,-1-1 1,0 1 0,1-1-1,-1 1 1,0-1 0,0 1 0,0-1-1,-3-2 1,4 4-8,-1 0 1,1-1-1,-1 1 1,1 0-1,-1 0 1,1-1-1,-1 1 1,1 0-1,-1 0 1,1 0-1,-1 0 1,0 0-1,1 0 1,-1 0-1,1 0 1,-1 0-1,1 0 1,-1 0-1,0 0 1,1 0-1,-1 0 1,1 1-1,-1-1 1,1 0-1,-1 0 1,1 1-1,-1-1 1,1 0-1,-1 1 1,1-1-1,-1 0 1,1 1-1,0-1 1,-1 1 0,1-1-1,0 1 1,-1 0-1,-14 21-58,-1 14 123,2 0 0,-18 73 0,30-102-52,-97 443 642,96-438-640,-35 210 145,-17 76 269,55-294-437,-11 47 440,11-44-278,1-5-40,9-26-128,32-118-158,10-27 22,-38 138 27,-13 30 124,0-1 0,0 1-1,0 0 1,0-1 0,0 1 0,0 0-1,0 0 1,1 0 0,-1-1 0,0 1-1,1 0 1,-1 1 0,0-1 0,1 0-1,2-1 1,-4 2 3,1 0 0,0 0 0,0 0 0,-1 0 0,1 1 0,0-1 1,-1 0-1,1 0 0,0 0 0,-1 0 0,1 1 0,0-1 0,-1 0 0,1 1 0,-1-1 0,1 1 0,0-1 0,-1 0 0,1 1 0,-1-1 0,1 1 0,-1-1 0,1 1 0,-1 0 1,0-1-1,1 1 0,-1 1 0,10 20-141,-8-16 83,6 14 96,1 3-9,0-1 1,2 0-1,18 28 0,-25-44 6,0-1 0,0 1 0,0-1 0,1 0 0,0-1 0,0 1 1,1-1-1,-1 0 0,1 0 0,0-1 0,0 0 0,0 0 0,0 0 0,0-1 1,1 1-1,12 1 0,-12-3-6,0 0 0,0-1-1,1 0 1,-1 0 0,0 0 0,0-1 0,0 0 0,0-1 0,0 0 0,-1 0-1,1 0 1,7-4 0,-5 1 29,-1 0 0,1 0 0,-1-1 0,0 0 0,0-1 0,-1 0 0,12-14-1,-7 5 16,-1 0 0,0-1 0,-1-1 0,-1 1 0,-1-2-1,-1 1 1,11-39 0,-16 45-96,0 0 0,0 0 0,-1 0 0,-1-24 0,0 35 15,0 0-1,0-1 1,-1 1-1,1 0 1,0 0-1,0 0 1,-1 0-1,1-1 0,0 1 1,-1 0-1,1 0 1,-1 0-1,1 0 1,-1 0-1,-1-2 1,1 3 1,1 0 1,0 0-1,-1 0 1,1-1-1,-1 1 1,1 0-1,-1 0 1,1 0-1,0 0 1,-1 0-1,1 0 1,-1 0-1,1 0 1,-1 0-1,1 0 1,0 0 0,-1 0-1,1 0 1,-1 0-1,1 1 1,-1-1-1,1 0 1,0 0-1,-1 0 1,1 1-1,-1-1 1,1 1-1,-3 1-16,1 0 0,-1 0 0,1 1 0,0-1-1,0 1 1,0-1 0,1 1 0,-1 0 0,1 0-1,-2 3 1,0 4 15,0 0 0,0 0 1,1 1-1,1-1 0,0 1 0,0-1 0,1 1 0,0-1 0,1 1 1,1-1-1,2 15 0,-2-16 3,1-1-1,0 1 1,0-1 0,0 0 0,1 0-1,0-1 1,1 1 0,-1-1-1,2 0 1,-1 0 0,1 0 0,0-1-1,0 0 1,9 7 0,-13-11 12,1-1-1,-1 1 1,0-1 0,1 0-1,-1 0 1,1 0 0,-1 0-1,1 0 1,0-1 0,-1 1 0,1-1-1,0 1 1,0-1 0,-1 0-1,1 0 1,0 0 0,4-1 0,-2-1-173,-1 1 1,0-1-1,0 0 1,0 1-1,0-2 1,0 1-1,0 0 1,0-1-1,5-5 1,2-3-908,-2 1 1,0-1 0,0-1 0,-1 0-1,11-20 1,-15 25-128,0-1-1,0 0 1,-1-1-1,5-15 1,-1-5-1288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40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55 129 7968,'-45'-4'3616,"36"8"-3136,14-4 96,8 0-416,15-4 768,7 1-512,41-14 32,11 6-288,29-14-96,-3 5-32,12-8-320,-12 8 160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43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1237 6304,'-1'1'142,"1"0"1,-1 0 0,1 0-1,-1 0 1,1 0-1,-1 0 1,1 0-1,0 0 1,0 0 0,-1 0-1,1 1 1,0-1-1,0 0 1,0 0 0,0 0-1,0 0 1,0 0-1,1 0 1,-1 1-1,0-1 1,0 0 0,1 0-1,-1 0 1,1 0-1,-1 0 1,1 0 0,-1 0-1,1 0 1,0 0-1,-1 0 1,1-1-1,0 1 1,2 1 0,-3-1 5,1 0 1,0-1-1,0 1 1,0 0 0,0-1-1,0 1 1,0-1-1,0 1 1,0-1-1,0 0 1,0 1 0,0-1-1,0 0 1,1 0-1,-1 0 1,0 0-1,0 0 1,0 0 0,0 0-1,0 0 1,0 0-1,0-1 1,1 1 0,-1 0-1,0-1 1,0 1-1,0-1 1,0 1-1,0-1 1,1 0 0,5-4 415,1 0 1,13-12-1,-17 14-442,76-77 1688,-32 30-1114,166-139 1075,-195 177-1591,-8 9-77,-11 3-100,0 0-1,0 0 1,1 0 0,-1 0-1,0 0 1,0 0 0,1 0-1,-1 0 1,0 0 0,0 0-1,0 0 1,1 0 0,-1 0-1,0 1 1,0-1 0,0 0-1,1 0 1,-1 0 0,0 0-1,0 1 1,0-1-1,0 0 1,0 0 0,1 0-1,-1 0 1,0 1 0,0-1-1,0 0 1,0 0 0,0 0-1,0 1 1,0-1 0,0 0-1,0 0 1,0 1 0,1 5 5,-2 0 0,1 0 1,-2 11-1,-1-2 17,-37 208 283,35-200-269,-74 280 46,34-148 285,-70 211 1180,98-324-632,17-42-908,0 0 0,0 1 1,0-1-1,0 0 0,0 0 1,0 0-1,0 0 0,0 0 1,-1 0-1,1 1 1,0-1-1,0 0 0,0 0 1,0 0-1,0 0 0,0 0 1,0 0-1,0 0 0,0 0 1,0 0-1,0 1 0,0-1 1,0 0-1,-1 0 1,1 0-1,0 0 0,0 0 1,0 0-1,0 0 0,0 0 1,0 0-1,0 0 0,-1 0 1,1 0-1,0 0 0,0 0 1,0 0-1,0 0 1,0 0-1,0 0 0,0 0 1,-1 0-1,1 0 0,0 0 1,0 0-1,0 0 0,-3-8 232,0-24-16,3-1-209,3 0 0,0 1 0,2-1-1,2 1 1,10-33 0,9-7-139,41-82-1,77-127-276,-124 243 361,19-35-71,4 2-1,3 1 1,76-88 0,-116 152 75,-1 0 0,1 1 0,0 0 1,0 0-1,11-6 0,-16 10 36,1 0 0,0 0-1,0 0 1,0 0 0,0 1-1,0-1 1,-1 1-1,1-1 1,0 1 0,0 0-1,3 0 1,-3 0 7,-1 0 1,0 1-1,0-1 1,0 0-1,0 1 1,1-1-1,-1 1 1,0 0-1,0-1 1,0 1-1,0 0 0,0-1 1,-1 1-1,1 0 1,0 0-1,0 0 1,0 0-1,-1 0 1,1 0-1,1 1 1,-1 3 13,0-1 1,0 1 0,0-1-1,0 1 1,0 0 0,-1-1-1,0 1 1,-1 8 0,-4 33 175,-2 0 0,-26 88 0,21-91-84,-2 0 0,-21 45 0,29-76-74,0-1 0,0 1 0,-1-1 1,0-1-1,-1 1 0,-1-1 0,1-1 0,-2 1 0,1-1 1,-1-1-1,0 0 0,-14 8 0,16-12 0,-1 0-1,0 0 1,1-1-1,-12 3 0,17-6-48,1 1 0,-1 0 0,0-1 0,-1 1 0,1-1 0,0 0 0,0 0-1,0-1 1,0 1 0,0 0 0,0-1 0,0 0 0,0 0 0,1 0-1,-1 0 1,-5-2 0,8 2 1,-1 1 0,0-1 0,1 1 0,-1-1 0,1 0 0,-1 1 0,0-1 0,1 0 0,0 1 0,-1-1 1,1 0-1,-1 0 0,1 1 0,0-1 0,-1 0 0,1 0 0,0 0 0,0 1 0,0-1 0,0 0 0,0 0 0,0 0 0,0 0 0,0 1 0,0-1 0,0 0 0,0 0 0,0 0 0,1 0 0,-1 1 0,0-1 0,1 0 0,-1 0 0,0 1 0,1-1 0,-1 0 0,1 1 0,-1-1 0,1 0 0,0 0 0,4-4-56,0 0 0,0 0 0,10-8 0,-11 10 20,40-30-56,2 2 1,1 3 0,81-38-1,159-48 97,-162 68-103,104-53 531,-219 94-371,-1 1 14,-1 0 0,1-1 0,-1 0 0,0 0 0,8-7 1,-16 12-69,0 0 1,0 0 0,0 0 0,0 0-1,0 0 1,0 0 0,0 0 0,0 0-1,1 0 1,-1 0 0,0 0 0,0 0-1,0 0 1,0 0 0,0 0 0,0 0-1,0-1 1,0 1 0,0 0 0,0 0-1,0 0 1,0 0 0,0 0 0,0 0-1,0 0 1,0 0 0,0 0 0,0 0-1,0-1 1,0 1 0,0 0 0,0 0 0,0 0-1,0 0 1,0 0 0,0 0 0,0 0-1,0 0 1,0 0 0,0-1 0,0 1-1,0 0 1,0 0 0,0 0 0,0 0-1,0 0 1,0 0 0,0 0 0,0 0-1,0 0 1,0 0 0,-1 0 0,1 0-1,0 0 1,0-1 0,0 1 0,0 0-1,0 0 1,0 0 0,0 0 0,0 0-1,0 0 1,0 0 0,-1 0 0,-5 1-20,1 2-25,0-1 1,1 2 0,-1-1 0,1 0-1,0 1 1,0-1 0,0 1 0,0 1 0,1-1-1,0 0 1,-3 5 0,-5 10-33,-12 29-1,20-41 67,-8 18 4,-19 39 2,-38 125 0,66-183 9,-3 18-17,5-23 18,0 0 0,0 0 0,0 0-1,0 0 1,0 0 0,1 0 0,-1 1 0,0-1-1,0 0 1,1 0 0,-1 0 0,1 0 0,-1 0-1,1 0 1,-1 0 0,1 0 0,1 1 0,-2-2 5,1 1 1,0-1-1,-1 0 1,1 0-1,0 0 1,-1 1-1,1-1 1,0 0-1,-1 0 1,1 0 0,0 0-1,-1 0 1,1 0-1,0 0 1,-1-1-1,1 1 1,0 0-1,-1 0 1,1 0-1,0-1 1,-1 1-1,1 0 1,-1-1 0,1 1-1,0 0 1,-1-1-1,1 1 1,0-2-1,2 0 47,0-1-1,0 0 1,0 0-1,5-6 1,4-12 27,0-1 1,-1 0 0,13-44 0,-1 6-61,44-76-20,-31 66-7,-19 42-280,-12 21 76,-10 19 89,-1 5 130,1 0 0,1 0 1,0 1-1,1-1 1,0 26-1,2-31-5,0-6-3,-1 22 39,1 41 0,1-61-51,1 0 0,0 0 0,0 0 1,1 0-1,0 0 0,1 0 0,-1 0 0,2 0 1,7 13-1,-10-19 12,1 1 1,-1-1 0,1 0-1,0 1 1,0-1-1,0 0 1,0 0-1,0-1 1,1 1-1,-1 0 1,0-1 0,1 1-1,0-1 1,-1 0-1,1 0 1,0 0-1,-1 0 1,1 0 0,0-1-1,0 1 1,0-1-1,0 0 1,-1 0-1,1 0 1,6 0 0,-2-2 21,1 0 0,-1-1 0,0 0 1,0 0-1,0 0 0,0-1 1,5-4-1,43-34 139,-52 40-155,80-75 102,-33 29-100,33-39-62,-21 19-102,-50 50 130,-4 8-167,-7 10 179,-1 0 0,0 0 0,1 0 0,-1 1 0,1-1 0,-1 0 0,0 1 0,1-1 0,-1 0 1,0 1-1,1-1 0,-1 1 0,0-1 0,1 0 0,-1 1 0,0-1 0,0 1 0,0-1 0,1 1 0,-1-1 0,0 1 1,0-1-1,0 1 0,0-1 0,0 1 0,0-1 0,0 1 0,0 0 0,1 7-26,0 0 0,0 0 0,-1 0 0,-1 14-1,0 4-23,2-12 39,0 0 1,1 0 0,0 0-1,7 18 1,20 53-226,-27-81 258,-1 0 0,1 0 0,0-1 0,0 1 0,0-1 1,1 0-1,3 5 0,-5-6-10,0-1 0,0 0 0,1-1 0,-1 1 1,0 0-1,0 0 0,1 0 0,-1-1 0,0 1 1,1-1-1,-1 1 0,0-1 0,1 1 0,-1-1 1,1 0-1,-1 0 0,1 0 0,-1 0 0,1 0 0,-1 0 1,1 0-1,-1 0 0,3-1 0,2-1 21,1-1 0,-1 1-1,0-2 1,0 1 0,0 0-1,9-8 1,34-33 17,-19 16-1,130-103 167,-145 119-214,0 0-1,-1-1 1,0-1-1,-1 0 1,0-1-1,-2 0 1,1-1-1,16-32 1,-6 1 70,-1-1 0,26-97 1,8-110 88,-53 244-153,0-1 0,2-22 0,-4 33-27,0 0 1,0 0-1,0 0 0,0 0 1,0 0-1,-1 0 1,1 0-1,0 0 0,0 0 1,-1 0-1,1 0 0,-1 0 1,1 0-1,-1-1 0,-4 3-275,-2 10 108,-12 36 149,2 1 0,-12 55 0,19-63 58,-7 18 22,-24 101 80,34-126-64,2 1 0,-3 60 1,15 43 74,-5-117-62,2 0 1,0 0-1,1 0 0,12 30 0,-16-47-24,0 0-1,1 0 0,-1 0 0,1-1 0,0 1 0,-1 0 1,1-1-1,0 1 0,1-1 0,-1 1 0,4 2 0,-5-5-28,0 1-1,-1-1 1,1 0-1,0 1 0,0-1 1,0 0-1,0 0 1,0 1-1,0-1 0,0 0 1,0 0-1,0 0 1,0 0-1,0 0 0,-1 0 1,1-1-1,1 1 1,0-1-3,0 0 1,0 0 0,0 0-1,0 0 1,0 0-1,0 0 1,-1-1 0,1 1-1,-1-1 1,3-1-1,13-19 70,-1-1-1,-1 0 0,16-35 0,-2 6-71,37-53-438,-67 113 376,0-1-1,0 1 1,0 0 0,1 8-1,-1 13-29,0-7 86,0 0 0,1 0 0,2 1 0,0-1 0,6 25 0,-7-45 10,-1 0-1,1 0 0,-1 0 1,1 0-1,0 0 1,0 0-1,0 0 1,0 0-1,0-1 0,0 1 1,0 0-1,1-1 1,-1 1-1,1-1 0,-1 1 1,1-1-1,0 0 1,-1 1-1,1-1 1,0 0-1,0 0 0,0 0 1,0-1-1,0 1 1,0 0-1,0-1 1,0 1-1,0-1 0,4 1 1,3-3 6,-1-1 0,1 1-1,-1-1 1,0-1 0,15-7 0,-11 5-5,-10 5-7,406-205-82,-282 145 147,-99 45-69,-31 24-62,-11 12-138,4-5 9,0 2 193,1 0 0,0 1 1,-12 32-1,19-40-9,-1 0 1,2 0 0,-1 0-1,1 0 1,1 1 0,0-1-1,1 1 1,1 16 0,-1-25 11,0 0 0,1 1-1,-1-1 1,1 0 0,0 1 0,0-1 0,-1 0 0,2 0 0,-1 0-1,1 3 1,-1-4-6,0-1-1,-1 1 0,1 0 0,0-1 1,0 1-1,-1-1 0,1 1 1,0-1-1,0 1 0,0-1 0,-1 1 1,1-1-1,0 0 0,0 1 1,0-1-1,0 0 0,0 0 0,0 0 1,0 0-1,0 0 0,0 0 0,0 0 1,0 0-1,0 0 0,0 0 1,0 0-1,1-1 0,7-4 14,0 0 1,-1 0-1,1-1 0,-1 0 0,-1 0 0,11-11 0,-14 14-12,32-27 32,69-44-1,-47 36-206,-39 24 141,-1-1-1,-1-1 0,0 0 1,-1-1-1,-1-1 0,21-32 0,-9 7-67,39-88-1,-28 42-51,37-129-1,-16-13-37,-55 216 165,1 0 2,-1 0 1,-1-1 0,0 1-1,0-21 1,-3 36 12,1-1 1,-1 1-1,0 0 1,0-1-1,0 1 0,0 0 1,0 0-1,0-1 1,0 1-1,0 0 1,0-1-1,0 1 0,0 0 1,0 0-1,0-1 1,0 1-1,-1 0 1,1-1-1,0 1 0,0 0 1,0 0-1,0 0 1,0-1-1,-1 1 1,1 0-1,0 0 0,0-1 1,0 1-1,-1 0 1,1 0-1,0 0 1,-7 8-275,-32 75 259,-41 135 1,46-112 348,-34 197 1,64-269-227,2 1 1,1-1 0,2 1-1,1-1 1,1 0-1,3 0 1,0 0 0,17 49-1,-20-73-49,1 0-1,0-1 0,0 1 1,1-1-1,0 0 1,12 16-1,-15-23-30,0 0 1,0 0-1,-1 0 0,1 0 1,1 0-1,-1-1 1,0 1-1,0-1 0,1 1 1,-1-1-1,1 0 0,-1 0 1,1 0-1,-1 0 0,1 0 1,0-1-1,-1 1 0,1-1 1,0 0-1,0 1 1,-1-1-1,1-1 0,0 1 1,-1 0-1,1-1 0,0 1 1,-1-1-1,1 0 0,0 0 1,3-2-1,10-5 19,-1-1 0,-1 0 1,1-1-1,13-13 0,51-52-70,-18 16 65,-41 41-20,-9 10-22,-1-1 0,0 0 0,0-1-1,-1 0 1,-1 0 0,13-20 0,-20 29 4,-1 0 0,1 0 0,-1 0 0,1 0 0,-1 0 0,1 0 0,-1 0 0,0 0-1,1 0 1,-1 0 0,0 0 0,0 0 0,0 0 0,0 0 0,0-1 0,0 1 0,0 0 0,0 0 0,-1 0 0,1-1 0,-1 1-2,0 1 1,1-1 0,-1 0-1,0 1 1,0-1 0,0 1-1,0 0 1,0-1 0,1 1-1,-1-1 1,0 1 0,0 0-1,0 0 1,0 0 0,0 0-1,0 0 1,0 0 0,0 0-1,0 0 1,0 0 0,0 0-1,-1 1 1,-4 0-14,0 0-1,0 0 1,1 1-1,-1 0 0,1 0 1,-1 1-1,1 0 1,0 0-1,0 0 1,0 0-1,0 1 1,0 0-1,1 0 1,0 0-1,0 0 0,0 1 1,0 0-1,-5 8 1,3-2 55,-1 1 0,1 0 0,1 1-1,0-1 1,0 1 0,2 0 0,-4 16 0,6-17 8,0 0 1,0 0-1,1 0 0,1 0 0,0 0 1,0 0-1,1-1 0,1 1 0,4 13 1,-5-21-21,0 1 0,0-1 0,0 1 0,1-1 0,-1 0 0,1 0 1,0 0-1,0 0 0,1-1 0,-1 1 0,5 3 0,-5-5 9,0 0 1,0-1-1,0 1 0,0-1 0,1 1 0,-1-1 0,1 0 0,-1 0 0,0-1 0,1 1 0,0-1 1,-1 0-1,1 1 0,-1-2 0,1 1 0,-1 0 0,5-1 0,0-1 56,1-1 0,-1 0 0,0 0 0,0 0 0,0-1 0,10-6 0,46-35 173,-45 30-226,9-5-10,-2-2-1,-1-1 0,44-51 1,-20 13 37,58-67-188,-105 126 109,0 0 0,0 0 0,0 1 0,0-1 0,0 0 0,1 1-1,-1 0 1,4-2 0,-6 3 14,0 0 1,1 0-1,-1 0 0,0 0 0,0 0 0,1 0 1,-1 1-1,0-1 0,1 0 0,-1 0 1,0 0-1,0 1 0,1-1 0,-1 0 0,0 0 1,0 1-1,0-1 0,0 0 0,1 1 1,-1-1-1,0 0 0,0 0 0,0 1 0,0-1 1,0 0-1,0 1 0,0-1 0,0 0 1,0 1-1,0-1 0,0 0 0,0 1 0,0-1 1,0 0-1,0 1 0,-1 8 15,-1 1 0,0-1-1,0 0 1,-1 0 0,0 0 0,-1 0-1,0 0 1,-8 13 0,-1 1-45,-15 36-89,-34 65 20,60-121 99,-63 109 141,47-86-182,0-1 1,-24 26 0,33-39-253,10-12 296,-1 0 0,1 1 0,0-1 0,-1 0-1,1-1 1,0 1 0,-1 0 0,1 0 0,-1 0 0,1 0-1,0 0 1,-1-1 0,1 1 0,-1 0 0,1 0 0,0-1 0,-1 1-1,1-1 1,-1 1 0,1 0 0,-1-1 0,1 1 0,-1-1 0,4-2-2,47-33-692,-1-3 0,77-77 0,-78 69-2444,-6 2-3449,-19 13-633,-9 8 3133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43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 8736,'-10'-12'3936,"15"12"-2272,0 0-1632,8 0-32,0 0-1088,1 0 608,-4 0-2976,3 5 1920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44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15 328 12480,'-15'-7'5631,"20"-1"-4895,8 0-896,6 4-64,39-17 1280,10 6-544,40-25-256,5 0-192,30-17-416,-9 14 192,19-5-4255,-13 12 2431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46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1375 7808,'-14'9'2246,"0"0"1331,19-10-947,-2 0-2380,-1 1 0,0-1 0,0-1 0,0 1 0,0 0 0,-1 0 0,1-1-1,0 1 1,0-1 0,2-3 0,18-24 803,48-97 650,-42 74-1374,1 3 161,68-87 0,51-35 195,-8 10 162,-138 158-812,1 0 0,-1 0 0,1 0 0,0 0 1,0 1-1,5-4 0,-8 6-25,1-1 1,0 1-1,-1 0 1,1-1-1,0 1 1,0 0-1,-1 0 1,1 0-1,0 0 1,0 0-1,-1 0 1,1 0-1,0 0 1,0 0-1,-1 0 1,1 0 0,0 0-1,0 0 1,-1 1-1,1-1 1,0 0-1,-1 1 1,1-1-1,0 0 1,-1 1-1,1-1 1,0 1-1,-1-1 1,1 1-1,-1-1 1,1 1-1,-1-1 1,1 1-1,-1 0 1,0-1 0,1 1-1,0 1 1,1 2-6,0 0 0,-1 1 1,1-1-1,-1 1 0,1-1 1,-2 1-1,1-1 0,0 1 1,-1 9-1,0 4 11,-3 22 0,-2-15 10,-1 0 1,-1 0 0,-1-1-1,-15 32 1,18-44-27,-15 31 127,-1 0 0,-3-2-1,-55 75 1,72-108-99,0 0 0,-1 0 1,0-1-1,0 0 0,0 0 1,-1-1-1,-12 7 0,16-10-53,0 0-1,0-1 1,0 1-1,0-1 1,-1-1-1,1 1 1,-1-1-1,1 0 1,-1 0-1,0-1 1,1 1-1,-1-1 1,0 0 0,1-1-1,-8-1 1,6 0-201,-1-1 0,-12-7 1,14 7-26,6 3 239,-1-1 0,1 1 0,0 0 1,0 0-1,-1 0 0,1 0 0,0 0 1,0-1-1,0 1 0,-1 0 1,1 0-1,0-1 0,0 1 0,0 0 1,0 0-1,0 0 0,-1-1 0,1 1 1,0 0-1,0-1 0,0 1 0,0 0 1,0 0-1,0-1 0,0 1 1,0 0-1,0 0 0,0-1 0,0 1 1,0 0-1,0-1 0,0 1 0,0 0 1,0 0-1,0-1 0,1 1 0,-1 0 1,0 0-1,0-1 0,0 1 1,0 0-1,0 0 0,1-1 0,-1 1 1,0 0-1,0 0 0,0 0 0,1 0 1,-1-1-1,0 1 0,0 0 1,1 0-1,-1 0 0,0 0 0,0 0 1,1 0-1,-1-1 0,22-11-168,-15 9 161,71-35 93,144-73 150,-15-9-48,-194 112-170,217-152 90,-185 122 36,-3-2 0,-1-3 0,52-67 0,-59 64-5,-2-1 1,37-75 0,-49 82-45,-2-2 0,-3 1-1,19-76 1,-32 110-82,-1 1 0,0-1-1,0 0 1,-1 0 0,0 0 0,-1-12 0,1 19-2,0-1 0,0 1 0,0-1 0,0 1 0,0-1 0,0 1 0,0-1 0,0 0 0,-1 1 0,1-1 0,0 1 0,0-1 0,-1 1 0,1 0 0,0-1 0,-1 1 0,1-1 0,-1 0 0,0 1-5,1 0 0,0 0 0,-1 0-1,1 0 1,-1 0 0,1 0 0,0 0-1,-1 0 1,1 0 0,0 0 0,-1 0 0,1 0-1,0 0 1,-1 0 0,1 0 0,0 0-1,-1 1 1,1-1 0,0 0 0,-1 0 0,1 0-1,-1 1 1,-20 22-287,19-20 284,-15 16-75,-45 61-78,11 4 184,-63 144-1,42-51 71,58-134 0,2 0 0,-8 53 0,17-77-54,1 1 0,1-1 1,3 36-1,-2-47-18,2 1-1,-1-1 1,1 0 0,0 0-1,1 0 1,-1-1 0,2 1-1,-1-1 1,1 1 0,0-1 0,8 10-1,-9-14 7,0 0 0,0 0-1,1 0 1,-1-1 0,1 1-1,-1-1 1,1 0 0,0 0-1,0 0 1,0 0-1,0-1 1,0 0 0,0 1-1,0-2 1,1 1 0,-1 0-1,0-1 1,1 0 0,6 0-1,0-1 24,1-1 0,0 0-1,-1-1 1,0 0 0,22-9 0,-6 1-25,0-2 0,-1-1 1,-1-1-1,0-1 0,-1-1 1,42-40-1,-54 47-47,-10 9 10,0-1 1,0 1-1,0 0 0,0-1 0,0 0 0,0 1 0,-1-1 1,1 0-1,-1 0 0,1 0 0,-1 0 0,0 0 0,2-4 1,-12 12-223,-24 36 454,26-34-174,1 0 1,0 0-1,0 0 1,1 1-1,0 0 1,-4 11 0,7-15-34,0 1 0,0 0 0,1-1 0,-1 1 0,2 0 0,-1 0 0,0 0 0,1 0 0,0 0 0,1 0 0,1 12 1,-1-17-8,-1 1 1,1 0-1,0 0 1,0-1 0,-1 1-1,1 0 1,0-1 0,0 1-1,0-1 1,1 1 0,-1-1-1,0 1 1,1-1 0,-1 0-1,1 0 1,-1 0-1,1 0 1,-1 0 0,1 0-1,0 0 1,-1 0 0,3 0-1,-1 0 3,-1-1-1,1 1 1,0-1-1,-1 0 0,1 1 1,-1-1-1,1-1 1,-1 1-1,1 0 1,-1 0-1,1-1 0,-1 0 1,1 1-1,-1-1 1,1 0-1,1-1 0,6-4 33,-2 0 0,1 0 0,-1-1 0,0 0-1,0 0 1,0 0 0,6-10 0,-4 3 64,0-1 1,0 0-1,10-23 0,-18 31-114,0 1 0,0-1-1,0 0 1,-1 0-1,0 0 1,-1 0-1,1 0 1,-1 0-1,0 0 1,-1 0-1,0 1 1,0-1-1,0 0 1,-1 0-1,0 0 1,-1 1 0,1-1-1,-1 1 1,0 0-1,-1 0 1,1 0-1,-1 0 1,-1 0-1,1 1 1,-1 0-1,-6-7 1,9 11-6,0 0 0,0-1-1,0 1 1,0 0 0,0 0 0,0 0 0,0 0 0,0 1-1,0-1 1,0 1 0,0-1 0,-1 1 0,1-1 0,0 1 0,0 0-1,-1 0 1,1 0 0,0 1 0,0-1 0,0 0 0,-1 1 0,-1 0-1,1 0 5,0 0 0,1 0-1,-1 1 1,0-1-1,1 1 1,-1-1-1,1 1 1,0 0-1,-1 0 1,1 0-1,0 0 1,0 0 0,1 1-1,-1-1 1,-2 5-1,3-7 5,1 1 0,-1 0 1,1 0-1,0 0 0,0-1 0,-1 1 0,1 0 0,0 0 0,0 0 0,0 0 0,0 0 1,0-1-1,0 1 0,0 0 0,0 0 0,0 0 0,1 0 0,-1-1 0,0 1 0,0 0 1,1 0-1,0 0 0,0 1 1,0-1 0,0 1 0,0-1 0,1 0 0,-1 1 0,0-1 0,1 0 0,-1 0 1,4 2-1,1 0 17,-1-1 1,1 0 0,0 0-1,12 3 1,-2-3 22,0-1 1,0-1 0,22-1-1,47-9 4,-81 10-37,219-32 143,-188 26-82,17-3-93,-48 9 43,0 0 0,0 0 0,0 0 0,0 0 0,0 1 0,0-1 0,0 1 0,0 0 0,0 0 0,4 2 0,-7-2 5,0-1 1,-1 1-1,1 0 0,0-1 1,0 1-1,0 0 0,0 0 1,-1 0-1,1-1 1,0 1-1,-1 0 0,1 0 1,-1 0-1,1 0 0,-1 0 1,1 0-1,-1 0 0,0 0 1,1 1-1,-1-1 1,0 0-1,0 0 0,0 0 1,0 0-1,0 0 0,0 2 1,-1 3 23,0 0 0,0-1 0,-4 12 0,5-17-40,-22 50 112,14-32-93,-11 32 0,17-43-17,0 0 1,0 1-1,0-1 1,1 1-1,0-1 0,0 1 1,1 0-1,0-1 1,0 1-1,3 12 0,-3-20 4,0 1-1,0 0 0,1-1 0,-1 1 1,0-1-1,1 1 0,-1 0 0,1-1 0,-1 1 1,0-1-1,1 1 0,-1-1 0,1 1 0,-1-1 1,1 1-1,0-1 0,-1 0 0,1 1 1,-1-1-1,1 0 0,0 1 0,-1-1 0,1 0 1,0 0-1,-1 0 0,1 0 0,0 0 0,-1 0 1,1 1-1,0-1 0,0-1 0,-1 1 1,1 0-1,0 0 0,-1 0 0,1 0 0,0 0 1,-1-1-1,1 1 0,0 0 0,0-1 1,4-2 14,0 1 0,0-1 0,0 0 0,5-4 0,3-5 22,-1 1-1,0-2 1,12-16-1,8-9 81,52-53-484,-80 87 349,-4 3 10,1 0 0,-1 0 0,1 0 0,-1 0 1,1 0-1,0 0 0,-1 0 0,1 1 0,0-1 0,0 0 0,0 1 1,-1-1-1,1 0 0,0 1 0,0-1 0,0 1 0,0-1 0,0 1 0,0 0 1,0-1-1,0 1 0,0 0 0,0 0 0,0 0 0,0 0 0,0 0 1,0 0-1,2 0 0,-2 2-1,0 0 1,0 0-1,0 1 1,-1-1-1,1 0 0,0 1 1,-1-1-1,0 1 1,1 4-1,-1-3 8,1-4-1,1 16 45,0 0 0,2-1 1,7 21-1,-10-32-42,1 1 1,0-1 0,1 0-1,-1 0 1,1 0 0,0 0 0,3 3-1,-4-5-4,0 0 0,-1-1 0,1 1 0,0-1 0,1 1-1,-1-1 1,0 0 0,0 0 0,0 0 0,1 0 0,-1 0 0,0-1-1,1 1 1,3 0 0,3-1 43,-1-1-1,1 1 0,0-1 1,-1-1-1,1 0 1,-1 0-1,0 0 1,0-1-1,0 0 1,0-1-1,0 0 1,-1 0-1,15-11 0,-7 3-21,1-1-1,-2 0 1,0-1-1,0-1 1,12-18-1,-12 11-93,-2 0-1,0-1 0,-2 0 0,8-26 0,2-1-54,-20 49 116,1 1 1,-1-1-1,0 1 0,1-1 0,-1 1 1,1 0-1,-1-1 0,1 1 0,-1-1 1,1 1-1,0 0 0,-1 0 0,1-1 1,-1 1-1,1 0 0,0 0 0,-1 0 1,1-1-1,-1 1 0,1 0 0,0 0 1,-1 0-1,1 0 0,0 0 0,-1 0 1,1 0-1,-1 1 0,1-1 0,0 0 1,-1 0-1,1 0 0,-1 1 1,1-1-1,0 1 0,21 10-17,9 9 3,49 28 177,-70-43-267,0-1 0,0 0-1,0 0 1,1-1-1,-1-1 1,19 3-1,20 0-7303,-36-1 5044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48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579 531 4064,'0'-1'169,"1"-1"0,0 1 0,-1 0-1,1-1 1,-1 1 0,1-1 0,-1 1 0,0-1 0,1 1 0,-1 0 0,0-1 0,0-1-1,0 2 9,0 0-1,0 0 0,0 0 0,0 0 0,0 0 0,0 1 0,0-1 0,1 0 0,-1 0 1,0 0-1,1 0 0,-1 0 0,0 1 0,2-2 0,-2 0 149,1 1 0,0-1-1,-1 0 1,1 1 0,-1-1 0,0 1 0,1-1-1,-1 0 1,0 1 0,0-1 0,0 0-1,0 1 1,0-1 0,-1 0 0,1 1 0,-1-3-1,0 0 145,0 0-1,-1 0 0,1 0 0,-1 0 0,-2-3 0,4 6-380,-1 0 0,1 0 0,-1 0 0,1 0 0,-1 1 0,0-1 0,1 0 0,-1 1 0,0-1 0,0 0 0,0 1 0,0-1 0,1 1 0,-1-1 0,0 1 0,0 0 0,0-1 0,0 1 0,0 0 0,0 0 0,-2-1 0,0 2 30,0-1-1,0 0 0,-1 1 1,1 0-1,0 0 0,-5 2 1,-122 59 766,95-43-680,-10 5 88,0 2-1,-60 45 1,87-57-205,1 1-1,1 1 1,0 0-1,1 1 0,1 1 1,0 0-1,2 1 1,-11 21-1,18-31-43,1 0 1,0 1-1,1-1 0,0 1 1,0-1-1,1 1 0,-1 12 1,3-21-29,0 1 0,0 0 0,0 0 0,0 0 0,0-1 0,0 1 1,1 0-1,-1 0 0,1-1 0,-1 1 0,1 0 0,0-1 0,-1 1 0,1-1 1,0 1-1,0-1 0,0 1 0,0-1 0,0 0 0,2 2 0,-1-2 7,0 0-1,0 0 1,0 0-1,0 0 1,0-1-1,0 1 1,0 0-1,0-1 0,0 0 1,0 1-1,0-1 1,0 0-1,0 0 1,0 0-1,0-1 1,0 1-1,0 0 0,0-1 1,4-1-1,9-3 62,0-1 0,0-1 0,19-11 0,46-32 32,-64 40-103,15-11 7,34-29 1,-49 36-26,-2 0 1,0-1-1,-1-1 0,13-19 1,2-11 13,-3-2 0,-1-1 0,29-89 0,-24 45 176,20-107 0,-46 184-168,-1 9 7,0 0 0,-1 0 0,0-1-1,0 1 1,-1 0 0,0 0 0,0 0 0,-1-1 0,-1-7 0,2 15-34,0 0 1,0 0-1,0-1 0,-1 1 1,1 0-1,0-1 1,0 1-1,0 0 0,0 0 1,-1-1-1,1 1 1,0 0-1,0 0 0,0 0 1,-1-1-1,1 1 1,0 0-1,0 0 0,-1 0 1,1 0-1,0 0 1,-1-1-1,1 1 0,0 0 1,0 0-1,-1 0 1,1 0-1,0 0 0,-1 0 1,1 0-1,-1 0 1,1 0-5,-1 1 0,0-1 0,0 0 1,1 0-1,-1 1 0,0-1 1,1 0-1,-1 1 0,0-1 0,1 1 1,-1-1-1,0 1 0,1-1 1,-1 2-1,-4 4 7,1 1 0,0 0 0,0 0 0,0 0 0,1 0 0,0 1 0,-2 10 0,-45 217 296,42-182-180,-1 60 0,9-85-35,0-1 0,2 1 0,2-1 0,6 30 0,-8-47-16,1 0-1,1-1 0,0 1 1,0-1-1,8 14 1,-9-19-28,-1 0 1,1-1 0,0 0 0,0 1 0,0-1 0,0 0 0,0 0-1,1-1 1,0 1 0,-1-1 0,1 1 0,0-1 0,0 0 0,0-1-1,8 3 1,-4-2 8,0-1-1,0-1 0,0 1 1,0-1-1,0-1 1,11-1-1,47-13 31,-53 12-62,45-12 80,0-2-1,67-30 0,-95 32-122,39-27 0,-46 27 74,-21 14-53,0 0 1,0 0 0,0-1-1,0 1 1,-1-1-1,1 0 1,0 1 0,1-4-1,-15 9-213,-17 9 234,-31 19 0,52-27-10,0 0 0,0 1-1,0 0 1,1 0 0,0 1-1,1 0 1,-1 0 0,-6 10 0,12-16 9,0 1 0,1-1 1,-1 0-1,0 1 1,1-1-1,-1 1 1,1-1-1,-1 1 1,1-1-1,0 1 1,0 0-1,-1-1 0,1 1 1,0-1-1,1 1 1,-1-1-1,0 1 1,0 0-1,1-1 1,-1 1-1,1-1 1,-1 1-1,1-1 0,-1 0 1,1 1-1,0-1 1,0 1-1,0-1 1,0 0-1,0 0 1,0 0-1,0 1 1,0-1-1,0 0 1,1 0-1,-1-1 0,3 3 1,1 0 36,0 0-1,0-1 1,1 1 0,-1-1-1,1 0 1,-1-1 0,1 1-1,0-1 1,7 1 0,-6-2 1,1 0 1,-1-1 0,1 0-1,-1 0 1,0 0 0,1-1 0,-1 0-1,0-1 1,0 1 0,0-1 0,0-1-1,-1 1 1,10-8 0,-7 4-30,1 0 0,-2-1 0,1-1 1,-1 1-1,-1-1 0,1 0 0,9-18 0,-15 22-9,0 0 0,0 0 0,0-1 0,0 1-1,-1-1 1,0 1 0,-1-1 0,1 0 0,-1 1-1,0-1 1,0 0 0,-1 1 0,0-1-1,-2-8 1,2 7-39,-1 0-1,0 0 1,-1 1 0,1-1-1,-1 1 1,-1 0-1,1 0 1,-1 0 0,0 0-1,0 0 1,-8-7 0,9 10-20,0 1 1,0 0 0,-1-1 0,1 1 0,-1 1 0,1-1 0,-1 0 0,1 1 0,-1 0 0,0-1-1,0 1 1,1 1 0,-1-1 0,0 1 0,0-1 0,0 1 0,0 0 0,0 1 0,0-1 0,-5 2 0,9-2 44,0 0 1,0 0 0,0 0 0,-1 0 0,1 0 0,0 0 0,0 0 0,0 0-1,-1 0 1,1 0 0,0 0 0,0 0 0,0 0 0,-1 0 0,1 0 0,0 0 0,0 0-1,0 0 1,0 1 0,0-1 0,-1 0 0,1 0 0,0 0 0,0 0 0,0 0 0,0 1-1,0-1 1,0 0 0,-1 0 0,1 0 0,0 0 0,0 1 0,0-1 0,0 0-1,0 0 1,6 5-102,12 1 97,-12-4 31,1-1 0,-1-1 0,1 0 0,-1 1 0,1-2-1,0 1 1,9-3 0,48-13 248,74-28-462,-132 42 246,1 0 0,0 1 0,0 0 0,0 0 0,0 0 0,0 1 0,0 0 0,7 1 0,-12-1-43,1 0 0,-1 1-1,0 0 1,0-1 0,-1 1 0,1 0-1,0 0 1,0 0 0,0 0-1,-1 0 1,1 1 0,0-1 0,-1 0-1,1 1 1,-1 0 0,1-1-1,-1 1 1,0 0 0,0-1 0,0 1-1,0 0 1,0 0 0,0 0-1,-1 0 1,1 0 0,0 0 0,-1 0-1,0 0 1,1 0 0,-1 4 0,0 7 26,0-1 0,-1 1 0,-1 0 0,0-1 1,0 0-1,-7 19 0,5-17-18,0 1-1,1 0 1,0 0-1,0 18 1,3-31-6,0-1 0,0 0 0,0 1 0,0-1 0,1 1 1,-1-1-1,0 0 0,1 1 0,-1-1 0,1 0 0,-1 1 0,1-1 0,-1 0 0,1 0 1,0 0-1,0 1 0,0-1 0,0 0 0,0 0 0,2 1 0,-1 0 23,0-1-1,0 0 0,0 0 1,1 0-1,-1-1 0,0 1 1,1 0-1,-1-1 0,0 0 1,1 1-1,2-1 0,4-1 58,1 1 0,-1-1 0,0-1 0,0 0-1,10-3 1,4-3-59,-1-2 0,-1 0 0,1-1-1,-2-2 1,1 0 0,-2-1 0,0 0 0,0-2-1,23-27 1,-38 39-29,15-13-268,-19 17 261,0 0 0,1-1-1,-1 1 1,0 0 0,1 0 0,-1 0 0,0 0 0,1 0 0,-1 0-1,0 0 1,1-1 0,-1 1 0,1 0 0,-1 0 0,0 0-1,1 0 1,-1 0 0,0 1 0,1-1 0,-1 0 0,0 0 0,1 0-1,-1 0 1,0 0 0,1 0 0,-1 1 0,0-1 0,0 0 0,1 0-1,-1 0 1,0 1 0,1-1 0,-1 0 0,0 0 0,0 1 0,0-1-1,1 0 1,-1 1 0,0-1 0,0 0 0,0 0 0,0 1 0,1-1-1,-1 1 1,0-1 0,0 0 0,0 1 0,0-1 0,0 0 0,0 1-1,0-1 1,0 0 0,0 1 0,0 0 0,2 14 3,0 0 17,1 0 0,1 0 0,8 25 0,-6-26 3,0 1 34,13 24 0,-17-35-8,0 0 0,1 0 0,-1-1 0,1 1-1,0-1 1,0 0 0,1 0 0,-1 0 0,0 0 0,1 0 0,4 2-1,-6-5-30,0 1-1,0-1 0,0 1 0,-1-1 0,1 0 0,0 0 1,0 1-1,0-1 0,0-1 0,0 1 0,0 0 0,0 0 1,-1-1-1,1 1 0,0-1 0,0 0 0,0 1 0,-1-1 0,3-1 1,1-1 51,1-1 1,-1 1-1,10-9 1,-9 6-69,0 0 0,0-1 0,-1 0 0,0 0 0,0 0 0,0 0 0,-1-1 0,0 0 0,-1 0 0,1 0 0,-2-1 0,1 1 0,-1 0 0,-1-1 0,2-13 0,0-11 23,-2 0 0,-1 0 1,-7-54-1,-11-28-145,17 113 99,1-1 1,0 1-1,-1 0 1,1-1-1,0 1 0,0-1 1,1 1-1,-1 0 0,0-1 1,1 1-1,0 0 0,-1-1 1,1 1-1,0 0 1,0 0-1,0-1 0,0 1 1,1 0-1,-1 0 0,0 0 1,1 0-1,0 1 0,-1-1 1,1 0-1,0 1 0,3-3 1,0 1 14,1 0 1,-1 1-1,1-1 0,-1 1 1,1 0-1,0 1 0,0-1 1,-1 1-1,1 0 0,11 0 1,2 1-39,1 1 1,21 4 0,-23-2 35,0 0 0,0 2 0,0 0 1,0 1-1,27 13 0,-33-12 61,1 0 0,-1 1 1,0 1-1,0 0 0,-1 0 0,0 1 0,16 21 0,-13-14 71,-1 1-1,-1 1 0,10 22 0,-17-32-49,-1 2 0,0-1 1,0 0-1,-1 1 0,0-1 0,-1 1 0,-1 0 0,1 13 0,-2-11 30,0 0 0,-1 0 0,-1 0 0,0 0 0,-1-1 0,-6 20 0,6-26-72,2-3-2,0 0 1,0-1 0,0 1 0,0-1-1,1 1 1,-1 5 0,1-8-21,0 0-1,0 1 1,0-1 0,0 0 0,0 0 0,0 0 0,0 0-1,0 0 1,0 1 0,0-1 0,1 0 0,-1 0-1,0 0 1,0 0 0,0 0 0,0 1 0,0-1 0,0 0-1,1 0 1,-1 0 0,0 0 0,0 0 0,0 0-1,0 0 1,0 0 0,1 0 0,-1 0 0,0 0 0,0 0-1,0 1 1,0-1 0,1 0 0,-1 0 0,0 0-1,0 0 1,0 0 0,0-1 0,1 1 0,-1 0 0,15-7 30,-5 0-23,0-1-1,-1-1 1,0 0-1,9-10 1,11-12-78,-9 10-4,-4 5 39,1-1 0,1 2-1,21-15 1,-34 27 47,0 0 0,0 0 0,0 0-1,1 1 1,-1 0 0,1 0 0,0 0 0,-1 0 0,1 1-1,0 0 1,0 0 0,0 1 0,0 0 0,0 0 0,0 0-1,0 1 1,8 1 0,-4 1 60,0 0-1,0 1 1,-1 1-1,0-1 1,14 10-1,39 33 319,-42-30-188,38 24 0,-58-41-202,56 30 196,-49-27-219,0 0 1,0-1-1,0 0 1,1 0 0,-1 0-1,10 0 1,-8-1-286,-1-1 0,1 0-1,-1 0 1,1-1 0,-1 0-1,0-1 1,1 0 0,-1 0 0,0-1-1,0 0 1,0 0 0,9-6 0,7-15-4184,3-1 1328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7:5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4 922 4992,'-1'0'131,"1"1"1,0-1-1,-1 1 0,1 0 1,0-1-1,-1 1 0,1 0 1,0-1-1,0 1 0,0 0 1,0-1-1,-1 1 0,1 0 1,0 0-1,0-1 0,0 1 1,1 0-1,-1-1 0,0 1 1,0 0-1,0-1 0,0 1 1,1 0-1,-1-1 0,0 1 1,0 0-1,1-1 0,-1 1 1,1-1-1,-1 1 1,1 0-1,-1-1 0,1 1 1,-1-1-1,1 0 0,-1 1 1,1-1-1,-1 1 0,1-1 1,0 1-1,1 0 162,0 0 1,0 0-1,0 0 1,-1-1-1,1 1 1,0 0-1,0-1 0,0 1 1,0-1-1,0 0 1,1 1-1,3-1 1,-1-2 75,1 0 1,0 0-1,0 0 1,-1 0-1,1-1 1,-1 0-1,0 0 1,0-1-1,0 1 1,0-1-1,-1 0 1,1 0-1,3-5 1,7-9 224,-1 0-1,11-19 1,-17 24-399,-1 0-1,0 0 1,-1-1 0,0 0-1,-1 0 1,-1 0 0,0-1-1,-1 1 1,0-1 0,-2 0-1,1 0 1,-2 0 0,-2-27-1,1 26-6,2-25 0,0 6-100,-1 28-68,1 1 0,0-1 0,0 1 0,1-1 0,-1 1 0,1 0 1,1-1-1,-1 1 0,1 0 0,0 0 0,1 1 0,4-7 0,-2 4 26,1-1-1,0 1 1,0 1 0,1 0 0,0 0 0,16-10 0,-15 11-39,1 1 1,1 0-1,-1 1 1,0 0-1,1 0 1,0 1 0,0 1-1,0 0 1,14-1-1,-19 2 5,0 1 0,1 0 0,-1 0-1,1 1 1,-1 0 0,0 0 0,0 0 0,1 1-1,-1 0 1,0 0 0,0 1 0,-1-1 0,1 1-1,0 0 1,-1 1 0,0 0 0,7 6 0,-4-2 20,-2 0 1,1 1 0,-1-1-1,0 2 1,-1-1 0,0 1 0,0 0-1,-1 0 1,0 0 0,-1 0-1,2 12 1,-2-8 35,-1 0-1,-1 1 1,0-1-1,-1 1 1,0-1 0,-1 1-1,-6 26 1,3-19 27,-5 42 0,8-57-88,1 0 0,0 0 0,0-1 0,1 1 0,0 0 0,0-1 0,0 1 0,1-1 0,0 1 0,6 11 0,-7-16 19,1 1 1,-1-1 0,1 1 0,0-1 0,0 0 0,0 0 0,0 0 0,1 0 0,-1 0 0,0 0 0,1-1 0,-1 1 0,1-1 0,0 0 0,4 2 0,-3-2-10,0 0-1,0 0 1,1-1 0,-1 0-1,0 0 1,0 0 0,1 0-1,-1 0 1,7-3 0,4-1-13,0-1 1,0-1 0,-1 0 0,20-13 0,-32 18-3,17-10-19,351-184 156,-363 192-152,1-1 0,-1 0 0,0-1 0,0 1 0,-1-1 0,9-9 1,-51 33-239,-10 7 137,15-10 147,-54 38 1,75-47-21,1 1 1,0 1-1,0 0 1,0 0-1,2 1 1,-1 0-1,1 0 1,-11 22 0,11-17 27,2-1 0,0 1 0,0 0 1,2 0-1,-4 21 0,6-25-1,0 0 0,1 0 0,0 0 0,1 0 0,0 0 0,0 0 0,1 0 0,5 13 0,-6-21-24,-1-1-1,1 0 1,0 1-1,1-1 0,-1 0 1,0 0-1,0 1 0,1-1 1,0 0-1,-1 0 0,1-1 1,4 4-1,-5-4 0,0-1-1,0 1 1,0-1-1,0 0 1,0 0-1,0 1 1,0-1-1,0 0 1,1 0 0,-1 0-1,0 0 1,0 0-1,0-1 1,0 1-1,0 0 1,0 0-1,0-1 1,0 1 0,1-1-1,-1 1 1,0-1-1,0 1 1,-1-1-1,1 0 1,0 1-1,0-1 1,0 0-1,0 0 1,-1 1 0,2-3-1,14-16-13,-1 0 0,-1-1-1,-1-1 1,15-32 0,-5 10-53,80-120-204,-103 162 241,0 0-1,1 0 0,-1 1 1,1-1-1,-1 0 0,1 1 1,-1-1-1,1 0 1,0 1-1,-1-1 0,1 1 1,0-1-1,-1 1 1,1-1-1,0 1 0,0 0 1,-1-1-1,1 1 0,0 0 1,0-1-1,0 1 1,0 0-1,-1 0 0,1 0 1,0 0-1,0 0 1,0 0-1,0 0 0,0 0 1,-1 0-1,1 0 0,0 1 1,1 0-1,2 1-32,-1 0 1,0 0-1,0 0 0,0 1 1,0 0-1,4 4 0,5 5 81,4 0 14,0-1 0,0 0 1,1-1-1,0-1 0,23 9 0,-32-15-14,1-1 1,-1 0 0,1 0-1,0-1 1,0 0-1,0-1 1,0 0-1,0 0 1,-1-1 0,12-2-1,12-3 40,44-15 0,-53 13-130,165-48-129,-152 46 290,-1-1 1,0-1-1,-1-3 1,37-20-1,-64 32-84,-6 2-12,0 0-1,0 1 1,1-1 0,-1 0 0,0 1-1,0-1 1,0 0 0,0 0 0,0 0-1,0 0 1,0 0 0,-1 0 0,2-2-1,-2 3-9,0 0-1,0 0 0,0-1 1,0 1-1,0 0 0,0 0 1,0 0-1,0-1 0,0 1 1,-1 0-1,1 0 0,0 0 1,0 0-1,0-1 0,0 1 1,0 0-1,-1 0 0,1 0 1,0 0-1,0 0 0,0 0 1,0-1-1,-1 1 0,1 0 1,0 0-1,0 0 1,0 0-1,-1 0 0,1 0 1,0 0-1,0 0 0,0 0 1,-1 0-1,1 0 0,0 0 1,0 0-1,0 0 0,-1 0 1,1 0-1,0 0 0,-1 0 1,-8 1-159,-7 2 107,1 0 0,-1 1 0,2 1 0,-1 1 0,-17 8 0,5-2 0,-6 2 36,0-1 51,-47 27 0,70-34-38,0 1-1,0 0 1,1 0 0,0 1-1,0 1 1,1-1 0,0 2-1,-9 12 1,11-13-5,1 0-1,0 0 1,1 0 0,-6 17 0,8-22 4,1 0-1,0 0 1,1-1 0,-1 1 0,0 0 0,1 0-1,0 0 1,0 0 0,1 0 0,-1 0 0,1 0-1,-1 0 1,1 0 0,2 5 0,-2-8 12,-1 0 0,1 0-1,-1 0 1,1 0 0,-1-1 0,1 1 0,0 0 0,-1 0 0,1-1 0,0 1-1,0-1 1,-1 1 0,1-1 0,0 1 0,0-1 0,0 1 0,0-1 0,-1 0-1,1 1 1,0-1 0,0 0 0,0 0 0,0 1 0,0-1 0,0 0 0,0 0-1,0 0 1,0 0 0,0-1 0,2 1 0,1-1 20,0 0-1,0-1 1,-1 1 0,1-1-1,4-2 1,9-5-44,-1-2-1,17-13 1,11-8-103,54-40-11,-81 57 160,-1 0-1,0-2 1,22-29-1,-24 26-50,-1-2 0,-1 0-1,11-29 1,19-73 74,26-163 82,-63 259-165,-2 1 0,-1-43 0,-2 69 17,0 0 0,0 0 0,0 0 0,0 0 0,0 0-1,0 0 1,-1 0 0,1 0 0,0 0 0,0 0 0,-1 0 0,0-1 0,1 2 8,0 0 0,-1-1 0,1 1 1,0 0-1,0 0 0,0 0 0,-1 0 1,1 0-1,0 0 0,0 0 0,0-1 1,-1 1-1,1 0 0,0 0 0,0 0 1,-1 0-1,1 0 0,0 0 0,0 0 1,-1 0-1,1 0 0,0 0 0,0 0 1,-1 0-1,1 1 0,0-1 0,0 0 1,-1 0-1,1 0 0,0 0 0,-2 2-9,0-1-1,0 1 1,0-1-1,0 1 0,0 0 1,0 0-1,-2 4 1,-3 6-1,0 0 0,0 1 0,1 0 0,1 0 1,1 0-1,-5 21 0,0-2 7,-37 150 98,38-139-25,3 1 0,-2 58 0,7-81-3,1-1 0,1 1 0,1 0 0,0-1 0,2 0 1,0 0-1,1 0 0,1 0 0,1-1 0,14 24 0,-21-41-30,0 0-1,1 0 0,-1 0 1,1 0-1,-1 0 1,1-1-1,0 1 1,0 0-1,0-1 1,0 1-1,0-1 0,0 0 1,0 0-1,1 0 1,-1 0-1,0 0 1,5 1-1,-4-2-15,0 1-1,0-1 1,0 0-1,0-1 1,1 1-1,-1 0 1,0-1 0,0 0-1,0 0 1,0 0-1,0 0 1,0 0 0,5-3-1,-2 0-21,1-1 0,-1 1 0,0-1 1,-1 0-1,1-1 0,-1 1 0,0-1 0,6-9 0,3-8 73,13-26 0,13-38-33,-37 67-326,-3 14 42,-1 14-45,-9 43 385,6-33 15,1-1-1,-2 35 0,5-40-51,0 1 0,1 0 0,0 0 0,1-1 0,1 1 0,7 23 0,-9-35-38,-1 0 0,1 1 0,0-1 0,-1 0 0,1 0 0,0 0 1,0 0-1,0 0 0,0 0 0,0 0 0,0 0 0,0-1 0,0 1 0,0 0 0,0 0 0,1-1 0,-1 1 0,0-1 0,0 1 0,1-1 0,-1 0 0,0 1 1,1-1-1,-1 0 0,0 0 0,1 0 0,-1 0 0,1 0 0,-1 0 0,0 0 0,1-1 0,-1 1 0,0 0 0,2-2 0,5-1 12,0 0 0,0-1-1,0 0 1,9-7 0,-9 6-25,133-78-184,-48 29 411,-36 21-430,-56 33 195,0-1-18,0 0 0,0 0 0,0 1 0,0-1 0,0 0 0,1 1 0,-1-1 0,0 1 0,0-1 0,1 1 0,-1-1 0,2 1 0,-3 1 30,0 0 1,0 1-1,1-1 1,-1 0-1,0 0 1,-1 0-1,1 1 1,0-1-1,0 0 1,0 0-1,-1 0 1,1 1-1,-1 0 1,0 1 33,-11 46 229,8-37-229,1 1-1,0 1 0,1-1 0,-1 16 0,3-27-20,0 1 0,0-1-1,1 0 1,-1 0 0,0 0 0,1 0-1,0 0 1,0-1 0,-1 1-1,3 3 1,-3-5-14,1 1 1,-1 0 0,1-1-1,-1 1 1,1 0-1,-1-1 1,1 1-1,-1 0 1,1-1-1,0 1 1,0-1-1,-1 0 1,1 1 0,0-1-1,-1 1 1,1-1-1,0 0 1,0 0-1,0 1 1,0-1-1,-1 0 1,1 0-1,0 0 1,0 0-1,0 0 1,0 0 0,0 0-1,6-2 11,-1 0-1,0-1 1,0 0 0,0 0 0,-1 0-1,1-1 1,-1 1 0,0-1-1,0-1 1,9-9 0,-1 0-43,-1-1 0,17-25 0,-17 18-19,-9 16 12,0 1 1,0-1 0,1 1 0,7-10 0,-5 9-36,-4 3-39,-1 6 1,0 9 31,4 21 176,-4-21-2,1 1 1,0-1 0,4 14-1,-5-24-83,0 1 0,0 0-1,0-1 1,0 1-1,1-1 1,-1 0-1,1 1 1,-1-1 0,1 0-1,0 0 1,0 0-1,0 0 1,0 0 0,0 0-1,0-1 1,1 1-1,-1-1 1,1 1 0,2 0-1,-3-1 7,0-1 0,1 0-1,-1 0 1,0 0 0,0 0-1,1 0 1,-1 0 0,0-1-1,0 1 1,1-1 0,-1 0-1,0 1 1,0-1 0,0 0 0,0 0-1,0 0 1,0-1 0,0 1-1,2-2 1,4-3-5,0-1 0,11-12 0,23-23-33,-19 20-8,-1-1 0,0-1-1,31-48 1,-37 50-24,-15 21 45,0-1 0,0 1 0,0 0 0,0 0 0,0 0-1,0 1 1,0-1 0,0 0 0,1 0 0,-1 1 0,0-1-1,0 0 1,1 1 0,-1-1 0,2 1 0,-2 0-3,-1 0 0,1 1 0,0-1 0,-1 1 0,1-1 1,-1 1-1,1-1 0,-1 1 0,1-1 0,-1 1 0,0 0 1,1-1-1,-1 1 0,0-1 0,1 1 0,-1 0 0,0-1 0,0 1 1,1 1-1,0 2-1,2 4 31,0 1 0,0 0 0,-1-1-1,-1 1 1,1 0 0,-1 0 0,-1 0 0,0 0 0,0 0 0,-1 0-1,0 0 1,0 0 0,-1 0 0,0 0 0,-1-1 0,0 1-1,0-1 1,-1 0 0,0 1 0,-1-2 0,-5 9 0,4-6 58,0-1-18,0 0 0,0 0 0,-1 0 0,-12 12 1,17-20-69,1 0 0,-1 1 0,1-1 0,-1 0 0,1 0 1,-1 0-1,0 0 0,0 0 0,1-1 0,-1 1 1,0 0-1,0-1 0,0 1 0,0-1 0,0 0 1,0 1-1,0-1 0,0 0 0,1 0 0,-1-1 1,0 1-1,0 0 0,0 0 0,0-1 0,0 1 0,0-1 1,0 0-1,1 0 0,-1 0 0,0 1 0,1-1 1,-4-3-1,1 1-17,0 0 0,1 0 0,-1-1-1,1 1 1,0-1 0,-1 0 0,2 0 0,-4-6 0,5 9 38,1 0 1,-1 0-1,1 0 0,-1 0 0,1-1 0,0 1 1,0 0-1,-1 0 0,1 0 0,0-1 0,0 1 1,0 0-1,0 0 0,1-1 0,-1 1 1,0 0-1,0 0 0,1 0 0,-1 0 0,1-1 1,-1 1-1,1 0 0,-1 0 0,1 0 0,0 0 1,0 0-1,-1 0 0,1 0 0,0 0 1,0 1-1,0-1 0,0 0 0,0 0 0,0 1 1,0-1-1,0 1 0,0-1 0,0 1 1,2-1-1,9-3 5,0 0 1,1 1-1,-1 0 0,1 1 1,-1 1-1,16 0 1,-1-1 20,271-7-57,-295 9 18,19-1-782,-1-1 1,36-8 0,-4 0-4826,-48 9 4449,0 0 0,0 0-1,0 0 1,-1-1 0,1 1 0,-1-1-1,1-1 1,-1 1 0,8-6-1,6-10-5012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51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518 359 3072,'10'-14'1398,"6"-9"5561,-16 22-6751,1 0 1,-1 1-1,0-1 0,0 0 1,1 0-1,-1 0 1,0 1-1,0-1 0,0 0 1,0 0-1,0 0 0,0 0 1,0 0-1,0 1 0,0-1 1,-1 0-1,1 0 1,0 0-1,0 1 0,-1-1 1,1 0-1,0 0 0,-1 0 1,-1-1 8,1 1 1,0 0-1,0 0 1,0 0-1,-1 0 1,1 0-1,-1 0 1,1 0-1,0 1 1,-1-1-1,-1 0 1,-2-1 14,0 1 0,0 0 1,0 0-1,0 0 0,0 1 1,-7-1-1,8 2-158,0-1 1,0 1-1,0 0 1,0 0-1,0 0 1,0 0-1,1 1 0,-7 3 1,-25 21 264,20-13-185,-128 117 1022,116-104-971,-18 16 30,5-6-141,2 1 0,-35 46 0,69-78-65,1 0 0,0 0 0,0 1 0,0-1 0,-3 11 0,5-15-15,0 1 0,1 0-1,-1 0 1,1 1 0,0-1 0,0 0-1,-1 0 1,1 0 0,1 0-1,-1 0 1,0 0 0,0 0-1,1 0 1,-1 0 0,1 0-1,0 0 1,0 0 0,-1 0 0,3 2-1,-1-1 28,1 0-1,0 0 1,0-1 0,0 1-1,0-1 1,0 0-1,1 0 1,-1 0-1,1 0 1,-1 0 0,1-1-1,0 0 1,0 0-1,-1 0 1,1 0-1,5 0 1,2 1 38,-1-2 0,0 0-1,0 0 1,0 0 0,13-4 0,-11 2-68,0 0 1,0-1-1,-1-1 1,1 0-1,-1-1 0,0 0 1,0 0-1,-1-1 1,1-1-1,-1 0 1,-1 0-1,1-1 0,14-16 1,-9 4 5,0-1-1,-2 0 1,0-1 0,-1 0 0,-1-1-1,13-43 1,9-33-49,-42 145 42,3 1-1,2-1 0,3 92 1,1-131 50,1 0 1,-1 0 0,1-1 0,1 1-1,-1 0 1,1-1 0,0 0 0,1 1 0,5 10-1,-6-15-37,-1 1 0,1-1-1,1 0 1,-1 0-1,0 1 1,0-1 0,1-1-1,-1 1 1,1 0 0,0-1-1,0 1 1,-1-1-1,1 0 1,0 0 0,0 0-1,0 0 1,0 0 0,0-1-1,0 1 1,0-1-1,0 0 1,1 0 0,-1 0-1,3-1 1,26-3 130,0-2 1,-1-1-1,37-13 0,-42 11-104,-1-1 0,-1-1 0,0-2 0,0 0 0,21-17 0,1-4-23,53-52 1,-94 80-10,1 1 1,0 0-1,0 1 1,11-7-1,-16 10-7,0 1 0,-1-1 0,1 1-1,0 0 1,0 0 0,0-1 0,-1 1 0,1 0 0,0 0-1,0 0 1,0 0 0,-1 0 0,1 0 0,0 0 0,0 0-1,0 0 1,-1 0 0,1 1 0,0-1 0,0 0-1,0 1 1,0 0 0,0 0 1,0 0-1,-1 0 0,1 0 0,0 0 0,0 0 0,-1 0 0,1 0 0,-1 0 1,1 0-1,-1 0 0,0 0 0,1 1 0,-1-1 0,0 0 0,0 0 1,0 1-1,0 1 0,0 7 56,0 1 0,-1 0 0,0-1 0,-1 1 0,0 0 0,-6 16 1,-28 62 45,21-55-261,15-34 153,0 0 0,0 0 1,0 0-1,0 0 0,0 0 0,1 1 0,-1-1 0,0 0 0,0 0 0,0 0 0,0 0 0,0 0 0,0 0 0,1 1 0,-1-1 0,0 0 0,0 0 0,0 0 0,0 0 0,0 0 0,1 0 0,-1 0 0,0 0 0,0 0 0,0 0 0,0 0 0,1 0 0,-1 0 0,0 0 0,0 0 0,0 0 0,0 0 0,1 0 0,-1 0 0,0 0 0,0 0 0,0 0 0,0 0 0,1 0 0,-1 0 0,0 0 0,0 0 0,0-1 0,11-2 107,-1-2-76,0-1-1,0 0 1,14-12-1,-14 10-62,0 0 0,18-10 0,-27 18 15,0-1 1,0 1 0,0 0 0,0-1-1,0 1 1,-1 0 0,1-1-1,0 1 1,0 0 0,0 0 0,0 0-1,0 0 1,0 0 0,0 0-1,0 0 1,0 0 0,0 0 0,0 0-1,0 0 1,0 1 0,0-1-1,1 1 1,-1 0 10,0 0-1,0 0 0,0 0 1,0 0-1,0 0 1,0 0-1,-1 0 1,1 0-1,0 1 0,-1-1 1,1 0-1,-1 0 1,1 1-1,-1 1 1,2 6 57,-1 0 1,0 0-1,-1 18 1,0-19-21,0-7-29,0 5-2,0-1 0,0 1 1,1-1-1,2 9 0,-3-13 4,0 1 0,1-1 0,-1 0 0,1 0 0,-1 0 0,1 1 1,0-1-1,-1 0 0,1 0 0,0 0 0,0 0 0,0 0 0,-1 0 0,1 0 0,0 0 0,0-1 0,1 1 0,-1 0 0,0-1 1,0 1-1,0 0 0,0-1 0,1 1 0,-1-1 0,0 0 0,3 1 0,6-1-8,0 0-1,-1-1 1,20-4 0,-18 3 1,120-24 33,-105 19-74,0-1-1,-1-1 1,27-13-1,-30 9 1,0 0 0,-1-1 0,0-1 0,-1-1 0,-1-1 0,0 0 0,-2-1 0,0-2 0,26-37 0,-34 45 26,-1-1 0,0 0-1,-1-1 1,0 0 0,5-16 0,-26 49-370,-12 22 0,-83 165 389,107-202 16,1 1 0,-1-1 0,0 0 0,1 0 0,0 0 0,0 1 0,0 6 0,0-9-19,1-1 0,0 1 1,1-1-1,-1 1 0,0-1 0,0 0 0,0 1 1,1-1-1,-1 0 0,1 1 0,-1-1 0,1 0 1,0 0-1,-1 1 0,1-1 0,0 0 0,0 0 1,0 0-1,0 0 0,0 0 0,0 0 0,0 0 0,0 0 1,0 0-1,0-1 0,1 1 0,1 1 0,0-1 11,0 0 0,0 0 0,0-1-1,1 1 1,-1 0 0,0-1 0,0 0-1,1 0 1,-1 0 0,0 0 0,0-1-1,1 1 1,-1-1 0,0 0 0,0 0-1,0 0 1,0 0 0,0 0 0,0-1-1,3-1 1,2-2-2,-1-1 1,0 0-1,0 0 1,0 0-1,9-12 0,1-3 37,0-2-1,21-41 1,20-52 20,-36 69-92,19-39-27,52-158 1,-88 228 58,-1 0 1,0 0-1,-2 0 1,2-27-1,-4 41-12,0 0 0,0 0-1,0 0 1,0 0 0,0 1-1,0-1 1,0 0 0,-1 0-1,1 0 1,-1 1 0,0-1-1,1 0 1,-1 1 0,0-1-1,0 0 1,0 1 0,-2-3-1,1 3-5,1 0 0,-1 1 0,1-1 0,-1 1 0,1-1 0,-1 1 0,1 0 0,-1 0 0,0 0 0,1 0 0,-1 0 0,1 0 0,-1 0 0,1 0 0,-1 0-1,1 1 1,-1-1 0,1 1 0,-1-1 0,1 1 0,-1 0 0,-2 1 0,-3 2-19,0 0 0,1 0 0,-1 1 0,1-1-1,0 2 1,0-1 0,-10 13 0,4-4 27,1 1-1,-13 24 1,9-8-5,1 1 1,1 0-1,-11 46 0,-45 226-755,62-256-1143,2 0-1,2 1 1,5 57 0,-1-96 1096,0 0 0,1 0 0,5 19 0,-5-22-155,1-1 0,0 1 0,0-1 0,1 0 0,0 0 0,7 9 0,23 22-3361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54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507 91 2816,'0'0'917,"2"0"-565,-1-1-42,0 1-1,1-1 1,-1 1-1,0-1 1,0 0-1,0 1 1,1-1-1,-1 0 1,0 0-1,0 1 1,0-1-1,0 0 1,-1 0-1,1 0 1,0 0-1,0-1 1,0 1-1,-1 0 1,2-2-1,-2 2-72,0-1 0,0 1 0,0 0 0,0-1 0,0 1 0,0 0 0,0-1 0,0 1 0,-1 0 0,1 0 0,0-1 0,-1 1 0,1 0 0,-1 0 0,1-1 0,-1 1-1,0 0 1,0 0 0,1 0 0,-1 0 0,0 0 0,0 0 0,-2-1 0,-1-2 95,0 0 0,-1 0 0,0 1 0,0-1 0,0 1 0,0 0 0,-1 1 0,1-1 0,-1 1 0,-9-2 0,6 2-163,0 1-1,0 0 1,1 0 0,-1 1-1,0 0 1,-16 3 0,10 0-159,0 0 1,0 2 0,1-1-1,-1 2 1,1 0-1,1 1 1,-1 0-1,-20 16 1,16-9 33,1 2-1,0 0 1,1 1-1,1 0 1,1 2 0,-22 34-1,19-22 40,1-1-1,2 2 0,-21 64 1,32-85-54,1-1 1,0 0-1,0 1 1,1-1-1,1 0 1,-1 1-1,2-1 1,0 1-1,2 12 1,-1-15-2,0 0 0,1 0 1,0 0-1,0 0 0,1-1 1,0 1-1,0-1 0,1 0 0,0 0 1,0-1-1,10 11 0,-6-8 25,0-1-1,1 0 1,0-1-1,1 0 1,-1 0 0,1-1-1,1 0 1,-1-1-1,1 0 1,0-1-1,0-1 1,0 0-1,0 0 1,1-1-1,-1-1 1,1 0-1,-1-1 1,1 0-1,14-2 1,8-6 100,-1-2 1,0-1-1,45-21 0,-44 16-90,-1-2-1,0-2 1,-1-1-1,55-46 1,-40 24-9,-2-3 0,44-54 0,-78 84-110,-10 12 39,1 0 0,-1 0 0,1 1 0,1-1 0,-1 1 0,0-1 0,1 1 0,-1 0 0,1 0 0,0 0 0,0 1 1,0 0-1,9-4 0,-11 6 10,0 0 1,-1 0 0,1 0 0,0 0 0,0 0 0,-1 1 0,1-1 0,0 1-1,-1-1 1,1 1 0,0 0 0,-1 0 0,1-1 0,-1 1 0,1 0 0,-1 0 0,0 0-1,1 1 1,-1-1 0,0 0 0,0 0 0,0 1 0,0-1 0,0 1 0,1 1-1,4 5-18,-1 1-1,-1 0 1,5 10-1,62 155 352,-66-160 141,-8-17 445,-11-18-115,4 3-787,-1-2-50,-14-19-1,22 35-29,0-1 0,-1 1 0,1 1 0,-1-1-1,0 0 1,0 1 0,0 0 0,-1 0-1,1 0 1,-5-2 0,6 4 32,1 0 0,-1 1-1,1-1 1,0 1 0,-1 0 0,1 0 0,-1 0 0,1 0 0,-1 0-1,1 0 1,-1 1 0,1-1 0,0 1 0,-1 0 0,1-1-1,0 1 1,-1 0 0,1 1 0,0-1 0,-4 3 0,-4 3-35,1 1 0,0 0 0,-8 9 0,8-7 35,-11 9-39,-28 40 0,41-49 81,0 0-1,1 0 1,0 1 0,1 0 0,1 0-1,-6 18 1,9-26-7,1 0 0,-1 1 0,1-1 0,0 0 0,0 1 0,0-1 0,0 0 0,0 1 0,1-1 0,0 0 0,-1 0 0,1 0 0,0 1 0,1-1 0,1 4 0,0-2 24,0-1-1,0 1 0,1-1 1,-1 0-1,1 0 0,0 0 1,0-1-1,0 0 0,6 4 1,-4-3 34,0 0 0,1-1 1,-1 0-1,1 0 1,0 0-1,0-1 1,0 0-1,0-1 0,0 1 1,1-1-1,-1-1 1,0 1-1,1-1 0,10-2 1,-11 1-5,0 0 1,-1-1-1,1 0 1,-1-1-1,1 1 1,-1-1-1,0 0 1,0-1-1,-1 0 0,1 0 1,-1 0-1,1 0 1,-1-1-1,-1 0 1,1 0-1,5-7 1,3-10-30,-1 0 0,0-1 1,13-40-1,-11 22-48,10-59 0,-21 78-93,-2 11-510,0 24 230,-3 51 232,1 44 157,2-95 60,1 0-1,0 0 1,0 0 0,2-1-1,-1 1 1,8 16 0,-9-26-9,0 1 0,0 0 0,1-1 0,-1 1 0,1-1 0,0 0 0,0 0 0,0 0 0,0 0 0,0 0 0,1-1 0,-1 1 0,1-1 0,0 0 0,-1 0 0,1 0 0,0-1 0,0 1 0,0-1 0,1 0 0,-1 0 0,0-1 0,0 1 0,0-1 0,1 0 0,-1 0 0,0 0 0,8-2 0,2 0 30,0-1 0,-1 0 0,1-1-1,-1-1 1,0 0 0,0-1 0,0 0-1,-1-1 1,0-1 0,18-14 0,-15 7-48,0-2 1,-1 1-1,-1-2 1,0 0 0,14-28-1,44-107-22,-52 110-63,4-11-183,-22 53 224,-1 0 1,1 1-1,-1-1 1,1 0-1,-1 0 1,1 1-1,-1-1 1,1 0-1,0 1 1,-1-1-1,1 1 1,1-2-1,-2 2 18,1 0-1,-1 0 1,0 0-1,0 0 1,1 0-1,-1 0 0,0 0 1,0 0-1,1 0 1,-1 0-1,0 0 1,1 0-1,-1 0 1,0 0-1,0 0 1,1 0-1,-1 0 1,0 0-1,0 1 1,0-1-1,1 0 1,-1 0-1,0 0 1,0 0-1,1 0 1,-1 1-1,0-1 1,0 0-1,0 0 1,0 0-1,1 1 1,-1-1-1,0 0 1,0 0-1,0 0 1,0 1-1,0-1 1,2 6-11,-1 1 0,-1-1 0,1 0 0,-1 0 0,0 1 0,-2 8 0,2-6 21,-5 59 55,-3 64-12,8-111-33,6 41-1,-5-54-2,1 0 1,0-1-1,0 1 0,1-1 0,0 1 0,0-1 0,1 0 0,5 9 0,-8-15-1,0 0 0,-1 0 0,1-1 0,0 1 0,-1 0 0,1 0 0,0-1-1,0 1 1,-1 0 0,1-1 0,0 1 0,0-1 0,0 1 0,0-1 0,0 0 0,0 1 0,0-1 0,0 0 0,0 0 0,0 0 0,0 0 0,0 1 0,0-1 0,0-1 0,0 1 0,0 0 0,0 0 0,0 0 0,0 0-1,0-1 1,0 1 0,0 0 0,0-1 0,0 1 0,0-1 0,1-1 0,2-1 44,1 0 0,-1 0 0,-1-1 0,1 0 0,5-7 0,5-9-52,-1-1-1,-1 0 1,17-41 0,-17 34-273,23-38 0,-35 65 262,1 0 0,-1 0 0,1 0 1,0 0-1,-1 0 0,1 0 0,0 1 0,-1-1 1,1 0-1,0 1 0,0-1 0,-1 0 0,1 1 1,0-1-1,0 1 0,0-1 0,2 0 0,-3 1-1,1 0 0,-1 1-1,1-1 1,-1 0 0,1 0-1,-1 0 1,1 0 0,-1 1-1,1-1 1,-1 0 0,0 0-1,1 1 1,-1-1 0,1 0-1,-1 1 1,0-1 0,1 0-1,-1 1 1,0-1 0,1 1-1,-1-1 1,0 1 0,0-1-1,1 1 1,1 6-51,1 0-1,-1-1 1,-1 1 0,2 8-1,-1-5 68,2 12 30,-1-4 110,10 28 1,-12-42-106,0-1 1,1 1-1,0 0 1,0 0 0,0-1-1,0 1 1,0-1-1,1 0 1,-1 0 0,1 1-1,0-2 1,6 6 0,-6-6-17,-1-1 0,1 0 1,0 0-1,-1 0 1,1-1-1,0 1 0,0-1 1,-1 1-1,1-1 1,0 0-1,0 0 1,0 0-1,0 0 0,-1-1 1,1 1-1,0-1 1,0 0-1,-1 0 1,5-1-1,2-2 33,1-1-1,-1 0 1,16-10-1,-14 5-27,1 1 0,-1-1 0,0-1 1,-1 1-1,17-25 0,34-66 11,-38 61-74,2-3-1,93-146-247,-116 186 264,0 0 0,1 0 0,-1 1 0,0-1 0,1 1 0,0 0 0,-1 0 0,5-3-1,-6 5 11,-1 0-1,1-1 1,0 1-1,0 0 0,-1 0 1,1 0-1,0-1 0,0 1 1,0 0-1,-1 0 0,1 0 1,0 0-1,0 0 1,0 1-1,-1-1 0,1 0 1,0 0-1,0 0 0,-1 1 1,1-1-1,0 0 0,0 1 1,-1-1-1,1 1 1,0-1-1,-1 0 0,1 1 1,-1 0-1,1-1 0,-1 1 1,1-1-1,-1 1 0,1 0 1,-1-1-1,1 1 1,-1 0-1,0-1 0,1 1 1,-1 0-1,0 0 0,0-1 1,0 1-1,1 1 0,3 14-10,-1 0 0,0 0 0,-1 1 0,0-1 0,-1 19 0,-1-14-17,0-15 30,1 134 250,-2-121-191,-1-1-1,-1 1 1,0-1 0,-1 0 0,-10 26-1,12-40-33,0 1 0,0-1 0,-1 0 0,1 1 0,-1-1-1,0-1 1,0 1 0,0 0 0,-1-1 0,-6 7 0,8-9-33,0 0 0,0 0 1,0 1-1,-1-1 1,1-1-1,0 1 0,0 0 1,-1 0-1,1-1 0,0 0 1,-1 1-1,1-1 1,-1 0-1,1 0 0,0 0 1,-1 0-1,1-1 0,-1 1 1,1-1-1,0 1 1,-1-1-1,1 0 0,0 0 1,-2-1-1,2 1 5,-18-11-146,19 11 133,0 1 0,0-1 0,0 0 0,0 1-1,1-1 1,-1 0 0,0 0 0,1 0 0,-1 1 0,1-1-1,-1 0 1,1 0 0,-1 0 0,1 0 0,-1 0-1,1 0 1,0 0 0,-1-2 0,1 3 12,1-1 0,-1 1 0,0 0 0,0 0 0,0 0 0,0 0 0,0 0 0,1 0 0,-1-1 0,0 1 0,0 0 0,0 0 0,0 0 0,1 0 0,-1 0 0,0 0 0,0 0 0,0 0 1,0 0-1,1 0 0,-1 0 0,0 0 0,0 0 0,0 0 0,1 0 0,-1 0 0,0 0 0,0 0 0,0 0 0,0 0 0,1 0 0,-1 0 0,0 0 0,0 1 0,0-1 0,0 0 0,0 0 0,1 0 0,-1 0 0,0 0 0,0 0 0,0 1 0,10 4-83,-9-4 72,6 3 46,0 0-1,0 0 1,1-1-1,-1 0 1,1 0-1,0-1 1,0 0-1,0-1 1,0 1-1,0-2 1,0 1-1,0-1 1,0 0-1,0-1 1,0 1-1,0-2 1,0 1 0,0-1-1,0 0 1,-1-1-1,1 0 1,9-5-1,3-5 56,0-1 0,-1-1-1,0-1 1,-2 0 0,27-31 0,-13 7-24,45-73 1,-62 87 30,-1 1-1,14-42 1,-25 62-77,0 0 0,-1-1 0,0 1-1,0-1 1,0 0 0,-1 1 0,1-1 0,-2 1 0,1-1-1,-1 0 1,1 1 0,-1-1 0,-1 1 0,1-1 0,-1 1-1,0 0 1,0-1 0,-1 1 0,0 0 0,1 0-1,-2 1 1,1-1 0,0 1 0,-1 0 0,0-1 0,-5-3-1,7 6-26,-1 1-1,1 0 0,0-1 0,-1 1 0,1 0 0,0 0 0,-1 1 1,1-1-1,-1 0 0,1 1 0,-1-1 0,0 1 0,1 0 0,-1 0 1,1 0-1,-1 0 0,0 1 0,1-1 0,-1 1 0,1-1 0,-1 1 1,1 0-1,-1 0 0,1 0 0,0 0 0,-1 0 0,1 1 0,0-1 1,0 1-1,-3 2 0,0 1 19,0-1 0,0 1 0,0 0 0,1 0 0,0 1 1,0-1-1,0 1 0,1 0 0,0 0 0,-4 8 0,3 3 67,0 0 1,1-1-1,1 1 0,0 1 0,1-1 1,1 0-1,1 0 0,1 0 0,0 0 1,9 33-1,-9-40-57,2 0 0,0 0 0,0-1 0,0 1 0,1-1 0,1 0 0,-1 0 0,2-1 0,-1 0 1,1 0-1,0-1 0,1 1 0,-1-1 0,1-1 0,1 0 0,-1 0 0,1 0 0,0-1 0,1-1 0,-1 0 0,1 0 1,0 0-1,0-1 0,0-1 0,0 0 0,0 0 0,1-1 0,18 0 0,-21-1-163,0-1-1,1 0 1,-1 0 0,0-1-1,0 0 1,0 0-1,-1 0 1,1-1 0,0-1-1,-1 1 1,0-1-1,0-1 1,0 1 0,0-1-1,-1 0 1,7-7-1,4-7-2206,-1 0 0,0-1 0,-2-1 0,22-42 0,-8 10-1458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0:56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44 934 4576,'-12'22'1676,"8"-15"393,0 1 0,0-1 0,-7 8 0,11-15-1969,0 0 0,-1 0 0,1 0 0,0 0 0,0 0 0,-1 0 0,1 0 0,0 0 1,0 0-1,-1 0 0,1 0 0,0 0 0,0 0 0,-1 0 0,1 0 0,0 0 0,0-1 1,-1 1-1,1 0 0,0 0 0,0 0 0,-1 0 0,1 0 0,0 0 0,0-1 0,0 1 0,-1 0 1,1 0-1,0 0 0,0-1 0,0 1 0,0 0 0,0 0 0,-1-1 0,1 1 0,0 0 1,0 0-1,0-1 0,0 1 0,0 0 0,0 0 0,0-1 0,0 1 0,0 0 0,0 0 1,0-1-1,0 1 0,3-14 774,12-66 790,-6 47-1527,1 0-1,1 1 1,2 0-1,30-54 1,-27 62-76,1 0 1,33-34-1,44-33 147,-85 82-195,211-177 889,-214 181-800,1 1 0,-1-1 0,1 2 0,0-1 0,12-4 0,-17 7-73,-1 0 0,1 1 0,0-1-1,-1 1 1,1-1 0,0 1 0,0 0-1,0 0 1,-1 0 0,1 0 0,0 0-1,0 0 1,0 1 0,-1-1 0,1 0-1,0 1 1,-1 0 0,1-1 0,0 1-1,-1 0 1,1 0 0,-1 0 0,1 0-1,-1 0 1,1 0 0,-1 0 0,0 0-1,1 1 1,-1-1 0,1 2 0,3 7 95,0 0 0,-1 0 0,-1 0 1,0 0-1,0 1 0,-1-1 0,2 20 1,-4-28-117,4 27 89,-3 0 0,-1 40 0,-12 58 25,10-104-97,-24 149 110,3-25 353,22-134-283,7-32 92,40-146-270,-43 156-38,8-27-27,2 0 1,2 1 0,21-36 0,-24 49 1,2 1 0,1 0 1,0 1-1,2 1 1,28-27-1,-38 40 17,0 1 0,0-1 0,1 1 0,-1 1 0,11-6 1,-14 9 20,-1-1 1,1 1 0,0 0 0,0 0-1,0 0 1,-1 0 0,1 1 0,0 0 0,0 0-1,0 0 1,0 0 0,0 0 0,8 2-1,-11-1 13,1 0 0,-1-1 0,1 1 0,-1 0 0,1 0 0,-1 0 0,1 0 0,-1 0 0,0 0-1,0 1 1,1-1 0,-1 0 0,0 1 0,0-1 0,0 1 0,-1-1 0,1 1 0,0-1 0,0 1-1,-1-1 1,1 1 0,-1 0 0,1 0 0,-1-1 0,0 1 0,0 0 0,0-1 0,0 3 0,0 6 41,-1 0 1,1-1 0,-5 18 0,4-21-50,-23 92 71,-2 18-44,26-116-34,-1 4 12,0-1 0,1 1-1,-1-1 1,1 1 0,0-1-1,1 7 1,-1-10-11,0 0 1,0 0-1,0 0 1,0 1-1,0-1 0,0 0 1,0 0-1,1 0 1,-1 0-1,0 0 1,0 0-1,0 1 0,0-1 1,0 0-1,1 0 1,-1 0-1,0 0 1,0 0-1,0 0 0,0 0 1,1 0-1,-1 0 1,0 0-1,0 0 0,0 0 1,1 0-1,-1 0 1,0 0-1,0 0 1,0 0-1,0 0 0,1 0 1,-1 0-1,0 0 1,0 0-1,0 0 0,0 0 1,0 0-1,1-1 1,-1 1-1,0 0 1,0 0-1,0 0 0,16-15 42,13-18-3,43-47-11,166-119-370,-235 196 337,0 1 1,0 0-1,1 0 1,-1 0-1,0 1 1,1-1-1,-1 1 1,1 0-1,0 0 1,-1 0-1,7-1 1,-8 3 6,-1-1 1,1 0-1,-1 0 1,0 0-1,1 1 0,-1-1 1,1 0-1,-1 1 1,0-1-1,1 1 1,-1 0-1,0 0 0,0-1 1,1 1-1,-1 0 1,0 0-1,0 0 1,0 0-1,0 0 0,0 0 1,0 0-1,-1 1 1,1-1-1,0 0 1,0 0-1,-1 1 1,1-1-1,-1 0 0,1 1 1,-1-1-1,0 1 1,0-1-1,1 3 0,2 21 66,-1 1 0,-1-1 0,-2 1 0,-5 46-1,2-39-51,1 1 0,3 37 0,0-66 8,1 1 0,0 0 1,0-1-1,0 1 0,0 0 0,4 8 0,-5-14-22,0 0-1,0 1 1,0-1 0,0 0-1,0 0 1,0 1-1,0-1 1,1 0 0,-1 1-1,0-1 1,0 0 0,0 0-1,0 1 1,0-1-1,1 0 1,-1 0 0,0 0-1,0 1 1,0-1 0,1 0-1,-1 0 1,0 0-1,0 0 1,1 1 0,-1-1-1,0 0 1,0 0 0,1 0-1,-1 0 1,0 0-1,1 0 1,-1 0 0,0 0-1,0 0 1,1 0 0,-1 0-1,0 0 1,1 0-1,-1 0 1,0 0 0,0 0-1,1 0 1,-1 0 0,0 0-1,1 0 1,-1 0-1,0-1 1,0 1 0,1 0-1,-1 0 1,0 0 0,0 0-1,0-1 1,1 1-1,12-21 45,-7 10-35,16-26-99,3 2 1,0 1 0,2 1-1,57-54 1,74-57-58,-147 134 164,-8 7-14,1 0 0,0 0 0,-1 0 0,0 0 0,0-1 0,0 1 0,0-1 0,2-5 0,-5 9-4,1 0-1,-1 0 0,0 0 0,0 0 0,0 0 0,0 0 0,0 0 0,-1 0 0,1 0 0,0-1 0,0 1 1,0 0-1,0 0 0,0 0 0,0 0 0,0 0 0,0 0 0,0 0 0,0 0 0,0 0 0,0 0 0,0 0 1,0 0-1,0 0 0,0 0 0,0 0 0,0-1 0,0 1 0,0 0 0,0 0 0,-1 0 0,1 0 0,0 0 1,0 0-1,0 0 0,0 0 0,0 0 0,0 0 0,0 0 0,0 0 0,0 0 0,0 0 0,0 0 0,0 0 0,-1 0 1,1 0-1,0 0 0,0 0 0,0 0 0,0 0 0,0 0 0,0 0 0,0 0 0,0 1 0,0-1 0,0 0 1,-9 2-46,-8 5-119,7 0 126,0 0-1,0 0 0,1 1 0,1 0 0,-15 17 0,20-22 41,-4 6 24,0 0-1,1 0 0,0 1 0,0 0 0,1 1 0,0-1 0,1 1 0,1 0 0,-4 13 0,4-10-10,1 0-1,0 0 0,0 1 1,2-1-1,-1 0 0,5 28 0,-3-37-9,0 0 1,0 0-1,1 0 0,-1 0 0,1 0 0,0 0 0,1-1 0,-1 1 0,1-1 0,0 0 0,0 1 0,0-1 0,8 6 0,-8-7 2,0-1 0,0 0-1,0 0 1,0 0 0,0-1 0,1 1-1,-1-1 1,0 0 0,1 1 0,-1-2-1,1 1 1,0 0 0,-1-1 0,1 1 0,-1-1-1,1 0 1,0 0 0,-1-1 0,8-1-1,-3 0 24,0-1-1,0 0 0,0-1 1,0 0-1,-1 0 0,1-1 0,-1 0 1,0 0-1,-1 0 0,1-1 1,-1 0-1,0 0 0,5-9 0,4-5 64,-1 0 0,-1-1 0,14-30 0,-21 38-103,0 0 0,-1-1-1,-1 1 1,0-1 0,0 0-1,-2 0 1,3-20 0,-5 30 6,0 0 1,0 0 0,0 0-1,-1 0 1,1 1 0,-1-1-1,0 0 1,0 0 0,0 0-1,-1 1 1,1-1 0,-1 1-1,0-1 1,0 1 0,0 0-1,0-1 1,-1 1 0,1 0-1,-1 1 1,0-1 0,0 0-1,0 1 1,0 0 0,0-1-1,0 1 1,-1 0 0,1 1-1,-1-1 1,1 1 0,-1-1-1,-5 0 1,6 2-33,-1-1 0,0 1 0,0 1 0,0-1 0,0 0 0,1 1 0,-1 0 0,0 0 0,0 0 0,1 0 1,-1 1-1,1-1 0,-1 1 0,1 0 0,0 0 0,0 0 0,-4 3 0,7-5 35,0 1-1,-1-1 1,1 0 0,0 0 0,0 0 0,0 0-1,-1 1 1,1-1 0,0 0 0,0 0 0,0 0 0,-1 1-1,1-1 1,0 0 0,0 0 0,0 1 0,0-1-1,0 0 1,0 1 0,0-1 0,0 0 0,-1 0 0,1 1-1,0-1 1,0 0 0,0 0 0,0 1 0,0-1-1,0 0 1,1 1 0,-1-1 0,0 0 0,0 0-1,0 1 1,0-1 0,0 0 0,0 0 0,0 1 0,1-1-1,-1 1 1,14 3-8,19-4-72,-33 0 80,12-1 18,0 0 0,0 0 0,-1-2 1,1 1-1,-1-1 0,0-1 0,0 0 1,0 0-1,0-1 0,-1-1 0,13-8 0,5-10 8,31-33-1,-9 8-65,-32 32 74,11-11-34,52-37 0,-72 58 29,1 1-1,0 0 0,1 0 1,0 1-1,0 1 1,0 0-1,0 0 1,0 1-1,1 0 0,12 0 1,-18 3 1,-1 0 0,0 0 0,0 1 0,0 0 0,0 0 0,0 0 0,0 1 0,0 0 0,0 0 0,-1 0 0,1 0 1,-1 1-1,1 0 0,-1 0 0,0 0 0,0 0 0,0 1 0,4 5 0,4 4 94,-1 0-1,-1 1 1,-1 0-1,10 19 1,12 26-30,23 42 175,-47-89-285,1 0 0,1-1 0,17 18 0,-21-24 125,-4-3-112,1 0 0,0 0-1,-1 0 1,1-1 0,0 1-1,0-1 1,0 1-1,0-1 1,1 0 0,-1 0-1,3 1 1,-2-1 7,0-1 1,1 1-1,-1-1 1,0 0-1,0 0 1,0 0-1,1 0 0,-1-1 1,0 1-1,0-1 1,0 0-1,6-2 0,2-2-29,-1 0 0,13-9-1,8-4-40,-18 12 57,0 0 1,-1 0-1,0-2 1,0 1 0,0-1-1,-1-1 1,-1 0-1,0-1 1,0 0-1,0-1 1,7-11-1,-8 8-9,0 0 1,-1-1-1,0 0 0,-2-1 0,0 1 0,0-1 0,-2-1 0,0 1 0,-1 0 0,3-34 0,-6 45 15,-1 0-1,1 0 1,-1 0 0,0 1-1,0-1 1,0 0 0,-4-9-1,4 13 2,0-1-1,0 0 0,0 0 1,0 1-1,0-1 0,0 1 1,0-1-1,-1 1 0,1-1 1,0 1-1,-1 0 0,1 0 1,-1 0-1,0 0 0,1 0 1,-1 0-1,0 0 0,0 0 1,1 0-1,-1 1 0,-4-1 1,5 1-3,-1 0 1,0 0-1,0 0 1,1 0 0,-1 0-1,0 0 1,0 1-1,1-1 1,-1 1 0,0 0-1,1-1 1,-1 1-1,1 0 1,-1 0-1,1 0 1,-1 0 0,1 0-1,-1 0 1,1 0-1,-2 3 1,-2 2-8,0 1 1,1-1 0,-6 11-1,10-16 12,-10 17 88,2 1 0,0-1 0,1 2 0,1-1 0,0 1 0,2 0 0,0 0 0,2 0 0,-1 34 0,3-48-80,1 0-1,0 0 0,0 0 1,1 0-1,0 0 1,0-1-1,0 1 1,1-1-1,-1 1 1,1-1-1,1 0 0,-1 0 1,1 0-1,0-1 1,0 1-1,0-1 1,0 0-1,1 0 1,0 0-1,0-1 1,0 1-1,0-1 0,8 3 1,0-1-18,0 0 0,1 0 1,0-1-1,0-1 0,0 0 0,0-1 0,0-1 1,25 0-1,-17-2-600,0-1 0,0 0 0,0-2 1,0-1-1,24-7 0,-37 8-88,-1 0 0,1 0 0,-1-1-1,0 0 1,-1-1 0,1 1 0,-1-1 0,0-1 0,-1 1-1,7-9 1,-2 1-1896,-1-1-1,0-1 1,15-31-1,5-19-2194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00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1345 5632,'-21'8'6167,"28"-10"-3410,13-6-402,-10 1-1982,1-1-1,-1-1 1,-1 1-1,0-1 1,9-11-1,36-54 306,-36 48-407,129-178 684,10-15 848,-147 206-1447,-8 10-7,-3 5-10,-13 24-114,-10 35-118,2 1-1,3 0 1,-19 122 0,36-175-104,1 0 0,1 1 1,0-1-1,0 0 1,0 1-1,1-1 0,1 0 1,3 14-1,-4-19 3,1 0 0,0 0-1,-1 0 1,1 0-1,1-1 1,-1 1 0,0-1-1,1 1 1,0-1 0,0 0-1,0 0 1,0 0 0,0-1-1,1 1 1,-1-1-1,1 1 1,0-1 0,0 0-1,-1-1 1,1 1 0,5 1-1,3-1 46,0 0 0,0 0 0,0-1 0,0 0-1,0-1 1,1-1 0,-1 0 0,0 0 0,0-1 0,0-1 0,0 0-1,-1 0 1,1-1 0,20-11 0,-13 4-30,0-2 1,-1 0 0,0 0-1,-1-2 1,-1 0-1,18-21 1,79-113 103,-61 77-124,-2 11-118,-64 94-88,1 0 1,-8 42 0,0 20 222,19-83 12,1 0 1,1-1-1,0 1 0,0 0 0,1 0 0,3 13 0,-3-22-15,-1 1-1,1-1 1,1 0-1,-1 0 1,0 0 0,1 0-1,0-1 1,0 1 0,-1 0-1,1-1 1,1 1 0,-1-1-1,0 0 1,3 3 0,0-2 12,-1-1 1,0 1 0,1-1 0,-1 0 0,1 0 0,0 0 0,-1-1-1,8 2 1,0-1 67,0-1-1,0 0 0,1-1 1,-1 0-1,0-1 0,19-4 1,-23 4-40,0 0 0,1-1 1,-1 0-1,0-1 1,-1 0-1,1 0 1,0-1-1,-1 0 1,12-8-1,-13 6-29,0 0 0,0-1 0,0 0-1,-1 0 1,0 0 0,-1-1 0,1 0 0,-2 0 0,1 0-1,-1 0 1,0-1 0,-1 1 0,1-1 0,-2 0 0,2-9-1,-2 11-20,-1 0 0,1 0 0,-1 0 0,-1-1 0,1 1 0,-1 0 0,0 0 0,-1 0 0,0 0 0,0 0-1,0 0 1,-1 0 0,0 0 0,0 1 0,-1 0 0,0 0 0,0 0 0,-8-9 0,8 11-48,-1 0-1,0 1 1,1 0 0,-1 0 0,0 1 0,-1 0-1,1-1 1,0 2 0,-1-1 0,1 0-1,-1 1 1,1 0 0,-1 1 0,1-1 0,-1 1-1,0 0 1,1 0 0,-1 1 0,-6 1-1,1 0-1,1 0-1,-1 1 0,1 0 0,0 1 0,0 0 1,0 1-1,1 0 0,-1 0 0,-8 8 0,4-7-121,12-6-74,12-3 89,74-32 456,-17 6-464,-27 12 119,2 3 0,0 1-1,72-12 1,-110 24 79,1 1 0,0-1 1,0 1-1,0 1 0,0-1 0,0 0 0,0 1 1,0 0-1,-1 1 0,1-1 0,0 1 1,-1-1-1,1 1 0,-1 1 0,0-1 0,1 1 1,-1 0-1,-1-1 0,1 2 0,0-1 1,-1 0-1,1 1 0,-1 0 0,0 0 0,0 0 1,0 0-1,-1 0 0,0 0 0,3 8 1,0-1 68,-2 0 1,0 1-1,0 0 0,-1 0 1,0 0-1,-1 0 1,0 0-1,-1 0 1,-1 0-1,-2 18 1,-3 2-81,-2 0 0,-17 49 0,23-69-41,3-7 38,3-7 9,53-75-146,9-10-114,-58 77 209,1 1 1,0 0-1,1 0 0,0 1 1,0 1-1,16-9 0,-23 14 22,-1 1 0,1 0 0,0 0 0,-1 0-1,1 0 1,0 0 0,0 0 0,-1 1 0,1-1 0,0 1 0,0 0-1,0 0 1,0 0 0,0 0 0,-1 1 0,1-1 0,5 2-1,-5 0 9,0-1-1,0 1 0,0 0 0,0 0 0,0 0 0,0 0 0,-1 1 0,1-1 0,-1 1 0,1-1 0,-1 1 0,0 0 0,0 0 0,2 4 0,4 9 114,-1 0 1,9 30 0,8 18 164,-20-57-261,-1 0 1,2 0 0,-1 0-1,1 0 1,0-1 0,8 9-1,-9-11-21,-1-1-1,1 0 0,0 0 0,0 0 0,0-1 0,1 1 1,-1-1-1,0 0 0,1 0 0,0 0 0,-1-1 1,1 0-1,0 0 0,0 0 0,0 0 0,-1-1 0,1 0 1,0 0-1,0 0 0,0 0 0,0-1 0,0 0 0,0 0 1,-1 0-1,1-1 0,0 1 0,-1-1 0,9-5 0,-3-1 47,0 0 0,0-1 0,-1-1 0,0 1 0,-1-2 0,0 1 0,10-18 0,8-17-117,39-89-1,-10 15-22,-35 75 1,-15 36 36,-3 10-52,-3 17-11,-38 320 438,38-333-342,1 0 2,-1 1 0,1 0 0,0 0 0,1 7 0,-1-13 20,0 0 1,0 0-1,0 0 1,1-1 0,-1 1-1,0 0 1,0 0 0,1 0-1,-1-1 1,0 1-1,1 0 1,-1 0 0,0-1-1,1 1 1,0 0 0,-1-1-1,1 1 1,-1-1-1,1 1 1,0-1 0,-1 1-1,1-1 1,0 1 0,-1-1-1,1 1 1,0-1-1,0 0 1,-1 1 0,1-1-1,0 0 1,0 0 0,0 0-1,-1 0 1,1 0-1,0 0 1,0 0 0,0 0-1,0 0 1,-1 0 0,1 0-1,1 0 1,16-6 27,0-1 0,-1-1 0,0 0 0,0-2 0,21-14 0,-20 12-105,204-145-121,-214 151 174,17-12-43,-24 17 59,1 1 1,-1-1-1,0 0 0,1 1 0,-1-1 0,0 1 0,1 0 1,-1-1-1,1 1 0,-1 0 0,0 0 0,1 0 0,-1 0 0,1 0 1,-1 0-1,1 1 0,1-1 0,-2 1 5,0 0 0,-1-1 1,1 1-1,0 0 0,0-1 0,0 1 0,-1 0 0,1 0 0,0 0 1,-1 0-1,1 0 0,-1-1 0,1 1 0,-1 0 0,0 0 0,1 0 1,-1 0-1,0 0 0,0 1 0,1-1 0,-1 0 0,0 0 0,0 0 1,0 2-1,-1 2 21,1 0-1,0 0 1,-1 0 0,-2 7-1,-1 0-2,0 0 0,-1 0-1,-1 0 1,0-1-1,-1 0 1,0 0 0,0 0-1,-17 16 1,-6 3-45,-45 35-1,15-15-165,54-44 118,-1-1 0,1 2 0,-9 12 0,14-19 55,1 0 0,0 1 0,-1-1 0,1 1 1,0-1-1,0 1 0,-1-1 0,1 1 0,0-1 0,0 1 0,0-1 0,0 1 0,0-1 0,-1 1 0,1-1 0,0 1 1,0 0-1,0-1 0,1 1 0,-1-1 0,0 1 0,0-1 0,0 1 0,0-1 0,1 2 0,-1-2 5,1 1 1,0 0-1,-1-1 0,1 1 0,0-1 0,0 1 0,-1-1 1,1 1-1,0-1 0,0 1 0,0-1 0,0 0 0,1 1 1,6 1 21,-1-1-1,0 0 1,10-1 0,-9 1-9,10 0-11,0 1 0,-1 1-1,1 0 1,29 11 0,-41-12 11,-1 1 0,0-1-1,1 1 1,-1 0 0,0 1-1,0-1 1,-1 1 0,1 0-1,-1 0 1,0 0 0,0 1 0,0-1-1,-1 1 1,1 0 0,-1 0-1,0 0 1,-1 1 0,3 5-1,-1 2 22,0-1-1,-2 1 1,1-1 0,-2 1-1,0 0 1,0 0-1,-1 0 1,-1-1-1,0 1 1,0 0-1,-2 0 1,1-1-1,-2 1 1,0-1-1,0 0 1,-1 0-1,0-1 1,-1 1-1,-1-1 1,0 0-1,0-1 1,-1 0-1,0 0 1,-1 0-1,0-1 1,0-1-1,-1 1 1,0-1-1,-22 12 1,6-7 21,-1 0 0,-40 12 0,52-20-124,-1-1 0,1 0 0,-1-1 0,1-1 0,-1-1 0,-26 0 0,37-2 24,-1 0 0,1 1-1,0-2 1,-1 1 0,1-1-1,-6-2 1,9 3 31,-1 0-1,1-1 0,0 1 1,-1-1-1,1 1 1,0-1-1,0 0 0,0 0 1,0 0-1,1 0 1,-1 0-1,0-1 1,1 1-1,0 0 0,-2-4 1,1 0-21,0-1-1,0 1 1,1-1 0,0 1 0,0-1 0,1 0-1,-1 1 1,2-1 0,1-12 0,0 5 10,1 0 0,0 1 1,10-24-1,-9 28 20,1 0-1,0 0 1,0 0-1,1 0 1,0 1-1,1 0 1,0 0-1,12-10 1,0 3-62,0 0 0,31-16 0,17-4 138,1 3 1,76-24 0,-80 31-58,81-36-90,-76 30 128,-24 12-12,-4 2 64,0-1 0,70-45 0,-76 36 6,-1-1 0,-2-2 0,-1-1 0,31-39 0,-55 61-95,28-33 158,43-69 1,-60 81-109,-8 12 190,1 0-1,0 1 1,24-28 0,-40 51-111,0 1 0,0 0 1,0 0-1,-5 12 0,-18 41-89,-6 17-27,-73 162 58,105-235-81,1 1 1,-1-1-1,0 1 0,0 6 0,2-11 5,-1 0 1,1 1-1,0-1 0,0 1 1,0-1-1,0 1 1,0-1-1,0 1 1,0-1-1,0 1 1,0-1-1,0 1 0,0-1 1,0 1-1,0 0 1,0-1-1,0 0 1,0 1-1,0-1 1,1 1-1,-1-1 0,0 1 1,0-1-1,1 1 1,-1-1-1,0 1 1,1-1-1,-1 0 0,0 1 1,1-1-1,-1 0 1,1 1-1,-1-1 1,0 0-1,1 0 1,-1 1-1,1-1 0,-1 0 1,1 0-1,-1 0 1,1 0-1,-1 1 1,1-1-1,-1 0 1,1 0-1,-1 0 0,1 0 1,-1 0-1,1 0 1,-1 0-1,1 0 1,0-1-1,2 0 5,0 0 0,0-1-1,1 1 1,-1-1 0,-1 0-1,1 0 1,0 0 0,0 0 0,-1 0-1,1-1 1,-1 1 0,0-1-1,1 1 1,2-7 0,5-6-46,11-24 0,-17 30 8,85-179-306,-87 185 325,-1 0 1,0 0-1,1 1 1,-1-1-1,1 0 1,0 1-1,0 0 1,0-1-1,0 1 1,4-3-1,-6 5 12,0 0 0,1 0-1,-1 0 1,0 0 0,1 0 0,-1 0-1,0 0 1,1 0 0,-1 0 0,0 0-1,1 0 1,-1 0 0,0 1-1,1-1 1,-1 0 0,0 0 0,1 0-1,-1 0 1,0 1 0,0-1 0,1 0-1,-1 0 1,0 0 0,0 1 0,1-1-1,-1 0 1,0 0 0,0 1 0,0-1-1,1 0 1,-1 1 0,0-1 0,0 0-1,0 1 1,0-1 0,0 0 0,0 1-1,0-1 1,0 0 0,1 1-1,-1-1 1,0 0 0,-1 1 0,1 0-1,1 0-16,4 18-34,-1 0 1,2 29-1,-5-33 87,1-1 0,0 1-1,1 0 1,1-1 0,10 26-1,-13-37-23,1 0-1,0 0 0,0 0 0,0 0 0,0-1 0,0 1 0,1-1 0,-1 1 0,1-1 0,0 0 0,0 0 0,0 0 0,0 0 0,0-1 0,0 1 1,0-1-1,0 0 0,0 0 0,1 0 0,-1 0 0,1-1 0,-1 1 0,0-1 0,8 0 0,-1 0 22,1-1 0,-1-1 0,1 0 0,-1 0-1,1-1 1,15-6 0,-5-1 0,0 0 0,0-1 0,-1-2 1,-1 0-1,0-1 0,-1 0 0,0-2 0,23-26 0,-11 6 3,-2-2 0,-1 0 0,27-53-1,-40 64-13,-1-1-1,15-49 1,7-57-36,-20 69-27,2 3 18,-2 8 53,-2-2 1,11-110 0,-24 129-143,0 34 97,-1 1 0,1-1 0,0 1 1,-1-1-1,0 1 0,1-1 0,-1 1 1,0-1-1,0 1 0,-1-1 1,-1-3-1,2 6 15,1 0-1,0 0 1,0-1 0,-1 1 0,1 0 0,0-1 0,-1 1 0,1 0-1,-1 0 1,1 0 0,0-1 0,-1 1 0,1 0 0,0 0-1,-1 0 1,1 0 0,-1 0 0,1 0 0,-1 0 0,1 0 0,0 0-1,-1 0 1,1 0 0,-1 0 0,1 0 0,-1 0 0,1 0 0,0 0-1,-1 0 1,1 0 0,0 1 0,-1-1 0,1 0 0,-1 0-1,1 0 1,-1 1 0,-10 12-98,0 8 82,1 0 0,1 0 0,-7 25 0,-15 69 33,22-82-48,-49 267 403,55-282-357,1 1 0,1-1-1,0 1 1,2 0 0,0-1-1,1 1 1,0-1 0,2 0-1,7 24 1,-10-39-5,1 1 0,0 0 0,0-1-1,0 1 1,0-1 0,1 0 0,-1 0 0,5 5-1,-6-7 1,1 0 0,0 1 0,-1-1 0,1 0 0,0 0 0,0 0 0,0 0 0,-1 0 0,1 0 0,0 0 0,0-1 0,0 1 0,0-1 0,0 0 0,1 1 0,-1-1 0,0 0-1,3 0 1,3-3-31,0 0-1,0 0 1,0 0-1,-1-1 1,1 0-1,6-5 0,-13 8 19,78-50-463,-35 21 417,67-34 0,-107 62 49,9-3-102,-10 8 71,-5 5 68,-4 5 26,2 2 0,0-1 1,0 0-1,-2 28 0,5-32-70,1 1-1,0-1 0,0 0 0,1 0 1,1 0-1,-1 0 0,7 19 0,-7-25 15,1 0 1,0-1-1,1 1 0,-1 0 0,1-1 0,-1 1 0,1-1 0,0 0 0,0 0 0,0 0 0,1 0 0,-1-1 0,1 1 0,-1-1 0,1 0 0,0 0 0,0 0 0,0-1 0,0 1 0,0-1 0,1 0 1,-1 0-1,0 0 0,0-1 0,1 0 0,-1 1 0,5-2 0,5 0 2,1-2 0,-1 0 1,0 0-1,0-1 0,-1-1 1,27-12-1,-20 5-101,0-1 0,27-22 0,-36 26 69,1-2-21,0-1 0,20-25 0,-6 7-5,-19 21 53,-7 9 0,1 0-1,-1-1 1,0 1-1,0 0 1,0 0-1,0 0 1,0-1-1,0 1 0,0 0 1,0 0-1,0 0 1,0-1-1,0 1 1,0 0-1,0 0 1,0 0-1,0-1 1,0 1-1,0 0 1,0 0-1,0 0 1,0-1-1,0 1 1,0 0-1,0 0 1,0 0-1,0-1 1,0 1-1,0 0 1,-1 0-1,0 0-3,1 0 0,-1 0 0,0 1-1,0-1 1,1 0 0,-1 1 0,0-1 0,1 1-1,-1-1 1,0 0 0,1 1 0,-1 0 0,0-1-1,1 1 1,-1-1 0,1 1 0,-1 0 0,1-1-1,0 1 1,-1 0 0,0 1 0,-9 16 43,3 3 46,0 0-1,2 0 1,-6 41 0,4 67-88,9-84 98,-2-42-79,1 0-1,-1 0 0,1-1 0,0 1 0,0 0 1,0-1-1,0 1 0,0 0 0,0-1 0,1 1 1,-1-1-1,4 4 0,-4-6-16,-1 1 0,1-1 0,-1 1 0,1-1 1,0 0-1,-1 1 0,1-1 0,-1 0 0,1 0 0,0 1 0,-1-1 0,1 0 0,0 0 0,0 0 0,-1 0 0,1 0 0,0 0 0,-1 0 1,1 0-1,0 0 0,-1 0 0,1 0 0,0 0 0,-1-1 0,1 1 0,0 0 0,-1-1 0,1 1 0,0 0 0,0-1 1,14-14 39,-8 7-16,-2 0 1,1-1 0,-1 0 0,0 0-1,3-11 1,14-47 84,-17 52-100,0 0-1,-2 0 1,0 0-1,0-1 1,-2 1-1,0-1 1,0 1-1,-2-1 1,-3-23-1,3 34-18,0 0 1,-1 0-1,0 1 0,0-1 1,0 1-1,0-1 0,-1 1 1,0 0-1,0-1 0,0 2 1,0-1-1,-1 0 0,1 1 1,-1-1-1,0 1 0,0 0 1,-5-3-1,-33-9-74,35 12-64,7 3 146,0 0 0,0 0 0,0 0 0,0 0 1,0 0-1,0 1 0,0-1 0,0 0 0,0 0 0,0 0 1,0 0-1,0 0 0,0 0 0,0 0 0,0 0 0,0 0 0,0 0 1,0 0-1,0 0 0,0 0 0,0 0 0,0 1 0,0-1 1,0 0-1,0 0 0,0 0 0,0 0 0,0 0 0,0 0 1,0 0-1,0 0 0,0 0 0,0 0 0,0 0 0,0 0 1,-1 0-1,1 0 0,0 0 0,0 0 0,0 0 0,0 0 1,0 0-1,0 0 0,0 0 0,0 0 0,0 0 0,0 0 1,0 0-1,0 0 0,0 0 0,-1 0 0,1 0 0,0 0 0,0 0 1,0 0-1,0 0 0,0 0 0,0 0 0,0 0 0,0 0 1,0 0-1,0 0 0,0 0 0,0 0-5,0 0-1,1 0 0,-1 0 1,0 0-1,0 0 1,1 0-1,-1 0 1,0 0-1,1 0 1,-1 0-1,0 0 0,1 0 1,-1 0-1,0 0 1,0 0-1,1 0 1,-1-1-1,0 1 1,0 0-1,1 0 1,-1 0-1,0 0 0,0 0 1,1-1-1,-1 1 1,0 0-1,1-1 1,1 0-57,30-8 41,1 2-1,1 1 1,-1 2 0,1 1-1,0 2 1,52 4-1,-79-3 34,6 1 57,-1 1 0,19 5 0,-28-6-36,0 0 0,0 0 0,-1 0-1,1 0 1,0 0 0,-1 1 0,1-1 0,-1 1 0,0 0 0,0-1 0,1 1 0,-1 0 0,0 0-1,0 1 1,-1-1 0,4 4 0,-4-1 10,1-1-1,0 0 0,-1 0 1,0 1-1,0-1 1,0 1-1,-1-1 0,1 1 1,-1 0-1,0-1 0,-1 1 1,0 5-1,-2 5 57,-1 1-1,-7 18 1,6-21-50,1 1 1,-5 28 0,10-33-31,3-6-102,-2-3 69,-1-1 0,1 0 0,0 0 0,-1 0 0,1 1 1,-1-2-1,1 1 0,-1 0 0,0 0 0,2-2 0,174-155-298,-170 152 336,12-12-70,2 1-1,-1 1 1,27-15 0,-46 30 80,1 1 0,-1-1-1,1 0 1,0 1 0,0-1 0,-1 1 0,1-1-1,0 1 1,0 0 0,-1 0 0,1 0-1,0 0 1,0 0 0,0 0 0,-1 0 0,1 1-1,0-1 1,0 1 0,-1-1 0,1 1-1,0 0 1,-1-1 0,1 1 0,-1 0 0,1 0-1,-1 0 1,1 0 0,-1 1 0,0-1-1,1 0 1,-1 1 0,2 1 0,3 5 36,-1 1 0,0-1 0,0 1 0,6 14 0,-10-19-85,15 37 67,-12-30-565,0-1 1,1 1-1,0-1 0,0 1 1,11 14-1,-16-25 127,1 1 0,-1-1 0,0 1 0,1-1 0,-1 1 0,0-1 0,3 3-1945,-3-3 1945,1 0 0,-1 0 0,1 1 0,0-1 0,-1 0 0,1 0 0,-1 0 0,1 1 0,-1-1 0,1 0 0,0 0 0,0 0 0,4-23-13592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00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12800,'-32'11'5791,"32"-2"-5023,3-9 352,2 3-768,0 2-352,9-2-32,-1 1-1728,0 4 992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01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1289 200 13120,'0'0'5951,"64"-12"-5183,-33 4 1024,6 8-1152,13-12 224,-2 0-512,20-16-352,8 8-32,6-8-1184,-11 8 640,-8-3-3904,-10 11 2497,-21-5-6209,-14 9 4640</inkml:trace>
  <inkml:trace contextRef="#ctx0" brushRef="#br0" timeOffset="1">108 253 13216,'-73'-5'5983,"47"5"-5215,17 0-1440,9-4-384,9-1 832,4-1-2399,5 1 1439,0-15-5120,1 0 3520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01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16 13696,'-36'-12'7039,"44"9"-7903,5 3 608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02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19295,'-18'20'8736,"-1"-3"-7616,19-9-2560,5 4 544,9-4-1600,-1-1 1408,-5-2-2624,7-10 2112,-1-10-6591,-14-33 4575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13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16 7968,'-4'-3'1038,"4"2"-886,-1 0 0,1 1 0,-1-1 0,1 1 0,-1-1-1,1 1 1,-1-1 0,1 1 0,-1-1 0,0 1 0,1 0 0,-1-1 0,0 1 0,1 0 0,-1 0 0,0-1 0,0 1 0,-3-2 3065,4 2-3162,5-2 1120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18.4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33 5216,'-1'0'211,"1"-1"1,-1 0-1,0 0 1,0 1 0,1-1-1,-1 0 1,0 0-1,1 0 1,-1 0-1,1 0 1,-1 0-1,0-1 1,0-15 6539,1 14-5447,1 14 2830,1 2-3553,-1-1 0,-1 16 0,-4 50 290,-15 148 701,11-151-1209,-5 29-65,4-31-429,6-46-24,0 0-1,-2 0 1,-10 31 0,5-39-2179,10-19 2250,0 0 0,0 0 1,0 0-1,0 0 0,0 1 0,-1-1 0,1 0 0,0 0 1,0 0-1,0 0 0,0 0 0,-1 1 0,1-1 0,0 0 0,0 0 1,0 0-1,-1 0 0,1 0 0,0 0 0,0 0 0,-1 0 0,1 0 1,0 0-1,0 0 0,0 0 0,-1 0 0,1 0 0,0 0 1,-1 0-1,1-1-144,-1 1 1,1-1-1,0 1 0,-1-1 1,1 1-1,0-1 1,-1 0-1,1 1 1,0-1-1,0 0 0,-1 1 1,1-1-1,0 0 1,0 1-1,0-2 1,-6-66-9496,9 39 7302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7:5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21 11296,'-77'-9'4192,"64"6"-3264,4-2-257,5 5-1758,-1-3 447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18.8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9 268 8800,'-1'-3'509,"-6"-20"3186,7 22-3493,0 0-1,0 0 1,0 0-1,0 0 1,0 0-1,1 0 1,-1 0-1,0 0 1,1 0-1,-1 0 1,0 0-1,1 0 1,-1 0-1,1 0 1,0 0-1,-1 0 1,1 0-1,0 0 1,1-1-1,21-17 539,0 0-1,1 2 1,1 1 0,1 1-1,0 1 1,1 1-1,33-11 1,1 5-675,-1 2 0,86-11 0,-106 21-209,-16 2-352,-1 2 0,31-2 0,-36 9-2395,-36 11-6038,15-13 7960,-15 12-1484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19.1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19 132 8544,'-18'6'2757,"18"-6"-2652,0 0 1,1 0-1,-1 0 1,0 1-1,0-1 0,0 0 1,1 0-1,-1 0 1,0 0-1,0 0 0,0 0 1,1 0-1,-1 0 1,0 0-1,0 0 1,0 0-1,1 1 0,-1-1 1,0 0-1,0 0 1,0 0-1,0 0 0,0 1 1,0-1-1,1 0 1,-1 0-1,0 0 0,0 1 1,0-1-1,0 0 1,0 0-1,0 0 0,0 1 1,0-1-1,0 0 1,0 0-1,0 0 1,0 1-1,0-1 0,0 0 1,0 0-1,0 0 1,0 1-1,0-1 0,0 0 1,0 0-1,0 0 1,0 1-1,0-1 0,-1 0 1,1 0-1,0 0 1,0 1-1,0-1 0,0 0 1,0 0-1,-1 0 1,1 0-1,0 0 1,0 1-1,0-1 0,0 0 1,-1 0-1,1 0 1,0 0-1,0 0 0,-1 0 1,16 0 540,-1-2 1,1 0 0,-1 0 0,0-1-1,0-1 1,27-11 0,78-46-1272,-48 23-2392,-39 21-2156,-17 13 2992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21.3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19 583 6656,'-15'0'2144,"12"0"-1307,3 0-796,0 0 0,0-1 0,0 1-1,0 0 1,0 0 0,-1 0 0,1 0 0,0 0 0,0 0 0,0 0-1,0 0 1,0 0 0,0 0 0,0 0 0,0 0 0,0-1 0,0 1-1,0 0 1,0 0 0,0 0 0,0 0 0,0 0 0,0 0 0,0 0-1,0 0 1,1 0 0,-1 0 0,0 0 0,0 0 0,0 0 0,0-1-1,0 1 1,0 0 0,0 0 0,0 0 0,0 0 0,0 0 0,0 0-1,0 0 1,0 0 0,0 0 0,0 0 0,0 0 0,1 0 0,-1 0-1,0 0 1,0 0 0,0 0 0,0 0 0,0 0 0,0 0 0,0 0-1,0 0 1,0 0 0,0 0 0,4-2 451,0 0 1,0 0-1,-1 0 0,1 0 1,-1-1-1,5-3 0,8-7 318,52-47 886,-20 17-1110,92-80 498,-106 89-639,55-70 0,-81 94-310,-2 1 140,2 0 0,12-13 0,-20 21-262,0 1 1,0 0 0,0 0-1,1 0 1,-1-1-1,0 1 1,0 0 0,0 0-1,0 0 1,1 0 0,-1 0-1,0 0 1,0-1-1,0 1 1,0 0 0,1 0-1,-1 0 1,0 0 0,0 0-1,0 0 1,1 0 0,-1 0-1,0 0 1,0 0-1,0 0 1,1 0 0,-1 0-1,0 0 1,0 0 0,1 0-1,-1 0 1,0 0-1,0 0 1,0 0 0,1 0-1,-1 1 1,0-1 0,0 0-1,0 0 1,1 0-1,1 12 240,-4 23-122,2-28-65,-5 146 740,6-127-604,2 1 1,0-1-1,13 45 1,-15-68-131,-1 1 0,1-1 1,1 0-1,-1 0 0,0 0 1,1-1-1,2 5 1,-4-7-54,1 0 1,-1 1 0,0-1 0,1 0 0,-1 1 0,1-1 0,-1 0-1,0 1 1,1-1 0,-1 0 0,1 0 0,-1 0 0,1 1 0,-1-1-1,1 0 1,-1 0 0,1 0 0,-1 0 0,1 0 0,0 0-1,0 0 12,0-1 0,0 1-1,0 0 1,0-1-1,0 1 1,0-1 0,0 1-1,0-1 1,0 1-1,0-1 1,0 0-1,-1 0 1,2 0 0,8-11 134,-1-1 0,-1 1 1,0-1-1,-1-1 0,8-19 1,-4 10-49,26-47 206,10-20-326,-22 34-101,42-67 0,-65 120 69,0 0-1,0 0 1,0 1-1,0-1 1,1 0 0,-1 1-1,1-1 1,4-2 0,-6 4 14,1 1 0,-1-1 0,0 1 0,0-1 0,1 1 0,-1 0 0,0-1 0,1 1 0,-1 0 0,0 0 0,1 0 0,-1 0 0,0 0 0,1 0 0,-1 1 0,0-1 0,1 0 0,-1 1 0,0-1 0,0 0 0,1 1 0,-1 0 0,0-1 0,2 2 0,4 4 4,1-1 0,-1 2 1,0-1-1,0 1 0,-1 0 0,0 0 0,0 0 0,7 13 0,-4-4 101,0 1-1,-2 0 0,9 24 1,-13-31-39,-1 1 0,0-1 0,0 1 1,-1 0-1,0-1 0,-1 1 1,0 0-1,-1 0 0,-2 12 0,3-18-14,-1 0 0,-1 0 0,1 0-1,-1 0 1,0 0 0,0 0 0,0 0-1,-1-1 1,1 1 0,-1-1 0,0 0-1,0 0 1,-1 0 0,1 0 0,-1 0-1,0-1 1,0 0 0,0 1 0,-1-2-1,-6 5 1,6-5-48,-1-1-1,0 1 0,0-1 1,0 0-1,0 0 1,0-1-1,0 0 0,0 0 1,0 0-1,0-1 1,-8-2-1,-1 0-140,1-1 0,-1 0 0,-16-8 1,-49-28-1139,79 39 970,2 3-159,3 1 429,0 0-1,0-1 1,0 1 0,0-1 0,0 1 0,1-1-1,-1-1 1,6 3 0,3-1 77,-1 0 0,14 2 0,-5-3 106,0-1 0,0 0 0,0-2 0,-1 0 0,1-1 0,29-7 0,-36 5 6,0 0-1,-1-1 1,1 0-1,-1-1 1,0-1-1,-1 0 1,0-1-1,0 0 1,0 0-1,10-12 1,-12 11-11,-3 2-48,1 1 0,-2-1 0,1-1 0,-1 0 0,0 0 0,0 0 0,6-14 1,5-14-85,-2-2 1,-2 1 0,10-48-1,-19 76-69,1 12 63,4 14 117,-4 11 65,0-1 0,-2 1 0,-1-1 0,-3 52 0,0-25 59,1-35-184,-1-1 0,-3 22 0,3-34-32,0-1 0,-1 0 0,1 0-1,-1 0 1,0 0 0,0 0 0,-1 0 0,1 0 0,-1-1 0,0 1 0,-7 7 0,9-12-33,1 1 1,-1 0 0,0-1-1,0 1 1,0-1 0,0 1-1,0-1 1,0 1 0,0-1-1,0 1 1,0-1 0,0 0-1,-1 0 1,1 0 0,0 1-1,0-1 1,0 0 0,0 0-1,0-1 1,0 1-1,-1 0 1,1 0 0,0 0-1,0-1 1,0 1 0,0-1-1,0 1 1,0-1 0,0 1-1,0-1 1,0 1 0,0-1-1,1 0 1,-2-1 0,-4-3-283,0 0 1,0-1 0,-8-11 0,10 12 167,-9-13-497,13 18 623,1-1-1,-1 1 0,1 0 1,-1-1-1,1 1 1,-1 0-1,1 0 0,-1-1 1,1 1-1,-1 0 0,1 0 1,-1 0-1,1 0 1,-1 0-1,1 0 0,0 0 1,-1 0-1,1 0 0,-1 0 1,1 0-1,-1 0 1,1 0-1,0 0 0,18 4-89,-8-2 68,-1 1 112,0-1 0,0 0-1,0 0 1,0-1-1,20 0 1,-4-5 115,1 0 0,-2-2 0,1-1 0,0 0 0,-1-2 0,-1-1 0,0-2 0,0 0 0,26-18 1,-36 20-116,-1 0 1,-1-1-1,0-1 1,0 0-1,11-15 1,-3 1 69,26-48 0,-64 167 130,16-75-277,0-1 0,2 1 1,0-1-1,3 22 0,-2-30 3,1 0 0,0-1 0,0 1-1,1 0 1,0-1 0,1 1 0,0-1-1,0 0 1,1 0 0,5 7 0,-8-12 5,0-1-1,0 0 1,0 0 0,0 1 0,0-1 0,1-1 0,-1 1-1,1 0 1,-1-1 0,1 1 0,0-1 0,0 0 0,0 0-1,0 0 1,-1 0 0,1 0 0,0 0 0,0-1 0,0 0-1,1 0 1,-1 0 0,0 0 0,0 0 0,0 0 0,0-1-1,0 1 1,0-1 0,5-2 0,1-1-2,0-1 0,-1 0 0,0-1 0,0 0-1,11-10 1,33-39-286,-26 27 218,5-13-8,-30 105-459,-1-54 495,0 0-1,1 1 1,0-1 0,1 0-1,3 10 1,-5-17 49,1-1 0,0 1 1,1 0-1,-1 0 0,0-1 0,1 1 0,-1 0 0,1-1 0,0 0 0,0 1 0,0-1 0,0 0 1,0 0-1,1 0 0,-1 0 0,1-1 0,-1 1 0,1-1 0,-1 1 0,1-1 0,3 1 0,-3-1 0,0-1 0,-1 0-1,1 0 1,0 0-1,-1 0 1,1 0 0,-1-1-1,1 1 1,-1-1-1,1 1 1,0-1 0,-1 0-1,0 0 1,1 0 0,-1-1-1,0 1 1,0 0-1,4-4 1,1 0-18,-1-1 1,0 1-1,0-1 0,8-12 0,-11 14 0,0 0 0,-1 0-1,1 0 1,-1-1 0,0 1-1,-1-1 1,1 1 0,-1-1-1,0 0 1,0 1 0,0-1-1,0 0 1,-1 0 0,0 0-1,0 1 1,-1-1-1,1 0 1,-1 0 0,0 1-1,0-1 1,0 0 0,-1 1-1,0-1 1,0 1 0,0-1-1,0 1 1,-1 0 0,1 0-1,-1 0 1,0 1 0,0-1-1,-1 0 1,-5-4-1,0 1-47,0 1 0,-1 1 0,1-1 0,-16-5 0,15 5-445,10 6 489,0 0-1,-1 0 0,1 0 1,0 0-1,0 0 1,0 0-1,0 0 0,0-1 1,0 1-1,0 0 1,0 0-1,0 0 0,0 0 1,0 0-1,0 0 0,0 0 1,0-1-1,0 1 1,0 0-1,0 0 0,0 0 1,1 0-1,-1 0 1,0 0-1,0 0 0,0 0 1,0 0-1,0-1 1,0 1-1,0 0 0,0 0 1,0 0-1,0 0 1,0 0-1,0 0 0,1 0 1,-1 0-1,0 0 1,0 0-1,0 0 0,0 0 1,0 0-1,0 0 1,0 0-1,1 0 0,22-5-205,-6 2 220,46-12-139,86-18 123,-128 30 133,1 0 0,0 2 0,-1 1 0,43 4 0,-59-3-42,0 0 0,1 0 0,-1 1 1,0-1-1,0 1 0,5 3 1,-7-4-34,-1 1 1,0-1 0,0 1 0,0-1-1,0 1 1,0 0 0,-1 0-1,1 0 1,-1 0 0,1 0 0,-1 0-1,1 0 1,-1 0 0,1 4-1,1 2 32,-1 0 0,0 0 0,-1 0 0,0 0-1,0 0 1,-1 0 0,0 0 0,0 1-1,-1-1 1,0 0 0,-3 8 0,3-13-59,1-3-20,0 0 0,0 1 0,0-1 1,-1 0-1,1 1 0,0-1 1,0 0-1,0 1 0,0-1 0,0 0 1,0 1-1,0-1 0,0 0 0,0 1 1,0-1-1,0 1 0,0-1 0,0 0 1,0 1-1,0-1 0,1 0 0,-1 1 1,0-1-1,0 0 0,0 1 0,0-1 1,1 0-1,-1 1 0,2-2-13,0 1 0,-1-1 0,1 1 0,-1-1 0,1 0 0,-1 0 0,1 0 0,1-1-1,4-6-45,0 0 0,10-14 0,-12 15 8,1-1 1,0 1 0,0 1-1,10-10 1,-15 15 42,1 0 0,-1 1 1,0-1-1,0 0 0,0 1 0,0-1 0,0 1 1,1-1-1,-1 1 0,0-1 0,0 1 0,1 0 0,-1 0 1,0 0-1,1 0 0,-1 0 0,0 0 0,1 0 1,1 0-1,-1 1 2,1 0 0,-1 0-1,0 0 1,0 0 0,0 0 0,0 1 0,0-1 0,-1 0 0,1 1 0,2 2 0,3 4 33,-1 0 0,0 1 0,10 18 1,-15-25-17,5 11-3,0-1-1,5 19 0,-7-17-1351,0 1 0,2 18 0,-5-23 114,0-1-1,-1 0 1,0 1 0,0-1 0,-1 1-1,0-1 1,-1 0 0,0 0 0,0 0-1,-1 0 1,-4 10 0,-4-6-2597,0-4 1355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21.7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1366 49 8320,'-32'-20'3744,"29"12"-3232,-2 0-736,10 8 32,-10-7-1728,5 2 1024</inkml:trace>
  <inkml:trace contextRef="#ctx0" brushRef="#br0" timeOffset="1">53 200 10816,'-44'0'4864,"35"9"-4224,18-9-960,17-12-128,6 4 256,28-16-1952,1-1 1184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38.1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1065 2144,'-30'26'1376,"29"-25"-1238,1 0 0,-1-1 0,1 1 0,0 0 0,-1 0 0,1-1 0,0 1 0,0 0 0,-1 0-1,1-1 1,0 1 0,0 0 0,0 0 0,0 0 0,0-1 0,0 1 0,0 0 0,0 0 0,0 0 0,0-1 0,0 1 0,1 1 0,0 8 2235,8-16 731,-5 3-2757,1-1-1,-1 0 0,-1-1 0,1 1 1,0-1-1,-1 0 0,0 0 1,4-9-1,6-9 169,164-277 1552,-8 11-1553,-41 103-312,-59 87-52,-38 57 57,-17 25-52,-2-1 0,0 1 0,14-30 0,-26 46-149,0 1 0,1-1 1,-1 1-1,0-1 0,0 1 0,1 0 0,-1-1 1,0 1-1,0-1 0,0 1 0,0-1 0,0 1 1,1-1-1,-1 1 0,0-1 0,0 0 0,0 1 1,0-1-1,-1 1 0,1-1 0,0 1 0,0-1 1,0 1-1,0-1 0,0 1 0,-1-1 0,1 1 1,0 0-1,-1-1 0,0 0-15,1 1 0,-1 0-1,0 0 1,0 0 0,1 0 0,-1 0 0,0 0 0,0 0-1,0 0 1,1 0 0,-1 0 0,0 1 0,0-1-1,1 0 1,-1 0 0,-1 1 0,-28 16-160,-69 62 303,84-67-127,0 0 0,1 1 0,0 0 0,1 1 0,1 1 0,0 0 1,1 0-1,0 1 0,2 1 0,0 0 0,-10 25 0,1 8 22,2 1 0,3 0-1,1 1 1,-5 66 0,16-103 28,0 0 0,0 0-1,2 0 1,0 0 0,3 18 0,-2-26-36,-1 0 1,2 0 0,-1 0 0,1-1 0,0 1-1,0-1 1,0 1 0,1-1 0,0 0 0,0-1-1,1 1 1,9 9 0,-4-7 49,1 0 1,-1-1-1,1 0 1,0-1-1,1 0 0,0-1 1,-1 0-1,2-1 0,-1 0 1,0-1-1,1-1 1,0 1-1,-1-2 0,1 0 1,0-1-1,0 0 1,0 0-1,-1-2 0,1 0 1,0 0-1,-1-1 0,1 0 1,-1-1-1,0-1 1,17-9-1,-21 11-38,1-2 1,-1 1-1,-1-1 1,1-1-1,-1 1 1,0-1-1,0-1 1,-1 1-1,1-1 1,9-15-1,3-8 48,-7 13 12,15-31 0,-23 42-76,-1-1 0,-1 0 0,1 0 0,-1 0 1,-1 0-1,1 0 0,-1 0 0,0-14 0,-1 21-20,1-1 0,-1 1-1,1-1 1,0 1 0,-1 0-1,1-1 1,-1 1 0,1 0-1,0-1 1,-1 1 0,1 0-1,0-1 1,-1 1 0,1 0 0,0 0-1,-1 0 1,1 0 0,0 0-1,-1 0 1,1 0 0,0 0-1,-1 0 1,2 0 0,29 1 103,-18-1-30,-9 1-68,0-1-1,0 1 1,-1 0-1,1 0 1,0 0-1,0 0 1,0 0-1,-1 1 1,1 0 0,-1 0-1,1 0 1,4 4-1,-3-2 32,0 0 0,0 1 0,0 0 0,-1 0 0,0 0 0,7 11 0,-8-9 6,0 0-1,0 0 1,-1 0 0,0 1 0,-1-1 0,1 1 0,-1-1 0,-1 1 0,0-1 0,0 1 0,0-1-1,-1 1 1,0-1 0,0 1 0,-1-1 0,-5 14 0,5-14-45,0-1 1,0 1-1,1 0 1,0 0-1,0-1 0,1 1 1,-1 0-1,2 0 1,-1 0-1,1 0 0,0 0 1,0 0-1,1-1 1,-1 1-1,2 0 1,-1-1-1,1 0 0,0 1 1,0-1-1,6 7 1,-7-10 19,1 0 0,0 0 0,-1-1 0,1 1 0,1-1 0,-1 0 0,0 0 1,0 0-1,1 0 0,-1-1 0,1 1 0,0-1 0,-1 0 0,1 0 0,0 0 1,-1-1-1,1 1 0,0-1 0,0 0 0,5 0 0,4-1 29,0 0 0,1-1 0,-1-1 1,19-6-1,4-3 50,0-2 1,-1-2-1,61-37 0,-50 23-130,-2-3-1,45-42 1,19-10 133,-107 84-93,10-7-52,0 1-1,0 0 1,17-7-1,-25 12 42,0 1-1,0 0 1,0 0-1,0 0 1,0 1-1,1-1 1,-1 1-1,0-1 1,0 1-1,0 0 1,0 1-1,1-1 1,-1 0-1,0 1 1,0-1-1,0 1 1,0 0-1,0 0 1,0 1-1,3 1 1,-4-2 13,0 0 1,-1 0-1,0 0 1,1 1 0,-1-1-1,1 0 1,-1 1-1,0-1 1,0 1-1,0-1 1,0 1 0,0 0-1,0-1 1,-1 1-1,1 0 1,0 0 0,-1 0-1,1-1 1,-1 5-1,0-5 6,0 1-1,0-1 0,0 0 0,0 1 1,-1-1-1,1 1 0,0-1 1,-1 0-1,1 1 0,-1-1 0,0 0 1,0 1-1,1-1 0,-1 0 1,0 0-1,0 0 0,0 0 0,0 0 1,0 0-1,0 0 0,0 0 0,0 0 1,-1 0-1,1 0 0,0-1 1,-3 2-1,-9 2 60,-1 0 1,0-1-1,1 0 1,-1-1-1,0-1 1,0 0-1,-24-2 1,15 1-48,18 0-59,0 0 0,0 1 0,0 0 1,0 0-1,0 0 0,0 0 1,1 1-1,-1 0 0,0 0 1,1 0-1,-1 1 0,1-1 1,0 1-1,0 0 0,0 0 1,0 1-1,1-1 0,-1 1 0,1 0 1,0 0-1,0 0 0,0 0 1,0 0-1,1 1 0,-4 8 1,4-8 24,0 0 0,0 0 1,0 0-1,1 0 0,-1 1 1,1-1-1,1 0 0,-1 1 1,1-1-1,0 1 0,0-1 1,0 1-1,1-1 0,0 1 1,0-1-1,2 7 0,0-4 7,-1 0-1,1 0 1,1-1-1,7 13 1,-10-18 26,0 0 0,1 0 0,-1 0-1,0-1 1,1 1 0,0 0 0,-1 0 0,1-1 0,0 1 0,0-1 0,0 0 0,0 0-1,0 1 1,0-1 0,0 0 0,1-1 0,-1 1 0,0 0 0,1-1 0,3 1 0,-4-1 7,0 0 1,1-1-1,-1 1 1,0-1-1,0 0 1,0 1 0,0-1-1,1 0 1,-1 0-1,0 0 1,-1-1-1,1 1 1,2-2 0,23-24 264,-16 16-197,1-2-96,-1 0 1,0-1-1,0 0 1,-1 0-1,-1-1 1,-1-1-1,0 1 1,-1-2-1,-1 1 0,7-26 1,-11 34-475,-2 21 226,0-11 234,3 12-46,6 23 0,-7-32 72,0 1-1,0-1 0,1-1 1,-1 1-1,1 0 0,1-1 1,5 8-1,3 1 43,0-1 0,0 0 1,27 19-1,-34-28-19,0 0 1,0 0-1,0-1 1,0 0 0,1 0-1,-1 0 1,1 0-1,-1-1 1,1 0-1,0 0 1,-1 0-1,1-1 1,0 1-1,-1-2 1,10 0-1,-6-1 16,0 0-1,0-1 1,0 0 0,-1-1-1,1 0 1,-1 0 0,0-1-1,0 0 1,0 0 0,13-13-1,0-3-32,-1 0-1,19-28 1,-23 29 51,-5 5-170,16-18 24,-25 31 44,0 0-1,0 0 1,1 0-1,-1 0 0,1 1 1,0-1-1,0 1 1,-1-1-1,1 1 1,5-2-1,-4 3 10,-1 0-1,1 0 1,0 0-1,-1 1 1,1 0-1,-1-1 1,0 1 0,1 0-1,5 3 1,1-1 33,-1 1-11,-1-1 1,15 9-1,12 5 302,-34-16 312,-18-17-298,5 5-371,-1 1 1,0 0-1,0 1 1,-20-10 0,32 18 39,0 1 0,0 0 1,0 0-1,0-1 0,0 1 1,0 0-1,0 0 0,0 0 1,0 0-1,0 0 0,0 1 1,0-1-1,0 0 0,0 0 1,0 1-1,0-1 0,0 0 1,0 1-1,1-1 0,-1 1 1,0-1-1,0 1 0,0 0 1,1-1-1,-1 1 0,0 0 1,1 0-1,-2 1 0,-2 2-92,1 1-1,-1 0 0,-3 8 1,6-11 106,-4 8 2,1 0 1,0 0-1,1 1 1,0-1-1,0 1 0,1 0 1,1-1-1,-1 1 1,2 0-1,0 0 0,0 0 1,3 15-1,-2 6 58,-1-24-70,1 0 1,-1 0 0,1-1-1,1 1 1,2 10 0,29 66 209,-28-72-116,1 0 0,1-1 0,0 0 0,16 20 0,-20-28-65,0-1 0,0 1-1,0 0 1,0-1 0,1 0 0,-1 1 0,1-1 0,-1-1 0,1 1 0,0-1 0,0 1 0,0-1 0,0 0 0,0 0 0,0-1 0,0 1 0,0-1 0,0 0 0,0 0 0,0 0 0,0-1 0,0 1 0,0-1 0,8-2 0,5-3 52,0-1 0,-1-1 0,0 0 0,20-14 0,-17 11-1,26-17-76,43-35 0,-55 38-93,-4 3 219,27-26 0,-47 39-100,0-1 1,0 0 0,-1 0 0,0-1 0,-1 0 0,9-20-1,-1-8 45,-3-1-1,12-67 0,-16 68-104,37-208-232,-39 194 282,-1 0-1,-5-90 1,-1 121-12,1 16-92,0 0 0,-1-1-1,0 1 1,-1-7 0,-1 11-211,0 7 66,-4 15-82,5-11 223,-4 11 129,2 0 0,-3 27 0,0-3 135,-31 294 292,27-221-411,-19 299 678,26-346-699,3-54-7,0-10 49,1-1-1,-1 1 1,1 0 0,2 10 0,0-9 350,-1-14-251,-1-6-5,2-20-35,-1 11-91,3-22-1,15-41-166,55-148 0,-67 214 106,16-29 0,-21 42-8,1 1-1,1 0 1,-1 0 0,1 0-1,0 0 1,0 0 0,0 1-1,1 0 1,-1 0-1,6-4 1,-8 7 26,0 0-1,0 0 0,0 0 1,0 0-1,0 1 0,0-1 1,0 1-1,0-1 1,1 1-1,-1-1 0,0 1 1,0 0-1,0 0 1,0 0-1,1 1 0,-1-1 1,0 0-1,0 1 0,4 1 1,-3-1-5,0 1 0,0 0 1,0 0-1,-1 0 0,1 0 0,-1 0 1,1 0-1,-1 1 0,0-1 0,0 1 1,3 5-1,0 0 29,-2-1 1,1 1-1,-1 0 1,0 0-1,-1 1 1,1-1-1,-2 0 1,1 1-1,-1 10 1,-1-14-3,0-1 0,-1 0 0,0 0 0,0 1 0,0-1 0,0 0 0,-1 0 0,1 0 0,-1 0 0,0-1 0,-1 1 0,-4 6 0,2-4 40,0 0 0,0-1-1,-1 1 1,0-1 0,0 0-1,-7 4 1,7-7-75,1 1 0,-1-1 0,0 0 0,0-1 0,0 0 0,1 0 0,-1 0 0,-1-1 0,1 1 0,0-1 0,0-1 0,0 1 0,0-1 0,0 0 0,-7-3 0,13 4 15,0 0 0,-1 0 1,1-1-1,-1 1 0,1 0 0,0 0 0,-1 0 0,1 0 1,-1 0-1,1-1 0,-1 1 0,1 0 0,-1 0 0,1 0 1,-1 0-1,1 0 0,-1 0 0,1 0 0,-1 1 0,1-1 1,0 0-1,-1 0 0,1 0 0,-1 0 0,1 1 0,-1-1 0,1 0 1,0 0-1,-1 1 0,1-1 0,-1 0 0,1 1 0,0-1 1,-1 0-1,1 1 0,0-1 0,0 0 0,-1 1 0,1-1 1,0 1-1,-1 0 0,1 2-52,-1 0 1,1 1-1,0-1 1,0 0-1,0 6 1,1 2 8,-1-4 60,1 1-1,1 0 0,-1-1 1,1 1-1,1-1 0,-1 0 0,6 10 1,1 2 59,18 26 1,-26-43-47,1 0 1,-1 0-1,1 0 1,0 0 0,0 0-1,0 0 1,0 0-1,1 0 1,-1-1 0,0 1-1,1-1 1,-1 0 0,1 0-1,-1 0 1,1 0-1,0 0 1,-1 0 0,1-1-1,0 1 1,0-1 0,-1 0-1,1 0 1,0 0-1,0 0 1,0 0 0,-1 0-1,1-1 1,0 0 0,-1 1-1,6-3 1,5-3 69,1 0 0,-1-1 1,0 0-1,18-14 0,-16 10-49,-2 3 8,154-113 380,-148 104-411,0 0-1,-2 0 1,0-2 0,-1 0 0,-1-1 0,15-28-1,-7 6 60,24-64 0,-47 104-82,1 0 0,-1 1 0,1-1-1,0 0 1,0 0 0,0 1-1,0-1 1,0 0 0,0 1 0,0-1-1,3-1 1,-4 3 3,0 0 0,0 0 0,1 0 0,-1-1 0,0 1 0,0 0 0,1 0 0,-1 0 0,0 0 0,0 0 0,0 0 0,1 0 0,-1 0 0,0 0 0,0 0 0,1 1 0,-1-1 0,0 0 0,0 0 0,0 0 0,1 0 0,-1 0 0,0 0 0,0 0 0,0 0 0,1 1 0,-1-1 0,0 0 0,0 0 0,0 0 0,0 0 0,1 1 0,5 14 36,15 92 80,-17-78-37,-2 0-1,-1 36 0,-10 59-170,7-96 35,1-17 103,0 0-1,-1 0 0,-1 0 1,-4 14-1,6-22-29,0 0 0,0 0 0,-1-1 0,0 1 0,1 0 0,-1-1 0,0 1 0,-4 3 0,5-5-10,0 0 0,-1 0-1,1 0 1,0 0 0,0-1-1,-1 1 1,1 0 0,-1-1-1,1 1 1,-1-1 0,1 0-1,-1 1 1,1-1 0,-1 0-1,1 0 1,-1 0 0,1 0-1,-3 0 1,-2-2-39,1 0-1,0 0 1,0 0-1,0-1 1,0 0-1,1 0 1,-1 0-1,1 0 1,-1-1-1,-3-4 1,-17-11-144,3 0 165,23 19 10,-1 0 1,0 0-1,0 0 0,0 0 1,0 0-1,0 0 0,0 0 1,1 0-1,-1-1 0,0 1 1,0 0-1,0 0 0,0 0 1,0 0-1,0 0 1,0 0-1,1 0 0,-1 0 1,0 0-1,0 0 0,0 0 1,0-1-1,0 1 0,0 0 1,0 0-1,0 0 0,0 0 1,0 0-1,0 0 0,0-1 1,0 1-1,0 0 0,0 0 1,0 0-1,0 0 0,0 0 1,0 0-1,0-1 0,0 1 1,0 0-1,0 0 0,0 0 1,0 0-1,0 0 0,0 0 1,0-1-1,0 1 0,0 0 1,0 0-1,0 0 0,0 0 1,0 0-1,0 0 0,0 0 1,-1-1-1,1 1 0,0 0 1,0 0-1,0 0 0,0 0 1,0 0-1,0 0 0,0 0 1,-1 0-1,1 0 0,13 3-147,-5 1 181,0 0 0,1 0-1,13 3 1,2 1 55,-15-5-61,0-1 0,0 0 0,0 0 0,1-1 0,-1 0 0,1-1 0,-1 0 0,0 0 0,1-1 0,10-2 0,11-4 51,50-18-1,-41 11-71,12-1-154,60-22-1733,-90 28-1469,26-14-1,-26 13 716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38.8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21 336 6656,'-3'-2'469,"-13"-11"2265,16 13-2662,0 0 0,-1-1 0,1 1 1,0 0-1,0-1 0,0 1 0,0 0 0,0-1 0,-1 1 0,1 0 1,0-1-1,0 1 0,0 0 0,0-1 0,0 1 0,0 0 1,0-1-1,0 1 0,0 0 0,1-1 0,-1 1 0,0 0 0,0-1 1,0 1-1,0 0 0,0-1 0,1 1 0,-1 0 0,0-1 1,0 1-1,0 0 0,1 0 0,-1-1 0,0 1 0,0 0 0,1 0 1,-1 0-1,0-1 0,1 1 0,-1 0 0,0 0 0,0 0 0,1 0 1,-1 0-1,0 0 0,1-1 0,0 1 0,23-13 3751,-19 9-3208,0 1 0,1 0 0,10-4 0,80-18 1911,-63 18-2012,91-19 604,72-18-167,202-51-738,-229 57-3125,7 5-6191,-102 24 4799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42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1110 3808,'-1'0'157,"0"0"1,0 0 0,1 0-1,-1-1 1,0 1-1,0 0 1,0 0-1,0 1 1,1-1-1,-1 0 1,0 0 0,0 0-1,0 1 1,1-1-1,-1 0 1,0 1-1,0-1 1,1 0-1,-1 1 1,0-1-1,0 1 1,1-1 0,-1 1-1,1 0 1,-1-1-1,0 2 1,-6 5 2900,29-28 4328,-5 1-6951,22-33-1,19-50 83,-8 15-191,71-132 165,-97 167-369,-2-1 1,21-82 0,24-136 645,-66 268-730,7-46 312,-8 46-317,1 0 1,-1 0 0,0 0 0,0 0-1,-1 0 1,1 0 0,-1 1 0,0-1-1,-2-7 1,3 11-34,0-1-1,-1 1 1,1 0 0,0 0-1,0-1 1,0 1 0,0 0-1,0 0 1,-1 0 0,1-1-1,0 1 1,0 0-1,0 0 1,0 0 0,-1 0-1,1-1 1,0 1 0,0 0-1,-1 0 1,1 0 0,0 0-1,0 0 1,-1 0 0,1 0-1,0 0 1,0 0 0,-1 0-1,1 0 1,0 0 0,0 0-1,-1 0 1,1 0 0,0 0-1,0 0 1,-1 0 0,1 0-1,-1 1-2,0-1 0,0 1 0,0-1 0,0 1 1,1 0-1,-1 0 0,0-1 0,1 1 0,-1 0 0,0 0 0,0 2 0,-4 6-19,1 1 0,0 0 0,-3 15 0,-2 3-2,-160 428 472,87-240-20,15 6-360,59-189-13,-3 44 1,10-65-58,0 0 0,1 1-1,1-1 1,0 0 0,0 1 0,6 19 0,-6-28 32,0-1-1,0 1 1,1-1-1,-1 0 1,1 1 0,0-1-1,0 0 1,0 0 0,0 0-1,1 0 1,-1-1 0,1 1-1,3 2 1,-4-3 4,1-1 0,-1 0 1,0 0-1,1 0 0,-1 0 1,1 0-1,-1-1 0,1 1 1,-1-1-1,1 0 0,-1 0 0,1 1 1,-1-1-1,1-1 0,0 1 1,-1 0-1,1-1 0,4-1 1,-1 0 11,0-1 1,-1 0-1,1 0 1,-1 0-1,0 0 1,1-1 0,-2 0-1,1 0 1,0 0-1,-1-1 1,0 0-1,7-9 1,2-6-16,20-40 1,-30 56-28,23-54 3,27-88 0,6-14 181,-32 91-262,-27 69 70,0 0 1,0 0 0,0 0 0,0 0 0,0 0-1,0 0 1,0 1 0,0-1 0,0 0 0,0 0-1,0 0 1,0 0 0,0 0 0,0 0 0,0 0-1,0 0 1,0 0 0,0 1 0,0-1 0,0 0-1,0 0 1,1 0 0,-1 0 0,0 0 0,0 0-1,0 0 1,0 0 0,0 0 0,0 0 0,0 0-1,0 0 1,0 0 0,0 0 0,1 0 0,-1 0-1,0 1 1,0-1 0,0 0 0,0 0 0,0 0-1,0 0 1,0 0 0,0 0 0,1 0 0,-1 0-1,0-1 1,0 1 0,0 0 0,0 0 0,0 0 0,0 0-1,0 0 1,0 0 0,0 0 0,1 0 0,-1 0-1,0 0 1,0 0 0,0 0 0,0 0 0,0 0-1,0 0 1,0 0 0,0-1 0,0 1 0,6 16-36,3 24 81,-5-12 12,1-1 1,2-1-1,12 34 1,-16-51-31,0-1 1,1 0-1,0 0 1,0-1 0,1 1-1,0-1 1,1 0-1,-1-1 1,1 1-1,1-1 1,-1 0 0,1 0-1,0-1 1,11 7-1,-12-10 12,0 1 0,1-1 0,-1 0-1,0-1 1,1 1 0,0-1 0,-1 0-1,10-1 1,-1 0 52,-1-1 1,25-5-1,-26 3-71,0-1 1,1-1-1,-2 0 1,1-1 0,-1 0-1,0-1 1,0 0-1,0-1 1,-1 0-1,-1-1 1,14-14-1,5-8 50,-1-2 0,31-47 0,-49 64 11,-1 0 0,-1 0 0,-1 0 0,0-1 1,6-25-1,-12 40-82,-1-1 1,1 1-1,-1 0 1,1 0-1,-1-1 1,0 1-1,0 0 1,0 0-1,0-1 0,-1 1 1,1 0-1,0-1 1,-1 1-1,0 0 1,0 0-1,1 0 1,-1 0-1,-2-2 1,2 2-25,0 1 0,0-1 1,-1 1-1,1 0 0,0 0 1,-1 0-1,1 0 0,-1 0 0,1 0 1,-1 0-1,0 1 0,1-1 1,-1 0-1,0 1 0,0-1 1,1 1-1,-1 0 0,0 0 1,0-1-1,0 1 0,1 0 1,-5 1-1,-1 0-3,0 0 0,1 0 0,-1 1 1,0-1-1,0 2 0,1-1 0,-1 1 0,1 0 0,0 0 1,0 1-1,0 0 0,0 0 0,-7 6 0,6-2 6,0-1 0,1 1 0,0 0-1,0 1 1,1-1 0,0 1 0,0 0-1,-5 14 1,3 0 51,1 0 0,0 1-1,2 0 1,0 0 0,2 0-1,1 0 1,2 25 0,0-34 5,0-1 0,2 1 0,-1-1 0,2 0 0,0 0 0,1 0 1,0 0-1,1-1 0,0 0 0,2 0 0,-1 0 0,1-1 1,1 0-1,0-1 0,1 0 0,0 0 0,1-1 0,14 11 1,-23-20-10,-1 1 1,1-1 0,0 0 0,0 1 0,0-1 0,0 0 0,0 0 0,0-1 0,0 1 0,1 0 0,-1-1 0,0 1 0,0-1 0,1 0 0,-1 1 0,0-1 0,1 0 0,-1 0 0,0-1 0,0 1 0,1-1 0,-1 1 0,0-1 0,0 1 0,4-3 0,2-1 29,-1-1 0,1 0 0,-1-1 0,0 0 0,-1 0 0,0 0 0,7-9 0,35-53 25,-28 37 0,7-8-62,73-102-86,-75 109 3,1 2-1,38-34 1,-53 55 44,-1 1 0,1 0 0,0 1-1,0 0 1,1 1 0,14-6 0,-21 10 13,1 0 1,-1 0-1,1 1 1,-1 0 0,1 0-1,0 0 1,0 0-1,-1 1 1,1 0 0,0 0-1,0 1 1,-1-1-1,1 1 1,0 1-1,-1-1 1,6 3 0,-6-2 20,0 1 0,-1 0 0,1 0 0,-1 0 0,0 1 0,0-1 1,0 1-1,0 0 0,0 0 0,2 5 0,1 1-11,-1 0-1,9 22 0,-14-30 173,-15-13 341,5 2-438,3 4-102,1-1-1,-1 1 1,-1 0-1,1 0 0,-1 1 1,1 0-1,-1 0 1,0 0-1,-1 1 0,-10-3 1,4 2-54,0 1 1,0 1-1,0 0 1,0 1-1,-1 0 1,1 2 0,0-1-1,-24 5 1,29-2 61,1-1 0,-1 1 0,1 0 0,-1 1 0,1-1 1,0 2-1,0-1 0,1 1 0,0 1 0,-1-1 0,2 1 1,-1 0-1,1 1 0,0-1 0,-6 10 0,3-3-11,0 1 1,1 1-1,1-1 0,1 1 0,0 0 1,-7 28-1,10-29 36,0-1 1,2 1 0,-1-1-1,2 1 1,-1 0-1,2-1 1,0 1-1,4 21 1,-3-28 4,0-1 0,1 1 0,-1-1 0,1 0 0,0 1 0,1-1 0,0 0 0,0-1 0,0 1 0,6 6 0,-3-5 6,1-1 0,0 1-1,0-1 1,0-1 0,1 1 0,14 6 0,-8-6 21,0 0 0,1-1 0,0-1 0,-1-1 0,1 0 0,1 0 0,-1-2 0,28 0 1,-29-3 9,-1 1 0,1-2 0,-1 0 0,0 0 0,0-1 0,0-1 0,21-11 0,-18 7-31,0-1 0,-1 0 0,-1-2 0,0 0 1,15-16-1,-2-2 8,-1-2-1,-2-1 1,-2-1 0,34-62-1,-46 76 20,-8 16-71,0-1 1,0 0-1,0 0 0,-1 0 0,0 0 1,0 0-1,0 0 0,-1 0 1,2-8-1,-4 16-47,0 0 1,1 0 0,-1 0-1,-1 0 1,1 0-1,-2 3 1,-5 14-40,3 3 77,2 1 0,1 0-1,1 0 1,1 0 0,6 43-1,-5-58 55,1 1 1,1-1-1,-1 1 0,2-1 0,-1 0 0,1 0 1,0 0-1,1 0 0,10 14 0,-12-19-1,1 0 0,-1 0 0,1 0 0,0 0 0,0-1 0,0 1 0,0-1 0,1 0 0,-1 0 0,1-1-1,0 1 1,0-1 0,-1 0 0,2 0 0,-1-1 0,0 1 0,0-1 0,0 0 0,7 0 0,-3-1 28,0-1 0,0 0 0,0 0 0,0 0 0,0-1 0,-1-1 0,14-5 0,-17 6-27,0 0 0,0-1 0,0 0 0,-1 0 0,1-1 1,-1 1-1,0-1 0,1 0 0,-2 0 0,1-1 0,0 1 1,-1-1-1,4-6 0,0-5-46,-1-1 1,-1 0-1,-1 0 1,0 0 0,3-35-1,-5 37 26,-1 0 1,0 1-1,-1-1 1,-1 0-1,0 0 0,-1 0 1,-1 1-1,0-1 0,-9-23 0,10 34-20,0 0-1,0 0 0,-1 0 0,1 0 1,-1 1-1,0-1 0,0 1 0,0-1 1,0 1-1,-1 0 0,1 0 0,-1 1 1,0-1-1,0 1 0,0 0 0,0 0 0,0 0 1,0 0-1,-1 1 0,1 0 0,-1-1 1,1 2-1,-1-1 0,1 0 0,-8 1 1,6 0 7,0 1 1,1-1 0,-1 1 0,0 1-1,0-1 1,1 1 0,-1 0 0,1 0-1,-1 0 1,1 1 0,0 0 0,0 0 0,0 0-1,0 1 1,1-1 0,0 1 0,-1 0-1,1 1 1,-3 4 0,3-4 36,-4 6-14,0 0 0,-10 21 0,17-29-11,0-1 1,-1 1 0,1-1-1,1 1 1,-1 0-1,0 0 1,1-1-1,-1 1 1,1 0 0,0 0-1,0 0 1,0-1-1,0 1 1,0 0-1,1 0 1,-1 0-1,1-1 1,0 1 0,1 4-1,-1-6 0,0 0 0,-1 0 0,1 0 0,-1 0 0,1-1-1,0 1 1,0 0 0,0 0 0,-1-1 0,1 1 0,0-1 0,0 1 0,0-1-1,0 1 1,0-1 0,0 0 0,0 1 0,0-1 0,0 0 0,0 0 0,0 1 0,2-1-1,23-4 34,-19 2-16,10-3 21,0 0 1,0-1 0,0-1-1,17-10 1,64-42 77,-22 12-66,-47 31 10,51-28-4,-68 39 35,0 0 0,1 0 0,-1 2 0,25-5 0,-35 7-59,-1 1 0,1 0-1,0 0 1,0 0-1,-1 0 1,1 0-1,0 0 1,-1 0-1,1 0 1,0 1-1,-1-1 1,1 1-1,0-1 1,-1 1-1,1 0 1,-1 0-1,1 0 1,-1-1-1,3 3 1,-2-1 0,-1 0 0,0 0 1,0 0-1,1 0 0,-1 0 0,0 0 0,-1 0 1,1 0-1,0 0 0,-1 0 0,1 0 1,-1 0-1,1 4 0,-1 7 39,-1-1-1,0 1 1,0-1-1,-5 19 1,3-17-76,-8 53 27,5-26 85,-18 66 0,24-106-107,-7 22 44,8-19 9,6-10-28,23-36-54,65-79 87,-72 93-114,3 1 0,32-27-1,-35 35 15,28-23 92,-44 38-59,0-1 1,0 1 0,0 0-1,0 1 1,14-5 0,-20 7 9,0 1 0,0 0 1,0-1-1,0 1 0,0 0 0,0-1 1,0 1-1,0 0 0,0 0 0,0 0 1,0 0-1,0 0 0,0 0 0,0 0 1,-1 0-1,1 1 0,0-1 1,0 0-1,0 0 0,0 1 0,0-1 1,0 1-1,0-1 0,0 1 0,-1-1 1,1 1-1,0 0 0,0-1 0,-1 1 1,1 0-1,0-1 0,-1 1 0,1 0 1,-1 0-1,1 0 0,-1 0 0,1-1 1,-1 1-1,0 0 0,1 0 1,-1 1-1,1 4 30,0 0-1,-1 0 1,0-1 0,0 1-1,-2 10 1,2-15-19,-6 32 84,-15 52 1,8-41-70,0 1 8,6-23 4,-4 24 0,12-33-17,0-13-18,-1 0 0,0 1 0,0-1 1,0 0-1,1 0 0,-1 1 0,0-1 0,0 0 1,0 0-1,1 0 0,-1 0 0,0 0 0,0 1 1,1-1-1,-1 0 0,0 0 0,0 0 0,1 0 0,-1 0 1,0 0-1,1 0 0,-1 0 0,0 0 0,0 0 1,1 0-1,-1 0 0,0 0 0,1 0 0,-1 0 1,0 0-1,0 0 0,1 0 0,-1 0 0,0-1 1,0 1-1,1 0 0,-1 0 0,0 0 0,0 0 1,1-1-1,-1 1 0,0 0 0,0 0 0,0 0 1,0-1-1,1 1 0,-1-1 0,14-12-46,-2-1 0,1-1 0,12-19 0,29-55-338,-32 51 188,40-52 0,-55 80 170,8-8-95,-14 17 112,0 0 1,0 0-1,-1 0 1,1 1 0,0-1-1,0 0 1,0 1-1,0-1 1,0 1-1,0-1 1,0 1-1,0-1 1,0 1-1,0 0 1,1-1-1,-1 1 9,0 0-1,-1 0 0,1 1 0,0-1 0,-1 0 0,1 0 0,0 1 1,-1-1-1,1 0 0,0 1 0,-1-1 0,1 0 0,-1 1 0,1-1 0,-1 1 1,1-1-1,-1 1 0,1-1 0,-1 1 0,0-1 0,1 1 0,-1-1 0,1 2 1,5 15 91,-6-16-82,14 78-14,-11-58 28,0 0-1,1 0 0,2-1 1,10 29-1,-15-46-18,1 0 0,0 1 0,0-1 0,1 0 0,-1 0 0,1 0-1,-1-1 1,1 1 0,0 0 0,0-1 0,0 0 0,0 0 0,1 0 0,-1 0 0,0 0 0,1-1-1,-1 1 1,1-1 0,0 0 0,0 0 0,-1 0 0,1-1 0,0 1 0,0-1 0,5 0 0,3-1 18,0 0 0,0-1-1,0 0 1,0 0 0,-1-1 0,1-1 0,12-5 0,-8 1-9,-1 0 0,0-1-1,-1 0 1,0-2-1,0 1 1,-1-2-1,0 1 1,-1-2 0,-1 0-1,0 0 1,0-1-1,-2 0 1,15-27-1,-23 37-8,1 1 0,-1-1 0,1 1 0,-1-1 0,0 0 0,-1 0 0,1 0 0,0 1 0,-1-1 0,0 0 0,0 0 0,0 0 0,-1 0 0,1 0 0,-1 1 0,0-1 0,0 0 0,-2-4 0,2 5-2,-1 0-1,0 1 1,1-1-1,-1 1 0,0 0 1,0-1-1,0 1 1,0 0-1,0 0 0,-1 1 1,1-1-1,-1 0 0,1 1 1,-1-1-1,0 1 1,1 0-1,-1 0 0,0 0 1,0 0-1,0 0 1,0 1-1,0-1 0,0 1 1,0 0-1,-3 0 0,-1 1 23,-1-1 0,1 1-1,0 1 1,1-1-1,-1 1 1,0 1 0,0-1-1,1 1 1,-1 0-1,1 1 1,0-1-1,0 1 1,0 0 0,1 1-1,0-1 1,-1 1-1,1 0 1,-6 9-1,0 0 57,0 2 0,2-1 0,-1 2 0,2-1 0,-13 35 0,16-36-53,0 0-1,1 0 0,1 0 0,0 0 0,1 1 0,1 0 0,1 16 1,0-26-15,0 0 1,1 0-1,0 0 1,0 1 0,1-1-1,0 0 1,0 0 0,0-1-1,1 1 1,-1 0 0,1-1-1,1 0 1,-1 1 0,1-1-1,0-1 1,0 1-1,1 0 1,-1-1 0,1 0-1,9 6 1,0-2 11,0-1-1,0-1 1,1 0 0,-1-1-1,28 5 1,-12-5-194,0-1 0,31 1 0,-35-5-1039,0 0-1,-1-2 0,1 0 1,27-7-1,-47 7 539,0 0-1,0 0 1,0 0-1,0-1 0,0 0 1,-1 0-1,1-1 1,-1 1-1,0-1 1,0-1-1,0 1 0,5-7 1,27-26-3174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46.5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1504 4800,'-2'-1'257,"-2"-3"1144,5 9 818,18 7 3562,-18-11-5576,0-1 0,0 0-1,1 1 1,-1-1 0,0 0 0,1 0 0,-1 0-1,0 0 1,1-1 0,-1 1 0,0 0-1,0 0 1,1-1 0,1 0 0,4-1 451,-3 1-425,1 0 0,-1 0 0,0-1 0,1 1 0,-1-1 0,0 0 0,0-1-1,0 1 1,-1-1 0,8-5 0,-1-2 246,19-22-1,-17 17-289,65-76 362,97-105-138,-134 156-327,-2-3 0,-1-1 0,54-87 0,4-57 171,-11-12-218,-46 108-9,25-78 251,-56 144-233,-1 0 1,-1-1 0,-1 0-1,1-41 1,-5 63-27,0 0 0,0 0 0,-1 0 1,0 0-1,0 0 0,0 0 0,0 1 0,-3-6 0,4 9-22,0 1 0,0-1 0,-1 0 0,1 1-1,0-1 1,0 1 0,-1-1 0,1 1 0,0-1 0,-1 1-1,1-1 1,-1 1 0,1-1 0,-1 1 0,1 0 0,0-1-1,-1 1 1,1 0 0,-1-1 0,0 1 0,1 0-1,-1 0 1,1-1 0,-1 1 0,1 0 0,-1 0 0,0 0-1,1 0 1,-1 0 0,1 0 0,-1 0 0,0 0 0,0 0-1,-1 1-14,0-1 0,0 1-1,1 0 1,-1 0-1,0 0 1,1 1 0,-1-1-1,1 0 1,-1 0-1,1 1 1,-3 2 0,-9 16-52,1 0-1,-16 36 1,21-42 63,-24 61 65,-41 144 0,66-199-39,-54 204 173,45-156-47,-8 91 1,21-139-79,2 1-1,0 0 1,6 32-1,-5-43-21,1 0 0,0 0 0,1 0 0,0-1 0,1 1 1,0-1-1,1 0 0,0 0 0,6 10 0,-9-16-5,1 0-1,-1 0 1,1-1-1,0 1 1,0-1 0,0 1-1,0-1 1,0 0 0,0 0-1,1 0 1,5 2 0,-7-3-12,0-1 1,1 1 0,-1-1 0,1 0-1,-1 0 1,1 0 0,-1 0 0,1 0-1,-1 0 1,0-1 0,1 1 0,-1-1-1,1 1 1,-1-1 0,0 0 0,0 0-1,1 0 1,-1 0 0,4-3 0,64-52 250,2-2-107,-27 26-160,80-42 1,-106 62-21,-12 8-151,-16 16-83,-2 1 250,6-8-25,0 0 0,0 1 0,1 0 1,0-1-1,0 1 0,1 1 0,0-1 0,0 0 1,-3 10-1,3-3 36,0 1 0,1-1 0,1 1 0,0-1 0,1 1 0,0 0 0,1-1 0,3 18 0,-2-23-3,0 0 0,0 1 0,1-1 0,0 0 0,0 0 1,1-1-1,0 1 0,0-1 0,1 0 0,0 0 1,0 0-1,0-1 0,1 1 0,10 7 0,-11-10 4,0-1 0,1 0-1,-1 0 1,1-1 0,0 1-1,0-1 1,0 0 0,0-1 0,0 0-1,0 1 1,0-2 0,1 1-1,-1-1 1,0 0 0,8-1 0,-3-1 8,-1 1 1,1-2-1,-1 1 1,0-1-1,0-1 1,0 0-1,0 0 1,13-9 0,16-15 82,40-36 0,21-16-171,-39 41 35,23-18 101,-61 44-40,-20 11-1,0 1-1,0 0 0,-1-1 0,1 0 1,0 0-1,-1 1 0,1-1 1,-1-1-1,1 1 0,-1 0 1,0-1-1,2-2 0,-4 5-35,0 0-1,0-1 0,0 1 1,0 0-1,0 0 0,0 0 1,0-1-1,0 1 0,0 0 1,0 0-1,0 0 1,0-1-1,0 1 0,0 0 1,0 0-1,0 0 0,0-1 1,-1 1-1,1 0 0,0 0 1,0 0-1,0 0 1,0-1-1,0 1 0,0 0 1,-1 0-1,1 0 0,0 0 1,0 0-1,0-1 1,0 1-1,-1 0 0,1 0 1,0 0-1,0 0 0,0 0 1,-1 0-1,1 0 0,0 0 1,-1 0-1,-7-1-128,2 1 61,-1 1-1,1 0 0,0 0 0,-1 0 0,1 1 0,0 0 0,0 0 0,0 1 0,0 0 0,0 0 0,1 0 1,-1 1-1,-7 6 0,4-2 40,0 1 1,0 0-1,0 0 1,1 1-1,-12 20 1,6-4 46,1 0 0,1 2 0,1-1 1,1 2-1,2-1 0,-10 57 1,17-75-3,0 0 1,0 0 0,0-1 0,2 1-1,-1 0 1,1 0 0,0 0 0,1-1-1,0 1 1,1-1 0,0 1 0,0-1-1,7 11 1,-10-19 2,1 0 0,0 1 1,-1-1-1,1 0 0,0 0 0,0 0 0,0 0 0,-1 0 1,1 0-1,0 0 0,1 0 0,-1 0 0,0-1 0,0 1 0,0 0 1,0-1-1,1 1 0,-1-1 0,0 1 0,0-1 0,1 0 1,-1 1-1,0-1 0,1 0 0,-1 0 0,1 0 0,-1 0 0,0 0 1,1 0-1,-1 0 0,0 0 0,1-1 0,-1 1 0,0-1 0,0 1 1,3-2-1,0 0 41,0-1 0,0 0 1,0 0-1,0 0 0,0 0 1,-1-1-1,0 1 0,1-1 1,4-7-1,12-26 98,-1-1 0,22-63 0,-13 32-221,-12 32 37,-7 19 63,9-30 0,2-9 0,-18 48-115,-4 7-55,1 3 121,0-1 1,0 0-1,1 1 1,-1-1-1,0 1 0,1 0 1,-1-1-1,1 1 1,-1-1-1,1 1 1,-1 0-1,1-1 0,-1 2 1,-4 8-26,1 0 0,1 0-1,0 0 1,0 0 0,-2 20 0,-1 4 4,-82 305-293,44-189 520,28-86-147,-4-1 1,-30 68-1,40-110-4,6-13-66,1 1 0,-1-2 1,-1 1-1,0 0 0,0-1 0,-8 10 0,11-15-5,1-1 0,0 0 0,0 0 0,0 0-1,-1 0 1,1 0 0,0 0 0,-1 0 0,1 0 0,-1-1-1,1 1 1,-1-1 0,-1 2 0,1-2-4,1-1 0,0 1 1,0 0-1,-1 0 0,1 0 0,0-1 1,-1 1-1,1-1 0,0 1 0,0-1 1,0 1-1,0-1 0,0 0 0,-1 1 0,1-1 1,0 0-1,1 0 0,-1 0 0,0 0 1,-1-1-1,-3-4-33,0 0 0,1-1 1,0 1-1,1-1 0,0 1 1,0-1-1,0 0 0,1 0 1,-1-1-1,2 1 0,-1 0 1,1-1-1,0 1 0,1-9 1,0 7 27,0 0 1,1 0 0,0 0 0,0 0 0,1 0 0,0 0 0,1 0 0,0 0 0,0 1 0,1 0 0,7-13 0,-1 7-1,-1 0 0,2 1-1,0 0 1,1 0 0,24-19-1,97-60-189,-78 57 194,99-85 0,-96 63 202,-3-3 1,-3-2-1,47-72 0,-79 103-6,-2 0 0,-1-2 0,20-55 0,-19 43-79,4-10 33,59-140 276,14 6-167,-46 110-72,-25 41 502,28-57 1,-87 165-657,-116 335 404,100-257-350,6-1-51,27-85-48,18-62 37,0 0 0,0 0 0,0 0 0,0 0 0,0 0 0,0 1 0,0-1 0,0 0 0,0 0 0,0 0 0,0 0 0,0 0 0,0 0 0,0 0 0,0 0 0,1 0 0,-1 0 0,0 0 0,0 0 0,0 1 0,0-1 0,0 0 0,0 0 0,0 0 0,0 0 0,0 0 0,1 0 0,-1 0 0,0 0 0,0 0 0,0 0 0,0 0 0,0 0 0,0 0 0,0 0 0,0 0 0,1 0 0,-1 0 0,0 0 0,0 0 0,0 0 0,0 0 0,0-1 0,0 1 0,0 0 0,0 0 0,0 0 0,0 0 0,1 0 0,-1 0 0,0 0 1,0 0-1,0 0 0,0 0 0,0 0 0,0-1 0,0 1 0,0 0 0,0 0 0,14-8-338,19-15-49,-27 19 335,11-7-108,28-13-1,-18 11 84,-25 12 85,0 0-1,1 0 0,-1 0 1,0 0-1,1 0 0,-1 1 0,0-1 1,1 1-1,-1 0 0,1 0 1,-1 0-1,1 0 0,-1 0 0,1 0 1,-1 1-1,1-1 0,-1 1 1,5 1-1,0 2-23,1 0 1,-1 0-1,0 1 1,8 7-1,18 11 6,-24-19 49,0 1 0,0-1-1,0 0 1,1-1 0,0 0-1,-1-1 1,1 1 0,0-2-1,0 0 1,0 0 0,0-1-1,0 0 1,0 0-1,0-2 1,0 1 0,0-1-1,0 0 1,0-1 0,16-7-1,-17 6-6,1-1 0,-1 0-1,0 0 1,-1-1 0,1 0-1,-1 0 1,11-13-1,-9 8-1,0-1 0,-2 0 0,1 0 0,12-27 0,59-157 138,-70 169-176,59-137 37,19-57 113,-81 199 2,7-40 0,-13 54-127,0-1 0,0 1 1,-1-1-1,0 0 0,-1 1 1,0-1-1,-3-15 0,4 23-13,-1 1 0,1-1-1,0 0 1,0 1-1,0-1 1,-1 0-1,1 1 1,0-1 0,-1 0-1,1 1 1,-1-1-1,1 1 1,0-1-1,-1 1 1,1-1 0,-1 1-1,0-1 1,1 1-1,-1-1 1,1 1-1,-1 0 1,0-1 0,1 1-1,-2-1 1,1 1-1,0 0 1,0 1-1,0-1 1,0 0-1,0 0 1,0 0-1,0 1 1,0-1-1,0 0 1,0 1-1,0-1 1,0 1-1,0-1 1,1 1 0,-2 0-1,-4 4-18,0 0 0,1 0 0,-8 11 0,12-15 20,-14 19-8,2 0 1,0 2-1,1-1 0,1 2 1,0 0-1,2 0 0,1 0 1,-5 27-1,-28 201 115,40-238-107,0-3 12,-13 160 120,14-148-90,1 0-1,1-1 0,0 1 1,2 0-1,11 37 0,-14-57-27,0 1 0,0 0 0,1-1 0,-1 1 1,1 0-1,-1-1 0,1 0 0,0 1 0,0-1 0,0 0 0,0 0 0,0 0 0,0 0 0,5 2 0,-2-1 23,0-1 0,0 0 0,0 0 0,1 0 0,-1-1 0,1 0 0,5 1 0,5 0-43,1-2 0,-1 0 0,1 0 0,25-5-1,66-18-115,-93 18 137,1 0 0,-1-1 0,1 0 0,-2-1 0,1-1 0,20-15 0,-28 18-6,-1 0 0,1 0-1,-2 0 1,1-1 0,0 0 0,-1 0-1,0 0 1,-1-1 0,0 0 0,0 0-1,0 0 1,0 0 0,-1-1 0,-1 1-1,4-12 1,-5 12-25,0 1 0,0-1 0,0 1-1,-1-1 1,0 1 0,0-1 0,0 1 0,-1-1-1,-2-10 1,2 16 13,1 1 0,0-1 0,0 0 0,-1 1 0,1-1 0,0 1 0,-1-1 1,1 0-1,-1 1 0,1-1 0,-1 1 0,1-1 0,-1 1 0,1-1 0,-1 1 0,1 0 0,-1-1 0,0 1 0,1 0 0,-1-1 0,0 1 0,1 0 0,-1 0 0,0 0 0,1-1 0,-1 1 0,0 0 1,1 0-1,-1 0 0,0 0 0,0 0 0,1 0 0,-1 1 0,0-1 0,1 0 0,-2 0 0,-1 1 6,1 1 0,-1-1 1,0 0-1,1 1 0,-1 0 0,1-1 0,-4 4 0,-3 4 23,0 0-1,1 1 0,0 0 0,0 0 1,-9 16-1,13-18-12,0-1 0,1 1 0,0 0 0,0 0 0,0 0 1,1 1-1,0-1 0,1 0 0,-1 13 0,2-18 0,0 0 0,0 1 0,1-1 0,-1 0 0,1 0 0,0 1 0,0-1-1,0 0 1,0 0 0,0 0 0,1 0 0,-1 0 0,1 0 0,0-1 0,0 1 0,0-1 0,0 1 0,1-1 0,-1 1-1,1-1 1,-1 0 0,1 0 0,0-1 0,-1 1 0,1 0 0,0-1 0,0 0 0,0 1 0,0-1 0,1 0 0,5 0-1,0 1 19,0-1-1,0 0 1,0-1-1,0 0 0,0-1 1,0 1-1,-1-2 1,1 1-1,0-1 0,14-6 1,52-25-108,28-11-78,-91 40 143,0 0 0,1 1 1,-1 1-1,1 0 0,0 1 0,21 0 0,-26 2 38,0 0-1,0 0 1,-1 1-1,1 0 1,-1 1-1,1 0 1,9 5-1,50 32 139,-19-9 96,-30-21-467,53 27 454,-59-32-1310,-1-1 1,20 4-1,-26-7 2,4 2-1966,-36-27-14235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46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25 100 12224,'-11'0'1392,"-3"0"1881,31 4-589,3-1-1646,1-1-1,38 0 1,45-10-266,-54 3-476,221-35 120,-153 16-2642,-16 3-3004,-61 10 238,-28 9 3190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47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73 12224,'-68'-40'5535,"63"32"-4831,5 0-3391,5 8 1311,0-9-800,8 1 1312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3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32 8896,'-26'-8'4032,"12"0"-3520,1 4 1344,8 4-1120,-3-3 639,3 3-831,-3-5-512,3 2-1695,5 6 895,-5-3-2144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7:5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10 3808,'0'0'1227,"21"-1"14329,-30-2-13564,-14-2-2362,5 4 512,0 1-1,0 1 1,0 0 0,0 1 0,-23 6 0,5 2-168,-58 23 1,72-23 75,1 1 0,0 1 0,1 0 1,0 2-1,1 0 0,1 1 1,0 1-1,1 1 0,1 1 0,0 0 1,2 1-1,0 0 0,-21 40 1,18-27-5,-24 52 412,35-69-212,0-1 0,1 1 0,-5 30 0,9-38-165,0 0 1,1 1 0,0 0-1,0-1 1,0 1 0,1-1 0,0 1-1,1-1 1,0 0 0,4 13-1,-3-14 3,0-1-1,0 1 0,0-1 1,1 0-1,-1 0 1,1-1-1,1 1 0,-1-1 1,0 0-1,1 0 0,0 0 1,0-1-1,0 0 0,6 3 1,9 4 102,1-2 0,0 0 0,37 8 1,70 6 186,-83-16-459,-1 2-1,57 18 0,-94-23-373,0 0 0,-1 1-1,1 0 1,0 0 0,-1 0-1,0 1 1,0 0 0,8 9-1,9 7-4526,-17-16 657,-3 3 1386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51.1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1099 2240,'22'-8'13925,"-41"19"-10336,13-7-3412,0-1 0,0 1 0,0 0 0,0 0 0,1 1 1,0 0-1,0 0 0,0 0 0,0 0 0,1 1 0,0 0 0,0 0 0,-3 7 0,-3 5 34,1 1 0,1 1 0,-7 26 0,9-26-96,1 0 0,1 1 1,1 0-1,0 0 0,2 0 1,1 0-1,2 23 0,-2-41-74,1 0-1,0 0 0,0 0 0,0 0 1,0 0-1,0 0 0,0-1 1,1 1-1,3 4 0,-4-5-19,0-1-1,0 0 1,0 0 0,0 1-1,1-1 1,-1 0 0,0 0-1,1 0 1,-1-1 0,1 1-1,-1 0 1,1 0 0,0-1-1,-1 1 1,1-1 0,0 1-1,-1-1 1,1 0 0,2 0-1,0 0-7,1-1 0,-1 1 0,0-1-1,0 0 1,0-1 0,1 1 0,-1-1 0,0 0-1,-1 0 1,6-3 0,36-28 83,-38 27-71,266-244 417,-245 213-516,-28 37 67,0 0 0,0 0 1,0-1-1,0 1 1,1 0-1,-1 0 1,0 0-1,0 0 1,0 0-1,0 0 0,0 0 1,0 0-1,0 0 1,1 0-1,-1 0 1,0 0-1,0 0 1,0 0-1,0 0 0,0 0 1,0 0-1,1 0 1,-1 0-1,0 0 1,0 0-1,0 0 0,0 1 1,0-1-1,0 0 1,0 0-1,0 0 1,0 0-1,1 0 1,-1 0-1,0 0 0,0 0 1,0 0-1,0 0 1,0 1-1,0-1 1,0 0-1,0 0 1,0 0-1,0 0 0,0 0 1,0 0-1,0 0 1,0 1-1,0-1 1,0 0-1,0 0 1,0 0-1,0 0 0,0 0 1,0 0-1,0 0 1,0 1-1,0-1 1,0 0-1,0 0 0,0 0 1,0 0-1,0 0 1,0 12-142,0-11 145,1 15-36,1-1-1,1 0 1,0 0 0,1-1-1,1 1 1,6 15 0,-8-23 37,-1-2 28,0 0 1,1 0-1,-1 0 1,1 0-1,1 0 1,-1 0-1,6 6 1,-8-10-19,1 0 1,-1 0 0,0 0 0,0 0 0,0 0 0,1 0 0,-1 0 0,0 0-1,1 0 1,-1-1 0,1 1 0,-1 0 0,1-1 0,-1 0 0,1 1 0,-1-1-1,1 0 1,-1 0 0,1 1 0,0-1 0,-1-1 0,1 1 0,-1 0 0,1 0-1,0 0 1,-1-1 0,1 1 0,-1-1 0,1 1 0,-1-1 0,2-1 0,2-2 27,-1 1 0,0-2 0,0 1 0,0 0 1,-1-1-1,4-5 0,3-4 15,0 1-57,0-1 1,-1 0 0,-1-1-1,0 0 1,-1 0 0,-1-1-1,0 0 1,4-19 0,-9 25 40,0 1 0,-1-1 1,0-11-1,-1 4 170,2 17-222,-1-1 0,0 1 0,0 0 0,1 0 0,-1 0 0,0-1 0,0 1 0,1 0 0,-1 0 0,0 0 0,1 0 0,-1-1 0,0 1 0,0 0 0,1 0 0,-1 0 0,0 0-1,1 0 1,-1 0 0,0 0 0,1 0 0,-1 0 0,0 0 0,1 0 0,-1 0 0,0 0 0,1 0 0,-1 0 0,0 0 0,1 1 0,-1-1 0,0 0 0,1 0 0,-1 1 0,6-1-80,327-12 145,-274 12-30,-21 1 177,-38-1-191,1 0 0,0 0 0,-1 0 0,1 0-1,0 0 1,0 0 0,-1 0 0,1 1 0,0-1-1,-1 0 1,1 0 0,0 1 0,-1-1 0,1 0 0,-1 1-1,1-1 1,0 1 0,-1-1 0,1 1 0,-1-1 0,1 1-1,-1-1 1,1 1 0,-1-1 0,0 1 0,1 0 0,-1-1-1,0 1 1,1 0 0,-1-1 0,0 1 0,0 0-1,0 0 1,0-1 0,0 1 0,1 0 0,-1-1 0,0 1-1,-1 0 1,1 0 0,0-1 0,0 1 0,0 0 0,0-1-1,-1 2 1,-2 11-1,0 1 19,0 1 0,1-1-1,-1 21 1,3-30-18,1 0 1,-1-1-1,1 1 0,0 0 1,0-1-1,0 1 1,0-1-1,1 1 0,0-1 1,0 0-1,0 0 1,1 0-1,-1 0 0,1 0 1,4 4-1,-6-7 3,0 0 0,0 0-1,0 0 1,1 0 0,-1 0 0,1 0-1,-1 0 1,1 0 0,-1-1-1,1 1 1,-1-1 0,1 1 0,-1-1-1,1 1 1,0-1 0,-1 0-1,1 0 1,0 0 0,-1 0 0,1 0-1,0 0 1,-1-1 0,1 1-1,-1 0 1,1-1 0,2-1 0,4-1-20,0-1 1,0 0-1,13-10 1,-10 6 88,156-114 282,-125 86-334,-1-2 0,57-67 0,55-98 85,-119 153-81,-2-1 1,-2-2-1,-2 0 1,-3-2-1,25-80 1,-49 128-387,-3 9 48,-4 11 119,-3 18 162,-89 307-86,72-238 116,-30 139-7,56-237 6,-7 53-67,6-50 50,1 0 0,0 0 0,1 0 0,-1-1 0,1 1 1,0 0-1,0 0 0,3 7 0,-3-11 33,-1 0 0,1 1 0,0-1 0,0 0 0,0 0 0,0 0 0,0 0 0,0 0 0,0 0 0,0 0 0,1-1 1,-1 1-1,0 0 0,0-1 0,1 1 0,-1-1 0,0 1 0,1-1 0,-1 1 0,1-1 0,-1 0 0,1 0 0,-1 0 0,0 0 0,1 0 0,-1 0 0,1 0 0,-1 0 0,1-1 1,-1 1-1,2-1 0,4-1-14,1-1 0,-1 1-1,14-8 1,-21 10-6,8-5-9,-1 0-1,0 0 1,0 0-1,0-1 0,-1 0 1,0 0-1,0 0 1,8-12-1,3-8 25,15-29-1,-17 27-15,24-40 29,84-111 0,-14 52 127,-27 33-41,-56 62-50,-1-2-1,-2-1 1,-1-1 0,20-45 0,7-49 95,-28 69-70,-13 39-74,-1 5-32,-1-1 1,0 0 0,4-28 0,-10 40 18,-2 15 113,-4 11-33,-1 3-26,-12 35 146,-46 101 0,-9-30 153,0 0-212,-152 381 386,205-458-580,-9 30 268,-23 96 0,47-138-179,6-34 12,-1 0 1,0 0 0,0 0-1,-3 7 1,6-16-74,-1 0 0,0 1 0,0-1 1,0 0-1,0 0 0,-1 0 0,1-4 0,5-20-57,0 11 72,1 1 0,0 0 0,1 0 0,1 1 0,0 0 0,1 0-1,18-18 1,-9 12-37,2 1 0,0 1 0,43-28 0,-59 44 57,-1-1 1,1 1-1,0 0 0,0 0 1,-1 0-1,1 0 0,0 1 1,1 0-1,-1 0 0,10 0 0,-12 1-2,1 0 0,-1 1 0,1-1 0,-1 1 0,0 0 0,1-1 0,-1 2 0,0-1 0,1 0 0,-1 1 0,0-1 0,0 1-1,0 0 1,0 0 0,0 0 0,4 5 0,1 3 26,0-1-1,0 2 1,-1-1 0,0 1-1,6 14 1,20 59 358,1 1-181,-31-78-186,1-1-1,0 1 0,0-1 0,0 0 1,10 10-1,-12-14-16,1 0 0,-1 0 0,0 0 1,0 0-1,1-1 0,-1 1 0,1-1 1,0 0-1,-1 1 0,1-1 0,0 0 0,0-1 1,0 1-1,0 0 0,0-1 0,-1 0 1,5 1-1,-1-2-26,-1 0 0,1 0 1,-1-1-1,0 1 0,1-1 1,-1 0-1,0-1 0,0 1 1,0-1-1,-1 0 1,6-4-1,7-7-641,23-24 1,-11 11-812,25-26-2159,-48 46 2508,1-1 0,-1 0 0,-1 0 1,0 0-1,6-12 0,-10 16 571,1 1-1,-1-1 1,0 0 0,0 0-1,0 0 1,-1 1 0,1-1 0,-1 0-1,0 0 1,0 0 0,-1-6-1,0 1-478,0-24-1939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51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5 132 10816,'-5'0'4864,"42"-4"-4224,-11-1 799,9 2-927,33-5 416,4-1-544,14-11 0,-1 9-224,-4-6-576,-9 6 192,-4-4-2592,-5 6 1569,-10-2-2849,-3 2 2304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51.8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37 9376,'-64'-20'4256,"1"15"-3680,40 1-1184,15 8 224,-1-8-1312,23-1-1280,7 2 1984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54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245 848 2912,'2'-4'187,"0"0"-1,0 1 1,0 0 0,0-1 0,1 1-1,-1 0 1,1 0 0,0 0 0,0 1-1,0-1 1,0 1 0,0-1 0,1 1-1,-1 0 1,8-2 0,-5 0 809,-5 4-900,-1 0 0,0 0 1,0 0-1,1 0 0,-1 0 1,0-1-1,1 1 0,-1 0 1,0 0-1,1 0 0,-1 0 1,0 0-1,0-1 0,1 1 1,-1 0-1,0 0 0,0-1 0,0 1 1,1 0-1,-1 0 0,0-1 1,0 1-1,0 0 0,0 0 1,1-1-1,-1 1 0,0 0 1,0-1-1,0 1 0,0 0 1,0 0-1,0-1 0,0 1 1,0 0-1,0-1 0,0 1 0,0 0 1,0-1-1,0 1 0,0 0 1,0-1-1,0 1 0,-1 0 1,1 0-1,0-1 0,0 1 1,0 0-1,0-1 0,0 1 1,-1 0-1,1 0 0,0-1 1,0 1-1,-1 0 0,1 0 1,0 0-1,0 0 0,-1-1 0,1 1 1,0 0-1,0 0 0,-1 0 1,1 0-1,0 0 0,-1 0 1,1 0-1,-1-1 0,-1 1 249,0-1 0,-1 0-1,1 0 1,0 1-1,-1-1 1,1 1 0,-5 0-1,0 1-67,0 1 0,1 0 0,-1 0 0,0 0 0,1 1 0,-1 0 0,1 0 0,0 1 0,0 0-1,0 0 1,1 1 0,-10 8 0,-4 6 109,-31 43-1,42-52-223,-6 10-18,0 0-1,1 1 0,1 0 1,1 1-1,0 0 0,2 0 1,-11 41-1,17-46 6,1 1-1,1 0 1,0-1 0,1 1-1,1 0 1,1 0 0,6 24-1,-7-36-68,0 0-1,1 0 1,0 0-1,0 0 1,1-1-1,5 10 1,-8-14-71,1 0 0,0 0 0,0 0 0,0 0 0,0 0 0,0 0 0,0 0 0,0-1 0,0 1 0,0 0 0,0 0 0,0-1 0,1 1 0,-1-1 0,0 1 0,0-1 0,1 0 0,-1 1 0,0-1 0,1 0 0,-1 0 0,0 0 0,1 0 0,-1 0 1,0 0-1,1 0 0,-1 0 0,0 0 0,0-1 0,1 1 0,-1-1 0,0 1 0,0-1 0,1 1 0,-1-1 0,1-1 0,8-5 24,0 0 1,0-1-1,15-16 0,-13 12-11,5-5 1,68-70 92,-69 68-121,-1 0-1,-1-1 0,14-26 1,-7 4-43,18-54 0,9-52-91,-31 96 111,18-69 154,34-223 1,-62 289 47,0-73 0,-8 114-105,-2 11 16,2 3-81,0 1 1,0 0-1,0 1 0,0-1 0,1 0 1,-1 0-1,0 0 0,1 0 0,-1 0 1,1 1-1,0-1 0,-1 0 0,1 3 1,-82 242-31,66-194 109,-21 105 0,11 59-91,23-172 213,3 82 0,1-111-171,1 1 0,1 0-1,0-1 1,1 1 0,1-1 0,0 0 0,1 0 0,13 23 0,-17-34 2,1 0 1,0 0 0,0 0 0,0-1 0,0 1 0,0-1-1,1 0 1,-1 0 0,1 0 0,0 0 0,0-1 0,0 1-1,0-1 1,1 0 0,-1-1 0,1 1 0,-1-1-1,1 1 1,-1-1 0,1-1 0,0 1 0,-1-1 0,1 0-1,7 0 1,-3-1-3,0-1-1,0 0 1,0-1-1,0 1 1,-1-2-1,1 1 1,-1-1-1,0 0 0,0-1 1,-1 0-1,14-11 1,118-102-28,-137 116-4,1-1-1,-1 1 0,1 0 1,0 0-1,0 0 0,0 1 1,0-1-1,0 1 0,0-1 1,7 0-1,-8 1 1,0 1-1,0 0 1,-1 1-1,1-1 1,0 0-1,0 0 1,0 1-1,-1-1 1,1 1-1,0 0 1,-1-1-1,1 1 1,0 0 0,-1 0-1,1 0 1,-1 0-1,1 0 1,-1 1-1,0-1 1,1 0-1,-1 1 1,2 1-1,12 19 89,0 0 0,-1 0-1,18 44 1,-14-29 153,-14-29-206,0-1-1,1 0 0,-1 0 0,1 0 0,1-1 0,-1 1 0,8 6 0,-9-11-1,-1 1-1,0-1 1,0 0-1,1 0 1,-1 0 0,1 0-1,-1-1 1,1 1-1,0-1 1,0 0 0,0 0-1,-1 0 1,1-1-1,0 1 1,0-1 0,0 0-1,6-1 1,1 0 19,-1-1 0,0-1-1,0 0 1,0-1 0,0 1 0,0-2 0,15-9 0,-12 5-24,0 0 0,0-1 0,-1-1 0,16-17 0,-8 3-17,-1 0 0,-1-1 1,-1-1-1,21-47 0,38-104-44,-71 194-309,-1 8 341,-1 1 0,0-1 0,-2 1 0,-1-1 0,-1 1 0,-1 0 0,-1-1 0,-1 0 0,-1 0 0,-10 26 0,11-37 60,-1 0 1,-1 0-1,-8 14 0,12-24-61,0 0-1,0 1 1,-1-2-1,1 1 1,0 0-1,-1 0 0,0-1 1,0 1-1,0-1 1,0 0-1,0 0 1,0 0-1,-1 0 0,1-1 1,0 1-1,-1-1 1,-4 1-1,6-2-35,0 0 0,0 0 0,-1 0 0,1 0 0,0 0 0,0-1 0,-1 1 0,1-1 0,0 1 0,0-1 0,-4-2 0,-22-13-404,19 10 307,2-1-578,7 6 708,0 1 0,0 0 0,0 0 0,0 0-1,0-1 1,1 1 0,-1 0 0,0 0 0,0 0 0,0 0-1,0-1 1,0 1 0,0 0 0,0 0 0,0 0 0,1 0-1,-1 0 1,0-1 0,0 1 0,0 0 0,0 0 0,1 0 0,-1 0-1,0 0 1,0 0 0,0 0 0,0 0 0,1 0 0,-1 0-1,0 0 1,0 0 0,0 0 0,1 0 0,-1 0 0,0 0-1,0 0 1,0 0 0,1 0 0,-1 0 0,0 0 0,0 0-1,0 0 1,0 0 0,1 0 0,-1 0 0,0 0 0,0 1 0,24 1-50,0-1 0,-1-1 1,1 0-1,-1-2 0,1-1 1,25-6-1,136-45 233,-179 52-180,22-8 30,43-21-1,-57 24-9,-1-1 0,0-1 0,0 0 0,0 0 0,11-13 0,-9 5 45,-1 1 0,0-2 0,-2 0 0,0 0 0,15-31 0,37-106 207,-57 134-243,14-39 68,-3-1 1,-2-1 0,-4-1 0,-2 0-1,-2 0 1,-2-80 0,-6 107-61,1 20-7,0 1 1,-2-1-1,0 0 1,-1 0 0,-5-21-1,2 27 53,5 10-83,-1 0 1,1 0-1,0 0 0,-1 0 0,1 0 0,0 0 0,-1 1 0,1-1 0,0 0 0,-1 0 0,1 0 0,0 0 0,-1 0 0,1 1 0,0-1 1,0 0-1,-1 0 0,1 1 0,0-1 0,0 0 0,-1 0 0,1 1 0,0-1 0,0 0 0,0 1 0,0-1 0,-1 0 0,1 0 1,0 1-1,0-1 0,0 0 0,0 1 0,0-1 0,0 1 0,0-1 0,0 1 0,-9 24 16,1 0 0,-5 30 1,2-4 7,-62 281-116,62-259 142,3-1 0,2 120 0,7-167-37,1 0 0,6 27 1,-7-46-1,0 0 0,1 0 0,0 0 0,0 0 0,0 0 0,1 0 1,0-1-1,0 1 0,0-1 0,1 0 0,0 0 0,0 0 0,0 0 0,5 3 0,-6-6 0,0 0-1,-1-1 0,1 1 0,0-1 0,0 0 0,0 0 0,0 0 0,0-1 0,0 1 0,0 0 0,0-1 0,0 0 0,0 0 0,1 0 0,-1 0 1,4-1-1,6-2 11,0 0 0,20-8 0,-24 8-42,21-9-48,1-2 1,-2 0-1,0-2 0,47-35 0,96-93 181,-146 121-58,-14 13 30,0-1-1,-1 0 0,0-1 1,11-16-1,-22 27-81,1 1 0,-1-1 0,1 0-1,0 0 1,-1 0 0,0 0 0,1 0 0,-1 0 0,0 0 0,1 0 0,-1 0 0,0 0 0,0 0 0,0 0 0,0 0 0,0 0-1,0 0 1,0-1 0,0 1-6,0 1-1,-1-1 0,1 1 1,0 0-1,-1-1 0,1 1 1,-1-1-1,1 1 0,-1 0 1,1-1-1,0 1 0,-1 0 1,1-1-1,-1 1 0,0 0 1,1 0-1,-1-1 1,1 1-1,-1 0 0,1 0 1,-1 0-1,1 0 0,-2 0 1,-1 0-9,-1 0 0,1 0 0,-1 0 1,1 1-1,-1-1 0,1 1 1,0 0-1,-1 0 0,-3 2 0,-17 11-50,1 1-1,1 1 0,0 1 0,-31 31 1,48-43 55,-34 34 18,2 2 0,2 2-1,-54 85 1,87-126-19,1 0 1,-1 1-1,1-1 0,0 1 0,0-1 0,0 1 1,0-1-1,1 1 0,-1 0 0,0 3 1,1-6 9,0 1 1,0-1-1,1 1 1,-1-1-1,0 1 1,0-1-1,0 1 1,0-1-1,0 1 1,1-1-1,-1 1 0,0-1 1,0 1-1,1-1 1,-1 1-1,0-1 1,1 0-1,-1 1 1,0-1-1,1 0 1,-1 1-1,1-1 1,0 1 8,1-1 0,-1 1 0,0-1 0,0 0 1,1 0-1,-1 1 0,0-1 0,1 0 0,-1 0 0,0 0 1,0-1-1,1 1 0,1 0 0,6-3 3,1 0 0,-1 0-1,0-1 1,0 0 0,0 0 0,-1-1-1,16-11 1,-3 0-58,31-32-1,34-53 39,-52 59 7,-31 39 0,21-23 5,-23 26-7,0-1 0,0 0 1,-1 1-1,1-1 0,0 1 1,0-1-1,0 1 0,0-1 1,0 1-1,0 0 1,2-1-1,-2 1 0,-1 0 0,1 0 0,-1 0 0,1 1 0,-1-1 0,0 0 1,1 0-1,-1 0 0,1 0 0,-1 1 0,0-1 0,1 0 0,-1 0 0,1 1 0,-1-1 0,0 0 0,1 1 1,-1-1-1,0 0 0,0 1 0,1-1 0,-1 0 0,0 1 0,0-1 0,1 1 0,-1-1 0,0 1 0,4 12-24,-1 0-1,0 0 0,-1 0 1,0 15-1,3 13 112,-2-22-37,-1-4-49,0 1-1,2-1 1,-1 1 0,2-1 0,7 17 0,-11-31 5,-1 0 0,1 0 0,-1 1 1,1-1-1,0 0 0,-1 0 0,1 0 0,0 0 1,0 0-1,0 0 0,0-1 0,0 1 0,0 0 1,0 0-1,0-1 0,0 1 0,0 0 0,0-1 1,0 1-1,0-1 0,0 0 0,1 1 0,-1-1 1,0 0-1,0 0 0,1 1 0,-1-1 0,0 0 1,0 0-1,1 0 0,-1-1 0,0 1 0,0 0 1,2-1-1,2-1 6,0 0 0,1-1 1,-1 0-1,0 0 1,8-7-1,-4 3-11,4-3-28,-1-1-1,-1-1 0,0 1 0,0-2 1,12-18-1,9-11 9,-29 39 17,-1 1 0,1-1 0,0 1 0,-1-1 0,1 1 0,0 0 0,5-2 0,-8 4 8,1-1 1,-1 1 0,1 0-1,0 0 1,-1-1-1,1 1 1,-1 0 0,1 0-1,0 0 1,-1 0-1,1 0 1,-1 0 0,1 0-1,0 0 1,-1 0 0,1 0-1,-1 0 1,1 0-1,0 0 1,-1 0 0,1 0-1,-1 1 1,1-1-1,0 0 1,-1 0 0,1 1-1,-1-1 1,1 0 0,-1 1-1,1-1 1,-1 1-1,0-1 1,1 1 0,-1-1-1,1 1 1,-1-1-1,0 1 1,1-1 0,-1 1-1,0-1 1,0 1 0,1-1-1,-1 1 1,0 0-1,0-1 1,0 1 0,0-1-1,0 1 1,0 1-1,1 9 82,-1 0-1,-1 1 0,1-1 0,-2 0 1,0 0-1,0 1 0,-5 11 0,-2 17 56,5-21-97,-1 0-1,-7 22 1,13-43-65,1 0 0,0 0 0,0 0 0,0 0 0,0 0 0,1 0 0,-1 1 0,4-3 1,11-8 43,14-17-93,1 2-1,53-35 1,-75 56 71,1-1-1,0 2 1,18-8 0,-27 12-3,0 0-1,0 1 1,1-1 0,-1 0 0,0 1-1,0-1 1,0 1 0,1 0 0,-1 0-1,0 0 1,0 0 0,1 0 0,-1 1-1,0-1 1,0 1 0,0-1 0,1 1 0,-1 0-1,0-1 1,0 1 0,0 1 0,0-1-1,0 0 1,-1 0 0,1 1 0,2 1-1,-1 1-3,-1 0-1,1 0 1,-1 0-1,0 0 1,0 0-1,0 1 1,0-1-1,0 7 1,6 37 251,-7-41-267,0 5 62,-1-7-37,0 0 1,1 1-1,0-1 0,0 0 0,0 0 0,3 6 0,-3-9-6,0-1-1,-1 0 0,1 0 0,0 0 1,0 1-1,0-1 0,0 0 0,0 0 0,0-1 1,0 1-1,0 0 0,0 0 0,1 0 0,-1-1 1,0 1-1,0-1 0,1 1 0,-1-1 1,0 1-1,1-1 0,-1 0 0,1 1 0,-1-1 1,0 0-1,1 0 0,-1 0 0,1 0 1,2-1-1,15-1-16,1-1 1,-1 0 0,0-2 0,0 0-1,0-1 1,35-18 0,-40 17 32,0-1-1,-1 0 1,1-1 0,22-22 0,-24 21-50,-9 8 15,-1 0 1,1 0 0,-1 0 0,1 0 0,-1-1 0,0 1 0,3-6 0,-5 8 19,1 0 1,-1 0 0,0 0-1,0 0 1,0 0-1,0 0 1,0 0 0,0 0-1,0 0 1,0 0 0,0-1-1,0 1 1,0 0-1,0 0 1,0 0 0,0 0-1,0 0 1,0 0-1,0 0 1,0 0 0,0 0-1,0 0 1,0 0-1,0-1 1,0 1 0,0 0-1,0 0 1,0 0 0,0 0-1,0 0 1,0 0-1,0 0 1,0 0 0,0 0-1,0 0 1,0 0-1,0-1 1,0 1 0,0 0-1,0 0 1,-1 0-1,1 0 1,0 0 0,0 0-1,0 0 1,0 0 0,0 0-1,0 0 1,0 0-1,0 0 1,0 0 0,0 0-1,0 0 1,-1 0-1,1 0 1,0 0 0,0 0-1,0 0 1,0 0-1,0 0 1,0 0 0,0 0-1,0 0 1,0 0 0,0 0-1,-1 0 1,-4 5-70,-5 10 38,1 1 0,0 1 0,1 0 0,1 0 0,-9 35 0,16-52 34,-2 8 29,1 0 0,0-1 0,0 1 0,1-1 0,0 10 0,1-15-37,-1 0 1,0 0-1,1 0 0,-1 0 1,1 0-1,0 0 1,0 0-1,0 0 0,-1-1 1,2 1-1,-1 0 1,0 0-1,0-1 0,1 1 1,-1-1-1,0 1 1,1-1-1,0 0 0,-1 0 1,1 1-1,0-1 1,-1 0-1,1 0 0,4 1 1,-2-1-6,0 0 0,1 0-1,-1 0 1,1-1 0,-1 1 0,0-1 0,1 0 0,-1 0 0,1-1 0,6-1-1,5-2 50,24-8 0,-10 1-45,24-5 34,56-26 0,-90 33-8,0-1 1,-1-1-1,0-1 1,0-1 0,30-27-1,-48 39-14,18-20 92,-18 19-78,0 1 0,0 0 0,0-1 0,-1 1 0,1 0 0,0-1 0,-1 1 0,1-1 0,-1 1 0,0-1 0,1 1-1,-1-1 1,0 1 0,0-1 0,0-3 0,0 5-19,-1 0-1,1-1 0,0 1 0,0-1 0,0 1 1,-1-1-1,1 1 0,0 0 0,0-1 0,-1 1 1,1-1-1,0 1 0,-1 0 0,1-1 0,-1 1 1,1 0-1,0 0 0,-1-1 0,1 1 0,-1 0 1,1 0-1,-1 0 0,1-1 0,-1 1 0,1 0 1,-1 0-1,1 0 0,-1 0 0,1 0 0,-1 0 1,1 0-1,-1 0 0,1 0 0,0 0 0,-1 0 1,1 0-1,-1 1 0,1-1 0,-1 0 0,1 0 1,-1 0-1,1 1 0,-1-1 0,1 0 0,-1 1 1,-23 13-72,23-14 84,-5 4 17,1 1-1,0-1 0,0 1 1,1-1-1,-1 2 0,1-1 1,0 0-1,1 1 0,-1 0 1,1-1-1,-3 9 0,4-10-15,1 0-1,-1 0 0,1 0 1,0 0-1,0 0 1,1 0-1,-1 0 1,1 1-1,0-1 1,0 0-1,0 0 0,1 0 1,-1 1-1,1-1 1,0 0-1,0 0 1,1 0-1,3 7 0,-1-5-23,0 1 0,0-1 0,1-1 0,0 1 0,0-1 0,1 0 0,-1 0 0,1 0-1,0-1 1,1 0 0,-1 0 0,1 0 0,-1-1 0,1 0 0,0-1 0,0 1 0,1-1-1,-1-1 1,0 1 0,1-1 0,-1 0 0,0-1 0,12 0 0,5-2-1080,-1-2 1,36-8-1,-35 4-2728,1 0-1,26-14 1,-47 20 2929,-1 0 1,1 1 0,-1-2 0,1 1 0,-1 0-1,0-1 1,0 0 0,0 1 0,0-1 0,3-5-1,1-9-2656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55.3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69 11456,'-55'-20'4256,"28"16"-3297,1 4-287,16 0-224,6 0-384,-1 0-1024,5-5-799,5 2 1215,4-2-2016,14-1 1440,9-3-3648,16-2 2688,-3 6-384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55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1 100 11808,'66'-4'4352,"7"4"-3361,34-5-287,-53 2 672,31-9-896,33-1-288,7 7-128,-12-8-992,-14 3 512,-14-4-4191,-4-2 2527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56.6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11 104 3552,'-1'0'136,"0"0"0,1-1-1,-1 1 1,1 0 0,-1-1 0,0 1 0,-4-5 4881,19-4-2244,-9 7-2505,-1 0 1,1 1-1,-1-1 0,1 1 1,-1 0-1,1 0 1,0 1-1,0-1 0,9 1 1,6 0 199,236-6 2218,-43 3-1964,156-21-850,-144-6-4208,-132 17 1883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1:56.9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5 225 11392,'-5'-9'5151,"47"6"-4479,-2-2 1888,9 2-1536,46-9 1344,3 4-1344,37-15-288,-9 1-448,32-13-352,-14 7 32,9-12-2112,-15 3 1184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2:51.4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127 110 1984,'5'-30'4090,"3"-44"3404,-9 68-6592,-1 10-562,0 15-4,3 4 24,-1 0 0,-2 0 0,-7 45 0,2-18-141,-5 65 383,-15 105 438,2-22-253,13-85-416,-12 14 390,19-106-509,6-21-304,-1 0 0,0 1 0,0-1 1,0 0-1,-1 0 0,1 1 0,0-1 0,0 0 0,0 1 0,0-1 1,0 0-1,0 0 0,0 1 0,0-1 0,0 0 0,-1 0 0,1 1 1,0-1-1,0 0 0,0 0 0,-1 1 0,1-1 0,0 0 0,0 0 1,-1 0-1,1 0 0,0 1 0,0-1 0,-1 0 0,1 0 0,0 0 1,0 0-1,-1 0 0,1 0 0,0 0 0,-1 0 0,1 0 0,0 0 1,0 0-1,-1 0 0,1 0 0,0 0 0,-1 0 0,1 0 0,0 0 1,0 0-1,-1 0 0,1 0 0,0 0 0,0-1 0,-1 1 0,1 0 0,0 0 1,0 0-1,-1 0 0,1-1 0,0 1 0,-1-4-1334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2:54.1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1279 3488,'-7'-2'6168,"14"-14"-3776,18-86 709,-5 19-2186,-12 52-659,2 0-1,1 1 1,15-29 0,-7 27 138,2 0 0,1 2 0,1 0 0,1 2-1,50-45 1,-70 69-372,-1 2 1,1-1-1,-1 0 0,1 1 0,0 0 1,0-1-1,6-1 0,-10 4-24,1 0 0,0 0 0,-1 0 0,1-1 0,0 1 0,0 0 0,-1 0 0,1 0 0,0 0 0,-1 0 0,1 0 0,0 1 0,0-1 0,-1 0 0,1 0 0,0 0 0,-1 1 0,1-1 0,0 0-1,0 1 1,0 0 3,0 0-1,-1 0 1,1 0-1,-1 0 1,1 0-1,-1 0 1,1 0-1,-1 0 1,1 0-1,-1 0 1,0 0-1,0 0 1,0 0-1,1 0 1,-1 0-1,0 0 1,-1 3-1,0 7 45,0 1-1,-1 0 1,-1-1-1,0 1 1,-1-1 0,-5 11-1,-3 13 81,-13 43 118,-15 92 0,35-151-261,4-14 67,0-1 1,0 0-1,0 1 0,0-1 1,1 0-1,-1 1 1,1-1-1,1 8 0,-1-12-37,0 0 1,0 0-1,0 0 0,0 1 0,0-1 0,0 0 0,1 0 0,-1 0 0,0 0 0,0 0 0,0 0 0,0 1 0,0-1 0,0 0 0,1 0 0,-1 0 1,0 0-1,0 0 0,0 0 0,0 0 0,0 0 0,1 0 0,-1 0 0,0 0 0,0 0 0,0 0 0,0 0 0,1 0 0,-1 0 0,0 0 1,0 0-1,0 0 0,0 0 0,0 0 0,1 0 0,-1 0 0,0 0 0,0 0 0,0 0 0,0 0 0,1 0 0,-1 0 0,7-7 237,-6 5-231,126-174 587,-95 135-695,1 3 0,53-47-1,-84 82 77,17-10-351,-19 13 357,0 0-1,1-1 0,-1 1 1,0 0-1,1 0 1,-1 0-1,0 0 0,0 0 1,1 0-1,-1 0 1,0 0-1,1 0 0,-1 0 1,0 0-1,0 0 1,1 0-1,-1 0 0,0 0 1,1 0-1,-1 0 0,0 1 1,0-1-1,1 0 1,-1 0-1,1 1 2,-1-1-1,0 1 0,1 0 1,-1-1-1,0 1 1,0-1-1,1 1 1,-1 0-1,0-1 1,0 1-1,0 0 1,0-1-1,0 1 1,0 0-1,0 0 1,-1 67-327,7 134 476,-4-188-37,5 22 1,-6-33-85,0 0 1,0 1-1,0-1 1,0 0-1,1 0 1,0 0-1,-1 0 1,1 0-1,0 0 1,1 0-1,2 3 1,-4-5-12,-1-1 1,1 0-1,0 1 1,-1-1-1,1 0 0,-1 1 1,1-1-1,0 0 1,-1 0-1,1 1 0,-1-1 1,1 0-1,0 0 1,-1 0-1,1 0 0,0 0 1,-1 0-1,1 0 1,0 0-1,-1 0 0,1 0 1,0 0-1,-1-1 1,1 1-1,0 0 1,-1 0-1,1-1 0,-1 1 1,1 0-1,0-1 1,-1 1-1,1-1 0,13-15 234,-13 15-223,13-23 94,-1-1-1,-2-1 1,14-38 0,7-18-153,30-36 65,-58 111-6,2-3-493,-5 9 194,-2 8 106,-3 10 79,2 0 0,-1 32 0,2-13 105,0 52 37,2-37-82,0-38 74,0 0 1,0 0-1,5 16 1,-5-24 13,0 1-1,1-1 1,0 0 0,0 1 0,0-1 0,1 0 0,-1 0 0,1-1 0,7 9 0,-10-13-39,1 1 0,0 0 0,0-1 0,-1 1 0,1-1-1,0 1 1,0-1 0,0 0 0,-1 1 0,1-1 0,0 0 0,0 0 0,0 1 0,0-1 0,0 0 0,0 0 0,0 0 0,0 0 0,0 0 0,-1 0 0,1 0 0,0-1 0,1 1 0,15-8 64,-15 7-127,4-2 63,1 0 1,-1 0 0,0-1-1,0 0 1,0 0-1,-1 0 1,1 0 0,-1-1-1,7-9 1,5-6 174,16-26 1,-17 23-128,114-146 123,-109 142-215,-1-1 1,-1-1-1,-1-1 0,-2-1 1,23-59-1,31-142 44,-67 219-10,61-269-86,-57 252 11,-5 24 19,0 0 0,-1 0 0,0 0 0,0-1 1,0 1-1,-1 0 0,0 0 0,-1-8 0,1 14 41,0 0 0,0 0 0,0 0-1,0 0 1,0 1 0,0-1 0,0 0-1,0 0 1,0 0 0,0 0 0,0 0-1,0 0 1,0 0 0,-1 0 0,1 0-1,0 0 1,0 0 0,0 1 0,0-1-1,0 0 1,0 0 0,0 0 0,0 0-1,-1 0 1,1 0 0,0 0 0,0 0 0,0 0-1,0 0 1,0 0 0,0 0 0,0 0-1,0 0 1,-1 0 0,1 0 0,0 0-1,0 0 1,0 0 0,0 0 0,0 0-1,0 0 1,0-1 0,0 1 0,-1 0-1,1 0 1,0 0 0,0 0 0,0 0-1,0 0 1,0 0 0,0 0 0,0 0-1,0 0 1,0 0 0,0-1 0,0 1 0,0 0-1,0 0 1,0 0 0,-1 0 0,1 0-1,0 0 1,0-1 0,-5 12-193,4-9 179,-10 22-88,0-3-20,-13 40 0,-77 335-13,100-389 160,-25 142-42,24-127 58,1 1 0,0 0 0,2 0-1,5 34 1,-2-33 6,-2-11 12,0 1 1,1-1 0,0 0-1,1 0 1,7 15 0,-11-27-22,1 0 1,-1 0 0,1 0 0,-1 0-1,1 0 1,0 0 0,0-1 0,-1 1-1,1 0 1,0 0 0,0-1 0,0 1-1,0 0 1,0-1 0,1 2 0,-1-2-11,0 0 1,-1 0 0,1 0 0,0 0 0,-1 0-1,1 0 1,0 0 0,-1 0 0,1 0-1,0 0 1,-1-1 0,1 1 0,0 0 0,-1 0-1,1-1 1,-1 1 0,1 0 0,-1-1 0,2 0-1,1-2 47,1 0-1,-1-1 1,0 1-1,-1-1 1,5-8-1,-2 5-81,33-55 193,-19 29-282,27-34 1,-37 59-198,-9 8 295,0 0-1,0 0 1,0 0 0,1 0-1,-1 0 1,0 1-1,0-1 1,0 0 0,0 0-1,0 0 1,1 0 0,-1 0-1,0 0 1,0 0 0,0 0-1,0 0 1,0 0 0,1 1-1,-1-1 1,0 0-1,0 0 1,0 0 0,0 0-1,0 0 1,0 1 0,0-1-1,0 0 1,0 0 0,0 0-1,0 0 1,1 0 0,-1 1-1,0-1 1,0 0-1,0 24-272,-1-12 304,0 41-116,0-26 117,1 1 1,1 0 0,5 33-1,-5-55 1,0 0 0,1-1 0,0 1 0,0 0 0,0-1 0,0 0 0,5 8 0,-7-12-20,1-1-1,-1 0 1,0 1 0,0-1-1,1 0 1,-1 0-1,0 0 1,0 1 0,1-1-1,-1 0 1,0 0-1,1 0 1,-1 1 0,0-1-1,1 0 1,-1 0-1,0 0 1,1 0-1,-1 0 1,1 0 0,-1 0-1,0 0 1,1 0-1,-1 0 1,0 0 0,1 0-1,-1 0 1,0 0-1,1 0 1,-1-1 0,1 1-1,14-10 231,12-20 48,-11 10-231,1 2 1,0 0-1,1 1 0,1 1 1,1 0-1,31-18 0,-27 20-65,3-2-120,52-23-1,-12 6 245,-64 32-271,-8 1 53,-10 2 131,2 5-61,0-1-1,1 2 1,0 0 0,-17 14 0,16-11-12,1 1 0,1 1 0,0 0 0,0 0 0,1 1 0,1 1 0,1-1 0,-13 31 0,17-37 77,1 1 0,0 0 0,0 0 0,-1 12 0,4-19-21,-1 0 0,1 0 0,0 0 0,-1 1 0,1-1 0,0 0 0,1 0 0,-1 0 0,0 1 1,1-1-1,-1 0 0,1 0 0,-1 0 0,1 0 0,0 0 0,0 0 0,0 0 0,0 0 0,0-1 0,1 1 0,-1 0 0,1 0 0,-1-1 0,3 3 0,-2-4 9,-1 1 0,0-1 0,0 1 0,0-1 0,0 0 0,0 0 0,1 0 0,-1 0 0,0 0 0,0 0 0,0 0 0,0 0 0,1 0 0,-1-1 0,0 1 0,0 0 0,0-1 0,0 1 0,0-1 0,0 1 0,0-1 0,0 1 0,1-2 0,3-1 64,0-1 0,0 0-1,7-7 1,18-25 99,45-66-1,-29 36-122,-9 8-304,-27 41-183,-28 72-210,16-39 611,1 1 1,0-1-1,1 1 1,1-1-1,6 33 1,-5-35 109,6 23 1,-6-32-44,0 0 0,0 0 1,0 0-1,0-1 0,1 1 1,0-1-1,6 9 0,-8-13-33,-1 1 0,1-1 1,-1 1-1,1-1 0,0 1 0,-1-1 0,1 1 0,0-1 0,-1 0 0,1 1 0,0-1 0,-1 0 0,1 0 0,0 0 1,0 0-1,0 0 0,-1 1 0,1-1 0,0 0 0,0-1 0,-1 1 0,1 0 0,0 0 0,0 0 0,-1 0 0,1 0 1,0-1-1,-1 1 0,1 0 0,0-1 0,-1 1 0,1-1 0,0 1 0,-1-1 0,1 1 0,-1-1 0,2 0 0,2-3 42,0-1-1,1 1 1,5-10-1,-10 14-41,56-86 320,-9 12-282,-20 31-64,24-50 0,17-50 278,-52 108-290,70-174-87,-51 118 90,-24 65 8,0 1 58,-1-1 0,12-53 0,-22 78-47,2-19-161,-2 20 162,0 0-1,0-1 1,0 1-1,0 0 0,0-1 1,0 1-1,0 0 1,0-1-1,0 1 1,0 0-1,0-1 1,0 1-1,-1 0 1,1 0-1,0-1 0,0 1 1,0 0-1,0-1 1,-1 1-1,1 0 1,0 0-1,0-1 1,-1 1-1,1 0 0,0 0 1,0 0-1,-1-1 1,1 1-1,0 0 1,-1 0-1,1 0 1,0 0-1,-1 0 1,1 0-1,0 0 0,-1 0 1,1-1-1,0 1 1,-1 0-1,1 0 1,0 0-1,-1 1 1,1-1-1,0 0 0,-1 0 1,1 0-1,0 0 1,0 0-1,-1 0 1,1 0-1,0 0 1,-1 1-1,1-1 1,-1 0-1,-3 3-43,0 0-1,0 0 1,0 0 0,0 0-1,1 1 1,-1-1-1,1 1 1,0 0 0,0 0-1,0 0 1,-3 7 0,-3 6-28,-12 36 0,1 12 93,2 0-1,3 2 1,3 0 0,3 0-1,3 1 1,3 91 0,12-62-49,4-34-7193,-11-58 6027,0-2-567,-2 6-5222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7:5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 4800,'-4'-1'619,"2"0"-353,-1 0 0,1 1 0,0 0 0,0-1 0,-1 1 0,1 0-1,0 0 1,0 0 0,-1 0 0,1 1 0,0-1 0,0 1 0,0-1 0,-3 2 0,4-2-110,1 1 0,0-1 1,0 0-1,0 1 0,0-1 0,-1 0 1,1 1-1,0-1 0,0 0 1,0 1-1,0-1 0,0 0 0,0 1 1,0-1-1,0 0 0,0 1 0,0-1 1,0 1-1,0-1 0,0 0 1,0 1-1,0-1 0,1 0 0,-1 1 1,0-1-1,0 0 0,0 1 1,0-1-1,1 0 0,-1 0 0,0 1 1,0-1-1,1 0 0,-1 1 1,0-1-1,0 0 0,1 0 0,15 16 5090,-11-12-5007,-1-1 11,-1 0 0,1-1 0,0 1 0,0-1 0,0 0 0,0 0 0,1 0 0,-1-1 0,5 1 0,44 7 1014,-44-7-1097,193 9 1914,1-17-918,-168 4-1015,55 1-818,-53 2-5428,-29-2 3277,2-2-5824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2:54.4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45 7296,'-13'-8'3328,"18"4"-2912,0-1-128,8 5-256,5-3-96,9-2 32,-1-2 160,1 7-64,1-5-512,-1 5 224,-14-8-3424,-5 8 2016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2:54.8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366 240 6816,'4'-4'3072,"59"-4"-2656,-8 3 896,3 2-800,26-9 416,3 4-544,11-9-256,-3 9-128,8-4 64,-9 9-32,-4-2 256,-19 5-160,-16-3-544,-15 6 224,-12-3-1696,-6 0 1056</inkml:trace>
  <inkml:trace contextRef="#ctx0" brushRef="#br0" timeOffset="1">127 20 5824,'-66'-20'2624,"19"32"-2272,34-9-352,13 2-64,10-5 256,8 0-128,17-8 416,6 0-256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03.9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88 965 3072,'10'-7'8868,"-7"5"-8533,-1 0-1,0-1 1,0 1-1,0-1 1,0 0-1,0 1 1,-1-1-1,1 0 0,2-6 1,6-20 443,2 1-1,21-36 1,-3 7-151,2-2-255,11-23 226,-26 44-428,-2-2-1,-2 1 0,11-60 1,-15 45-230,3-18 399,7-140 0,-19 210-313,0-1 0,0 0-1,0-1 0,-1 1 1,1 0-1,-1-1 1,1 1-1,-2-4 1,-5-4-34,8 10 32,-1 1-12,-1-1 0,1 1 1,0-1-1,0 1 0,0-1 1,-1 1-1,1-1 0,0 1 1,-1 0-1,1-1 0,0 1 1,-1 0-1,1-1 0,-1 1 1,1 0-1,0-1 0,-1 1 1,1 0-1,-1 0 0,1-1 0,-1 1 1,1 0-1,-1 0 0,1 0 1,-1 0-1,1 0 0,-1 0 1,1 0-1,-1 0 0,1 0 1,-1 0-1,1 0 0,-1 0 1,1 0-1,-1 0 0,0 0 1,-1 0-101,1 1 77,-1-1 0,0 0 1,1 0-1,-1 1 0,1-1 1,-1 1-1,0-1 0,1 1 1,-1 0-1,1 0 1,0 0-1,-1-1 0,1 1 1,0 1-1,-1-1 0,1 0 1,0 0-1,0 0 0,0 1 1,0-1-1,0 0 0,0 1 1,0-1-1,1 1 0,-2 2 1,0-1-12,-7 17-65,0 0 0,1 0 0,1 1 1,-7 34-1,7-28 57,-54 207 19,-51 279 667,54-274 0,46-193-452,9-32 85,0 0 0,-2 0 0,-7 17 0,7-23 374,6-14-365,7-17-165,29-53-416,49-93 278,-65 132 10,3 0 0,35-43 1,-11 29-18,101-85 0,-68 66 222,-69 59-165,-6 6 22,0 0 1,0 0-1,6-9 1,-3-3 124,-9 27-190,0-1-1,1 0 1,1 0 0,-1 0 0,4 9 0,9 20 24,-10-24-26,1-2 0,0 1 0,1 0 0,0-1 0,15 22 0,-13-24-24,13 14 135,-20-22-96,1-1 0,0 0 0,-1 0 0,1 0 0,0 0 1,0 0-1,0 0 0,-1 0 0,1 0 0,0-1 0,0 1 0,4 0 0,-1-1-9,0 0-1,1 0 1,-1-1 0,0 0 0,0 0-1,0 0 1,0 0 0,8-4 0,37-19-77,-29 12 122,-19 11-48,163-78 239,-132 65-178,-2-2 0,0-1 0,48-35 0,-77 51-40,0-1 1,0 0-1,0 1 0,0-1 0,0 0 0,0 0 1,-1 0-1,1-1 0,1-3 0,-3 5-24,1 1 0,-1 0-1,0-1 1,0 1 0,0-1-1,0 1 1,0-1 0,0 1 0,0-1-1,0 1 1,0-1 0,0 1-1,0-1 1,0 1 0,0-1-1,0 1 1,0-1 0,0 1 0,-1-1-1,1 0 1,-1 1-14,1-1 1,-1 0-1,0 1 1,1-1-1,-1 1 1,0 0-1,1-1 1,-1 1-1,0-1 0,1 1 1,-1 0-1,0 0 1,0-1-1,0 1 1,1 0-1,-3 0 1,-2-1 2,0 1 0,0 0 0,0 1 0,-1-1 0,1 1 1,0 0-1,0 0 0,0 0 0,0 1 0,-7 3 0,-5 3-18,-24 16-1,28-16 27,3-1 2,1-1-1,-1 1 1,1 1-1,1-1 1,0 1 0,0 1-1,0 0 1,1 0-1,0 0 1,1 1-1,-9 18 1,13-22 0,-1 0 1,1 0 0,0 0-1,1 1 1,-1-1-1,1 0 1,1 1 0,-1-1-1,1 1 1,0-1-1,1 1 1,-1-1 0,1 1-1,1-1 1,-1 0-1,1 0 1,0 1 0,0-1-1,1 0 1,0-1-1,0 1 1,5 7 0,-7-11 21,0 0 0,0-1 0,0 1 0,1-1 0,-1 1 1,0-1-1,1 0 0,-1 1 0,1-1 0,-1 0 0,1 0 0,0 0 1,-1 0-1,1 0 0,0 0 0,-1-1 0,1 1 0,0-1 1,0 1-1,0-1 0,0 0 0,0 1 0,0-1 0,0 0 1,0 0-1,-1 0 0,1-1 0,0 1 0,0 0 0,4-2 1,0 0 37,0-1 1,0 0 0,0 0 0,0 0-1,0-1 1,8-7 0,31-31 101,-29 26-95,-3 4 21,-1-2 0,0 0 0,-1 0 0,-1-1 0,12-22 1,-14 24-201,7-13-105,-15 25 195,1 0-1,-1 0 0,1 0 1,-1-1-1,0 1 1,1 0-1,-1 0 0,0 0 1,0 0-1,0 0 1,0 0-1,0-1 0,0 1 1,0 0-1,0 0 1,0 0-1,0 0 0,-1-2 1,0 3 12,1 0 0,0-1 0,0 1 0,0 0 0,-1 0 0,1 0 0,0 0 0,0 0 0,-1 0 0,1 0 0,0 0 0,0 0 1,0 0-1,-1 0 0,1 0 0,0 0 0,0 0 0,-1 0 0,1 0 0,0 0 0,0 0 0,0 0 0,-1 0 0,1 0 0,0 1 0,0-1 0,0 0 0,-1 0 0,1 0 0,0 0 0,0 0 1,0 1-1,0-1 0,-1 0 0,1 0 0,0 0 0,0 0 0,0 1 0,-7 7-135,7-7 127,-3 2-3,1 1-1,0-1 1,1 1 0,-1 0 0,0 0-1,1 0 1,0 0 0,0 0 0,0 0 0,1 0-1,-1 0 1,1 0 0,0 0 0,0 0-1,1 0 1,-1 0 0,1 0 0,1 5-1,1 4 43,2 0-1,-1 0 1,2 0-1,8 15 1,-10-22 0,-1 0 0,1-1 1,0 1-1,0-1 1,1 0-1,-1 0 0,1 0 1,0-1-1,1 1 1,6 3-1,-9-6-5,0 0 0,1-1 0,-1 1 0,0-1 0,1 0 0,-1 0 0,1 0 0,-1-1 0,1 1 0,-1-1 0,1 0 0,-1 0 0,1 0-1,-1 0 1,1 0 0,0-1 0,-1 0 0,1 0 0,-1 0 0,7-3 0,5-5 44,1-1-1,-2 0 0,0-1 0,0-1 1,14-15-1,4-3 24,0 3-103,71-68 234,-100 92-204,20-22 99,-22 24-117,0-1 0,1 0 0,-1 1 0,0-1 0,0 0 0,-1 0 0,1 0 0,0 0 0,-1 0 0,1 0 0,-1 0 0,1-3 0,-1 5-4,0-1 0,0 1-1,0 0 1,0-1 0,0 1 0,0 0-1,0-1 1,0 1 0,0 0-1,-1-1 1,1 1 0,0 0 0,0-1-1,0 1 1,0 0 0,-1-1-1,1 1 1,0 0 0,0 0 0,-1-1-1,1 1 1,0 0 0,0 0-1,-1 0 1,1-1 0,0 1 0,-1 0-1,1 0 1,-1 0 0,-13-1-329,-11 9 0,16-3 322,0 0 0,0 0 1,1 1-1,0 0 0,0 0 1,1 1-1,-1 0 0,1 0 1,1 1-1,0-1 0,0 2 1,0-1-1,1 1 0,0-1 1,1 1-1,-6 15 0,1 5 43,1 0 1,1 1-1,2 0 0,-3 35 0,4 18 21,4-73 8,1 1 1,0 0-1,0-1 0,1 1 0,6 16 0,-7-24-13,0 0-1,1 0 1,-1 0 0,1-1-1,-1 1 1,1 0 0,0-1-1,0 1 1,4 2 0,-6-4-24,1-1 1,0 1-1,-1-1 1,1 0-1,-1 1 1,1-1 0,0 0-1,-1 0 1,1 1-1,0-1 1,-1 0 0,1 0-1,0 0 1,0 0-1,-1 0 1,1 0-1,0 0 1,0 0 0,0 0-1,0 0 9,0-1 0,0 1 0,0-1 0,0 0 0,0 1 0,0-1 0,0 0 1,0 0-1,0 1 0,0-1 0,0 0 0,0 0 0,-1 0 0,1 0 0,0-2 0,11-19 149,-2-1 1,-1 0-1,-1-1 0,8-38 1,2-5-172,-6 30-36,16-63-28,-20 40-839,-10 71 817,0 0 0,0 0 0,1 0 0,0 19 0,1 4 45,-37 318 369,-25 1 98,52-301-253,-7 38 48,13-76-99,0 1 1,-1 0-1,-13 23 0,18-36-95,-1 0-1,0-1 0,-1 1 0,1-1 0,0 1 1,0-1-1,-1 0 0,-2 3 0,4-4-21,-1 1-1,0-1 1,1 0-1,-1 1 1,1-1-1,-1 0 1,0 0-1,1 0 1,-1 0-1,1 1 1,-1-1 0,0 0-1,1 0 1,-1 0-1,0 0 1,1-1-1,-1 1 1,1 0-1,-1 0 1,0 0-1,1 0 1,-1-1-1,1 1 1,-1 0 0,1 0-1,-1-1 1,0 1-1,1 0 1,-1-1-1,1 1 1,0-1-1,-2 0 1,0-2 16,-1 0 0,1-1 1,0 1-1,-1-1 0,1 1 1,1-1-1,-1 0 0,1 0 1,-2-5-1,-8-44-146,8 34 71,0 0-50,0 1 0,1-36 0,2 46 93,1 0 0,0 0 0,0 0 0,1 0 0,0 0 0,0 1 0,1-1 0,0 1 0,0-1 0,5-6 0,-1 3-11,1 0 0,1 1 0,0 0 0,0 0 0,1 1 0,0 0-1,0 1 1,1 0 0,0 0 0,1 1 0,-1 1 0,17-7 0,24-10 144,-13 7 105,61-37 0,-87 45-189,0-1 0,-1-1-1,0 0 1,-1 0-1,0-1 1,-1-1-1,0 0 1,11-17-1,11-28 104,46-117-1,-48 100 0,-6 11-133,-3-1 0,14-74 0,-30 116-41,-4 17 4,0-1 4,0 0-1,1 0 1,0 0-1,0 0 1,0 0-1,1 0 1,-1 0 0,2 1-1,3-7 1,-6 11 17,-1 1 1,0 0 0,0 0-1,0 0 1,0-1 0,1 1-1,-1 0 1,0 0 0,0 0-1,0 0 1,1 0 0,-1 0-1,0-1 1,0 1 0,1 0-1,-1 0 1,0 0 0,0 0-1,1 0 1,-1 0 0,0 0-1,0 0 1,1 0 0,-1 0-1,0 0 1,0 0 0,1 0 0,-1 0-1,0 0 1,0 0 0,1 1-1,-1-1 1,0 0 0,0 0-1,0 0 1,1 0 0,-1 0-1,0 0 1,0 1 0,0-1-1,1 0 1,-1 1-1,7 11-45,-6-8 41,3 6 48,0 0 0,-1 1 0,0-1 0,1 18 0,2 43 54,-6-69-95,2 90 176,-3 0 1,-19 125-1,18-204-113,0-1 1,-5 15-1,5-23-37,1 0-1,-1 1 1,0-1 0,0-1 0,0 1-1,-1 0 1,1 0 0,-7 5-1,8-8-11,1 0 0,-1 0 0,-1 0 0,1 0 0,0 0-1,0-1 1,0 1 0,0 0 0,0-1 0,-1 1-1,1-1 1,0 1 0,-1-1 0,1 0 0,0 1 0,-1-1-1,1 0 1,0 0 0,-1 0 0,1 0 0,0 0-1,-1 0 1,1-1 0,0 1 0,-1 0 0,1-1 0,0 1-1,-1-1 1,1 1 0,0-1 0,0 0 0,0 1 0,-2-2-1,-2-2 21,1 0 0,-1 0-1,1 0 1,0-1 0,-6-7-1,-1-4-52,2 0-1,-1-1 1,2 0-1,0 0 0,-7-24 1,8 21 20,3 8-22,-5-21 0,8 30 8,0 1 1,1 0-1,0-1 0,0 1 0,-1 0 0,1-1 1,1 1-1,-1 0 0,0-1 0,0 1 0,1 0 0,0-1 1,-1 1-1,1 0 0,0 0 0,2-4 0,-2 5 19,0 0 0,1 0-1,-1 0 1,0 0 0,1 0-1,-1 1 1,1-1 0,-1 0-1,1 1 1,0-1 0,-1 1 0,1 0-1,0 0 1,-1-1 0,1 1-1,0 0 1,-1 0 0,1 0-1,0 1 1,-1-1 0,1 0-1,2 2 1,3-1 10,0 1 1,0 1 0,0-1-1,6 5 1,28 16-100,-19-10 178,1-1 0,38 15-1,-54-24-212,0-1-1,0 0 0,0-1 0,1 1 0,-1-1 0,0-1 0,0 0 0,1 0 0,-1 0 0,0-1 0,0 0 0,1 0 0,12-5 0,18-12-4985,-12 3-2059,-26 15 6978,26-12-4269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05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321 5 2912,'4'-1'387,"-1"0"0,0 0 0,0 1 0,0-1 0,1 1 0,3-1-1,6 1 9962,-28 2-9806,1 0 1,0 1-1,0 1 1,0 0-1,-14 7 1,9-4-172,-1 0-130,1 1 0,-1 0 0,1 2 0,1 0 0,-21 16-1,31-20-152,0 1-1,0 0 1,1 0-1,-1 1 0,2 0 1,-1 0-1,1 1 0,0-1 1,1 1-1,0 1 1,1-1-1,-5 13 0,3-2-29,2-1 0,0 1 0,1 0 0,1 0 0,0 0 0,2 0 0,4 40 0,-3-54 3,0-1 0,1 0-1,-1 1 1,1-1 0,0 0-1,0 0 1,5 7-1,-6-11-31,-1 1 0,1-1-1,0 0 1,0 0 0,-1 0 0,1 0-1,0 0 1,0 0 0,0 0-1,1-1 1,-1 1 0,0 0-1,0-1 1,0 1 0,0 0-1,1-1 1,-1 1 0,0-1 0,1 0-1,-1 1 1,0-1 0,1 0-1,-1 0 1,0 0 0,1 0-1,-1 0 1,0 0 0,1 0-1,-1-1 1,0 1 0,0 0 0,1-1-1,-1 1 1,0-1 0,0 1-1,2-2 1,2-1 23,-2 0 0,1 0 0,0 0 0,-1 0-1,1-1 1,-1 1 0,0-1 0,4-6 0,19-36 252,-20 33-216,15-25 24,42-85-167,-49 90 170,20-62 1,-27 63-326,-7 29 150,0 1 1,0 0-1,0 0 1,0-1 0,0 1-1,0 0 1,0-1-1,-1 1 1,1 0 0,-1 0-1,-1-4 1,2 6 52,0 0 0,-1 0 0,1 0 0,0 0-1,0 1 1,-1-1 0,1 0 0,0 0 0,0 0 0,-1 0 0,1 0 0,0 0 0,0 1 0,0-1 0,-1 0-1,1 0 1,0 0 0,0 1 0,0-1 0,0 0 0,0 0 0,-1 0 0,1 1 0,0-1 0,0 0 0,0 0-1,0 1 1,0-1 0,0 0 0,0 0 0,0 1 0,-4 9 74,3-5-24,0-1-1,1 1 1,-1-1 0,1 1-1,0-1 1,1 1 0,-1-1-1,1 0 1,0 1 0,1 5-1,4 8-60,9 19 1,-11-28 36,4 11 60,2 1-1,14 22 0,-20-37-20,-1-1 0,1 0 0,0 0 0,1 0-1,-1 0 1,1-1 0,0 0 0,0 0 0,0 0-1,0-1 1,1 1 0,8 3 0,-11-7-29,-1 1 1,1 0-1,0-1 0,-1 0 1,1 0-1,0 1 0,-1-1 1,1-1-1,-1 1 1,1 0-1,0-1 0,-1 1 1,1-1-1,-1 0 0,1 0 1,-1 0-1,1 0 0,-1 0 1,0-1-1,1 1 1,-1-1-1,0 1 0,0-1 1,2-2-1,6-7 70,0 1 0,-2-1 1,13-18-1,-7 8-19,71-103-219,-79 115 127,-5 7-1,-1 1 1,1 0-1,-1-1 0,1 1 1,0 0-1,0 0 1,0-1-1,0 1 1,0 0-1,0 0 1,0 0-1,0 0 0,1 0 1,-1 1-1,0-1 1,0 0-1,1 0 1,1 0-1,-2 1-3,0 1-1,0-1 1,0 0 0,-1 1-1,1-1 1,0 1-1,0 0 1,0-1 0,-1 1-1,1-1 1,0 1 0,-1 0-1,1 0 1,-1-1-1,1 2 1,12 18-36,-6-10-50,16 25 164,8 10 111,-18-28-113,0-1 0,2 0 0,0-1 0,25 19 0,-34-30-29,0 0 0,-1-1 0,1 0 0,0 0 0,0 0 0,1-1 0,-1 0 0,0 0 0,1 0 1,-1-1-1,1 0 0,0-1 0,-1 1 0,1-1 0,0 0 0,-1-1 0,1 0 0,8-2 1,-4 0-10,-1 0 1,0-1 0,0-1-1,-1 0 1,1 0 0,-1-1-1,0 0 1,-1 0 0,0-1-1,0 0 1,14-16 0,-12 10-39,0 0 1,0-1 0,-2 0-1,1 0 1,-2-1 0,0 0-1,5-18 1,-11 30-14,1-1 0,-2 0 1,1 1-1,0-1 0,-1 0 0,0 1 1,1-1-1,-1 0 0,-1 0 1,1 1-1,-1-1 0,1 0 0,-3-5 1,2 7 4,1 1-1,-1-1 1,0 1 0,0-1 0,0 1 0,0 0-1,0-1 1,-1 1 0,1 0 0,0 0 0,0 0-1,-1 0 1,1 0 0,-1 0 0,1 0 0,-1 0-1,0 1 1,1-1 0,-1 0 0,1 1 0,-1 0 0,0-1-1,0 1 1,1 0 0,-1 0 0,0 0 0,0 0-1,1 0 1,-1 0 0,-2 1 0,-2 0 61,-1 0 1,1 0 0,-1 1-1,1 0 1,0 1-1,0-1 1,0 1 0,0 0-1,0 0 1,1 1-1,-1 0 1,1 0 0,0 0-1,-7 9 1,8-9 21,0 0 1,1 1 0,0 0-1,0 0 1,0 0 0,1 0-1,-1 0 1,1 1-1,0-1 1,1 1 0,-1-1-1,1 1 1,0 0 0,1-1-1,-1 1 1,1 0 0,1 9-1,2-1 8,0 0 0,0 0 0,2 0 0,-1 0 0,2-1 0,0 1 0,1-2 0,0 1 0,9 12 0,-5-11-4,0 0 0,0 0-1,2-1 1,0 0 0,0-1 0,29 19-1,-35-27-42,-1 0 0,1-1 0,0 0 0,0 0 0,0 0 0,0-1 0,0 0 0,9 0 0,-11-1-51,0-1 0,0 0 0,0 0 0,0 0 0,0-1-1,0 1 1,0-1 0,0 0 0,0-1 0,-1 1 0,1-1 0,8-5 0,-6 3-318,-1-1 0,0 0 1,0 0-1,0 0 0,0-1 0,6-9 0,1-3-2003,11-19 0,16-46-7112,-31 62 6656,19-39-2802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09.7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98 251 3488,'0'-3'253,"0"1"-1,0-1 1,0 0 0,0 1 0,0-1 0,1 0-1,-1 1 1,1-1 0,0 1 0,-1-1 0,1 0-1,1 1 1,-1 0 0,6-11 5961,-8 21-4485,-9 81 1734,-26 188-782,-9 56-1273,44-315-1119,-1-1 1,-2 1-1,-6 23 0,8-45 203,1-9-184,2 0-289,0 0 0,1 0 0,5-20 0,16-42-198,-16 54 106,-4 11 23,1 0 0,0 1 0,0 0 0,1 0 0,8-12 0,-9 16 4,0 0 0,0 1 0,0-1 0,0 1 0,1 0 1,-1 1-1,1-1 0,0 1 0,0 0 0,7-3 0,-11 5 66,0 1 1,0 0-1,1-1 1,-1 1-1,0 0 1,0 0-1,0 0 1,1-1-1,-1 1 1,0 1-1,0-1 1,1 0-1,-1 0 1,0 0-1,0 1 1,1-1-1,-1 1 1,0-1-1,0 1 1,0-1-1,0 1 1,0 0-1,0-1 1,0 1-1,0 0 1,0 0-1,0 0 1,0 0-1,-1-1 1,1 1-1,0 1 1,0-1-1,-1 0 1,1 1-1,2 3 50,0 0 0,-1 1-1,0-1 1,0 0 0,-1 1 0,2 7-1,7 99 161,-8-93-212,1 1 1,1-1 0,0 0 0,9 22-1,-11-35 7,1-1 0,0 1 0,0 0 0,0-1 0,1 0 0,0 0 0,0 0 0,0 0 0,1-1 0,-1 1 0,1-1 0,0 0 0,0-1 1,1 1-1,-1-1 0,1 0 0,6 2 0,-5-2 2,0-1 1,0 0-1,1 0 1,-1-1 0,1 0-1,-1-1 1,1 1 0,0-1-1,-1-1 1,1 0-1,-1 0 1,1 0 0,-1-1-1,0 0 1,0 0 0,1-1-1,-1 0 1,-1 0-1,1 0 1,9-8 0,1-1 2,0-1-1,-2 0 1,1-1 0,-2-1 0,0-1 0,16-23 0,-9 11 84,-1-1 0,-2-1 1,-1 0-1,-1-1 0,-2-1 1,11-35-1,-25 65-146,1-1 1,-1 0 0,0 1-1,0-1 1,0 0-1,0 1 1,0-1-1,0 0 1,-2-3 0,2 6 16,0-1 0,0 0 0,0 1 0,0-1 0,0 1 1,-1-1-1,1 1 0,0-1 0,0 1 0,-1-1 0,1 1 1,0 0-1,0-1 0,-1 1 0,1-1 0,-1 1 0,1 0 1,0-1-1,-1 1 0,1-1 0,-1 1 0,1 0 0,-1 0 1,1-1-1,-1 1 0,1 0 0,-1 0 0,1 0 0,-1 0 1,1-1-1,-1 1 0,1 0 0,-1 0 0,1 0 0,-1 0 1,1 0-1,-1 0 0,1 0 0,-1 1 0,0-1 0,1 0 1,-1 0-1,1 0 0,-1 0 0,1 1 0,0-1 0,-1 0 1,1 1-1,-1-1 0,-4 3 10,0 0 0,1 0 0,-1 0 0,1 1-1,0-1 1,0 1 0,0 0 0,0 0 0,1 0 0,0 1 0,0-1 0,0 1 0,0 0 0,1 0 0,0 0 0,0 0 0,0 0-1,1 0 1,-1 1 0,0 5 0,2-2 1,0 1 0,0 0-1,0-1 1,1 1 0,1-1 0,3 16-1,-3-21 26,0 1 1,0 0-1,0 0 0,0-1 0,1 0 0,0 1 1,0-1-1,0 0 0,0 0 0,1-1 0,-1 1 1,1-1-1,0 1 0,7 3 0,-9-6 0,0 0 0,1 0 0,-1 0-1,0 0 1,1 0 0,-1 0 0,1-1 0,-1 1-1,1-1 1,0 0 0,-1 0 0,1 0 0,-1 0 0,1 0-1,0-1 1,-1 1 0,1-1 0,3-1 0,4-2 52,0 0 0,0-1 1,11-7-1,-12 6-58,273-151 209,-273 152-164,0-1 0,0 0 0,15-15 0,-24 21-64,1 0 1,-1 0-1,0-1 0,0 1 0,1 0 1,-1 0-1,0 0 0,0-1 1,1 1-1,-1 0 0,0 0 0,0-1 1,0 1-1,0 0 0,1 0 0,-1-1 1,0 1-1,0 0 0,0-1 0,0 1 1,0 0-1,0-1 0,0 1 0,0 0 1,0-1-1,-7-1-224,-12 6 25,5 0 214,1 1 0,0 1 0,1 0 0,-1 0 0,1 2 0,0-1 0,1 2 0,0-1 0,0 1 0,1 1 0,0 0 0,1 1-1,0-1 1,1 2 0,0-1 0,0 1 0,1 0 0,-5 15 0,2-2-25,-9 36 0,17-53 19,0 0-1,1 0 0,0 0 1,1 0-1,-1 0 1,1 0-1,1 0 0,0 0 1,2 9-1,-3-15 26,1 0 0,0 1-1,0-1 1,0 0 0,0-1-1,0 1 1,0 0-1,1 0 1,-1 0 0,3 2 0,-3-3-11,0 0 1,0-1 0,0 1 0,0 0-1,0-1 1,-1 1 0,1-1 0,0 0 0,0 1-1,0-1 1,0 0 0,0 1 0,0-1 0,0 0-1,1 0 1,-1 0 0,0 0 0,0 0 0,0 0-1,0 0 1,0 0 0,0 0 0,0-1 0,2 0-1,1-1 19,1-1 0,-1 1-1,0-1 1,0 0 0,0 0-1,-1-1 1,1 1 0,4-7-1,23-33 114,-27 36-123,45-72-56,5-9-110,-32 51 115,-17 27-120,0 1-1,9-11 1,-14 19 132,0 1 1,0 0-1,1 0 0,-1-1 0,0 1 0,0 0 1,0 0-1,0-1 0,1 1 0,-1 0 0,0 0 1,0 0-1,0 0 0,1-1 0,-1 1 0,0 0 1,0 0-1,0 0 0,1 0 0,-1 0 0,0 0 0,0 0 1,1 0-1,-1 0 0,0 0 0,1-1 0,-1 1 1,0 0-1,0 1 0,1-1 0,-1 0 0,0 0 1,0 0-1,1 0 0,-1 0 0,0 0 0,0 0 1,1 0-1,-1 0 0,0 0 0,0 1 0,1-1 1,-1 0-1,0 0 0,0 0 0,0 0 0,0 1 1,1-1-1,-1 0 0,0 0 0,0 0 0,0 1 1,0-1-1,0 0 0,1 0 0,-1 1 0,0-1 1,0 0-1,0 0 0,0 1 0,0-1 0,0 0 1,0 1-1,5 22 72,-4-16-76,25 97 396,-21-88-319,1 0 1,1 0-1,0-1 1,13 20-1,-18-33-38,0 1-1,0-1 1,0 1-1,0-1 1,0 0 0,1 0-1,3 3 1,-5-4-13,0-1 0,1 1 1,-1 0-1,0-1 1,0 1-1,1-1 0,-1 0 1,1 1-1,-1-1 0,0 0 1,1 0-1,-1 0 1,1 1-1,-1-2 0,0 1 1,1 0-1,-1 0 0,1 0 1,1-1-1,1-1 16,-1 0 1,0 0-1,1 0 0,-1 0 1,0-1-1,0 1 0,0-1 1,0 0-1,-1 0 0,1 0 1,-1 0-1,4-6 0,3-8 83,10-24 0,-7 15-157,45-95-161,-57 120-27,-1 4 186,-3 7 45,2 1 5,0 0-1,1 0 1,0 0-1,1 1 1,0-1-1,1 0 1,0 0-1,0 0 0,2 0 1,3 13-1,4-7 126,-10-16-117,1 0 1,-1-1-1,1 1 0,-1 0 0,1-1 0,0 1 0,-1-1 0,1 1 1,0-1-1,-1 1 0,1-1 0,0 0 0,0 1 0,-1-1 0,1 0 1,0 1-1,0-1 0,0 0 0,-1 0 0,1 0 0,0 0 0,1 0 0,2-1 14,0 0 0,-1 0-1,1 0 1,-1-1-1,1 1 1,-1-1-1,1 0 1,-1 0-1,0 0 1,0-1-1,0 1 1,0-1-1,4-4 1,3-6 47,18-28 0,-9 12 93,6-4-96,-10 14-114,0-1 0,14-27-1,-19 17-586,-10 25 994,0 4-382,4-1-2,-2 1-181,-1 1 207,-1 0 0,1 0 0,0 0 1,0 0-1,-1-1 0,1 1 0,0 0 1,0-1-1,-1 1 0,1 0 0,0-1 1,-1 1-1,1-1 0,-1 1 0,1-1 1,0 1-1,0-1 0,7 0-9,1 0 0,-1 1 1,13 0-1,-4 1 45,156-7-193,-157 6 128,-1 1 38,0-1-1,0-1 1,27-5 0,-41 5-19,0 1 1,0 0-1,-1 0 0,1 0 0,0-1 1,0 1-1,0 0 0,0 0 1,0 0-1,-1 0 0,1 1 0,0-1 1,0 0-1,0 0 0,-1 0 0,1 1 1,0-1-1,0 0 0,0 1 0,-1-1 1,1 1-1,1 0 0,-1 0 7,-1 0 0,1 0 0,0 0 0,-1 0 0,1 1 0,-1-1-1,1 0 1,-1 0 0,1 0 0,-1 1 0,0-1 0,0 0 0,1 3 0,-2 5 33,1 0 1,-1 0 0,-3 15-1,1-12-28,2-4-40,1 0-1,0 0 1,1 11-1,0 5 103,-1-19-36,0-1 0,0 0-1,1 1 1,-1-1-1,1 0 1,0 0-1,0 1 1,1-1 0,-1 0-1,3 5 1,-3-8-22,0-1 0,0 1 1,-1-1-1,1 0 0,0 1 1,0-1-1,-1 0 0,1 0 1,0 0-1,0 1 0,-1-1 0,1 0 1,0 0-1,0 0 0,0 0 1,0 0-1,-1-1 0,1 1 1,0 0-1,0 0 0,0 0 1,-1-1-1,1 1 0,1-1 1,17-11 273,120-120-404,-116 110 36,-2-1 0,0-1 0,-2 0 0,0-2 0,15-28 1,65-141-207,-89 174 293,8-16-46,-2-1 0,-2-1-1,14-60 1,-27 93 22,0 1 1,0-1-1,-1 1 0,0-1 0,0 1 1,0-1-1,-1 1 0,-1-7 1,2 10 6,-1 1 1,1 0 0,-1-1 0,1 1-1,-1 0 1,1 0 0,-1-1 0,0 1-1,0 0 1,1 0 0,-1 0 0,0 0-1,0 0 1,0 0 0,0 0 0,0 0-1,-1 0 1,1 1 0,0-1 0,0 0-1,0 1 1,-1-1 0,1 1 0,0-1-1,-1 1 1,1 0 0,0-1 0,-1 1-1,1 0 1,0 0 0,-1 0 0,1 0-1,-1 0 1,1 0 0,0 1 0,-1-1-1,-1 1 1,-4 1-1,1 0 0,0 0 0,0 1-1,1 0 1,-1 0 0,0 0 0,1 1-1,0-1 1,0 1 0,0 1 0,-8 8 0,2 0 19,1 0 0,1 1 1,-15 25-1,3 4 77,2 1 0,1 1 0,2 0 0,3 1 0,-14 82 0,26-118-59,0 1 1,0-1-1,2 1 1,-1 0 0,1-1-1,1 1 1,0-1-1,0 0 1,1 0-1,0 0 1,1 0-1,5 10 1,-6-15 15,0 1-1,1-1 1,-1 0 0,1 1-1,0-2 1,1 1 0,-1 0-1,1-1 1,0 0 0,0 0 0,0 0-1,1-1 1,-1 0 0,1 0-1,0 0 1,0-1 0,0 1-1,0-1 1,0-1 0,11 2-1,-5-1 5,1-1 1,0-1-1,0 0 0,-1-1 0,1 0 0,0-1 0,-1 0 0,1-1 0,-1-1 0,0 0 0,0 0 0,12-7 0,0-3-113,0 0 0,-1-2 0,37-33 0,-60 49 68,0 1 1,0-1 0,0 0 0,0 0-1,0 0 1,-1 0 0,1 0-1,0 0 1,0 0 0,0 1-1,0-1 1,0 0 0,0 0-1,0 0 1,0 0 0,0 0-1,0 0 1,0 1 0,0-1-1,0 0 1,0 0 0,0 0 0,1 0-1,-1 0 1,0 0 0,0 1-1,0-1 1,0 0 0,0 0-1,0 0 1,0 0 0,0 0-1,0 0 1,0 0 0,0 0-1,1 0 1,-1 0 0,0 1 0,0-1-1,0 0 1,0 0 0,0 0-1,0 0 1,0 0 0,1 0-1,-1 0 1,0 0 0,0 0-1,0 0 1,0 0 0,0 0-1,0 0 1,1 0 0,-1 0-1,0 0 1,0 0 0,0 0 0,0 0-1,0 0 1,0 0 0,0 0-1,1 0 1,-1-1 0,0 1-1,0 0 1,0 0 0,0 0-1,0 0 1,0 0 0,0 11-5,-20 75 463,12-58-302,2-1 0,0 1 0,-2 49-1,12-57-52,-4-20-83,0 1 0,0 0 0,0-1 0,1 1 0,-1 0 0,0-1 0,0 1 0,0 0 0,1-1 0,-1 1 0,0 0 0,1-1 0,-1 1 1,1 0-1,-1-1 0,1 1 0,-1-1 0,1 1 0,-1-1 0,1 1 0,0 0 0,18-23 266,9-14-381,-13 17 67,27-28 0,-38 43 12,1-1 0,0 1 0,0 1-1,0-1 1,0 1 0,0 0 0,1 0 0,0 0 0,-1 1 0,1 0 0,7-2-1,-12 4 11,0 0 0,-1-1 0,1 1 0,0 0 0,-1 0 0,1 0 0,0 0 0,-1 0 0,1 0 0,0 0 0,-1 0 0,1 0 0,-1 0 0,1 1 0,0-1 0,-1 0 0,1 0 0,0 0 0,-1 1 0,1-1 0,-1 0 0,1 1 0,-1-1 0,1 1 0,-1-1 0,1 1 0,-1-1 0,1 0 0,-1 1 0,0 0 0,1-1 0,-1 1 0,0-1 0,1 1 0,-1 1 0,1 1 16,-1 0-1,1 0 1,-1 0 0,0 0 0,0 0 0,-1 4-1,1-1-1,-3 25 30,-10 48-1,11-66-28,-8 44 35,-3-2 0,-37 99 0,32-116-10,-1-1 0,-3-1 0,0-1-1,-30 34 1,36-49-4,0-1 0,-1-1-1,-24 20 1,37-34-12,0-1 0,-1 1 0,1-1 0,-1 0-1,0-1 1,0 1 0,0-1 0,0 0 0,0 0 0,0 0 0,-1-1-1,1 0 1,-8 1 0,11-1-14,0-1-1,-1 0 1,1 0 0,0 0 0,0 0-1,0-1 1,0 1 0,0 0-1,0-1 1,-1 0 0,1 1 0,0-1-1,1 0 1,-1 0 0,0 0-1,0 0 1,0 0 0,0-1 0,1 1-1,-1-1 1,1 1 0,-1-1-1,1 1 1,-1-1 0,1 0 0,0 0-1,0 1 1,0-1 0,0 0-1,0 0 1,-1-4 0,1 2-4,1 0 0,-1 0-1,1-1 1,-1 1 0,1 0 0,0 0 0,1-1 0,-1 1 0,1 0 0,0 0 0,0 0 0,0 0 0,1 0 0,-1 0-1,4-6 1,15-20-64,1 2 0,1 0-1,36-34 1,-23 24-69,105-104-2806,-88 90-1497,-25 30 347,-14 17 238,-12 5 3685,-1 0 0,0 1 0,0-1 0,1 0 1,-1 0-1,0 0 0,0 0 0,1 0 0,-1 0 0,0 0 0,0 0 0,1 1 0,-1-1 0,0 0 1,0 0-1,1 1-169,-1-1 169,0 0 0,0 0 0,0 0 0,0 1 0,0-1 1,1 0-1,-1 0 0,0 1 0,0-1 0,0 0 0,0 0 0,0 1 0,0-1 0,0 0 0,0 0 1,0 1-1,0-1 0,0 0 0,0 1 0,0-1 0,0 11-3100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10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64 11136,'-45'-28'5056,"35"16"-4417,15 4-255,5 5-352,7-6-1439,6 9 799,17-3-4800,1 6 3008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12.8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10 714 5408,'-10'5'4864,"11"-5"-4557,-1 0 0,1 0 0,-1 0 0,1 0 0,0 0 0,-1 0 0,1 0 0,-1 0 0,1 0 0,-1 0 0,1-1 0,0 1 0,-1 0 0,1 0 0,0-1 0,21-18 2917,-12 11-2726,-1 0 1,9-10-1,6-11 262,42-42 432,-5 18-711,12-10-188,-35 23 203,-1-2 0,-3-2 0,41-65 0,-58 85-218,-14 21-191,0-1 0,0 0 0,0 0 0,0 0 0,-1-1 0,0 1 0,0 0 0,3-9 0,-6 9 7,-4 10-7,-31 53 46,12-22-61,2 1 0,1 1 0,-19 53 1,37-85-54,2 0 0,-1-1 1,1 1-1,0 0 1,0 0-1,1 0 1,0 0-1,0 0 0,0 0 1,1 0-1,0-1 1,1 1-1,0 0 1,0 0-1,3 8 1,-3-12 9,0 1 0,0 0 0,1-1 0,-1 0 0,1 1 1,0-1-1,0 0 0,0 0 0,0-1 0,0 1 0,0-1 1,1 1-1,0-1 0,-1 0 0,1 0 0,0-1 0,0 1 1,0-1-1,0 0 0,0 0 0,0 0 0,0 0 0,0-1 1,0 0-1,1 0 0,6 0 0,6-2 23,0-1 0,0 0-1,0-2 1,-1 1 0,1-2 0,-1 0-1,0-1 1,28-18 0,-21 11-65,-2-2 0,1 0 1,-2-1-1,0-1 0,18-23 0,-30 31-92,-6 8 87,-1 0-1,0 0 1,1 0-1,-1 0 1,1 1-1,0-1 1,0 1-1,3-3 0,-5 4 13,1 0 0,-1 0-1,0 0 1,0 0-1,1 1 1,-1-1-1,0 0 1,0 0-1,1 0 1,-1 0-1,0 1 1,0-1-1,0 0 1,1 0 0,-1 1-1,0-1 1,0 0-1,0 0 1,0 1-1,0-1 1,1 0-1,-1 0 1,0 1-1,0-1 1,0 0-1,0 0 1,0 1-1,0-1 1,0 0 0,0 1-1,0-1 1,0 1-1,-1 6-29,0 0 0,-1 0 0,1 0 0,-1 0 0,-6 12 0,-3 12 71,9-20-15,0 0 0,0 0-1,1 0 1,0 1 0,1-1 0,0 0 0,1 0 0,1 0 0,-1 0 0,4 11 0,-4-20-2,0 1 0,0-1 1,0 0-1,0 1 1,0-1-1,0 0 0,0 0 1,1 0-1,-1 0 1,1 0-1,-1 0 1,1 0-1,0-1 0,0 1 1,0-1-1,3 3 1,-3-3 8,0 0 0,0-1 1,0 1-1,1 0 0,-1-1 0,0 0 1,0 0-1,0 1 0,0-1 0,0 0 1,1-1-1,-1 1 0,0 0 1,0-1-1,0 1 0,0-1 0,0 0 1,0 1-1,3-3 0,7-4 16,-1 0-1,0-1 1,-1 0 0,0-1-1,0 0 1,-1 0 0,0-1-1,-1 0 1,9-13 0,-15 19-40,0 1 0,1-1 0,-1-1-1,0 1 1,-1 0 0,1 0 0,-1-1 0,0 1 0,0 0 0,0-1 0,-1 0 0,1 1 0,-1-1 0,0 1 0,-1-1 0,1 1 0,-2-9-1,0 9-31,1 0-1,-1 1 0,0-1 0,0 0 0,0 0 0,0 1 1,0 0-1,-1-1 0,0 1 0,0 0 0,0 0 0,0 0 1,0 1-1,0-1 0,-1 1 0,1 0 0,-1 0 0,0 0 1,-5-2-1,2 1-10,1 1 0,-1-1 1,-1 1-1,1 1 0,0-1 0,0 1 1,-1 1-1,1-1 0,-1 1 0,-10 2 0,-5-1-231,18-2 168,15-3 173,321-65 117,-302 65-264,38-1 1,-57 5 112,0 1 1,0-1-1,0 2 1,0 0-1,0 0 1,-1 0-1,16 7 1,-22-8 2,0 1 1,-1-1-1,0 1 0,1-1 1,-1 1-1,0 0 0,0 0 1,0 0-1,0 0 1,0 0-1,0 0 0,-1 1 1,1-1-1,-1 1 0,1-1 1,-1 1-1,0-1 1,0 1-1,0 0 0,-1 0 1,1-1-1,0 1 0,-1 0 1,0 0-1,0 0 0,0 0 1,0-1-1,0 1 1,-1 0-1,1 0 0,-1 0 1,1-1-1,-3 4 0,-1 5 28,-1 0-1,-1-1 0,0 0 1,0 0-1,-1-1 0,-9 11 0,6-6-12,63-56-230,-37 27 56,-9 8 83,0 0 1,0 0 0,1 1-1,0 0 1,0 1 0,1-1-1,16-7 1,-24 13 31,0 0-1,0 0 1,0 0-1,-1 0 1,1 0-1,0 0 1,0 0-1,0 1 1,0-1-1,-1 0 1,1 0-1,0 1 0,0-1 1,-1 0-1,1 1 1,0-1-1,0 1 1,-1-1-1,1 1 1,0-1-1,-1 1 1,1-1-1,-1 1 1,1 0-1,-1-1 1,1 1-1,-1 0 1,1 0-1,-1-1 1,0 1-1,1 0 1,-1 0-1,0-1 1,0 1-1,1 1 1,1 5 21,-1-1 0,1 1 1,0 7-1,0 18 121,-2-23-84,0 0-1,3 14 1,-2-20-41,-1-1 0,1 1 0,0 0 1,0-1-1,0 1 0,0-1 0,1 1 0,-1-1 0,1 0 1,-1 0-1,1 1 0,3 2 0,-3-4 3,0 0-1,0 1 1,0-1 0,0 0-1,0-1 1,0 1 0,1 0-1,-1-1 1,0 1 0,0-1-1,1 1 1,-1-1 0,0 0-1,1 0 1,-1 0 0,0 0-1,1-1 1,-1 1 0,2-1 0,9-2 66,-1-1 0,14-6 0,-23 9-79,50-23 71,0-2 0,77-52-1,-117 68-104,1 0 1,13-16-1,-15 14 21,0 2 0,20-15 0,-32 24 9,1 1-1,-1 0 1,1-1-1,-1 1 1,0 0-1,1 0 1,-1-1-1,1 1 1,-1 0-1,1 0 1,-1 0-1,0 0 1,1-1-1,-1 1 1,1 0-1,-1 0 1,1 0-1,-1 0 1,1 0-1,-1 0 1,1 0-1,-1 0 0,1 0 1,-1 1-1,1-1 1,-1 0-1,1 0 1,-1 0-1,1 1 1,0 0-8,-1 0 1,1-1 0,-1 1-1,1 0 1,-1 0-1,0 0 1,1 0 0,-1 0-1,0 0 1,0 0-1,1 0 1,-1 0 0,0-1-1,0 3 1,0 5-68,-1 0 0,-2 15 0,3-20 71,-4 17 19,2 0 1,0-1-1,2 32 0,0-23 90,0-24-72,-1 0 0,1 0 0,0 0-1,0 0 1,0 0 0,1 0 0,0-1 0,-1 1 0,1 0 0,0 0 0,1 0 0,-1-1 0,1 1 0,0-1 0,3 6 0,-4-8-20,0-1-1,0 1 1,0 0 0,0-1 0,0 1 0,1-1 0,-1 1 0,0-1-1,1 1 1,-1-1 0,0 0 0,0 0 0,1 1 0,-1-1 0,0 0-1,1 0 1,-1-1 0,0 1 0,1 0 0,-1 0 0,0-1 0,1 1-1,-1 0 1,0-1 0,0 1 0,3-2 0,1-1 40,0 0 0,1 0 1,-1 0-1,9-8 0,-5 2-39,57-54-157,-32 29-69,-28 30 30,-5 4 183,-1 0-1,0 0 1,0 0-1,0 0 1,0 0-1,0-1 1,0 1-1,0 0 1,1 0-1,-1 0 1,0 0-1,0 0 1,0 0-1,0 0 0,0 0 1,0 0-1,1 0 1,-1 0-1,0 0 1,0 0-1,0 1 1,0-1-1,0 0 1,0 0-1,0 0 1,1 0-1,-1 0 1,0 0-1,0 0 1,0 0-1,0 0 0,0 0 1,0 0-1,0 0 1,0 1-1,0-1 1,0 0-1,1 0 1,-1 0-1,0 0 1,0 0-1,0 0 1,0 0-1,0 1 1,0-1-1,0 0 1,0 0-1,0 0 0,0 0 1,0 0-1,0 0 1,0 0-1,0 1 1,0-1-1,0 0 1,0 0-1,0 0 1,0 0-1,0 0 1,0 0-1,0 1 1,-1-1-1,1 0 1,0 0-1,0 0 0,0 0 1,0 0-1,-6 15 25,0 0 0,-13 22-1,0-2 65,-32 69-66,51-104-23,-1 0-1,1 1 1,0-1-1,-1 1 1,1-1-1,0 0 0,0 1 1,-1-1-1,1 1 1,0-1-1,0 1 1,0-1-1,0 1 0,0-1 1,0 1-1,0-1 1,0 0-1,0 1 1,0-1-1,0 1 1,0-1-1,0 1 0,0-1 1,0 1-1,0-1 1,0 1-1,1-1 1,-1 1-1,0-1 0,0 0 1,1 1-1,-1-1 1,0 1-1,1-1 1,-1 0-1,0 1 0,1-1 1,-1 0-1,1 1 1,2 0 3,-1-1 0,1 1 1,-1-1-1,1 1 0,-1-1 1,5 0-1,11 2-100,-14 0 91,0 0-1,0 1 0,0-1 1,0 1-1,-1 0 0,1-1 1,-1 2-1,1-1 0,-1 0 1,0 1-1,-1-1 0,1 1 1,-1 0-1,1 0 0,-1 0 1,0 0-1,-1 1 0,3 5 0,1 6-35,-1 1 0,0 0 0,2 26 0,-5-30 72,0 0 0,-1 1 1,-1-1-1,0 1 0,-1-1 0,0 1 0,-1-1 1,0 0-1,-1 0 0,-1-1 0,0 1 0,0-1 1,-12 17-1,13-23-17,-1 0 0,0 0 0,0 0 0,-1-1 0,0 0 1,0 0-1,0-1 0,0 0 0,-1 0 0,-10 5 0,13-7-27,0 0 0,1-1 0,-1 0 0,-1 1 0,1-1 0,0 0 0,0-1 0,0 1 0,0-1 0,-1 0 0,1 0 0,0 0 0,0-1 0,-1 1 0,1-1 0,0 0 0,0 0 0,0-1 0,0 1 0,-5-3 0,7 2 5,1 1 0,-1 0 0,0-1-1,1 0 1,-1 1 0,1-1-1,-1 0 1,1 0 0,0 0 0,0 1-1,0-1 1,0-1 0,0 1 0,0 0-1,1 0 1,-1 0 0,1 0-1,-1 0 1,1-1 0,0 1 0,0 0-1,0 0 1,0-1 0,0 1-1,1-4 1,1-3-35,0 0 0,1 0-1,0 0 1,0 1 0,5-9 0,11-21 0,2 1 1,1 1 0,46-56-1,-47 68 66,1 1 0,1 1-1,1 0 1,1 2-1,41-26 1,45-13 106,0-1 99,-89 46-93,0 0 0,35-32-1,-52 42-72,0-1-1,0 0 0,-1 0 0,0 0 1,0-1-1,0 0 0,0 0 0,-1 0 0,0 0 1,0 0-1,3-10 0,-6 15-54,0 1 0,0-1 0,0 1 0,0-1 0,0 1-1,0-1 1,0 0 0,0 1 0,0-1 0,0 1 0,0-1 0,0 1 0,0-1 0,0 0 0,0 1 0,-1-1-1,1 1 1,0-1 0,0 1 0,-1-1 0,1 1 0,0 0 0,-1-1 0,1 1 0,-1-1 0,1 1-1,0-1 1,-1 1 0,1 0 0,-1 0 0,1-1 0,-1 1 0,1 0 0,-1 0 0,1-1 0,-1 1 0,0 0-1,1 0 1,-1 0 0,1 0 0,-1 0 0,1 0 0,-1 0 0,0 0 0,0 0 0,-4 0-10,-1 0 1,1 1 0,-11 2 0,13-3-5,-10 3 6,0 0 0,0 1 0,0 0 0,0 1 0,1 1 0,0-1-1,0 2 1,-22 15 0,33-21 3,1-1 1,-1 1-1,0 0 0,0-1 1,0 1-1,1 0 0,-1 0 1,0 0-1,1 0 0,-1-1 1,1 1-1,-1 0 0,1 0 1,-1 0-1,1 0 0,0 0 1,-1 0-1,1 0 0,0 0 1,0 0-1,0 2 0,0-2 0,0 0-1,1 0 1,-1-1-1,1 1 1,-1 0-1,1 0 1,-1-1-1,1 1 1,0 0-1,-1-1 1,1 1-1,0 0 1,-1-1-1,1 1 1,0-1-1,0 0 1,0 1-1,-1-1 1,3 1-1,5 2-3,0-1-1,0 0 1,0-1 0,10 1-1,-16-2 9,24 2 15,1-1 0,-1-2 0,0 0 0,39-9 0,104-30 82,-122 27-157,-46 13 42,0-1-1,0 1 1,0 0 0,0-1-1,0 1 1,0 0-1,0 0 1,0 0 0,0-1-1,0 1 1,0 0 0,0 0-1,0 1 1,0-1-1,2 0 1,-4 2-3,0-1-1,1 1 1,-1-1 0,0 0-1,1 1 1,-1-1 0,0 0-1,0 1 1,0-1-1,-2 2 1,-21 23-78,15-17 79,1 0 1,0 1-1,0 0 0,1 0 0,-8 15 0,9-12 91,0-1-72,1-1 0,-6 23-1,10-30 6,0-1 1,1 0-1,0 0 0,-1 0 0,1 0 1,0 0-1,0 0 0,1 0 0,-1 1 1,0-1-1,1 0 0,0 0 0,0 0 1,0 0-1,0 0 0,3 4 0,-3-6 2,0 1-1,0-1 0,0 0 0,0 0 0,0 0 1,0-1-1,0 1 0,1 0 0,-1 0 0,0-1 1,0 1-1,1 0 0,-1-1 0,0 1 0,1-1 1,-1 0-1,1 1 0,-1-1 0,1 0 0,-1 0 1,0 0-1,1 0 0,-1 0 0,1 0 0,-1-1 1,2 1-1,6-2 10,-1-1 0,0 1 0,11-6 0,-10 4-2,37-16 41,0-3 0,54-35-1,-83 45-73,0 0-1,0-2 0,-1 0 0,-1-1 0,-1 0 1,0-2-1,-1 1 0,-1-1 0,13-27 0,-1-5-47,-2 0 0,23-82 0,-42 124 41,0-1 0,-1 0 0,0 0 0,-1-1 0,1-11 0,-5 10-84,3 11 104,-1-1 1,1 1-1,0 0 0,0 0 1,0 0-1,-1 0 1,1-1-1,0 1 0,0 0 1,0 0-1,-1 0 0,1 0 1,0 0-1,0-1 1,-1 1-1,1 0 0,0 0 1,0 0-1,-1 0 0,1 0 1,0 0-1,0 0 0,-1 0 1,1 0-1,0 0 1,-1 0-1,1 0 0,0 0 1,0 0-1,-1 0 0,1 1 1,0-1-1,0 0 1,-1 0-1,1 0 0,0 0 1,0 0-1,0 1 0,-1-1 1,1 0-1,0 0 0,0 0 1,0 1-1,0-1 1,-1 0-1,1 0 0,0 0 1,0 1-1,0-1 0,0 0 1,-16 21-86,2 0 0,-19 36 0,18-30 25,-30 51-250,-63 120-3969,91-156 641,-13 50 1,11-33-2569,13-32 3709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13.1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32 11808,'-31'-23'5343,"31"18"-4639,0 1-544,0 8-224,0-8-1599,5 4 927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13.4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37 9632,'-68'-25'4384,"33"19"-3840,22 1-2368,8 5 864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17.8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223 9 3072,'10'-8'18415,"-11"22"-18105,-1-1 0,0 1 0,-1 0-1,-8 23 1,0-2 13,-54 256 1224,51-238-1433,-23 85 152,26-102-107,-29 61 1,40-96-274,-1 1 1,0 0 0,0-1 0,0 1 0,1-1 0,-1 0 0,-1 1 0,1-1 0,0 0 0,0 1 0,0-1 0,-1 0 0,1 0 0,0 0 0,-1 0 0,1 0-1,-1 0 1,0-1 0,-2 2 0,3-2-414,0-1 1,0 0-1,1 1 0,-1-1 0,0 0 0,1 1 0,-1-1 0,1 0 1,-1 0-1,1 0 0,0 1 0,-1-1 0,1 0 0,0 0 0,-1 0 1,1 0-1,0 0 0,0-1 0,3-7-1926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7:5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3136,'9'4'17436,"0"-2"-18094,2-1 1386,1-1 0,0 0-1,-1-1 1,1 0 0,-1-1 0,18-4-1,0 0-242,37-8 168,2 0-444,88-8 1,-88 22-210,-61-1 779,0 2-4176,-17 9-4481,6-8 6294,-1 1 0,0 0 1,0-1-1,-9 3 0,8-3 116,-8 5-766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18.1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27 137 3648,'-17'-5'1740,"7"5"2376,37-2 3145,5-1-3890,69-15-2922,-75 13 555,111-26-216,-41 7-611,-45 13-120,10-4-165,83-7-1,-141 22 52,20-1-1851,-22 1 1527,0 0 1,0 0-1,1 1 1,-1-1 0,0 0-1,0 1 1,0-1 0,0 0-1,0 1 1,0 0-1,0-1 1,0 1 0,0-1-1,0 1 1,0 0 0,1 1-1,3 6-1997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18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265 12 5728,'0'-3'339,"0"3"-265,0 0 1,0 0 0,0-1-1,0 1 1,0 0-1,0 0 1,-1-1 0,1 1-1,0 0 1,0-1-1,0 1 1,0 0-1,1 0 1,-1-1 0,0 1-1,0 0 1,0-1-1,0 1 1,0 0 0,0 0-1,0-1 1,0 1-1,1 0 1,-1 0-1,0 0 1,0-1 0,0 1-1,0 0 1,1 0-1,-1 0 1,0-1 0,0 1-1,1 0 1,-1 0-1,2-1 1889,-2 20 1226,-5 27 0,-9 20-101,-26 63-1590,23-77-697,-149 377 1407,153-405-2039,-2 7 270,16-28-247,3-5-61,9-10-33,114-132-454,-44 47 157,-78 92 196,0 0 0,1-1 0,-1 2-1,9-7 1,-13 11 0,0-1-1,0 1 0,-1 0 1,1-1-1,0 1 0,0 0 1,-1-1-1,1 1 0,0 0 1,0 0-1,0 0 0,-1 0 0,1 0 1,0 0-1,0 0 0,0 0 1,0 0-1,-1 0 0,1 1 1,0-1-1,0 0 0,-1 0 1,1 1-1,0-1 0,0 1 1,-1-1-1,1 0 0,0 1 1,-1 0-1,1-1 0,0 1 1,-1-1-1,1 1 0,-1 0 1,1-1-1,-1 1 0,0 0 1,1-1-1,0 2 0,1 3-14,0 0-1,1 0 0,-2 0 1,3 10-1,0 7 31,2 38-1,2 15 368,-7-67-332,1 0-1,1 0 0,-1 0 0,1 0 0,0 0 0,8 12 1,-9-17-32,0 0 1,-1 0-1,2 0 1,-1 0 0,0-1-1,0 1 1,1-1-1,-1 0 1,1 1-1,0-1 1,0 0 0,0-1-1,0 1 1,0 0-1,0-1 1,0 0 0,1 0-1,-1 0 1,0 0-1,1 0 1,-1-1 0,1 1-1,-1-1 1,0 0-1,1 0 1,-1 0-1,1-1 1,-1 1 0,1-1-1,-1 0 1,0 0-1,1 0 1,-1 0 0,4-2-1,2-2 6,0 0 1,0-1-1,0 0 0,-1 0 0,0-1 0,0 0 0,-1-1 1,0 1-1,0-1 0,7-11 0,-7 8-44,0-1 0,-1 0 0,-1 0 0,5-13 0,-7 17 15,-1 0 1,0 0-1,0 0 0,-1 0 1,0 0-1,-1 0 1,-1-15-1,1 21-7,0 1 0,0 0 0,0-1 0,0 1-1,0 0 1,-1-1 0,1 1 0,-1 0 0,1 0 0,-1-1 0,1 1-1,-1 0 1,0 0 0,1 0 0,-1 0 0,0 0 0,-2-2 0,2 3 2,1-1 0,-1 1 0,0 0 0,1 0 1,-1 0-1,0-1 0,0 1 0,0 0 1,1 0-1,-1 0 0,0 0 0,0 0 0,1 0 1,-1 1-1,0-1 0,0 0 0,1 0 0,-1 0 1,0 1-1,0-1 0,1 0 0,-2 1 1,-2 2-11,0 0 1,0 0-1,0 0 1,1 1-1,-1-1 1,1 1-1,-6 8 1,-1 4 11,0 1 1,1 0 0,-9 23 0,14-28 83,0 0 1,0 0 0,2 0-1,-1 1 1,1-1 0,1 15-1,1-22-39,0 0-1,0 0 0,1-1 0,0 1 1,0 0-1,0 0 0,0-1 1,1 1-1,0-1 0,0 0 1,0 1-1,1-1 0,-1 0 1,1 0-1,0 0 0,0-1 1,0 1-1,1-1 0,-1 1 1,7 3-1,-3-2 30,1-1 1,-1 0-1,1 0 1,0-1-1,-1 0 1,1-1-1,1 0 1,-1 0-1,0 0 1,0-1-1,11 0 1,13 0-107,0-2 0,-1-2 1,1-1-1,56-13 0,-74 13-982,-1-1-1,23-11 1,4-7-5867,-22 14 3901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20.3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134 160 3712,'-2'-4'674,"0"-1"1,1 1-1,-1-1 1,1 1-1,0-1 0,0 0 1,1 0-1,-1 1 1,1-1-1,1-8 1,-1 9 103,1-5 1750,0 13-249,2 17-174,-3 4-1352,2 1 0,0-1 1,13 51-1,-12-64-581,1-1-1,6 13 1,-9-21-129,0-1 0,0 0 0,0 0 0,0 1 0,1-1 0,-1 0 0,0 0 1,1 0-1,0-1 0,0 1 0,-1 0 0,1 0 0,0-1 0,0 0 0,1 1 0,-1-1 1,4 2-1,-4-3 27,1 1 0,0-1 0,-1 0 0,1 0 0,0 0 0,-1 0 0,1 0 0,0-1 0,-1 1 0,1-1 1,-1 1-1,1-1 0,-1 0 0,1 0 0,2-2 0,-1 0-17,0 1 1,0-1-1,-1 0 1,1-1-1,-1 1 1,0 0-1,0-1 1,3-4-1,2-7-10,1 0 0,-2-1 0,9-27 0,-13 35-15,26-87 3,-9 28 29,-11 25-199,-7 36 2,-3 12 38,-1 13 42,-1 10 60,-18 136-118,-8-22 381,-20 91 20,33-172 195,-42 103 1,54-157-451,0 0 0,0 0 0,-1 0 0,0 0 1,0-1-1,-1 1 0,0-1 0,-8 7 0,12-12-8,0 0 0,0-1 0,-1 1 0,1-1 0,0 1-1,-1-1 1,1 0 0,-1 0 0,1 0 0,-1 0 0,1 0-1,-1-1 1,1 1 0,-1-1 0,0 0 0,0 1 0,1-1 0,-1 0-1,0-1 1,1 1 0,-1 0 0,0-1 0,1 0 0,-1 1-1,1-1 1,-1 0 0,1 0 0,-1-1 0,1 1 0,0 0 0,-1-1-1,-3-3 1,1 1 0,0-1 0,0 0 0,1 0 0,-1 0 0,1-1 0,0 1 1,1-1-1,-1 0 0,1 0 0,0 0 0,-2-9 0,2 5-28,0 0 0,2 0 1,-1 1-1,1-1 0,0 0 1,1 0-1,1-15 0,1 13-3,-1 1-1,2-1 1,-1 1-1,2 0 1,-1 0-1,2 0 1,-1 0-1,2 0 1,-1 1 0,1 0-1,1 0 1,0 1-1,0 0 1,11-11-1,6 0-208,1 1 0,1 1 1,1 1-1,0 1 0,1 2 0,1 0 0,0 2 0,1 2 0,0 0 0,0 2 0,63-8 1,-77 14-1531,-1 1 0,0 1 1,29 3-1,1 4-1591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24.2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428 879 2976,'1'0'48,"-1"0"0,0-1 0,1 1 0,-1 0 0,0-1 0,1 1 1,-1 0-1,0-1 0,1 1 0,-1-1 0,0 1 0,1 0 0,-1-1 0,0 1 0,0-1 0,0 1 0,0-1 1,1 1-1,-1-1 0,0 1 0,0-1 0,0 1 0,0-1 0,0 1 0,0-1 0,0 1 0,0-1 0,-1 1 1,1-1-1,0 1 0,0-1 0,0 0 0,-1 1 17,1 0 0,0-1 0,0 1 1,0-1-1,0 1 0,0-1 0,0 1 0,0-1 0,0 1 0,0-1 1,0 1-1,0-1 0,0 1 0,0-1 0,0 1 0,0-1 1,0 1-1,1-1 0,-1 1 0,0-1 0,0 1 0,1 0 1,-1-1-1,1 0 0,2-2 679,-2 2-494,0 0 0,0 0-1,1-1 1,-1 1 0,0 0-1,0-1 1,0 1 0,-1-1-1,1 1 1,0-1 0,-1 1-1,1-1 1,0-3 0,1-4 780,0-1 1,0 0-1,-1 0 1,-1 1-1,0-21 1,-1 23-722,0-1 0,-1 0 0,1 1 1,-1-1-1,-1 1 0,0 0 0,0-1 0,0 1 0,-1 1 1,0-1-1,0 0 0,0 1 0,-8-9 0,8 11-211,0 0 0,1 0 0,-1 0 0,-1 0 0,1 1 0,-1 0 0,1 0 0,-1 0 0,0 0 0,0 1 0,0-1 0,0 1 0,-1 1 0,1-1 0,-6 0 0,-1 0-90,0 0-1,0 1 1,0 1 0,0 0-1,0 1 1,1 0-1,-1 1 1,0 0-1,0 1 1,1 0-1,0 1 1,-1 0 0,2 1-1,-1 0 1,0 1-1,1 0 1,0 0-1,0 1 1,1 1-1,0 0 1,0 0 0,1 0-1,-12 17 1,12-14 13,1 0 0,0 0 0,0 1 0,2 0 0,-1 1 0,1-1 1,1 1-1,-5 24 0,8-30 11,1-1 0,-1 0 0,1 0 0,0 0 0,0 0 0,1 1 0,0-1 1,0 0-1,0 0 0,1 0 0,0 0 0,0-1 0,1 1 0,-1 0 0,1-1 0,0 0 0,1 1 0,-1-1 0,1 0 0,0-1 1,7 7-1,-2-4 12,1 0 1,-1 0 0,2-1 0,-1-1 0,1 1 0,0-2-1,0 1 1,0-2 0,0 1 0,1-1 0,0-1 0,13 1-1,1-1 68,-1-1 0,1-1 0,0-2-1,39-6 1,-48 5-91,0-2 1,0 0-1,0 0 0,-1-2 1,0 0-1,0 0 0,0-2 1,-1 0-1,-1-1 0,0 0 1,0-1-1,-1-1 0,0 0 1,21-26-1,19-33-25,24-29 35,-72 95-48,1-1 1,-1 1 0,1 0 0,0 1 0,1 0 0,-1-1 0,1 2 0,0-1 0,8-2 0,-10 4 1,0 1 1,0 0 0,0 0 0,0 0 0,0 0 0,0 1 0,1 0-1,-1 0 1,0 1 0,0-1 0,0 1 0,0 0 0,0 1-1,6 1 1,14 9 23,0 1 0,-1 0 0,-1 2 0,23 19 0,-45-33-11,0 0-19,3 1 69,0 1 1,-1-1-1,0 1 1,0 0 0,0 0-1,0 0 1,0 0-1,3 5 1,-6-6 134,-2-7-66,-10-14 42,0 7-108,-1 0 0,0 1 0,-1 0 0,-1 1 0,1 1 0,-22-10 0,31 17-76,-1 0 0,1 0 0,0 1 1,-1 0-1,1 0 0,0 0 0,-1 0 0,1 1 1,-1 0-1,1 1 0,-1-1 0,1 1 0,-1 0 1,-9 3-1,8-2 9,1 1 1,0 0-1,0 1 1,0-1-1,1 1 1,-1 1-1,1-1 1,0 1-1,0-1 1,-7 10-1,4-2 12,0-1-1,1 1 1,0 0-1,1 1 1,0-1-1,1 1 0,1 1 1,0-1-1,1 0 1,0 1-1,-1 14 1,4-23 31,0 0 1,0 1-1,0-1 1,1 0 0,0 0-1,0 0 1,0 0 0,0 0-1,1 0 1,0 0-1,0 0 1,0 0 0,1-1-1,0 1 1,0-1 0,0 0-1,0 0 1,0 0-1,1 0 1,0-1 0,0 1-1,0-1 1,0 0 0,0 0-1,1 0 1,-1-1-1,1 1 1,0-1 0,0 0-1,0-1 1,0 1 0,0-1-1,0 0 1,0 0-1,0-1 1,0 1 0,1-1-1,8-1 1,-8 0 11,1 0 0,-1 0 1,0 0-1,0-1 0,0 0 0,0 0 1,-1-1-1,1 1 0,-1-1 0,1 0 0,-1-1 1,0 1-1,9-9 0,-6 3-25,-1 0 0,0 0-1,0 0 1,-1-1 0,0 0-1,8-18 1,9-23-494,-23 51 477,0 0-1,0 0 0,0 0 1,0 0-1,0 0 0,0-1 1,0 1-1,0 0 0,1 0 1,-1 0-1,0 0 0,0 0 1,0 0-1,0 0 0,0 0 1,0 0-1,0 0 0,0 0 1,0 0-1,0-1 1,1 1-1,-1 0 0,0 0 1,0 0-1,0 0 0,0 0 1,0 0-1,0 0 0,0 0 1,0 0-1,1 0 0,-1 0 1,0 0-1,0 0 0,0 0 1,0 0-1,0 0 0,0 0 1,0 0-1,1 0 1,-1 1-1,0-1 0,0 0 1,0 0-1,0 0 0,0 0 1,0 0-1,0 0 0,0 0 1,0 0-1,0 0 0,1 0 1,-1 0-1,0 0 0,0 1 1,0-1-1,0 0 0,0 0 1,0 0-1,0 0 1,4 8-137,2 11 38,2 6 61,1 0 1,15 28-1,-21-47 83,1 1-1,0-1 0,0 0 1,1 0-1,0 0 1,0 0-1,0-1 0,0 0 1,1 0-1,0 0 0,0-1 1,11 6-1,-15-9-7,1 0 0,-1 0-1,0-1 1,0 1 0,0-1-1,1 1 1,-1-1 0,0 0-1,1 0 1,-1 0 0,0 0-1,0 0 1,1-1 0,-1 1-1,0-1 1,0 1 0,0-1-1,1 0 1,-1 0 0,0 0-1,0 0 1,0 0 0,0 0-1,-1-1 1,3-1 0,5-5-10,-2 1 0,1-2-1,-1 1 1,7-11 0,-2 3-96,-2 2-22,8-10-12,-17 22 102,0 1 1,0 0-1,0 0 0,0 1 1,0-1-1,0 0 1,0 0-1,0 0 0,1 1 1,-1-1-1,0 1 1,0-1-1,1 1 0,-1-1 1,0 1-1,3-1 1,-3 2-5,-1-1 1,1 0 0,0 0-1,0 0 1,-1 0 0,1 0 0,0 1-1,0-1 1,-1 0 0,1 1 0,0-1-1,-1 1 1,1-1 0,0 0 0,-1 1-1,1 0 1,0-1 0,-1 1 0,1-1-1,-1 1 1,0 0 0,1-1-1,-1 1 1,1 0 0,-1-1 0,1 2-1,4 20-61,-4-17 47,2 28-28,-1 1 1,-5 65-1,0-33 65,-28 312 1052,31-370-1018,0-6-14,0-1 0,0 0 1,0 0-1,0 1 0,0-1 1,-1 0-1,1 0 0,0 1 1,-1-1-1,0 2 0,-9-49 509,7-9-523,7-73 1,1 67-140,21-96 1,37-62-75,-54 192 144,1 0 0,1 1 0,2 1 0,0-1 0,2 2 0,30-40 0,-42 60 17,1 0-1,-1 0 0,1 1 1,0 0-1,-1-1 0,1 2 1,1-1-1,-1 0 1,0 1-1,1 0 0,5-2 1,-8 3 18,1 0 1,0 1 0,0 0-1,-1-1 1,1 1 0,0 0-1,0 0 1,-1 1 0,1-1-1,0 1 1,-1-1 0,1 1 0,0 0-1,-1 0 1,1 0 0,-1 0-1,1 1 1,-1-1 0,0 0-1,1 1 1,1 2-1,2 1 13,-1 1 0,1 0 0,-1-1 0,-1 2 0,1-1 0,-1 0-1,0 1 1,4 11 0,0 1 68,-1 1 0,4 21 0,-9-34-42,0 0-1,-1 1 1,0 0 0,-1-1-1,0 1 1,0-1 0,0 1-1,-1 0 1,-2 7 0,2-11-17,0-1 0,0 1 1,0-1-1,-1 0 0,1 1 1,-1-1-1,0 0 1,0 0-1,0 0 0,-1 0 1,1 0-1,0-1 0,-1 1 1,0-1-1,0 0 1,0 0-1,0 0 0,0 0 1,0 0-1,-5 2 0,-1-1 18,-1 0-1,0-1 1,1 0-1,-1 0 0,0-1 1,0 0-1,0-1 1,0 0-1,-18-3 0,5-1-125,1-1 0,-1-1-1,-21-9 1,42 14 64,-1 0 0,1 0 0,-1 0-1,1 0 1,0-1 0,0 1 0,-3-3 0,5 4 32,0 0 0,0 0 0,0 0 0,0 0 0,0 0 1,0 0-1,0 0 0,-1 0 0,1 0 0,0 0 0,0 0 0,0 0 1,0 0-1,0-1 0,0 1 0,0 0 0,0 0 0,0 0 1,0 0-1,0 0 0,0 0 0,0 0 0,0 0 0,0 0 1,0 0-1,0 0 0,0 0 0,0 0 0,0 0 0,0-1 1,0 1-1,0 0 0,0 0 0,0 0 0,1 0 0,-1 0 1,0 0-1,0 0 0,0 0 0,0 0 0,0 0 0,0 0 1,0 0-1,0 0 0,0 0 0,0 0 0,0 0 0,0 0 1,0 0-1,0 0 0,0 0 0,0 0 0,0 0 0,1 0 1,-1 0-1,0 0 0,0 0 0,0 0 0,0 0 0,0 0 1,0 0-1,0 0 0,0 0 0,0 0 0,0 0 0,0 0 1,0 0-1,0 0 0,1 0 0,13 3-215,44 12 170,0-2 0,1-4 0,88 5 0,-136-13 102,1-1 0,-1 0 0,0-1 1,0 0-1,19-5 0,-24 4-36,1-1 1,0 1-1,0-1 1,-1 0-1,0-1 0,0 0 1,0 0-1,0 0 1,0-1-1,6-6 0,-1-4 15,0 1-1,-1-2 1,-1 0-1,0 0 0,7-19 1,-9 19 7,74-165 109,41-95 80,-16-9-367,-92 241-92,-9 26 10,-4 14 48,-2 6-54,-3 9 191,1 0-1,0 0 1,-2 14 0,-3 18 16,-44 136-34,36-119 201,3 1 1,-6 68-1,7 121 41,12-249-188,3 77 137,-2-67-105,0 1 0,1-1 0,1 0 0,6 19 0,-9-29-18,1 0-1,-1 0 1,1 0 0,0 1-1,-1-1 1,1 0-1,0 0 1,-1 0-1,1 0 1,0 0-1,0 0 1,0 0-1,0-1 1,0 1-1,0 0 1,0 0-1,0-1 1,0 1-1,0-1 1,0 1-1,1-1 1,-1 1-1,0-1 1,0 0-1,1 1 1,-1-1-1,0 0 1,0 0-1,1 0 1,-1 0-1,0 0 1,1 0-1,-1-1 1,0 1-1,0 0 1,0-1-1,1 1 1,0-1-1,3-1 11,0 0-1,-1-1 0,1 1 0,-1-1 1,0 0-1,0 0 0,0-1 0,5-4 0,3-7 4,0 0-1,-1 0 0,12-21 1,22-53 92,-13 25-83,-1 0-122,-26 53-5,0 1 1,0 0 0,12-15-1,-17 25 85,0 0 0,0 0 0,1 0 0,-1 0 0,0 0 0,0 0 0,1 0 0,-1 0 0,0 0 0,0 0 0,0 0 0,1 0 0,-1 0 0,0 0 0,0 1 0,0-1 0,0 0 0,1 0 0,-1 0 0,0 0 0,0 1 0,0-1-1,0 0 1,0 0 0,1 0 0,-1 0 0,0 1 0,0-1 0,0 0 0,0 0 0,0 0 0,0 1 0,0-1 0,0 0 0,0 0 0,0 1 0,0-1 0,0 0 0,0 0 0,0 0 0,0 1 0,3 14-61,2 100 45,-2-23 5,-2-57 71,-1-29-26,-1 0 0,1 1 0,1-1 0,-1 0 0,1 0 0,0 0 0,0 0-1,1 0 1,0 0 0,5 11 0,-7-17-18,0 0-1,0 1 0,0-1 1,1 1-1,-1-1 0,0 0 1,0 0-1,1 1 1,-1-1-1,0 0 0,0 1 1,1-1-1,-1 0 1,0 0-1,1 1 0,-1-1 1,1 0-1,-1 0 1,0 0-1,1 0 0,-1 0 1,0 0-1,1 1 0,-1-1 1,1 0-1,-1 0 1,0 0-1,1 0 0,-1 0 1,1 0-1,-1-1 1,0 1-1,1 0 0,-1 0 1,1 0-1,-1 0 1,0 0-1,1-1 0,-1 1 1,0 0-1,1 0 1,-1 0-1,0-1 0,1 1 1,-1 0-1,0-1 0,1 1 1,-1 0-1,0-1 1,0 1-1,0 0 0,1-1 1,-1 1-1,0 0 1,0-1-1,0 0 0,13-25 124,-11 22-129,18-46 2,18-74 0,-25 77-128,18-79-108,-28 115 190,-2 8-37,0 5-17,8 22 194,-8-22-100,22 88-61,-23-89 67,0 1 0,0-1 0,0 0 0,0 0 0,0 0 0,0 1 0,0-1 0,0 0 0,0 0 0,0 0 0,0 1 0,-1-1 0,0 2 0,-2 10 23,4-4-5,0-8-21,1 4-22,-2-5 258,31-16-171,-5-12-148,-12 12 126,-3 4-24,0 1 0,1 0-1,23-16 1,-5 4 14,-29 21-3,-2 3 3,2 0-35,7 0-69,-6-1 58,0 0 0,0 0-1,0 1 1,0-1 0,0 0 0,0 1 0,-1-1 0,1 1 0,0-1 0,0 1-1,-1 0 1,1 0 0,0 0 0,-1 0 0,1 0 0,-1 0 0,1 0 0,-1 1 0,0-1-1,1 0 1,-1 1 0,0-1 0,0 1 0,0 0 0,0-1 0,0 1 0,0 0-1,-1-1 1,1 1 0,0 3 0,7 24 13,-1-1 0,-2 1 0,4 54 0,-8-71 30,0 0-1,1 0 1,0 0 0,1 0-1,1 0 1,0-1-1,0 1 1,1-1-1,8 13 1,-11-22-31,-1 0 0,1 0 1,0 0-1,0 0 0,0-1 0,0 1 0,0-1 1,0 0-1,1 0 0,-1 1 0,0-1 0,1-1 1,-1 1-1,1 0 0,-1-1 0,1 1 0,-1-1 1,1 1-1,-1-1 0,1 0 0,-1 0 0,1-1 1,4 0-1,1 0 43,1-1 0,-1 0-1,0 0 1,0-1 0,13-6 0,-12 4-39,-1 0 1,0-1-1,0 0 1,-1 0-1,1-1 0,-2 0 1,1 0-1,-1 0 0,0-1 1,0 0-1,-1 0 0,0-1 1,0 1-1,4-13 1,2-10 24,-1 0 1,11-59-1,-16 62-143,3-39 1,-8 58 41,0 0 0,0-1 0,-1 1 0,0-1 0,-1 1 0,1 0 0,-7-15 0,8 23 63,0 0 0,0 0 0,-1-1 1,1 1-1,-1 0 0,1 0 0,-1 1 1,0-1-1,1 0 0,-1 0 0,0 0 1,1 0-1,-1 0 0,0 1 0,0-1 1,0 0-1,0 1 0,0-1 0,0 1 1,0-1-1,0 1 0,0-1 0,0 1 0,0 0 1,0-1-1,0 1 0,0 0 0,0 0 1,0 0-1,0 0 0,-1 0 0,1 0 1,0 0-1,-2 1 0,1-1 7,-1 1-1,1 0 1,0 1 0,0-1-1,0 0 1,0 1 0,0-1-1,0 1 1,0-1 0,0 1-1,0 0 1,1 0-1,-1 0 1,-2 4 0,2-1 18,0 1 1,-1-1-1,2 1 1,-1 0-1,1 0 1,0 0 0,0 0-1,1-1 1,-1 1-1,1 0 1,1 0-1,0 9 1,3 9 66,12 39-1,-16-62-84,1 3 8,9 30 71,15 36 1,-21-61-57,0 0 0,1 0 0,0-1 0,0 1 1,1-1-1,0-1 0,0 1 0,1-1 0,8 7 0,-14-13-111,1 0-1,0 0 1,-1 0-1,1 0 1,0 0-1,-1 0 1,1 0-1,0 0 1,0-1 0,0 1-1,0-1 1,0 0-1,0 1 1,0-1-1,-1 0 1,1 0-1,0 0 1,0 0-1,0-1 1,0 1 0,0 0-1,0-1 1,0 0-1,0 1 1,-1-1-1,1 0 1,0 0-1,0 0 1,-1 0 0,1 0-1,-1 0 1,4-3-1,0-1-868,-1 0 0,1 0 1,-1 0-1,0-1 0,0 1 0,-1-1 0,5-10 0,-6 11 89,0 1-1,-1-1 1,1 0 0,-1 1 0,0-1-1,-1 0 1,1-5 0,2-12-1821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24.5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32 129 10816,'-31'-17'4864,"44"17"-4224,0-5 447,11 5-735,21-11 704,8 2-608,46-11-224,4 0-128,15-6-1152,-11 6 576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28.9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20 980 3968,'-1'1'128,"1"-1"1,-1 1-1,0-1 0,0 1 1,0-1-1,1 0 0,-1 1 1,0-1-1,0 0 0,0 1 1,0-1-1,1 0 0,-1 0 1,0 0-1,0 0 0,0 0 1,-1 0-1,1 0-70,-1 2 1978,2-2-1929,0 0 0,0 0 0,0 0 0,0 0 0,0 0 0,-1 0 1,1 1-1,0-1 0,0 0 0,0 0 0,0 0 0,0 0 0,0 0 1,0 1-1,0-1 0,0 0 0,0 0 0,2 2 1715,-2-2-1715,9 9 2709,-6-8-2609,-1 0 0,1 0 1,-1 0-1,1-1 0,-1 1 0,1-1 1,-1 0-1,1 0 0,-1 0 0,1 0 1,-1 0-1,1 0 0,4-2 0,-2 1-11,0-1 0,0 0 0,-1 0 0,1 0 0,0-1 0,5-4 0,2-2 123,0-1-1,-1-1 0,15-17 0,-11 11-59,-1-1 1,-1-1-1,17-30 0,-25 39-216,0 0 0,-1-1 0,0 1 0,-1-1 0,0 0 0,-1 0 0,0 0 0,1-21 0,-3 28-40,0 0-1,-1 0 1,1 0-1,-1-1 1,0 1-1,0 0 1,-1 0-1,1 0 1,-1 0-1,0 0 1,0 1-1,0-1 1,0 0-1,-1 1 1,1 0-1,-1-1 1,0 1-1,0 0 1,-5-3 0,5 4-35,0 0 0,0 0 0,1 1 0,-1 0 0,0-1 0,0 1 0,0 0 0,0 0 1,0 1-1,-1-1 0,1 1 0,0-1 0,0 1 0,0 0 0,-1 0 0,1 1 1,0-1-1,0 1 0,0-1 0,0 1 0,0 0 0,0 0 0,0 0 0,0 1 0,0-1 1,-3 3-1,2-1 35,1 0 0,0 0-1,0 0 1,0 1 0,0-1 0,1 1 0,0-1 0,-1 1 0,1 0 0,-2 6 0,-2 6 142,0-1 1,2 2-1,0-1 1,-4 33-1,3 68 210,5-97-216,2 0 0,0 1 0,7 29-1,-6-38-64,1-1-1,0 1 0,0-1 1,1 0-1,1 0 0,0 0 0,8 11 1,-11-18-23,0-1 0,0 0 0,1 0 0,0 0 0,-1 0 1,1-1-1,0 1 0,0-1 0,0 0 0,1 0 1,-1-1-1,0 1 0,1-1 0,6 1 0,-6-1-11,0 0 1,0-1-1,1 1 0,-1-1 0,0 0 1,0-1-1,1 1 0,-1-1 0,0 0 1,0-1-1,0 1 0,6-4 0,-10 5-40,-1-1-1,0 1 0,1 0 0,-1 0 0,0 0 0,0 0 0,0-1 0,1 1 0,-1 0 0,0 0 0,0 0 0,0 0 0,1 0 0,-1 0 0,0 0 0,0 0 0,1 0 0,-1 0 0,0 0 0,0 0 0,1 0 0,-1 0 0,0 0 0,0 0 0,0 0 0,1 0 0,-1 0 0,0 0 0,0 0 0,1 0 0,-1 0 0,0 0 0,0 0 0,0 0 0,1 1 0,-1-1 0,0 0 0,0 0 0,0 0 0,0 0 0,1 1 1,-1-1-1,0 0 0,2 1-9,-1-1 0,0 1 1,1-1-1,-1 0 0,1 0 1,-1 0-1,1 0 0,-1 0 1,0 0-1,1 0 0,-1 0 1,1 0-1,-1-1 1,2 0-1,19-6 139,25-10-72,-34 12-14,0 1 0,24-13 0,-18 6-35,-1-1-1,0-2 0,-1 1 1,0-2-1,-1 0 0,-1-1 1,24-33-1,21-36 86,64-123 1,-112 186-117,-1-1 1,-1-1 0,-1 1 0,-1-1 0,-1-1 0,3-25 0,8-108 54,-17 123-92,-1 1-1,-8-59 1,6 84-19,1 1 1,-1 0 0,-1 0 0,0 0-1,-4-9 1,7 16 48,-1 0 1,1 0-1,-1 0 0,0-1 0,0 1 1,0 0-1,0 0 0,1 0 0,-1 0 1,-3-1-1,4 1 17,0 1 1,-1 0-1,1 0 1,0 0-1,-1 0 1,1 0 0,0-1-1,-1 1 1,1 0-1,0 0 1,-1 0-1,1 0 1,-1 0-1,1 0 1,0 0 0,-1 0-1,1 1 1,0-1-1,-1 0 1,1 0-1,0 0 1,-1 0-1,1 0 1,0 1-1,-1-1 1,-1 2-6,0 0 1,1 0-1,-1 0 1,1 0-1,-1 0 1,1 0-1,0 0 1,0 1-1,-1 3 1,-8 25 153,2 0 1,1 0 0,-3 47-1,4-32 70,1 1 64,1 46 1,2-37-87,2 44 186,3 0-1,22 127 1,-23-214-309,0 1 1,2-1-1,-1 0 0,1-1 0,1 1 1,10 18-1,-13-27-31,0-1-1,0 0 1,0 0-1,0 1 1,1-2-1,0 1 1,-1 0-1,1 0 1,0-1-1,0 0 1,0 1 0,1-1-1,-1 0 1,0-1-1,1 1 1,-1 0-1,1-1 1,0 0-1,-1 0 1,1 0 0,0 0-1,0-1 1,0 0-1,-1 1 1,1-1-1,7-1 1,-1-1-17,1-1 0,-1 1 0,1-2 0,-1 0 0,-1 0 0,1 0 0,0-1 0,-1-1 0,0 0 0,0 0 0,-1 0 0,0-1 0,0-1 0,12-13 0,-8 5 1,0 0 0,-1-1 0,-1 0 1,0 0-1,-2-1 0,0-1 1,6-19-1,-11 27-59,0 0 0,0 0 0,-1 0 0,-1-1 0,1-21-1,-2 30 31,0-1-1,-1 1 1,1-1-1,0 1 0,-1 0 1,0-1-1,0 1 1,0 0-1,0 0 0,-1 0 1,1 0-1,-1 0 1,0 0-1,1 0 0,-2 0 1,1 0-1,0 1 1,0-1-1,-1 1 0,1 0 1,-1 0-1,0 0 0,-3-2 1,2 2-7,0 1-1,1 0 1,-1 0 0,0 0-1,0 1 1,0-1 0,0 1-1,1 0 1,-1 0 0,0 1-1,0-1 1,0 1 0,0-1-1,1 1 1,-1 1 0,0-1 0,1 0-1,-1 1 1,1 0 0,-1-1-1,-4 5 1,-1 0 20,0 0-1,1 1 1,0 0 0,1 0 0,-1 1-1,-8 11 1,11-11 9,0 1-1,0-1 1,1 1 0,0 0-1,1 1 1,-1-1-1,2 1 1,-1-1-1,2 1 1,-2 16 0,2-15 10,1 0 0,0 0 0,1 0 1,0 0-1,1-1 0,0 1 1,1 0-1,0-1 0,6 14 1,-5-17 15,0 0 0,0-1 0,1 1 0,0-1 1,0 0-1,1 0 0,0-1 0,0 1 0,0-1 1,0-1-1,1 1 0,0-1 0,0 0 1,0-1-1,0 1 0,1-1 0,-1-1 0,10 2 1,-5-1 24,0 0 0,1-1 0,-1-1 0,1 0 0,-1-1 0,1 0 0,-1-1 0,1 0 0,-1-1 0,22-6 0,-23 4-42,1-1 0,-1 0 0,0-1-1,-1-1 1,0 0 0,0 0 0,0-1 0,-1 0 0,0 0 0,0-1 0,-1 0 0,7-11 0,9-16-10,-1 0 0,19-43 1,-23 43 39,-9 17-42,-4 6-4,1 0 1,0 0-1,1 1 0,12-15 0,-13 20 2,-4 4-7,0-1 0,0 1 0,0 0 0,0 0 0,1 0 0,-1 0 0,1 0 0,0 1 0,8-4 0,-2 1-334,-8 4 360,-1 1 1,1-1-1,-1 1 0,1-1 0,-1 1 0,1 0 0,-1-1 0,1 1 1,-1 0-1,1 0 0,0 0 0,1 1 0,-2-1 80,-1 0-103,0-1-1,0 1 1,0 0-1,0 0 0,0-1 1,0 1-1,0 0 0,-1 0 1,1 0-1,0-1 1,0 1-1,0 0 0,0 0 1,-1 0-1,1 0 0,0 0 1,0-1-1,0 1 0,0 0 1,-1 0-1,1 0 1,0 0-1,0 0 0,-1 0 1,1 0-1,0 0 0,0 0 1,0 0-1,-1-1 1,1 1-1,0 0 0,0 0 1,-1 0-1,1 1 0,0-1 1,0 0-1,0 0 1,-1 0-1,-16 4-10,-13 8-74,26-9 79,0-1-1,0 1 1,1 0 0,-1 0 0,1 1 0,0-1-1,0 1 1,0 0 0,0-1 0,0 1 0,1 0-1,0 1 1,-3 7 0,-2 5 40,2 1 1,-4 22-1,2-11-46,-13 92-22,14-84 141,6-30-109,0-1-1,-1 1 1,2-1-1,-1 1 1,1-1-1,0 1 1,0-1 0,1 0-1,0 1 1,0-1-1,1 0 1,-1 0-1,1-1 1,0 1-1,1 0 1,0-1 0,4 6-1,-5-9 17,-1 0 1,0 0-1,0 0 0,1-1 0,-1 1 0,1-1 1,-1 0-1,1 1 0,0-1 0,-1 0 0,1-1 1,0 1-1,0 0 0,0-1 0,0 0 0,0 1 1,-1-1-1,1 0 0,0-1 0,0 1 0,4-1 1,5-2 60,0 0 1,0-1 0,17-8-1,-22 10-97,12-7 45,-1-1 1,0 0-1,-1-2 1,0 0-1,21-18 1,-11 4-32,-1 0 1,23-31 0,-1-9 9,-3-2 0,-3-2 0,42-95 0,-71 140 21,-9 18-45,0 0 0,0 0 0,-1 0 0,0-1 0,0 1 0,-1-1 0,0 0 0,0 0 0,0-8 0,1 7-102,-1 5 87,-2-2 97,1 1 0,0-1-1,0 1 1,1 0 0,2-7-1,5-18-51,1-57-166,-7 50 219,6-159-75,-11 178-158,0 14 15,-3 9 12,2 2 109,1 1 1,-1-1-1,1 1 1,0 0-1,-1 14 1,-1 5-5,-39 389 357,42-343-214,11 96 0,4-64 75,-14-100-124,1 0-1,0 0 0,0 0 1,2 8-1,-2-12-43,-1-1 0,0 0 0,0 1 0,0-1 0,0 0 0,0 1 0,1-1 0,-1 0 1,0 0-1,0 1 0,0-1 0,1 0 0,-1 1 0,0-1 0,0 0 0,1 0 0,-1 0 0,0 1 0,1-1 0,-1 0 0,0 0 0,1 0 0,-1 0 0,0 0 0,1 1 0,-1-1 0,0 0 0,1 0 0,0-1-2,0 1 0,0-1 0,0 1 0,0-1 0,-1 0 0,1 1 0,0-1 0,-1 0 0,1 1 0,0-1 0,-1 0 0,1 0 0,-1 0 0,1 0 0,-1 0 0,1-1 0,94-193 37,-82 166-172,-8 17 164,1 0 0,0 1 0,8-11 0,-1-6-99,-3 45 329,-1-2-184,-2 2-29,0 0-1,-1 1 0,5 27 0,8 21 128,-18-62-157,31 75 173,-27-69-213,0 0 0,1-1-1,0 0 1,1 0-1,11 13 1,-16-20 27,1 0 1,-1 0-1,1 1 0,0-2 0,0 1 1,0 0-1,0 0 0,0-1 0,0 0 1,0 0-1,0 0 0,0 0 0,1 0 1,4 0-1,-3-1-1,0 0 0,0 0 1,0 0-1,0-1 0,0 0 0,-1 0 1,1 0-1,9-4 0,-3-1 25,-1 1-1,1-1 1,-1-1 0,0 0 0,-1 0-1,0-1 1,13-13 0,2-9-18,23-35-1,-6 7-134,-38 53 91,4-4 42,0 0 0,0 0 1,-1-1-1,9-19 0,-10 9-211,-6 16 44,-3 11 26,-2 7 104,0-1-1,2 1 1,0 0-1,0 1 0,-2 23 1,3-12 59,2 1 0,2 33 0,6-27-3,-7-31-26,0-1-1,0 0 1,1 1-1,-1-1 1,1 0-1,-1 0 1,1 1 0,0-1-1,0 0 1,-1 0-1,1 0 1,0 0 0,0 0-1,0 0 1,0 0-1,0 0 1,0 0 0,0-1-1,2 2 1,-2-2-1,0 0 1,0-1-1,-1 1 1,1 0-1,0-1 1,-1 1-1,1-1 1,0 1-1,-1 0 1,1-1-1,0 0 1,-1 1-1,1-1 1,-1 1-1,1-1 1,-1 0-1,0 1 1,1-1-1,-1 0 1,1 1-1,-1-1 1,0-1-1,8-18-3,-3-8-18,-1-1 0,-1-41 0,-4 55-9,0 1 0,0 0 0,-1 0-1,-1 0 1,-1 0 0,0 1 0,0-1 0,-1 1 0,-11-19 0,2 15-177,14 16 197,0 1 1,0 0-1,-1-1 0,1 1 1,0-1-1,-1 1 0,1 0 1,-1-1-1,1 1 0,0 0 1,-1 0-1,1-1 0,-1 1 1,1 0-1,-1 0 0,1 0 1,-1 0-1,1-1 0,-1 1 1,1 0-1,-1 0 0,1 0 1,-1 0-1,1 0 0,-1 0 1,1 0-1,-1 1 0,1-1 1,-1 0-1,0 0 0,1 0-1,0 0 0,0 1-1,0-1 1,0 0-1,0 0 1,-1 0-1,1 0 1,0 0-1,0 0 1,0 0-1,0 0 1,0 0 0,0 1-1,0-1 1,-1 0-1,1 0 1,0 0-1,0 0 1,0 0-1,0 0 1,0 0-1,0 0 1,-1 0 0,1 0-1,0 0 1,0 0-1,0 0 1,0 0-1,0 0 1,-1 0-1,1 0 1,0 0-1,0 0 1,0 0 0,0 0-1,0 0 1,0 0-1,-1 0 1,1-1-1,0 1 1,0 0-1,0 0 1,0 0-1,0 0 1,0 0 0,0 0-1,1-1-13,5 3 45,-2 0-13,0 1-1,0-2 1,1 1 0,-1 0 0,0-1 0,1 0-1,0 0 1,-1 0 0,1 0 0,0-1-1,7 0 1,5-1 9,0-2-1,16-3 0,14-2 7,-47 8-27,29-4 23,1 2 0,45 2 0,-73 0-19,1 1 0,0-1 0,-1 1 0,1-1 0,-1 1 0,1 0 0,-1 0 0,1 0 0,-1 0 0,0 0 0,1 1 0,-1-1 0,0 1 0,0-1 0,2 3 0,-2-2 11,-1 0 0,0-1 0,0 1 0,0 0 0,0 0 0,-1-1 0,1 1 0,0 0 0,-1 0 0,1 0 0,-1 0 0,0 0 0,0 0 0,0 0 0,0 0 0,0 0 0,0 0 0,0 0 0,0 0 0,-2 3 0,-2 9 103,-1-1 0,-1 1 1,-13 23-1,2-5 6,3-2-35,10-22 15,9-16 2,-2 3-118,0-1 0,1 1 1,0 0-1,6-6 0,5-7-105,0 0-288,30-30 0,-38 42 386,-1 0 0,1 0-1,1 1 1,-1 0-1,1 0 1,0 1-1,16-7 1,-22 11 5,-1-1 0,1 1 0,0 0 0,-1 0 1,1 0-1,0 0 0,-1 0 0,1 0 0,0 0 0,-1 0 0,1 0 1,0 1-1,-1-1 0,1 1 0,-1 0 0,1-1 0,-1 1 0,1 0 1,-1 0-1,1 0 0,-1 0 0,0 0 0,1 0 0,-1 0 1,0 0-1,2 3 0,2 3 62,0 0-1,0 1 1,-1 0 0,4 9 0,3 5-47,-6-14 48,1 0-1,-1 0 1,2 0-1,12 13 1,-16-19-25,-1 0 0,1 1-1,0-1 1,0 0 0,0 0 0,0-1 0,0 1 0,0-1 0,0 1-1,1-1 1,-1 0 0,0 0 0,1 0 0,-1-1 0,1 1 0,-1-1 0,5 0-1,-5 0 10,-1-1 0,0 0 0,0 0 0,0 0 0,1 0 0,-1 0-1,0 0 1,-1 0 0,1-1 0,0 1 0,0-1 0,2-2 0,19-24 192,-17 21-190,52-78 40,-46 68-60,0 1-76,17-19 0,-28 35 66,-1 0 0,0 0-1,0 0 1,0 0-1,0 0 1,1 1 0,-1-1-1,0 0 1,0 0-1,0 0 1,0 0 0,0 0-1,1 0 1,-1 0-1,0 0 1,0 0-1,0 0 1,0 1 0,0-1-1,0 0 1,1 0-1,-1 0 1,0 0 0,0 0-1,0 1 1,0-1-1,0 0 1,0 0 0,0 0-1,0 0 1,0 1-1,0-1 1,0 0 0,0 0-1,0 0 1,-1 12 17,-1 0 0,0 0 0,0 0 0,-9 20 0,0 4 113,-14 81-81,-3 12 4,14-92 145,20-52-35,-3 7-195,0 1-1,7-15 0,-2 10-361,1 0 1,0 1-1,0 0 0,1 0 0,1 1 0,-1 0 1,16-10-1,-9 9-2617,0 1 0,26-12 0,-29 14-1116,-7 5 627,-13 6-1271,-2 5 1566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29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1115 168 9376,'-18'-8'4256,"18"4"-3680,0-1 1088,10 5-1025,-2-6-127,6 1-320,-1-7-800,5 9 353,-4-5-2305,4 3 1408</inkml:trace>
  <inkml:trace contextRef="#ctx0" brushRef="#br0" timeOffset="1">32 112 11808,'-31'-15'5343,"44"15"-4639,5-5-384,9 1-320,23-12 832,3 4-448,41-19-288,1 2-96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30.4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449 21 6048,'-1'-1'452,"-1"-1"1,0 1-1,0 0 0,1 0 1,-1 0-1,0 0 0,0 0 1,0 0-1,0 0 0,0 1 1,-1-1-1,1 1 0,0 0 1,0-1-1,0 1 0,0 0 1,-4 1-1,-7 0 1477,-23 4 1,21-2-1740,-1 0 69,1 0 0,0 2-1,0 0 1,0 0 0,1 1-1,-1 1 1,1 1 0,1 0-1,0 0 1,0 1 0,0 1-1,1 0 1,1 1-1,-20 24 1,16-16-102,0 2 1,2 0-1,1 0 1,0 1-1,2 1 0,0 0 1,2 0-1,-10 40 0,16-51 47,-1-1 0,2 1 0,0 0 0,0 21 0,1-30-166,1 0 1,-1 0 0,1 0 0,0 0-1,-1 0 1,1 0 0,1 0 0,-1 0-1,0 0 1,3 3 0,-3-5-26,1 1 1,-1-1-1,0 1 1,1-1-1,-1 0 1,1 0-1,-1 0 0,1 0 1,0 0-1,-1 0 1,1 0-1,0 0 1,0-1-1,0 1 1,0-1-1,-1 1 1,1-1-1,2 0 1,2 0-18,-1 0 0,0-1 0,0 1 0,1-1 0,-1-1 0,0 1 0,0-1 0,0 0 0,0 0 0,-1 0 0,1-1 0,0 1 0,-1-1 0,0 0 0,5-5 0,4-3-47,-1 0 0,0-1 1,14-20-1,-1-4 38,-2 0 0,31-66 0,-38 68 15,-14 29-21,21-43 134,-21 43-166,0-1 1,0 1 0,-1-1-1,0 1 1,0-1 0,1-7 0,-2 13 43,0-1 1,0 1 0,0 0 0,0 0 0,0 0 0,0 0 0,0 0 0,0 0 0,0-1 0,0 1 0,0 0-1,0 0 1,0 0 0,0 0 0,0 0 0,0 0 0,0-1 0,0 1 0,0 0 0,0 0 0,0 0 0,0 0-1,0 0 1,0 0 0,0 0 0,0-1 0,0 1 0,0 0 0,-1 0 0,1 0 0,0 0 0,0 0 0,0 0-1,0 0 1,0 0 0,0 0 0,0-1 0,0 1 0,-1 0 0,1 0 0,0 0 0,0 0 0,0 0 0,0 0-1,0 0 1,0 0 0,-1 0 0,1 0 0,0 0 0,0 0 0,0 0 0,0 0 0,-5 5-130,3-2 127,1 1-1,0-1 1,0 1 0,0 0-1,0-1 1,1 1 0,-1 0-1,1 0 1,0 4 0,0-3 11,-1 13 91,1-1 0,1 1-1,1-1 1,0 1 0,9 29-1,-8-39 4,-1 1 1,2-1-1,-1 0 0,1 0 1,0 0-1,1 0 0,0-1 0,0 0 1,1 0-1,0 0 0,0-1 1,0 1-1,9 5 0,-14-11-59,1 1 1,0-1-1,1 0 0,-1 0 0,0 1 0,0-1 0,0-1 1,1 1-1,-1 0 0,0 0 0,1-1 0,-1 0 0,1 1 1,-1-1-1,1 0 0,-1 0 0,0 0 0,1-1 0,-1 1 1,1 0-1,-1-1 0,0 0 0,1 1 0,-1-1 1,0 0-1,0 0 0,1-1 0,-1 1 0,2-2 0,2-2 45,-1 0-1,1 0 0,-1-1 0,0 0 1,-1 0-1,1 0 0,5-13 0,45-98 210,-37 76-191,36-63 0,-42 84-135,11-17-117,-21 34 138,0 0 0,0 0 0,1 0 0,-1 1-1,1-1 1,0 1 0,0-1 0,5-2-1,-7 5 20,0-1 0,0 1-1,0-1 1,0 1-1,0 0 1,0 0-1,0 0 1,0-1-1,0 1 1,0 0-1,0 0 1,0 0-1,0 0 1,0 1-1,0-1 1,0 0-1,0 0 1,-1 1 0,1-1-1,0 0 1,0 1-1,0-1 1,0 1-1,0-1 1,0 1-1,-1-1 1,1 1-1,0 0 1,0-1-1,-1 1 1,1 0-1,0 0 1,-1 0-1,1-1 1,-1 1 0,1 0-1,-1 1 1,2 1 3,0 1 1,-1-1 0,0 1 0,1-1-1,-2 1 1,1 0 0,0-1-1,0 8 1,-3 23 213,0 0 0,-3 0-1,-10 43 1,-36 97 63,50-170-278,-1 3 16,0-1 1,-1 0 0,0 1 0,0-1-1,0 0 1,-1-1 0,0 1-1,-6 6 1,10-11-18,-1-1 0,1 1 0,0-1 0,-1 0 0,1 1 0,0-1 0,-1 0 1,1 1-1,-1-1 0,1 0 0,0 0 0,-1 1 0,1-1 0,-1 0 0,1 0 0,-1 0 0,1 1 0,-1-1 0,1 0 0,-1 0 0,1 0 0,-1 0 0,1 0 0,-1 0 0,1 0 1,-1 0-1,1 0 0,-1-1 0,1 1 0,-1 0 0,1 0 0,-1 0 0,0-1 2,0 0 0,-1 0 0,1 0 1,0-1-1,0 1 0,1 0 0,-1 0 0,0 0 0,0-1 1,1 1-1,-2-2 0,0-2 8,0 0 0,1 0 0,-1 0 0,1-1 1,0-7-1,1 10-10,0-1 0,1 1 1,-1 0-1,1 0 0,0-1 1,0 1-1,0 0 1,1 0-1,-1 0 0,1 0 1,-1 1-1,1-1 0,0 0 1,0 1-1,0-1 0,1 1 1,-1-1-1,1 1 0,-1 0 1,1 0-1,4-2 0,2-2-80,2 1 1,-1 0-1,0 0 0,1 1 0,11-2 0,-7 2 118,106-25-3521,-108 27 2116,0 0-1,0 1 1,0 1-1,0 0 0,0 1 1,0 0-1,17 4 1,-24-3-112,-1-1 0,0 1 0,0 0 0,7 4 0,11 12-3471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31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1110 4224,'-15'5'1365,"15"-5"-1226,0 0 1,-1 0-1,1 0 0,0 0 0,0 0 0,0 0 0,-1 0 1,1 1 277,0-1-278,0 0 0,0 0 1,-1 1-1,1-1 0,0 0 0,0 0 0,0 0 1,0 1-1,0-1 0,0 0 0,0 0 0,0 0 0,0 1 1,0-1-1,0 0 0,0 0 0,0 1 0,0-1 0,0 0 1,0 0-1,0 0 0,0 1 0,0-1 0,0 0 1,0 0-1,0 0 0,0 1 0,0-1 0,0 0 0,0 0 1,1 0-1,-1 1 0,5 7 2398,-4-7-2372,0-1 1,0 1-1,0 0 0,1-1 0,-1 1 1,0 0-1,0-1 0,0 1 0,1-1 1,-1 0-1,0 1 0,0-1 0,1 0 1,-1 0-1,0 0 0,1 0 0,-1 0 1,0 0-1,1 0 0,-1 0 0,0-1 1,0 1-1,1 0 0,1-2 0,1 1 11,-1-1 0,0 1-1,0-1 1,1 0 0,-1-1-1,-1 1 1,1 0 0,0-1-1,3-4 1,14-20 470,20-35 0,-9 12-413,126-208 294,-136 217-403,-2 0 0,-2-2 0,-1 0 0,16-74 0,-29 99-99,2-8 155,5-52-1,-11 76-124,-2 5-32,-3 9-21,-49 120 9,27-65 397,-36 128 1,52-149-253,3 2-1,1-1 1,-1 85 0,9-128-152,2 43 152,-2-44-126,0 1 0,1-1 0,-1 1-1,1-1 1,0 1 0,0-1 0,0 0 0,1 1-1,2 3 1,-3-6-2,0 0 0,0 0 0,0 0-1,1 0 1,-1 0 0,0-1 0,1 1-1,-1-1 1,1 1 0,-1-1 0,0 1 0,1-1-1,-1 0 1,1 0 0,-1 1 0,1-1-1,-1 0 1,1-1 0,-1 1 0,1 0 0,-1 0-1,1-1 1,2 0 0,1-1 14,0-1 0,0 0 1,-1 0-1,1-1 0,-1 1 0,0-1 1,0 0-1,0 0 0,0 0 0,4-8 1,5-7-46,11-24 0,-24 43 3,1-2-2,96-202-82,-1-67 31,-57 156 56,82-166-1,-113 266 82,13-28 199,-19 38-248,0 1 0,-1-1 1,1 0-1,-1 0 0,0 0 0,1-8 1,-3 13 143,-1 3-98,-4 11 21,-74 248 655,45-125-536,-45 239 492,67-294-542,9-58-82,3-19-20,2-6 23,6-26-265,1 1 0,1 1 0,2-1 0,0 1 0,2 1 0,15-23 0,-27 45 155,0 1-1,1-1 0,-1 1 1,0-1-1,1 1 0,-1-1 1,1 1-1,0 0 0,-1 0 1,1 0-1,2-1 0,-4 1 14,1 1 0,-1 0-1,1 0 1,0 0 0,-1 0-1,1 0 1,-1 0 0,1 0-1,-1 0 1,1 0 0,-1 0-1,1 0 1,-1 0 0,1 0-1,-1 0 1,1 1 0,-1-1-1,1 0 1,-1 0 0,1 1-1,0 0 3,0 0 0,0-1-1,0 1 1,-1 0-1,1 0 1,0 0-1,-1 0 1,1 0 0,-1 0-1,1 0 1,-1 0-1,1 1 1,-1 0-1,7 28 74,5 39-1,-9-48-3,0 0 0,1 0 0,1 0-1,1-1 1,11 25 0,-15-41-37,0 0 0,0 0 0,1 0-1,-1 0 1,1-1 0,0 1 0,0-1 0,1 1 0,-1-1 0,1 0 0,-1 0 0,1-1 0,0 1-1,0-1 1,0 0 0,0 0 0,1 0 0,-1 0 0,0-1 0,1 0 0,-1 0 0,1 0 0,-1 0-1,1-1 1,0 1 0,-1-1 0,1-1 0,0 1 0,-1-1 0,7-1 0,-1 0 4,0-1-1,0-1 1,-1 0 0,0 0 0,1-1 0,-2 0-1,1 0 1,0-1 0,-1 0 0,0-1 0,7-7-1,7-9 4,-1-1 0,23-34 0,-32 42-63,0 1 23,-2 0-1,1-1 1,-2 0 0,0 0-1,9-25 1,-17 39-11,-1-1 0,1 0 0,-1 0 0,1 0 0,-1 0 0,0 0 0,0 0 0,0 0 0,-1 0 0,0-4 0,1 7 14,0-1-5,0 0-1,-1 1 1,1-1-1,0 0 0,-1 1 1,1-1-1,0 0 0,-1 1 1,1-1-1,-1 0 1,1 1-1,-1-1 0,0 1 1,1-1-1,-1 1 0,1-1 1,-1 1-1,0 0 0,1-1 1,-1 1-1,0 0 1,0-1-1,1 1 0,-1 0 1,0 0-1,1 0 0,-1 0 1,0 0-1,0 0 1,0 0-1,1 0 0,-1 0 1,0 0-1,0 0 0,1 0 1,-1 0-1,0 1 0,0-1 1,-4 1 5,0 1 1,1-1-1,-1 1 1,-6 3-1,6-1 21,0-1-1,0 1 1,0 0-1,0 0 1,1 0-1,0 0 1,0 1 0,0 0-1,0 0 1,1 0-1,-1 1 1,1-1-1,1 1 1,-1-1-1,1 1 1,0 0 0,0 0-1,1 0 1,0 0-1,0 0 1,0 0-1,0 10 1,1-11-6,1 0 1,-1-1-1,1 1 0,-1 0 1,2-1-1,-1 1 0,0 0 1,1-1-1,0 1 0,0-1 1,0 0-1,0 0 0,1 0 1,0 0-1,-1 0 0,2 0 1,-1-1-1,0 1 0,1-1 1,-1 0-1,1 0 0,0 0 1,0-1-1,0 1 0,1-1 1,-1 0-1,0 0 0,1-1 1,4 2-1,-4-2-192,0 0 1,0 0-1,1-1 0,-1 0 0,0 0 0,0 0 1,0 0-1,0-1 0,0 0 0,0 0 0,0 0 1,0-1-1,0 0 0,0 0 0,0 0 0,5-4 1,-4 3-905,-1-1 0,1 0 0,-1-1 0,10-9 0,-11 9-954,1-1-1,-1 1 1,0-1 0,5-11 0,-1 3-902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32.2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10 229 11232,'-10'0'5056,"29"-7"-4385,4-1 417,3 3-736,46-10 192,14-2-288,22-19-384,3 12 64,2-12-2464,-10 9 1409,15-6-3713,-15 13 2720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7:5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70 8384,'-3'0'6347,"13"1"-2594,17-2-659,78-20-263,39-6-1875,5 9-7282,-107 14-1769,-21 7 4639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32.9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248 0 6560,'-6'4'7347,"0"10"-4941,3-5-1301,-5 18 285,0 0-1,2 1 1,-5 51 0,10-78-1344,0 11 210,-4 44 585,5-51-707,0-1-1,0 1 1,1-1-1,0 1 1,-1-1-1,2 1 1,-1-1-1,0 1 1,4 6-1,-4-10-112,-1-1-1,0 1 1,1 0 0,-1-1-1,1 1 1,-1-1-1,1 1 1,-1 0-1,1-1 1,0 1 0,-1-1-1,1 0 1,-1 1-1,1-1 1,0 0-1,0 1 1,-1-1 0,1 0-1,0 0 1,0 1-1,-1-1 1,1 0-1,0 0 1,0 0 0,-1 0-1,1 0 1,0 0-1,0 0 1,-1 0-1,1 0 1,0-1 0,0 1-1,0-1 1,3 0 15,0-1 0,-1 0-1,0 0 1,1 0 0,-1-1 0,0 1 0,4-5 0,69-75 215,-43 45-27,57-51 0,-79 79-160,-9 6-57,0 1 0,0 0 0,1 0 0,-1-1-1,1 2 1,-1-1 0,1 0 0,0 0 0,0 1-1,0 0 1,0-1 0,0 1 0,3 0 0,-6 1-7,1 0 0,-1 0 0,0 0 0,0 0 0,1 0 0,-1 0 0,0 0 0,0 0 0,1 0 0,-1 0 0,0 0 0,0 0 0,0 0 0,1 0 0,-1 1 0,0-1 0,0 0 0,0 0 0,1 0 0,-1 0 0,0 0 0,0 1 0,0-1 0,0 0 0,0 0 0,1 0 0,-1 1 0,0-1 0,0 0 0,0 0 0,0 1 0,0-1 0,0 0 0,0 0 0,0 1 0,0-1 0,0 0 0,0 0 0,0 1 0,0-1 0,0 0 0,0 0 0,-1 15 61,-1-1 0,-1 0 0,-5 16 1,-20 50 27,-55 114 0,15-39 74,-47 148-3,99-264-73,-2 0-1,-1-1 1,-32 46 0,47-78-107,0 0-1,0-1 1,-1 0 0,1 0-1,-1 0 1,0 0 0,-1-1 0,1 0-1,-8 4 1,12-7 12,0 0-1,0-1 1,0 1-1,-1 0 1,1-1 0,0 1-1,-1-1 1,1 0-1,0 1 1,-1-1-1,1 0 1,0 0 0,-1 0-1,1 0 1,-1 0-1,1 0 1,0 0-1,-1 0 1,1 0-1,-3-2 1,3 1 9,0 0-1,-1 0 1,1 0-1,0 0 1,0 0 0,0-1-1,0 1 1,0-1-1,0 1 1,0 0 0,1-1-1,-1 1 1,1-1-1,-1 0 1,1 1-1,-1-1 1,1 1 0,0-1-1,0-3 1,-1-9 18,1-1-1,0 1 1,1-1 0,1 1 0,0 0 0,1-1 0,5-13-1,2-2 19,1 0 0,19-34 0,-24 53-43,0 0 0,1 0 0,1 1 0,-1 0 0,2 1 0,-1-1 0,1 2 0,1-1 0,-1 1 0,14-8-1,-7 7-105,0 1 0,0 0-1,1 1 1,0 1 0,0 0-1,26-4 1,109-13-8005,-103 19 5439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35.3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23 737 1888,'-1'2'524,"1"0"1,-1 0-1,0 0 0,0-1 1,0 1-1,0 0 0,-1 0 0,1-1 1,0 1-1,-1 0 0,1-1 1,-1 0-1,0 1 0,1-1 1,-3 2-1,12-2 5306,-6 0-5506,1-1 1,0 0 0,-1 0 0,1-1-1,-1 1 1,1-1 0,-1 1 0,1-1-1,2-1 1,0-1-81,0 0 1,0-1-1,0 0 0,-1 0 1,0 0-1,0-1 1,0 1-1,0-1 0,-1 0 1,4-7-1,5-8 109,9-27 0,-18 40-243,13-39 157,-1 0 1,12-69-1,-22 90-226,8-41 104,-4 18 212,22-69-1,-31 117-353,0 0-1,0-1 0,0 1 1,0 0-1,0 0 1,0-1-1,0 1 1,0 0-1,0 0 0,1-1 1,-1 1-1,0 0 1,0 0-1,0-1 0,0 1 1,0 0-1,1 0 1,-1-1-1,0 1 0,0 0 1,0 0-1,1 0 1,-1 0-1,0-1 0,0 1 1,1 0-1,-1 0 1,0 0-1,0 0 0,1 0 1,-1 0-1,0 0 1,0 0-1,1 0 1,-1 0-1,0 0 0,1 0 1,-1 0-1,0 0 1,0 0-1,1 0 0,-1 0 1,0 0-1,1 0 1,-1 0-1,0 0 0,0 0 1,1 0-1,-1 0 1,0 1-1,0-1 0,0 0 1,1 0-1,-1 0 1,0 1-1,0-1 1,0 0-1,1 0 0,-1 0 1,0 1-1,0-1 1,0 0-1,0 0 0,0 1 1,0-1-1,1 0 1,-1 0-1,0 1 0,10 23 78,39 240 387,-44-231-358,-1-5 32,-1 0 0,-1 1 1,-1-1-1,-1 0 0,-2 1 1,-1-1-1,-11 47 0,10-65-70,1 0 0,-2-1-1,-9 18 1,12-24-39,0-1 1,1 1-1,-1-1 0,0 1 1,0-1-1,-4 4 1,5-5-26,0-1 0,0 1 1,0 0-1,0-1 0,-1 1 1,1-1-1,0 1 0,0-1 1,0 0-1,-1 0 0,1 1 0,0-1 1,0 0-1,-1 0 0,1 0 1,0 0-1,-1 0 0,1 0 1,-2-1-1,-4-1-40,0-1 0,1 1 0,0-1-1,-1-1 1,1 1 0,0-1 0,1 0 0,-6-5 0,-6-5-149,-19-23 1,26 24-336,9 12 277,2 2 133,53 19-80,-44-17 210,0-1-1,-1 1 0,1-2 0,0 1 1,0-2-1,16 1 0,3-3 220,29-5 0,-27 2-144,-1-1 1,1-2-1,-2-1 0,1-1 1,-1-1-1,45-26 0,-64 31-61,0-1 0,-1-1 0,1 0 0,-1 0 0,-1-1 0,0 0 0,0-1 0,12-19 0,-5 3 21,-2 0 0,15-40 0,-5 3-3,-3-2-1,-2 0 1,16-125-1,-32 180-102,-1-1 0,-1 0 0,0 1 1,0-1-1,-4-20 0,4 31 44,0 0 1,0-1 0,0 1 0,0 0 0,0-1-1,0 1 1,0 0 0,0-1 0,0 1 0,0 0-1,0 0 1,0-1 0,-1 1 0,1 0 0,0 0 0,0-1-1,0 1 1,0 0 0,-1 0 0,1-1 0,0 1-1,0 0 1,-1 0 0,1 0 0,0-1 0,-1 1 0,-4 6-103,-5 20-22,2 13 212,-7 61 1,5 46 156,7 28 41,4-136-204,3 0 1,11 58-1,-12-83-54,0-2 0,1 1-1,0 0 1,7 12 0,-10-22-9,1 1 0,-1-1 0,1 1 1,-1-1-1,1 0 0,0 0 1,0 1-1,0-1 0,0 0 1,0-1-1,0 1 0,0 0 0,1-1 1,-1 1-1,1-1 0,-1 0 1,1 0-1,-1 0 0,1 0 1,0 0-1,0 0 0,-1-1 0,5 1 1,0-1 1,-1-1 0,1 0 0,-1 0 0,1-1 0,-1 0 0,0 0 0,10-5 0,42-25-1,-37 20-88,2-1 36,-1-2 1,22-17-1,-31 20-159,-10 8 48,-9 7 52,1 1 108,0 0-1,0 1 1,0-1 0,1 1 0,0 0 0,0 0 0,0 1-1,1-1 1,-1 1 0,1 0 0,1-1 0,-4 10-1,4-10 5,0 0-1,1 0 0,0 0 0,0 1 1,0-1-1,0 0 0,1 0 0,0 1 1,0-1-1,0 0 0,1 0 0,0 0 1,0 1-1,0-1 0,3 8 0,-2-11 7,-1 0 0,1 0 0,-1 0 0,1 0 0,0 0 0,0 0 0,-1-1 0,1 1 0,1-1 0,-1 1 0,0-1 0,0 0 0,0 0 0,1 0 0,-1 0 0,0 0 0,1-1 0,-1 1-1,1-1 1,-1 1 0,1-1 0,-1 0 0,1 0 0,-1 0 0,1 0 0,4-1 0,0 0 13,-1 0-1,1-1 0,-1 0 1,1 0-1,-1 0 1,0-1-1,1 0 1,9-6-1,-12 6-22,-1 1 0,0-1 0,0 0 0,0 0-1,0 0 1,0 0 0,-1 0 0,0-1 0,1 1 0,-1-1 0,0 0-1,-1 1 1,1-1 0,0-4 0,-1 5-7,0 0-1,-1 1 1,0-1 0,0 0 0,0 0 0,0 0-1,0 0 1,-1 0 0,1 1 0,-1-1-1,1 0 1,-1 0 0,0 1 0,0-1 0,-1 1-1,1-1 1,0 1 0,-1-1 0,0 1 0,1 0-1,-5-5 1,0 2-49,0-1 1,0 1-1,-1 0 0,0 1 0,0-1 1,0 1-1,0 1 0,-1-1 1,1 1-1,-14-3 0,14 4-9,1 1-1,-1 0 1,0 0-1,0 1 0,1-1 1,-1 1-1,0 1 1,0-1-1,0 1 1,1 1-1,-1-1 1,1 1-1,-9 3 1,14-5 50,0 1 1,1-1-1,-1 1 0,0-1 1,0 1-1,0-1 0,1 1 1,-1-1-1,0 1 0,1 0 1,-1-1-1,0 1 0,1 0 1,-2 1-1,2-2 2,0 0-1,0 1 1,0-1-1,0 1 1,0-1-1,0 0 0,0 1 1,0-1-1,0 0 1,0 1-1,0-1 1,0 1-1,0-1 1,0 0-1,0 1 1,0-1-1,1 1 1,-1-1-1,0 0 1,0 1-1,0-1 1,1 0-1,-1 1 0,2 0 1,-1 1 0,1-1-1,-1 0 1,1 0-1,-1 0 1,1 0 0,0 0-1,0 0 1,-1 0-1,1-1 1,0 1 0,2 0-1,13 1 46,0 0 0,1 0 0,29-3 0,51-9 175,-61 3-140,-1-2 0,0-1 0,0-1 0,35-18 0,-62 25-83,-4 2-31,1-1 0,0 1 1,0 0-1,0 0 0,0 0 0,8 0 0,-13 2 40,0 0-1,0 0 1,-1 0 0,1 1-1,0-1 1,0 0 0,0 1-1,0-1 1,0 1-1,-1-1 1,1 1 0,0-1-1,-1 1 1,1 0 0,0-1-1,-1 1 1,1 0 0,0-1-1,-1 1 1,1 0 0,-1 0-1,0 0 1,1-1-1,-1 1 1,1 0 0,-1 0-1,0 0 1,0 0 0,0 0-1,1 1 1,1 31 289,-2-31-285,-1 30 225,-6 31-1,3-43-154,2-1 0,0 0 0,1 1 0,2-1 0,3 35 0,-3-49-56,4 11 61,-5-16-82,0 0 0,0 1-1,0-1 1,0 0 0,0 0-1,1 0 1,-1 0 0,0 1 0,0-1-1,0 0 1,1 0 0,-1 0-1,0 0 1,0 0 0,0 0-1,1 1 1,-1-1 0,0 0-1,0 0 1,0 0 0,1 0-1,-1 0 1,0 0 0,0 0-1,1 0 1,-1 0 0,0 0-1,0 0 1,0 0 0,1 0-1,-1 0 1,0 0 0,0 0-1,1-1 1,-1 1 0,0 0-1,0 0 1,0 0 0,1 0-1,-1 0 1,0 0 0,0-1-1,0 1 1,0 0 0,1 0-1,-1 0 1,0 0 0,0-1-1,11-12 36,-1 0 0,0 0-1,-1-1 1,0 0-1,9-23 1,4-5-2,-11 24-21,18-30-69,-26 44 36,0 0-1,1-1 1,0 1-1,0 0 1,0 1-1,0-1 1,7-4-1,-9 7 3,0 1 1,-1-1-1,1 0 0,0 0 0,1 1 1,-1-1-1,0 1 0,0 0 0,0 0 1,0-1-1,0 1 0,0 1 0,0-1 1,0 0-1,0 0 0,0 1 0,1-1 1,-1 1-1,-1 0 0,1 0 0,0-1 1,0 1-1,0 0 0,0 1 0,3 1 1,3 4-10,0 0 1,0 1-1,13 15 1,-13-14 78,-4-4-26,53 55 196,-51-54-182,0-1-1,0 0 0,1-1 0,0 1 1,-1-1-1,1-1 0,1 1 0,8 2 1,-13-5-17,0 0 1,-1 0-1,1-1 1,0 0-1,-1 1 0,1-1 1,0 0-1,0 0 1,-1-1-1,1 1 1,0 0-1,-1-1 1,1 0-1,0 0 1,-1 1-1,1-2 0,-1 1 1,4-2-1,-3 1-6,0-1-1,0 0 1,0 0-1,0 0 0,0 0 1,-1 0-1,1-1 1,-1 1-1,0-1 1,3-7-1,1-5-40,0 0 0,-2-1 0,0 0 0,2-29 0,-4 33-40,-1-2 15,1 1-1,0 0 1,1 1-1,8-25 0,-10 35 43,0 0-1,1 1 1,-1-1-1,1 0 1,-1 1-1,1-1 1,0 1 0,0 0-1,0-1 1,0 1-1,0 0 1,0 0-1,1 0 1,-1 1-1,1-1 1,-1 0-1,1 1 1,0 0-1,-1 0 1,1 0-1,0 0 1,0 0-1,0 0 1,0 1-1,0-1 1,0 1-1,0 0 1,0 0-1,3 0 1,3 2 71,1-1 1,-1 2-1,0-1 1,15 7 0,-16-5-57,0-1 0,0-1 1,0 1-1,1-1 0,-1-1 1,13 1-1,-15-2-57,1 0 1,0-1-1,-1 0 0,1 0 0,-1-1 1,1 0-1,8-3 0,11-9-2855,0-1-5480,-20 12 5497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35.6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0 12704,'-5'14'5759,"10"17"-4991,-5-14 2656,0 3-2016,0 3 864,0 5-1344,0-5-416,0 2-320,0-10-1408,0 2 640,0-9-6144,13-28-8351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38.2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80 3232,'1'-4'235,"0"0"-1,0 0 1,0 0 0,0 1-1,0-1 1,1 0 0,0 1-1,0-1 1,0 1-1,0 0 1,1-1 0,-1 1-1,1 0 1,4-4 0,8-9 3667,-11 9 1742,-5 18-3476,1-3-1664,-7 68 1312,-34 224 1397,40-296-3177,-101 420 1096,83-352-2636,13-62-111,6-10 1513,0 0-1,0 0 1,0 0-1,-1 0 1,1 0-1,0 0 1,0 0-1,0 0 1,0 0-1,-1 0 1,1 0-1,0 0 1,0 0-1,0-1 0,-1 1 1,1 0-1,0 0 1,0 0-1,0 0 1,0 0-1,0 0 1,-1-1-1,1 1 1,0 0-1,0 0 1,0 0-1,0 0 1,0-1-1,0 1 1,0 0-1,-1-1 1,0-1-654,0-1 0,0 0 0,1 0 0,-1 0 1,0 0-1,1-4 0,-2-24-2497,-2-11-2299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38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40 124 8480,'-17'-33'2730,"16"32"-2672,1 0-1,-1 1 1,0-1 0,1 1-1,-1-1 1,1 1-1,-1-1 1,0 1-1,1 0 1,-1-1 0,0 1-1,0 0 1,1-1-1,-1 1 1,0 0-1,0 0 1,1 0 0,-1 0-1,0 0 1,0-1-1,1 2 1,-1-1-1,-2 0 1,1 0 262,0 0 597,4 0-101,63 2 4051,-27-1-3551,59-5-1,77-19-132,28-4-931,-93 14-151,57-5-3989,-148 17 1782,-8 1-1947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38.9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34 173 8800,'-3'2'336,"1"0"0,-1 0 0,0 0 0,1 0 0,-1 0 0,1 0 0,-1 0 0,1 1 0,0-1 0,0 1 0,0 0 0,1 0 0,-3 4 0,4-7-265,0 1-1,0-1 1,0 1 0,0-1 0,1 1 0,-1-1 0,0 0 0,0 1 0,0-1 0,0 1 0,1-1 0,-1 1 0,0-1 0,0 0 0,1 1 0,-1-1 0,0 0 0,1 1 0,-1-1 0,1 0 0,-1 1 0,0-1 0,1 0-1,-1 0 1,1 1 0,-1-1 0,0 0 0,1 0 0,-1 0 0,1 0 0,-1 0 0,1 1 0,0-1 0,20 3 2444,10-2-1039,-1-2-1,46-7 1,-46 5-1151,59-10 593,163-45-1,-209 43-866,62-30 0,-63 25-313,1-2-1807,-18 5-3627,-25 16 5285,1 1 0,1-2-1233,-2 1 1233,0 1 0,1-1 0,-1 1 0,0-1 0,0 0 1,1 1-1,-1-1 0,0 1 0,0-2 0,1-2-1131,3-4-3466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42.9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107 787 8544,'-5'2'426,"0"1"1,0-1 0,0 1-1,1 0 1,-1 0-1,1 0 1,0 0 0,-1 1-1,2 0 1,-1 0-1,0 0 1,1 0 0,0 0-1,0 1 1,0 0 0,0-1-1,1 1 1,-3 8-1,-1 5 106,0 0-1,1 0 0,1 1 1,-2 19-1,4-19-209,0 0 0,2 0-1,0 0 1,5 33 0,-4-43-188,1-1 0,0 0 0,0 0 1,1 0-1,0 0 0,0 0 0,1 0 1,0-1-1,1 1 0,-1-1 0,1-1 1,1 1-1,7 7 0,-12-12-91,1 0-1,0-1 1,-1 0-1,1 1 1,0-1-1,0 0 1,0 0-1,0 0 1,0 0-1,0 0 1,0 0-1,0-1 1,0 1 0,0-1-1,0 1 1,0-1-1,0 0 1,1 0-1,-1 0 1,0 0-1,0 0 1,0-1-1,1 1 1,-1-1-1,0 1 1,0-1-1,0 0 1,0 0 0,0 0-1,0 0 1,0 0-1,-1 0 1,1 0-1,0-1 1,0 1-1,-1 0 1,1-1-1,-1 0 1,1 1-1,-1-1 1,1-2 0,3-5-14,0 0 0,-1 0 1,0 0-1,0 0 1,-1-1-1,-1 0 1,1 1-1,0-11 1,-1-3 0,0 1 1,-3-33 0,-1 25 32,-9-49 1,8 68-101,1 0 1,-2 0-1,1 0 1,-2 1-1,1-1 1,-2 1-1,-8-13 1,8 15-32,-5-7-177,11 15 229,0 0-1,0-1 1,0 1-1,0-1 1,-1 1 0,1-1-1,0 1 1,0-1-1,0 1 1,0-1-1,0 1 1,0-1 0,0 1-1,0-1 1,0 1-1,1-1 1,-1 1 0,0-1-1,0 1 1,0 0-1,0-1 1,1 1 0,-1-1-1,0 1 1,0-1-1,1 1 1,-1 0-1,0-1 1,1 1 0,0-1-1,9-6 56,0-1 0,1 2 0,0-1 1,0 2-1,1-1 0,0 2 0,0 0 0,0 0 0,17-3 0,-3 3 77,1 1-1,-1 1 1,39 2 0,-54 0-65,-1 1 0,1 1 0,-1 0 0,0 0 0,0 1 0,15 6 0,-20-7-4,0 1 0,-1-1 1,1 1-1,-1 0 0,0-1 1,0 2-1,0-1 0,0 1 1,-1-1-1,1 1 0,-1 0 1,0 0-1,0 0 1,0 1-1,3 8 0,-2-3 18,-2 0-1,1 0 0,-2 1 1,1-1-1,-1 1 1,-1-1-1,0 1 0,0 0 1,-4 17-1,-3 12 173,-15 44 0,17-67-213,-16 43 34,7-20 134,10-22-96,5-13-85,7-9-11,8-13 66,0-1-1,23-35 1,-3 4-39,103-114-336,-131 155 287,0 0 0,13-10 1,-19 17 20,0-1-1,0 1 1,0-1 0,0 1 0,0 0 0,1 0 0,-1 0 0,0 0-1,1 0 1,-1 1 0,0-1 0,1 1 0,-1 0 0,1-1 0,-1 1-1,1 0 1,3 1 0,-5-1-4,1 1-1,-1-1 1,1 1-1,-1 0 1,0 0-1,1-1 1,-1 1 0,0 0-1,0 0 1,1 0-1,-1 0 1,0 1-1,0-1 1,0 0-1,0 0 1,0 1 0,-1-1-1,2 3 1,8 29-2,-8-27 5,6 40 212,5 71-1,2 16 151,-14-125-338,1-1 0,5 14 0,-6-18-17,0-1 1,0 0 0,1 1-1,-1-1 1,0 0 0,1 0-1,-1 0 1,1 0-1,0 0 1,0 0 0,3 2-1,-3-3 10,-1-1 0,1 1 0,-1-1 0,1 1 0,-1-1 0,1 0 0,-1 0 0,1 0 0,-1 0 0,1 0 0,-1 0 0,1 0 0,-1-1 0,1 1 0,-1 0 0,1-1 0,-1 1 0,1-1 0,-1 0 0,0 1-1,1-1 1,1-1 0,3-2 27,0 0 0,-1 0 0,10-9 0,4-7-68,-2-2 0,26-39-1,-19 25-54,13-16 179,1 1 0,48-47-1,59-35-209,-145 132 54,0 3-150,-15 25 204,2 2 1,1 0-1,-9 35 0,7-19 24,5-17 145,-5 44 1,13-72-167,1 1-1,0-1 1,0 1 0,0 0 0,-1-1-1,1 1 1,0 0 0,0-1 0,0 1-1,0 0 1,0-1 0,0 1 0,0 0 0,1-1-1,-1 1 1,0 0 0,0-1 0,0 1-1,1 0 1,-1-1 0,0 1 0,1-1-1,-1 1 1,0-1 0,1 1 0,-1 0-1,1-1 1,-1 0 0,1 1 0,0 0 10,1-1 1,-1 0-1,0 0 1,0 0-1,0 0 1,1-1-1,-1 1 0,0 0 1,0 0-1,0-1 1,0 1-1,1-1 1,-1 1-1,0-1 1,0 1-1,0-1 1,1-1-1,43-28-18,-27 17-33,0 1 0,1 0 0,1 2 0,26-11 0,-43 19 42,0 1 0,1 0-1,-1 1 1,0-1-1,1 1 1,-1-1 0,1 1-1,-1 0 1,0 0-1,1 1 1,-1-1-1,0 1 1,1-1 0,-1 1-1,6 3 1,-6-3 0,-1 0 0,1 1 0,-1 0 0,0 0 0,1 0 0,-1 0 0,0 0 0,0 0 0,-1 0 1,1 1-1,0-1 0,-1 1 0,0-1 0,1 1 0,-1-1 0,0 1 0,0 0 0,1 5 0,0 5 13,0 0 0,-1 0 0,-1 0 0,0 0 0,0 0 0,-1 0-1,-1 0 1,0 0 0,-1 0 0,-5 15 0,0-7-18,0 1 0,-2-1 0,0-1 0,-2 0 0,-14 20 0,4-16-315,21-23 123,7-6-33,-3 3 223,1 1 0,-1-1-1,1 1 1,0 0-1,-1 0 1,1 0-1,0 0 1,0 1-1,0 0 1,-1-1-1,1 1 1,6 1-1,-9-1 6,1 1-1,-1-1 0,1 0 1,-1 1-1,1-1 0,-1 1 1,1 0-1,-1-1 1,0 1-1,1 0 0,-1 0 1,0 0-1,0 0 0,1 0 1,-1 0-1,0 0 1,0 0-1,0 1 0,0-1 1,-1 0-1,1 0 0,0 1 1,0-1-1,-1 1 0,1-1 1,-1 1-1,1-1 1,-1 1-1,0-1 0,1 1 1,-1-1-1,0 1 0,0 2 1,-1 2 12,1 0 1,-1 0-1,0 0 1,-1 0-1,1 0 1,-1 0 0,0-1-1,-3 7 1,-28 43 99,29-48-97,-11 15 6,0-2 0,-2 0-1,0 0 1,-2-2 0,0 0-1,0-1 1,-2-1 0,0-1-1,-1-1 1,-1 0 0,0-2-1,0-1 1,-36 12 0,49-20-48,0 0 0,0-1 0,0 0 1,-1-1-1,1 0 0,-1 0 0,1-1 0,-1-1 1,-14-2-1,21 2-4,0 0-1,-1 0 1,1 0 0,0 0-1,0-1 1,0 0 0,0 0 0,0 0-1,0-1 1,1 1 0,-1-1-1,1 0 1,-1 0 0,1 0 0,0 0-1,0 0 1,1-1 0,-1 0 0,1 1-1,-1-1 1,1 0 0,0 0-1,1 0 1,-3-6 0,3 5 4,0 1 1,0-1-1,0 0 1,1 0-1,-1 0 1,1 0-1,0 0 1,1 0-1,-1 1 1,1-1-1,0 0 1,0 0 0,2-5-1,0 4 5,0 0 0,0 0 0,0 1 0,1-1 0,0 1 0,0-1 0,1 1 0,7-7 0,5-1-28,0 0 0,1 1 0,0 1 0,39-17 0,41-16 36,3 5 0,1 4 0,109-22 0,-181 51 16,157-38-28,-141 30 121,0-1 0,44-22 0,-67 25-8,-1-1 1,0-1-1,-1-1 1,0-1-1,24-24 1,82-100 216,-98 107-99,-24 27-146,1 0 0,-1-1-1,-1 1 1,1-1-1,-1 0 1,0-1-1,0 1 1,-1 0-1,3-11 1,-6 17-59,0 0-1,1 0 1,-1 0 0,0 0 0,0 0 0,0 1 0,0-1-1,0 0 1,0 0 0,0 0 0,0 0 0,0 0 0,-1 1-1,1-1 1,0 0 0,-1 0 0,1 0 0,0 0 0,-1 1-1,1-1 1,-1 0 0,1 1 0,-2-2 0,1 1-3,0 1-1,0-1 1,0 1 0,0-1 0,0 1-1,0-1 1,-1 1 0,1 0 0,0 0-1,0 0 1,0-1 0,0 1 0,-1 0 0,1 1-1,-2-1 1,-1 1-3,0-1-1,0 1 1,0 1 0,0-1 0,1 0-1,-1 1 1,0 0 0,0 0-1,-4 4 1,0 1 18,1 1-1,0 0 0,0 0 1,1 0-1,0 1 0,1 0 1,-6 12-1,-25 70 156,-13 76 75,35-115-203,12-45-17,1 0-1,0 0 0,1 1 0,0 8 0,0-13-19,0-3 3,0 0-1,0 0 1,0 0-1,0 1 1,0-1-1,0 0 1,0 0-1,0 0 0,1 0 1,-1 0-1,0 1 1,0-1-1,0 0 1,0 0-1,1 0 0,-1 0 1,0 0-1,0 0 1,0 0-1,0 0 1,1 0-1,-1 0 1,0 0-1,0 0 0,0 1 1,1-1-1,-1 0 1,0 0-1,0-1 1,0 1-1,1 0 0,-1 0 1,0 0-1,0 0 1,0 0-1,0 0 1,1 0-1,-1 0 1,7-2 45,-5 0-49,0 1-1,0-1 0,1 0 0,-1 1 0,-1-1 0,1 0 0,0 0 1,0-1-1,-1 1 0,1 0 0,0-3 0,14-31-140,-10 23 120,-6 11 17,98-202-449,-98 203 446,1 1 0,-1-1 0,1 0 0,-1 0 0,1 1 0,-1-1 0,1 0 0,-1 1 0,1-1 0,0 1-1,-1-1 1,1 1 0,0-1 0,-1 1 0,1-1 0,1 0 0,-1 1 5,-1 0 0,1 0-1,-1 0 1,1 0 0,-1 0 0,0 0-1,1 1 1,-1-1 0,1 0 0,-1 0-1,1 0 1,-1 0 0,0 1 0,1-1 0,-1 0-1,1 0 1,-1 1 0,0-1 0,1 0-1,-1 0 1,0 1 0,1 0 0,2 2-5,-1 1 1,0 0 0,0 0 0,0 0-1,2 5 1,-3-7 6,22 60-79,12 30 137,-30-82-43,1 0 0,0 0 0,0-1 0,1 1 0,0-2 0,14 15 0,-13-17-3,-1 1 1,1-1-1,0 0 1,0-1 0,1 0-1,0 0 1,-1-1-1,2 0 1,-1 0-1,0-1 1,1 0-1,0-1 1,-1 0 0,1-1-1,0 0 1,0 0-1,0-1 1,0 0-1,0-1 1,0 0-1,-1-1 1,1 0 0,18-6-1,-20 5-22,1-1-1,-1 0 1,0-1 0,0 0-1,0 0 1,-1-1 0,0 0-1,10-10 1,-7 4-16,-1 0 1,1-1-1,-2 0 1,9-19-1,18-40-263,-3-2 0,-4-1 0,-3-1 0,21-106 0,21-258 301,-63 406 165,-2 0 0,-4-47 0,-3 56-139,5 24-37,0 1 0,0-1 0,0 0 0,-1 1 1,1-1-1,0 1 0,0-1 0,0 1 0,-1-1 0,1 1 0,0-1 1,-1 1-1,1-1 0,-1 1 0,1 0 0,0-1 0,-1 1 0,1-1 1,-1 1-1,1 0 0,-1-1 0,1 1 0,-1 0 0,1 0 0,-1 0 1,0-1-1,1 1 0,-1 0 0,1 0 0,-1 0 0,1 0 0,-1 0 0,0 0 1,1 0-1,-1 0 0,1 0 0,-2 0 0,-1 2 8,0 0-1,0 0 0,0 0 1,0 0-1,0 0 1,0 0-1,1 1 1,-1-1-1,1 1 1,0 0-1,-1 0 0,1 0 1,0 0-1,1 0 1,-1 1-1,1-1 1,-2 5-1,-3 9 77,1 0 1,-3 24-1,3-17-12,-31 201 453,6-34-245,16-97-95,-3 109 0,12 94 142,5-285-320,0-11-6,0-1 0,0 1 0,0 0 0,0-1 0,0 1 0,0 0 0,0 0 0,0-1 0,0 1 0,0 0 0,0-1 0,0 1 0,0 0 0,1 0 0,-1-1 0,0 1 0,0-1 0,1 1 0,-1 0 0,1-1 0,-1 1 0,1-1 0,-1 1 0,1-1 0,-1 1 0,1-1 1,-1 1-1,1-1 0,-1 1 0,1-1 0,0 0 0,-1 1 0,2-1 0,-1 0-11,1 0 0,-1 0 0,0 0 0,0-1 0,0 1 0,0-1 0,0 1 0,0-1 0,0 1 0,0-1 0,0 0 0,0 1 0,0-1 0,0 0 0,0 0 0,0 0 0,-1 1 0,1-1 0,1-2 0,19-29-220,21-43 0,-30 50 94,1 2 0,1 0-1,1 0 1,29-32-1,-36 47 144,0-1 0,1 2-1,0-1 1,0 1 0,1 1 0,0 0-1,11-6 1,-18 11-5,0 0-1,0 0 1,0 0 0,0 0-1,0 0 1,0 1 0,1 0 0,-1-1-1,0 1 1,0 0 0,0 0-1,0 1 1,1-1 0,-1 1 0,0-1-1,0 1 1,0 0 0,0 0 0,0 1-1,0-1 1,-1 1 0,1-1-1,0 1 1,-1 0 0,1 0 0,-1 0-1,1 0 1,-1 0 0,0 0-1,2 4 1,7 10 24,-1 0-1,0 1 0,-1 0 1,11 32-1,-14-32 1,1 0 0,0-1 0,1 0 0,1-1 0,0 0 0,16 18 0,-24-31-23,1 0-1,0 0 0,0 0 0,0 0 0,1 0 1,-1-1-1,0 1 0,1-1 0,-1 0 0,1 1 1,-1-1-1,1 0 0,-1 0 0,1-1 0,0 1 0,-1-1 1,1 1-1,3-1 0,-3 0-10,1-1-1,0 1 1,-1-1 0,0 0-1,1 0 1,-1 0-1,0-1 1,1 1 0,-1-1-1,0 0 1,0 0 0,3-3-1,5-4-36,-1 0 1,-1-1-1,0-1 0,0 0 0,13-22 1,24-52-245,-9 15 402,-36 68-100,1-1 1,0 0-1,-1 1 1,0-1-1,1 0 1,-1 0-1,0 0 1,-1 0-1,1 0 1,0 0-1,-1 0 1,0-4-1,-4 13-189,-1 2 164,1 0-1,0 0 1,1 0-1,0 0 1,0 1-1,-3 12 1,-5 56 146,10-62-127,-8 143 73,9-156-73,0-1 0,0 1 0,0-1 0,0 1 1,0-1-1,1 1 0,-1-1 0,0 0 0,1 1 0,-1-1 0,1 1 1,-1-1-1,1 0 0,0 1 0,0-1 0,-1 0 0,1 0 0,0 0 1,0 0-1,0 0 0,0 0 0,1 0 0,-1 0 0,2 1 0,-2-1-11,1-1 0,-1 1-1,1-1 1,-1 0 0,1 0-1,0 0 1,-1 0 0,1 0-1,-1 0 1,1 0 0,0-1-1,-1 1 1,1 0 0,-1-1-1,1 1 1,-1-1 0,1 0-1,-1 1 1,0-1 0,1 0-1,-1 0 1,0 0 0,2-2-1,6-4-31,0-1 0,-1 0-1,0 0 1,-1-1 0,0 0-1,12-20 1,-9 10-57,-1-1 0,12-37 0,-19 49 66,0 0-1,0 0 1,-1 0 0,0 0-1,0 0 1,-1-1 0,0 1-1,-1 0 1,1 0 0,-2 0-1,-3-14 1,4 17-5,-1 0 0,0 0 0,-1 0-1,1 0 1,-1 0 0,0 1 0,0-1 0,0 1 0,0 0 0,-1 0 0,0 0-1,0 0 1,0 1 0,0-1 0,-1 1 0,1 0 0,-1 0 0,-8-3 0,7 4 21,-1-1 1,1 1 0,-1 0 0,-9-1 0,14 3-4,0 0 0,0 0 1,0 0-1,0 0 0,0 0 0,0 0 0,0 0 0,0 1 0,0-1 0,0 1 0,0-1 0,1 1 0,-1 0 0,0 0 1,0 0-1,1 0 0,-1 0 0,-3 3 0,15-4-242,49-20 224,86-10 198,-124 28 24,-1 0 0,1 2 0,-1 0 0,1 1 0,25 5 1,-42-6-139,-1 1 1,1 0-1,-1 0 1,1 0 0,-1 1-1,1-1 1,-1 1-1,0 0 1,0 0 0,1 0-1,-1 0 1,-1 0 0,1 1-1,0-1 1,-1 1-1,1 0 1,-1 0 0,0 0-1,0 0 1,0 0 0,0 0-1,0 1 1,-1-1-1,0 1 1,1-1 0,-1 1-1,0-1 1,-1 1 0,1 6-1,1 12 71,-1 0-1,-1 0 1,-1 0 0,-1 0-1,-1 0 1,-1 0 0,-7 22-1,6-17-79,16-36-374,-4 0 293,-1-1 0,0 0-1,8-17 1,6-12-113,-1 6 58,-6 10 83,1 0 1,24-30-1,-35 49 43,1 0-1,-1 0 1,0 1 0,1 0 0,0 0-1,0 0 1,0 0 0,6-3 0,-9 6-2,1-1 1,-1 1 0,1 0-1,-1 0 1,1-1-1,-1 1 1,1 0 0,0 0-1,-1 1 1,1-1-1,-1 0 1,1 0-1,-1 1 1,1-1 0,-1 1-1,1-1 1,-1 1-1,1 0 1,-1 0 0,0-1-1,1 1 1,-1 0-1,0 0 1,0 0-1,0 0 1,1 1 0,-1-1-1,0 0 1,1 2-1,5 8 98,1-1 0,5 13 0,-8-15-119,0 1 1,0-1-1,1 0 0,0 0 0,10 9 0,-12-13-458,1-1 0,0 1 0,0-1 0,0 1 0,0-1 0,9 4 1,-37-22-18770,21 13 18334,-2 1 0,1-1 0,0 1 0,-4-1 0,-34-6-1554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43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88 10304,'-23'-5'3808,"33"2"-2944,8 3-256,-9-5-960,4 2 64,-8-5-1664,8-1 1120,-8 3-4384,8-19 2912,-13 1-512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43.6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1655 203 12384,'-21'0'4575,"34"0"-3551,22 0-288,-12 0 928,9-3-1056,8-5 416,18 4-640,28-4-192,12 0-128,-3-4-1472,-9 0 768,-14 1-3488,-19-6 2305,-12 9-4417,-19-12 3552,-17 0-768</inkml:trace>
  <inkml:trace contextRef="#ctx0" brushRef="#br0" timeOffset="1">172 92 12224,'-112'-17'4511,"81"22"-3487,8-10-320,18 5-2751,15-6 959,11-11-1600,21-3 1536,11-11-5248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44.4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40 380 7040,'-9'5'1033,"6"-4"-693,0 1 0,1-1 0,-1 1 0,0 0 1,0 0-1,-10 9 9240,13-12-9446,0-9 2493,4-14-1733,11-23 249,3 1 0,34-65 0,-44 96-1022,1 0 0,1 1 0,0 0 1,1 1-1,1 0 0,0 1 0,0 0 1,1 1-1,1 0 0,27-16 0,-38 26-95,-1-1-1,0 1 0,1 0 1,0 0-1,-1 0 1,1 0-1,-1 1 0,1-1 1,0 1-1,0-1 1,-1 1-1,1 0 0,0 0 1,0 0-1,-1 1 1,5 0-1,-5 0-4,1 0 1,0 0-1,0 1 0,-1-1 1,1 1-1,-1 0 0,1 0 1,-1 0-1,0 0 0,0 0 1,1 0-1,-2 0 0,1 1 1,2 3-1,9 15 102,16 41-1,-20-41-26,1-1 0,20 32 0,-24-44-38,0 1-1,1-1 0,1-1 1,-1 0-1,1 0 0,0 0 0,0-1 1,11 7-1,-15-11-24,0 0 0,0 0 1,0 0-1,0-1 0,1 1 1,-1-1-1,0 0 0,1 0 1,-1-1-1,1 1 0,-1-1 0,0 0 1,1 0-1,-1-1 0,1 1 1,-1-1-1,1 0 0,-1 0 0,0 0 1,0-1-1,8-3 0,-4 0-29,0-1 0,-1 1 0,1-2-1,-1 1 1,10-12 0,-1 1-475,-15 16 185,0-1-1,0 1 0,0-1 1,0 0-1,0 0 0,0 0 1,0 1-1,0-1 0,-1 0 0,1 0 1,-1 0-1,0 0 0,1 0 1,-1 0-1,0 0 0,0-3 1,4-21-7843,5 4 3191,4 5-1942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8:0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11 1248,'0'0'389,"6"0"1019,1 0-538,-1-1-1,0 1 0,0-1 0,0 0 1,0 0-1,15-6 8129,-28 9-5497,0-2-4768,-43 9 1949,28-8-82,-39 7-1,42-5-395,7-1-151,1 1 1,-1 0-1,1 1 0,0 0 1,-14 8-1,-1 7 262,16-5-369,9-14 64,-6 10 60,0 11-228,5-13 114,1-5 53,0 0 1,0 0 0,0 0-1,0 0 1,0 0 0,-1 0 0,1 0-1,-1-1 1,0 1 0,-4 4-1,-3 9-323,8-16 323,0 1 0,1 0 1,-1 0-1,0-1 1,1 1-1,-1 0 0,1 0 1,0 0-1,-1 0 1,1-1-1,-1 1 0,1 0 1,0 0-1,0 0 1,0 1-1,-2 4 54,-4 3-95,3-4 19,0 0 0,0 0-1,0 0 1,0 0 0,1 1-1,0-1 1,0 1-1,0 0 1,-1 8 0,3-14 14,0 1 1,-1 0 0,1-1-1,-1 1 1,1-1 0,0 1-1,-1-1 1,1 1 0,-1-1-1,0 1 1,1-1 0,-1 0-1,1 1 1,-1-1 0,0 1-1,-1 0 53,4 6-145,-2-6 43,0 0 55,0 0-1,0-1 1,-1 1-1,1 0 1,0 0-1,0 0 1,-1-1 0,1 1-1,-1 0 1,1 0-1,0-1 1,-2 2-1,-3 11-107,4-12 102,1-1 0,-1 1 0,1-1 0,0 1 0,-1-1 0,1 1 0,0-1-1,0 1 1,0-1 0,-1 1 0,1 0 0,0-1 0,0 1 0,0-1 0,0 1 0,0 0 0,0-1 0,0 1 0,0-1 0,0 1 0,1 1-1,-1-2 1,0 2 117,0 17-17,0-18-74,0 8 42,-5 18-181,5-27 208,0 1-21,0 37 133,1-36-155,2 3-16,0 4 73,-3-8-108,-1-1 1,1 0 0,0 1-1,0-1 1,1 0 0,-1 1-1,0-1 1,0 0 0,0 1-1,0-1 1,0 1 0,0-1-1,0 0 1,1 1 0,-1-1-1,0 0 1,0 0 0,0 1-1,1-1 1,-1 1 0,3 1 33,-1 0 1,1 1 0,0-1-1,0 0 1,0 0 0,0-1 0,0 1-1,0-1 1,0 1 0,0-1-1,1 0 1,-1 0 0,0-1 0,1 1-1,-1-1 1,6 1 0,40-4 918,91-16 0,-109 14-839,-17 3-74,10-3-71,45-1 0,-68 6-13,-2 1-593,0 1 176,0-1 1,-1 0-1,1 1 0,0-1 1,-1 0-1,1 0 0,-3 1 1,-31 10-8310,48-31-2005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45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317 81 8064,'-1'-1'514,"-25"2"16870,28 0-16760,3 1-344,1 0 1,0 0-1,0 0 0,0-1 1,0 0-1,11 1 0,40-1 355,-27-2-523,237-20 62,-159 9-108,171-27 89,-240 33-149,-19 4-6,25-6-1,-40 6-16,0 1 0,1 0 0,-1 1 0,10-1 0,-14 1 13,-1 0 0,0 0 0,0 0 0,1 0 0,-1 0 1,0 0-1,0 0 0,1 0 0,-1 0 0,0 0 0,0 0 0,0 0 0,1 0 0,-1 1 1,0-1-1,0 0 0,0 0 0,1 0 0,-1 0 0,0 0 0,0 1 0,0-1 1,0 0-1,1 0 0,-1 0 0,0 0 0,0 1 0,0-1 0,0 0 0,0 0 1,0 0-1,0 1 0,0-1 0,0 0 0,0 0 0,0 1 0,1-1 0,-1 0 1,0 0-1,0 1 0,-1-1 0,1 0 0,0 0 0,0 0 0,0 1 0,0-1 1,0 0-1,0 1 0,-5 10-52,4-9 40,-32 90-144,23-59 64,-29 62 0,28-77 77,0-1-1,0 0 0,-2 0 0,0-1 0,-1-1 0,-23 20 0,-102 69-179,5-5 105,79-47 120,-70 85-1,-34 33 26,-201 118-38,343-275-10,7-4 37,9-8-24,0 0-1,0 0 1,0 0 0,0 0 0,0-1 0,0 1 0,0 0 0,0-1-1,0 1 1,0 0 0,0-1 0,0 1 0,0-1 0,-1 0 0,1 1 0,0-1-1,0 0 1,-3 0 0,-6 2 89,10-1-9,7 0-14,29-3-49,53-9 0,-43 4 23,80-11 143,140-15-14,-241 30-167,245-26 204,-16 3-8,-199 20-550,-54 6 237,-1 0 0,0 0 0,1 0 0,-1 1 0,1-1 0,-1 0 0,1 0 0,-1 0 0,1 0 0,-1 0 1,0-1-1,1 1 0,-1 0 0,1 0 0,-1 0 0,1 0 0,-1 0 0,0-1 0,1 1 0,-1 0 0,1 0 0,-1-1 0,0 1 0,1 0 0,-1 0 1,0-1-1,1 1 0,-1 0 0,0-1 0,0 1 0,1-1 0,-6-12-6984,-3-3-81,1-16 3292,1-10-1029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46.3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37 200 6816,'-23'0'2521,"9"-5"7149,16-5-8091,3 2-957,0 0-1,0 0 1,1 1-1,0 0 1,0 0-1,15-11 1,48-33 806,-63 46-1319,8-4-16,0 1 1,1 0 0,-1 1-1,1 1 1,1 0-1,-1 1 1,1 1-1,0 0 1,0 1 0,23-2-1,-36 5-84,1 0-1,-1 0 1,1 0-1,-1 0 1,0 1-1,1-1 1,-1 1 0,1 0-1,-1 0 1,0 0-1,1 1 1,-1-1-1,0 1 1,0-1-1,0 1 1,0 0-1,-1 0 1,1 1-1,0-1 1,2 4 0,-1-2 2,-1 1 1,0 0 0,0 0-1,-1 1 1,1-1 0,-1 1 0,0-1-1,-1 1 1,1 0 0,-1-1-1,0 10 1,0 13 85,-1 1 1,-1-1-1,-7 30 0,3-31 18,-1 0-1,-1 0 0,-2 0 1,0-1-1,-2-1 0,-27 47 0,36-68-80,-1 1 0,1-1-1,1 0 1,-1 1 0,0 0-1,1-1 1,0 1 0,-1 7-1,2-11 5,0 1 0,0-1-1,1 1 1,-1-1 0,0 1-1,1-1 1,-1 1 0,1-1-1,-1 1 1,1-1 0,-1 1 0,1-1-1,0 0 1,0 1 0,0-1-1,0 0 1,0 0 0,0 0 0,0 0-1,0 0 1,0 0 0,1 0-1,-1 0 1,0 0 0,1 0-1,-1-1 1,1 1 0,-1-1 0,1 1-1,-1-1 1,3 1 0,11 3 114,1-1 0,0-1 1,0 0-1,28-1 0,66-9-445,-72 5-47,-3 0-448,36-4-2655,-25 0-3809,-28 4 3445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03:46.9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88 10464,'0'0'3872,"5"5"-3008,22-5-224,-9 4 2591,9-4-1887,23 0 1376,34-4-1600,34-4-320,-10 0-512,-5-9-480,-8 6 96,3-13-4352,5-1 2432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14:19.0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14:21.7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728 0 24575,'-16'19'0,"0"0"0,2 1 0,0 0 0,-21 45 0,-10 21 0,-3-2 0,-108 141 0,141-204 0,2 0 0,0 1 0,-14 33 0,-7 11 0,8-25 0,-42 51 0,16-22 0,42-54 0,1 0 0,0 1 0,1 1 0,1 0 0,1-1 0,-7 32 0,12-46 0,-2 8 0,-10 36 0,-9 64 0,5-13 0,8-54 0,4 0 0,1 0 0,5 84 0,1-46 0,-2 363-1365,0-428-5461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14:24.96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24575,'6'0'0,"1"1"0,-1-1 0,0 1 0,1 1 0,-1-1 0,9 5 0,8 1 0,272 68 0,149 47 0,-425-115 0,-2 0 0,1 2 0,-1 0 0,0 1 0,-1 0 0,0 1 0,-1 1 0,16 16 0,21 18 0,-27-25 0,-2 1 0,24 28 0,-10-2 0,31 36 0,-16-21 0,10 10 0,-59-69 0,0 0 0,0 0 0,0 1 0,-1-1 0,1 1 0,-1-1 0,0 1 0,0 0 0,-1 0 0,1-1 0,-1 1 0,1 10 0,-1 3 0,-1 1 0,-2 22 0,0-3 0,2-24 0,-1-3 0,1 0 0,0 1 0,0-1 0,1 1 0,1-1 0,0 0 0,1 0 0,5 15 0,9 11 0,16 41 0,-29-67 0,-1 1 0,0-1 0,-1 0 0,0 1 0,0 16 0,-2 16 0,-1-12 0,2-1 0,6 41 0,-4-45-455,0 0 0,-2 28 0,-1-40-6371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2:41.9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07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288 320 2720,'1'-3'161,"0"0"-1,-1 0 1,1 0-1,0 0 1,1 1 0,-1-1-1,1 0 1,-1 1-1,1-1 1,0 1 0,0 0-1,2-3 1,11-15 2177,-7 11-1278,-7 17-225,-9 19-10,3-11-534,-2 0 0,0-1 0,0 1 0,-16 21 0,18-29-169,-1-1 0,1 0 1,-1-1-1,-1 0 0,1 0 1,-1 0-1,0 0 0,0-1 1,-1-1-1,-14 8 0,17-10-85,0 0 0,-1 0 0,1-1 0,-1 0 0,0 0 0,1-1 0,-1 1 0,0-1 0,0 0 0,1-1 0,-1 1 0,0-1 0,1 0 0,-1-1 0,1 1 0,0-1 0,-1 0 0,1-1 0,0 1 0,0-1 0,0 0 0,0 0 0,1-1 0,-1 1 0,1-1 1,0 0-1,0 0 0,0-1 0,1 1 0,-1-1 0,1 1 0,-4-9 0,4 6-57,-1 0 0,1 0 0,1-1 0,-1 1 0,1-1 0,1 0 0,-1 0 0,1 0 0,1 1 0,0-1 0,0 0 0,0 0 0,1 0 0,0 0 0,0 0 1,1 0-1,0 1 0,1-1 0,-1 1 0,1 0 0,1-1 0,5-7 0,-2 5-40,0 0 0,1 1-1,1 1 1,-1-1 0,1 1 0,1 1 0,14-10-1,-8 7 78,0 1-1,1 1 0,0 1 1,21-7-1,-31 12 39,-1 0 0,1 1 0,0 0 0,0 0 0,-1 1 0,10 0 0,-13 0-25,-1 1 0,1-1 0,0 0 0,0 1 0,0 0 1,-1 0-1,1 0 0,0 0 0,-1 0 0,1 0 0,-1 0 0,1 1 0,-1 0 0,0-1 0,0 1 0,4 4 0,-2-1 25,-1 0 0,0 0 0,0 0 0,-1 1 0,1-1 0,-1 1 0,0 0 0,0-1 0,-1 1 0,0 0 0,1 12 0,-2 1 86,0 0 0,-4 25 0,-8 45 283,-41 156 0,-76 134 807,127-375-1163,0 2 113,-1 1-1,1-1 1,-2 0 0,1 0 0,-8 9-1,11-14-157,0-1-1,0 0 1,0 1-1,0-1 1,-1 0-1,1 0 1,0 1-1,0-1 1,-1 0-1,1 0 1,0 1-1,0-1 1,-1 0-1,1 0 1,0 0-1,-1 1 1,1-1-1,0 0 1,-1 0-1,1 0 1,0 0-1,-1 0 1,1 0-1,-1 0 1,1 0-1,0 0 1,-1 0-1,1 0 1,0 0-1,-1 0 1,1 0-1,-1 0 1,0-1 2,1 1 1,0-1 0,-1 0-1,1 1 1,-1-1 0,1 0-1,0 0 1,-1 1 0,1-1-1,0 0 1,0 0 0,0 1-1,0-1 1,-1-1 0,1-5 21,0 0 1,0 0-1,1-8 1,2-2 6,0 1 0,1 0 0,0 0 1,1 0-1,9-19 0,30-43-14,11-21-187,159-348-210,-198 418 119,0 0 0,29-36-1,-45 64 214,1 0-1,-1 0 0,1 0 0,0 0 1,-1 1-1,1-1 0,0 0 0,0 1 0,-1-1 1,1 0-1,0 1 0,0-1 0,0 1 0,0-1 1,0 1-1,1-1 0,-1 1 22,-1 1-1,1-1 1,-1 0 0,1 1-1,-1-1 1,1 1 0,-1-1-1,1 1 1,-1-1 0,1 1-1,-1-1 1,0 1 0,1-1-1,-1 1 1,0 0 0,0-1-1,0 1 1,1 0 0,-1-1-1,0 1 1,0-1 0,0 1-1,0 0 1,0-1-1,0 1 1,0 0 0,0 0-1,1 25-29,-1 0 1,-1 0-1,-8 45 0,1-13 207,-65 445 360,64-452-418,-6 101-1,18-96 446,-3-55-551,1-1-1,-1 1 1,0 0-1,1 0 1,-1-1-1,1 1 1,-1-1-1,1 1 1,0 0-1,-1-1 0,1 1 1,-1-1-1,1 1 1,0-1-1,-1 0 1,1 1-1,0-1 1,0 0-1,-1 1 1,1-1-1,0 0 0,0 0 1,0 0-1,-1 0 1,2 1-1,0-1 26,1 0 0,-1 1 0,0-1 0,0 0 0,1 0-1,-1 0 1,4-1 0,1-1-3,-1-2 0,0 1 1,0-1-1,0 0 0,0 0 0,-1 0 0,0-1 0,0 0 1,0 0-1,4-6 0,8-12 158,17-30 1,-11 16-144,21-23 189,-23 33-101,24-42 0,-41 61-119,1-1 0,-1 1-1,-1-1 1,0-1 0,0 1 0,-1 0-1,0-1 1,0 1 0,0-16 0,-2 21-38,0 1 0,0-1 0,-1 0 0,0 0 0,1 1 0,-1-1 0,-1 1 0,1-1 0,0 1 1,-1-1-1,0 1 0,-2-4 0,3 6 5,1 0-1,-1 0 1,0 0 0,0 0 0,0 0 0,0 1 0,0-1-1,0 0 1,0 0 0,0 1 0,0-1 0,-1 1-1,1-1 1,0 1 0,0-1 0,0 1 0,-1 0 0,1 0-1,0 0 1,-1-1 0,1 1 0,0 0 0,0 1-1,-1-1 1,1 0 0,0 0 0,0 0 0,-1 1-1,1-1 1,0 1 0,0-1 0,0 1 0,-1-1 0,1 1-1,0 0 1,-1 0 0,-4 4-40,1-1 0,-1 1 0,1 0 0,0 0 0,0 1 0,0 0 0,1 0 0,0 0 0,-4 7 0,-1 5-17,-15 39-1,19-41 37,0 2-1,1-1 1,1 0-1,0 1 0,2 0 1,0-1-1,1 22 0,1-25 51,1-1 0,0 1 0,0-1 0,2 1 0,-1-1 0,2 0 0,0 0 0,0-1 0,14 23-1,-17-32 24,-1-1 0,1 1 0,0-1 0,0 0 0,0 0 0,0 0 0,0 0 0,1 0 0,-1 0 0,5 2 0,-5-3-3,0-1 0,0 1 0,0-1 0,0 1 0,0-1 1,-1 0-1,1 0 0,0 0 0,0 0 0,0 0 0,0 0 0,0 0 0,0-1 0,0 1 0,0-1 1,0 1-1,2-2 0,6-3 25,0-1 1,0 0 0,-1-1-1,0 0 1,0 0 0,0-1-1,13-16 1,-2 3 28,194-207 118,-209 223-204,-1 0 0,0 0 0,0-1-1,4-7 1,-4 7-126,-18 65-657,7-30 760,1 1 0,1 0 1,1 0-1,2 0 1,1 0-1,4 42 0,3-38 127,-6-31-75,1-1 0,-1 0 0,1 0-1,0 1 1,0-1 0,0 0 0,1 0 0,-1 0-1,0 0 1,1 0 0,-1 0 0,3 2-1,-3-4-12,-1 0 0,0 0 0,1 1 0,-1-1 0,1 0-1,-1 0 1,1 0 0,-1 0 0,0 1 0,1-1-1,-1 0 1,1 0 0,-1 0 0,1 0 0,-1 0 0,1 0-1,-1 0 1,1 0 0,-1-1 0,0 1 0,1 0 0,-1 0-1,1 0 1,-1 0 0,1-1 0,12-10 317,6-17-109,-19 28-230,64-130 228,-34 64-106,-27 60-90,1-3-20,1 0-1,-1 0 1,-1-1 0,0 1-1,2-11 1,1 3-357,-4 16-8,-6 11 181,0 3 115,1 0-1,0 0 1,1 0 0,0 0-1,0 16 1,0-3-3,1-3 141,2 27 0,0-8-46,-1-31-24,1 1 1,0-1-1,0 0 0,5 19 0,-6-29 5,0-1 0,1 1 0,-1-1-1,0 0 1,0 1 0,0-1 0,0 1-1,0-1 1,0 1 0,1-1 0,-1 0-1,0 1 1,0-1 0,1 1-1,-1-1 1,0 0 0,1 1 0,-1-1-1,0 0 1,1 0 0,-1 1 0,0-1-1,1 0 1,-1 0 0,1 1 0,-1-1-1,0 0 1,1 0 0,-1 0 0,1 0-1,-1 0 1,1 0 0,-1 1 0,1-1-1,-1 0 1,0 0 0,1-1-1,-1 1 1,1 0 0,-1 0 0,1 0-1,-1 0 1,1 0 0,-1 0 0,0 0-1,1-1 1,-1 1 0,1 0 0,-1 0-1,0-1 1,1 1 0,-1 0 0,0-1-1,1 1 1,-1 0 0,0-1 0,1 0-1,2-2 64,0 0-1,-1-1 1,1 1-1,3-7 0,31-62 218,-16 28-148,39-58 0,25-27-93,-67 96-32,0-1 0,13-39 0,65-213-124,-12 34 13,-80 242 129,-1 3-126,-1 0 1,0 1-1,0-1 0,0 0 1,-1 0-1,1-7 0,-11 21-345,-10 23 387,2 2 0,1-1 0,2 2 0,1 0 0,-9 37 0,-32 176-2,33-106-139,19-111 263,0 0 1,6 57 0,-1-59-57,12 48 0,-13-67 15,1 1 0,0-1 0,1 1 0,0-1 0,0 0 0,1-1-1,-1 1 1,2-1 0,9 11 0,-14-16 4,1-1 1,-1 1-1,1-1 1,0 0-1,0 0 1,0 1-1,0-1 1,0 0-1,0-1 0,0 1 1,0 0-1,0-1 1,0 1-1,1-1 1,-1 1-1,0-1 0,0 0 1,0 0-1,1 0 1,-1 0-1,0-1 1,0 1-1,0-1 1,1 1-1,-1-1 0,0 0 1,0 0-1,0 1 1,3-4-1,6-2 55,-2-1 0,1 0-1,0-1 1,11-12 0,-8 8-114,-9 8 26,22-20 19,-1 0-1,33-42 1,-37 36-106,-20 39-67,-1 0 1,2 0-1,-1 1 1,6 15-1,3 15-74,-8-29 231,0-1 0,1 1-1,0-1 1,9 19 0,-11-27 19,-1-1 0,1 1 1,0-1-1,0 1 1,0-1-1,0 0 0,0 1 1,1-1-1,-1 0 1,0 0-1,0 0 0,1 0 1,-1 0-1,1 0 1,-1 0-1,1 0 0,-1-1 1,1 1-1,0 0 1,-1-1-1,1 0 0,0 1 1,-1-1-1,1 0 0,0 0 1,0 0-1,-1 0 1,1 0-1,0 0 0,-1 0 1,4-2-1,3-1 37,-1 0 0,1 0 0,-1-1 0,0 0-1,11-9 1,4-2 20,126-67 154,-81 43-512,-97 83-193,28-38 461,-1-1-1,1 1 1,0 0 0,0 0-1,0 0 1,1 0-1,0 0 1,0 0-1,1 1 1,0-1-1,0 0 1,0 0-1,1 0 1,0 0 0,0 1-1,0-1 1,4 9-1,-3-10 29,0-1-1,0 1 1,0 0-1,1 0 1,-1-1-1,1 0 1,0 1-1,1-1 1,-1 0-1,1 0 1,-1-1-1,1 1 1,0-1-1,1 0 1,-1 0-1,0 0 1,1-1-1,0 1 1,0-1-1,8 2 1,-10-3 9,0-1 1,0 0-1,1 0 0,-1 0 1,0 0-1,0 0 0,0-1 0,0 1 1,0-1-1,0 0 0,0 0 1,0 0-1,0 0 0,0-1 1,-1 1-1,1-1 0,0 0 1,-1 0-1,1 0 0,-1 0 1,0 0-1,0 0 0,3-4 0,4-5 60,-1 0-1,-1 0 0,0 0 0,6-13 0,-7 12-36,-1 0 0,6-16 0,-10 24-53,0 0 0,-1 0 1,1 0-1,-1 0 0,1 0 1,-1 0-1,0 0 1,0 0-1,-1 0 0,0 0 1,-1-7-1,1 8-17,-1 1 1,1-1-1,0 1 0,-1 0 0,1 0 1,-1 0-1,0-1 0,0 2 1,0-1-1,0 0 0,0 0 1,0 1-1,0-1 0,-1 1 0,-3-2 1,1 0-60,-1 1-1,0-1 1,0 2 0,0-1 0,-10-1 0,13 2 82,0 1-1,0 0 1,1 0 0,-1 0-1,0 0 1,0 0 0,0 0 0,1 1-1,-1 0 1,0-1 0,0 1-1,-3 2 1,7-5-44,9-1-5,87-14-1,10-1-68,-103 17 88,2 0 13,0 0 0,-1 1 1,1 0-1,0-1 0,0 2 0,0-1 0,-1 1 1,1 0-1,0 0 0,0 0 0,-1 1 0,10 4 1,-14-5 11,0-1 1,0 1-1,0 0 0,0 0 1,0-1-1,0 1 1,0 0-1,0 0 1,-1 0-1,1 0 0,0 0 1,-1 0-1,1 0 1,0 1-1,-1-1 1,0 0-1,1 0 1,-1 0-1,0 1 0,1-1 1,-1 0-1,0 0 1,0 1-1,0-1 1,0 2-1,-1 4 13,0 0 0,0 1 1,-4 9-1,0 5-68,4-13 98,0-1-1,-1 0 0,-2 9 1,7-21 123,1-1 0,0 1 0,0 0 1,0 0-1,7-5 0,32-25-127,-43 34-38,15-12-64,2 1 1,-1 1 0,2 0-1,-1 1 1,1 0-1,0 2 1,1 0-1,0 1 1,31-5-1,-48 10 47,0 1-1,0 0 0,1 0 1,-1 0-1,0 1 0,0-1 1,1 0-1,-1 1 0,0 0 1,0-1-1,0 1 1,0 0-1,1 0 0,-1 0 1,-1 0-1,1 1 0,0-1 1,0 1-1,0-1 0,-1 1 1,1-1-1,2 5 0,2 2 86,0 1-1,-1 0 0,8 19 1,-2-5-28,-5-10 44,1-1 0,1 0 0,0 0 0,0 0-1,16 15 1,-21-25-125,-1 1 1,1-1-1,-1 1 0,1-1 0,0 0 0,0 0 1,0-1-1,1 1 0,-1 0 0,0-1 0,0 0 0,1 0 1,-1 0-1,1 0 0,-1-1 0,1 1 0,-1-1 1,1 0-1,-1 0 0,1 0 0,-1 0 0,1-1 0,-1 1 1,1-1-1,-1 0 0,1 0 0,4-2 0,0-1-1393,0-1-1,12-7 0,-18 10 465,1-1 1,0 1-1,-1 0 0,0-1 1,4-4-1,2-2-1547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07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27 156 5632,'-26'-20'2560,"36"17"-2208,-2-2 1344,5 2-992,32-9 1120,10-1-1024,35-7 480,0 8-736,18-8-224,-10 9-192,23-6 224,-8 6-160,8 2-320,-18 9 64,2 9-5216,-21 2 2912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11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0 351 4384,'10'-2'4242,"25"-2"-3038,-23 2-533,3 1-174,-5 0-136,0 0 0,0 0 0,-1-1 1,1 0-1,0-1 0,-1 0 0,16-8 1,-6 0 183,-1-2 0,0 0 1,24-24-1,-40 35-466,1-1 0,-1 0-1,1 0 1,-1 0 0,0 0 0,0 0 0,-1 0 0,1-1 0,1-4-1,-3 6-48,1 0-1,-1 0 1,1 0-1,-1 0 1,0-1 0,0 1-1,0 0 1,0 0-1,0 0 1,-1 0-1,1-1 1,-1 1-1,1 0 1,-1 0-1,0 0 1,0 0-1,0 0 1,-2-3-1,2 3-41,-1 0 0,1 0-1,-1-1 1,0 1 0,0 0-1,0 1 1,0-1 0,0 0 0,0 1-1,0-1 1,0 1 0,-1-1 0,1 1-1,-1 0 1,1 0 0,-4-1-1,3 2-52,-1 0 0,1-1-1,0 1 1,-1 0 0,1 1-1,0-1 1,0 1-1,-1-1 1,1 1 0,0 0-1,0 0 1,0 0 0,0 1-1,-4 2 1,0 0 28,0 1 0,0 0 0,0 0-1,1 0 1,0 1 0,0 0 0,0 1 0,1-1 0,0 1 0,0 0 0,1 0 0,0 0-1,0 1 1,1 0 0,0-1 0,0 1 0,1 0 0,0 0 0,0 1 0,1-1 0,0 0-1,0 1 1,2 13 0,0-8 134,2 1 0,-1-1 0,8 20 0,-8-28 20,1 0 1,0 1-1,0-1 1,0 0-1,0 0 1,1-1-1,0 1 1,1-1-1,6 8 1,-10-12-65,1 0 1,-1 0-1,1 0 1,0 0-1,-1 0 1,1 0-1,0 0 1,0-1-1,-1 1 0,1-1 1,0 1-1,0-1 1,0 0-1,0 1 1,0-1-1,-1 0 1,1 0-1,0-1 1,0 1-1,0 0 1,0-1-1,0 1 0,0-1 1,-1 1-1,3-2 1,5-2 110,-1-1-1,0 1 1,0-2 0,8-6 0,-8 5-85,126-80 465,189-90 101,-320 175-634,1 0 0,0 0 0,0 0 0,0 1 0,0-1 0,7-1 0,-10 3-8,-1 0 0,1 0 0,-1 0 0,1 0-1,-1 0 1,1 0 0,0 0 0,-1 0 0,1 1 0,-1-1 0,1 0 0,-1 0 0,1 0 0,-1 1 0,1-1 0,-1 0 0,1 0 0,-1 1 0,1-1 0,-1 0 0,0 1 0,1-1 0,0 1 0,-1 0 12,1 0 0,-1 1-1,1-1 1,-1 0 0,0 0 0,0 1-1,1-1 1,-1 0 0,0 0 0,0 1-1,0-1 1,0 0 0,-1 0 0,1 1-1,-1 0 1,-2 14 35,-2 0 1,-1 0-1,0-1 0,-11 22 0,-10 23 24,21-44-94,2-7 113,1 1 0,0-1 0,0 1 1,1-1-1,-1 14 0,12-32 744,31-37-700,2 3 0,55-45 0,-89 81-196,0 1-1,0 0 1,0 1-1,1 0 1,0 0-1,13-4 1,-21 9 54,-1 0 0,0 0 1,1 0-1,-1 0 0,0 0 0,1 0 1,-1 0-1,0 0 0,1 1 0,-1-1 0,0 0 1,1 0-1,-1 0 0,0 1 0,0-1 1,1 0-1,-1 0 0,0 1 0,0-1 0,0 0 1,1 0-1,-1 1 0,0-1 0,0 0 1,0 1-1,0-1 0,0 0 0,1 1 0,-1-1 1,0 0-1,0 1 0,0-1 0,0 0 0,0 1 1,0-1-1,0 0 0,0 1 0,0-1 1,0 0-1,-1 1 0,1-1 0,-1 20 29,1-19-34,-2 23 18,-2 9 108,-8 41 0,37-96 915,3-5-910,116-82-230,-92 73-11,-47 31 119,4-2-49,0 1 0,1 0 0,0 0 0,19-8 0,-28 13 44,-1 1-1,0 0 1,1 0-1,-1 0 1,0 0 0,1 0-1,-1 0 1,0-1-1,1 1 1,-1 0-1,0 0 1,1 0-1,-1 0 1,0 0-1,1 0 1,-1 1-1,0-1 1,1 0-1,-1 0 1,0 0 0,1 0-1,-1 0 1,0 0-1,0 1 1,1-1-1,-1 0 1,0 0-1,1 0 1,-1 1-1,0-1 1,0 0-1,1 0 1,-1 1-1,0-1 1,0 0 0,0 0-1,0 1 1,1-1-1,-1 0 1,0 1-1,0-1 1,0 0-1,0 1 1,0-1-1,0 0 1,0 1-1,-2 17-234,2-14 200,-9 33-32,5-22 46,1-1-1,-2 19 1,4-17-15,1 0 1,3 24-1,-3-34 47,1 0 1,0-1-1,1 1 0,-1-1 0,1 1 0,0-1 0,1 1 0,-1-1 0,1 0 0,5 7 0,-7-11 25,0 1 1,0-1 0,0 0 0,0 1-1,0-1 1,0 0 0,1 0 0,-1 0-1,0 0 1,1 0 0,-1 0-1,1 0 1,-1-1 0,1 1 0,-1-1-1,1 1 1,0-1 0,-1 1 0,1-1-1,0 0 1,-1 0 0,1 1 0,0-1-1,-1-1 1,1 1 0,0 0 0,-1 0-1,1-1 1,0 1 0,-1 0-1,1-1 1,-1 0 0,1 1 0,-1-1-1,1 0 1,-1 0 0,3-2 0,22-17 98,-1-1 0,-1-1 0,-1-1 0,31-39 0,-33 39-197,-17 20 11,0 0-1,-1-1 0,1 0 1,-1 0-1,0 0 1,0 0-1,3-6 1,-6 10 39,0 0 0,1 0 0,-1 0 1,0 0-1,0 0 0,1 0 0,-1 0 0,0 0 0,0 1 1,1-1-1,-1 0 0,0 0 0,0 0 0,0 0 0,1 0 1,-1 0-1,0 1 0,0-1 0,0 0 0,1 0 0,-1 0 0,0 0 1,0 1-1,0-1 0,0 0 0,0 0 0,1 1 0,-1-1 1,0 0-1,0 0 0,0 0 0,0 1 0,0-1 0,7 12-52,0 8 1,9 41 0,-8-29 15,-8-30 74,0 0 0,1 0 0,-1-1 0,1 1 0,0 0 0,-1-1 0,1 1 0,0-1 0,0 1 0,0-1 0,0 1 0,0-1 0,0 0 1,0 1-1,1-1 0,-1 0 0,0 0 0,1 0 0,1 1 0,-2-1 17,1-1-1,-1 0 1,0 0-1,0 0 1,1 0 0,-1 0-1,0 0 1,1 0-1,-1 0 1,0 0 0,0-1-1,0 1 1,1 0-1,-1-1 1,0 1 0,0-1-1,0 0 1,0 1 0,0-1-1,0 0 1,0 1-1,0-1 1,2-2 0,56-55 355,-20 18-326,115-136 35,-128 144-154,-25 30 66,3-3-88,0 0-1,0 0 1,0 1 0,1 0 0,9-7 0,-13 10 54,0 1-1,-1-1 1,1 1 0,0-1 0,0 1-1,0 0 1,0-1 0,0 1-1,0 0 1,0 0 0,0 0-1,0 0 1,0 0 0,0 0 0,0 0-1,0 0 1,2 1 0,-2-1 9,0 1 0,1 0 0,-1-1 0,0 1 0,0 0 0,0 0 0,0 0 0,0 0 0,0 0 0,0 0 0,0 0 0,0 0 0,0 1 0,0-1 0,0 3 0,4 7-14,-1 1 0,0-1-1,-1 1 1,-1 1 0,2 15 0,2 4-41,-3-9 83,-2 1 0,0-1-1,-1 1 1,-4 31 0,1-24 6,0-4 322,-13 55 0,16-81-311,0 0 0,0 0-1,-1 0 1,1 0-1,0 0 1,-1 0 0,1 0-1,-1-1 1,1 1-1,-1 0 1,1 0 0,-1 0-1,0-1 1,1 1 0,-3 1-1,3-2-17,-1 0-1,1 1 1,-1-1-1,1 0 0,-1 0 1,1 0-1,-1 0 1,0 0-1,1 0 1,-1 0-1,1 0 0,-1 0 1,1 0-1,-1 0 1,0 0-1,1 0 1,-1 0-1,1 0 1,-2-1-1,0 0 2,1 0-1,-1 0 1,0-1-1,1 1 1,-1 0-1,0-1 1,1 1 0,0-1-1,-1 1 1,1-1-1,0 0 1,-2-2 0,-18-43 24,11 24-23,-22-36 0,25 45-449,6 10 99,4 5 106,9 8 268,1 3-128,1-1 1,18 10-1,-27-18 106,1 0 0,-1 0 0,1-1 0,0 0 0,0 0 0,0 0 0,0-1 0,0 0 0,1 0 0,6 0 0,-4-2 21,-1 1 0,1-2 0,-1 1 0,0-1 0,1 0 0,-1-1 0,0 0 1,0 0-1,-1-1 0,1 0 0,-1 0 0,0-1 0,0 0 0,10-8 0,-3-1 1,-1 0 1,0 0-1,0-1 0,-2-1 0,13-22 0,-17 28-84,-1 0 0,0-1 1,-1 0-1,0 0 0,6-23 1,-11 33 33,0 1-1,-1 0 1,1 0 0,0-1 0,0 1 0,0 0 0,0 0 0,0 0 0,0-1 0,0 1 0,0 0 0,1 0 0,-1-1 0,0 1-1,0 0 1,0 0 0,0 0 0,0-1 0,0 1 0,0 0 0,0 0 0,1 0 0,-1-1 0,0 1 0,0 0 0,0 0 0,0 0-1,0 0 1,1 0 0,-1-1 0,0 1 0,0 0 0,0 0 0,1 0 0,-1 0 0,4 8-253,3 15-3,-5-7 213,0 0 0,0-1 0,-2 1 0,-1 16 0,-10 63 257,7-67-139,4-14 44,-2 11 245,2-24-338,0-1 1,0 1-1,0 0 0,0-1 1,0 1-1,0-1 0,0 1 1,-1-1-1,1 1 0,0-1 1,0 1-1,-1-1 0,1 1 1,0-1-1,0 0 0,-1 1 1,1-1-1,0 1 1,-1-1-1,1 0 0,-1 1 1,1-1-1,-1 0 0,1 1 1,0-1-1,-1 0 0,1 0 1,-1 1-1,1-1 0,-2 0 1,2 0-7,-1 0 0,0 0 1,0-1-1,0 1 0,0 0 1,0-1-1,0 1 0,1-1 1,-1 1-1,0-1 0,0 1 1,1-1-1,-1 0 1,0 1-1,1-1 0,-1 0 1,1 1-1,-1-1 0,1 0 1,-1 0-1,0-1 0,-9-23-2,5 13 42,-26-39-254,67 99-644,-31-41 856,0-1 1,1 0-1,0 0 0,1 0 0,-1-1 0,1 0 1,8 5-1,-12-9 5,-1 0 1,1 0-1,-1-1 0,1 1 1,-1-1-1,1 0 0,-1 1 1,1-1-1,-1 0 1,1-1-1,-1 1 0,1 0 1,-1-1-1,1 1 0,-1-1 1,0 0-1,4-1 0,2-2 48,0-1-1,0 0 0,10-7 0,0-1-9,11-5 15,76-50 141,-81 50-220,-1 0 0,25-26 1,30-46-187,-78 90 191,0 0 0,0 0 1,0 0-1,0-1 0,1 1 0,-1 0 0,0 0 0,0 0 0,0-1 0,0 1 0,1 0 1,-1 0-1,0 0 0,0 0 0,1-1 0,-1 1 0,0 0 0,0 0 0,1 0 0,-1 0 0,0 0 1,0 0-1,1 0 0,-1 0 0,0 0 0,0 0 0,1 0 0,-1 0 0,0 0 0,1 0 1,1 8-263,-3 12 5,-3 11 85,0-8 93,-1 38-1,5-53 95,0 0 0,1 0-1,0 1 1,1-1-1,0 0 1,0 0 0,0-1-1,6 12 1,-4-11 12,-1-1 48,0 0-1,1 0 1,0-1-1,0 1 1,7 7-1,-10-13-46,0 0 0,0 0 1,0 0-1,1 0 0,-1 0 0,0 0 1,1 0-1,-1 0 0,1-1 0,-1 1 0,1 0 1,0-1-1,-1 1 0,1-1 0,0 0 0,-1 0 1,1 1-1,0-1 0,-1 0 0,1 0 0,0-1 1,-1 1-1,1 0 0,-1 0 0,1-1 0,0 1 1,-1-1-1,1 0 0,2 0 0,11-8 14,1 0-1,-1-1 1,0-1-1,-1 0 0,-1-1 1,0-1-1,0 0 1,-1 0-1,-1-1 0,17-27 1,-36 58-942,7-10 898,0 1 0,1 0 0,-1 0 0,2-1 0,-1 1 0,1 0 0,0 0 0,1-1 0,0 1 0,0-1 0,1 1 0,0-1 0,0 0 0,0 0 0,6 7 0,-6-10 39,0-1-1,0 1 0,0-1 1,1 1-1,-1-1 0,6 4 1,-7-6 5,-1 0 1,1 0 0,0-1-1,-1 1 1,1 0 0,0 0-1,-1-1 1,1 1 0,0-1-1,0 1 1,0-1 0,-1 0 0,1 0-1,0 0 1,0 0 0,0 0-1,0 0 1,-1 0 0,1-1-1,3 0 1,2-2-12,0-1 1,0-1-1,-1 1 0,1-1 1,-1 0-1,0 0 0,0-1 1,0 0-1,-1 0 0,0 0 1,0-1-1,-1 0 0,0 0 1,0 0-1,4-11 0,-7 15-28,0 1-1,-1 0 0,1 0 1,-1-1-1,0 1 0,0 0 1,0-1-1,0 1 0,0 0 1,-1-1-1,1 1 0,0 0 1,-1-1-1,0 1 1,0 0-1,0 0 0,0 0 1,0 0-1,0 0 0,0 0 1,0 0-1,-1 0 0,1 0 1,-1 0-1,0 1 0,1-1 1,-1 1-1,0-1 1,0 1-1,-3-2 0,-1 0-17,1 0 1,0 0-1,-1 0 0,0 1 0,0 0 0,1 0 1,-1 1-1,0 0 0,-1 0 0,-7-1 0,-35 6-90,51-7 99,5 0-43,63-13 95,-11 3 34,-29 7-161,0 2 0,0 1 0,60 2 0,-70 1-55,-14 0 118,0 0 0,1 0 1,-1 1-1,0 0 0,11 2 0,-16-3 25,0 1 0,0-1 1,-1 1-1,1-1 0,0 1 0,0-1 0,0 1 0,0 0 0,0-1 0,-1 1 0,1 0 0,0 0 0,-1-1 1,1 1-1,0 0 0,-1 0 0,1 0 0,-1 0 0,0 0 0,1 0 0,-1 0 0,0 0 0,1 0 0,-1 0 1,0 0-1,0 0 0,0 0 0,0 0 0,0 0 0,0 0 0,0 0 0,0 0 0,0 0 0,-1 0 0,1 0 1,0 0-1,-1 0 0,1 0 0,-1 1 0,-4 8 43,-1 0 1,1-1 0,-10 12-1,7-9 147,6-9-33,4-4 53,69-37-67,-40 22-361,-28 14 195,-1 1 0,1 0 1,0 0-1,-1 0 0,1 0 0,0 1 0,0-1 1,-1 1-1,1-1 0,0 1 0,0 0 1,0 0-1,0 0 0,0 1 0,-1-1 0,1 1 1,0 0-1,0-1 0,-1 1 0,1 0 0,0 0 1,-1 1-1,1-1 0,-1 1 0,3 1 1,0 1 7,0 1 1,0 0-1,0 0 1,-1 0 0,1 1-1,-1-1 1,0 1 0,-1 0-1,4 8 1,0 2 126,0 0 0,4 18 0,-4-6-3563,-4-20 625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8:0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 5888,'0'-1'70,"0"1"1,0-1-1,0 1 0,0-1 1,-1 1-1,1-1 1,0 1-1,0 0 1,-1-1-1,1 1 0,0-1 1,0 1-1,-1 0 1,1-1-1,-1 1 0,1 0 1,0-1-1,-1 1 1,1 0-1,-1 0 1,1-1-1,0 1 0,-1 0 1,1 0-1,-1 0 1,1 0-1,-1 0 0,1 0 1,-1-1-1,1 1 1,-1 0-1,1 0 1,-1 0-1,1 1 0,-1-1 1,-7 0 1575,8 0-1537,1 0-1,-1 1 1,0-1-1,1 0 1,-1 0-1,1 0 1,-1 1-1,0-1 1,1 0 0,-1 0-1,0 1 1,1-1-1,-1 0 1,0 1-1,0-1 1,1 0-1,-1 1 1,0-1 0,0 0-1,1 1 1,-1-1-1,0 0 1,0 1-1,0-1 1,0 1-1,0-1 1,1 1-1,2 17 1476,0-4-580,0 1-510,0 1 0,-1-1 0,0 1 0,-1-1 0,-1 1 0,-3 25 0,1-6 37,-24 351 2626,-18 85-994,34-348-1798,-3 12 291,13-131-660,0 0 0,1 1 0,-1-1 0,1 0 0,2 8 0,-3-9-79,26-65-759,15-69 858,-29 79 36,-11 43-75,1-1-1,1 1 1,-1-1-1,1 1 1,1 0-1,5-11 1,-8 19 28,-1 1 0,0-1 0,0 1 0,1-1 0,-1 1 0,1-1 0,-1 1 0,0-1 1,1 1-1,-1-1 0,1 1 0,-1 0 0,1-1 0,-1 1 0,1 0 0,-1-1 1,1 1-1,-1 0 0,1 0 0,-1-1 0,1 1 0,0 0 0,0 0 0,0 0 5,-1 0 0,1 0-1,-1 1 1,1-1 0,-1 0-1,1 0 1,-1 1 0,1-1-1,-1 0 1,1 1-1,-1-1 1,1 1 0,-1-1-1,1 1 1,-1-1 0,0 1-1,1-1 1,0 2 0,1 3 65,1 1 1,-1-1-1,3 11 1,-4-12-60,6 21 258,4 43 0,3 6 42,-7-41-228,-4-19-90,7 24-1,-8-34 37,0 1 0,0-1 0,1 0 0,-1 1 0,1-1 0,0 0 0,0 0 0,7 6 0,-8-8-43,1 0-1,-1 0 1,1-1-1,-1 1 1,1 0 0,-1-1-1,1 0 1,0 1 0,0-1-1,-1 0 1,1-1 0,0 1-1,0 0 1,3-1-1,0 0 34,0 0-1,0 0 0,0-1 0,0 0 0,0-1 0,7-2 0,7-2-67,1-2 1,-1 0-1,-1-2 0,1 0 0,-2-1 0,1-1 1,-2-1-1,1 0 0,-2-1 0,0-1 0,-1-1 0,0 0 1,18-27-1,39-77 65,-70 116-10,1 0 1,0 0-1,0 1 0,0-1 0,0 0 0,0 1 0,1 0 0,0 0 1,-1 0-1,9-5 0,-9 10 122,1 5-88,0 1 0,-1 0 0,0-1 0,0 1 0,-1 0 0,2 14 0,-4-21-45,2 3-1,-1 1 1,1-1-1,0 0 0,0 0 1,1 0-1,2 4 0,-3-5 18,1 0-1,-1 0 1,-1 1-1,1-1 0,0 0 1,-1 1-1,1-1 1,-1 1-1,0-1 0,1 7 1,-3-10-17,1 0 1,0 0-1,0 0 1,-1 0-1,1 0 1,0 0-1,0 0 0,-1 0 1,1 0-1,0 0 1,0 0-1,0-1 1,-1 1-1,1 0 1,0 0-1,0 0 1,0 0-1,0-1 1,-1 1-1,1 0 0,0 0 1,0 0-1,0-1 1,0 1-1,0 0 1,0 0-1,0-1 1,0 1-1,0 0 1,0 0-1,0-1 0,0 1 1,0 0-1,0-1 1,-2-12-171,0-1 0,-1 1 1,0-1-1,-1 1 0,-10-24 1,11 27 104,1 6 44,-10-22-216,12 25 235,0 1 1,0-1-1,-1 1 0,1-1 1,0 1-1,0 0 0,-1-1 1,1 1-1,0-1 0,-1 1 1,1 0-1,0-1 0,-1 1 1,1 0-1,0 0 0,-1-1 1,1 1-1,-1 0 0,1 0 1,-1-1-1,1 1 0,0 0 1,-1 0-1,1 0 1,-1 0-1,1 0 0,-1 0 1,1 0-1,-1 0 0,1 0 1,-1 0-1,1 0 0,-1 0 1,1 0-1,-1 0 0,1 0 1,-1 1-1,1-1 0,0 0 1,-1 0-1,1 0 0,-1 1 1,1-1-1,0 0 0,-1 1 1,0-1-1,-4 7 35,1 0 1,-1 0-1,1 1 0,0-1 0,0 1 1,1 0-1,0 0 0,1 0 0,-3 12 1,0-1 1,-6 26 285,-9 61 0,19-98-285,1 0 0,0 0 0,0 1 0,1-1 0,-1 0 0,2 0 0,-1 0 0,1 0 0,1 0 0,-1-1 0,1 1 0,1-1 0,-1 1 0,1-1 0,8 11 0,-10-16-18,0 0 0,1 0 0,-1 0 0,1 0 0,-1 0 0,1 0 0,-1-1 0,1 1 0,0-1 0,0 0 0,0 0 0,0 0 0,0 0-1,0 0 1,0-1 0,6 1 0,-7-1-43,1 0-1,-1 0 1,0 0 0,1 0-1,-1-1 1,1 1-1,-1-1 1,0 1-1,0-1 1,1 0-1,-1 0 1,0 0 0,0 0-1,0 0 1,0-1-1,0 1 1,0-1-1,-1 1 1,1-1 0,0 0-1,-1 0 1,3-2-1,1-5-46,0-1 0,-1 1-1,0-1 1,0 0 0,-1 0-1,-1 0 1,1-1 0,0-12-1,-1-10-147,-2-42-1,0-5 45,0 73 195,0-1-1,-1 1 0,1 0 1,-2 0-1,1 0 0,-1-1 1,-4-11-1,2 11 426,4 20-181,0-9-247,3 86 566,-2-71-487,1 1 1,0-1-1,1 0 0,1 0 0,1 0 0,1 0 1,0-1-1,14 27 0,-17-38-72,1-1-1,-1 1 0,1-1 1,0 0-1,0 0 0,1 0 1,-1 0-1,1-1 1,5 5-1,-6-7-10,0 0 0,0 0 0,0 0 0,0 0 0,0-1 0,1 1 0,-1-1 0,0 0 0,1 0 0,-1-1 0,1 1 0,-1-1 0,9-1 0,0 0-31,1-1 0,0-1-1,-1-1 1,0 1 0,0-2 0,0 0-1,0-1 1,-1 0 0,0 0 0,0-2 0,14-10-1,-13 7 23,0 0 0,-1-1 1,0-1-1,0 0 0,-2 0 0,1-1 0,-2 0 0,13-25 0,0-11 37,-1 0 0,14-57 0,-23 74 21,-8 24-127,-1 0 0,0 0 0,3-15 0,-6 22 59,1 0-1,0 0 0,0-1 0,0 1 0,0 0 0,1 0 0,-1 0 0,1 0 0,-1 0 1,1 0-1,0 1 0,-1-1 0,1 1 0,0-1 0,0 1 0,0-1 0,0 1 0,1 0 1,-1 0-1,0 0 0,0 0 0,1 1 0,-1-1 0,0 0 0,1 1 0,-1 0 0,1 0 1,-1-1-1,0 1 0,1 1 0,-1-1 0,5 1 0,-1 1 30,0 1-1,1-1 0,-1 1 1,0 1-1,0-1 0,6 6 1,-9-7-7,0 1 0,0-1 0,-1 1 0,1 0 0,0 0 0,-1 0 0,0 0 0,0 0 0,0 1 0,0-1 0,0 1 0,1 4 0,2 12 96,-2 0 0,0 0-1,0 21 1,-3 62 73,-1-44-133,1-53-75,0 1 0,1-1 0,-1 1 0,1-1-1,0 1 1,1-1 0,0 1 0,0-1 0,0 0-1,6 10 1,-7-14 20,1-1 0,-1 0-1,1 1 1,0-1 0,-1 0-1,1 0 1,0 0 0,0 0 0,-1-1-1,1 1 1,0 0 0,0-1 0,0 1-1,0-1 1,0 0 0,0 0-1,0 0 1,0 0 0,4 0 0,5-1-69,-1 0 1,14-3 0,-5 0 3,-1-2 0,0 0 0,0-1 0,-1-1 0,0-1 0,0 0 0,-1-1 0,0-1 0,-1 0 0,0-1 0,21-23 0,-6 2 59,-1-1-1,-2-2 1,41-71-1,-22 39 492,-45 66-400,-7 12 54,2-5-108,-4 11 27,-9 27-1,1-3-93,-6 8 64,1-2 85,1 0 0,-18 69 0,36-109-99,1 0 0,0-1 0,1 1-1,-1 0 1,1 0 0,0 0 0,2 9 0,-2-12-7,1 0 0,0 0 0,0 0-1,0 0 1,0 0 0,1 0 0,-1 0 0,1-1 0,-1 1 0,1 0 0,0-1 0,0 1 0,0-1 0,1 0 0,3 4-1,-4-6-11,-1 1-1,0 0 1,0 0-1,1-1 0,-1 1 1,0-1-1,1 0 1,-1 1-1,1-1 0,-1 0 1,1 0-1,-1 1 0,0-1 1,1-1-1,-1 1 1,1 0-1,-1 0 0,1 0 1,-1-1-1,0 1 1,1-1-1,-1 1 0,0-1 1,1 1-1,-1-1 0,0 0 1,0 0-1,1 0 1,-1 1-1,1-2 0,2-2-18,-1 1 1,1-1-1,-1 1 0,0-1 0,0 0 0,0 0 0,2-6 0,3-9-76,-1 0-1,-1-1 0,-1 1 0,6-38 1,2-12-17,-11 55 164,-1 11 212,1 13-113,0 18 110,-2-21-204,0 0-1,0 0 1,3 12-1,3 2 33,0-1 0,1 1-1,14 28 1,-14-37-99,-5-8-11,-1 0 1,2 0 0,-1-1-1,0 1 1,1-1-1,2 4 1,-3-6 23,-1 0 0,1 0 1,-1 0-1,1 0 0,-1 0 0,1 0 0,-1-1 1,1 1-1,0 0 0,-1-1 0,1 1 0,0-1 0,0 0 1,-1 0-1,1 0 0,0 0 0,0 0 0,3 0 0,5-2-71,-1-1-1,1 0 0,0 0 0,-1-1 0,17-9 0,-1 1-2,180-95-122,-153 76 143,-1-3-1,57-49 1,-88 65 337,23-15 0,-48 50-170,-8 14 1,-1 0 0,-1 0 0,-36 50 1,-2 6 23,49-80-134,0 1 0,0-1-1,1 1 1,0-1-1,1 1 1,0 0-1,-2 9 1,4-15-3,0 0 0,0 1 0,0-1 0,0 0 0,0 0-1,0 0 1,0 0 0,1 0 0,-1 0 0,1 0 0,0-1 0,-1 1 0,1 0 0,0 0 0,0 0 0,0-1 0,0 1 0,1 0-1,-1-1 1,0 1 0,1-1 0,-1 1 0,1-1 0,-1 0 0,1 0 0,0 1 0,-1-1 0,1 0 0,0-1 0,0 1-1,0 0 1,0 0 0,0-1 0,3 1 0,4 1-23,1-1 1,-1 0-1,1 0 0,0-1 0,-1 0 1,1-1-1,0 0 0,-1 0 0,1-1 1,-1 0-1,18-7 0,-10 2-35,-1-1 1,1 0-1,-1-2 0,-1 1 1,23-20-1,-25 18 14,-1-1 0,-1 0 1,0-1-1,0-1 0,11-19 1,38-80-111,-39 72 87,1-1 56,80-175 127,-90 186-56,-2 0 0,-1-1 1,-1 1-1,-2-2 1,3-41-1,-8 61-1,0 1-45,0 0 0,-1-1-1,0 1 1,-1-1 0,-4-23 0,5 36 0,-1-1 1,1 1 0,0 0 0,0-1 0,0 1-1,0 0 1,0-1 0,0 1 0,0 0 0,0-1-1,-1 1 1,1 0 0,0 0 0,0-1 0,0 1-1,-1 0 1,1 0 0,0 0 0,0-1 0,-1 1-1,1 0 1,0 0 0,0 0 0,-1-1 0,1 1 0,0 0-1,-1 0 1,1 0 0,-7 6 130,-5 20-20,9-20-51,-6 17-8,1 1 0,1-1 0,1 2 0,1-1 0,1 1 0,-2 37-1,12 151 180,12-37-88,-12-140-185,2 0 0,23 63 1,-28-91 50,1 1 0,0-1-1,1 1 1,0-1 0,0 0 0,1-1 0,0 0 0,0 0 0,0 0 0,1 0 0,0-1 0,9 5-1,-11-7-64,1 0 0,1-1 0,-1 0 0,0-1 0,1 1 0,-1-1 0,1-1 0,0 1 0,-1-1 0,1 0 0,0 0 0,0-1 0,0 0 0,0 0 0,0-1 0,0 0 0,6-2 0,-6 1-21,0 0 0,0-1 0,0 0 0,-1 0 0,0 0 0,1-1-1,-1 0 1,0 0 0,-1-1 0,1 0 0,8-10 0,-10 10 26,0 0 1,0 0-1,-1 0 1,1 0-1,-1 0 1,0-1-1,-1 0 1,0 1-1,0-1 1,0 0-1,0 0 1,-1 0-1,0 0 1,0-7 0,-1 11 29,1 1 0,-1-1 0,0 1 0,0-1 0,-1 1 0,1-1 0,0 1 0,0-1 0,-1 1 1,1-1-1,-1 1 0,1-1 0,-1 1 0,0 0 0,1-1 0,-1 1 0,0 0 0,0-1 0,0 1 1,0 0-1,0 0 0,0 0 0,0 0 0,-1 0 0,-1-1 0,2 2 21,0 0-1,0 0 1,0 1 0,0-1-1,0 0 1,0 0 0,0 1-1,0-1 1,0 1 0,0-1-1,0 1 1,0-1 0,1 1-1,-1 0 1,0-1 0,0 1-1,1 0 1,-1 0-1,0 0 1,0 1 0,-3 2 103,-3 3-32,0 0 1,1 0 0,0 0 0,0 1 0,1-1 0,0 1 0,0 1 0,-4 10 0,8-16-63,-1 1 0,1 0 1,0-1-1,0 1 0,1 0 1,-1 0-1,1 0 0,-1-1 1,1 1-1,1 0 0,-1 0 1,0 0-1,1 0 0,0-1 1,0 1-1,0 0 0,0-1 1,1 1-1,-1-1 0,1 1 1,0-1-1,0 1 0,3 3 0,-3-5-21,0 1 0,1-1-1,-1 1 1,1-1 0,0 0-1,-1 0 1,1 0 0,0 0-1,0 0 1,0-1-1,0 1 1,1-1 0,-1 0-1,0 0 1,0 0 0,1 0-1,-1-1 1,1 1-1,-1-1 1,1 0 0,-1 0-1,1 0 1,-1 0 0,4-2-1,1 0-17,0 0 0,0-1 1,0 0-1,-1-1 0,1 1 0,-1-2 0,0 1 0,0-1 0,6-5 0,20-16-184,-18 15 162,-1 0 0,0-1 0,-1 0 0,-1-1 0,0 0 0,14-20 0,-12 13 97,-9 14-22,-1-1-1,1 1 1,-1-1 0,5-12 0,-8 13 53,-1 6-84,0 0 0,0-1 0,0 1 0,0 0-1,0-1 1,0 1 0,0 0 0,0 0 0,0-1-1,0 1 1,0 0 0,1-1 0,-1 1 0,0 0 0,0 0-1,0-1 1,0 1 0,0 0 0,0 0 0,1-1-1,-1 1 1,0 0 0,0 0 0,0 0 0,1-1 0,-1 1-1,0 0 1,0 0 0,1 0 0,-1 0 0,0-1-1,0 1 1,1 0 0,-1 0 0,0 0 0,0 0 0,1 0-1,-1 0 1,0 0 0,1 0 0,-1 0 0,0 0-1,1 0 1,-1 0 0,0 0 0,0 0 0,1 0 0,-1 0-1,0 0 1,0 0 0,1 0 0,-1 1 0,0-1-1,0 0 1,1 0 0,-1 0 0,0 0 0,0 1 0,1-1-1,-1 0 1,0 0 0,0 0 0,0 1 0,1-1 0,4 4 39,0 1 1,-1-1 0,1 1 0,-1 0-1,6 8 1,2 2 34,16 20 129,21 24-71,-42-51-151,1-1 0,0 0-1,1 0 1,16 11 0,-21-17 1,-1 1 0,0-1 0,0 0 1,0 0-1,1 0 0,-1 0 0,0-1 0,1 1 1,-1-1-1,1 0 0,-1 0 0,0 0 0,1-1 0,-1 1 1,1-1-1,-1 0 0,0 0 0,0 0 0,4-2 1,1 0-83,-1-1 1,1 0 0,-1-1 0,-1 0-1,1 0 1,10-10 0,-10 7 63,0 0 0,-1 0 0,0 0 0,0-1 0,7-16 0,16-48 134,-17 41 76,-4 14-90,-6 15-27,-1 0 0,1 0 0,-1 0 0,0 0 1,0 0-1,0 0 0,-1 0 0,1 0 0,0-4 0,-1 37 125,-4 122 477,2-137-544,2 0 0,2 24 0,-1-32-110,0 0 1,0 0-1,1 0 1,0 0-1,0 0 1,1-1 0,6 13-1,-9-19-17,0 1 0,1-1-1,-1 1 1,0-1 0,1 0-1,-1 1 1,1-1 0,-1 1-1,1-1 1,-1 0 0,0 1-1,1-1 1,0 0 0,-1 1 0,1-1-1,-1 0 1,1 0 0,-1 0-1,1 0 1,0 1 0,-1-1-1,1 0 1,-1 0 0,1 0 0,0 0-1,-1 0 1,1 0 0,-1 0-1,1-1 1,-1 1 0,1 0-1,0 0 1,-1 0 0,1-1-1,-1 1 1,1 0 0,-1-1 0,1 1-1,20-18-342,-16 13 226,84-88-307,-18 15 657,-17 26 103,-54 52-322,0 0 0,0 0-1,0-1 1,0 1-1,0 0 1,0 0 0,0 0-1,0 0 1,0 0-1,0 0 1,0 0 0,0 0-1,0 0 1,0 0 0,0 0-1,0-1 1,1 1-1,-1 0 1,0 0 0,0 0-1,0 0 1,0 0-1,0 0 1,0 0 0,0 0-1,0 0 1,0 0-1,1 0 1,-1 0 0,0 0-1,0 0 1,0 0-1,0 0 1,0 0 0,0 0-1,0 0 1,0 0-1,0 0 1,1 0 0,-1 0-1,0 0 1,0 0-1,0 0 1,0 0 0,0 1-1,0-1 1,0 0-1,0 0 1,0 0 0,0 0-1,0 0 1,0 0-1,1 0 1,-1 0 0,0 0-1,0 0 1,0 0-1,0 1 1,0-1 0,0 0-1,0 0 1,0 0-1,0 0 1,-1 10 146,-7 14 31,-1-5-50,-19 29 0,12-22-80,10-16-47,-12 22-26,17-30-2,0-1 0,1 1-1,-1 0 1,1-1 0,-1 1-1,1 0 1,0-1 0,0 1 0,0 0-1,0 0 1,0 0 0,0-1 0,0 1-1,1 0 1,-1-1 0,0 1-1,2 2 1,-1-3 3,0 1 0,0-1 0,0 0 0,0 0 0,1 0 0,-1 0 0,0 0 0,1 0 0,-1 0 0,1-1 0,-1 1 0,1 0 0,-1-1 0,1 1 0,-1-1 0,1 0 0,-1 0 0,3 1 0,33 1-175,-35-2 183,96-4-232,-82 3 359,1 2-1,0 0 0,22 5 0,2 0 74,-39-6-167,0 1 0,0-1 0,0 1 0,0 0 0,0-1 0,0 1 0,-1 0 1,4 2-1,-5-3-13,1 1 0,-1-1 0,1 0 0,-1 1 1,1-1-1,-1 0 0,0 1 0,1-1 0,-1 0 1,1 1-1,-1-1 0,0 1 0,1-1 0,-1 1 1,0-1-1,0 1 0,0-1 0,1 1 0,-1-1 1,0 1-1,0-1 0,0 1 0,0 0 0,0-1 1,0 1-1,0-1 0,0 1 0,0-1 0,0 1 1,0-1-1,0 1 0,0 0 0,0-1 0,-1 1 1,1 0-1,-2 2-21,-1-1 0,1 1 1,-1-1-1,1 1 0,-1-1 1,0 0-1,0 0 0,0 0 1,0 0-1,0-1 0,-6 3 0,-42 11-556,29-10 364,-94 28-838,111-32 1030,-1 0 0,1 1 0,-1-1 0,1 1 0,0 1 0,0-1 0,0 1 0,0 0 0,1 0 1,-1 0-1,1 0 0,-1 1 0,1 0 0,0 0 0,1 0 0,-1 0 0,1 1 0,0-1 0,0 1 0,0 0 0,0 0 0,1 0 0,0 0 0,0 1 1,1-1-1,-1 0 0,1 1 0,0-1 0,0 7 0,-3 57 171,3-44-32,-1 0 0,-6 35 0,7-56-119,-19 69 104,16-64-94,1 0-1,-2 0 1,1 0 0,-1-1 0,-11 15 0,9-13 3,-21 21-25,25-28-5,1-2 1,-1 1 0,1 0 0,-1 0 0,1-1 0,-1 1 0,0-1-1,0 0 1,0 0 0,0 0 0,-4 1 0,5-2-31,-1 1 0,0-1 0,1 0 0,-1 0 0,0 0 0,1 0 0,-1-1 0,0 1 0,0-1 0,1 1 0,-1-1 0,1 0 0,-1 0 0,1 0 0,-1 0 0,1-1 0,0 1 0,-1-1 0,1 1 0,0-1 0,0 0 0,0 0 0,0 0 0,0 0 0,1 0 0,-1 0 0,1 0 0,-1-1 0,1 1 0,0-1 0,-1-2 0,-1-1-25,1-1 0,1 0 0,-1 0 0,1 1-1,0-15 1,2-36-79,1 47 144,-1 0 1,2 1-1,-1-1 0,1 0 1,0 1-1,1 0 1,8-14-1,-4 8-21,2 1-1,0 0 0,17-20 1,-13 20 63,1 1 1,0 1-1,0 0 0,1 1 1,1 1-1,25-13 0,112-38-91,-133 54 49,35-13-17,63-32-1,-102 43 14,-1 0-1,-1-1 0,0 0 0,0-2 0,-1 1 0,0-2 0,-1 0 0,13-17 0,-17 19 46,-1-1 0,0 0 0,-1-1 0,-1 1 0,9-23 1,-13 28-78,0 2 151,0-1-1,-1 1 0,2-10 0,-3 14-90,1-1 1,-1 1-1,0-1 0,-1 1 0,1-1 0,0 1 0,0-1 0,-1 1 0,1 0 0,-1-1 1,1 1-1,-1 0 0,1-1 0,-1 1 0,0 0 0,0 0 0,0-1 0,-1-1 1,1 3-30,1 0 1,0 0-1,0 0 0,-1 0 1,1 0-1,0-1 1,-1 1-1,1 0 1,0 0-1,0 0 1,-1 0-1,1 0 1,0 0-1,-1 0 1,1 0-1,0 0 1,-1 0-1,1 0 1,0 0-1,-1 0 1,1 0-1,0 1 1,0-1-1,-1 0 1,1 0-1,0 0 1,-1 0-1,1 1 1,0-1-1,0 0 1,0 0-1,-1 0 1,1 1-1,0-1 1,0 0-1,0 0 1,-1 1-1,1-1 1,0 0-1,0 0 1,0 1-1,-9 15 223,7-11-206,-3 4 76,1 0 1,1 1 0,0-1-1,0 1 1,1 0 0,1 0-1,-1 0 1,1 0 0,1 0-1,0 0 1,1 11 0,0-16-67,0 0 1,0 0 0,1 0 0,-1-1 0,1 1 0,0-1 0,0 1 0,1-1 0,-1 1 0,1-1-1,0 0 1,0 0 0,5 4 0,-5-5-12,0 0 1,0-1-1,0 1 0,1-1 0,-1 0 1,1 0-1,-1 0 0,1-1 0,0 1 0,-1-1 1,1 0-1,0 0 0,0 0 0,0-1 1,0 1-1,0-1 0,5 0 0,17-3-7,0-2 0,0-1 0,-1-1-1,0-1 1,40-19 0,-49 19 1,0 0 0,0-2 0,-1 0 0,-1 0 1,21-20-1,-10 6 131,40-52 1,-18 23 441,-46 61-235,-3 4-287,-1 0-1,0 0 0,-1 0 1,-1 0-1,1-1 1,-2 0-1,-8 14 0,-7 6-32,-28 33 0,32-44-23,9-11-189,1 0 0,-10 13-1,17-21 186,0-1 0,0 0 0,1 1-1,-1-1 1,0 0 0,0 1-1,0-1 1,0 0 0,0 1 0,0-1-1,0 0 1,0 1 0,1-1-1,-1 0 1,0 1 0,0-1 0,0 0-1,1 0 1,-1 1 0,0-1-1,0 0 1,1 0 0,-1 0-1,0 1 1,1-1 0,-1 0 0,0 0-1,0 0 1,1 0 0,-1 0-1,0 0 1,1 1 0,-1-1 0,0 0-1,1 0 1,-1 0 0,1 0-1,13 3 33,4-1-121,83 6 219,-85-8-961,0-1 1,0 0-1,0-1 0,20-4 1,-33 5 288,0 0 1,0 0 0,0 0-1,0 0 1,0 0-1,0-1 1,-1 1 0,1-1-1,-1 1 1,1-1 0,-1 0-1,1 0 1,-1 0 0,0-1-1,0 1 1,0 0 0,-1-1-1,3-3 1,2-9-2418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12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1565 72 6816,'-58'-28'3072,"26"25"-2656,19-1 320,8 4-480,-8-5 128,8 10-256,-3-10-32,3 5-2784,10 9 1472</inkml:trace>
  <inkml:trace contextRef="#ctx0" brushRef="#br0" timeOffset="1">145 57 7552,'-72'-40'3424,"27"35"-2976,32 2-96,3 3-288,5-5 128,10 2-128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15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510 501 3712,'0'0'1221,"1"-7"923,-12 6 2168,-5 1-3572,-30 6 0,-124 54 518,144-50-1039,0 0-167,1 2 0,0 0 0,-31 22 0,46-27-62,-1 1 0,1 0 0,1 1 0,0 0 0,0 1 0,1-1-1,0 2 1,1-1 0,-9 17 0,14-23 71,0 0 0,0 0 0,1 0 0,-1 0 1,1 0-1,0 1 0,1-1 0,-1 0 0,1 1 0,0-1 0,0 5 0,0-7-22,0-1 0,0 0 0,1 0 0,-1 0 0,0 0 0,1 0 0,-1 0 0,1 0 0,0 0 0,-1 0 0,1 0 0,-1 0 0,1 0 0,0-1 0,0 1 0,0 0 0,-1 0 0,1-1 0,1 2 0,0-2 8,0 1 1,0 0-1,0-1 0,0 1 1,0-1-1,0 0 1,0 0-1,0 1 0,0-1 1,0 0-1,0-1 1,0 1-1,0 0 0,3-1 1,18-6 206,1-1 0,-2-1 0,37-19 0,-38 17-156,10-4 110,0-1 0,-2-1 0,47-36 0,-59 39-173,-1-2-1,-1 1 0,0-2 1,-1 0-1,0-1 0,16-30 0,-16 21 2,-1 0 0,12-43 0,10-56 22,-31 111-26,-1 0-11,20-92 23,-21 95 6,-1 0 0,-1 0 0,0-1 0,0 1 1,-1 0-1,-5-22 0,6 33-57,0 0-1,0 0 1,-1 1 0,1-1 0,0 0 0,0 0-1,-1 0 1,1 1 0,0-1 0,-1 0 0,1 0-1,-1 1 1,1-1 0,-1 0 0,1 1 0,-1-1 0,0 0-1,1 1 1,-1-1 0,0 1 0,1-1 0,-1 1-1,0 0 1,0-1 0,0 1 0,1 0 0,-1-1-1,0 1 1,0 0 0,0 0 0,0 0 0,-1-1-1,1 2-5,-1-1-1,1 1 0,-1-1 0,0 1 0,1-1 0,0 1 1,-1 0-1,1 0 0,-1-1 0,1 1 0,0 0 0,0 0 1,-1 1-1,1-1 0,-2 2 0,-1 3-6,0 0-1,1 1 1,-1-1 0,1 1-1,-4 11 1,4-8 3,-14 43-7,3 1 0,-14 100 0,23-126 6,-6 66-186,10-79 164,1-1-1,1 0 1,0 0 0,5 23-1,0-13 181,9 23-1,-13-41-35,1 1-1,0-1 1,0 0-1,1 0 1,-1 0-1,1 0 1,1-1 0,7 9-1,-11-13-51,1 0 1,-1 0-1,1 1 0,0-1 1,0 0-1,0-1 0,-1 1 1,1 0-1,0 0 0,0-1 1,0 1-1,0-1 0,0 0 1,1 1-1,-1-1 0,0 0 1,0 0-1,0 0 0,0-1 1,0 1-1,0 0 0,0-1 1,0 1-1,0-1 0,0 0 1,0 0-1,0 0 0,-1 0 1,1 0-1,3-2 0,3-4 68,1 1-1,-2-2 0,1 1 0,9-13 1,2-3-65,-2-1 1,-1-1-1,-1-1 1,21-47-1,-26 42 107,-10 22-223,-5 16-397,-1 5 383,0-1 1,2 1 0,-1 0 0,2 0-1,-1 0 1,2 0 0,0 1 0,0-1-1,0 19 1,2-23 106,1 0-1,0 0 1,0 0 0,0 0 0,1 0-1,1 0 1,-1 0 0,1-1 0,0 1 0,1-1-1,0 0 1,0 0 0,0 0 0,1-1-1,11 12 1,-14-15 24,0-1-1,1 0 1,-1-1-1,1 1 1,0 0 0,0-1-1,0 1 1,-1-1 0,1 0-1,0 0 1,0 0-1,1-1 1,-1 1 0,0-1-1,0 1 1,6-1-1,0-1 110,-1 0 1,1 0-1,-1-1 0,16-5 0,-8 1-95,0 0 1,0-2 0,-1 0 0,0 0-1,20-16 1,-12 5-36,0-1-1,25-28 1,-38 35-2,0-1 0,0 0 0,-1 0 0,-1-1 1,0 0-1,10-32 0,-1 7-169,-32 64-723,10-9 816,1-1 0,0 1-1,1-1 1,0 1 0,1 0 0,0 17 0,3-20 48,-1-1 1,2 0 0,-1 1 0,2-1-1,0 0 1,0 0 0,1 0 0,8 18-1,-11-27 37,0 0 0,0 1-1,1-1 1,-1 0 0,1 0-1,-1 0 1,1 0 0,0 0-1,0 0 1,0 0-1,0-1 1,0 1 0,0-1-1,0 1 1,0-1 0,1 0-1,-1 0 1,0 0 0,4 1-1,-4-2 6,1 0 0,0 0 1,0 0-1,0 0 0,-1 0 0,1-1 0,0 1 0,0-1 0,-1 1 0,1-1 0,0 0 0,-1 0 0,1-1 0,-1 1 0,1 0 0,-1-1 0,3-2 0,7-6-4,-1 0 0,14-17 0,-10 11 58,-8 9-69,-1-1 0,0 0 0,0 0 0,-1 0 0,0-1 0,0 1 0,-1-1 0,0-1 0,-1 1 0,0 0 0,0-1 0,-1 1 0,2-19 0,-10-22-278,3 40 206,3 7-235,9-3 206,0 2 61,-1 0-1,1 1 1,0 0-1,0 0 1,0 1-1,0 0 1,0 1-1,1 0 0,16 0 1,-21 2-25,1-1 1,-1 1 0,0 0-1,0 1 1,0-1-1,10 5 1,-3-1 8,-9-4 16,-1 0 0,1 0 0,-1 0 0,1 0 0,-1 1-1,0-1 1,0 1 0,0 0 0,0 0 0,0-1 0,0 1 0,0 0 0,0 1-1,-1-1 1,1 0 0,-1 0 0,0 1 0,0-1 0,0 1 0,2 4 0,-1 3 7,0 0 1,-1 0 0,0 0 0,-1 14 0,0-12-105,0-1 1,3 14-1,-2-21 118,0 1 0,0 0 0,0-1 0,1 1 1,0-1-1,0 0 0,0 1 0,1-1 0,-1 0 0,1 0 0,0-1 1,0 1-1,0 0 0,0-1 0,5 3 0,-5-4 29,0 0-1,0 0 1,0-1-1,0 1 1,0-1 0,1 0-1,-1 0 1,0 0-1,1-1 1,-1 1 0,1-1-1,-1 0 1,0 0-1,1 0 1,-1 0 0,1 0-1,-1-1 1,1 0-1,-1 0 1,0 0 0,5-2-1,6-2 3,0-1 0,0 0 0,-1-1 0,0-1 0,-1 0 0,0 0 0,22-21 0,-20 13-84,0 0 0,0-2 0,-2 0 0,0 0 0,11-26 0,-17 85-584,-6-6 603,2 0 0,2 0-1,8 35 1,-1-38 209,-10-30-143,0 0 0,0 0 0,0 0 0,0 0 0,1 0 0,-1-1 0,0 1 0,1 0 0,0-1 0,-1 1 0,1-1 0,2 2 0,-2-2-23,-1-1 1,0 0-1,0 0 0,0 0 0,0 1 0,0-1 1,0-1-1,0 1 0,0 0 0,1 0 0,-1 0 1,0 0-1,0-1 0,0 1 0,0-1 0,0 1 1,0 0-1,0-1 0,1-1 0,21-15 224,-14 10-104,169-116 244,-160 110-468,42-22-248,-59 35 325,0-1 0,0 0 0,1 0 0,-1 1 0,0-1 0,1 1 0,-1 0 0,1-1 0,-1 1 0,0 0 1,1 0-1,-1 0 0,1 0 0,-1 0 0,1 0 0,-1 0 0,1 0 0,1 1 0,-2-1-3,0 1-1,0 0 1,-1-1-1,1 1 1,0 0-1,0-1 1,0 1-1,0 0 1,-1 0-1,1 0 1,0 0-1,-1 0 0,1 0 1,-1 0-1,1 0 1,-1 0-1,1 2 1,1 2-15,-2 0 0,1 0 0,0 0 0,-1 0 0,0 0 0,0 0 0,-1 1 0,-1 7 0,-22 80 82,24-93-38,-1 1 1,1-1-1,0 1 1,0-1-1,-1 1 1,1 0 0,0-1-1,0 1 1,0-1-1,0 1 1,0 0-1,0-1 1,0 1-1,0 0 1,0-1-1,0 1 1,1-1-1,-1 1 1,0 0-1,0-1 1,0 1-1,1-1 1,-1 1-1,0-1 1,1 1-1,-1-1 1,1 2-1,1-2 20,-1 0-1,0-1 0,1 1 0,-1 0 0,1 0 1,-1-1-1,1 1 0,-1-1 0,0 1 0,1-1 0,-1 1 1,0-1-1,0 0 0,2-1 0,45-26-118,-1-2 0,72-61 0,-110 83 32,0 1 1,0-1 0,0 2-1,1-1 1,14-6 0,-23 13 23,0-1 0,0 1 1,0-1-1,0 1 1,0 0-1,0-1 0,0 1 1,0 0-1,0 0 0,0 0 1,0 0-1,0 0 1,0 0-1,1 0 0,-1 0 1,0 0-1,0 1 1,2-1-1,-3 1 13,1-1 0,0 1 0,-1 0 0,1-1 0,-1 1 0,1-1 0,0 1 1,-1 0-1,1 0 0,-1-1 0,0 1 0,1 0 0,-1 0 0,0-1 0,1 1 0,-1 0 0,0 0 0,0 1 0,1 4 16,-1 1 0,0 0-1,0-1 1,-2 13 0,0-9 17,0 7 6,-8 26 1,1-7-183,9-31 136,-1-1-1,0 1 0,1 0 0,0 0 1,0-1-1,0 1 0,2 8 1,-2-12 34,1 0 0,-1 0 0,0 0 0,1 0 0,-1 1 0,0-1 1,1 0-1,0 0 0,-1 0 0,1 0 0,0 0 0,-1 0 0,1 0 1,0 0-1,0 0 0,0-1 0,0 1 0,0 0 0,0 0 0,0-1 1,0 1-1,0-1 0,0 1 0,0-1 0,1 1 0,-1-1 0,0 0 1,0 1-1,0-1 0,1 0 0,-1 0 0,0 0 0,0 0 0,3 0 1,4-2 15,0 0 0,0-1 0,0 0 1,0 0-1,0-1 0,-1 0 1,0 0-1,8-6 0,12-6 15,99-61 268,-107 63-288,0 0 1,-2-1-1,0-1 0,21-25 1,-32 35-16,-5 5-20,0 0 1,0-1-1,0 1 1,0 0-1,0 0 1,0-1-1,0 1 0,-1 0 1,1-1-1,0 1 1,-1-1-1,1 1 1,-1-1-1,0 1 1,1-1-1,-1-2 1,0 4-2,0-1-1,0 1 1,0-1 0,0 1-1,0 0 1,0-1 0,0 1-1,0-1 1,0 1 0,-1 0 0,1-1-1,0 1 1,0-1 0,0 1-1,0 0 1,-1-1 0,1 1 0,0 0-1,-1 0 1,1-1 0,0 1-1,0 0 1,-1-1 0,1 1-1,0 0 1,-1 0 0,1 0 0,-1 0-1,1-1 1,0 1 0,-1 0-1,1 0 1,0 0 0,-1 0-1,1 0 1,-1 0 0,1 0 0,0 0-1,-1 0 1,1 0 0,-1 0-1,1 0 1,0 0 0,-1 0 0,1 0-1,-1 0 1,1 1 0,0-1-1,-1 0 1,0 1 0,-23 11-266,-1 4 101,2 2 0,0 1 0,-28 31 0,44-44 171,1 1 0,-1 1 0,2-1 1,-1 1-1,1 0 0,0 1 1,-7 16-1,11-20-1,-1 0 1,1 0-1,0 0 1,0 0-1,0 0 1,1 1-1,-1-1 1,1 0-1,1 0 0,-1 0 1,1 0-1,0 0 1,0 0-1,0 0 1,1 0-1,2 6 1,-4-10 17,1 1 1,0 0 0,0-1 0,-1 1 0,1-1 0,0 0 0,0 1 0,0-1 0,0 0 0,1 1 0,-1-1 0,0 0 0,0 0 0,1 0-1,-1 0 1,1 0 0,-1 0 0,1-1 0,-1 1 0,1 0 0,0-1 0,-1 1 0,1-1 0,0 0 0,-1 1 0,1-1 0,0 0 0,-1 0-1,1 0 1,0 0 0,-1 0 0,1-1 0,0 1 0,-1 0 0,1-1 0,0 1 0,2-3 0,3 0 74,0-1 0,-1 1 0,1-2 0,-1 1-1,0-1 1,0 0 0,7-8 0,71-77 27,-45 43-550,-39 47 420,1 0 0,-1 0 1,0 0-1,0 0 1,0-1-1,0 1 1,0 0-1,0 0 0,0 0 1,1 0-1,-1 0 1,0 0-1,0 0 1,0 0-1,0 0 0,0 0 1,0 0-1,0 0 1,1 0-1,-1 0 1,0 0-1,0 0 0,0 1 1,0-1-1,0 0 1,0 0-1,0 0 1,1 0-1,-1 0 0,0 0 1,0 0-1,0 0 1,0 0-1,0 0 1,0 0-1,0 0 0,0 1 1,0-1-1,0 0 1,0 0-1,1 0 1,-1 0-1,0 0 0,0 0 1,0 0-1,0 1 1,0-1-1,0 0 1,0 0-1,0 0 0,0 0 1,0 0-1,0 0 1,0 1-1,0-1 1,0 0-1,0 0 0,-1 0 1,-12 36-437,-22 103 388,-7 20 163,-80 142-9,78-203 25,40-89-105,-48 99 294,45-95-211,-1 0 1,0-1-1,-1 0 1,-1-1-1,-19 19 1,27-28-86,-1 1 1,0-1 0,0 0 0,0 0 0,0 0-1,0-1 1,0 1 0,0-1 0,0 0 0,-1 0-1,1 0 1,-1 0 0,1 0 0,0-1 0,-1 1-1,1-1 1,-1 0 0,0 0 0,1-1 0,-1 1-1,1-1 1,0 1 0,-1-1 0,1 0 0,0-1-1,-1 1 1,1 0 0,0-1 0,-4-2 0,-4-3 11,0-2 0,0 1 0,1-1 1,0-1-1,1 0 0,0 0 1,0-1-1,-7-13 0,9 14-29,0-1-1,1 0 1,1-1-1,0 1 1,0-1-1,1 0 0,1 0 1,0 0-1,-2-16 1,4 20-25,1 0 1,0 0-1,0 0 1,1 0-1,0 0 1,1 0-1,-1 0 1,1 0-1,1 0 0,0 1 1,0-1-1,0 1 1,1 0-1,0 0 1,6-8-1,-1 3 6,1 2-1,0-1 0,0 1 1,1 1-1,0 0 0,1 0 1,16-8-1,-7 6-1222,0 0 1,0 2-1,43-12 0,-28 12-865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16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113 140 7712,'-68'-76'3520,"42"49"-3072,17 14-224,4 10-224,0-9-160,5 4 96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19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330 715 3808,'-2'0'183,"1"0"1,0 0-1,-1 1 1,1-1-1,0 0 1,-1 1-1,1-1 1,0 1-1,-1 0 1,-1 1-1,-3 3 4012,8-15-1736,-1 5-2081,3-4-76,0 0-1,1 0 1,1 0 0,0 1-1,7-9 1,6-9 112,-7 8-238,-1 2-46,0-1 1,-1 1-1,-1-2 0,8-22 0,43-179 722,-34 112-776,16-65-92,-76 332-503,-23 85 638,-49 39 258,92-249-328,-154 304 635,139-287-546,-100 187 1254,112-219-563,9-16-367,8-4-438,0 0 0,-1-1 0,1 1 0,0-1 0,0 1 0,0 0 0,-1-1 0,1 1 0,0 0 0,0-1 0,0 1 0,0-1 0,0 1 0,0 0 0,0-1 0,0 1 0,0-1-1,0 1 1,0-1 0,0 1 0,0 0 0,0-1 0,0 1 0,0-1 0,1 0 0,1-7 2,0 0 0,1 0 0,0 0 0,0 0 0,1 1 0,0 0 0,7-11 0,41-47-33,-42 53 68,188-231 23,-74 89-78,-64 80 397,78-124 0,-106 143-707,-43 84 279,3-6 60,-3 8-45,1 0-1,1 1 0,2 0 1,1 0-1,1 0 0,2 1 1,2-1-1,2 43 0,0-68 55,-1-1-1,1 0 1,1 1 0,-1-1-1,1 0 1,3 7-1,-5-12-30,1 0-1,-1 0 1,1 0-1,0 0 1,-1 0 0,1 0-1,0 0 1,0 0-1,-1 0 1,1-1-1,0 1 1,0 0-1,0-1 1,0 1 0,0 0-1,0-1 1,2 1-1,-2-1 0,0 0-1,1 0 0,-1 0 1,0 0-1,1 0 0,-1 0 1,0 0-1,1 0 0,-1-1 1,1 1-1,-1-1 0,0 1 1,0-1-1,1 1 1,-1-1-1,0 0 0,0 0 1,2-1-1,18-15 164,-1-2 1,0 0-1,17-23 0,-14 16-65,67-66 102,-44 47-140,50-64 1,-75 83-34,-2-1 0,27-51 0,-41 67-95,-4 8 26,-1 0-1,1 1 1,0-1-1,1 1 1,-1 0-1,0-1 1,1 1 0,-1 0-1,1-1 1,-1 1-1,5-3 1,-6 5 25,0 0 0,0 0 0,0 0 0,0 0 0,0 0 0,1 0 0,-1-1 0,0 1 0,0 0 0,0 0 0,0 0 0,0 0 0,0 0 0,1 0 0,-1 0 0,0 0 0,0 0 0,0 0 0,0 0 0,0 0 0,1 0 0,-1 0 0,0 0 0,0 1 0,0-1 0,0 0 0,0 0 0,0 0 0,1 0 0,-1 0 0,0 0 0,0 0 0,0 0 0,0 0 0,0 0 0,0 1 0,0-1 0,0 0 0,1 0 0,1 9-130,-1 16 1,-1-16 102,4 42-30,-3 0 1,-2 0 0,-13 95-1,-7-34 23,16-95 176,0 1 0,0-1 0,-2 0 0,-10 20 0,15-35-96,1 1 1,-1-1 0,1 1-1,-1-1 1,0 0-1,0 0 1,0 0 0,-3 2-1,4-3-21,0 0-1,-1-1 0,1 1 0,0 0 1,-1-1-1,1 1 0,-1-1 1,1 0-1,-1 1 0,1-1 1,-1 0-1,1 0 0,-1 0 0,1 0 1,-1 0-1,1 0 0,-1-1 1,-1 1-1,-2-2-5,0 0 0,0 0 0,1 0 0,-1 0 0,1-1 0,-1 0 0,1 0 0,0 0 0,0 0 0,0-1 0,1 0 0,-1 1 0,1-1 0,0-1 0,0 1 0,0 0 0,-2-6 0,-4-9-33,0-1 1,-10-34 0,15 42 50,-2-7-59,-7-23-122,13 41 137,0 0 0,0 0 0,-1 1 0,1-1 0,0 0 0,0 0-1,0 0 1,0 0 0,0 1 0,0-1 0,0 0 0,0 0 0,0 0 0,0 0-1,1 1 1,-1-1 0,0 0 0,1 0 0,-1 0 0,0 1 0,1-1 0,-1 0-1,1 0 1,-1 1 0,1-1 0,-1 1 0,1-1 0,0 0 0,-1 1 0,1-1 0,0 1-1,-1-1 1,1 1 0,0 0 0,0-1 0,-1 1 0,1 0 0,0-1 0,0 1-1,0 0 1,0 0 0,-1 0 0,3 0 0,3 0-18,0 0 0,0 0 0,0 1 1,0 0-1,6 2 0,-6-2 54,57 15-261,27 4 133,-83-19 129,0 0 1,0-1-1,0 0 1,0 0-1,0-1 1,0 0-1,0 0 1,0 0-1,0-1 1,0 0-1,0-1 1,-1 0-1,11-5 1,-9 2 20,0 1 0,0-1-1,0-1 1,-1 1 0,0-1 0,-1 0 0,1-1 0,-1 0 0,6-11 0,9-17 2,-1 0 0,-3-2 0,15-40 0,-32 77-53,1-4-50,1 0 0,0-1 0,0 1-1,1 0 1,5-7 0,-8 12 50,0-1 1,0 1-1,0 0 0,0 0 1,0 0-1,0 0 1,0-1-1,1 1 0,-1 0 1,0 0-1,0 0 1,0 0-1,0 0 0,0 0 1,1 0-1,-1 0 1,0-1-1,0 1 0,0 0 1,1 0-1,-1 0 0,0 0 1,0 0-1,0 0 1,0 0-1,1 0 0,-1 0 1,0 0-1,0 0 1,0 0-1,1 0 0,-1 0 1,0 0-1,0 1 1,1-1-1,5 7-119,3 13-57,-7-17 145,7 22-12,-1 0-1,-1 1 0,-1-1 1,-1 1-1,2 43 0,-10 132 325,3-198-236,0 1 1,0 0-1,-1 0 0,1-1 0,-1 1 0,0 0 1,0-1-1,0 1 0,0 0 0,-1-1 0,1 0 0,-1 1 1,0-1-1,-3 4 0,5-7-27,-1 1 1,1-1-1,-1 1 0,0-1 1,1 0-1,-1 1 0,0-1 1,1 0-1,-1 1 0,0-1 1,0 0-1,1 0 0,-1 0 0,0 0 1,0 0-1,1 0 0,-1 0 1,0 0-1,0 0 0,1 0 1,-1 0-1,0 0 0,0-1 1,1 1-1,-1 0 0,0 0 1,1-1-1,-1 1 0,0 0 1,1-1-1,-1 1 0,0-1 1,1 1-1,-1-1 0,1 1 1,-2-2-1,-19-23 193,21 25-206,-7-12 23,0-1 0,1 0 1,0-1-1,1 1 0,-7-28 1,-5-17-175,2 11-137,22 52-366,-1 1 593,0 0 0,13 9 0,0-5 62,33 14 1,-43-21 27,0 0-1,0-1 0,1 0 1,-1 0-1,1-1 1,11 0-1,-4-2 33,0 0-1,0-1 1,0-1 0,0-1-1,0 0 1,24-11-1,-6 0-8,60-36 0,-78 40-1,-1 0-1,0-2 1,-1 0-1,0 0 0,20-25 1,-12 8-92,-1 0 1,18-34 0,-31 46-171,-7 15-96,-3 12 50,-1-1 200,-8 109 22,7-63-32,2-37 118,0 1-1,1-1 0,1 0 0,1 1 1,1-1-1,8 31 0,-3-29 112,-7-18-146,-1-1 0,0 1 0,0 0 0,1-1 0,-1 1 0,1-1 0,-1 1 1,1-1-1,-1 1 0,1-1 0,-1 1 0,1-1 0,-1 1 0,1-1 1,-1 0-1,1 1 0,0-1 0,-1 0 0,1 0 0,-1 1 0,1-1 0,0 0 1,-1 0-1,1 0 0,0 0 0,0 0 0,-1 0 0,1 0 0,0 0 0,0 0 1,10-6 64,-1 0 0,0 0 1,0-1-1,0 0 0,-1-1 1,15-17-1,0 2-48,68-48 183,-46 37-149,-35 26-71,-7 6-38,-1-1 0,1 0 0,0 0 0,-1 0 0,5-6 0,-6 5-237,-6 6 115,-6 8 42,7-4 125,0 0 0,0 1 0,1-1 0,0 0 0,0 1 0,1-1 0,-1 1 0,1 0 0,1 0 0,-1-1 0,1 1 0,1 0 0,-1 0 0,1-1 0,0 1 0,1 0 0,-1-1 0,1 1 1,1-1-1,-1 0 0,1 0 0,0 0 0,0 0 0,1 0 0,0 0 0,0-1 0,0 0 0,1 0 0,0 0 0,0 0 0,0-1 0,0 0 0,1 0 0,11 6 0,-12-7 16,0-1-1,-1-1 1,1 1 0,1 0-1,-1-1 1,0 0 0,0 0-1,0-1 1,1 0-1,-1 1 1,0-2 0,0 1-1,1-1 1,-1 1-1,0-2 1,0 1 0,0 0-1,0-1 1,0 0 0,0 0-1,0 0 1,5-5-1,-2 2-1,-1 0 1,0 0-1,-1-1 0,1 1 0,-1-2 0,0 1 0,-1-1 0,0 0 0,0 0 1,0 0-1,-1-1 0,6-13 0,-9 18-10,0 0 0,0 0 0,0 0 0,0 0 0,-1 0 0,1 0 0,-1 0 0,0 0 0,0-1 0,0 1 0,0 0 0,-1 0 0,1 0 0,-1 0 0,0 0 0,-1-5 0,0 4-13,0 1 0,-1-1 1,1 1-1,0 0 1,-1 0-1,0 0 0,0 0 1,0 0-1,0 0 1,0 1-1,-5-4 0,-3 1-23,0-1 0,0 1 0,0 1 0,0 0 0,-1 1 0,0 0 0,-22-3 0,-41 2 82,75 4-53,0 0-1,0 0 1,0 0 0,0 0-1,0 0 1,0 0 0,0 0-1,0 0 1,0 0-1,0 0 1,0 0 0,0 0-1,0 0 1,0 0 0,0 0-1,0-1 1,0 1 0,0 0-1,0 0 1,0 0 0,0 0-1,0 0 1,0 0 0,0 0-1,0 0 1,0 0 0,0 0-1,0 0 1,0 0 0,0 0-1,0 0 1,0 0 0,0 0-1,0 0 1,0 0 0,10-4-59,16-3-35,211-34-56,-227 40 124,-1 0-1,0 1 1,0 0-1,0 0 0,0 1 1,11 3-1,-15-3 7,0 0 0,0 1 0,0 0 0,0 0 0,0 0-1,-1 1 1,1-1 0,-1 1 0,0 0 0,1 0 0,-1 1-1,4 4 1,-6-6 21,-1 1 0,1-1 0,-1 1-1,0-1 1,0 1 0,0-1 0,0 1-1,0 0 1,-1 0 0,1 0 0,-1-1-1,0 1 1,1 4 0,-5 39 139,3-43-136,-5 37 268,6-40-263,0 0-1,0 0 1,0 0 0,0 0-1,0 0 1,0 0 0,1 1 0,-1-1-1,0 0 1,0 0 0,0 0-1,0 0 1,0 0 0,0 0-1,0 0 1,0 0 0,0 0 0,0 0-1,0 0 1,1 0 0,-1 0-1,0 0 1,0 0 0,0 0-1,0 0 1,0 0 0,0 0 0,0 0-1,0 0 1,1 0 0,-1 0-1,0 0 1,0 0 0,0 0 0,0 0-1,0 0 1,0 0 0,0 0-1,0 0 1,0 0 0,0 0-1,1 0 1,-1 0 0,0-1 0,0 1-1,0 0 1,0 0 0,0 0-1,0 0 1,9-7 151,13-11-99,-8 5-108,2 0-1,0 1 1,0 1 0,1 1 0,0 0-1,30-12 1,-44 21 29,1 0-1,0 0 0,1 0 0,-1 0 1,0 0-1,0 1 0,0 0 1,0 0-1,0 0 0,1 0 0,-1 1 1,0-1-1,0 1 0,0 0 1,0 1-1,0-1 0,0 0 1,-1 1-1,5 2 0,3 4 39,-1-1 1,0 2-1,0-1 0,14 17 0,-15-14 67,1-2 0,0 1 0,18 12 0,-23-19-53,0 0-1,1-1 1,-1 1-1,1-1 1,-1 0 0,1-1-1,0 0 1,9 2 0,-11-3-427,0 0 1,1 0 0,-1 0 0,0-1 0,6 0 0,-7 0-279,-1 0 0,1 0 0,-1 0-1,1 0 1,-1 0 0,0 0-1,1 0 1,-1-1 0,2-1 0,-1-4-4935,0 1 1804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19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3 8320,'-98'-3'3744,"75"15"-3232,14-12 960,9 3-896,-4-3 288,8 0-992,5 5 64,4-5-896,2 0 512,-2 3-3872,6 6 2368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20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86 8736,'-53'-40'3936,"48"35"-3424,5 1 512,5-1-672,3-1-160,11-3-96,12-2 32,4 6-64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33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289 202 2720,'-2'-3'6143,"1"3"-6046,-4 9 2383,-11 26-2611,8-16 1232,-88 163 2596,24-48-2226,52-89-986,-24 77-1,31-81-2,4-21 154,6-17 9,6-13-236,19-49-203,3 1 0,47-80-1,0 2-203,-2-29-78,-22 51-61,-3 7-61,-44 104 144,1 1 1,-1 0-1,0 0 0,1 0 0,-1 0 0,1 0 0,0 0 0,3-3 0,-4 6 36,-1 0 0,1 0 1,-1-1-1,1 1 0,-1 0 0,0 0 0,1 0 0,-1-1 0,0 1 1,0 0-1,1 0 0,-1 0 0,0 1 0,0 0-15,3 8 11,0 4 20,1 1 1,1 23 0,18 163 255,-16-152-82,2-2 1,24 68-1,-26-90-47,21 52 67,-22-53-155,19 80 560,-21-85-372,-2-15-137,-1 0 0,0 1 0,0-1 1,-1 1-1,1-1 0,-1 1 0,0-1 1,-1 7-1,-9-30 152,-8-51-10213,10 47 6725,3 2 1163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33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6 6048,'-8'3'980,"7"-1"440,14-2 1548,-2 0-1910,79-3 4066,34 0-3096,-38 1-1324,-20-1-437,-29 9-1473,-33-6 22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34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142 12 3904,'1'-1'200,"0"-1"-1,0 1 1,0 0 0,1 0 0,-1 0-1,0 0 1,1 1 0,-1-1 0,3-1 0,-3 2-17,-1 0 0,1 0 0,-1 0 0,0 0 0,1 0 0,-1 0 1,1 0-1,-1 0 0,1 0 0,-1 0 0,1 0 0,-1 0 0,1 0 1,-1 0-1,0 1 0,1-1 0,-1 0 0,1 0 0,-1 0 0,0 1 1,1-1-1,-1 0 0,1 1 0,0 1 229,0 0-1,1 0 1,-1 1-1,-1-1 1,1 0-1,0 0 1,-1 1-1,1-1 1,-1 1-1,1-1 1,-1 0-1,0 1 1,-1 3-1,1 5-119,-2 1 0,0-1 0,0 0 0,-5 12 0,0 5 104,-71 234 1878,34-126-1177,33-102-819,4-14 10,-5 21 1,11-35-241,0-1 0,0 1-1,0-1 1,1 1 0,0-1 0,0 1-1,1-1 1,2 11 0,-3-14-28,1 0 0,0 1 1,0-1-1,0 0 0,0 0 0,0 0 1,0-1-1,0 1 0,1 0 0,-1 0 1,1-1-1,-1 1 0,1-1 0,0 1 1,2 1-1,-1-1 18,1-1 0,0 1 0,-1 0 0,1-1 0,0 0 0,0 0 0,7 2 0,4-2 77,0-1 1,0 0-1,23-3 1,-29 2-75,10 0-161,7-1-119,0-1-1,0-1 1,0-1-1,31-11 0,-56 16-66,0 0 1,0 0-1,-1-1 0,1 1 0,0 0 0,0-1 0,0 1 0,-1-1 1,1 1-1,0-1 0,-1 0 0,1 1 0,-1-1 0,1 1 0,0-1 1,-1 0-1,1 0 0,-1 1 0,0-1 0,1 0 0,-1 0 0,0 1 1,1-1-1,-1 0 0,0 0 0,0 0 0,0 0 0,1 0 0,-1 1 1,0-1-1,0 0 0,-1 0 0,1 0 0,0 0 0,0 0 0,0 0 1,0 1-1,-1-1 0,0-1 0,1-6-2579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34.7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28 6656,'-1'-1'177,"-8"-4"1715,9 6-1867,0-1 0,0 0 0,0 0 0,1 0 0,-1 0 0,0 0 0,0 0 0,0 0 0,0 0 0,0 0 0,0 0 0,0 1 0,0-1 0,0 0 0,0 0 0,0 0 0,0 0 0,0 0 0,0 0 0,0 0 0,0 0 0,0 1 0,0-1 0,0 0 0,0 0 0,0 0 0,0 0 0,0 0 1,0 0-1,0 0 0,0 1 0,0-1 0,0 0 0,0 0 0,0 0 0,0 0 0,0 0 0,0 0 0,0 0 0,0 0 0,-1 0 0,1 0 0,0 1 0,0-1 0,0 0 0,0 0 0,0 0 0,0 0 0,0 0 0,0 0 0,0 0 0,-1 0 0,1 0 0,0 0 0,0 0 0,0 0 0,0 0 0,0 0 0,0 0 0,0 0 0,-1 0 0,1 0 0,0 0 0,0 0 0,0 0 0,0 0 0,0 0 0,0 0 161,1 1 0,-1-1 0,1 1-1,-1-1 1,1 1 0,-1-1 0,1 1 0,-1-1-1,1 0 1,0 0 0,-1 1 0,1-1 0,0 0-1,-1 0 1,1 1 0,0-1 0,-1 0-1,1 0 1,0 0 0,0 0 0,18 0 1357,-16 0-897,27-1 962,38-8 0,9 0-968,10 2-294,-38 3 132,98 2-1,-134 3-1732,0 0 0,19 6 0,-9 3-1166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8:0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24 10464,'-35'-9'3872,"25"9"-3008,2-3-224,13 0-1632,3-2 416,5 5-64,0 0 416,11 0-928,-6-4 672,-1 4-3264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37.4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0 985 2976,'2'2'196,"-1"0"0,0 0 0,1-1 0,0 1 0,-1-1 0,1 0 0,0 1 0,0-1 0,-1 0 0,1 0 0,0 0 0,0 0 0,0 0 0,1-1 0,-1 1 0,0-1 0,0 1 0,0-1 0,0 0 0,0 0 0,1 1 0,-1-2 0,4 1 0,2-3 425,-1 0 1,1-1-1,-1 0 1,0 0-1,-1 0 1,13-11-1,35-37 976,-41 38-1304,90-98 574,-5-4 1,132-205-1,-217 302-693,-1-1 1,-1 1-1,0-2 0,-2 0 0,8-25 0,-16 45-162,-1-1 0,0 1 0,0 0 0,1-1 0,-1 1 0,0-1 0,0 1 0,0 0-1,-1-3 1,1 3-20,0 1 0,0 0 0,0-1 0,-1 1 0,1 0 0,0-1 0,0 1 0,0 0 0,0 0 0,-1-1 0,1 1 0,0 0 0,0 0 0,-1-1 0,1 1 0,0 0 0,-1 0 0,1 0 0,0-1 0,0 1 0,-1 0 0,1 0 0,0 0 0,-1 0 0,0 0 0,0 0-11,-1 0 0,0 0 0,1 1 0,-1-1 0,0 0 0,1 1 0,-1 0 1,0-1-1,1 1 0,-1 0 0,1 0 0,0 0 0,-1 0 0,-1 1 0,-5 5 0,1 0 0,-1 0 0,1 1 0,0 0 0,-7 11 0,8-10 5,-19 27 64,1 1-1,-28 62 0,-24 84 582,67-158-386,1 0 1,-7 34 0,13-52-166,1 0 0,0 0 1,1 1-1,0-1 0,0 1 1,0-1-1,1 0 0,0 1 0,0-1 1,1 0-1,0 0 0,0 0 1,4 8-1,-4-12-28,-1 0 0,1-1 1,0 1-1,0 0 0,0-1 0,0 0 0,1 1 1,-1-1-1,1 0 0,-1 0 0,1 0 0,0 0 1,0-1-1,4 3 0,-2-3 35,0 1 0,-1-1 0,1 0 0,0 0 0,0-1 0,0 1 1,0-1-1,9-1 0,0-1 87,0-1 1,0-1-1,-1 0 0,1 0 1,21-12-1,-23 10-118,0-1 0,-1 0 0,0-1 1,0-1-1,-1 1 0,0-2 0,13-15 0,-5 2-19,0-1 0,17-33 0,64-126 57,8-14-140,32-58 457,-131 236-644,-7 15 49,-6 11 30,-22 43-21,3-7 204,-29 71 0,-56 252 382,95-309-113,-2-2 1,-2 0 0,-48 98-1,54-124 433,12-29-724,0 1-1,0-1 1,0 0 0,0 0-1,0 0 1,0 0 0,0 0-1,0 0 1,0 0 0,0 0 0,0 0-1,-1 0 1,1 0 0,0 0-1,0 1 1,0-1 0,0 0-1,0 0 1,0 0 0,0 0-1,0 0 1,0 0 0,0 0-1,0 0 1,0 0 0,0 0 0,0 0-1,0 0 1,0 0 0,-1 0-1,1 0 1,0 0 0,0 0-1,0 0 1,0 0 0,0 0-1,0 0 1,0 0 0,0 0 0,0 0-1,0 0 1,0 0 0,-1 0-1,1 0 1,0 0 0,0 0-1,0 0 1,0 0 0,0 0-1,0 0 1,0 0 0,0 0 0,0 0-1,0 0 1,0 0 0,-2-6 205,3-8 38,4 5-182,0 0 1,1 0-1,0 0 0,10-10 1,-1 0-144,9-12 29,-12 13-19,1 1 1,1 0 0,1 1 0,0 1-1,26-21 1,-40 35 51,0 0 0,0 0-1,0 1 1,0-1 0,0 0 0,0 1 0,1-1 0,-1 1 0,0-1 0,0 1-1,0-1 1,1 1 0,-1 0 0,0 0 0,0-1 0,1 1 0,-1 0 0,0 0-1,0 0 1,1 1 0,-1-1 0,0 0 0,0 0 0,1 1 0,-1-1 0,0 0-1,0 1 1,0 0 0,0-1 0,0 1 0,0-1 0,0 1 0,0 0 0,0 0-1,0 0 1,0 0 0,0 0 0,0 0 0,0 0 0,-1 0 0,1 0-1,0 0 1,-1 0 0,1 0 0,-1 0 0,0 0 0,1 1 0,-1-1 0,0 0-1,1 0 1,-1 3 0,1 8 13,0-1-1,0 1 1,-2 0-1,1 0 1,-4 15-1,2-14 25,1-1 0,0 1 0,1-1 0,2 22 1,-2-33 1,0 0 1,0 0-1,1 0 1,-1 0-1,0 0 1,1 0-1,-1 0 1,1 0 0,-1-1-1,1 1 1,-1 0-1,1 0 1,-1 0-1,1-1 1,0 1-1,-1 0 1,1-1 0,0 1-1,0-1 1,0 1-1,-1-1 1,1 1-1,0-1 1,0 1-1,0-1 1,0 0 0,0 1-1,0-1 1,0 0-1,0 0 1,0 0-1,0 0 1,0 0-1,0 0 1,0 0 0,0 0-1,0 0 1,0 0-1,-1-1 1,1 1-1,0 0 1,1-1-1,5-2 72,0 1-1,0-1 1,0-1-1,7-4 0,-12 7-40,155-102 359,-155 102-461,0-1 1,1 0 0,-1 1-1,1 0 1,-1-1 0,1 1-1,0 0 1,-1 1 0,6-2-1,-7 2 28,0 0 0,-1 0-1,1 0 1,0 0-1,0 0 1,0 0 0,0 0-1,0 0 1,-1 1-1,1-1 1,0 0 0,0 0-1,0 1 1,-1-1 0,1 1-1,0-1 1,0 1-1,-1-1 1,1 1 0,0-1-1,-1 1 1,1 0-1,-1-1 1,1 1 0,-1 0-1,1-1 1,-1 1 0,1 0-1,-1 0 1,0 0-1,0-1 1,1 1 0,-1 1-1,8 35-32,5 13 103,-12-46-32,1 0 1,0 0 0,0 0-1,0 0 1,0 0-1,1 0 1,0-1 0,-1 1-1,5 3 1,-5-6 14,-1 0 1,1 0-1,-1 0 1,1 0 0,0 0-1,-1-1 1,1 1-1,0-1 1,0 1-1,-1-1 1,1 0-1,0 1 1,0-1-1,0 0 1,-1 0-1,1 0 1,0 0-1,0-1 1,0 1-1,-1 0 1,1-1 0,0 0-1,-1 1 1,1-1-1,0 0 1,-1 0-1,3-1 1,2-2 46,0 1 0,0-1 0,-1-1 1,1 1-1,-1-1 0,5-6 0,6-10-44,-1-1 0,-2-1-1,20-40 1,15-26-354,-38 77 113,-10 12 197,1 0 0,-1 0-1,0 0 1,1 0 0,-1 0 0,0 0 0,1 0-1,-1 0 1,0 0 0,1 1 0,-1-1-1,0 0 1,1 0 0,-1 0 0,0 0 0,1 0-1,-1 1 1,0-1 0,0 0 0,1 0-1,-1 0 1,0 1 0,0-1 0,1 0 0,-1 0-1,0 1 1,0-1 0,0 0 0,1 1-1,-1-1 1,0 0 0,0 1 0,0-1 0,0 0-1,0 1 1,0-1 0,0 0 0,0 1-1,0-1 1,0 0 0,0 1 0,2 3-21,-2 1 0,1-1 0,0 1 0,-1-1 0,0 1 1,0-1-1,-1 7 0,-7 35-33,5-30 58,-3 8 86,-2-1 1,0 1-1,-21 40 0,14-32 70,2-10 30,13-21-174,-1-1 1,1 1 0,0-1 0,0 1-1,-1-1 1,1 1 0,0-1-1,-1 0 1,1 1 0,0-1-1,-1 0 1,1 1 0,-1-1 0,1 0-1,-1 0 1,1 1 0,0-1-1,-1 0 1,1 0 0,-1 0 0,1 1-1,-1-1 1,1 0 0,-1 0-1,1 0 1,-1 0 0,1 0 0,-1 0-1,1 0 1,-1 0 0,1 0-1,-1 0 1,1-1 0,-1 1-1,1 0 1,-1 0 0,1 0 0,-1-1-1,1 1 1,-1 0 0,1 0-1,-1-1 1,1 0 1,-1 0 0,1 0 0,0 1 0,0-1 0,-1 0 0,1 0 0,0 0 0,0 0 0,0 0 0,0 1 1,0-1-1,0 0 0,0 0 0,0 0 0,0 0 0,1 0 0,-1 0 0,0 1 0,1-1 0,-1 0 0,0 0 0,1 0 0,0-1 0,10-14-1,-7 11-34,0 1-1,1 0 0,0 0 0,0 0 0,6-3 1,4-3-23,15-8-81,0 1 0,62-25 0,-49 23-3088,-1 0-3604,-23 10 3933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37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40 4800,'-28'-23'2176,"6"18"-1888,17 2 2112,0-1-1312,2-1-1152,3 10 32,-5-5-64,10 0 32,-10 0-3456,5 7 1920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38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37 260 5632,'-37'-40'2560,"51"28"-2208,9-1 1120,8 6-864,32-17 1824,9 4-1408,49-12 384,0 7-832,24-6-129,-10 11-287,12-4 320,-12 13-256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40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171 786 3136,'-15'-3'1029,"24"-6"5137,24-11-4039,-16 9-1553,0 0 0,0-1 0,-1-1 0,27-30 0,49-69 364,-57 68-810,-20 29-319,-14 15 184,-1-1 1,0 1 0,1 0-1,-1 0 1,0 0 0,1-1-1,-1 1 1,0 0-1,1 0 1,-1 0 0,0 0-1,1 0 1,-1 0 0,1 0-1,-1 0 1,0 0 0,1 0-1,-1 0 1,0 0 0,1 0-1,-1 0 1,1 0 0,-1 0-1,0 0 1,1 0-1,-1 1 1,0-1 0,1 0-1,-1 0 1,0 0 0,1 1-1,-1-1 1,0 0 0,0 0-1,1 1 1,-1-1 0,0 0-1,0 1 1,1-1 0,-1 0-1,0 1 1,0-1-1,0 0 1,0 1 0,1-1-1,-1 0 1,0 1 0,0-1-1,0 1 1,0-1 0,0 0-1,0 1 1,0-1 0,0 0-1,0 1 1,0-1 0,0 1-1,-1 9 89,1 0 0,-1 0 0,-1 0 1,1 0-1,-2 0 0,1 0 0,-2 0 0,-4 11 0,1-2 38,-42 109 1071,-6-2 0,-87 145 0,-29-16 1454,158-242-1727,13-12-902,0-1-1,0 0 1,0 0 0,0 0 0,0 0 0,0 0 0,-1 0 0,1 0 0,0 0 0,0 0 0,0 1 0,0-1 0,0 0 0,0 0 0,0 0-1,0 0 1,-1 0 0,1 0 0,0 0 0,0 0 0,0 0 0,0 0 0,0 0 0,0 0 0,0 0 0,-1 0 0,1 0 0,0 0-1,0 0 1,0 0 0,0 0 0,0 0 0,0 0 0,0 0 0,-1 0 0,1 0 0,0 0 0,0 0 0,0 0 0,0-1 0,0 1 0,0 0-1,0 0 1,0 0 0,-1 0 0,1 0 0,0 0 0,0 0 0,0-9 342,6-19-115,8-18-232,2 1 1,3 1-1,1 1 1,2 1-1,40-59 1,-1 18-52,107-116 0,-87 108-56,45-47-362,-116 128 376,1 0 0,0 1 0,15-10 1,-23 17 72,1-1 0,-1 1 0,1 1 0,0-1 0,-1 1 0,1-1 0,0 1 1,0 0-1,0 0 0,0 1 0,0-1 0,0 1 0,0 0 0,0 0 0,6 1 0,-8-1 5,0 1 0,-1-1-1,1 1 1,-1 0 0,1-1-1,-1 1 1,1 0 0,-1 0-1,0 0 1,1 0 0,-1 0-1,0 0 1,0 1 0,0-1-1,0 0 1,0 0 0,0 1-1,0-1 1,0 1 0,-1-1-1,1 1 1,0-1 0,-1 1-1,1 0 1,-1-1 0,0 1-1,1 2 1,-1 1-8,1 1 0,-1-1-1,0 0 1,-1 1 0,1-1 0,-1 0 0,-1 7 0,-3 0 49,-1-1-1,1 1 1,-2-1 0,0 0 0,0 0 0,-16 18 0,19-24-18,-12 15 64,-2-1-1,0-1 1,-1 0 0,0-1-1,-44 27 1,60-41-55,0-1 1,0 0-1,0 1 1,0-1-1,1 1 1,-1 0-1,1-1 0,-3 5 1,5-7-27,0 1 0,0-1 0,0 0 0,0 0 0,0 0 0,0 0 0,0 0 1,0 0-1,0 1 0,0-1 0,0 0 0,0 0 0,0 0 0,0 0 0,0 0 0,0 0 0,0 1 0,0-1 0,0 0 0,0 0 1,0 0-1,1 0 0,-1 0 0,0 0 0,0 0 0,0 0 0,0 1 0,0-1 0,0 0 0,0 0 0,0 0 0,1 0 0,-1 0 1,0 0-1,0 0 0,0 0 0,0 0 0,0 0 0,0 0 0,1 0 0,-1 0 0,0 0 0,0 0 0,0 0 0,0 0 0,0 0 1,0 0-1,1 0 0,-1 0 0,0 0 0,0 0 0,0 0 0,0 0 0,0 0 0,0 0 0,0-1 0,1 1 0,8-2 38,304-101 67,-291 97-121,25-8-6,89-39 0,-114 41-31,8-3 122,-1 1-1,33-9 0,-47 14-73,-14 8-54,-5 5-43,-9 10 44,0 0 0,-1-1 1,-1-1-1,0-1 0,-18 11 0,10-6-54,-29 24 1,50-38 115,1-1 0,-1 0 1,1 1-1,0-1 1,-1 1-1,1 0 1,0-1-1,0 1 0,0 0 1,0 0-1,0 0 1,1 0-1,-1 0 0,0 0 1,0 2-1,1-3 9,1 0-1,-1 0 0,0 0 1,0 0-1,0 0 0,1 0 1,-1 0-1,1 0 0,-1 0 1,0 0-1,1-1 0,-1 1 1,1 0-1,0 0 0,-1 0 1,1-1-1,0 1 0,-1 0 1,1-1-1,0 1 0,0-1 1,0 1-1,0-1 0,-1 1 1,1-1-1,0 1 1,0-1-1,0 0 0,0 0 1,0 1-1,0-1 0,1 0 1,5 1 27,0 0 0,0-1 0,0 0 1,0 0-1,0-1 0,0 0 0,0 0 1,0 0-1,0-1 0,0 0 0,6-3 0,6-3 113,-1-1 0,27-17-1,-37 21-128,-1 0 0,0-1 0,0 0-1,0 0 1,-1-1 0,0 0 0,-1 0-1,1 0 1,5-12 0,-8 15-23,-1-1 0,0 0-1,0 0 1,0 0 0,0 0 0,-1 0 0,0 0 0,0 0 0,0-1 0,-1 1-1,0 0 1,0 0 0,0-1 0,-1 1 0,1 0 0,-1-1 0,-2-5 0,2 9-10,1 1 0,-1 0 1,1-1-1,-1 1 1,1 0-1,-1 0 1,0 0-1,1-1 0,-1 1 1,0 0-1,0 0 1,0 0-1,0 0 1,0 0-1,0 0 0,0 1 1,-1-1-1,1 0 1,0 0-1,0 1 1,0-1-1,-1 1 1,1-1-1,0 1 0,-1 0 1,1-1-1,-1 1 1,1 0-1,0 0 1,-1 0-1,1 0 0,-1 0 1,1 0-1,0 0 1,-1 1-1,1-1 1,-2 1-1,-1 0-29,1 1-1,0-1 1,0 1 0,0-1-1,0 1 1,1 0 0,-1 0-1,0 0 1,1 1 0,0-1-1,-1 0 1,1 1 0,0 0-1,-3 4 1,2 0-9,1-5 14,1 0 0,-1 1-1,1-1 1,0 1 0,0-1 0,0 1 0,1-1 0,-2 5 0,2-5 22,1-1 1,-1 1-1,0 0 0,1-1 0,-1 1 1,1-1-1,-1 1 0,1-1 0,0 0 1,0 1-1,-1-1 0,1 0 1,0 1-1,0-1 0,0 0 0,1 0 1,-1 0-1,2 2 0,-1-2 27,1 1 0,0 0 0,0-1 0,0 1 0,0-1 0,0 0-1,0 0 1,0 0 0,0 0 0,0-1 0,1 1 0,-1-1 0,0 0 0,0 0-1,0 0 1,5-1 0,6-1 116,0 0-1,20-6 0,16-10 36,-1-1 0,88-50 0,25-28 151,-151 87-307,-9 8-39,-1 1 0,1-1-1,0 1 1,0-1 0,-1 1-1,1 0 1,3-2 0,-10 40-529,-9 10 570,-37 88 1,4-15 70,46-118-33,0 1 1,0 0-1,1 0 0,-1 0 0,1-1 1,0 1-1,0 0 0,0 5 0,0-7-20,0 0-1,1 0 1,-1-1-1,0 1 1,1 0-1,-1 0 1,0 0-1,1-1 1,-1 1-1,1 0 1,-1-1-1,1 1 1,-1 0-1,1-1 1,-1 1-1,1-1 1,0 1-1,-1-1 1,1 1-1,0-1 1,0 1-1,-1-1 1,1 1-1,0-1 1,0 0-1,0 0 1,-1 0-1,1 1 1,0-1-1,0 0 1,0 0-1,0 0 1,1 0-1,5-1 50,0 1 0,0-1 0,-1 0 0,1-1 0,0 0 0,9-3 0,39-22-9,-28 13-91,111-60-200,-137 74 211,26-14-273,-26 14 273,-1 0 0,1 0 0,-1 0 0,0-1 0,1 1 0,-1 0 0,1 0 0,-1 0 0,1 0 0,-1 0 0,1 0 0,-1-1 0,1 1 0,-1 1 0,1-1 0,-1 0 0,1 0 0,-1 0 0,1 0-1,-1 0 1,1 0 0,-1 0 0,1 1 0,-1-1 0,1 0 0,-1 0 0,0 1 0,1-1 0,-1 0 0,1 1 0,-1-1 0,0 0 0,1 1 0,-1-1 0,0 0 0,0 1 0,1-1 0,-1 1 0,0-1 0,0 1 0,0-1 0,1 1 0,-1-1 0,0 1 0,0-1 0,0 0 0,0 1 0,0-1 0,0 1 0,0 0-1,-1 8-13,0-1-1,-1 1 0,0 0 0,0-1 0,-1 0 0,0 0 0,-1 0 0,-7 14 0,5-11 249,1 0 1,-5 15 0,9-21 397,5-7-358,5-4-157,54-34 42,-43 26-171,34-17 0,-46 27-33,-1 1 0,1 0-1,0 0 1,0 1 0,0 0-1,1 0 1,-1 1-1,13 0 1,-19 1 31,-1 0 0,1 0 0,0 0 0,0 1 0,0-1-1,0 1 1,-1-1 0,1 1 0,0 0 0,0-1 0,-1 1 0,1 0 0,0 0-1,-1 0 1,2 2 0,1 1-15,0 0 1,-1 0-1,6 8 0,-7-9 35,0 1-1,0-1 1,1 0 0,-1 0 0,1 0 0,-1-1-1,1 1 1,0-1 0,0 1 0,0-1-1,5 2 1,-2-1 51,0-1 0,-1-1 1,1 1-1,0-1 0,-1 0 0,1 0 0,0-1 0,0 1 0,0-2 0,0 1 1,0 0-1,0-1 0,-1 0 0,10-3 0,2-1 28,0 0 0,-1-1 0,31-16 0,-37 17-50,0-2 0,-1 1-1,0-1 1,-1 0-1,1-1 1,-1 1 0,12-17-1,15-29 21,41-87 0,112-193 267,-116 208-1302,-109 187 417,26-38 507,0 1-1,-14 51 1,-6 60-52,26-110 100,-25 142 37,25-124 143,1 82 0,4-106 35,2 1 0,4 20-1,-5-35-283,1 0 0,-1 0 0,1-1 0,0 1 0,1-1-1,-1 1 1,1-1 0,0 0 0,0 0 0,1 0-1,6 7 1,-9-11-218,0 0 1,0 0-1,1 0 0,-1 0 0,0 0 1,1 0-1,-1-1 0,0 1 0,1 0 1,-1-1-1,1 1 0,-1-1 0,1 1 1,0-1-1,-1 0 0,3 0 0,-3 0-9,0 0 0,0 0 0,0 0-1,-1 0 1,1-1 0,0 1 0,0 0 0,0-1 0,0 1-1,0-1 1,-1 1 0,1-1 0,0 1 0,0-1-1,-1 0 1,1 1 0,0-1 0,-1 0 0,1 0-1,-1 1 1,1-1 0,-1 0 0,1 0 0,-1 0-1,1-1 1,4-7-2547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40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1084 533 8064,'-15'-24'2592,"15"24"-2556,-1 0 1,1-1-1,0 1 1,0 0 0,0 0-1,0 0 1,-1-1-1,1 1 1,0 0-1,0 0 1,0-1 0,0 1-1,0 0 1,0-1-1,-1 1 1,1 0-1,0 0 1,0-1 0,0 1-1,0 0 1,0-1-1,0 1 1,0 0-1,0 0 1,0-1-1,1 1 1,-1-1 0,1-4 107,0 1 389,0 1 0,0-1 1,0 1-1,1-1 0,-1 1 1,1 0-1,0 0 0,0 0 0,0 0 1,0 0-1,0 0 0,1 0 1,-1 1-1,4-4 0,1 2-317,0-1 0,0 1 0,0 0 1,0 1-1,12-4 0,44-11-156,-43 12 29,181-39 524,-114 28-4698,-52 12 484,-12 6-2670,-8 1 1962</inkml:trace>
  <inkml:trace contextRef="#ctx0" brushRef="#br0" timeOffset="1">36 32 4800,'-35'-31'2176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41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25 421 2912,'-1'0'198,"-1"1"-1,1-1 1,0 0-1,0 1 1,0 0 0,-1-1-1,1 1 1,0 0-1,0-1 1,0 1 0,0 0-1,0 0 1,0 0 0,0 0-1,0 0 1,0 0-1,1 0 1,-1 0 0,0 0-1,1 1 1,-1-1 0,1 0-1,-1 0 1,1 1-1,0-1 1,-1 0 0,1 1-1,0-1 1,0 0 0,0 1-1,0-1 1,0 0-1,0 1 1,0-1 0,1 2-1,-1 3 1819,0-5-1827,1-1 0,-1 0 0,1 0 0,-1 0-1,1 0 1,-1 1 0,1-1 0,0 0 0,-1 0-1,1 0 1,-1 0 0,1 0 0,-1 0 0,1-1-1,-1 1 1,1 0 0,-1 0 0,1 0 0,-1 0 0,1-1-1,-1 1 1,1 0 0,-1 0 0,1-1 0,-1 1-1,1-1 1,18-8 1060,20-12-968,-2-2 0,0-2 0,-1-1 0,-1-2 0,-2-1 1,40-45-1,-50 44-287,-1 0 1,-1-2 0,26-54-1,-42 76-20,-3 4-3,1 1 0,-1 0-1,1 0 1,1 0-1,3-5 1,-1 6-494,-4 9 278,-4 14 104,2-17 106,-18 96-21,-7 50 1194,24-140-970,0 0-1,1 1 1,0-1-1,1 0 1,0 1-1,0-1 1,1 0-1,0 0 1,5 15-1,-6-21-114,-1-1 0,1 0 0,-1 0 0,1 0 0,-1 0-1,1 0 1,0 0 0,0 0 0,-1 0 0,1 0 0,0-1 0,0 1 0,0 0 0,0 0 0,0-1 0,0 1 0,0 0-1,0-1 1,0 1 0,3 0 0,-2-1 18,0 0 0,0 0 0,0 0 0,0 0-1,0 0 1,1 0 0,-1 0 0,0-1 0,0 1 0,0-1 0,2 0-1,3-2 43,0-1 1,0 1-1,-1-1 0,1 0 0,10-10 0,49-50 230,-28 25-425,23-25-78,-59 62 144,0 0 1,0 0-1,0 1 0,0-1 0,0 1 0,4-2 0,-6 3 12,0-1-1,1 1 1,-1 0-1,0 0 1,1 0 0,-1 0-1,0 0 1,1 0-1,-1 0 1,0 0-1,1 0 1,-1 0-1,0 0 1,1 0-1,-1 0 1,0 0-1,1 0 1,-1 0-1,0 0 1,1 0-1,-1 0 1,0 1-1,1-1 0,-1 0 0,0 1-1,0-1 1,1 1 0,-1-1-1,0 1 1,0-1 0,0 0-1,0 1 1,0-1 0,0 1 0,0-1-1,0 1 1,0-1 0,0 1-1,0-1 1,0 1 0,0-1-1,0 1 1,0-1 0,0 1 0,-4 9 21,1 1 0,-2-1 1,1 0-1,-9 11 1,2 0 61,0-3 0,8-15-33,1 1 0,-1 0-1,1 0 1,0 0-1,0 0 1,0 0-1,1 0 1,-2 6 0,3-10-11,1 0 0,-1 1 0,0-1 1,1 0-1,-1 0 0,0 1 0,1-1 1,-1 0-1,0 0 0,1 0 0,-1 1 1,1-1-1,-1 0 0,0 0 0,1 0 1,-1 0-1,1 0 0,-1 0 0,0 0 1,1 0-1,-1 0 0,1 0 0,-1 0 1,1 0-1,0 0 0,5-3 67,0 1 0,0-1-1,0 1 1,0-2 0,-1 1 0,7-5-1,8-5 6,23-12-8,-20 10-179,0 2-1,1 0 1,1 2-1,32-11 1,-54 21 49,1 0 1,-1 0-1,1 1 1,-1-1-1,0 1 1,1 0-1,-1 0 1,1 0-1,-1 1 1,1-1 0,-1 1-1,0 0 1,1-1-1,-1 2 1,0-1-1,0 0 1,4 3-1,-3-1 30,1 0 0,-1 1 0,0-1 0,0 1 0,-1 0 0,1 1 0,-1-1 0,0 0 0,5 10 0,14 24 27,-11-19 149,0 0 0,-1 0-1,11 32 1,-20-47-386,-1 0 0,1 0 0,-1 1-1,0-1 1,0 9 0,-1-3-3214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42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9 3328,'-18'-9'1696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43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1186 3904,'-11'3'1414,"16"-4"1216,20-6 1363,-7-1-3479,0 0 1,-1-1-1,0-1 0,-1-1 1,0 0-1,-1-1 0,0-1 1,20-22-1,140-170 466,24-28-344,-22 27-380,-176 205-282,0 0 0,-1 0-1,1 0 1,0 0 0,-1 0 0,1 0-1,0 0 1,-1 0 0,1 0 0,-1 0-1,0-1 1,1 0 0,-1 2 16,0 0 1,0-1-1,0 1 1,0 0 0,-1 0-1,1 0 1,0 0-1,0 0 1,0 0-1,0 0 1,0 0 0,0 0-1,0 0 1,0 0-1,-1 0 1,1-1-1,0 1 1,0 0 0,0 0-1,0 0 1,0 0-1,0 0 1,-1 0-1,1 0 1,0 0 0,0 0-1,0 0 1,0 0-1,0 0 1,0 1-1,0-1 1,-1 0 0,1 0-1,0 0 1,0 0-1,0 0 1,0 0-1,0 0 1,0 0 0,0 0-1,-1 0 1,-12 9-278,2 1 273,-1 0 0,1 0 1,1 2-1,-12 13 0,-15 29 384,1 0-1,3 2 1,2 2 0,3 1 0,-32 100-1,56-146-123,0 0 0,-2 20 0,6-28-151,0-1 1,0 1-1,0 0 0,0-1 1,1 1-1,0-1 0,0 1 1,0-1-1,0 1 1,4 6-1,-4-8-28,1-1-1,-1 0 1,1 0-1,0 0 1,-1 0-1,1 0 1,0 0 0,0 0-1,0-1 1,1 1-1,-1-1 1,0 1-1,0-1 1,1 0 0,-1 0-1,1 0 1,-1 0-1,1-1 1,-1 1-1,1-1 1,0 1-1,-1-1 1,1 0 0,0 0-1,4 0 1,5-1 127,0-1 1,0 0 0,0-1-1,13-4 1,-12 2-163,0 0 0,-1-1 0,1 0-1,-1-1 1,0-1 0,-1 0 0,0 0 0,0-1 0,12-13 0,3-7-9,-1-1 1,21-34-1,110-146 54,-108 148-47,115-168 89,-121 168-115,95-152-244,-124 192 124,14-23-238,-64 122-558,-54 61 911,-17 30 114,1 66 420,17 12 280,54-145-580,0 0 1255,36-99-1037,5-7-235,8-13-24,38-62 138,-11 16-391,52-64 0,-90 125 2,1 1 0,-1-1 0,0 1 0,1 0 1,5-4-1,-8 6 42,1-1-1,-1 1 1,1 0 0,-1 0-1,1-1 1,-1 1 0,1 0-1,-1 0 1,1 0 0,-1-1-1,1 1 1,0 0 0,-1 0-1,1 0 1,-1 0 0,1 0-1,0 0 1,-1 0 0,1 0 0,-1 1-1,1-1 1,0 0 0,-1 0-1,1 0 1,-1 1 0,1-1-1,-1 0 1,1 1 0,-1-1-1,1 0 1,-1 1 0,1-1-1,-1 0 1,0 1 0,1-1-1,-1 1 1,0-1 0,1 1 0,-1 0-1,3 6-37,-1 1-1,0-1 1,0 1 0,-1 0-1,0-1 1,-1 1-1,1 0 1,-2 10 0,1-6 36,-1 1 22,2 1 1,0-1-1,1 1 1,0-1 0,5 16-1,-6-24 34,1 1 0,0-1 0,1 0 0,-1-1 0,1 1 0,0 0 0,0-1 0,0 0 0,1 1 0,0-1 0,0-1 0,0 1 0,0 0 0,0-1 0,10 5 0,-2-2 122,0-2 0,0 0 0,0 0 0,0-2 0,1 1 0,0-1 0,-1-1 0,1 0 0,23-2-1,-27 0-129,-1 0 0,0-1 0,0 1 0,0-2 0,0 1 0,0-1 0,0 0 0,-1-1 0,1 0 0,-1 0 0,0 0 0,0-1 0,-1 0 0,1 0 0,-1-1 0,0 0 0,-1 0 0,10-13 0,-6 5 11,0 0 1,-1-1-1,0 0 0,-2 0 0,1 0 0,-2-1 0,0 0 0,4-23 0,-8 31-78,0 0-1,0 1 0,-1-1 0,0 0 0,0 0 0,-2-13 0,2 20 29,0 0-1,-1 1 0,1-1 0,0 0 0,0 0 0,0 0 0,-1 0 0,1 0 0,0 0 1,-1 1-1,1-1 0,-1 0 0,1 0 0,-1 1 0,1-1 0,-1 0 0,1 0 0,-1 1 1,0-1-1,1 1 0,-1-1 0,0 1 0,0-1 0,0 1 0,1-1 0,-1 1 0,0 0 0,0-1 1,0 1-1,0 0 0,0 0 0,1-1 0,-1 1 0,0 0 0,0 0 0,0 0 0,0 0 1,0 0-1,0 1 0,0-1 0,0 0 0,1 0 0,-1 0 0,0 1 0,0-1 0,0 1 1,-1 0-1,-3 2-13,-1 0 0,1 0 0,0 1 0,0 0 0,-7 6 0,-2 6-102,0 0-1,1 1 1,-18 30 0,29-44 119,-2 5 0,-1-1 0,2 1-1,-1-1 1,1 1 0,0 0 0,0 1 0,1-1 0,0 0 0,1 1 0,-1 16-1,2-19 48,0 0-1,1 0 1,0 0-1,0 0 1,1 0-1,-1 0 0,1-1 1,1 1-1,-1 0 1,1-1-1,0 0 1,0 1-1,0-1 1,1 0-1,0-1 0,6 6 1,-5-5 10,0 0-1,0 0 1,1-1 0,0 0 0,0 0-1,0 0 1,1-1 0,-1 0 0,1 0-1,0-1 1,-1 0 0,1 0-1,0 0 1,10 0 0,-7-1-1143,0-1 0,-1 0-1,15-3 1,7-1-1483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43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24 9056,'-3'-3'4096,"21"14"-3552,3-8 2431,11 2-1727,39-10 512,6 5-1088,27-8-192,-1 5-288,19-14 352,-11 11-288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48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278 301 4736,'-14'-17'1530,"14"16"-1407,-1 1 0,1-1 0,0 1 0,-1-1 0,1 1 0,0 0 0,-1-1 0,1 1 0,-1-1 0,1 1 0,-1-1 0,1 1 0,-1 0 0,1 0 0,-1-1 0,1 1 0,-1 0 0,1 0 0,-1-1 0,1 1 0,-1 0 0,0 0 0,1 0 0,-1 0 0,1 0 0,-1 0 0,0 0 0,1 0 0,-1 0 0,1 0 0,-2 1 0,-2 10 4876,-3 25-3140,3-18-1010,-42 180 3412,41-173-4035,-35 145 932,24-115-652,-23 57-1,29-86-324,4-10-2,0 0 1,-2-1-1,1 0 0,-19 26 0,14-31 97,6-10-189,5 0-84,1 0 1,0-1-1,-1 1 0,1-1 0,0 1 1,-1-1-1,1 1 0,0-1 0,0 1 0,-1-1 1,1 1-1,0-1 0,0 1 0,0-1 1,0 1-1,0-1 0,0 0 0,0-11-62,1 0-1,0 1 1,4-18-1,-4 24 58,6-39 26,27-125 219,42-64-227,22-1-43,-93 223 49,12-29 160,2 1 0,2 1 1,1 0-1,29-35 1,-48 70-148,-1 0 1,1 0-1,-1 1 1,1-1 0,0 1-1,0-1 1,1 1-1,5-3 1,-7 4-16,-1 1 0,1-1 0,-1 1 0,1-1-1,-1 1 1,1 0 0,-1 0 0,1 0 0,-1 0 0,1 0 0,-1 0 0,1 0-1,-1 0 1,1 1 0,-1-1 0,1 0 0,-1 1 0,1 0 0,-1-1 0,0 1-1,1 0 1,-1-1 0,0 1 0,0 0 0,2 2 0,0 0-6,0 0 0,0 0 1,-1 1-1,1 0 0,-1-1 1,1 1-1,-1 0 0,-1 0 1,1 0-1,-1 0 0,1 1 1,0 4-1,1 5 63,-1 1-1,0 18 1,-1-15-11,-2-1 0,0 1 0,-1-1 0,-1 0 0,0 0 0,-1 0 0,-1 0 0,-1 0 0,-1-1 1,0 0-1,0 0 0,-2-1 0,0 0 0,-1-1 0,0 0 0,-1 0 0,-23 21 0,29-30-85,1-1 1,-1 0-1,-1-1 0,1 1 1,0-1-1,-1 0 0,0 0 1,0-1-1,0 0 0,0 0 1,0 0-1,0 0 0,-7 0 1,87-4 268,0-2 1,122-24 0,-166 21-222,0-2 0,-1-1 1,1-1-1,-2-2 0,0 0 1,-1-2-1,32-23 0,-50 31 8,0 0 0,0 0 0,-1-1-1,0 0 1,-1-1 0,0 1 0,0-1-1,-1-1 1,10-19 0,-11 17 7,0 0 1,-1-1-1,-1 0 1,0 0-1,0 0 1,-1 0-1,-1 0 1,-1-15-1,0 16-59,0 3-82,0 7 38,0 4 1,8 10-35,-5-8 117,2 4-26,-1 0 0,0 1-1,-1-1 1,1 1 0,-2-1 0,1 1 0,1 11 0,5 65-90,-9-77 62,1 43 59,-1-30 9,3 38-1,-2-54 1,0 1 0,0-1 0,1 0 0,-1 1 0,1-1 0,0 0 0,1 0 0,-1 0 0,1 0 0,0 0 0,6 6 0,-6-8-12,0-1 0,0 1-1,0-1 1,0 0 0,0 0 0,1 0 0,-1 0 0,1-1-1,0 1 1,-1-1 0,1 0 0,0 0 0,0 0-1,0-1 1,7 1 0,4-1 27,-1 0-1,28-5 1,-12-1-29,0 0 0,0-2 0,-1-1 0,-1-2 0,1 0 0,-2-2 0,0-1 0,0-2 0,29-22 0,-31 20 22,9-8-2,-33 26-43,-1-1 0,1 1 0,-1-1-1,0 1 1,1-1 0,-1 1 0,1-1 0,-1 1-1,1-1 1,-1 1 0,1 0 0,0-1-1,-1 1 1,1 0 0,-1 0 0,1-1-1,0 1 1,-1 0 0,2 0 0,-2 4 9,0-4-9,0 0-1,-17 24-16,2-1-56,1 1 0,-20 50-1,30-64 97,0 1 0,1 0-1,1 0 1,0 0-1,0 0 1,1 0-1,0 0 1,1 0 0,1 0-1,2 16 1,-2-21 6,0-1-1,1 0 1,0 0 0,0 0 0,1 0 0,-1 0 0,1 0 0,0-1-1,4 5 1,-7-8-26,1-1 0,-1 0 0,0 1 0,1-1 0,-1 0 0,1 1 0,-1-1 0,1 0 0,-1 0 0,1 0 0,-1 1 0,1-1 0,-1 0 0,1 0 0,-1 0 0,1 0 0,-1 0 0,1 0 0,-1 0 0,1 0 0,-1 0 0,1 0 0,-1 0 0,1 0 0,-1 0 0,1-1 0,-1 1 0,1 0 0,-1 0 0,1-1 0,-1 1 0,0 0 0,1 0 0,-1-1 0,1 1 0,0-1 0,10-15 68,-9 12-52,5-9-14,0 0 0,-1-1-1,-1 0 1,5-20-1,-5 18-43,-1 3 16,-1 1 1,-1-1 0,0 0-1,-1 0 1,0-18 0,-1 23 14,-1 1 1,0-1 0,0 1 0,0-1-1,-1 1 1,0 0 0,-1 0-1,0 0 1,0 0 0,-5-9-1,-7-1-30,15 17 32,0-1-1,-1 1 0,1-1 0,0 1 1,-1 0-1,1-1 0,0 1 1,-1 0-1,1-1 0,-1 1 1,1 0-1,-1 0 0,1-1 1,-1 1-1,1 0 0,-1 0 1,1 0-1,-1 0 0,1 0 1,-1-1-1,1 1 0,-1 0 1,1 0-1,-1 0 0,1 0 0,-1 1 1,1-1-1,-1 0 0,1 0 1,-2 0-1,2 1-6,0-1 1,0 0-1,0 1 1,0-1-1,0 1 1,0-1-1,0 0 1,0 1-1,0-1 1,1 0-1,-1 1 0,0-1 1,0 0-1,0 1 1,0-1-1,0 0 1,1 1-1,-1-1 1,0 0-1,0 1 1,0-1-1,1 0 0,-1 1 1,0-1-1,1 0 1,-1 0-1,0 0 1,0 1-1,1-1 1,-1 0-1,0 0 1,1 0-1,0 1 0,16 9 68,-15-9-60,7 3 26,0-1 0,0 0 0,0 0 0,0-1 0,0 0 0,1-1 0,-1 0 0,1 0 1,13-1-1,90-12 122,-104 11-131,46-9 51,-1-2 0,65-24 0,-90 26-56,-1 0 0,0-2 0,35-21 0,-45 26 130,-7 3-73,-9 3-86,-2 1 20,0 0 0,0 0 0,0 0 0,0 0 0,0 0 0,0 1 0,0-1 0,0 0 0,0 0 0,0 0 0,0 0 0,0 0 0,0 0 0,0 0-1,0 0 1,0 0 0,0 0 0,0 0 0,0 0 0,0 0 0,0 0 0,0 0 0,0 0 0,0 0 0,0 0 0,0 0 0,0 0 0,0 0 0,1 1 0,-6 4 48,-21 33-12,13-21-35,1 0 1,1 0-1,1 2 1,-15 34-1,22-45 0,0 0 0,1 1 0,0-1 0,-1 13 0,3-17 0,0-1 0,1 1 0,-1-1 0,1 1 0,-1-1 0,1 1 0,0-1 0,1 0 0,-1 1 0,0-1 0,1 0 0,0 0 0,0 0 0,2 3 0,-2-2 0,1-1 0,0 0 0,0 1 0,0-1 0,0 0 0,0 0 0,1-1 0,-1 1 0,1-1 0,0 1 0,-1-1 0,1 0 0,0-1 0,0 1 0,1-1 0,-1 1 0,0-1 0,0-1 0,1 1 0,-1-1 0,0 1 0,1-1 0,-1 0 0,1-1 0,-1 1 0,0-1 0,1 0 0,-1 0 0,0 0 0,0-1 0,6-2 0,19-7 0,-18 7 0,-1 0 0,16-9 0,-11 1 0,-13 10 0,-1 1 0,1 0 0,0-1 0,0 1 0,-1 0 0,1 0 0,0 0 0,0 0 0,0 0 0,3-1 0,16-6 11,-1-2 1,-1-1-1,0 0 0,20-15 1,-30 19-12,-1 0 0,0-1 0,0 1 1,0-2-1,-1 1 0,0-1 0,-1 0 0,0 0 0,0-1 0,4-12 1,-8 18-4,-1-1-1,1 0 1,-1 0 0,0 0 0,-1 0 0,1 0 0,-1 0 0,-1-8-1,1 12 4,0 0-1,0 0 0,0 0 1,0-1-1,0 1 0,-1 0 1,1 0-1,0 0 0,-1 0 1,1 0-1,-1 0 0,1 0 0,-1 1 1,1-1-1,-1 0 0,0 0 1,0 0-1,1 0 0,-1 1 1,0-1-1,0 0 0,0 1 1,0-1-1,1 1 0,-1-1 0,0 1 1,0-1-1,0 1 0,0-1 1,0 1-1,-1 0 0,1 0 1,0 0-1,0-1 0,0 1 1,0 0-1,0 0 0,0 1 0,0-1 1,0 0-1,0 0 0,0 0 1,-2 1-1,-1 1 8,0 0 0,-1 0-1,1 0 1,0 0 0,0 1 0,1-1 0,-1 1 0,1 0-1,-5 4 1,0 2 4,0 0 0,-9 13 0,12-15-18,0 1 0,0 1 0,1-1-1,0 1 1,1 0 0,-1 0 0,2 0-1,-1 0 1,1 0 0,1 1 0,0-1-1,0 1 1,1 9 0,0-15 9,1-1 1,0 1-1,0-1 1,0 0-1,0 1 1,1-1-1,-1 0 1,1 0-1,0 0 1,0 0-1,0 0 1,0 0-1,1-1 1,-1 1-1,1-1 1,-1 1-1,1-1 1,0 0-1,0 0 1,0 0-1,6 2 1,-3-1-8,0-1 1,1 0-1,-1 0 1,1 0-1,-1-1 1,1 0-1,0 0 1,0 0-1,0-1 1,9-1-1,2-2 4,1-1 0,-1 0 0,0-1 0,33-15 0,-36 13 1,-1-1 0,0-1 0,-1 0 0,0 0 0,0-1 0,-1-1 0,0 0 0,14-18 0,-3-1 0,-2 0 0,28-52 0,-42 69 0,3-7 0,19-25 0,-18 35 0,-11 10 0,1 0 0,-1 0 0,0 0 0,0 0 0,0 0 0,1 0 0,-1 0 0,0 0 0,0 0 0,0 0 0,1 0 0,-1 0 0,0 0 0,0 0 0,0 1 0,0-1 0,1 0 0,-1 0 0,0 0 0,0 0 0,0 1 0,0-1 0,0 0 0,0 0 0,1 0 0,-1 0 0,0 1 0,0-1 0,0 0 0,0 0 0,0 0 0,0 1 0,0-1 0,0 0 0,0 0 0,0 0 0,0 1 0,0-1 0,0 0 0,0 0 0,0 0 0,0 1 0,0-1 0,2 34 0,0 1 0,-3-1 0,-1 0 0,-1 0 0,-2 0 0,-1 0 0,-2-1 0,-12 35 0,20-68 0,-4 9 0,1 0 0,-8 12 0,10-19 0,0 0 0,-1 0 0,0 1 0,1-1 0,-1 0 0,0-1 0,0 1 0,0 0 0,0 0 0,-1-1 0,1 1 0,0-1 0,-4 2 0,5-3 0,-1 0 0,0 1 0,0-1 0,1 0 0,-1 0 0,0 0 0,0 0 0,1-1 0,-1 1 0,0 0 0,0-1 0,1 1 0,-1-1 0,0 0 0,1 1 0,-1-1 0,1 0 0,-1 0 0,-1-1 0,-2-2 0,0 0 0,1 0 0,-1 0 0,-3-5 0,0-6-85,8 15 82,0 0 1,0 0 0,0-1 0,0 1-1,0 0 1,0 0 0,0 0 0,1 0-1,-1-1 1,0 1 0,0 0 0,0 0-1,0 0 1,0 0 0,1 0 0,-1 0-1,0-1 1,0 1 0,0 0 0,0 0-1,1 0 1,-1 0 0,0 0 0,0 0-1,0 0 1,1 0 0,-1 0 0,0 0-1,0 0 1,0 0 0,1 0 0,-1 0-1,0 0 1,0 0 0,1 0 0,9 2-64,-8-2 63,15 1 45,0 0 0,1-1-1,-1-1 1,25-4-1,-24 2-34,0-2-1,-1 0 1,0 0-1,24-12 0,59-38-96,-78 40 87,-1 0-1,-1-1 1,0-1 0,-1-1 0,22-28 0,74-110 91,-36 44-72,-79 112-16,0-1 0,0 1 0,0 0 0,0-1 0,0 1 0,1 0 0,-1-1 0,0 1 0,0 0 0,0-1 0,1 1 0,-1 0 0,0 0 0,1-1 0,-1 1 0,0 0 0,0 0 0,1 0 0,-1-1 0,0 1 0,1 0 0,-1 0 0,0 0 0,1 0 0,-1 0 0,0 0 0,1 0 0,-1 0 0,0 0 0,1-1 0,-1 2 0,0-1 0,2 0 0,-2 1 0,1 0 0,-1 0 0,0 0 0,1 0 0,-1 0 0,0 1 0,0-1 0,0 0 0,0 0 0,0 0 0,0 3 0,-1 13 0,0 0 0,-2 1 0,0-1 0,-7 21 0,-26 68 0,35-104 0,-6 16 0,0 1 0,-2-2 0,0 1 0,-1-1 0,-1-1 0,0 0 0,-1 0 0,-1-1 0,-19 18 0,27-30 0,1 1 0,-1 0 0,1-1 0,-1 0 0,0 0 0,0-1 0,-11 4 0,13-5 0,1 0 0,-1-1 0,1 0 0,-1 1 0,1-1 0,-1 0 0,0 0 0,1-1 0,-1 1 0,1 0 0,-1-1 0,1 0 0,-1 1 0,1-1 0,-1 0 0,1 0 0,0-1 0,-1 1 0,-1-2 0,3 3 0,1 0 0,-1-1 0,1 1 0,-1 0 0,0-1 0,1 1 0,-1-1 0,1 1 0,0 0 0,-1-1 0,1 1 0,-1-1 0,1 1 0,0-1 0,-1 1 0,1-1 0,0 0 0,0 1 0,-1-1 0,1 1 0,0-1 0,0 0 0,0 0 0,2-1 0,-1 1 0,1 0 0,0 1 0,0-1 0,-1 1 0,1-1 0,0 1 0,0 0 0,-1 0 0,5 0 0,-1-1 0,142 0 97,-100 2-1210,0-2-1,57-7 1,-91 5-1538,0 2 0,1-1-1,-1 2 1,0 0 0,1 0-1,19 4 1,11 7-2810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8:0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8896,'5'-3'3296,"5"10"-2560,12-2-224,-4-2 1504,19 2-1216,21-2 1087,26-3-1087,11 0 64,-10 0-512,-4 0-224,-9-3-64,-13-5-288,0 3 128,-10 1-2784,-9-4 1601,-8 0-4577,-1-7 3296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50.0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569 0 6560,'-1'1'289,"-1"0"0,1 0 0,-1 0 0,1 0 0,-1 0 0,1 0 0,0 1 0,0-1 0,-1 0 0,1 1 0,0-1 0,0 1 0,0-1 1,1 1-1,-1-1 0,-1 4 0,-10 33 3612,7-20-2631,-6 14 897,-30 53 1,16-35-1197,-168 359 2588,158-333-3176,-1 8 233,-28 102 0,22-26 50,-22 170 1,55-264-565,2 1 1,3 0 0,6 77-1,1-95-47,8 86 234,-8-121-300,0 0 0,0-1 0,1 1 0,1-1 0,0 0 0,1 0 0,11 17 0,-14-24 23,1-1-1,1-1 1,-1 1-1,0-1 1,1 1-1,0-1 1,0 0-1,1-1 1,-1 0-1,8 4 1,5 1 45,38 11-1,8-3-23,81 11 0,64-5 35,-103-15 33,313 29-197,-105-7 254,-191-18-124,188-3-266,-245-8 219,-65 0 61,5-4-274,7-5 150,-9 5-5,-4 3-96,-5-2 177,-11-23 253,14 22-229,0 1 1,0-1-1,0 0 0,-1 1 0,0-1 1,0 1-1,0-1 0,0 1 1,-5-3-1,-69-39 386,57 35-405,-34-12-1,27 12 3,-94-33 79,114 41-261,4 0 17,5 2 83,12 0 179,54-3 278,123 11 1,68 26 139,-239-31-481,25 3 90,49 9 116,-77-12-63,-1 1 0,0 1 0,25 11 0,-40-15-155,1 0-1,-1 0 0,1 0 0,-1 0 0,1 0 1,-1 0-1,0 0 0,0 0 0,1 0 1,-1 1-1,1 1 0,-2-3-23,0 1-1,1 0 1,-1-1 0,0 1-1,0 0 1,0-1 0,0 1-1,1 0 1,-1 0-1,0-1 1,0 1 0,-1 0-1,1-1 1,0 1 0,0 0-1,0-1 1,0 1 0,-1 0-1,1-1 1,0 1 0,0 0-1,-1-1 1,1 1 0,-1 0-1,1-1 1,0 1-1,-1-1 1,1 1 0,-1-1-1,1 1 1,-1-1 0,0 0-1,1 1 1,-2 0 0,-130 82-31,60-40 36,-12 13-325,33-17-2709,13-10-4128,24-17 3888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55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398 545 2240,'8'-6'717,"0"0"4648,-9 5-5234,1 1-1,0 0 0,0-1 1,0 1-1,0 0 1,0 0-1,-1-1 0,1 1 1,0 0-1,0 0 1,0-1-1,-1 1 1,1 0-1,0 0 0,-1 0 1,1 0-1,0-1 1,0 1-1,-1 0 1,1 0-1,0 0 0,-1 0 1,1 0-1,0 0 1,0 0-1,-1 0 1,1 0-1,0 0 0,-1 0 1,1 0-1,-1 0 1,-7-1 233,-1 1 0,1 0 1,-1 0-1,1 1 1,0 0-1,-1 0 0,1 1 1,-15 5-1,-65 29 1153,71-29-1076,4-1-309,0 1 0,0 0 0,1 1 0,0 0 0,0 0 0,1 2 0,0-1 0,0 1 0,1 1 0,1 0 0,0 1 0,0-1 0,1 2 0,1-1 0,0 1 0,0 0 0,2 0 0,-1 1 0,-3 18 0,7-24-88,-3 13 182,-3 38 0,7-53-173,1 0 0,0 0 1,1 1-1,-1-1 0,1 0 1,0 0-1,1 0 0,-1 0 1,1-1-1,1 1 0,3 7 1,-5-11-36,0-1 0,0 1 0,0-1 0,0 1 0,0-1 0,0 0 0,1 0 0,-1 1 0,1-1 0,-1 0 0,1 0 1,-1 0-1,1-1 0,0 1 0,-1 0 0,1 0 0,0-1 0,0 1 0,-1-1 0,1 0 0,0 0 0,0 1 0,0-1 0,0 0 1,-1 0-1,1-1 0,0 1 0,0 0 0,0-1 0,-1 1 0,1-1 0,0 1 0,0-1 0,-1 0 0,3-1 0,4-3 28,1-1-1,0 0 0,-1-1 1,-1 1-1,9-10 0,32-40 19,-11 8-32,35-60 0,-49 67 73,-2-1 0,28-79 0,-33 72-86,-3 0 0,-3-1 1,-1 0-1,3-70 0,-10 97 33,-1-1-1,-1 1 1,-1-1-1,-1 1 1,-7-31-1,9 52-59,-1 0 1,1 1-1,-1-1 0,1 0 0,-1 1 0,0-1 1,1 1-1,-1-1 0,0 1 0,0-1 1,0 1-1,0 0 0,-1-1 0,1 1 0,0 0 1,-1 0-1,1 0 0,0 0 0,-1 0 0,1 0 1,-1 0-1,0 0 0,1 1 0,-1-1 0,-1 0 1,1 1 7,0 0 1,1 0-1,-1 1 1,0-1 0,0 0-1,1 1 1,-1-1-1,1 1 1,-1 0-1,0-1 1,1 1 0,-1 0-1,1 0 1,-1 0-1,1 0 1,0 0 0,-1 0-1,1 1 1,0-1-1,0 0 1,0 1 0,0-1-1,0 1 1,0-1-1,0 1 1,0 2 0,-7 12 190,1 1 0,1 0 0,1 0 0,-6 32 1,-5 79 521,12-73-388,3-1 1,2 1-1,3 0 0,19 96 1,-22-147-311,35 143 508,-27-115-308,2 0 0,21 42 1,-30-69-158,1 0 1,0-1 0,0 1-1,0-1 1,0 0 0,5 5-1,-6-7-30,0-1-1,-1 0 0,1 1 1,0-1-1,0 0 0,1 0 1,-1 0-1,0 0 0,0 0 1,0 0-1,1-1 0,-1 1 1,0-1-1,1 0 0,3 1 0,-5-1-15,1-1 0,0 1 0,-1 0 0,1-1 0,-1 1-1,1 0 1,-1-1 0,1 0 0,-1 1 0,1-1 0,-1 0-1,0 0 1,1 0 0,-1 0 0,0 0 0,0 0-1,0 0 1,0 0 0,2-3 0,1-2 15,1-1 0,5-14 0,-5 10-9,81-203-13,-77 188-52,-7 20 43,-1 5-7,-1-1-1,0 1 1,1 0 0,-1 0-1,1-1 1,-1 1-1,1 0 1,-1 0 0,1 0-1,0 0 1,1-2 0,-1 4 1,0 0 0,-1 0 0,1 0 0,0 0 0,-1 0 0,1 0 0,-1 0 0,1 0 1,-1 0-1,1 0 0,-1 0 0,0 0 0,1 0 0,-1 0 0,0 2 0,5 20-11,-1-1 0,1 24 1,-2-20 129,9 41 1,-10-59-65,0 0 1,1-1 0,0 1-1,0-1 1,1 0 0,0 0-1,0 0 1,1 0 0,8 9-1,-11-14-22,-1-1-1,1 1 1,0 0-1,0-1 0,0 0 1,0 1-1,0-1 0,0 0 1,0 0-1,0 0 0,0 0 1,0 0-1,1 0 0,-1-1 1,0 1-1,1-1 1,-1 0-1,0 0 0,1 1 1,-1-1-1,1-1 0,-1 1 1,0 0-1,1-1 0,2 0 1,4-3 28,0 0 0,0 0 1,-1-1-1,1 0 0,-1-1 0,0 0 0,10-10 1,47-53 103,-57 60-155,36-43-28,78-83-3,-110 124 13,-8 7-18,0 1 0,0-1-1,-1 0 1,1 0 0,-1-1 0,6-8-1,-9 13 35,0 0 0,0 0 1,0 0-1,0 0 0,0 0 0,0 0 0,1 0 0,-1 0 0,0 0 0,0 0 0,0 0 0,0 0 0,0 0 0,0 0 0,0 0 0,1 0 0,-1 0 0,0 0 0,0 0 0,0 0 0,0 0 0,0 0 0,0 0 0,0 0 0,1 0 0,-1 0 0,0 0 0,0 0 0,0 0 0,0 1 1,0-1-1,0 0 0,0 0 0,0 0 0,0 0 0,0 0 0,0 0 0,0 0 0,0 0 0,1 0 0,-1 1 0,0-1 0,0 0 0,0 0 0,0 0 0,0 0 0,0 0 0,0 0 0,0 1 0,0-1 0,0 0 0,0 0 0,3 8-112,-2-1 95,-1 0 1,1 1-1,-1-1 1,-1 0-1,1 1 1,-3 8-1,0 16 69,2-5-13,-2 0 0,-1 0 1,-1 0-1,-10 31 0,8-35 79,0-1 52,-16 34-1,20-50-146,0 0 1,0-1-1,-1 1 0,0-1 0,0 0 0,0 0 0,0 0 0,-1 0 0,0-1 0,-8 6 0,12-9-23,0-1 0,-1 1 0,1 0 0,0 0 0,-1-1-1,1 1 1,-1-1 0,1 1 0,-1-1 0,1 0 0,-1 1 0,1-1 0,-1 0 0,1 0 0,-1 0-1,0 0 1,1 0 0,-1-1 0,1 1 0,-2-1 0,1 0-7,0 0-1,0 0 1,0 0-1,1 0 1,-1 0 0,0-1-1,1 1 1,-1-1-1,1 1 1,0-1-1,-1 0 1,-1-3 0,0-1-43,0-1 1,0 1 0,0-1 0,1 1 0,0-1-1,1 0 1,-1-7 0,1 9 9,1-1 0,0 1 0,0 0 0,0 0 0,1 0 0,-1 0 0,1 0 1,1 0-1,-1 1 0,1-1 0,3-8 0,-3 10 25,0 0 0,0-1 0,1 1 0,-1 0 0,1 1 0,-1-1 1,1 0-1,0 1 0,0-1 0,0 1 0,1 0 0,-1 0 0,0 0 1,1 1-1,5-3 0,63-14-43,-53 14 87,-1-1 0,1 0 0,-1-1 0,29-14-1,-23 4 79,0-1 0,-1-1-1,-1 0 1,37-41-1,-43 40-71,-1-1 1,0 0-1,-2-2 0,0 1 1,-2-1-1,0-1 0,13-40 1,-4-6 59,14-94 0,-27 122-93,-1 1 0,-1-45 0,-5 79 3,0-1-1,-1 1 0,-1-9 0,2 14-1,0 1-1,-1-1 1,1 1 0,0-1 0,0 1-1,0-1 1,0 1 0,-1-1 0,1 1-1,0 0 1,0-1 0,-1 1 0,1-1-1,0 1 1,-1 0 0,1-1 0,0 1 0,-1 0-1,1-1 1,0 1 0,-1 0 0,1 0-1,-1-1 1,0 1-4,0 1 0,0-1 1,1 0-1,-1 0 0,0 1 0,0-1 1,1 1-1,-1-1 0,0 1 0,1-1 0,-1 1 1,1-1-1,-1 1 0,1-1 0,-1 1 0,1 0 1,-1-1-1,1 1 0,-1 0 0,1 0 0,-5 8 3,0 0-1,1 1 0,0-1 0,1 0 0,-4 18 0,-8 42 49,4-1 0,2 2 0,2 92 0,7-130 47,1 0 1,2 0-1,2 0 1,0 0-1,2-1 1,2 0-1,1-1 0,16 37 1,-23-60-66,1 0 0,0-1 0,0 1 0,0-1 1,10 11-1,-12-16-20,0 1 0,0 0 0,0-1 0,0 1 1,1-1-1,-1 0 0,0 0 0,1 0 0,-1 0 0,1 0 0,-1 0 1,1 0-1,-1-1 0,1 0 0,0 1 0,-1-1 0,1 0 0,0 0 1,3-1-1,2 0 1,0-1-1,0 0 1,0-1 0,-1 1 0,1-2 0,-1 1 0,0-1 0,9-5-1,7-7 52,21-20-1,-22 18-4,73-68-202,-77 69 114,0 2 31,-20 18-14,0 0 0,0 0-1,1 1 1,-1-1 0,1 1 0,0-1-1,0 1 1,-2 5 0,-7 42-114,9-33 120,0 0 1,1 1-1,1-1 0,0 1 1,2-1-1,0 0 0,1 0 0,11 30 1,-14-44 22,14 29-42,-15-32 27,1 1 1,0-1-1,-1 0 1,1 0-1,0 0 1,0 1 0,0-1-1,0 0 1,0 0-1,0 0 1,0-1-1,0 1 1,0 0-1,1 0 1,-1-1-1,0 1 1,0 0 0,1-1-1,-1 1 1,0-1-1,3 1 1,-2-1 8,-1-1 0,0 1 0,1 0 0,-1-1 0,1 1 1,-1-1-1,0 0 0,1 1 0,-1-1 0,0 0 0,0 0 1,1 0-1,-1 0 0,0 0 0,0 0 0,0 0 0,0 0 1,0 0-1,0-1 0,-1 1 0,2-3 0,2-3 37,0-2 0,4-11 0,-6 14-33,8-24 33,-2-1 0,5-35 0,-12 55-19,0 0 0,-1-1-1,0 1 1,-1-1 0,0 1-1,-4-18 1,4 25-36,0-1 0,0 1-1,-1-1 1,0 1 0,0 0 0,0-1-1,-2-3 1,2 6 0,1 1 0,0-1 1,-1 1-1,1-1 0,-1 1 0,1-1 0,-1 1 0,0 0 1,1 0-1,-1 0 0,0 0 0,0 0 0,0 0 1,0 0-1,0 0 0,-3 0 0,-4-1 9,8 2-1,1-1 1,0 1-1,-1 0 0,1 0 0,-1 0 1,1 0-1,-1 0 0,1 0 0,-1 0 1,1 0-1,-1 0 0,1 0 1,-1 0-1,1 0 0,0 0 0,-1 0 1,1 0-1,-1 1 0,1-1 0,-1 0 1,0 1-1,-5 1-84,17-1-129,-6 0 217,-1-1-1,1 0 0,0 0 1,0 0-1,-1 0 1,1-1-1,0 0 0,6-2 1,-11 3-3,50-17 93,-11 2 48,0 4-50,53-8 0,-75 16-102,0 1 0,0 1 1,0 1-1,0 0 0,32 6 1,-44-5 15,-1 1 0,1-1 1,-1 1-1,0 0 0,0 0 1,1 0-1,-1 1 0,-1-1 0,1 1 1,0 0-1,-1 0 0,1 0 1,-1 1-1,0-1 0,0 1 1,-1-1-1,5 8 0,1 5-4,-1 0 0,0 0-1,6 24 1,-5-15 29,-3-8 9,1 2-34,0 0 0,2 0 0,0-1 0,1 0 0,13 20 0,-22-37 5,1 0 0,0 0 0,0 1 0,-1-1 0,1 0-1,0 0 1,0 0 0,0 0 0,0 0 0,1 0 0,-1-1 0,0 1 0,0 0 0,0-1 0,1 1-1,-1 0 1,0-1 0,1 0 0,-1 1 0,0-1 0,1 0 0,-1 1 0,1-1 0,-1 0 0,0 0 0,1 0-1,-1 0 1,1-1 0,-1 1 0,1 0 0,-1-1 0,0 1 0,1 0 0,-1-1 0,0 0 0,0 1-1,1-1 1,-1 0 0,0 0 0,0 1 0,2-3 0,4-5 2,0 0 0,-1-1 1,0 1-1,0-1 0,-1-1 0,0 1 0,4-12 0,4-7 40,6-13-18,-2 0-1,-1-1 0,13-63 1,40-324-51,-67 413 34,-1 12-10,2-45-15,-3 46 3,0 0 1,0 0 0,0 1 0,-1-1 0,1 0 0,-1 0 0,0 1 0,1-1 0,-1 1-1,0-1 1,-1 1 0,1-1 0,-3-3 0,4 6 1,0 0 0,0 0 1,0-1-1,-1 1 0,1 0 0,0 0 0,0 0 1,0 0-1,-1-1 0,1 1 0,0 0 0,0 0 1,-1 0-1,1 0 0,0 0 0,-1 0 0,1 0 1,0 0-1,0 0 0,-1 0 0,1 0 0,0 0 1,-1 0-1,1 0 0,0 0 0,0 0 0,-1 0 1,1 0-1,0 0 0,-1 0 0,-7 9-98,-5 16-15,3 3 110,3 0 1,-9 55-1,1 65-110,11-92 25,-5 95 107,10-118 25,0-1 0,10 51 0,-6-53-40,-1-6 17,9 28 0,-11-45-3,0-1 0,1 0 0,-1 1 0,1-1 0,1 0-1,-1 0 1,1-1 0,0 1 0,6 5 0,-9-10-8,1 1 0,0 0 0,0-1 0,1 1-1,-1-1 1,0 0 0,0 0 0,1 0 0,-1 0-1,0 0 1,1 0 0,-1-1 0,1 1 0,-1-1-1,1 1 1,-1-1 0,1 0 0,0 0 0,3-1 0,2 0 1,1-1 0,0 0 0,0-1 0,8-4 0,-16 7-9,34-16 27,0-1 0,-1-2 0,-1-1-1,-1-2 1,33-29 0,-55 43-33,0-1 1,-1 0-1,1-1 0,10-15 1,-15 18-1,-1 0 1,0 0 0,-1 0-1,0-1 1,0 1-1,0-1 1,-1 0 0,2-11-1,-3 18 6,-1 0 0,0 0-1,0-1 1,0 1-1,0 0 1,0-1 0,0 1-1,0 0 1,0-1-1,-1 1 1,1 0 0,0-1-1,-1 1 1,1 0-1,-1 0 1,0 0-1,1-1 1,-1 1 0,0 0-1,0 0 1,1 0-1,-1 0 1,0 0 0,0 0-1,0 1 1,0-1-1,0 0 1,0 0 0,-3 0-1,2 0 6,-1 0 1,1 0-1,-1 0 0,1 1 0,-1-1 1,1 1-1,-1 0 0,0 0 0,1 0 1,-1 0-1,0 0 0,1 1 0,-1-1 0,-2 1 1,-3 2-4,0 0 1,0 1-1,1 0 1,-1 0-1,1 0 1,0 1-1,-7 6 1,11-9-6,0 1 1,0-1 0,0 1-1,1 0 1,-1 0 0,1 0-1,-1 0 1,1 0 0,0 1-1,0-1 1,1 1 0,-1-1-1,1 1 1,0 0 0,0-1-1,0 1 1,-1 4 0,3-5 7,-1 1 0,1-1 0,-1 0 0,1 0 1,0 0-1,0 0 0,1 0 0,-1 0 0,1 0 0,-1 0 1,1 0-1,0 0 0,0-1 0,0 1 0,4 3 0,0-1 5,-1 0-1,1 0 1,0-1-1,0 0 1,12 6-1,-9-7-10,0 0 0,-1 0 0,1-1 0,0 0 0,0-1 0,0 0 1,1 0-1,16-1 0,-10-2 0,0 0 0,0 0 0,0-1 0,19-7 0,74-36 20,-12 5-9,-87 38-9,-16 6 0,-15 8 0,14-7-2,2 2 1,-1-1-1,0 0 0,1 1 0,0 0 1,1 0-1,-1 1 0,1-1 0,0 1 1,1 0-1,0 0 0,-3 8 0,1-1 0,2 0-1,0-1 1,0 1 0,1 0-1,1 24 1,1-31 3,0-1 0,0 0 1,1 0-1,0 0 0,1 0 0,-1 0 1,1 0-1,0-1 0,6 12 1,-7-16-5,0 1 0,0 0 0,0-1 0,0 1 0,1-1 0,-1 1 0,0-1 0,1 0 0,-1 0 0,1 0 0,-1 1 0,1-1 0,0-1 0,-1 1 0,1 0 0,0 0 0,0-1 0,0 1 0,-1-1 0,1 1 0,0-1 0,0 0 1,0 0-1,0 0 0,0 0 0,0 0 0,0 0 0,0 0 0,0-1 0,-1 1 0,1-1 0,0 1 0,0-1 0,2-1 0,1 0 10,1-1 0,-1-1-1,0 1 1,0-1 0,0 0 0,0 0 0,5-6-1,28-36 12,-24 28-53,15-17 14,-15 19 46,0-2 0,22-35 0,-20 21-18,-1-2 1,-1 0-1,-2 0 1,8-39-1,-5-2-39,-3 0 0,-3-1 0,-2-86 0,-7 162 32,0-10 0,0-1-1,-3-14 1,3 23 3,0 0 1,-1 0-1,0-1 1,1 1 0,-1 0-1,0 0 1,0 0-1,0 0 1,0 0-1,0 0 1,-1 0-1,1 0 1,-1 0-1,1 1 1,-1-1-1,-3-2 1,4 4-3,1-1 1,-1 1-1,0-1 1,0 1-1,1 0 1,-1-1-1,0 1 1,0 0-1,0 0 1,0 0-1,0 0 1,1 0-1,-1 0 1,0 0-1,0 0 1,0 0-1,0 0 1,0 0-1,0 0 1,1 0-1,-1 1 1,0-1-1,-1 1 1,-15 13 2,15-12-2,-5 7 2,0 0-1,1 0 0,0 1 1,0 0-1,1 0 0,0 0 1,-5 18-1,8-24-3,-19 61 0,2 2 0,3 0 0,3 1 0,2 0 0,4 1 0,4 133 0,3 50-7141,-1-240 5605,0 0 0,0 0 0,-6 19 0,6-28 1040,1-1 1,-1 1 0,0-1 0,0 1-1,0-1 1,-1 1 0,1-1 0,0 0-1,-1 0 1,0 0 0,1 0 0,-1 0 0,0 0-1,0 0 1,0 0 0,-1-1 0,1 1-1,0-1 1,0 0 0,-1 1 0,-3 0-1,-13 2-2906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56.0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44 9792,'-13'-4'4448,"39"8"-3872,-7-4 2719,2 5-1919,16-5 576,3 0-1152,9-5-224,5 5-352,14-7 160,-5 2-256,5-7-384,-10 9 128,-5-5-3648,-8 8 2080,-13-8-4223,-9 8 3359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56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19 101 9568,'-18'-25'4320,"36"18"-3776,0-1 1503,4 3-1247,19-7 1856,-1 4-1504,32-4-64,4 9-672,19-9-224,-5 7-96,-14 2-96,-8 3 32,-10 0-384,-13 3 192,-3-3-3904,-11 9 2240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4:56.7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60 9312,'-58'-59'4192,"30"62"-3616,19-3-672,14 0-736,4 5 544,9-2-2112,9 6 1312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00.4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324 826 2304,'-2'0'218,"-14"1"329,15-1-465,1 0 1,-1 0 0,1 0 0,-1 0-1,1 0 1,-1 0 0,1 0 0,-1 0 0,1 0-1,0 0 1,-1 1 0,1-1 0,-1 0-1,1 0 1,-1 1 0,1-1 0,0 0 0,-1 0-1,1 1 1,0-1 0,-1 0 0,1 1-1,0-1 1,-1 1 0,1-1 0,0 0 0,0 1-1,0-1 1,-1 2 506,1-2-426,0 0-1,0 1 1,0-1 0,0 0-1,1 0 1,-1 1 0,0-1-1,0 0 1,0 0 0,-1 1-1,1-1 1,0 0 0,0 0-1,0 1 1,0-1 0,0 0-1,0 0 1,0 1 0,0-1-1,0 0 1,-1 0 0,1 1 0,0-1-1,0 0 1,0 0 0,0 0-1,-1 0 1,1 1 0,0-1-1,0 0 1,0 0 0,-1 0-1,1 0 1,0 0 0,0 1-1,-1-1 1,1 0 0,2-7 3808,5-6-2652,12-16-878,-2 0 1,0-1-1,-2-1 1,-1 0-1,-2-1 0,10-39 1,34-204 44,-45 209 45,-8 54-442,-1 0-1,-1-1 1,0 1 0,-1 0 0,-2-20 0,2 32-87,0-1-1,0 0 1,0 1-1,0-1 1,0 1-1,0-1 1,0 0-1,-1 1 1,1-1-1,0 1 1,0-1-1,-1 1 1,1-1-1,0 1 1,-1-1-1,1 1 1,-1-1-1,1 1 1,-1 0-1,0-1 1,1 1-3,-1 0 0,0 0 0,1-1 0,-1 1 0,0 0 0,1 0 0,-1 1 0,0-1 0,1 0 1,-1 0-1,0 0 0,0 0 0,1 1 0,-1-1 0,1 0 0,-1 0 0,0 1 0,1-1 0,-1 1 0,1-1 1,-1 0-1,0 2 0,-2 0 28,-1 1 0,1 1 0,0-1 0,0 0 0,0 1 0,0 0 0,1-1 1,-1 1-1,1 0 0,0 0 0,-2 8 0,-45 132 893,28-79-539,-69 181 572,20-60-556,56-145-342,-132 345 1148,137-365-1027,-1 1 264,-10 32 0,19-53-425,1-1 0,0 1-1,0-1 1,0 1 0,0-1-1,-1 1 1,1-1 0,0 1-1,0-1 1,0 1 0,0-1 0,0 1-1,0-1 1,0 1 0,0-1-1,1 1 1,-1-1 0,0 1-1,0-1 1,0 1 0,0-1 0,1 0-1,-1 1 1,0-1 0,0 1-1,1-1 1,-1 1 0,0-1-1,1 0 1,-1 1 0,0-1 0,1 1-1,0-1 6,0 0 0,0 0 0,0 0 1,1 0-1,-1 0 0,0 0 0,0-1 0,0 1 0,0 0 0,0-1 0,0 1 0,0 0 0,0-1 0,-1 1 0,1-1 0,0 1 1,0-1-1,0 0 0,0 1 0,0-2 0,13-9-11,-2 0 0,0-1 1,17-20-1,81-134 29,-79 117-17,185-266 139,-77 134 117,-125 159-153,-11 18-51,-1-1 1,2 1 0,-1-1-1,0 1 1,6-5-1,-4 3 64,1 1 30,-6 5-174,1 0-1,-1 0 1,0 0-1,1 1 1,-1-1-1,0 0 1,1 0-1,-1 0 1,0 1-1,0-1 1,1 0-1,-1 0 1,0 1-1,0-1 1,1 0-1,-1 1 1,0-1-1,0 0 1,0 1-1,0-1 1,0 0-1,1 1 1,-1-1-1,0 0 1,0 1-1,0-1 1,21 46-87,-14-34 141,-1 1 1,8 24-1,38 111 81,-50-142-110,0 0 1,1-1-1,0 1 1,1 0 0,-1-1-1,1 0 1,0 0-1,0 0 1,1 0-1,-1-1 1,1 0 0,0 0-1,0 0 1,0 0-1,1-1 1,0 0 0,-1 0-1,1 0 1,0-1-1,0 0 1,0 0-1,1 0 1,-1-1 0,0 0-1,1 0 1,-1-1-1,1 0 1,7 0-1,1-3 25,-1 1-1,1-2 1,-1 0-1,0 0 1,0-1-1,14-8 1,78-46 116,-93 52-136,47-29 52,111-69 69,-160 97-92,0 0 0,0-1 0,13-14 0,-19 17-38,-6 4-4,-16 8-2,1 2-22,0 0-1,1 2 1,-1 0 0,2 1-1,-1 0 1,2 1 0,-14 15-1,11-9-17,1 1-1,1 0 1,0 1-1,-19 41 1,20-33 48,2 0 0,1 1 0,1 0 0,1 0 0,2 1 0,-5 52 0,11-78-1,-1-1 0,1 1 0,0 0 0,0 0 0,0-1 0,1 1 0,-1 0 1,1-1-1,0 1 0,0 0 0,0-1 0,0 1 0,1-1 0,0 1 0,-1-1 0,1 0 1,4 4-1,-6-6-8,1-1-1,-1 1 1,1-1 0,-1 0 0,1 1 0,-1-1 0,1 0-1,-1 0 1,1 1 0,0-1 0,-1 0 0,1 0 0,0 0-1,-1 0 1,1 0 0,0 0 0,-1 0 0,1 0-1,-1 0 1,1 0 0,0 0 0,-1 0 0,1-1 0,0 1-1,-1 0 1,1 0 0,-1-1 0,1 1 0,-1 0 0,1-1-1,0 1 1,0-1 0,2-1 16,0-1 0,0 0 0,0 1 0,0-1-1,3-4 1,20-30 106,-2-1-1,-1-1 0,23-56 1,10-16-29,-48 95-98,2-1-49,0-1-1,-1 0 1,9-31 0,-17 43-102,-5 6-2,-4 10 40,7-5 81,0 0 0,-1 0 0,2 0 1,-1 1-1,1-1 0,-1 0 0,2 1 0,-1-1 0,2 10 0,0-5 59,0 1 1,1-1-1,7 19 1,-6-20-16,1-1 1,-1 1-1,1-2 0,0 1 1,1 0-1,0-1 1,0 0-1,9 8 0,-10-12 13,-1 1-1,1-1 1,0 0 0,0 0-1,0 0 1,1-1-1,-1 0 1,1 0 0,-1 0-1,1-1 1,0 0-1,-1 0 1,1 0-1,8 0 1,-5-2-10,1 0 0,-1 0 0,1-1 0,-1 0 0,0-1 0,1 1 0,-1-2 1,-1 0-1,11-5 0,11-9-9,34-25 1,-32 19 6,273-169 347,-294 188-301,-3 0-13,-16 7-103,-3 3 40,1 1 1,-1 0-1,1 1 1,0 0 0,-17 16-1,12-10-26,-1 0 35,0 0 1,2 1 0,-1 1-1,2 1 1,0 0 0,1 0-1,0 1 1,2 1 0,0 0-1,1 1 1,-8 22 0,14-34-6,-13 49-131,14-50 139,1-1 0,0 1 0,1-1 0,-1 1 0,1 0 0,0-1 1,2 11-1,-2-15 6,0 0 0,0 0 0,1 0 0,-1 0 0,0 0 0,1-1 0,-1 1 0,0 0 0,1 0 0,-1-1 0,1 1 0,-1 0 0,1 0 0,0-1 0,-1 1 1,2 0-1,-2-1 0,1 0 0,-1 1 0,0-1 1,1 0-1,-1 0 0,1 0 0,-1 0 1,1 0-1,-1 0 0,1 0 0,-1 0 1,1 0-1,-1 0 0,1 0 0,-1 0 0,0 0 1,1 0-1,-1-1 0,1 1 0,-1 0 1,1-1-1,2 0 2,-1-1 0,0 0 1,0 1-1,0-1 0,0 0 1,0 0-1,0-1 0,1-2 0,65-107 155,-10 15-37,-47 82-251,-11 28-95,-3 7 142,-49 248 45,35-190 168,-63 213-7,63-235-63,12-37-51,-2-1 1,0 0 0,-1 0 0,-12 21-1,18-36-29,1-1 20,0 0 0,0 0 0,-1 0-1,1-1 1,0 1 0,-1 0 0,-2 1 0,4-2-2,-1-1-1,1 0 1,-1 0 0,0 1-1,1-1 1,-1 0 0,1 0-1,-1 0 1,1 0 0,-1 0-1,0 0 1,1 0-1,-1 0 1,1 0 0,-1 0-1,0 0 1,1 0 0,-1 0-1,1 0 1,-1-1 0,1 1-1,-1 0 1,0 0 0,1-1-1,-1 1 1,1 0 0,-1-1-1,1 1 1,0-1-1,-1 1 1,1 0 0,-1-1-1,1 1 1,0-1 0,-1 0-1,-3-4-70,1 0-1,0-1 0,0 1 1,0-1-1,1 1 1,-1-1-1,1 0 0,1 0 1,-1 0-1,0-7 0,0-8-174,-1-36 0,3 45 218,1 1-1,0-1 0,1 0 0,1 1 1,0-1-1,0 1 0,1 0 0,8-16 1,5-5-62,32-44 1,-25 44 83,1 0 1,2 2-1,46-41 0,103-67-8,115-64 944,-259 181-730,-28 18-186,0 1 0,0 0 0,0 0 0,0 0 0,6-2 0,-10 4-15,1 0 0,-1-1 0,1 1 1,0 0-1,-1 0 0,1 0 0,0 0 0,-1 0 0,1-1 0,0 1 0,-1 0 0,1 0 0,0 1 0,-1-1 0,1 0 0,0 0 0,-1 0 0,1 0 0,-1 1 0,1-1 0,0 0 0,-1 0 0,1 1 0,-1-1 0,1 0 0,-1 1 0,1-1 0,-1 1 0,1-1 1,-1 1-1,1-1 0,-1 1 0,1-1 0,-1 1 0,0-1 0,1 1 0,-1 0 0,0-1 0,0 1 0,1 0 0,-1-1 0,0 2 0,3 26 88,-2 1-1,-1-1 1,-1 1 0,-7 45 0,2-26 2,5-34-63,6-22-12,2-6-6,2-3-3,1 0 0,0 1 1,1 0-1,16-18 0,-4 11 12,43-35 0,-52 48-6,1 0 1,0 0-1,0 2 1,30-12-1,-43 19-14,0 0 0,0 1 0,0-1 0,0 1-1,0-1 1,0 1 0,0 0 0,0 0 0,0 0 0,0 0 0,0 0 0,0 1 0,1-1-1,1 1 1,-3 0 2,0-1 0,1 1 0,-1 0 0,0 0 0,0-1 0,0 1 0,1 0 0,-1 0 0,0 0 0,0 0 0,0 1 0,0-1 0,-1 0 0,1 0 0,0 0 0,0 1 0,-1-1 0,1 0 0,-1 1 0,1-1 0,-1 2 0,2 6 7,-2 0 1,1 0 0,-1-1-1,0 1 1,-1 0 0,0-1-1,0 1 1,-4 9 0,-1 21 2,0 20-9,6-57 0,0 0 1,-1 0-1,1 0 1,1-1-1,-1 1 1,0 0-1,0 0 1,1 3-1,0-5-1,-1 1 1,0-1-1,0 0 1,1 1-1,-1-1 1,0 1-1,1-1 1,-1 1-1,0-1 1,1 0-1,-1 1 1,1-1-1,-1 0 1,0 1-1,1-1 1,-1 0-1,1 0 1,-1 1-1,1-1 0,-1 0 1,1 0-1,-1 0 1,1 0-1,0 0 1,-1 0-1,1 0 1,-1 0-1,1 0 1,-1 0-1,1 0 1,-1 0-1,1 0 1,-1 0-1,1 0 1,-1 0-1,1-1 1,0 1-1,11-6-15,0 1 0,-1-2 0,0 1 0,0-2 0,0 1 0,11-12 0,13-9 0,-6 6-44,-13 9 43,1 0 0,1 2 0,22-12 0,-38 22 14,0 0 0,0 0 0,1 0 0,-1 0 0,1 1 0,-1-1 0,1 1 0,-1-1 0,1 1 1,-1 0-1,1 0 0,-1 0 0,1 0 0,-1 1 0,1-1 0,-1 1 0,1-1 0,-1 1 0,0 0 0,1 0 0,-1 0 0,0 0 0,0 0 0,1 1 0,-1-1 0,0 1 0,0-1 0,0 1 1,-1 0-1,1 0 0,0-1 0,-1 1 0,1 1 0,-1-1 0,0 0 0,0 0 0,2 4 0,13 40 63,-14-37-36,1 0 0,0 0 0,1-1 1,-1 1-1,2-1 0,8 14 0,-12-21-22,-1 0-1,1-1 0,0 1 0,0 0 1,0 0-1,0-1 0,0 1 0,0 0 1,0-1-1,0 1 0,0-1 1,0 0-1,0 1 0,0-1 0,0 0 1,0 1-1,0-1 0,0 0 0,2 0 1,0 0-2,0 0 0,0-1 1,0 1-1,-1-1 0,1 0 1,0 0-1,4-2 1,4-2 1,-1-1 0,18-14 0,-26 18 1,16-11 19,-1 0 0,28-31 0,-40 39-18,-1 0-1,0 0 0,0 0 1,-1-1-1,0 1 1,0-1-1,0 0 0,-1 0 1,1 0-1,-1 0 0,-1 0 1,1-1-1,-1 1 1,1-9-1,-2 13-5,0 0 0,0 0 0,0-1 0,-1 1 0,1 0 0,0 0 0,-1 0 0,1 0 0,-1 1 0,0-1 0,0 0 0,1 0 0,-1 0 0,0 0 0,-1 1 0,1-1 0,0 0 0,0 1 0,-1-1 0,1 1 0,-1 0 0,1-1 0,-1 1 0,0 0 0,1 0-1,-1 0 1,0 0 0,0 0 0,0 0 0,0 1 0,0-1 0,-2 0 0,-1 1-1,1-1 0,0 1-1,-1 0 1,1 0-1,-1 1 1,1-1 0,0 1-1,-1 0 1,1 0 0,0 0-1,0 1 1,0-1-1,0 1 1,-7 4 0,3 0-1,1-1 1,0 2 0,0-1 0,0 1-1,1 0 1,0 0 0,0 1 0,1 0-1,0 0 1,-5 9 0,7-11 4,0 0 0,1 0 1,-1 0-1,1 0 0,1 1 0,-1-1 1,1 0-1,0 1 0,1-1 0,-1 1 0,1 0 1,1-1-1,-1 1 0,1-1 0,2 11 1,-2-16-1,0 1 1,-1 0 0,1 0-1,0 0 1,0-1 0,0 1 0,0-1-1,0 1 1,1-1 0,-1 1-1,0-1 1,1 1 0,-1-1-1,1 0 1,-1 0 0,1 0-1,0 0 1,-1 0 0,1 0 0,0 0-1,0-1 1,-1 1 0,1-1-1,0 1 1,0-1 0,0 0-1,0 1 1,0-1 0,0 0-1,0 0 1,0-1 0,3 0 0,6-1 9,-1 0 0,1-1 1,-1 0-1,16-8 0,-17 7-17,377-174-95,-382 176 101,-1 0 0,1 0 0,0 1 0,0-1 0,0 1 0,0 0 0,0 0 0,0 1 0,0-1 0,0 1 0,7 0 0,-10 0 1,-1 1 0,1-1 1,0 0-1,0 1 0,0-1 0,-1 1 1,1-1-1,0 1 0,0 0 0,-1-1 0,1 1 1,-1 0-1,1-1 0,0 1 0,-1 0 0,1-1 1,-1 1-1,0 0 0,1 0 0,-1 0 1,0 0-1,1 0 0,-1-1 0,0 1 0,0 0 1,0 0-1,1 2 0,-2 24 45,1-27-46,-2 17-36,0 7 21,-2-1 1,-6 26-1,9-49 16,1 0 0,0 0 0,0 1 0,0-1 0,0 0-1,0 0 1,0 0 0,0 0 0,0 0 0,0 0 0,0 0 0,0 0 0,-1 1 0,1-1 0,0 0 0,0 0 0,0 0-1,0 0 1,0 0 0,0 0 0,0 1 0,0-1 0,0 0 0,0 0 0,0 0 0,0 0 0,0 0 0,0 0-1,0 0 1,0 1 0,0-1 0,1 0 0,-1 0 0,0 0 0,0 0 0,0 0 0,0 0 0,0 0 0,0 1-1,0-1 1,0 0 0,0 0 0,0 0 0,0 0 0,1 0 0,-1 0 0,0 0 0,0 0 0,0 0 0,0 0 0,0 0-1,0 0 1,0 0 0,1 0 0,-1 0 0,0 0 0,0 0 0,0 0 0,0 0 0,0 0 0,1 0 0,9-6 0,14-16-54,44-56 85,-68 77-33,0 1 0,1-1 0,-1 1-1,1-1 1,-1 1 0,1-1-1,-1 1 1,1-1 0,-1 1 0,1-1-1,-1 1 1,1 0 0,0 0 0,-1-1-1,1 1 1,0 0 0,-1 0-1,1-1 1,0 1 0,-1 0 0,1 0-1,0 0 1,-1 0 0,1 0 0,0 0-1,-1 0 1,1 0 0,0 0-1,0 1 1,0-1 1,0 1 0,-1 0 0,1-1 0,0 1 0,-1 0 0,1 0 0,-1-1 1,1 1-1,-1 0 0,0 0 0,1 0 0,-1 0 0,0-1 0,1 1 0,-1 0 0,0 0 0,0 0 0,0 0 0,0 0 0,0 0 0,0 1 0,0 14 0,0-1 0,6 29 0,-6-43 2,0 0-1,0 0 1,0-1-1,0 1 1,0 0-1,1-1 1,-1 1-1,0 0 1,1 0-1,-1-1 1,0 1-1,1-1 1,-1 1-1,0 0 1,1-1 0,-1 1-1,1-1 1,0 1-1,-1-1 1,1 1-1,-1-1 1,1 0-1,0 1 1,-1-1-1,1 0 1,0 1-1,-1-1 1,1 0 0,0 0-1,-1 1 1,1-1-1,0 0 1,0 0-1,-1 0 1,1 0-1,0 0 1,1 0-1,2-1-8,0-1-1,0 1 0,0-1 1,0 1-1,6-5 1,-5 4-1,49-27 56,92-67 0,-129 82-57,-1 0-1,0 0 1,-1-1-1,0-1 1,-2-1-1,0 0 1,-1-1-1,14-27 1,11-26 37,-3-1 0,-4-3 0,27-99 0,-16 22-28,-41 151 0,1 0 0,-1 0 0,0 0 0,0 0 0,0 0 0,0 0 0,0-1 0,0 1 0,0 0 0,0 0 0,0 0 0,-1-2 0,1 3 0,0 0 0,0 0 0,0 0 0,0 0 0,0 0 0,0 0 0,0 0 0,0 0 0,0 0 0,0 0 0,0 0 0,-1 0 0,1-1 0,0 1 0,0 0 0,0 0 0,0 0 0,0 0 0,0 0 0,0 0 0,0 0 0,-1 0 0,1 0 0,0 0 0,0 0 0,0 0 0,0 0 0,0 0 0,0 0 0,0 0 0,0 0 0,-1 0 0,1 0 0,0 1 0,0-1 0,0 0 0,0 0 0,0 0 0,0 0 0,0 0 0,0 0 0,-1 0 0,-6 9 0,1 2 0,0-1 0,1 1 0,-8 23 0,1 11 0,2 0 0,-4 52 0,3 96 0,11-162 0,2-1 0,7 47 0,-7-66 0,1 0 0,0 0 0,1 0 0,0-1 0,0 1 0,1-1 0,0 0 0,1 0 0,13 16 0,-17-24 0,0 1 0,0-1 0,0 0 0,0 0 0,1 0 0,-1 0 0,0-1 0,1 1 0,0-1 0,-1 1 0,1-1 0,0 0 0,0 0 0,-1 0 0,1 0 0,0-1 0,0 1 0,0-1 0,0 1 0,0-1 0,0 0 0,0 0 0,0-1 0,0 1 0,0-1 0,0 1 0,5-3 0,20-8 0,-1-1 0,0-1 0,33-22 0,-18 11 0,-35 20 0,-3 1 0,0 0 0,0 1 0,1 0 0,-1 0 0,1 0 0,-1 1 0,1-1 0,7 0 0,-12 2 0,1 0 0,-1 0 0,1 0 0,-1 0 0,0 0 0,1 0 0,-1 0 0,1 0 0,-1 1 0,1-1 0,-1 0 0,0 0 0,1 1 0,-1-1 0,0 0 0,1 0 0,-1 1 0,0-1 0,1 0 0,-1 1 0,0-1 0,1 1 0,-1-1 0,0 0 0,0 1 0,0-1 0,1 1 0,-1-1 0,0 1 0,0-1 0,0 0 0,0 1 0,0-1 0,0 1 0,0-1 0,0 2 0,-6 8 0,-1 0 0,0-1 0,0 1 0,-11 10 0,-132 163 0,145-177 0,-11 15 0,16-20 0,-1-1 0,1 0 0,0 1 0,-1-1 0,1 1 0,-1-1 0,1 0 0,0 1 0,-1-1 0,1 0 0,-1 1 0,1-1 0,-1 0 0,0 0 0,1 1 0,-1-1 0,1 0 0,-1 0 0,1 0 0,-1 0 0,0 0 0,1 0 0,-1 0 0,1 0 0,-1 0 0,1 0 0,-1 0 0,0 0 0,1 0 0,-1-1 0,0 1 0,1-1 0,0 1 0,0-1 0,0 0 0,-1 1 0,1-1 0,0 0 0,0 0 0,0 1 0,1-1 0,-1 0 0,0 1 0,0-1 0,0 0 0,0 1 0,1-1 0,-1 0 0,0 1 0,1-1 0,-1 1 0,0-1 0,2-1 0,-2 2 0,4-7 0,0 1 0,0 1 0,1-1 0,-1 1 0,1-1 0,1 1 0,-1 1 0,1-1 0,0 1 0,0 0 0,0 0 0,9-4 0,9-2 0,1 1 0,28-8 0,120-18-4888,-44 11 160,-97 17 595,-5 3 1435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00.8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52 13120,'-50'-23'5951,"60"18"-5183,-2 2 2208,5 6-1792,14-6 928,10 3-1216,7-3-256,1-2-384,18-4-672,6 9 224,20-3-3456,1 6 2016,13 14-6527,-13 6 4575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02.1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343 90 2304,'18'0'1782,"-5"0"6388,-25-4-3531,4 3-4227,-1 1-1,1 0 0,-1 1 0,1 0 0,-1 0 1,1 0-1,0 1 0,0 1 0,-15 5 0,0 3 119,0 0 0,1 1 0,0 1-1,1 1 1,1 1 0,0 0 0,1 2-1,-24 27 1,36-35-336,0-1 1,1 1-1,0 0 0,-5 11 0,9-15-98,0-1 0,0 1 0,0 0 0,1-1 0,0 1 0,0 0 0,0 0 0,0 0 0,1 0 0,0 0 0,0 7 0,0-11-87,0-1 0,0 1 0,0 0 0,0 0-1,0-1 1,1 1 0,-1 0 0,0-1 0,0 1 0,0 0 0,1-1 0,-1 1 0,0 0 0,1-1 0,-1 1 0,1-1 0,-1 1-1,1-1 1,-1 1 0,1-1 0,-1 1 0,1-1 0,-1 1 0,1-1 0,-1 0 0,1 1 0,0-1 0,-1 0 0,1 1 0,0-1-1,-1 0 1,1 0 0,0 0 0,-1 0 0,1 1 0,0-1 0,0 0 0,-1 0 0,1 0 0,0-1 0,-1 1 0,1 0 0,0 0-1,-1 0 1,1 0 0,0-1 0,-1 1 0,1 0 0,0-1 0,-1 1 0,2-1 0,6-4-12,0-1 0,0 1-1,-1-1 1,1-1 0,5-7 0,33-39 2,-42 48 5,88-118 353,-92 122-360,0 0 1,1 0-1,-1 1 0,1-1 0,-1 0 1,1 1-1,-1-1 0,1 0 0,-1 1 1,1-1-1,-1 1 0,1-1 0,0 1 1,-1-1-1,1 1 0,0 0 0,0-1 0,3 11 140,0 6 21,-2-12-98,0 1 0,0-1 0,1 1 0,0-1 0,0 0 0,0 0 0,1 0 0,-1-1 0,1 1 0,0-1 0,0 0 0,0 0 0,0 0 0,1 0 0,-1-1 0,1 0 0,-1 0 0,1 0 0,0 0 0,6 1 0,3 0 54,1 0-1,-1-1 0,0-1 1,0 0-1,1-1 0,16-2 1,-12 0-59,-1-1 1,0-1 0,0-1 0,0-1 0,-1 0-1,0-1 1,0-1 0,25-15 0,-11 2-25,-1-1 1,-1-2 0,33-35 0,-54 51 13,16-14-63,-23 22 11,-1 0 0,1 1 1,-1-1-1,0 0 0,1 0 1,-1 0-1,1 1 0,-1-1 1,0 0-1,1 1 0,-1-1 1,0 0-1,1 0 0,-1 1 1,0-1-1,0 1 0,0-1 1,1 0-1,-1 1 0,0-1 1,0 1-1,0-1 0,0 0 1,1 1-1,-1-1 0,0 1 1,0-1-1,0 1 0,5 19-29,-4-18 10,5 28-4,-6-23 76,1 0 0,1 0 0,-1 0 0,1 0-1,0-1 1,1 1 0,0-1 0,0 1 0,0-1 0,8 11-1,-5-10-5,-1-1 0,2 0 0,-1-1 0,0 1 0,1-1 0,0-1-1,0 1 1,1-1 0,-1 0 0,1-1 0,0 1 0,0-2 0,0 1-1,0-1 1,1 0 0,-1-1 0,0 0 0,15 0 0,-5-1-40,0-1 1,1-1 0,-1-1 0,0 0-1,0-1 1,0-1 0,18-8-1,-25 8 0,-1 1 0,-1-2 0,1 1 0,-1-1 0,0-1 0,0 0 0,0 0 0,-1 0 0,-1-1 0,1-1 0,-1 1 0,0-1 0,6-12 0,-7 9 0,0-1 0,0 0 0,-1-1 0,5-23 0,-10 36 0,0 0 0,1 0 0,-1 0 0,0 0 0,0 0 0,0 0 0,0 1 0,0-1 0,0 0 0,0 0 0,0 0 0,0 0 0,0 0 0,-1 0 0,1 0 0,0 0 0,-1 0 0,1 0 0,0 0 0,-1 1 0,1-1 0,-2-1 0,2 2 0,-1 0 0,0-1 0,0 1 0,1 0 0,-1 0 0,0 0 0,1 0 0,-1 0 0,0 0 0,0 0 0,1 0 0,-1 0 0,0 1 0,1-1 0,-1 0 0,0 0 0,0 0 0,1 1 0,-1-1 0,1 1 0,-1-1 0,0 0 0,1 1 0,-1-1 0,1 1 0,-1-1 0,0 2 0,-4 3 0,0 0 0,0 1 0,0-1 0,1 1 0,0 0 0,0 1 0,0-1 0,1 0 0,0 1 0,1 0 0,-4 12 0,5-14 0,0 0 0,0 0 0,0 0 0,1 0 0,0 0 0,0 0 0,0 0 0,0 0 0,1 0 0,0 0 0,0 0 0,1 0 0,-1 0 0,1 0 0,0-1 0,0 1 0,5 7 0,-1-4-45,0-1 0,0 0 0,1 0 0,-1-1 0,2 1 0,-1-2 0,1 1 1,-1-1-1,2 0 0,11 5 0,17 2-2813,3-8-3491,-9-4 2674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03.3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19 377 4224,'-15'10'1365,"15"-9"-1036,-1 0 0,1-1-1,-1 1 1,1 0 0,0 0-1,-1 0 1,1 0 0,0 0 0,0 0-1,-1 0 1,1 0 0,0 0-1,0 0 1,0 0 0,0 0 0,1 0-1,-1 0 1,0-1 0,0 1 0,0 0-1,1 2 1,1-1 115,0 0 1,0 0 0,0 0-1,1-1 1,-1 1-1,0 0 1,0-1-1,1 0 1,-1 1-1,1-1 1,0 0-1,-1 0 1,1-1-1,0 1 1,-1 0-1,1-1 1,0 0-1,0 0 1,3 0-1,-2 0-180,1-1 0,-1 0 0,0-1-1,1 1 1,-1-1 0,0 0 0,0 0 0,0 0-1,4-4 1,35-30 808,-19 15-542,4-2-217,0-1 0,-2-1 1,-1-1-1,-1-1 0,-1-2 0,37-59 0,-55 77-171,-1-1 0,6-21-1,0 4 122,-7 21-196,-3 7-55,1 0 0,-1 1 0,0-1 0,1 0-1,-1 0 1,0 1 0,0-1 0,0 0 0,1 0 0,-1 0 0,0 1-1,0-1 1,0 0 0,0 0 0,0 0 0,-1 0 0,1 1-1,0-1 1,0-1 0,0 2-7,0 0 0,0 0 0,-1 0 0,1 0 0,0-1 1,0 1-1,0 0 0,0 0 0,0 0 0,0 0 0,0 0 0,0 0 0,0 0 0,0 0 0,0-1 0,0 1 0,0 0 0,-1 0 0,1 0 1,0 0-1,0 0 0,0 0 0,0 0 0,0 0 0,0 0 0,0 0 0,0 0 0,-1 0 0,1 0 0,0 0 0,0 0 0,0 0 0,0 0 0,0 0 1,0 0-1,-1 0 0,1 0 0,0 0 0,0 0 0,0 0 0,0 0 0,-6 5 124,-5 10-12,-2 10-19,-14 41-1,9-21 44,10-26 130,0 1 1,-9 41 0,16-56-213,0 1 0,0-1 0,1 1 0,-1 0 0,2 0 0,-1-1 0,0 1 0,1 0 0,0-1 0,0 1 0,1-1 0,0 1 0,0-1 0,0 1 0,0-1 0,4 5 0,-5-9-33,0 0-1,0 1 0,0-1 1,0 0-1,0 0 0,1 0 1,-1 0-1,0 0 0,1 0 1,-1-1-1,1 1 0,-1 0 1,1-1-1,-1 1 0,1-1 1,-1 1-1,1-1 0,-1 0 1,1 1-1,-1-1 0,4 0 0,2-1 39,1 0 0,-1 0 0,12-4-1,-7 2-85,7-3 32,0 0 0,-1-1 0,0-1 1,0-1-1,25-16 0,-18 8 3,0-2 1,41-38-1,46-69-13,-111 125 0,30-29 0,-31 30 0,0 0 0,0 0 0,1 0 0,-1 0 0,0 0 0,0-1 0,0 1 0,1 0 0,-1 0 0,0 0 0,0 0 0,0 0 0,1 0 0,-1 0 0,0 0 0,0 0 0,0 0 0,1 0 0,-1 0 0,0 0 0,0 0 0,0 0 0,1 0 0,-1 0 0,0 0 0,0 0 0,1 0 0,-1 0 0,0 0 0,0 0 0,0 1 0,0-1 0,1 0 0,-1 0 0,0 0 0,0 0 0,0 0 0,0 1 0,1-1 0,-1 0 0,0 0 0,0 0 0,0 0 0,0 1 0,0-1 0,0 0 0,0 0 0,0 0 0,0 1 0,0-1 0,1 0 0,4 21 0,-3 27 0,-3-20 0,-6 35 0,0-11 0,6-40 0,0-10 0,1-1 0,0 1 0,0 0 0,-1-1 0,1 1 0,0 0 0,0-1 0,1 4 0,-1-5 0,0 0 0,0 0 0,0 0 0,0 0 0,1 0 0,-1 0 0,0 1 0,0-1 0,0 0 0,0 0 0,0 0 0,0 0 0,1 0 0,-1 0 0,0 0 0,0 0 0,0 0 0,0 0 0,0 0 0,1 0 0,-1 0 0,0 0 0,0 0 0,0 0 0,0 0 0,0 0 0,1 0 0,-1 0 0,0 0 0,0 0 0,0 0 0,0 0 0,0 0 0,0 0 0,1-1 0,10-7 0,14-15 0,2 1 0,32-22 0,-54 41 0,-1 0 0,1 1 0,-1-1 0,1 1 0,0 0 0,0 0 0,0 1 0,0 0 0,0-1 0,1 2 0,-1-1 0,0 0 0,0 1 0,1 0 0,-1 1 0,0-1 0,0 1 0,1 0 0,-1 0 0,0 0 0,0 1 0,0 0 0,0 0 0,-1 0 0,1 1 0,0-1 0,-1 1 0,0 0 0,6 5 0,107 99-469,-114-104-108,0 1 0,0-1 0,-1 1 0,4 7 1,-4-8-486,-1 0 0,0 1 0,1-1 0,-2 1 1,2 5-1,-1-4-836,-1 1 0,0 0 1,-1 0-1,1 0 0,-1 0 1,0 0-1,-4 9 0,-4 18-2667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03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24 8640,'-35'-20'3904,"30"20"-3392,5-4-832,5 4 64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8:1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1568,'36'19'2976,"-24"-14"-2481,0 0 0,1-2 0,-1 1 0,14 1 0,25 7 454,-45-10-1001,1-1 1,0 1 0,0-1-1,0 0 1,9-1-1,-12 0-304,0 0 1,1 0-1,-1-1 0,0 0 0,0 0 0,0 0 0,-1 0 0,1-1 0,0 1 0,5-4 0,10-9-1724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10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255 315 2816,'-4'-17'700,"2"10"-322,1 0 0,0 0-1,0 0 1,0-1-1,1 1 1,0-10 0,2-2 1826,0 1 0,-3-35 0,-1 14 2709,-4 57-2444,-43 164 742,2-3-1359,-9 45-259,-28 193-73,80-368-1040,8-56-539,0 0 1,0 0-1,-1-1 0,0 1 1,2-11-1,7-15-48,4-8 66,2 1-1,2 2 1,1 0 0,2 0-1,2 2 1,1 2 0,62-64-1,-63 74 98,-13 11-31,0 1 1,1 1 0,0 0-1,1 1 1,0 1 0,17-9-1,-31 17-28,1 1-1,0-1 1,-1 1-1,1 0 1,0-1 0,0 1-1,-1 0 1,1 0-1,0-1 1,0 1-1,0 0 1,-1 0 0,1 0-1,0 0 1,0 0-1,-1 0 1,1 0-1,0 0 1,0 0-1,0 1 1,-1-1 0,1 0-1,0 0 1,0 1-1,-1-1 1,1 0-1,0 1 1,-1-1 0,1 1-1,0-1 1,-1 1-1,1-1 1,-1 1-1,1 0 1,-1-1 0,1 1-1,-1-1 1,1 1-1,-1 0 1,0 0-1,1-1 1,-1 1-1,0 0 1,0 0 0,1-1-1,-1 1 1,0 1-1,1 4 55,-1 0-1,1 0 1,-1 1-1,-2 10 1,2-13-6,-5 49 165,3-1-1,2 1 0,7 52 1,-4-87-160,0 0 0,6 18 0,-6-28-24,0-1 0,0 1 0,0-1-1,1 0 1,0 0 0,10 13-1,-14-19-20,1-1 0,0 1 0,-1 0 0,1 0 0,0-1 0,0 1 0,0 0 0,-1-1 0,1 1 0,0-1 0,0 1 0,0-1 0,0 1 0,0-1 0,0 0 0,0 1 0,0-1 0,0 0 0,0 0-1,0 0 1,0 0 0,0 0 0,0 0 0,0 0 0,0 0 0,0 0 0,0 0 0,0-1 0,0 1 0,0 0 0,0-1 0,0 1 0,0-1 0,0 1 0,0-1 0,0 1 0,1-2 0,2-1-7,0-1 0,0 0 0,-1 0-1,1 0 1,4-8 0,15-25-114,28-63 0,2-2 156,-24 56-49,-17 30 1,-1-1 0,-1 0-1,13-31 1,-22 44 28,-3 4-45,-4 9-24,2 2 59,-1 0 0,2 1 0,-1 0 0,-2 22 0,-2 50 36,7-60-31,2 1-1,0-1 0,1 0 0,1 0 1,9 31-1,-10-49 1,0 1 0,0-1-1,0 0 1,5 8 0,-6-13-11,0 1 0,0 0-1,0-1 1,0 1 0,0-1 0,0 1-1,1-1 1,-1 0 0,1 0 0,-1 1-1,1-1 1,-1 0 0,1 0 0,-1 0-1,1-1 1,0 1 0,0 0 0,-1-1-1,4 1 1,0 0-14,-1-2 1,0 1-1,0 0 0,1-1 0,-1 0 0,0 0 1,0 0-1,0-1 0,0 1 0,7-5 1,35-23-202,-42 27 188,41-33-268,81-80 1,-110 99 172,-10 10 87,154-159-701,-153 157 763,-1 0-1,0-1 1,0 1-1,-1-2 1,0 1-1,4-11 1,-9 20-31,0 0 1,0 0-1,0 0 0,0 0 1,1 0-1,-1 0 1,0 0-1,0-1 0,0 1 1,0 0-1,0 0 0,0 0 1,0 0-1,0 0 1,0-1-1,0 1 0,0 0 1,0 0-1,0 0 1,0 0-1,0 0 0,0-1 1,0 1-1,0 0 1,0 0-1,0 0 0,0 0 1,0 0-1,0 0 1,-1-1-1,1 1 0,0 0 1,0 0-1,0 0 0,0 0 1,0 0-1,0 0 1,0 0-1,0 0 0,-1-1 1,1 1-1,0 0 1,0 0-1,0 0 0,0 0 1,0 0-1,0 0 1,-1 0-1,1 0 0,0 0 1,0 0-1,0 0 1,0 0-1,0 0 0,-1 0 1,1 0-1,0 0 0,0 0 1,0 0-1,0 0 1,0 0-1,-1 0 0,1 0 1,0 0-1,0 0 1,0 0-1,0 1 0,0-1 1,0 0-1,-10 5-129,0 5 129,0 0 0,1 0-1,0 1 1,1 0 0,0 0-1,1 1 1,-7 15 0,3-4 19,2 1 0,0 0 1,-5 26-1,11-37-7,1-1-1,0 1 1,0 13 0,2-24-11,0 1 0,0 0 0,0-1 0,0 1 0,1 0 0,-1-1 0,0 1 0,1-1 1,0 1-1,0-1 0,0 1 0,0-1 0,0 1 0,0-1 0,1 0 0,-1 1 0,1-1 0,-1 0 0,1 0 0,3 3 0,-4-5-6,-1 0-1,1 1 1,0-1-1,-1 0 1,1 1-1,0-1 1,0 0-1,-1 0 1,1 0-1,0 0 1,0 1-1,-1-1 1,1 0-1,0 0 1,0-1-1,-1 1 1,1 0-1,0 0 1,0 0-1,-1 0 1,1-1-1,0 1 1,-1 0-1,1-1 1,0 1-1,-1 0 1,1-1-1,0 0 0,14-15-73,-14 13 62,7-10-72,-1-1-1,0 0 0,-2 0 0,1-1 0,-2 0 0,4-18 0,1-5-104,8-78-1,-13 86 394,-2 15-114,-2 14-107,-1 8-64,0 1 62,0 0 0,1-1 1,0 1-1,1 10 0,1 8 20,-1 109-88,-8 204 733,4-303-581,-12 78 226,13-103-232,-1 1-1,0-1 1,-1-1-1,0 1 1,-1 0-1,0-1 0,-10 15 1,14-23-72,-1 0 1,1 0-1,-1 0 1,1-1 0,-1 1-1,0 0 1,0-1-1,1 0 1,-1 1-1,0-1 1,0 0-1,0 0 1,-1 0-1,1 0 1,0-1-1,0 1 1,0 0 0,-1-1-1,1 0 1,0 1-1,-1-1 1,1 0-1,0 0 1,-1 0-1,1-1 1,0 1-1,0 0 1,-1-1 0,1 0-1,0 1 1,0-1-1,-4-2 1,3 2-46,0-1 1,0 0 0,0 0 0,1-1-1,-1 1 1,0 0 0,1-1-1,0 0 1,-1 1 0,1-1-1,0 0 1,1 0 0,-1 0 0,0-1-1,1 1 1,0 0 0,-1-1-1,1 1 1,1 0 0,-1-1 0,0-4-1,1-6-38,0 1-1,1 0 1,1 0 0,0 0-1,0 0 1,2 0 0,6-18-1,44-84-258,-45 97 401,10-16-39,2 0 0,1 1 0,2 1 1,0 1-1,3 1 0,57-51 1,41-19 296,-52 44-177,-56 42-109,0 0 1,-1 0-1,0-2 0,-2 0 1,26-35-1,-18 11 149,-1-1-1,18-53 1,-3-16 116,-2 6 378,-28 79-265,-5 21-231,-1 0-1,1 0 1,0 0 0,0 0-1,3-6 1,-7 26 446,2-7-551,-12 81 246,6-34-51,-19 67-1,14-81-62,-2-1-1,-20 40 1,14-37-28,-10 20-3,13-29 84,11-21-102,7-14-141,-1 0-1,0 0 0,0 0 0,0 0 0,0 1 0,0-1 0,0 0 0,0 0 1,0 0-1,1 0 0,-1 0 0,0 0 0,0 1 0,0-1 0,0 0 0,0 0 1,1 0-1,-1 0 0,0 0 0,0 0 0,0 0 0,0 0 0,1 0 0,-1 0 1,0 0-1,0 0 0,0 0 0,0 0 0,1 0 0,-1 0 0,0 0 1,0 0-1,0 0 0,0 0 0,1 0 0,-1 0 0,0 0 0,0 0 0,0 0 1,0 0-1,1-1 0,11-1-159,-4-1 74,0 0-1,-1-1 1,13-7-1,-10 6 73,0-1 0,13-4 1,-21 9 12,1 1 0,-1-1 1,1 0-1,0 1 1,-1-1-1,1 1 0,0 0 1,0 0-1,-1 0 1,1 0-1,0 1 1,0-1-1,4 2 0,-4-1 4,0 1 0,0 0-1,0 0 1,-1 0 0,1 0-1,0 1 1,-1-1-1,0 1 1,0-1 0,0 1-1,0 0 1,0 0 0,0 0-1,0 0 1,0 3-1,14 19 13,-16-24 4,1 0 0,0-1 1,0 1-1,0 0 1,0 0-1,-1-1 0,1 1 1,0 0-1,0-1 0,0 1 1,1-1-1,-1 0 0,0 1 1,0-1-1,0 0 0,0 1 1,0-1-1,0 0 0,3 0 1,-2 0-9,0-1 0,0 1 0,0-1 0,0 1 0,0-1-1,0 0 1,1 0 0,-2 0 0,5-2 0,1-2-31,0-1 0,0 0 0,11-13 1,-17 18 21,42-48 6,53-82 0,20-57-41,-74 112 220,60-151 0,-93 197-76,-8 28-114,-1 0 1,0 1-1,1-1 0,-1 0 0,0 0 0,0 0 1,0 1-1,0-1 0,-1 0 0,1 0 0,0 1 0,-1-1 1,1 0-1,-2-2 0,1 4-7,1 0 1,-1 0-1,1 0 0,-1 1 0,1-1 1,-1 0-1,1 0 0,-1 0 0,1 1 1,-1-1-1,1 0 0,-1 1 0,1-1 1,-1 0-1,1 1 0,-1-1 0,1 1 1,-3 2 13,1 1-1,0-1 1,1 1 0,-1-1 0,1 1-1,-1-1 1,1 1 0,-1 7 0,-2 4 8,-59 328 150,48-239-94,9-61 150,2 1 0,2 81 0,2-120-194,1-1 0,-1 1 0,1-1 0,0 1 0,0-1 0,0 1 0,1-1 0,0 0 0,3 7 0,-4-9-14,0-1-1,0 0 1,1 1 0,-1-1 0,0 0 0,0 0 0,1 0 0,-1 0 0,1 0 0,-1 0 0,1 0 0,-1 0 0,1-1 0,0 1 0,-1 0 0,1-1-1,0 0 1,-1 1 0,1-1 0,0 0 0,0 0 0,-1 0 0,1 0 0,0 0 0,-1 0 0,1 0 0,0-1 0,3 0 0,13-5-27,-1-1 0,1 0 0,30-19 0,-34 17 15,2 1-1,-1 0 1,1 1-1,0 1 1,18-4 0,-32 9 8,1 0 0,-1 1 0,1 0-1,-1-1 1,1 1 0,-1 0 0,0 0 0,1 0 0,-1 1 0,1-1 0,-1 1 0,0-1 0,1 1 0,-1 0 0,0 0 0,1 0 0,1 1 0,-2 0-11,0 0 1,0 0 0,0 0 0,0 0-1,-1 0 1,1 0 0,-1 1-1,1-1 1,-1 0 0,0 1-1,0-1 1,0 1 0,0 0-1,-1-1 1,1 4 0,4 21 185,-2 0 1,-1 54 0,-2-75-166,3 14-69,-3-20 56,0 0 0,0 1 0,0-1 1,0 0-1,0 0 0,0 0 0,1 0 0,-1 1 0,0-1 0,0 0 1,0 0-1,0 0 0,0 0 0,0 0 0,1 1 0,-1-1 0,0 0 0,0 0 1,0 0-1,0 0 0,1 0 0,-1 0 0,0 0 0,0 0 0,0 0 1,0 0-1,1 1 0,-1-1 0,0 0 0,0 0 0,0 0 0,1 0 0,7-9 52,26-64-276,-24 49 226,21-37 1,-21 41 99,-7 15-85,-1-1 1,1 1 0,0 0 0,0 1 0,0-1-1,1 0 1,-1 1 0,8-7 0,-11 11-19,0-1-1,1 1 1,-1 0 0,0 0 0,1-1 0,-1 1 0,0 0 0,0 0 0,1-1 0,-1 1-1,0 0 1,1 0 0,-1 0 0,1 0 0,-1-1 0,0 1 0,1 0 0,-1 0 0,0 0-1,1 0 1,-1 0 0,1 0 0,-1 0 0,0 0 0,1 0 0,-1 0 0,0 0 0,1 0-1,-1 1 1,0-1 0,1 0 0,-1 0 0,1 0 0,-1 0 0,0 1 0,1-1-1,-1 0 1,0 0 0,0 1 0,1-1 0,-1 0 0,0 0 0,0 1 0,1-1 0,-1 3-18,1-1-1,-1 1 1,1-1 0,-1 1 0,0-1 0,0 1 0,-1 3 0,-3 80 78,-22 131 60,19-166-116,-102 531 24,99-545-7,-18 45 1,23-70-14,0 0 1,-2 0 0,1 0-1,-1-1 1,-1 0-1,0-1 1,-11 12-1,14-18-18,1 0 0,-1 0-1,0 0 1,0-1 0,0 1-1,-1-1 1,1-1 0,-1 1-1,0-1 1,0 0 0,0 0 0,-8 1-1,10-2-5,0-1 0,0 0 0,0 0-1,-1 0 1,1-1 0,0 1 0,0-1 0,0 0 0,0 0-1,0 0 1,0-1 0,0 1 0,0-1 0,1 0 0,-1 0-1,0-1 1,1 1 0,0-1 0,-5-4 0,-3-6-67,0-1 0,1-1 0,1 1 0,0-2 0,1 1 0,0-1 0,-7-27 0,7 21 32,1 0 1,2-1 0,0 1-1,2-1 1,0 0 0,1-1-1,2-28 1,2 44 59,-1-1 0,1 1-1,0 0 1,1 0 0,0 0 0,0 1 0,1-1-1,0 1 1,0 0 0,1 0 0,0 0 0,0 0-1,1 1 1,-1 0 0,1 0 0,10-7-1,9-5-22,1 1-1,0 1 0,31-14 1,-21 12-188,113-70-2243,-103 54-1739,-3-3-3568,-30 27 5183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10.5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69 9728,'-28'-20'4384,"51"0"-3808,3 4-992,6 4 96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11.4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55 2720,'-17'0'617,"6"-1"736,0 1 0,0 0 0,-18 4 1,27-4-975,0 0 0,0 1 0,0-1 0,0 1 0,0 0 1,0 0-1,0-1 0,0 1 0,0 0 0,0 1 0,1-1 1,-1 0-1,0 1 0,1-1 0,-1 0 0,1 1 0,0 0 1,-1-1-1,1 1 0,0 0 0,0 0 0,0 0 0,0 0 1,-1 3-1,2-4-305,0 0 0,-1 0 0,1 0 0,0 0 0,0 0 0,0 0 0,0 0 1,1 0-1,-1 0 0,0-1 0,0 1 0,0 0 0,1 0 0,-1 0 0,0 0 0,1 0 0,-1 0 0,1-1 1,-1 1-1,1 0 0,0 0 0,-1-1 0,1 1 0,-1 0 0,1-1 0,0 1 0,0-1 0,-1 1 0,1-1 1,0 1-1,0-1 0,0 0 0,0 1 0,0-1 0,-1 0 0,1 0 0,0 1 0,2-1 0,4 1 122,1 0-1,0 0 1,12-1-1,-15 0-58,18-1 27,0-2 1,0 0-1,-1-2 1,0 0-1,0-2 1,26-10 0,-36 12 24,22-12 1,-32 15-141,1 1 0,-1-1 1,1 0-1,-1 1 0,0-1 0,0 0 0,0-1 0,0 1 0,0 0 0,0-1 0,0 1 0,-1-1 0,3-4 0,-4 6-38,0 1-1,1-1 0,-1 0 1,0 1-1,0-1 1,0 0-1,0 1 0,0-1 1,0 0-1,0 1 1,0-1-1,0 0 1,0 0-1,0 1 0,0-1 1,0 0-1,0 1 1,-1-1-1,1 0 0,0 1 1,-1-1-1,1 1 1,0-1-1,-1-1 0,0 2 4,0-1-1,0 0 1,0 1-1,-1-1 0,1 1 1,0-1-1,0 1 1,0-1-1,0 1 0,0 0 1,-1-1-1,1 1 1,-1 0-1,-5 0 24,1 0 1,-1 0-1,1 1 1,-10 2-1,4-1 56,0 2 1,1 0-1,-1 0 1,1 1-1,-21 12 1,26-14 13,1 1 0,-1 1 0,0-1 0,1 1 0,0 0 0,0 0 0,1 0 0,-1 1 0,1-1 0,0 1 0,1 0 0,-4 7 0,4-5 31,0 0 1,1-1 0,0 1-1,1 1 1,-1-1-1,1 0 1,1 0-1,0 0 1,1 17 0,0-21-102,0 1 1,-1-1-1,2 0 1,-1 0 0,0 0-1,1 0 1,0 0 0,0 0-1,0 0 1,1 0-1,-1-1 1,1 1 0,0-1-1,0 1 1,0-1 0,0 0-1,0-1 1,1 1 0,-1 0-1,8 3 1,-6-4-14,1 1 0,0-1 0,1 0 0,-1-1 0,0 1 1,0-1-1,1-1 0,-1 1 0,0-1 0,1 0 0,-1 0 0,1-1 0,-1 0 1,0 0-1,9-3 0,3-2-34,-1-1 0,0 0 0,0-2 0,15-9 0,19-16-90,58-50 0,18-13 438,-126 96-328,1 0 0,-1 1 0,0-1 0,1 0 0,-1 1 0,1-1 0,0 1 0,-1-1-1,1 1 1,-1 0 0,1-1 0,0 1 0,-1 0 0,1 0 0,0 0 0,-1 0 0,1 1-1,-1-1 1,1 0 0,0 1 0,-1-1 0,1 1 0,-1-1 0,1 1 0,-1 0 0,1 0 0,-1 0-1,0 0 1,1 0 0,-1 0 0,0 0 0,0 0 0,0 0 0,2 3 0,3 3 119,-1 1 0,1 0 0,-2 0-1,7 14 1,-9-18-106,8 17 63,2 8 88,2-2-1,0 0 1,2 0 0,24 30-1,-34-50-149,1-1-1,-1 1 0,1-1 1,0-1-1,0 1 1,1-1-1,-1-1 0,10 5 1,-10-6-44,0-1 0,-1 0 1,1 0-1,0 0 0,0-1 0,0 0 1,0-1-1,0 0 0,0 0 0,0 0 0,12-2 1,-13 0-686,1 1 1,-1-1-1,0-1 0,0 1 1,8-5-1,26-18-7701,-34 21 6949,12-6-1774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11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530 9 8800,'-3'-2'767,"2"1"-431,-1 0-1,1 0 1,-1 1-1,1-1 1,-1 0-1,1 1 0,-1-1 1,1 1-1,-1 0 1,0-1-1,1 1 1,-1 0-1,0 0 1,1 0-1,-1 0 1,0 0-1,1 1 0,-4 0 1,-105 60 7800,-5 4-5144,93-51-2666,0 1 0,1 1 0,-18 19-1,17-14-363,1 2-1,2 0 1,0 1-1,-25 44 1,34-50-1459,1 1 1,-8 24-1,14-23-1958,3-19 3273,0-1 1,0 1 0,0-1-1,0 1 1,0-1 0,0 1-1,0 0 1,0-1 0,1 1-1,-1-1 1,0 1 0,0-1-1,1 1 1,-1-1 0,0 1-1,0-1 1,1 0-1,-1 1 1,1-1 0,-1 1-1,0-1 1,1 0 0,-1 1-1,1-1 1,-1 0 0,1 1-1,-1-1 1,1 0 0,-1 0-1,1 0 1,-1 1 0,1-1-1,-1 0 1,1 0 0,-1 0-1,1 0 1,0 0 0,22-5-5110,7 1 1782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13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238 553 4992,'-1'-1'432,"0"-1"1,0 1-1,0 0 1,0 0-1,-1 0 1,1 1-1,0-1 1,-1 0-1,1 0 1,0 1-1,-1-1 1,1 1-1,-1-1 1,1 1-1,-1 0 1,1-1-1,-1 1 1,1 0-1,-3 0 0,-1 1 247,1 0 0,-1 0 0,1 1 0,0-1 0,-1 1 0,-4 3 0,-3 1 131,1 1-1,0-1 1,1 2-1,-1 0 1,-14 14-1,17-13-520,0 0-1,1 1 1,0 0 0,0 0-1,1 0 1,0 1-1,1 0 1,1 0 0,-1 0-1,-2 15 1,1-2-28,0 0 0,2 0 0,-2 28 1,6-44-226,0-1 0,0 0 1,0 1-1,1-1 0,0 0 1,1 0-1,0 0 1,0 0-1,0 0 0,1 0 1,0-1-1,0 1 0,1-1 1,-1 0-1,8 8 0,-8-10-36,1 0 0,0 0 0,1-1 0,-1 0 0,0 0 0,1 0 0,0 0 0,0-1 0,0 1 0,0-2 0,0 1 0,0 0 0,1-1 0,-1 0 0,0 0 0,1 0 0,-1-1 0,1 0 0,-1 0 0,0 0 0,1-1 0,-1 0 0,6-1 0,4-2-32,0 0 0,-1-1 0,1-1 0,-1 0 0,-1-1 0,26-17 0,-9 2-33,-1-2 0,-2-1 0,0-2 0,44-57 0,28-64 1,-96 143 120,0 1 0,0-1-1,0 0 1,-1-1 0,0 1 0,0 0-1,0-1 1,-1 1 0,0 0 0,1-9-1,-2 14-52,0-1-1,0 1 1,0-1-1,0 1 1,-1 0-1,1-1 1,0 1-1,0 0 1,0-1-1,0 1 1,-1-1-1,1 1 0,0 0 1,0 0-1,-1-1 1,1 1-1,0 0 1,-1-1-1,1 1 1,0 0-1,0 0 1,-1 0-1,1-1 0,-1 1 1,1 0-1,0 0 1,-1 0-1,1 0 1,0 0-1,-1-1 1,1 1-1,-1 0 1,1 0-1,0 0 1,-1 0-1,1 0 0,-1 0 1,1 1-1,0-1 1,-1 0-1,1 0 1,-1 0-1,1 0 1,0 0-1,-1 0 1,1 1-1,-16 5 48,13-3-29,0 0-1,0 0 1,0 1 0,0-1 0,0 1 0,1-1-1,0 1 1,0 0 0,-2 4 0,-13 38 285,16-43-271,-4 15 78,0 1 0,2-1 0,0 1 0,1-1 0,0 1 0,2 0 0,2 30 0,-1-40-69,1 0 0,-1 0 0,1 0 0,1-1 0,-1 1 0,1-1 0,1 1 0,0-1 0,0 0 0,1 0 0,0-1 0,0 1 0,0-1 0,1 0 0,0-1 0,1 1 0,13 10 0,-17-16-40,1 1 1,-1 0-1,0-1 0,1 0 0,-1 1 0,1-2 1,0 1-1,-1 0 0,1-1 0,-1 1 1,1-1-1,0 0 0,0 0 0,-1-1 1,1 1-1,-1-1 0,1 1 0,0-1 1,-1-1-1,6-1 0,5-3 26,-1-1 0,0 0 1,19-15-1,-19 14-21,-3-7 279,-10 13-281,0 0 1,-1 1 0,1-1 0,1 0-1,-1 0 1,0 0 0,0 1-1,1-4 1,44-62-93,2-3 173,0 4-128,-24 29 69,-2-2 0,-1 0 1,23-63-1,-15-3 46,18-132 1,-35 172 13,-6 40 30,-2 17-48,-1 0 1,-1 0 0,2-14-1,-4 16-71,-2 9-134,-3 15-24,6-18 162,-23 84 64,3 2-1,-12 126 1,30-177-10,1 0 0,1 0 0,2 0 0,6 36 0,-3-46-40,0-1-1,2 1 0,0-1 0,2-1 0,0 0 1,17 29-1,-23-46-11,1-1 0,-1 0 0,1 0 1,0-1-1,7 8 0,-10-11-2,1 0 0,-1 0 0,1 0 0,-1 0 0,1 0 0,-1 0 0,1-1 0,-1 1 0,1 0 0,0-1-1,-1 1 1,1-1 0,0 0 0,0 1 0,-1-1 0,1 0 0,0 0 0,0 0 0,-1 0 0,1-1 0,0 1 0,2-1 0,1-1-7,0 0 0,-1-1 1,1 1-1,-1-1 0,1 0 1,-1 0-1,0-1 0,7-7 1,29-38-173,-18 20 96,-5 7-52,0-1 0,-1 0 0,-2-2 0,13-27-1,-25 48 144,-1 0 0,0 0 0,0-1-1,0 1 1,0 0 0,0-7-1,-1 10-7,0 0-1,0 1 0,0-1 1,0 0-1,0 0 0,-1 1 1,1-1-1,0 0 0,0 1 1,0-1-1,-1 0 0,1 1 1,0-1-1,-1 0 0,1 1 1,0-1-1,-1 1 0,1-1 1,-2 0-1,1 0-5,1 1 0,-1 0 0,0 0 0,0 0 0,0 0 0,0 0 0,1 0-1,-1 0 1,0 0 0,0 0 0,0 0 0,0 0 0,1 0 0,-1 0 0,0 1 0,0-1 0,0 0 0,1 1 0,-1-1 0,0 1 0,0-1 0,0 1 0,-4 3 11,1-1-1,-1 1 1,1 1 0,0-1 0,0 0 0,1 1-1,-1 0 1,1 0 0,-4 7 0,1-1 13,1 1 0,0-1 0,-6 19 0,9-20 6,0-1 0,0 1 0,1 0 0,0 0 1,1 0-1,0-1 0,0 1 0,1 0 0,1 0 1,-1 0-1,2-1 0,-1 1 0,6 12 0,-7-20-41,1 0-1,-1 0 0,0 0 1,1 0-1,0 0 0,-1 0 1,1 0-1,0-1 0,0 1 1,0-1-1,0 0 0,0 1 1,0-1-1,0 0 0,0 0 1,1 0-1,-1 0 0,0-1 1,1 1-1,-1-1 0,0 1 1,1-1-1,-1 0 0,1 0 1,-1 0-1,1 0 0,-1 0 1,4-1-1,7-2-8,-1 0 0,1-1 0,-1 0 1,14-8-1,-8 5-6,20-8-4,142-60 9,-126 50 120,65-41 0,-113 62 100,-9 5-13,-13 7-160,7-1-24,0 0 0,0 0 0,1 1 0,0 0 0,0 0 0,1 1 0,-11 16 0,9-10-11,1 0 0,0 1 1,1 0-1,-7 21 1,12-29 84,0 0 0,0 1 0,-1 16 1,3-23-75,0 1 1,0 0 0,0-1 0,0 1 0,0 0-1,1-1 1,0 1 0,-1 0 0,1-1-1,0 1 1,0-1 0,0 1 0,1-1-1,-1 0 1,3 4 0,-3-5-13,0 0 1,0 0-1,0 0 1,1 0-1,-1-1 0,0 1 1,0-1-1,0 1 1,0-1-1,1 1 1,-1-1-1,0 1 0,0-1 1,1 0-1,-1 0 1,0 0-1,1 0 0,-1 0 1,0 0-1,1 0 1,-1 0-1,0 0 0,2-1 1,1 0-15,1-1 1,-1 0 0,0 0-1,7-4 1,-5 2-2,0 0 0,0-1 0,-1 0 1,1 0-1,-1 0 0,-1-1 0,1 0 1,7-12-1,1-5-15,10-26-1,-20 43 43,21-49 32,-3-2 0,28-109 0,7-192-133,-54 337 134,0 10 47,-1 0 0,0-1 0,-1 1 0,0-1-1,-1 1 1,-3-21 0,-1 23 14,1 10-60,-2 9-23,-7 20-87,-17 64 1,-2 43 170,24-103-82,-14 72 5,5 0 0,-5 129-1,22-228-105,-3 128-1056,6-46-4402,-2-77 4575,0-1-994,-1 0 0,0 12 0,0-21 1345,0 0 0,0 0 0,-1 0 0,1 1 0,-1-1 0,1 0 0,-1 0-1,0 0 1,0 0 0,0 0 0,0-1 0,0 1 0,0 0 0,0 0 0,-1-1 0,-2 4-1,-9 3-2973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14.1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34 11296,'-14'-9'5120,"36"4"-4449,6 2 2369,7 3-1792,38-3 640,7 3-1120,10-9-384,-4 9-256,9-5-192,-10 10 32,9-5-1888,-4 4 1056,-5 1-4096,-12-2 2785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14.5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27 9312,'-81'-27'4192,"63"31"-3616,14-4-1664,13 8-1856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16.7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1082 6560,'-21'21'7561,"21"-21"-7468,8-3 3879,1-10-3025,0-1 0,-1 0 0,0 0-1,-1-1 1,6-17 0,3-7-271,147-357 2487,-72 170-475,-91 226-2688,0 0 1,0 0 0,0 0 0,0-1-1,0 1 1,0 0 0,0 0 0,0 0-1,0 0 1,0 0 0,0 0 0,0 0-1,0 0 1,0-1 0,0 1-1,0 0 1,0 0 0,0 0 0,0 0-1,0 0 1,0 0 0,0 0 0,0 0-1,0 0 1,0-1 0,1 1 0,-1 0-1,0 0 1,0 0 0,0 0 0,0 0-1,0 0 1,0 0 0,0 0-1,0 0 1,0 0 0,1 0 0,-1 0-1,0 0 1,0 0 0,0 0 0,0 0-1,0 0 1,0 0 0,0 0 0,1 0-1,-1 0 1,0 0 0,0 0-1,0 0 1,0 0 0,0 0 0,0 0-1,0 0 1,0 0 0,1 0 0,-1 0-1,0 0 1,0 0 0,0 0 0,0 1-1,0-1 1,0 0 0,0 0-1,0 0 1,0 0 0,3 11 18,-2-6-18,4 21 3,-1 0 1,-2 0-1,-1 52 0,-16 81 38,7-118 54,-1-1 0,-2 0 0,-2-1 0,-31 69 0,19-62-24,23-42-69,0-1 0,0 1 0,-1-1 0,0 0 0,0 0 0,0 0-1,0 0 1,0 0 0,-6 3 0,8-5-53,0-1-1,-1 1 1,1 0-1,0-1 1,0 1-1,0-1 1,-1 0 0,1 1-1,0-1 1,-1 0-1,1 0 1,0 0-1,-1 0 1,1 0 0,0 0-1,-1 0 1,1-1-1,0 1 1,0 0-1,-1-1 1,-1 0 0,1 0-27,1 0 0,-1-1 0,0 1 0,1-1 0,-1 1 0,1-1 0,0 1 0,0-1 0,-1 0 0,1 1 1,0-1-1,-1-3 0,0-1-55,0 0 0,0 0 0,1 0 0,0 1 1,0-2-1,0 1 0,1 0 0,0-8 0,0 11 105,1 1-1,-1-1 1,1 1-1,0-1 1,0 1-1,0-1 1,0 1-1,0-1 0,0 1 1,1 0-1,-1 0 1,1-1-1,0 1 1,-1 0-1,1 1 1,0-1-1,0 0 1,0 0-1,0 1 1,1-1-1,3-1 1,3-1 24,1 0 1,0 1-1,0 0 1,12-2 0,-19 4 6,68-14 115,33-8 371,123-42-1,-207 57-423,1 0-1,-2-2 0,0 0 1,26-19-1,-32 19-14,0 0 0,-2-1 0,1-1 0,-1 1-1,-1-2 1,17-25 0,1-14 101,34-93 0,23-124 301,-83 260-441,0 0 0,0 1 0,-1-1-1,0 0 1,0 0 0,-1 1 0,0-1-1,-1 0 1,-2-16 0,2 24-6,1 0 0,0 0 0,0 0 0,-1 0 0,1 0 0,0 0 0,-1 0 0,1 0 0,-1 1 1,1-1-1,-1 0 0,0 0 0,1 0 0,-1 1 0,0-1 0,1 0 0,-1 1 0,0-1 0,0 0 0,0 1 0,0-1 1,1 1-1,-1 0 0,-2-1 0,2 1-3,0 0 0,0 0 0,-1 0 0,1 0 1,0 1-1,0-1 0,0 0 0,-1 1 0,1-1 1,0 1-1,0 0 0,0-1 0,0 1 0,0 0 0,0-1 1,-1 3-1,-4 2-14,1 0 1,0 1 0,1 0-1,0 0 1,-5 9 0,2-2 11,1 1 1,1 0-1,0 0 1,-4 27 0,6-26 6,-20 103 397,-11 192 0,32-268-201,5 71 0,-1-91-129,1 0 0,1-1 0,1 0 1,1 0-1,10 23 0,-14-38-43,1-1 0,-1 0 0,1 0 0,0 0 0,1-1 0,-1 1 0,1-1 0,4 5 0,-5-7-17,0 1 0,0-1 0,0 0 0,0 0 0,1-1 0,-1 1 0,1-1-1,-1 1 1,1-1 0,-1 0 0,1 0 0,0-1 0,-1 1 0,6-1 0,4 0 9,0-1 1,0 0-1,0-1 0,25-7 1,49-22-104,-48 15 18,-1-1 1,-1-3-1,-1-1 1,0-1-1,46-39 1,36-41 407,-117 101-339,0-1 1,0 1-1,0 0 1,0-1 0,0 1-1,0-1 1,0 1-1,0-1 1,0-1-1,0 3-7,-1-1-1,0 1 0,0 0 1,0 0-1,0 0 1,0 0-1,0 0 0,0 0 1,0 0-1,0-1 0,0 1 1,0 0-1,0 0 1,0 0-1,0 0 0,0 0 1,0 0-1,0-1 0,0 1 1,0 0-1,0 0 1,0 0-1,0 0 0,0 0 1,0 0-1,0 0 0,-1-1 1,1 1-1,0 0 1,0 0-1,0 0 0,0 0 1,0 0-1,0 0 0,0 0 1,0 0-1,0 0 1,-1 0-1,1-1 0,0 1 1,0 0-1,0 0 0,-11 5-69,-4 7 54,1 0 0,1 1 0,0 1 0,-16 20 0,18-20-54,-6 8 91,1 1 0,2 0 0,0 2 0,1-1 0,2 1 0,-9 28 0,15-40 10,1 1 0,-4 18 1,8-27-16,-1-1 1,0 1 0,1-1 0,0 0-1,0 1 1,0-1 0,1 1 0,0-1-1,-1 1 1,2-1 0,0 5 0,-1-9-18,-1 1 1,0 0 0,0-1-1,1 1 1,-1-1 0,1 1-1,-1-1 1,0 1 0,1-1-1,-1 1 1,1-1 0,-1 0-1,1 1 1,-1-1 0,1 1-1,-1-1 1,1 0 0,0 0-1,-1 1 1,1-1 0,-1 0-1,1 0 1,0 0 0,-1 0-1,1 0 1,0 0 0,-1 0-1,1 0 1,0 0 0,-1 0-1,1 0 1,-1 0 0,1 0-1,0 0 1,-1-1 0,1 1-1,0 0 1,-1 0 0,1-1-1,-1 1 1,1 0 0,0-1 0,2-1-29,0-1 1,0 1 0,0-1 0,0 1 0,2-4 0,5-6-26,0-1-1,-2 0 1,15-27-1,14-48-76,-20 47 160,8-27 204,-23 59-160,-3 21-142,1 0 12,0 14 24,4 27 0,-3-44 56,0-1-1,1 1 1,0-1-1,1 0 1,-1 0 0,2 0-1,5 10 1,-8-17-15,0 1-1,0 0 1,0-1-1,1 0 1,-1 1 0,0-1-1,1 0 1,-1 1-1,1-1 1,0 0-1,-1 0 1,1 0 0,0-1-1,0 1 1,0 0-1,-1-1 1,1 1 0,0-1-1,0 1 1,0-1-1,0 0 1,0 0 0,0 0-1,0 0 1,0 0-1,0 0 1,0-1-1,-1 1 1,1-1 0,3 0-1,5-3-15,-1 1 0,0-1 0,-1-1 0,1 0 0,8-6 0,26-17 54,101-76 13,-122 85-59,-2-1-1,0-1 1,-1-1 0,-1 0 0,27-45 0,-18 13-1,-2 0 0,25-83 0,1-40 0,-31 105 0,-18 65-4,-2 6-1,1-1-1,-1 1 0,1-1 0,-1 1 0,0-1 0,0 1 1,1-1-1,-1 1 0,0-1 0,0 1 0,-1-1 0,1 1 0,-1-3 1,1 4 4,0 0 1,0 0 0,0-1 0,0 1-1,0 0 1,0 0 0,0 0-1,0 0 1,0 0 0,0 0 0,0-1-1,0 1 1,0 0 0,0 0 0,0 0-1,0 0 1,-1 0 0,1 0-1,0-1 1,0 1 0,0 0 0,0 0-1,0 0 1,0 0 0,0 0 0,-1 0-1,1 0 1,0 0 0,0 0-1,0 0 1,0 0 0,0 0 0,-1 0-1,1 0 1,0 0 0,0 0-1,0 0 1,0 0 0,0 0 0,-1 0-1,1 0 1,0 0 0,0 0 0,-7 7 23,-7 17 3,-1 19-38,1 0 0,-8 48-1,-10 96 71,26-138-64,2 0-1,2-1 1,2 1-1,3 0 1,1 0-1,3 0 1,2-1-1,24 79 1,-30-119 7,0-1 1,0 1-1,1-1 0,0 1 1,7 9-1,-10-16-2,0 1 0,0-1 0,0 0 0,0 0 0,0 0-1,0 0 1,0 0 0,0 0 0,0 0 0,0 0 0,1-1 0,-1 1 0,0 0 0,1-1-1,-1 1 1,0-1 0,1 1 0,-1-1 0,1 0 0,-1 0 0,1 1 0,-1-1-1,0 0 1,1 0 0,-1 0 0,1-1 0,-1 1 0,1 0 0,-1 0 0,1-1 0,-1 1-1,0-1 1,1 1 0,-1-1 0,0 0 0,0 0 0,1 1 0,-1-1 0,0 0-1,2-2 1,6-7 7,-1 0-1,1-1 0,-2 0 1,13-23-1,-9 15 22,19-32-22,4-6-37,28-63 0,-60 116 23,1-4 31,0 1 0,4-15 0,-6 20-24,-1 1 0,0 0 0,1 0 0,-1 0 1,0 0-1,0-1 0,0 1 0,0 0 0,0 0 0,0-1 0,0 1 0,0 0 0,-1 0 0,1 0 0,0 0 0,-1-1 1,1 1-1,-1 0 0,1 0 0,-1 0 0,0 0 0,1 0 0,-1 0 0,0 0 0,0 0 0,-1-1 0,1 2 2,0-1 0,-1 1-1,1-1 1,0 1 0,0 0-1,0 0 1,-1 0 0,1 0-1,0 0 1,0 0 0,-1 0-1,1 0 1,0 0 0,0 0-1,-1 1 1,1-1 0,0 0-1,0 1 1,-2 0 0,0 1 1,0-1 1,0 1 0,0 0 0,0 0-1,0 0 1,-2 3 0,1 0-3,0 0 1,0 0 0,1 1 0,0-1-1,0 1 1,0 0 0,1 0-1,-1 0 1,2 0 0,-1 0-1,1 0 1,0 1 0,0-1 0,0 1-1,1-1 1,0 0 0,0 1-1,2 7 1,-2-9 4,1 0-1,0 0 1,0-1-1,0 1 1,1 0 0,0 0-1,0 0 1,0-1-1,0 1 1,1-1-1,-1 0 1,1 0-1,0 0 1,1 0 0,-1 0-1,0 0 1,1-1-1,0 0 1,0 0-1,0 0 1,0 0 0,1-1-1,7 4 1,-4-4-7,0 0 0,0-1 1,0 0-1,0 0 0,0-1 1,0 0-1,0 0 0,1-1 1,-1 0-1,-1 0 1,12-4-1,8-4-27,47-22 1,-37 13 29,57-37 0,-63 32 0,-1-1 0,-1-2 0,35-40 0,-64 66 0,1-1 0,-1 0 0,1 0 0,-1 1 0,1-1 0,0 1 0,-1-1 0,1 0 0,-1 1 0,1-1 0,0 1 0,-1 0 0,1-1 0,0 1 0,0-1 0,1 1 0,0 16 0,-2-14 0,-2 29 0,0-1-1,-14 62 1,-24 56 12,15-76 38,22-65-50,0-1 0,0 1 0,0-1-1,-1 0 1,0 0 0,0-1-1,-1 1 1,-6 6 0,10-12-1,1 1 1,0-1-1,-1 0 1,1 1-1,0-1 0,-1 0 1,1 1-1,-1-1 1,1 0-1,-1 0 1,1 1-1,-1-1 1,1 0-1,-1 0 1,1 0-1,-1 0 1,1 0-1,-1 0 1,1 0-1,-1 0 0,1 0 1,-1 0-1,1 0 1,-1 0-1,1 0 1,-1 0-1,1 0 1,0-1-1,-1 1 1,1 0-1,-1 0 1,1 0-1,-1-1 1,1 1-1,-1 0 0,1-1 1,0 1-1,-1 0 1,1-1-1,0 1 1,-1-1-1,1 1 1,0-1-1,-2-1-3,1-1-1,0 1 1,0-1 0,0 1-1,0-1 1,1 1-1,-1-5 1,0-1 5,1 1 1,0 0-1,0 0 1,1-1-1,0 1 1,0 0-1,1 0 0,0 0 1,0 0-1,1 0 1,0 0-1,0 1 1,0-1-1,1 1 0,0 0 1,0 0-1,10-10 1,-4 5-5,0 1 0,1 0 0,0 1 0,1 0 0,0 1 1,1 1-1,-1 0 0,17-7 0,132-42-360,-50 29-4703,-105 26 4579,24-6-2867,-29 7 2919,0 0 1,0 0 0,0 0 0,0-1-1,0 1 1,0 0 0,0-1 0,0 1 0,0 0-1,-1-1 1,1 1 0,0-1 0,0 0 0,0 1-1,-1-1 1,1 0 0,0 1 0,-1-1 0,1 0-1,0-1 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17.1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0 11648,'-1'0'159,"1"0"0,-1 1 0,1-1 1,0 0-1,-1 0 0,1 0 1,-1 1-1,1-1 0,0 0 0,-1 0 1,1 1-1,0-1 0,-1 0 1,1 1-1,0-1 0,-1 0 0,1 1 1,0-1-1,0 1 0,-1-1 0,1 1 1,0-1-1,0 0 0,0 1 1,0-1-1,0 1 0,0-1 0,-1 1 1,13 7 1727,-10-6-1860,128 59 8913,-84-44-8565,1-3 0,0-1 0,1-2 0,88 8 0,91-5-1629,-76-16-6675,-129 0 3865,-4 2 1371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17.5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5 100 12384,'-5'0'5599,"55"-5"-4863,-13-2 1504,-2 2-1376,56-6 768,2 2-928,28-7-416,-8 4-160,13-3-1472,-9 2 736,14 6-6303,-20 7 3807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8:2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1186 1408,'2'-3'4,"5"-10"6638,-6 13-6489,-1 0 0,0-1 0,0 1-1,0-1 1,0 1 0,0-1-1,0 1 1,0 0 0,0-1 0,0 1-1,0-1 1,0 1 0,0-1 0,-1 1-1,1 0 1,0-1 0,0 1 0,0-1-1,-1 1 1,1 0 0,0-1 0,0 1-1,-1 0 1,1-1 0,0 1 0,-1 0-1,1-1 1,0 1 0,-1 0 0,1 0-1,0-1 1,-1 1 0,0 0 0,0-1 114,-1 0 0,0 0 0,0 0 0,1 1 0,-1-1 0,0 1 0,0-1 0,0 1 0,0 0 0,0 0 0,0 0 0,1 0 0,-1 0 0,0 0 0,-3 1 0,2 0-124,0 0 1,-1 1-1,1-1 0,0 1 0,0 0 1,0 0-1,-4 4 0,-5 5 108,0 0-1,1 0 0,0 1 1,-17 25-1,22-27-166,-1 0 1,2 1-1,0-1 0,0 1 0,1 0 0,0 1 0,-3 14 0,7-25-59,0 1-1,-1 0 0,1-1 1,0 1-1,0-1 0,0 1 0,0-1 1,1 1-1,-1-1 0,0 1 1,1 0-1,-1-1 0,1 0 1,-1 1-1,1-1 0,0 1 0,-1-1 1,1 0-1,0 1 0,0-1 1,0 0-1,0 0 0,0 0 0,1 0 1,-1 0-1,0 0 0,0 0 1,1 0-1,-1 0 0,3 1 1,-2-1 8,0-1 0,1 1 0,-1 0 0,0-1 1,1 0-1,-1 0 0,0 1 0,0-1 0,1 0 1,-1-1-1,0 1 0,1 0 0,-1-1 1,0 1-1,0-1 0,1 0 0,-1 0 0,0 0 1,0 0-1,3-2 0,7-6 4,-1 0-1,-1-1 1,1 0-1,12-18 1,32-52 4,-36 48-34,-2-1 0,12-35 0,22-75 122,-7 19 126,-35 100-235,-2-1 0,-1 0 0,0 0-1,2-34 1,-3-103 128,-5 153-149,0-52 26,1-20 23,-11-82 1,7 142 25,-1 1 0,-9-22-1,7 20 5,5 20-70,1 1 0,-1-1 1,1 1-1,-1 0 0,0-1 0,0 1 0,1 0 0,-1 0 1,0 0-1,0 0 0,0 0 0,-2-2 0,3 3-13,-1 0 0,1-1 0,-1 1 0,1 0 0,0 0 0,-1 0 1,1 0-1,-1 0 0,1-1 0,0 1 0,-1 0 0,1 0 0,-1 0 0,1 0 0,-1 0 0,1 1 0,0-1 0,-1 0 0,1 0 0,-1 0 0,1 0 0,-1 0 0,1 0 0,0 1 0,-1-1 0,1 0 0,0 0 0,-1 1 0,1-1 0,0 0 0,-1 1 0,1-1 0,0 0 0,-1 1 0,1-1 0,0 0 0,0 1 0,0-1 0,-1 0 0,1 1 1,0-1-1,0 1 0,0-1 0,0 1 0,-2 4-21,0 0 0,1 1 1,0-1-1,0 0 0,0 11 1,-1-1 8,-3 215 503,5-149-337,6 44 325,23 129 1,-18-165-416,-7-59-8,2 0 1,1 0-1,1 0 1,2-1-1,18 42 1,-25-67-14,0 1 0,0-1 0,0 1 0,0-1 0,1 0 0,0-1 0,-1 1 0,1-1 0,1 1 0,-1-1 0,0 0 0,1-1-1,0 1 1,-1-1 0,1 0 0,0 0 0,8 2 0,0-1-35,-1-1 0,1 0 0,0-1 0,0 0 0,-1-1 0,16-2 0,-24 2-39,1-1 1,-1 0-1,0 0 0,1 0 1,-1-1-1,0 1 1,1-1-1,-1 0 0,0 0 1,-1 0-1,1-1 0,0 1 1,-1-1-1,1 0 0,-1 0 1,0 0-1,0-1 1,0 1-1,0-1 0,-1 0 1,1 1-1,-1-1 0,0 0 1,3-8-1,2-6-135,-1 0-1,-1-1 0,-1 0 0,4-36 1,-6 17 37,-4-40 1,-2 55 192,3 21-76,1 1-1,0 0 1,-1-1-1,1 1 1,-1 0 0,1 0-1,-1 0 1,1-1 0,-1 1-1,0 0 1,0 0 0,0 0-1,0 0 1,1 0 0,-3-1-1,3 2 10,-1 0 0,1 0 0,-1 0 0,1 0 0,-1 0-1,1 0 1,-1 0 0,1 0 0,0 0 0,-1 0 0,1 0-1,-1 1 1,1-1 0,-1 0 0,1 0 0,0 0 0,-1 1 0,1-1-1,-1 0 1,1 0 0,0 1 0,-1-1 0,1 0 0,0 1-1,-1-1 1,1 0 0,0 1 0,0-1 0,-1 1 0,1-1 0,0 0-1,0 1 1,0-1 0,0 1 0,0-1 0,-1 1 0,1 0 0,-5 21 45,5-19-37,-20 140 370,19-126-322,1 0 1,0 0-1,2 0 1,0-1 0,0 1-1,9 26 1,-9-38 1,0 1 1,0-1 0,1 0 0,-1 1-1,1-1 1,1-1 0,-1 1 0,1 0 0,-1-1-1,2 0 1,7 8 0,-8-10-15,0 1-1,0-1 1,0 0-1,0 0 1,0 0-1,0-1 1,0 1 0,0-1-1,1 0 1,-1 0-1,1-1 1,-1 1 0,1-1-1,-1 0 1,8-1-1,-2 0-7,-1-2-1,0 1 1,0-1-1,-1 0 0,1-1 1,15-8-1,-11 3 13,1 1 0,-2-2 0,16-13 0,-12 5-84,0 0 0,-1-1-1,21-36 1,-11 17 61,2-1-12,84-133 79,-91 137-65,-2-1 0,-1 0 1,13-46-1,14-106-70,-17-5-51,-20 143 68,-2-38-702,-10 105 325,-13 99 89,9-50 259,-28 105 0,-108 234 453,96-295-57,-75 121 0,92-170-283,2 1 0,-39 122 0,63-169 163,-10 23 0,10-31-173,4-7-133,5-4-24,-1 0 46,0 0 0,-1 1 0,1-1 0,2-8 0,5-12-49,-2 11 88,1 1 1,0 0 0,1 1-1,0 0 1,1 0-1,1 1 1,-1 0-1,16-10 1,15-8 36,46-25 1,-49 32-59,92-63-19,-105 65 113,-1-1 1,42-45 0,-42 38 102,39-33 0,-72 110-332,4-17 264,4-21-28,-1-1 0,2 0 0,-1 1 0,2-1 0,-1 1 0,4 15 0,-3-25-39,-1-1-1,0 0 1,1 0 0,-1 0 0,1 0 0,-1 0-1,1 0 1,0 0 0,-1 0 0,1 0 0,0 0-1,0 0 1,0 0 0,-1 0 0,1 0 0,0-1-1,0 1 1,0 0 0,1-1 0,-1 1 0,0-1-1,0 1 1,0-1 0,0 0 0,0 1 0,3-1-1,-2 1 13,-1-1-1,1 0 0,0 0 0,0 0 0,0 0 1,0 0-1,0 0 0,0 0 0,-1-1 1,1 1-1,0-1 0,0 1 0,-1-1 1,1 0-1,0 0 0,2-1 0,-1 0-10,0-1 0,0 1 0,0-1 0,0 0 0,0 0-1,-1 0 1,0 0 0,1 0 0,-1 0 0,0 0 0,0-1 0,-1 1-1,1-1 1,-1 0 0,0 1 0,0-1 0,0 0 0,0 0 0,0-6 0,-1-4 31,-1 0 1,0 1 0,-3-18-1,3 27-61,-1-1 0,1 0 0,-1 1-1,0-1 1,0 1 0,0 0 0,0-1 0,-1 1-1,0 0 1,0 0 0,0 1 0,-6-6 0,8 8 14,0 1 1,0-1 0,0 1 0,0-1 0,0 1 0,0-1 0,0 1 0,0 0-1,-1-1 1,1 1 0,0 0 0,0 0 0,0 0 0,-1 0 0,1 0 0,0 0 0,0 1-1,0-1 1,-1 0 0,1 0 0,0 1 0,0-1 0,0 1 0,-2 0 0,3 0 6,0-1 1,-1 0-1,1 1 1,0-1-1,0 1 1,0-1-1,-1 1 1,1-1-1,0 1 1,0-1-1,0 1 1,0-1-1,0 1 1,0-1-1,0 0 1,0 1-1,0-1 1,0 1-1,0-1 1,0 1-1,0-1 1,0 1-1,1 0 1,-1 0 10,0 0 8,0 0 0,0 0 0,0 0 1,0 1-1,1-1 0,-1 0 1,0 0-1,0 0 0,1 0 0,-1 0 1,1 0-1,-1 0 0,1 0 1,-1 0-1,1 0 0,-1 0 0,1 0 1,0-1-1,0 1 0,-1 0 1,1 0-1,0 0 0,0-1 0,0 1 1,0-1-1,0 1 0,0-1 1,0 1-1,0-1 0,0 1 0,0-1 1,0 0-1,0 0 0,0 1 1,0-1-1,1 0 0,-1 0 1,0 0-1,0 0 0,2-1 0,2 1 54,0-1 0,1 0 0,-1 0 0,1-1 0,-1 1 0,10-5 0,-2-2 1,0 1 1,0-2 0,-1 0-1,1 0 1,17-19 0,49-62 161,-61 67 26,31-40 127,-46 60-390,-1 0 0,0-1 0,1 1 0,-1 0 0,0-1 0,0 1 0,-1-1 0,1 1 0,-1-1 0,0 0 0,0 0 0,0 0 0,0 1 0,0-9 0,-1 10-15,0 1 1,1-1 0,-1 0-1,0 1 1,1-1-1,0 1 1,-1-1 0,1 1-1,0-1 1,0 1-1,0 0 1,0-1 0,0 1-1,0 0 1,0 0-1,1 0 1,-1 0 0,0 0-1,0 0 1,1 0-1,-1 0 1,1 0 0,-1 1-1,1-1 1,-1 0-1,1 1 1,0 0 0,1-1-1,5-1-28,1 0-1,-1 1 1,0 0 0,13 0-1,-7 1 85,1 0-1,0 1 1,0 1-1,28 6 1,-34-5-75,0 0 1,1 0-1,-1 1 1,10 5-1,-16-6 14,1-1 0,-1 1-1,0-1 1,0 1 0,0 0-1,0 0 1,-1 1 0,1-1-1,-1 0 1,0 1 0,0-1-1,3 9 1,-1-2 47,0 1 0,-1 0 1,-1 1-1,0-1 0,0 12 1,0 58 55,-3-49-53,-5 53-107,-1-2 175,7-81-84,0 0 0,1 0-1,-1 1 1,0-1 0,1 0-1,0 0 1,-1 0 0,1 0-1,2 3 1,-2-3 4,-1-2-4,1 0-1,-1 1 0,1-1 1,-1 0-1,1 0 1,-1 0-1,1 0 0,-1 1 1,1-1-1,-1 0 1,1 0-1,-1 0 0,1 0 1,-1 0-1,1 0 1,-1 0-1,1 0 0,-1 0 1,1-1-1,-1 1 1,1 0-1,0 0 0,11-4 26,-9 2-28,0 0 0,1 0 1,-1-1-1,0 1 0,0-1 1,0 1-1,0-1 0,-1 0 1,5-7-1,19-32 79,-23 36-75,27-50-145,48-68-1,-66 108 99,0 1-1,1 0 0,0 1 1,1 1-1,1 0 1,0 0-1,1 2 0,29-17 1,-43 27 34,0 0 0,0 0 1,0 0-1,0 0 0,0 1 0,0-1 1,0 1-1,0 0 0,3-1 0,-4 1-1,0 0 0,0 1-1,0-1 1,0 0-1,0 0 1,0 1 0,-1-1-1,1 1 1,0-1-1,0 1 1,0-1 0,-1 1-1,1-1 1,0 1-1,-1-1 1,1 1-1,0 0 1,-1 0 0,1-1-1,-1 1 1,1 0-1,-1 0 1,1 0 0,-1 0-1,2 7 26,0-1 0,-1 1 0,0-1 0,0 1 0,-1-1 0,0 1-1,0 0 1,-2 9 0,1-2 8,-2 21 23,-1 1 0,-10 36-1,9-58-15,0 5 132,5-19-136,1-1-35,0-1 1,0 1-1,0-1 0,0 0 0,0 1 1,0-1-1,0 0 0,0 0 0,-1 1 1,1-1-1,0 0 0,-1 0 0,1 0 0,0-2 1,2 0 6,31-49 73,11-14-68,-28 45-81,22-21 0,-32 36 14,-1 0 0,2 1-1,-1-1 1,1 1 0,-1 1-1,1-1 1,10-3 0,-17 7 49,1 1-1,-1 0 1,0-1 0,0 1 0,1 0-1,-1-1 1,0 1 0,1 0 0,-1 0 0,0 0-1,0 0 1,1 0 0,-1 1 0,0-1-1,1 0 1,-1 1 0,0-1 0,0 0-1,0 1 1,1 0 0,-1-1 0,0 1 0,1 1-1,0-1 1,0 1 0,0 0-1,-1 0 1,1 0 0,-1 1 0,0-1-1,1 0 1,-1 1 0,0-1-1,0 0 1,0 4 0,1 3 8,0 1 0,0-1 0,-1 1 1,-1 0-1,0 12 0,-3 22 81,-2 0 0,-17 65 1,24-114-160,0 0 0,0 1 0,1-1 0,4-6 0,7-13 1,-1-12-13,-10 25 51,1 0 0,7-14-1,-5 15 9,9-18-122,-14 27 136,0-1 0,0 1 1,-1 0-1,1 0 0,1-1 1,-1 1-1,0 0 1,0 0-1,0 0 0,1 0 1,-1 1-1,0-1 0,1 0 1,-1 0-1,2 0 1,-2 1 7,-1 0 0,1 0 0,-1 0 1,1 0-1,-1 0 0,1 0 0,-1 1 1,1-1-1,-1 0 0,0 0 0,1 0 1,-1 0-1,1 1 0,-1-1 0,1 0 1,-1 0-1,0 1 0,1-1 0,-1 0 1,1 1-1,-1-1 0,0 1 0,1 0 1,7 14-40,-1 19 180,-1 41 253,-4-52-334,2 15-49,-4-37 6,1 1 0,-1 0 0,1 0 0,-1 0 0,1-1-1,0 1 1,-1 0 0,1-1 0,0 1 0,0-1 0,0 1 0,1-1 0,-1 1-1,0-1 1,3 2 0,-2-2 1,-1 0 0,1 0 0,0-1 0,0 1-1,0 0 1,0-1 0,0 0 0,0 1 0,0-1 0,0 0-1,0 0 1,0 0 0,0-1 0,2 1 0,2-1-9,0-1-1,0 1 1,9-5 0,32-15-19,-1-2-1,70-49 1,77-70 183,-184 134-167,46-40 105,-55 57-223,-11 13 156,-19 31 1,9-17-7,-17 26-12,22-38-15,-19 38-1,26-42-10,3-10-11,1 1 0,0 0 0,1 1 0,-3 15 0,6-26 28,1-1 1,0 1 0,0 0-1,0-1 1,0 1-1,0 0 1,0 0 0,0-1-1,0 1 1,0 0-1,0-1 1,0 1 0,0 0-1,0-1 1,1 1-1,-1 0 1,0-1 0,0 1-1,1 0 1,-1-1-1,0 1 1,1-1 0,-1 1-1,1 0 1,0 0-1,0-1 0,0 1 1,0-1-1,0 0 0,0 1 0,0-1 0,0 0 0,0 0 1,0 0-1,0 0 0,0 0 0,0 0 0,0 0 1,0 0-1,0 0 0,1-1 0,3 0-33,1-1 0,-1 0-1,0 0 1,0 0 0,6-4-1,-4 0-14,1 1 0,-1-1 0,0 0 0,0-1 0,-1 0 0,0 0-1,0 0 1,8-14 0,-1-4-49,16-40 0,-1 0 74,-27 65 8,-1 0 0,0 0 0,0 0-1,0 0 1,0 0 0,0 1 0,0-1 0,0 0 0,0 0 0,0 0 0,0 0 0,0 0 0,0 0 0,0 0 0,0 0 0,0 0-1,0 0 1,0 0 0,0 0 0,0 0 0,0 0 0,0 0 0,0 0 0,1 0 0,-1 0 0,0 0 0,0 0 0,0 0-1,0 0 1,0 0 0,0 0 0,0 0 0,0 0 0,0 0 0,0 0 0,0 0 0,0 0 0,0 0 0,0 0 0,0 0 0,0 0-1,1 0 1,-1 0 0,0 0 0,0 0 0,0 0 0,0 0 0,0 0 0,0 0 0,0 0 0,0-1 0,0 1 0,0 0 0,0 0-1,0 0 1,0 0 0,0 0 0,0 0 0,0 0 0,0 0 0,0 0 0,0 0 0,0 0 0,0 0 0,0 0 0,0 0-1,2 8-125,-1 24 60,-1-12 148,1 0-19,0 6 61,6 29-1,-6-49-102,0 0 0,1 0-1,0 0 1,0 0 0,0 0 0,1 0-1,0-1 1,0 1 0,0-1 0,6 7-1,-9-11-6,1 0 0,0 0 0,0 0 0,0 0 0,0 0 0,0 0 0,0 0 0,0-1 0,0 1 0,0 0 0,1-1-1,-1 1 1,0 0 0,0-1 0,1 0 0,-1 1 0,0-1 0,1 0 0,-1 0 0,2 1 0,0-2-3,-1 0 1,1 0 0,-1 0 0,0 0-1,1 0 1,-1 0 0,0-1 0,4-2-1,2-1-113,-2 1 86,-1 0 0,-1 0 0,1-1 0,0 1 0,-1-1 0,0 0 0,0 0 0,4-8-1,24-51-134,-20 36-16,-2 9 99,111-228-450,9-47 511,-26-6 134,-83 236 13,11-40-111,-30 100-29,-1 0-1,0 0 1,0 0-1,-1 0 1,1-8-1,-3 5-65,-3 8 30,-8 14-29,2 4 37,2 0-1,0 0 1,1 1-1,-10 38 0,6-18 20,-20 56 43,-46 153 173,57-172-23,-13 98 0,33-164-165,-12 103 119,11-91-75,2 0 0,4 42-1,-4-60-16,1 1 0,0-1-1,1 0 1,-1 0 0,1 0-1,0 0 1,4 7 0,-6-11-32,1 0 1,0 0-1,0 1 1,0-1-1,0 0 1,0 0-1,0 0 1,0 0-1,0-1 1,1 1-1,-1 0 1,0 0-1,1-1 1,-1 1-1,0 0 1,1-1-1,-1 0 1,0 1-1,1-1 1,-1 0-1,1 0 1,-1 1-1,1-1 1,-1 0-1,1 0 1,-1-1-1,0 1 1,1 0-1,-1 0 1,1-1-1,1 0 1,4-2-19,-1 0 0,0 0 1,0-1-1,0 0 0,0 0 0,-1 0 1,0 0-1,9-11 0,37-47-104,-43 51 96,13-19-37,-12 17-10,1-1 1,0 2-1,0-1 1,2 1-1,20-17 1,-32 29 58,1-1 0,-1 1 1,0 0-1,1 0 0,-1 0 1,1-1-1,-1 1 0,1 0 0,-1 0 1,0 0-1,1 0 0,-1 0 1,1 0-1,-1 0 0,1 0 1,-1 0-1,0 0 0,1 0 0,-1 0 1,1 0-1,-1 0 0,1 0 1,-1 0-1,0 1 0,1-1 0,-1 0 1,1 0-1,-1 0 0,0 1 1,1-1-1,-1 0 0,0 0 1,1 1-1,-1-1 0,0 0 0,1 1 1,-1-1-1,0 0 0,0 1 1,0-1-1,1 1 0,-1-1 0,0 0 1,0 1-1,0-1 0,0 1 1,0-1-1,1 1 0,4 25 33,-4-23-23,3 34 50,-1 39 0,-3-44 171,2 1 1,7 40 0,-8-69-200,0 0-1,0 0 1,0-1 0,1 1-1,-1 0 1,1-1 0,0 0 0,3 5-1,-4-6-26,0-1-1,0 0 0,0 0 0,0 0 0,1 0 0,-1 0 0,0 0 0,0 0 0,1-1 0,-1 1 0,0 0 0,1-1 1,-1 1-1,0-1 0,1 1 0,-1-1 0,1 0 0,-1 1 0,1-1 0,-1 0 0,1 0 0,-1 0 0,1 0 1,-1 0-1,1-1 0,1 1 0,1-2 5,1 0 1,-1 1-1,0-1 1,0-1-1,0 1 0,0-1 1,0 1-1,-1-1 1,1 0-1,-1 0 1,4-5-1,5-6-124,15-25-1,-9 11 39,-10 19 35,-2-1 1,1 0-1,-1 0 1,-1-1 0,7-18-1,-10 27-41,0 7 19,-1 9-52,-10 40-57,3-21 259,1-1 1,-1 39 0,6-69-77,0-1 0,0 1 1,0 0-1,1 0 0,-1 0 1,0 0-1,1 0 0,-1 0 1,1 0-1,0 0 0,-1 0 1,1-1-1,0 1 0,0 0 0,0-1 1,0 1-1,1 0 0,1 1 1,-1-2-1,-1 0 0,1 0 1,0 0-1,-1-1 0,1 1 1,0 0-1,-1-1 1,1 0-1,0 1 0,0-1 1,0 0-1,-1 0 0,1 0 1,0 0-1,0 0 0,0 0 1,-1-1-1,1 1 0,0-1 1,3 0-1,-2-1-55,1 1-1,0 0 1,-1-1-1,0 0 1,1 0-1,-1 0 1,0 0-1,0-1 1,0 1-1,0-1 1,0 0-1,-1 0 1,1 0-1,-1 0 1,0 0-1,0 0 1,0-1-1,0 1 1,0-1-1,-1 0 1,0 1-1,1-1 1,-1 0-1,-1 0 1,1 1-1,-1-1 1,1 0-1,-1-4 1,0 1 28,-1-1 1,1 1-1,-1 0 0,-1 0 1,1 0-1,-1 0 0,0 1 1,-1-1-1,1 0 0,-1 1 1,-1 0-1,1-1 0,-1 1 1,-8-9-1,7 10 35,-10-13 35,14 17-49,1 1-1,0-1 1,-1 1 0,1 0-1,0-1 1,0 1 0,0-1-1,-1 1 1,1-1 0,0 1-1,0-1 1,0 0 0,0 1-1,0-1 1,0 1 0,0-1-1,0 1 1,0-1 0,0 1-1,0-1 1,0 1 0,0-1-1,1 1 1,-1-1 0,0 1-1,0-1 1,1 1 0,-1-1-1,0 1 1,0-1 0,1 1-1,-1 0 1,1-1 0,-1 1-1,0 0 1,1-1 0,0 0 0,26-16 75,0 1-1,32-13 1,-49 25-48,0 0-1,1 1 0,-1 0 1,1 1-1,0 0 0,0 0 0,-1 1 1,1 1-1,0 0 0,11 1 0,-15 0 10,0 1-1,0-1 1,0 1-1,0 1 1,-1-1-1,1 1 0,-1 1 1,0-1-1,0 1 1,0 0-1,0 0 0,-1 1 1,1 0-1,-1 0 1,0 0-1,-1 0 0,5 7 1,-3-3 25,-1-1 0,-1 1 1,1 0-1,-1 0 0,-1 0 1,1 0-1,-2 1 0,1-1 0,-1 1 1,-1 0-1,1 19 0,-3-9 49,1-12-65,-1 0 0,1 0 0,1 0 0,1 10 0,-2-17-45,0-1-1,0 0 0,0 0 1,0 0-1,0 1 0,0-1 1,0 0-1,0 0 0,0 1 1,0-1-1,0 0 0,0 0 0,0 0 1,0 1-1,0-1 0,0 0 1,0 0-1,1 0 0,-1 0 1,0 1-1,0-1 0,0 0 1,0 0-1,0 0 0,1 0 1,-1 1-1,0-1 0,0 0 0,0 0 1,0 0-1,1 0 0,-1 0 1,0 0-1,0 0 0,0 0 1,1 0-1,-1 0 0,0 0 1,0 0-1,1 0 0,-1 0 1,0 0-1,0 0 0,0 0 0,1 0 1,-1 0-1,0 0 0,0 0 1,0 0-1,1 0 0,-1 0 1,12-13-135,3-10-54,-2 0 1,22-48-1,3-7 52,-28 60 154,-6 9 54,1 1-1,1-1 1,11-15-1,-16 23-58,-1 1 0,1-1-1,-1 1 1,1-1-1,-1 1 1,1-1-1,-1 1 1,1-1 0,0 1-1,-1 0 1,1-1-1,-1 1 1,1 0-1,0-1 1,-1 1 0,1 0-1,0 0 1,0 0-1,-1 0 1,1 0-1,0-1 1,-1 1 0,1 1-1,0-1 1,0 0-1,-1 0 1,1 0-1,0 0 1,-1 0 0,1 1-1,0-1 1,-1 0-1,1 1 1,0-1-1,-1 0 1,1 1 0,-1-1-1,1 1 1,0-1-1,-1 1 1,1-1-1,-1 1 1,0-1 0,1 1-1,3 4 29,-1 0 0,0-1-1,-1 1 1,4 9 0,-5-11-27,11 27 160,13 50-1,-12-7-3869,-12-66 2493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23.2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37 6720,'-1'0'178,"1"0"1,-1 0-1,1 0 0,-1 0 1,0 0-1,1 0 0,-1 0 1,1 0-1,-1 0 0,1 0 1,-1 1-1,0-1 1,1 0-1,-1 0 0,1 1 1,-1-1-1,1 0 0,-1 1 1,1-1-1,-1 0 0,1 1 1,0-1-1,-1 1 1,1-1-1,0 1 0,-1-1 1,1 1-1,0-1 0,-1 1 1,1-1-1,0 1 0,0 0 1,-7 10 4702,-26 30 943,-24 16-2901,13-18-1270,44-39-1641,0 0 1,0 0-1,0 0 0,0 0 1,0 0-1,-1 0 0,1 0 1,0-1-1,0 1 0,0 0 1,0 0-1,0 0 0,0 0 1,0 0-1,0 0 0,0 0 1,0 0-1,0 0 0,0 0 1,0 0-1,0 0 0,0 0 1,0 0-1,0 0 0,-1 0 0,1-1 1,0 1-1,0 0 0,0 0 1,0 0-1,0 0 0,0 0 1,0 0-1,0 0 0,0 0 1,0 0-1,-1 0 0,1 0 1,0 0-1,0 0 0,0 0 1,0 1-1,3-10 269,22-26-47,-11 16-189,-1-1 1,0-1-1,12-27 1,-24 45-210,-1 0 1,1 0-1,0-1 0,-1 1 1,1-6-1,0-3-2726,2 8 847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30.0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248 27 4992,'0'-4'574,"0"3"-369,0 0 0,0 1 0,0-1 0,-1 0 0,1 0 0,0 1 0,1-1-1,-1 0 1,0 0 0,0 1 0,0-1 0,0 0 0,1 0 0,-1 1 0,0-1 0,1 0 0,-1 1 0,0-1 0,1 1 0,-1-1-1,1 0 1,1-4 3094,-3 3-2751,1 6 917,-4 0-372,3-1-1000,0 0 0,0 0-1,1 0 1,-1 0 0,1 5-1,-2 9 14,-30 105 1067,-110 413 1344,133-505-2269,-18 37 0,26-65-296,0 1-1,0-1 0,0 0 0,-1 0 0,1 0 1,-1-1-1,1 1 0,-3 2 0,3-4-186,1 1-1,-1-1 0,0 1 1,1-1-1,-1 0 0,0 1 1,0-1-1,1 0 0,-1 1 1,0-1-1,0 0 0,0 0 0,-1 0 1,-4-15-9034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31.2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37 379 6816,'-13'-5'976,"10"3"-592,0 1 1,1 0 0,-1-1 0,0 0-1,0 1 1,-4-5 0,9 5-96,-1 1 1,0-1-1,1 0 1,-1 1-1,0-1 1,1 1-1,-1 0 0,1 0 1,-1-1-1,1 1 1,-1 0-1,3 0 1,34-2 870,46-6 186,96-22 0,-125 19-1132,-23 5-221,0-2-1,-1-1 0,0-1 1,0-2-1,36-19 1,-45 19-1919,-2-2-1,24-18 1,71-67-6085,-41 29 10508,-74 70-2439,1 1 1,-1-1-1,0 0 1,1 1-1,-1-1 1,0 0 0,0 0-1,0 1 1,1-1-1,-1 1 1,0-1-1,0 0 1,0 1-1,0-1 1,0 0-1,0 1 1,1-1 0,-1 1-1,0-1 1,0 0-1,0 1 1,0-1-1,0 1 1,-1-1-1,1 0 1,0 1-1,0 0 1,-1 18 424,-5 14 620,-1-2 0,-2 1 0,-2-1 0,-19 42 0,7-22-385,-66 154 990,-31 129 90,63-170-556,53-155-902,-2 9 504,7-16-461,4-10-94,65-122 205,-53 93-571,2 1-1,34-50 1,-50 82-6,1-1-1,-1 1 1,1 0 0,0 0 0,9-6 0,-13 9 67,1 0-1,0 1 1,0 0-1,0-1 1,0 1-1,-1 0 1,1-1-1,0 1 1,0 0 0,0 0-1,0-1 1,0 1-1,0 0 1,0 0-1,0 0 1,0 1-1,1-1 1,-1 0 4,0 1 1,0-1-1,0 1 1,0 0-1,0-1 1,0 1-1,0 0 1,-1 0-1,1 0 1,0-1-1,0 1 1,-1 0-1,1 0 1,-1 0-1,1 0 1,-1 0-1,1 0 1,0 2-1,1 5-8,1-1-1,-2 1 1,1 0-1,-1 0 1,0 0-1,0 10 1,-5 53-114,2-40 113,1-5 43,-1-9 31,1 1-1,1-1 0,0 0 1,1 0-1,1 0 1,6 22-1,-8-37-30,1 1 0,0-1 0,0 0 0,0 0 0,0 0 0,0 0 0,1 0-1,-1 0 1,0 0 0,1 0 0,0-1 0,-1 1 0,1-1 0,0 1 0,0-1 0,3 3 0,-2-3 33,1 0 0,-1 1 0,0-1 0,1-1 0,-1 1-1,1 0 1,-1-1 0,1 0 0,-1 1 0,5-2 0,4 0 55,1-1 0,-1-1 0,1 0 0,-1-1 0,14-5 0,-13 3-64,1 0-1,-1-1 1,0-1 0,-1 0-1,0 0 1,0-1-1,14-15 1,-12 10-37,-1-1-1,-1-1 1,0 0-1,-1-1 1,9-18-1,-10 11-58,-8 18-8,0 1 1,0 0 0,1 0-1,-1 0 1,4-4 0,-6 9 49,0 0 1,0 0-1,0 1 1,0-1-1,0 0 1,0 0-1,0 0 1,1 0-1,-1 0 1,0 1-1,0-1 1,0 0-1,0 0 1,0 0-1,0 0 1,0 0-1,0 0 1,0 0-1,1 1 1,-1-1-1,0 0 1,0 0-1,0 0 1,0 0-1,0 0 1,1 0 0,-1 0-1,0 0 1,0 0-1,0 0 1,0 0-1,0 0 1,1 0-1,-1 0 1,0 0-1,0 0 1,0 0-1,0 0 1,1 0-1,-1 0 1,0 0-1,0 0 1,0 0-1,0 0 1,0 0-1,1 0 1,-1 0-1,0 0 1,0-1-1,0 1 1,0 0-1,0 0 1,0 0-1,0 0 1,1 0-1,-1 0 1,0 0-1,0-1 1,0 1-1,-1 17-140,0-15 106,-1 32 64,2-1 1,1 0 0,5 36-1,-5-66 4,-1 1-1,1-1 0,0 0 1,0 0-1,0 0 0,0 0 1,1 0-1,-1-1 0,1 1 1,-1 0-1,1-1 0,2 4 1,-3-5 11,1 0 1,-1 0-1,0 1 1,1-1 0,-1 0-1,1 0 1,0 0 0,-1 0-1,1-1 1,-1 1 0,1 0-1,0-1 1,0 1-1,-1-1 1,1 1 0,0-1-1,0 0 1,0 0 0,0 0-1,-1 0 1,5 0 0,-3-1 12,1-1 1,0 1 0,-1 0 0,1-1-1,-1 0 1,0 0 0,0 0 0,0 0 0,0 0-1,0-1 1,0 0 0,0 1 0,-1-1-1,1 0 1,-1 0 0,3-4 0,3-7-2,0 0 1,8-21-1,-12 26 22,40-109 285,-11 25-701,-33 93 335,0-1-1,0 1 1,0-1 0,0 1-1,1-1 1,-1 0 0,0 1-1,0-1 1,1 1 0,-1 0 0,0-1-1,0 1 1,1-1 0,-1 1-1,1-1 1,-1 1 0,0 0-1,1-1 1,-1 1 0,1 0-1,0-1 1,2 10-321,-4 23 105,-1 0 192,-2 0 0,-1-1 0,-2 0-1,-12 38 1,18-67 42,-35 91 672,28-78-510,8-15-159,-1 0-1,1 0 1,0 0 0,0 0-1,0 0 1,0 1-1,0-1 1,-1 0 0,1 0-1,0 0 1,0 0-1,0 0 1,0 0 0,0 1-1,0-1 1,0 0 0,-1 0-1,1 0 1,0 0-1,0 1 1,0-1 0,0 0-1,0 0 1,0 0-1,0 1 1,0-1 0,0 0-1,0 0 1,0 0 0,0 0-1,0 1 1,0-1-1,0 0 1,0 0 0,0 0-1,0 0 1,0 1-1,1-1 1,15-6 108,-15 5-134,26-9 13,1 2 0,-1 1 0,1 1 0,34-3 0,52-12-2452,-50 2-3007,-37 14 3051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31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37 7232,'-23'-20'3264,"19"17"-2848,4-2 64,4 5-352,1-3-672,8-2 288,5 5-3712,9 5 2176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34.7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7 428 4736,'-3'2'519,"-1"1"461,7-3-196,8 3 751,-4-1-1052,1 0 0,-1-1-1,1 0 1,0 0-1,0 0 1,0-1-1,-1 0 1,1-1 0,12-1-1,-1-2 310,0-1-1,31-12 0,-37 12-666,1-1 0,-1 0 0,-1-1 0,1-1-1,-1 0 1,0-1 0,-1 0 0,0 0 0,-1-1 0,0-1 0,0 0-1,-1 0 1,0-1 0,-1 0 0,-1 0 0,7-15 0,-6 9-19,0 0 1,-1-1 0,5-21-1,-10 33-95,-1 1 0,0-1 0,0 0 1,-1 0-1,0 1 0,0-1 0,0 0 0,-1 0 0,0 1 0,-1-1 0,1 0 0,-5-10 0,5 15-32,1 0-1,-1 1 1,1 0-1,-1-1 1,0 1-1,0-1 0,0 1 1,0 0-1,0-1 1,0 1-1,0 0 1,0 0-1,0 0 0,-1 0 1,1 0-1,0 0 1,-1 0-1,1 1 1,0-1-1,-1 0 0,1 1 1,-1-1-1,1 1 1,-1-1-1,0 1 1,1 0-1,-1 0 0,1 0 1,-1 0-1,1 0 1,-1 0-1,0 0 1,1 0-1,-1 1 1,-2 0-1,-1 1-36,-1 0 1,1 1-1,-1 0 1,1 1-1,0-1 0,0 1 1,-9 8-1,-2 5 40,0 0 0,1 1 0,-21 33-1,-28 63 268,54-95-162,2 0-1,0 1 0,-7 27 1,14-41-14,-1 0 0,1 1 0,0-1 0,1 1 0,-1-1 0,1 1 0,1-1-1,-1 1 1,1-1 0,0 1 0,1-1 0,-1 0 0,1 1 0,6 10 0,-6-13 10,1 0 0,0 0-1,0-1 1,0 1 0,1-1 0,-1 1-1,1-1 1,0 0 0,0-1 0,0 1-1,0-1 1,1 0 0,-1 0-1,0 0 1,1 0 0,0-1 0,-1 1-1,1-1 1,8 0 0,-3 0 35,-1 0 0,0-1 1,0 0-1,1-1 0,-1 0 0,0-1 1,0 0-1,0 0 0,13-6 0,-4 1-32,-2-2 0,1-1-1,-1 0 1,0 0 0,25-24-1,60-71-5,-22 19-124,-75 83 1,22-19-231,-25 21 262,1 0-1,-1 0 1,1 0 0,-1 0-1,1 1 1,-1-1 0,1 1-1,-1-1 1,1 1 0,0 0-1,-1-1 1,1 1 0,0 0-1,-1 0 1,1 0 0,0 0-1,1 1 1,-2-1 7,0 1 1,0-1-1,0 1 1,0 0-1,0-1 0,-1 1 1,1 0-1,0-1 0,0 1 1,-1 0-1,1 0 0,0 0 1,-1 0-1,1-1 1,-1 1-1,1 0 0,-1 0 1,1 0-1,-1 0 0,0 0 1,1 0-1,-1 0 1,0 0-1,0 2 0,1 31-12,-3-13 75,-2-1 0,0 1 1,-12 34-1,-5 18 717,21-72-758,0-1 1,0 1-1,0-1 1,0 1 0,-1-1-1,1 1 1,0-1-1,0 1 1,0-1-1,0 1 1,0-1 0,1 1-1,-1-1 1,0 1-1,0-1 1,0 1 0,0-1-1,0 0 1,1 1-1,-1-1 1,0 1-1,1 0 1,-1-1 5,0 0 0,1 0 0,-1 0 0,1 1 0,-1-1 0,0 0 0,1 0 0,-1 0 0,1 0 0,-1 0 0,1 0 0,-1 0 0,0 0 0,1 0 0,-1 0 0,1 0 0,-1 0 0,1 0 0,0-1 0,20-11 430,78-71-255,-7 4-471,-87 75 218,1 0 1,-1 1-1,0 0 0,1 0 0,0 0 0,0 1 0,10-4 0,-15 6 36,1-1 1,0 1-1,0 0 0,-1 0 0,1 0 0,0 0 0,0 0 0,-1 0 1,1 0-1,0 0 0,-1 1 0,1-1 0,0 0 0,-1 1 0,1 0 1,0-1-1,-1 1 0,1 0 0,-1 0 0,1 0 0,-1 0 0,0 0 1,1 0-1,-1 1 0,0-1 0,0 0 0,0 0 0,0 1 0,0-1 1,0 1-1,0-1 0,1 3 0,2 9 30,0-1-1,-1 0 1,0 1-1,2 21 1,-3-20 51,0 0 0,1 0 0,0-1 0,5 14 0,-6-24-39,-1-1 1,0 1 0,1-1-1,-1 0 1,1 1-1,-1-1 1,1 0 0,0 0-1,0 0 1,0 0 0,0-1-1,1 1 1,-1 0-1,0-1 1,1 0 0,-1 1-1,1-1 1,-1 0 0,1 0-1,0-1 1,-1 1 0,1 0-1,0-1 1,0 0-1,-1 1 1,1-1 0,0 0-1,5-1 1,-1 0 15,1-1-1,-1 1 1,1-1 0,-1-1-1,0 1 1,1-1 0,-1 0-1,-1-1 1,11-7 0,10-8 44,-2-1 0,30-31 0,-42 37-18,0 0 0,-2 0 0,0-1 0,0-1 0,11-24 1,7-26-354,-28 63 280,0 1 1,0 0-1,-1 0 1,1-1 0,-1 1-1,0-1 1,0 1 0,1 0-1,-2-1 1,1 1-1,0-1 1,0 1 0,-1 0-1,1-1 1,-1 1-1,0 0 1,0-1 0,0 1-1,0 0 1,0 0 0,0 0-1,0 0 1,-1 0-1,1 0 1,-1 0 0,0 0-1,1 1 1,-1-1-1,0 1 1,0-1 0,0 1-1,0 0 1,0-1 0,0 1-1,0 0 1,-1 0-1,1 1 1,0-1 0,-1 0-1,1 1 1,0 0-1,-1-1 1,1 1 0,-1 0-1,1 0 1,0 0 0,-1 1-1,1-1 1,-1 0-1,1 1 1,-4 1 0,1 0-29,1 0 1,0 0 0,0 1 0,0-1-1,1 1 1,-1 0 0,1 0 0,-5 5-1,-21 28-153,15-14 164,2 0 1,-18 42 0,4-9 6,19-40-29,0 0-1,1 0 0,-8 29 0,13-39 73,0-1 0,0 0-1,0 1 1,1-1 0,0 1 0,0-1-1,0 1 1,1-1 0,-1 0 0,1 1-1,0-1 1,0 0 0,1 1 0,-1-1 0,1 0-1,0 0 1,0 0 0,1 0 0,3 5-1,-4-7 8,1 1 0,0-1 0,-1 0 0,1 0 0,0-1 0,0 1 0,0 0 0,0-1 0,1 0 0,-1 0 0,0 0 0,0 0 0,1 0 0,-1-1 0,0 1 0,1-1 0,-1 0 0,1 0 0,-1 0 0,1-1 0,-1 1 0,5-2 0,9-2 70,-1-1 0,1 0 0,16-8-1,-23 9-28,34-15-99,-1-2-1,-1-2 0,-1-1 1,39-31-1,-57 38 136,0-2 1,-2-1-1,30-33 0,-2-15 110,4-5-502,-53 73 274,0 0 0,0 0 0,0 0-1,0 0 1,0 0 0,0-1 0,0 1-1,0 0 1,0 0 0,0 0 0,0 0-1,0 0 1,0 0 0,0 0 0,0 0-1,0 0 1,1 0 0,-1 0 0,0 0-1,0 0 1,0 0 0,0 0 0,0 0 0,0 0-1,0 0 1,0 0 0,0 0 0,0 0-1,0 0 1,0 0 0,1 0 0,-1 0-1,0 0 1,0 0 0,0 0 0,0 0-1,0 0 1,0 0 0,0 0 0,0 0-1,0 0 1,0 0 0,0 0 0,1 0 0,-1 0-1,0 0 1,0 0 0,0 0 0,0 0-1,0 0 1,0 0 0,0 0 0,0 0-1,1 7-183,-2 13 169,0-14-38,-4 141-8,5-133 99,0 1 0,2 0 0,3 18 0,-4-29-15,0 1-1,0 0 1,1-1-1,0 1 0,0-1 1,0 0-1,0 0 1,1 1-1,-1-1 1,1-1-1,0 1 0,0 0 1,7 5-1,-7-7 10,-1-1-1,1 0 0,-1 0 0,1 0 1,0 0-1,-1-1 0,1 1 0,0-1 1,0 0-1,-1 1 0,1-1 0,0 0 1,0-1-1,-1 1 0,1 0 0,0-1 1,4-1-1,8-2 52,27-13 1,-4-2 39,-1-2 0,-1-1 0,-1-2 0,41-35 0,-52 37-102,0 0 1,-2-1-1,0-1 0,-2-2 0,-1 0 0,21-37 1,-39 62-19,0 0 1,0 0 0,-1 0 0,1 0 0,0-1 0,-1 1 0,1 0 0,-1 0 0,1-1 0,-1 1-1,0 0 1,0-1 0,1 1 0,-1 0 0,0-1 0,0 1 0,0 0 0,0-1 0,-1 1 0,1 0-1,0-1 1,-1-1 0,1 2 1,0 1 1,-1 0-1,1 0 0,0-1 1,0 1-1,0 0 0,0 0 0,-1-1 1,1 1-1,0 0 0,0 0 0,-1 0 1,1-1-1,0 1 0,0 0 0,-1 0 1,1 0-1,0 0 0,-1 0 1,1-1-1,0 1 0,0 0 0,-1 0 1,1 0-1,0 0 0,-1 0 0,1 0 1,0 0-1,-1 0 0,-2 1-18,0-1-1,1 1 1,-1 0 0,0-1-1,1 1 1,-1 1-1,0-1 1,1 0 0,-1 1-1,1-1 1,0 1-1,0 0 1,-1-1 0,-2 5-1,-18 13-28,1 1 0,0 1 1,2 2-1,1 0 0,0 1 0,2 0 0,0 2 0,2 0 0,1 0 0,-17 49 0,29-69 59,0 0 1,0 1-1,1-1 0,0 1 0,0 0 0,0-1 1,1 1-1,1 9 0,-1-13 3,1 0 0,-1-1 0,1 1 1,0-1-1,0 1 0,0-1 0,0 1 0,0-1 0,1 0 0,-1 0 1,0 1-1,1-1 0,0 0 0,0 0 0,0 0 0,0-1 1,0 1-1,0 0 0,0-1 0,0 1 0,0-1 0,1 0 0,3 2 1,0-1 20,0-1 1,0 1-1,0-1 1,0 0 0,0-1-1,0 1 1,1-1-1,-1 0 1,0-1 0,0 0-1,0 0 1,0 0 0,0 0-1,0-1 1,11-4-1,-9 2 5,1-1 0,-1 1 0,1-2 0,-1 1 0,-1-1 0,1 0 0,-1 0-1,0-1 1,10-12 0,-7 4 15,0-1 0,-1 0-1,-1 0 1,12-33 0,17-74-13,-32 103-33,2-5-87,-2 0 0,0-1 0,-2 0 0,0-27 0,-13 110-703,-16 197 418,13-96 359,5-79-83,2-3 161,-4-1-1,-20 77 1,27-140-44,-1 0-1,0 0 1,-1-1-1,0 0 1,0 0-1,-11 15 0,12-22 15,1 0 0,-1 0-1,1 0 1,-1 0-1,0-1 1,0 1-1,-1-1 1,1 0-1,-1-1 1,0 1 0,1-1-1,-1 0 1,0 0-1,0 0 1,-1-1-1,-8 2 1,5-2-19,0 0-1,-1-1 1,1 0-1,0-1 1,-1 0 0,1 0-1,0-1 1,0 0 0,0-1-1,0 0 1,0-1 0,1 1-1,-1-2 1,1 1 0,-8-7-1,9 7-18,1-1 0,0 0 0,1 0 0,-1-1-1,1 0 1,0 0 0,0 0 0,1 0 0,0-1-1,0 0 1,0 0 0,1 0 0,0 0 0,1 0 0,-1-1-1,1 1 1,1-1 0,-2-12 0,3 11-20,0 1 0,0 0 0,1-1 0,0 1-1,0 0 1,1 0 0,0 0 0,1 0 0,0 0 0,0 1 0,0-1 0,1 1 0,0 0 0,6-8-1,-3 7-13,0 0 0,0 0-1,1 0 1,0 1-1,1 0 1,0 0-1,0 1 1,0 0-1,1 1 1,15-7-1,143-43-266,-91 32 415,-58 16-87,0 0 1,-1-1-1,0-1 1,-1-1-1,1 0 1,-2-2-1,0 1 1,0-2-1,-1 0 1,-1-1-1,0-1 1,-1 0-1,17-24 1,10-26-77,50-104 1,-81 151 137,0-1-237,15-38 1,-23 52 5,0 7-32,-4 9-63,-2 3 195,1 0 1,0 0-1,-2 26 1,3-20 69,-2 8-55,2 1 0,0 0 0,3 49 0,1-56 35,-1-16 4,0 1 0,1-1 0,2 12-1,-2-16-1,-1 0-1,1 0 0,0 0 0,0 0 0,0 0 0,0-1 1,0 1-1,0 0 0,0-1 0,1 1 0,-1-1 0,0 1 1,1-1-1,-1 0 0,1 0 0,3 2 0,-3-2 11,-1 0 0,1-1-1,0 1 1,0-1 0,0 0-1,0 0 1,0 0 0,0 0-1,0 0 1,0 0 0,-1 0-1,1 0 1,0-1 0,0 1-1,0-1 1,0 1 0,0-1-1,-1 0 1,1 0 0,2-1-1,6-4 94,0-1 0,11-8 0,-13 8-81,13-10 37,0-1-1,26-31 1,30-45-158,-55 65 74,-4 5-13,-1-2 0,25-49 1,-37 64-155,3-3 299,-5 8-56,-1 2-157,-1 6-38,-1-1 46,0 0-84,1 0 160,-1 0 0,1 0 0,-1 0 0,1 0 0,-1 0 0,1 0 0,-1 0 0,0 0 0,1 0 0,-1 0 0,0 0 0,0 0 0,0 1 0,0 0 0,0 0-29,2 24-62,-1-1 0,-3 44 1,-14 51-29,16-117 123,-10 49 14,-2 0 0,-22 59 0,-50 97 135,72-183-97,-1 0 0,-29 39 0,31-49-5,0-1-1,-2 0 0,1-2 1,-2 1-1,-17 12 0,26-21-1,0-1-1,-1 0 0,1 0 0,0 0 1,-1-1-1,1 0 0,-1 0 1,0 0-1,-10 1 0,14-3-17,-1 0-1,1 0 1,-1 0-1,1 0 0,-1 0 1,1-1-1,-1 1 0,1-1 1,-1 0-1,1 0 1,0 1-1,-1-2 0,1 1 1,0 0-1,0 0 1,0-1-1,0 1 0,0-1 1,0 1-1,0-1 1,0 0-1,1 0 0,-1 0 1,1 0-1,-1 0 1,0-3-1,-3-4 24,0 0 1,1 0 0,1 0-1,0 0 1,0-1 0,1 0-1,0 1 1,0-1-1,0-15 1,2 19-51,1-1 0,-1 1 0,1 0-1,0 0 1,1-1 0,0 1 0,0 0 0,0 0-1,0 0 1,1 1 0,0-1 0,0 1 0,1-1-1,-1 1 1,1 0 0,5-4 0,2-2 6,1 1-1,0 0 1,1 1 0,0 1 0,1 0-1,0 0 1,0 2 0,20-8-1,17-2 112,59-11 0,-55 15-43,-7 0 159,97-19-2251,-71 25-3179,-56 6 1890,1 1 0,18 3 0,14 6-2048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39.5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391 120 1728,'9'-14'1737,"4"2"5491,-13 11-6859,0 0 1,0-1-1,0 1 1,0 0-1,0-1 0,0 1 1,-1 0-1,1 0 1,0-1-1,-1 1 1,1 0-1,-1 0 0,0 0 1,0-2-1,-2-1-142,1 1 0,-1 0 0,0 0 0,0 0 1,0 0-1,0 0 0,0 1 0,0-1 0,-1 1 0,1 0 0,-1 0 0,0 0 0,0 0 0,0 1 0,0-1 0,-6 0 1,-6-2 131,0 1 0,-30-1 1,35 3-255,1 1 0,-1 1 0,0 0 0,1 1 0,-1 0 0,0 0 0,1 1 0,0 0 0,0 1 0,0 1 0,0-1 0,1 1 0,-1 1 0,1 0 0,1 0 0,-1 1 0,1 0 0,-10 11 0,10-10-33,1 1 1,0 1-1,1 0 0,0-1 0,0 2 0,1-1 0,0 1 0,1 0 0,0 0 0,1 0 0,0 0 0,1 1 1,0-1-1,0 1 0,2-1 0,0 22 0,0-28-30,1 1 0,0-1-1,0 1 1,0-1 0,1 1 0,-1-1 0,1 0-1,0 0 1,1 0 0,-1 0 0,1 0 0,0 0-1,0-1 1,1 1 0,0-1 0,-1 0 0,1 0-1,0 0 1,1-1 0,-1 0 0,1 1 0,-1-1-1,1-1 1,0 1 0,0-1 0,1 0 0,-1 0-1,0 0 1,0-1 0,12 2 0,2-1 67,1-2 0,0 0 0,0 0 0,-1-2 0,1-1-1,27-6 1,-23 1-53,0 0-1,0-1 1,-1-2-1,37-21 1,-27 11-25,-1-2 0,-2-1 0,0-1 0,33-37 0,68-72-47,-104 113 122,-23 18-74,-1 1 0,1-1 0,0 0 0,-1 0 0,0 0 0,1-1 0,4-6 0,-8 10-29,0 0-1,0 0 1,0 0 0,0-1-1,0 1 1,0 0 0,1 0-1,-1 0 1,0 0 0,0 0-1,0 0 1,0 0 0,0 0-1,0-1 1,0 1 0,0 0-1,0 0 1,0 0 0,0 0-1,0 0 1,0 0 0,0 0-1,0-1 1,0 1 0,0 0-1,0 0 1,0 0 0,0 0-1,0 0 1,0 0 0,-1 0-1,1 0 1,0-1 0,0 1-1,0 0 1,0 0 0,0 0-1,0 0 1,0 0 0,0 0-1,0 0 1,0 0 0,0 0-1,-1 0 1,1 0 0,0 0-1,0-1 1,-7 3 20,-10 8-126,12-6 65,1 0 0,0 0-1,0 0 1,0 0 0,0 1 0,-5 8-1,-17 34-50,23-40 89,-11 21 66,1 1 1,-13 41-1,23-59-21,0 1-1,0-1 1,2 1 0,-1 0-1,1 0 1,1 0-1,0 0 1,1 0 0,2 16-1,-2-25 6,0 0-1,0 0 0,0 0 1,0-1-1,0 1 1,3 3-1,-4-5-37,0-1-1,1 1 1,-1 0 0,1-1-1,-1 1 1,1-1 0,-1 1-1,1-1 1,-1 1-1,1-1 1,-1 1 0,1-1-1,0 0 1,-1 1 0,1-1-1,0 0 1,-1 1 0,1-1-1,0 0 1,0 0 0,-1 0-1,1 0 1,0 0 0,-1 0-1,1 0 1,0 0-1,1 0 1,0-1 10,0 1 0,0-1 0,0 0 1,0 0-1,0 0 0,0-1 0,-1 1 0,1 0 0,0-1 0,-1 1 0,1-1 0,-1 1 0,1-1 0,-1 0 1,0 0-1,0 0 0,2-3 0,1-4 0,-1 1 0,0 0 0,1-11 0,0 6-44,2-20 10,0-1 1,-3 1-1,0-1 0,-3-37 0,0 53-233,-8 104 133,6-36 477,7 91 1,-4-135-315,0 0 0,0 0 0,1 0 0,0 0 0,0-1-1,0 1 1,1-1 0,-1 1 0,6 6 0,-6-10-16,-1 0-1,1 0 0,0 0 1,-1 0-1,1 0 0,0 0 1,1-1-1,-1 1 0,0-1 1,0 1-1,1-1 0,-1 0 0,1 0 1,-1 0-1,1 0 0,-1-1 1,1 1-1,-1-1 0,1 1 1,0-1-1,-1 0 0,1 0 1,2 0-1,5-2 18,0 0 1,0-1-1,0 0 0,-1-1 1,0 0-1,1 0 1,-2-1-1,1 0 0,0-1 1,-1 0-1,0 0 0,12-13 1,3-4-19,-2-1 1,31-45-1,40-66 115,-84 123-125,-8 10-36,1 0 0,0 1 1,0-1-1,0 0 0,0 1 0,0-1 0,0 1 1,0 0-1,0-1 0,0 1 0,1 0 0,-1 0 0,1-1 1,-1 1-1,3-1 0,-3 2 4,-1 1 1,1-1-1,-1 0 0,1 1 1,-1-1-1,1 0 1,-1 1-1,1-1 0,-1 1 1,0-1-1,1 1 0,-1-1 1,0 1-1,1 0 0,-1-1 1,0 1-1,1-1 0,-1 1 1,0 0-1,0-1 1,0 1-1,0-1 0,0 1 1,0 0-1,0-1 0,0 1 1,0 0-1,0-1 0,0 2 1,-4 94-40,-1 19 186,6-96-103,0 0 0,1-1 0,1 1 0,6 20 0,-8-36 6,0 0 0,0 1 0,0-1 0,1 0 0,-1 0 0,1 0 0,0-1 0,0 1 0,0 0 0,0-1 0,0 1 0,0-1 0,1 1 0,-1-1 0,7 4 0,-8-6-31,-1 0 1,1 0-1,0 1 1,0-1-1,0 0 1,0 0-1,0 0 1,0 0-1,0 0 1,0 0-1,0 0 1,-1-1-1,1 1 1,0 0-1,0 0 1,0-1-1,0 1 1,0 0-1,-1-1 1,1 1-1,0-1 1,0 1-1,-1-1 1,1 0-1,0 1 1,-1-1-1,2-1 1,17-25 98,-11 15-68,4-7-44,-1-1 0,-1-1 0,15-40 0,1-5-6,-18 51-72,-8 14 73,0 1 0,1 0-1,-1 0 1,0 0 0,0 0-1,0 0 1,0-1 0,0 1-1,0 0 1,0 0 0,0 0-1,0 0 1,0 0 0,1 0-1,-1 0 1,0-1 0,0 1-1,0 0 1,0 0 0,0 0-1,1 0 1,-1 0 0,0 0-1,0 0 1,0 0 0,0 0-1,0 0 1,1 0 0,-1 0-1,0 0 1,0 0 0,0 0-1,0 0 1,1 0 0,-1 0-1,0 0 1,3 6-122,-1 14 48,-2-17 45,23 158 89,-21-149 2,0 0 0,6 13 0,-7-22-18,0 0 0,0 1 1,1-1-1,-1 0 1,1-1-1,0 1 0,0 0 1,0 0-1,0-1 1,1 1-1,-1-1 1,5 4-1,-5-5-28,0-1 0,0 1 0,-1-1 0,1 0 0,0 1 1,0-1-1,0 0 0,0 0 0,-1 0 0,1 0 0,0 0 0,0-1 0,0 1 0,-1-1 0,1 1 1,0-1-1,0 0 0,-1 1 0,1-1 0,2-1 0,5-3 25,0-1 0,9-7 0,-2 0-25,0-1 1,0-1-1,-2-1 0,22-29 0,42-75 17,-47 70-23,-1-1-3,30-41 0,-58 90-22,-1 0 0,1 0 1,-1 1-1,1-1 0,0 0 0,-1 1 0,4-2 0,-5 3 17,0 0-1,1-1 1,-1 1-1,1 0 1,-1 0-1,0 0 1,1 0-1,-1 0 1,1 0 0,-1 0-1,1 0 1,-1 0-1,0 0 1,1 0-1,-1 0 1,1 0-1,-1 0 1,1 0-1,-1 0 1,0 0-1,1 0 1,-1 1-1,1-1 1,-1 0-1,0 0 1,1 0-1,-1 1 1,0-1-1,1 0 1,-1 1-1,0-1 1,1 0-1,-1 1 1,0-1-1,0 0 1,0 1-1,1-1 1,-1 0 0,0 1-1,0-1 1,0 1-1,0-1 1,1 1-1,-1 0 1,4 13-44,0 1 1,-1-1 0,-1 1 0,0 0 0,-1 0 0,0 0-1,-3 16 1,-2 12 145,-11 51 0,14-86-65,-1 0 0,0 0 0,0-1 0,-1 1 0,0-1 1,-1 1-1,0-1 0,0 0 0,-8 10 0,10-15-39,0 1-1,-1-1 0,1 1 1,-1-1-1,0 0 1,1 0-1,-1 0 0,0-1 1,-1 1-1,1-1 0,0 1 1,0-1-1,0 0 1,-1 0-1,1-1 0,-1 1 1,1-1-1,0 1 0,-1-1 1,1 0-1,-1 0 1,1-1-1,-7-1 0,3 0-74,1 0 0,0 0 1,0-1-1,-7-5 0,-17-6-405,34 16 92,13 5 304,0-1 1,18 4 0,-6-5 185,1 0 0,-1-3 0,1 0-1,44-4 1,-65 1-60,0-1-1,0 1 0,-1-2 0,1 1 1,-1-1-1,0-1 0,0 0 0,0 0 1,0 0-1,-1-1 0,1 0 0,-1 0 1,0-1-1,-1 0 0,1 0 0,-1-1 1,-1 0-1,7-9 0,0-2 22,0 0 1,-1-1-1,-1 0 1,-1-1-1,-1 0 0,10-35 1,-15 38 23,2-6-37,-1 1-1,2-35 1,-10 40-345,4 16 296,0 1 0,0 0 0,0 0-1,-1-1 1,1 1 0,0 0 0,0 0 0,0-1 0,0 1 0,-1 0 0,1 0 0,0-1 0,0 1 0,0 0 0,-1 0 0,1 0 0,0 0 0,0-1 0,-1 1-1,1 0 1,0 0 0,-1 0 0,1 0 0,0 0 0,0 0 0,-1 0 0,1 0 0,0 0 0,-1 0 0,1 0 0,0 0 0,-1 0 0,1 0 0,0 0 0,0 0-1,-1 0 1,1 0 0,0 0 0,-1 0 0,1 0 0,0 0 0,0 1 0,-1-1 0,1 0 0,0 0 0,0 0 0,-1 1 0,1-1 0,0 0 0,0 0 0,0 0-1,0 1 1,-1-1 0,-3 5-30,1 0 0,0 1 0,0-1 1,0 1-1,0-1 0,1 1 0,0 0 0,-2 9 0,-9 51 34,13-65 7,-11 100 141,11-85-129,0 0-1,0 0 1,2 0 0,3 18 0,-4-29 9,0-1 1,0 0-1,1 0 1,-1 0-1,1 0 1,0 0-1,0-1 1,0 1-1,1 0 1,-1-1-1,1 0 1,0 1-1,0-1 1,0 0-1,0-1 1,1 1-1,-1-1 1,1 1-1,0-1 1,-1 0-1,1 0 1,0 0-1,6 1 1,-1-1 11,0 0 1,0-1 0,1 0 0,-1-1 0,0 0-1,0 0 1,0-1 0,0 0 0,17-4 0,7-5-38,0 0 0,-1-3 1,47-23-1,-71 31-1,1 1 0,-1-1 0,-1-1 0,12-8 0,-16 11 0,0-1 0,0 1 0,-1-1 0,1 0 0,-1 1 0,1-1 0,-1 0 0,0 0 0,-1-1 0,1 1 0,1-8 0,4-14 0,11-25 0,6-22 0,-20 57-9,0 2-20,0 1 1,-2-1 0,3-25-1,-5 39 30,0-1 1,0 1-1,0-1 0,0 1 0,0-1 0,0 1 0,1-1 0,-1 1 0,0 0 0,0-1 0,0 1 0,0-1 1,1 1-1,-1 0 0,0-1 0,1 1 0,-1 0 0,0-1 0,0 1 0,1-1 0,0 1-1,-1 0-1,0 0 1,1-1-1,-1 1 0,0 0 1,0 0-1,1-1 1,-1 1-1,0 0 0,0-1 1,0 1-1,1 0 1,-1-1-1,0 1 1,0 0-1,0-1 0,0 1 1,0 0-1,0-1 1,0 0-1,0-3 108,1 4-109,0 0 1,0 0-1,0 0 1,0 1 0,0-1-1,0 0 1,0 1 0,0-1-1,0 1 1,0-1-1,-1 1 1,1-1 0,0 1-1,0 0 1,-1-1-1,1 1 1,0 0 0,-1 0-1,1-1 1,0 1-1,-1 0 1,1 1 0,3 6-2,-1-1 1,0 1 0,0 0 0,0 0-1,1 12 1,4 45-83,-5-34 93,2 19 26,-2 0 0,-5 62-1,1-108-39,1 0-1,-1-1 0,0 1 0,0 0 1,0 0-1,0 0 0,0-1 0,-1 1 1,0-1-1,0 1 0,0-1 0,-4 5 1,5-7 7,0 0 1,0 0-1,0 0 1,0 1-1,0-1 0,-1-1 1,1 1-1,0 0 1,-1 0-1,1 0 1,-1-1-1,1 1 1,-1-1-1,1 1 0,-1-1 1,1 0-1,-1 0 1,0 1-1,1-1 1,-1 0-1,1 0 1,-1-1-1,0 1 1,1 0-1,-1 0 0,1-1 1,-1 1-1,1-1 1,-1 1-1,-1-2 1,-3-1-2,0-1 0,1 0 0,-1 0 1,1 0-1,0 0 0,1-1 0,-1 0 0,1 0 1,0 0-1,0-1 0,-4-7 0,6 11-18,2 1 18,-1 1 0,1-1 1,-1 0-1,1 1 1,-1-1-1,1 0 0,0 1 1,0-1-1,-1 0 0,1 1 1,0-1-1,0 0 1,0 0-1,0 1 0,0-1 1,0 0-1,0 1 0,0-2 1,0 1 0,0 1 1,0-1-1,1 1 0,-1 0 1,0-1-1,0 1 1,1 0-1,-1 0 0,0-1 1,1 1-1,-1 0 1,0 0-1,1-1 0,-1 1 1,1 0-1,-1 0 1,0 0-1,1 0 0,-1 0 1,1 0-1,-1 0 0,1-1 1,2 1 3,0 0 0,0 0 0,0 1 0,0-1 0,-1 1 0,1-1 1,3 2-1,7 4-24,-1 0 1,0 1-1,0 1 1,17 14 0,10 7 78,-32-25-59,0 0 1,0 0 0,0-1 0,14 5-1,-17-7-414,1 0-1,-1 0 0,0-1 1,1 0-1,-1 0 0,1 0 1,-1 0-1,1-1 0,5-1 1,-4 1-1547,-1-1 1,0 1 0,1-1-1,-1-1 1,0 1-1,0-1 1,-1 0 0,1 0-1,8-7 1,10-10-3081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44.9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1165 6144,'0'0'4810,"2"4"-2154,2 2-1784,1 0 0,0 0 0,0-1 0,1 1 0,6 4 0,-9-8-640,0 0 0,0 0-1,1 0 1,-1 0 0,1 0 0,-1-1 0,1 0-1,-1 1 1,1-2 0,0 1 0,-1 0 0,8 0-1,-5-1-62,0 0-1,0 0 1,0-1-1,0 0 1,-1 0 0,1-1-1,0 1 1,0-1-1,-1 0 1,1-1-1,-1 1 1,1-1-1,-1 0 1,8-6-1,-5 1-77,-1 0 0,0-1 0,0 0 0,0 0 0,-1 0 0,0-1 0,7-19 0,-7 15-10,-1-1-1,0 0 1,-2 1-1,0-2 0,2-20 1,-5 25-48,-1 1-1,0-1 1,0 0 0,-1 1 0,-1-1-1,-5-15 1,7 24-52,0 0-1,0 0 1,0 0-1,0 0 0,0 0 1,-1 0-1,1 0 1,-1 0-1,1 1 1,-1-1-1,0 0 1,0 1-1,0 0 0,-3-3 1,4 4 12,0-1 0,0 1 0,0-1 0,0 1 1,0 0-1,0-1 0,0 1 0,-1 0 0,1 0 0,0 0 0,0 0 1,0 0-1,0 0 0,0 0 0,0 0 0,-1 0 0,1 1 0,0-1 1,0 0-1,0 1 0,0-1 0,0 1 0,0-1 0,0 1 0,-1 1 1,-2 0 11,1 1 1,0 0 0,0 0-1,0 0 1,-4 7 0,-1 3 83,0 1 0,1 1 1,0-1-1,-7 23 0,-12 65 372,21-80-259,2 0 1,-2 42 0,5-54-104,1 0 0,-1 0 0,2 0 0,-1 0 0,1 0-1,1-1 1,0 1 0,7 16 0,-7-22-41,0 0-1,0 0 1,0 0-1,0-1 1,0 1-1,1-1 1,0 0-1,-1 0 1,1 0 0,0 0-1,1-1 1,-1 0-1,0 1 1,1-2-1,-1 1 1,1 0-1,0-1 1,-1 0-1,7 1 1,2 0 59,0-1-1,0-1 1,0 0 0,0 0 0,0-1-1,13-3 1,-11 1-85,0-1-1,-1-1 1,1 0-1,-1-1 1,-1 0-1,1-1 1,-1-1-1,0 0 1,0 0-1,-1-2 1,-1 1-1,13-14 1,-9 6 5,1-1 1,-2-1-1,-1 0 1,0-1-1,-1 0 0,-1-1 1,9-26-1,4-4-122,-22 68-222,-1 26 1,13 158 428,-13-193-77,0-1 0,0 1-1,1-1 1,0 0-1,0 1 1,1-1 0,0 0-1,0 0 1,1-1-1,5 10 1,-8-16-31,0 1 1,0 0-1,-1-1 1,1 1-1,0 0 0,0-1 1,0 1-1,0-1 0,0 1 1,0-1-1,0 0 0,0 1 1,0-1-1,0 0 1,0 0-1,0 1 0,0-1 1,0 0-1,0 0 0,0 0 1,0 0-1,0-1 1,0 1-1,0 0 0,0 0 1,0 0-1,0-1 0,0 1 1,0-1-1,0 1 0,0-1 1,-1 1-1,1-1 1,0 1-1,1-2 0,2-1 47,0-1-1,0 1 1,-1-1-1,1 0 1,2-5-1,1-1-19,0-1 1,7-15-1,-6 9-42,5-8 11,-1-1 1,-2-1 0,12-40-1,23-119-351,-44 183 309,0-1 0,0 0 0,0 1 0,0 0 0,0-1 0,1 1 0,3-6 0,-4 8 12,0 0 0,0-1 0,1 1 0,-1 0 0,0 0 0,0 0 0,1 0 1,-1 0-1,1 0 0,-1 0 0,1 1 0,-1-1 0,1 0 0,-1 1 0,1 0 0,0-1 0,-1 1 0,4-1 0,19 1 15,1 1 0,25 4-1,15 0 1,-39-4-63,124 0-64,-118-2 218,-1-2 1,54-11-1,-29-4 117,-22 6 116,-25 9-237,-12 6-189,-1-1 60,1 0 0,0 1 0,-1-1-1,-4 6 1,-13 20-8,0 1 0,-26 50 0,-15 22 44,52-87 38,1 0 1,0 1-1,1 0 1,0 0-1,1 1 1,-7 25-1,13-38-5,1-1 1,0 0-1,-1 0 1,1 1-1,0-1 0,0 0 1,1 0-1,-1 1 1,0-1-1,1 0 0,-1 0 1,1 0-1,1 3 1,-1-4-8,-1 0 1,1 0-1,-1 0 1,1 0-1,0 0 1,-1-1-1,1 1 0,0 0 1,0 0-1,-1-1 1,1 1-1,0-1 1,0 1-1,0-1 1,0 1-1,0-1 1,0 1-1,0-1 1,0 0-1,0 1 1,0-1-1,0 0 1,0 0-1,0 0 1,0 0-1,0 0 1,0 0-1,2 0 1,2-1 18,-1 0 1,1-1-1,0 1 1,0-1-1,0 0 1,-1-1-1,1 1 1,-1-1-1,0 1 1,0-1-1,0 0 1,0-1-1,0 1 1,4-6-1,2-4-30,0-1-1,16-28 1,58-128 126,-34 63-250,-58 136-282,-7 56 0,14-78 374,-3 16 21,-4 21 88,-2 72 0,10-112-59,0 1 0,1-1 0,-1 0 0,1 0 0,0 0 0,0 0 0,0 0 0,1 0 0,-1 0 0,1 0 1,5 7-1,-6-9 2,1 0 0,-1 0-1,1 0 1,0 0 0,0-1 0,0 1 0,0 0 0,0-1 0,1 1 0,-1-1 0,0 0 0,1 0 0,-1 0 0,1 0 0,-1 0 0,1-1 0,-1 1 0,1-1 0,-1 1 0,5-1 0,3-1-8,-1 0 0,1 0-1,0-1 1,-1 0 0,0-1 0,0 0-1,0 0 1,0-1 0,0 0 0,0-1 0,-1 0-1,0 0 1,9-8 0,9-9-15,-1-1 0,30-37 0,35-49-145,-71 92 68,-19 17 75,1-1-1,-1 1 0,1 0 1,-1-1-1,0 1 1,1 0-1,-1 0 1,1-1-1,-1 1 0,1 0 1,-1 0-1,1 0 1,-1 0-1,1 0 1,-1 0-1,1 0 1,-1-1-1,1 2 0,-1-1 1,1 0-1,-1 0 1,1 0-1,-1 0 1,1 0-1,-1 0 0,1 0 1,-1 1-1,1-1 1,-1 0-1,0 0 1,1 1-1,-1-1 1,1 0-1,-1 1 0,0-1 1,1 0-1,-1 1 1,0-1-1,1 0 1,-1 1-1,0-1 0,0 1 1,1-1-1,-1 1 1,0-1-1,0 1 1,2 4-28,-1 1 0,0-1 0,0 0 1,0 1-1,-1-1 0,0 1 0,0-1 1,0 6-1,-10 45-40,9-48 61,-21 80-62,-56 142 1,62-186 106,-68 168 49,56-149 186,-47 77 0,73-137-222,0 0 0,0 0-1,0 0 1,0-1 0,0 1 0,-3 2 0,5-5-48,0 0 0,-1 0 0,1 0 0,0 0 0,0 0 0,0 0 0,0 0 0,0 0 0,0 0 0,-1 0-1,1 0 1,0 0 0,0 0 0,0 0 0,0 0 0,0 0 0,0 0 0,-1 0 0,1 0 0,0 0 0,0 0 0,0-1 0,0 1 0,0 0 0,0 0-1,0 0 1,0 0 0,0 0 0,-1 0 0,1 0 0,0-1 0,0 1 0,0 0 0,0 0 0,0 0 0,0 0 0,0 0 0,0 0 0,0-1 0,0 1-1,0 0 1,0 0 0,0 0 0,0 0 0,0 0 0,0 0 0,0-1 0,0 1 0,0 0 0,0 0 0,0 0 0,1 0 0,-1 0 0,4-24-3,11-40-108,32-83-1,25-5 42,-14 35-2,32-95-31,-50 117 79,-18 42-46,2 2 0,3 0 0,44-64 0,-63 105 36,0 1 0,0-1 1,18-14-1,-23 22 12,0-1 1,0 1-1,0 0 0,1 0 0,-1 0 1,0 0-1,1 1 0,0-1 0,-1 1 1,1 0-1,0 0 0,0 0 1,0 1-1,-1-1 0,8 1 0,-9 0 14,0 1 0,0-1 0,0 1 0,0 0 0,-1-1 0,1 1 0,0 0 0,0 0 0,-1 0-1,1 0 1,0 1 0,-1-1 0,1 0 0,-1 1 0,1-1 0,-1 1 0,0-1 0,0 1 0,0 0-1,0-1 1,0 1 0,0 0 0,0 0 0,0 0 0,-1 0 0,1 0 0,-1 0 0,1 3 0,0 5 16,0-1 1,0 1 0,-1-1 0,-2 17 0,-2 1 14,-1 1 0,-1-1 0,-1-1 0,-20 46 0,12-38 136,-2 0 0,-42 60 0,50-83-79,9-10-89,0-1 1,0 0 0,0 0-1,-1 0 1,1 1 0,0-1-1,0 0 1,-1 0 0,1 0-1,0 1 1,0-1 0,-1 0-1,1 0 1,0 0 0,-1 0-1,1 0 1,0 0 0,0 0 0,-1 0-1,1 0 1,0 0 0,-1 0-1,1 0 1,0 0 0,-1 0-1,1 0 1,0 0 0,-1 0-1,1-1-25,0 0-1,0 1 1,0-1-1,1 0 1,-1 0-1,0 0 1,1 0-1,-1 1 0,0-1 1,1 0-1,-1 0 1,2-1-1,-2 2 24,9-11-102,1 0 0,0 0-1,1 0 1,1 2-1,21-16 1,-24 19 81,51-34 49,115-57 0,-115 66-9,-36 19 107,51-19 0,-74 31-120,-1 0 0,0 0 0,1 0 0,-1 0-1,0 0 1,0 0 0,1 0 0,-1 0-1,0 0 1,1 0 0,-1 0 0,0 0 0,1 0-1,-1 0 1,0 0 0,0 0 0,1 0-1,-1 0 1,0 0 0,1 1 0,-1-1 0,0 0-1,0 0 1,1 0 0,-1 0 0,0 1-1,0-1 1,0 0 0,1 1 0,2 10-66,-4 17 10,0-23 59,-8 107 112,7-99-93,1 0-1,0 1 1,1-1-1,1 1 0,0-1 1,1 0-1,0 0 0,5 16 1,-5-25 11,0 1 0,0-1 0,1 1 0,0-1 0,0 0 0,0 0 0,0 0 1,0 0-1,1-1 0,0 1 0,0-1 0,0 0 0,5 3 0,-7-5-7,-1 0-1,1 0 0,0 0 1,0-1-1,-1 1 1,1-1-1,0 1 1,0-1-1,0 0 1,0 1-1,0-1 1,0 0-1,-1 0 0,1 0 1,0-1-1,0 1 1,0 0-1,0-1 1,0 1-1,-1-1 1,1 0-1,0 1 1,0-1-1,-1 0 0,1 0 1,0 0-1,-1 0 1,1-1-1,-1 1 1,0 0-1,1-1 1,-1 1-1,0-1 1,0 1-1,0-1 0,0 1 1,1-4-1,4-6 7,-1 0 0,0-1 0,-1 0 0,0 0 0,-1 0 0,2-14 0,-1-1 3,0-49 0,-3 55-99,-2-1 1,0 0-1,-1 0 0,-1 0 1,-2 1-1,0 0 0,-14-38 1,18 58 66,1 0 1,0 0-1,-1 0 1,1 0 0,0 0-1,0 0 1,0 0-1,0 0 1,0 0-1,0 0 1,0 0 0,0 0-1,0 0 1,0 0-1,1 0 1,-1 0-1,0 0 1,1 0 0,-1 0-1,1 0 1,-1 0-1,1 0 1,-1 0-1,1 1 1,0-1 0,-1 0-1,1 0 1,0 1-1,0-1 1,-1 0-1,1 1 1,0-1 0,0 1-1,0-1 1,0 1-1,1-1 1,6-3-10,1 1 0,-1 0 0,14-3 0,-5 2-3,17-6 41,1 3 0,-1 0 0,1 3 0,0 1 0,1 1 0,48 4 0,-75-1-19,0 0 0,0 1 0,-1 0 0,1 0 0,-1 1 0,1 0 0,-1 1-1,0 0 1,0 0 0,11 8 0,-14-8 4,0 0-1,1 1 0,-2 0 0,1 0 0,0 1 0,-1-1 0,0 1 0,-1 0 0,1 0 1,-1 0-1,0 0 0,0 0 0,3 14 0,-2 3-3,0 1 0,0 44 0,-3-37-24,-1 47-84,-2-54 117,2 0 1,1 0-1,5 33 0,-5-54-18,-1-1 1,1 0-1,-1 0 1,1 0 0,0 0-1,-1 0 1,1 0-1,0 0 1,1 0 0,-1 0-1,0 0 1,0-1-1,1 1 1,-1 0-1,1-1 1,0 1 0,-1-1-1,1 1 1,0-1-1,0 0 1,3 2 0,-3-3-2,1 1 0,0 0 0,0-1 0,0 0 0,0 1 0,0-1 1,0 0-1,0-1 0,-1 1 0,1 0 0,0-1 0,0 0 0,0 0 1,0 0-1,-1 0 0,4-1 0,1-2 0,1 0 0,-1-1 0,0 0 0,0 0 0,0 0 0,-1-1 0,0 0 0,8-11 0,4-6 0,15-28 0,-22 35 0,149-213-85,-142 200 89,-17 26 8,1-2 17,-5 5-16,-6 10-7,-14 28-67,2 0 0,2 1 0,2 2 0,-24 79 1,39-113 78,0-1 1,1 1-1,0 0 0,0 0 1,0 0-1,1-1 1,0 1-1,0 0 0,1 0 1,2 13-1,-2-19-15,-1 0-1,0 0 1,1 0-1,-1-1 1,1 1-1,-1 0 1,1 0-1,-1 0 1,1 0-1,0-1 1,0 1-1,-1 0 1,1-1-1,0 1 1,0 0-1,0-1 1,-1 1-1,1-1 0,0 1 1,0-1-1,0 0 1,0 1-1,0-1 1,0 0-1,0 0 1,0 0-1,0 1 1,0-1-1,0 0 1,0 0-1,0 0 1,0-1-1,0 1 1,0 0-1,0 0 1,0-1-1,0 1 1,0 0-1,0-1 1,1 0-1,4-2-27,0 0 1,-1 0-1,1 0 1,8-8-1,-6 4 17,0 0 0,-1-1 0,-1 1 0,1-2 0,8-13-1,23-49-11,-5 7-23,-10 27-42,-16 30-7,-7 7 88,0 0 0,1 0-1,-1 0 1,0 0 0,0 0 0,1 0-1,-1 0 1,0 1 0,0-1 0,0 0-1,1 0 1,-1 0 0,0 0 0,0 0-1,0 0 1,0 1 0,1-1 0,-1 0-1,0 0 1,0 0 0,0 1 0,0-1-1,0 0 1,0 0 0,1 0 0,-1 1-1,0-1 1,0 0 0,0 0 0,0 0-1,0 1 1,0-1 0,0 0 0,0 0-1,0 1 1,0-1 0,0 0 0,0 0-1,0 1 1,0-1 0,0 0 0,0 0 0,-1 0-1,1 1 1,-4 47-238,2-36 256,1-1 1,0 1-1,0 0 1,2-1 0,1 14-1,-1-18-4,0 0 0,1 0-1,0 0 1,1 0 0,-1 0-1,1 0 1,1-1 0,-1 1 0,9 10-1,-10-14 16,1-1 0,0 1 0,0 0 0,0-1 0,0 0 0,0 0 0,0 0 0,1 0 0,-1 0 0,0-1-1,1 1 1,0-1 0,-1 0 0,1 0 0,0 0 0,0-1 0,-1 1 0,1-1 0,0 0 0,0 0 0,4-1 0,-2 0-16,1 0-1,-1 0 1,0-1 0,1 0 0,-1 0 0,0 0 0,0-1 0,0 0 0,0 0-1,-1-1 1,1 1 0,-1-1 0,0-1 0,0 1 0,8-10 0,1-3-11,-2-1-1,0 0 1,13-28 0,129-293 2,-15-17-539,-94 239 262,29-82 101,-73 197 181,3-9 34,0-1 1,-1 1-1,-1 0 1,2-13 0,-4 23-46,0 1-1,0-1 1,0 0 0,0 1 0,0-1 0,0 0 0,0 1-1,0-1 1,-1 0 0,1 1 0,0-1 0,0 0 0,0 1-1,-1-1 1,1 1 0,0-1 0,-1 0 0,1 1 0,0-1-1,-1 1 1,1-1 0,-1 1 0,1-1 0,-1 1 0,1 0-1,-1-1 1,0 1 0,1-1 0,-1 1 0,1 0 0,-1 0 0,0-1-1,1 1 1,-1 0 0,0 0 0,1 0 0,-1 0 0,0 0-1,1 0 1,-1 0 0,0 0 0,1 0 0,-1 0 0,0 0-1,-5 3-10,0 0-1,1 1 1,-1 0 0,1 0-1,0 0 1,0 1-1,0-1 1,1 1-1,-1 1 1,-5 8-1,-5 10 39,0 1-1,2 0 0,-12 32 1,-24 86 116,-38 195 311,72-261-308,4 0 0,2 1 0,4 119 0,5-188-135,1 0 0,0-1 0,0 1 0,1-1 0,3 11 1,-4-17-6,-1-1 0,0 0 0,1 0 0,-1 0 0,1 0 0,-1 0 0,1 0 0,0 0 0,-1 0 0,1 0 0,0 0 0,0 0 0,0 0 0,0-1 0,0 1 0,-1 0 0,1 0 0,0-1 0,1 1 0,-1-1 0,0 1 0,0-1 0,0 1 0,0-1 0,0 0 0,0 0 0,1 1 0,-1-1 0,0 0 1,0 0-1,0 0 0,1 0 0,-1 0 0,0-1 0,0 1 0,0 0 0,0-1 0,0 1 0,1 0 0,-1-1 0,0 1 0,0-1 0,0 0 0,1 0 0,6-4-8,-2 0-1,1 0 1,0-1-1,-1 1 1,0-1-1,0-1 1,5-6-1,-1 0-8,36-42-17,151-163 25,-196 217 5,14-11 1,-15 12-5,1-1-1,-1 1 1,1-1 0,-1 1 0,1 0 0,-1-1 0,1 1 0,-1 0-1,1 0 1,0 0 0,-1-1 0,1 1 0,0 0 0,-1 0 0,1 0-1,-1 0 1,1 0 0,0 0 0,-1 0 0,1 0 0,0 1 0,-1-1-1,2 0 1,-2 1 4,1-1 0,-1 0 0,0 1 0,0-1 0,1 0 0,-1 1 0,0-1 0,0 1 0,0-1 0,0 0 0,1 1 0,-1-1 0,0 1 0,0-1 0,0 1 0,0-1 0,0 1 0,0-1 0,0 0 0,0 1 0,0-1 0,0 1 0,-1-1 0,1 1 0,0-1 0,0 1 0,0-1 0,-36 134-73,22-91 124,2 0 1,3 0-1,-7 59 0,16-97-29,0 1-1,0-1 1,0 1 0,1 0-1,0-1 1,0 1-1,0-1 1,2 6-1,-2-9-13,1 1 1,-1-1-1,0 1 0,1-1 1,-1 1-1,1-1 0,0 0 0,0 0 1,0 0-1,0 0 0,0 0 0,0 0 1,0-1-1,1 1 0,-1-1 0,1 0 1,4 3-1,0-2-1,-1-1 1,1 1-1,-1-1 0,1 0 1,-1-1-1,1 0 0,0 0 1,-1 0-1,1-1 0,0 0 1,-1 0-1,1 0 0,-1-1 1,0 0-1,1-1 0,10-5 0,-6 2 2,0 0 0,0-1 0,-1-1 0,0 0 0,-1 0 0,1 0 0,15-21 0,-10 10-5,-1 0 0,0-2 0,-1 1 0,-2-2 0,16-37 0,-25 54-10,0 0 1,0 1-1,0-1 1,6-7-1,-14 24-69,1 0-1,1 0 1,0 0 0,1 1-1,1-1 1,-2 17 0,-1 11 239,0 44 0,5-77-139,0-1 1,1 0-1,-1 0 0,1 0 0,1 1 0,-1-1 0,1 0 0,0 0 1,3 5-1,-4-9-22,0 0 1,0 0-1,0-1 1,1 1-1,-1 0 1,0-1-1,1 1 1,-1-1-1,1 1 1,0-1-1,-1 0 1,1 0-1,0 0 1,0 0-1,0 0 1,0 0-1,0 0 1,0 0 0,0-1-1,0 1 1,0-1-1,0 0 1,0 0-1,0 1 1,0-1-1,1 0 1,-1-1-1,4 0 1,-3 1 0,0-1 0,1-1 0,-1 1 0,0 0 0,1-1 0,-1 1-1,0-1 1,0 0 0,0 0 0,-1-1 0,1 1 0,0 0 0,-1-1 0,0 0 0,1 1 0,-1-1 0,0 0 0,0 0 0,-1 0 0,3-6 0,1-2 12,-1-1 0,0 1 0,-1-1 0,3-20-1,-2 8-15,-2-1 0,0 0 0,-2 1 0,-3-37 0,2 52-12,-1-1 0,0 1 1,0-1-1,-1 1 0,0 0 1,-1 0-1,0 0 0,0 0 0,-1 1 1,0 0-1,0 0 0,-1 0 1,0 0-1,-12-10 0,18 17 9,-1 1 0,0-1 0,1 1 0,-1-1 0,1 1 0,-1-1-1,1 1 1,0-1 0,-1 0 0,1 1 0,0-1 0,-1 0 0,1 1 0,0-1 0,0 0-1,0 0 1,-1 1 0,1-1 0,0 0 0,0 1 0,0-1 0,0 0 0,0 0-1,0 1 1,1-1 0,-1 0 0,0 0 0,0 1 0,0-1 0,1 0 0,-1 1-1,0-1 1,1 0 0,-1 1 0,1-1 0,-1 1 0,0-1 0,1 1 0,-1-1-1,1 1 1,0-1 0,-1 1 0,1-1 0,0 0 0,5-3-16,-1 1 0,1-1 1,11-5-1,-15 8 13,23-10 7,0 2 0,0 0 0,1 2 0,0 0 0,1 2 0,52-4 0,-74 9 22,0-1 0,-1 1 0,1 0 0,0 1 0,0-1-1,-1 1 1,1 0 0,-1 0 0,1 0 0,-1 1 0,1 0 0,-1 0 0,0 0 0,1 0 0,-1 0 0,0 1 0,-1 0 0,1 0 0,0 0 0,-1 0 0,0 1 0,0-1 0,0 1 0,0 0 0,0 0 0,3 7 0,-1 0 7,-1 0 1,0 1-1,0-1 1,-2 1-1,1 0 1,0 16-1,-1 74 4,0 1-32,-3-102 2,1 0 0,0 0 0,0 0 0,0 0 0,1 0 0,-1 0 0,0 0 0,0 0 0,1 0 0,-1 0 0,0 0 0,1 0 0,-1-1 0,1 1 0,-1 0 0,1 0 0,-1 0 0,1 0 0,0-1 0,-1 1 0,1 0 0,0-1 0,0 1 0,0 0 0,-1-1 0,1 1 0,0-1 0,0 1 0,0-1 0,2 1 0,-1-1 0,0 0 0,0 0 0,0 0 0,-1-1 0,1 1 0,0 0 0,0-1 0,0 0 0,0 1 0,0-1 0,0 0 0,2-2 0,13-8 10,-2 0 0,0-1 0,0-1 1,15-17-1,-15 14 19,-11 13-39,13-13-36,-17 16 45,1-1-1,0 1 1,0-1 0,0 1 0,0 0 0,0-1 0,0 1 0,0 0 0,0-1-1,0 1 1,0 0 0,0 0 0,0 0 0,0 0 0,0 0 0,0 0 0,-1 0-1,1 0 1,0 1 0,2-1 0,-1 1 19,0 1 0,1-1 0,-1 0 0,0 1-1,0 0 1,0-1 0,0 1 0,0 0 0,0 0 0,0 0 0,-1 0 0,1 0 0,-1 1 0,0-1-1,1 0 1,-1 1 0,0-1 0,1 3 0,1 7-1007,0 0 0,3 22 0,-4-20-2538,-2-10 2285,1 0 1,-1 0 0,0 0 0,-1 0 0,1 0 0,-1 0 0,1 0 0,-1 0 0,0-1-1,0 1 1,-1 0 0,1 0 0,-4 5 0,-6 15-3516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45.3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755 308 12704,'-13'-17'5759,"13"5"-4991,0 4 480,10 5-832,-2-9-800,5 4 192,1-4-3168,1 7 1889,-2-3-4769,4 5 3520</inkml:trace>
  <inkml:trace contextRef="#ctx0" brushRef="#br0" timeOffset="1">1 123 12800,'0'-3'5791,"27"-5"-5023,-4-1 1888,-2 9-1600,43-11-128,7 2-608,34-11-224,-7 9-64,10-9-896,-9 8 480,13 1-4640,-9 2 2785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46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88 408 5888,'3'-8'1682,"3"-11"-376,-5 7 5370,-7 26-3009,1-2-3121,-75 227 3955,78-232-4429,1 0 1,0 0 0,0 0-1,0 0 1,1 0-1,0 0 1,2 11-1,-2-15-12,1 1 1,0-1-1,0 0 0,0 0 0,0 1 0,1-1 1,0 0-1,-1 0 0,1 0 0,0-1 0,0 1 1,1 0-1,-1-1 0,0 1 0,1-1 0,0 0 1,4 3-1,-5-3-40,-1-1 0,1 0 1,0 0-1,0 0 0,0 0 0,0 0 1,0-1-1,0 1 0,0-1 0,0 1 1,0-1-1,0 0 0,0 1 0,1-1 1,-1 0-1,0-1 0,0 1 0,0 0 0,0-1 1,0 1-1,0-1 0,0 1 0,0-1 1,0 0-1,0 0 0,0 0 0,0 0 1,-1 0-1,1 0 0,0-1 0,-1 1 1,1 0-1,-1-1 0,1 1 0,-1-1 1,0 0-1,1 0 0,-1 1 0,0-1 1,0 0-1,0 0 0,-1 0 0,1 0 1,0 0-1,-1 0 0,1 0 0,-1 0 1,0-4-1,1-6-64,-2 0 1,1-1 0,-2 1-1,1 0 1,-2 0-1,-6-20 1,-9-12-400,16 38 366,2 6 75,0-1 0,0 1 0,-1 0-1,1 0 1,0 0 0,0 0 0,0 0-1,0 0 1,0-1 0,0 1 0,0 0-1,0 0 1,0 0 0,0 0 0,0-1-1,0 1 1,0 0 0,0 0 0,0 0-1,0 0 1,0-1 0,0 1 0,0 0-1,0 0 1,0 0 0,0 0 0,0 0-1,0-1 1,0 1 0,0 0-1,0 0 1,0 0 0,0 0 0,0 0-1,0-1 1,1 1 0,-1 0 0,0 0-1,0 0 1,0 0 0,0 0 0,0 0-1,0 0 1,1 0 0,-1-1 0,0 1-1,0 0 1,0 0 0,0 0 0,1 0-1,3-3 73,1 0 27,-1 0 1,0 0 0,0-1 0,-1 1 0,1-1 0,-1 0 0,5-7 0,19-37 361,-20 34-368,6-11 73,11-22 114,36-55 0,-19 50 8,1 1 0,77-70 0,-111 113-263,1 1-1,0-1 0,0 2 0,1-1 0,18-8 1,-26 14-14,0 0 1,0 0-1,0 0 1,0 0 0,0 1-1,1-1 1,-1 1-1,0 0 1,0-1-1,1 1 1,-1 0 0,0 0-1,0 1 1,1-1-1,-1 0 1,0 1-1,0-1 1,0 1 0,0 0-1,1-1 1,-1 1-1,0 0 1,0 1-1,-1-1 1,1 0 0,0 0-1,0 1 1,0-1-1,-1 1 1,1 0-1,-1-1 1,1 1 0,-1 0-1,0 0 1,0 0-1,0 0 1,0 0 0,1 3-1,6 17 84,-1 1 1,0 0-1,3 32 0,1 27-46,-4-1 0,-3 1 0,-4 1 0,-11 85 0,-2-71 134,-4-1 1,-46 147-1,15-108 112,-102 198 1,139-310-195,-1-1 0,-1 0 0,-1-1 1,-16 19-1,28-38-75,0 0 1,0 0 0,0 0 0,0 0-1,0 0 1,0-1 0,0 1-1,0-1 1,-1 1 0,1-1 0,-1 0-1,1 0 1,-1 0 0,1 0-1,-1-1 1,-4 2 0,5-3-10,0 1 1,0 0 0,0-1-1,0 1 1,0-1 0,0 0-1,0 0 1,1 1-1,-1-1 1,0-1 0,0 1-1,1 0 1,-1 0-1,0-1 1,1 1 0,0 0-1,-1-1 1,1 0-1,0 1 1,-1-1 0,1 0-1,0 0 1,-1-2-1,-3-8-5,0 0-1,1 0 0,0 0 1,1 0-1,0 0 0,1-1 1,0 1-1,0-21 0,2 9-27,1-1 0,1 1-1,8-38 1,-8 52 3,1-1 0,-1 1 1,2 0-1,0-1 0,0 2 0,1-1 1,0 0-1,0 1 0,1 0 0,1 0 0,-1 1 1,1 0-1,1 0 0,0 0 0,0 1 0,0 0 1,1 1-1,0 0 0,0 0 0,0 1 0,18-8 1,-4 5-42,1 0 1,0 1-1,0 2 0,35-4 1,-10 5-1422,63 2 0,-72 5-2713,43 9-1,14 0-6937,-38-8 6099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49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53 941 6464,'-34'0'3315,"20"0"-1164,14 0-2035,-1 0 0,1 0 0,0 0 0,0 0 0,0 0 0,-1 0 0,1-1 0,0 1-1,0 0 1,0 0 0,0 0 0,-1 0 0,1 0 0,0-1 0,0 1 0,0 0 0,0 0 0,0 0 0,0 0 0,-1-1-1,1 1 1,0 0 0,0 0 0,0 0 0,0-1 0,0 1 0,0 0 0,0 0 0,0-1 0,0 1 0,0 0-1,0 0 1,0 0 0,0-1 0,0 1 0,0 0 0,0 0 0,0 0 0,0-1 0,0 1 0,1 0 0,-1 0-1,0 0 1,0-1 0,0 1 0,0 0 0,1 0 0,5-14 812,-5 13-572,60-96 2636,42-100-837,-88 168-1661,0 0 0,2 1 0,1 1 0,2 0 1,35-37-1,-50 59-383,0 0-1,0 1 1,0 0 0,1 0 0,0 0 0,0 1 0,0 0-1,7-3 1,-11 5-69,1 0-1,-1 1 1,0-1 0,1 1-1,-1-1 1,1 1-1,-1 0 1,1 0 0,-1 0-1,1 1 1,-1-1-1,0 1 1,1-1 0,-1 1-1,0 0 1,1 0-1,-1 0 1,0 0 0,0 0-1,0 0 1,0 0-1,0 1 1,0-1 0,3 4-1,-1 0 20,0 0-1,0 0 0,0 1 1,-1-1-1,0 1 1,0 0-1,-1 0 1,1 0-1,-1 0 1,0 0-1,-1 1 0,0-1 1,0 0-1,0 14 1,0 5 86,-2 1 1,-6 36-1,-1-20 17,-2 0 0,-19 48 0,18-57-122,-12 34 102,23-67-142,0 0 1,0 1-1,0-1 1,0 0-1,0 0 1,0 0-1,0 1 1,0-1 0,0 0-1,0 0 1,0 0-1,0 1 1,0-1-1,0 0 1,0 0-1,0 0 1,0 1-1,0-1 1,0 0-1,0 0 1,0 0 0,0 0-1,0 1 1,0-1-1,1 0 1,-1 0-1,0 0 1,0 0-1,0 1 1,0-1-1,0 0 1,1 0-1,-1 0 1,0 0 0,0 0-1,0 1 1,9-3 6,7-6-54,-5 0 25,0-1-1,-1 0 1,0 0-1,11-14 1,32-47-66,-25 33 45,-5 6 5,-2 2 54,1 2 1,1 0-1,41-35 0,-63 60-16,0 1-1,1 0 0,-1 0 0,1 0 0,0 0 1,-1 0-1,1 0 0,0 0 0,-1 1 0,1-1 0,0 1 1,0-1-1,0 1 0,0 0 0,-1 0 0,1-1 1,0 1-1,0 0 0,3 1 0,-3 0 0,0 0 0,0 0-1,0 0 1,0 0 0,0 0-1,-1 0 1,1 0 0,0 1 0,-1-1-1,1 1 1,-1-1 0,0 1-1,1 0 1,-1-1 0,0 1 0,0 0-1,0 0 1,1 2 0,6 17 63,-1 0 1,-1 1-1,7 39 1,2 10 205,-6-37-58,2 1 0,1-2 0,24 46 0,-34-76-190,-1 1 1,1-1 0,0 0 0,0 0 0,1-1-1,-1 1 1,1 0 0,-1-1 0,1 1 0,0-1-1,5 4 1,-6-6-17,0 1 0,0 0-1,0-1 1,0 0 0,0 1-1,0-1 1,0 0 0,0 0 0,0 0-1,1 0 1,-1 0 0,0 0-1,0-1 1,0 1 0,0-1 0,0 0-1,0 1 1,-1-1 0,1 0-1,0 0 1,0 0 0,0 0 0,1-2-1,9-7 14,0 0 0,0-1 0,-1-1-1,13-16 1,-10 11-17,-2 2 1,0 0 0,-1 0 0,-1-1 0,0-1 0,-1 1 0,-1-1 0,-1-1 0,6-21 0,19-72 1,-28 91-9,0 0 0,-2 0 0,0-38 0,-2 54-12,0-1 1,-1 0-1,0 0 0,0 1 1,-1-1-1,1 0 0,-1 1 1,-3-8-1,4 11-3,0 0 1,0-1-1,0 1 1,0-1-1,0 1 0,0 0 1,0 0-1,0 0 1,0 0-1,-1 0 0,1 0 1,0 0-1,-1 0 1,1 0-1,-1 0 0,1 1 1,-1-1-1,1 1 1,-1-1-1,0 1 1,1 0-1,-1-1 0,1 1 1,-1 0-1,0 0 1,1 0-1,-1 0 0,0 0 1,1 1-1,-3-1 1,0 2 0,-1 0 0,1 0 0,0 1 0,-1-1 0,1 1 0,0 0 0,1 0 0,-1 0 0,0 1 0,1-1 0,0 1 0,0 0 0,0 0 0,0 0 0,-3 6 0,-5 11 56,-15 41 0,23-55-47,-7 23-47,1 0 1,1 1-1,2 0 1,-5 58-1,10-81 64,1 1 1,0 0-1,1-1 0,0 1 0,0-1 1,1 1-1,0-1 0,0 0 1,6 12-1,-6-16 9,0 0 0,0 0-1,0 0 1,1-1 0,0 0 0,0 1 0,-1-1 0,2 0-1,-1 0 1,0-1 0,1 1 0,-1-1 0,1 1 0,0-1-1,0 0 1,0-1 0,0 1 0,0-1 0,0 1 0,0-1 0,5 0-1,5 1 13,0-1 0,0-1-1,0 0 1,0-1 0,0 0-1,-1-1 1,21-6 0,-15 2 0,1-1 0,-1 0 0,0-1 1,25-16-1,-30 15-26,0-1-1,-1-1 1,0 0 0,-1-1-1,0 0 1,-1 0 0,14-22-1,56-105 33,-60 99-22,7-12 169,-28 52-180,0 0-1,0-1 0,0 1 1,0 0-1,0 0 1,0 0-1,0 0 1,0-1-1,0 1 1,0 0-1,1 0 1,-1 0-1,0-1 1,0 1-1,0 0 1,0 0-1,0 0 1,0 0-1,1 0 1,-1 0-1,0-1 1,0 1-1,0 0 1,0 0-1,1 0 1,-1 0-1,0 0 1,0 0-1,0 0 1,1 0-1,-1 0 1,0 0-1,0 0 1,0 0-1,1 0 1,-1 0-1,0 0 1,0 0-1,0 0 1,0 0-1,1 0 1,-1 0-1,4 10-73,-3 22-8,-3 7 202,-13 74-1,-3 21-84,16-117-31,1-7-9,0 0 1,1 16 0,0-24 5,0-1 0,0 0 1,1 1-1,-1-1 0,0 0 1,0 1-1,1-1 1,-1 0-1,0 0 0,1 1 1,0-1-1,-1 0 0,1 0 1,0 0-1,-1 0 1,1 0-1,0 0 0,0 0 1,0 0-1,0 0 0,0 0 1,0 0-1,0 0 1,0-1-1,0 1 0,2 1 1,-2-2-4,0 0 1,0 0 0,0-1 0,-1 1 0,1 0-1,0 0 1,0 0 0,0-1 0,-1 1-1,1 0 1,0-1 0,0 1 0,-1-1-1,1 1 1,0 0 0,-1-1 0,1 0-1,0 1 1,-1-1 0,1 1 0,-1-1-1,1 0 1,-1 1 0,1-1 0,-1 0 0,0 0-1,1-1 1,3-3-15,89-123-23,-66 87-7,50-58 0,-76 97 37,0 1-1,1 0 1,-1-1 0,1 1-1,-1 0 1,1 0-1,0 0 1,-1 0-1,1 0 1,0 0-1,3-1 1,-4 2 3,0 0 0,0 0 0,0 0-1,-1 0 1,1 0 0,0 0 0,0 0 0,0 0 0,0 1-1,0-1 1,0 0 0,-1 1 0,1-1 0,0 0 0,0 1 0,-1-1-1,1 1 1,0-1 0,0 1 0,-1-1 0,1 1 0,-1 0-1,1-1 1,0 1 0,-1 0 0,1 0 0,-1-1 0,0 1-1,1 1 1,3 7-8,0 0 0,0 1-1,-1-1 1,-1 1-1,0 0 1,2 10 0,6 28-43,-7-35 89,1 0-1,1 0 1,0-1-1,1 0 1,12 21 0,-16-30-19,1 0 0,0 1 0,-1-1 0,1 0 0,0-1 0,0 1 0,1 0 0,-1-1 0,0 0 0,1 0 0,-1 0 0,1 0 1,0 0-1,0-1 0,0 0 0,0 0 0,0 0 0,0 0 0,0 0 0,0-1 0,0 0 0,0 0 0,5 0 0,-1-1-23,-1-1-1,0 1 1,0-1-1,0-1 0,0 1 1,0-1-1,0 0 1,0-1-1,-1 1 1,10-8-1,-6 3 17,-1 0 0,0-1 0,-1 0 0,1 0-1,8-14 1,-4 3-2,-2 0-1,0 0 0,-1-1 1,-2-1-1,11-38 0,-6 19-3,55-212-1,-34 76-104,-29 146 96,0-4-11,1-55 1,-6 89 9,0 0 1,0 0-1,0 0 0,0-1 1,0 1-1,0 0 1,0 0-1,0 0 1,-1 0-1,1 0 0,0 0 1,-2-2-1,-1 5-65,-1 9 25,-12 49 40,2 1 0,-8 94 0,11 131 105,18-136 69,-4-124-134,2-1-1,0 1 1,16 44 0,-18-63-25,1 1 0,-1-1-1,7 10 1,-8-15-5,0 1 0,-1-1 0,1 0 0,0 0 0,0 0 0,0 0 0,1-1 0,-1 1 0,0 0 0,1-1 1,-1 0-1,1 1 0,4 1 0,1-2 9,0 0 0,0 0 1,0 0-1,0-1 0,0 0 1,0-1-1,14-2 0,57-17 20,-57 13-29,0-1 1,0-2-1,-1 0 1,-1-1-1,0-1 0,19-14 1,-25 15-17,-1 0 0,0-1 1,-1 0-1,0 0 0,0-2 0,-2 1 1,0-2-1,14-25 0,6-34 13,0 0 19,-26 65-13,1 0-1,1 0 1,-1 1 0,1-1 0,12-11-1,-16 18-4,-1 1-1,1-1 0,0 0 0,0 1 1,0 0-1,0-1 0,0 1 0,0 0 1,0 0-1,0 0 0,1 0 0,-1 0 1,0 1-1,0-1 0,1 1 0,-1-1 1,1 1-1,-1 0 0,4 0 0,-4 1-1,0-1-1,0 1 0,0 0 1,0 0-1,0-1 0,-1 1 1,1 0-1,0 1 0,-1-1 1,1 0-1,-1 0 0,1 1 1,-1-1-1,1 1 1,-1-1-1,0 1 0,0 0 1,0-1-1,0 1 0,0 0 1,0 0-1,0 0 0,0 3 1,8 29 26,-1 0 1,-2 1-1,-1 0 1,0 39 0,-2-25 34,-3-15-42,0-27-15,0 0 0,0 0-1,0 0 1,1 0 0,2 12 0,-2-17-4,0-1 0,-1 0 0,1 0 0,0 0-1,-1 0 1,1 0 0,0 0 0,0 0 0,0 0 0,0 0 0,0 0 0,0-1 0,0 1 0,0 0-1,0-1 1,0 1 0,0 0 0,1-1 0,-1 0 0,0 1 0,0-1 0,1 0 0,-1 1-1,0-1 1,2 0 0,2 0 13,1 0 0,-1 0 0,0 0 0,0-1 0,6-1 0,19-7-32,0-1 1,0-1 0,41-23-1,-33 12 21,-2-1-1,42-35 0,-43 32 2,-35 25-2,0 1-1,1 0 1,-1-1 0,1 1-1,-1-1 1,0 1 0,1 0-1,-1-1 1,1 1 0,-1 0-1,1 0 1,-1-1 0,1 1-1,-1 0 1,1 0 0,-1 0-1,1 0 1,0 0 0,-1-1-1,1 1 1,-1 0 0,1 0 0,-1 1-1,1-1 1,-1 0 0,2 0-1,-2 1-5,0 0-1,0 0 1,1 0-1,-1 0 1,0 0-1,0 0 0,0 0 1,0-1-1,0 1 1,0 0-1,0 0 1,-1 0-1,1 0 1,0 0-1,0 0 1,-1 1-1,-5 20 10,0-4-26,2 1 0,0-1 0,-2 28 0,6-40 32,0 0 0,0 0 0,1 0 0,0-1 0,0 1-1,0 0 1,1 0 0,0-1 0,0 1 0,0-1 0,1 1-1,-1-1 1,1 0 0,1 0 0,4 6 0,-5-7-2,0-1 0,-1 0 0,2 0 0,-1-1-1,0 1 1,0-1 0,1 1 0,-1-1 0,1 0 0,0 0 0,0-1 0,0 1 0,7 1 0,-8-3 0,0 1 0,1-1 0,-1 0 0,0 0 0,1 0 0,-1-1 0,0 1 0,1-1 0,-1 0 0,0 0 0,0 0 1,0 0-1,0 0 0,0-1 0,0 0 0,0 1 0,4-5 0,-1 2-9,-1-1 0,-1 0 1,1 0-1,-1-1 1,0 1-1,0-1 1,0 0-1,-1 0 0,4-9 1,0-1-63,-2-1-1,6-23 1,-8 23 23,-1-1 1,-1 1-1,0-1 0,-1 1 1,-1-1-1,-1 1 0,0 0 1,-1-1-1,-1 1 0,-1 0 1,-11-28-1,12 38 9,1 0 0,0 1 0,-1-1 0,-1 1 0,-8-11 0,11 14 16,-1 1-1,1 0 1,0 0 0,0 0 0,-1 0 0,1 1 0,-1-1 0,1 1 0,-1-1 0,0 1 0,0 0 0,0 0-1,0 0 1,1 1 0,-1-1 0,-6 0 0,35 7-179,-9-7 235,24-4 1,-27 3-95,0 0 0,28 1 0,-29 2 109,0 0 0,0 1 0,0 1 0,0 0 0,-1 1 0,1 0 0,-1 1 0,0 1 0,0-1 0,12 10 0,-16-10 3,-1 1 0,0 0 0,0 0 0,0 1 0,-1 0 0,0 0-1,0 0 1,-1 1 0,0 0 0,0 0 0,-1 0 0,0 1 0,0-1 0,-1 1-1,3 11 1,-5-13-43,1 1 0,-2-1-1,1 1 1,-1 0-1,0-1 1,0 1 0,-2 11-1,-3 1-9,-10 29 0,13-42-3,0-1 0,0-1 0,-1 0 0,1 0 0,-6 6 0,8-10 0,0-1 0,0 0 0,0 0 0,-1 1 0,1-1 0,0 0 0,0 1 0,0-1 0,0 0 0,0 0 0,0 1 0,0-1 0,0 0 0,0 1 0,0-1 0,0 0 0,0 1 0,0-1 0,0 0 0,0 1 0,0-1 0,0 0 0,0 1 0,0-1 0,0 0 0,1 0 0,-1 1 0,0-1 0,0 0 0,0 0 0,1 1 0,-1-1 0,0 0 0,0 0 0,0 1 0,1-1 0,-1 0 0,0 0 0,1 0 0,-1 0 0,1 1 0,-1-1 0,1 1 0,0-1 0,0 0 0,0 1 0,0-1 0,0 0 0,0 0 0,0 1 0,0-1 0,1 0 0,-1 0 0,1-1 0,12-3 0,0 0 0,0-1 0,-1-1 0,1 0 0,17-12 0,-24 14 0,19-13 0,36-29 0,-17 11 0,-43 33 0,1 1 0,-1-1 0,1 0 0,0 1 0,0-1 0,-1 1 0,1 0 0,0 0 0,0 0 0,0 0 0,4 0 0,-5 1 0,-1 0 0,1 1 0,-1-1 0,1 0 0,-1 1 0,1-1 0,-1 1 0,0-1 0,1 1 0,-1 0 0,1 0 0,-1-1 0,0 1 0,0 0 0,0 0 0,0 0 0,1 0 0,-1 1 0,-1-1 0,1 0 0,0 0 0,0 1 0,1 2 0,5 10 10,-1 0 0,0 1-1,-1 0 1,4 20 0,-5-20-20,0 1 0,1-1 1,1 0-1,10 20 0,-15-33 10,0 0 0,1 0 0,-1-1 0,0 1 0,1 0 0,-1-1 0,0 1 0,1-1 0,0 1 0,-1-1 0,1 0 0,0 1 0,0-1 0,0 0 1,0 0-1,0 0 0,0-1 0,0 1 0,0 0 0,0-1 0,0 0 0,0 1 0,1-1 0,-1 0 0,0 0 0,0 0 0,0 0 0,0-1 0,1 1 0,-1 0 0,3-2 0,4-1 10,-1-1-1,1 0 1,-1 0-1,0-1 1,14-11 0,0-2-22,-1 0 1,0-2 0,33-41 0,-28 30 2,99-122 4,5-8 5,-127 158 0,0 0 0,-1 0 0,1 0 0,0 0 0,0 1 0,1-1 0,4-2 0,-8 5 0,1 0 0,-1 0 0,1 0 0,-1-1 0,1 1 0,0 0 0,-1 0 0,1 0 0,-1 0 0,1 0 0,0 0 0,-1 0 0,1 0 0,-1 0 0,1 0 0,0 0 0,-1 0 0,1 1 0,-1-1 0,1 0 0,0 1 0,0 0 0,0 0 0,0 0 0,0 0 0,0 0 0,-1 0 0,1 0 0,0 0 0,-1 0 0,1 0 0,-1 0 0,1 1 0,-1-1 0,0 0 0,1 3 0,1 10 0,0 0 0,-1 0 0,0 0 0,-1 1 0,-3 19 0,-18 76 0,15-88 1,-1 1 0,-1-1 1,-1 0-1,-1-1 0,-22 34 0,22-40 11,-1 0 0,0-1 0,-1 0-1,-1-1 1,0 0 0,-1-1 0,-27 18-1,34-25-15,0-1 1,0 0-1,0-1 0,-1 0 0,1 0 0,-1 0 0,0-1 0,0 0 0,0-1 1,-12 1-1,19-2 3,0 1 0,0-2 1,0 1-1,0 0 1,0 0-1,-1 0 0,1 0 1,0-1-1,0 1 0,0 0 1,0-1-1,-1 0 0,1 1 1,1 0 0,0-1 0,0 1 0,0 0 0,0 0 0,-1 0-1,1-1 1,0 1 0,0 0 0,0 0 0,0-1 0,0 1 0,0 0-1,-1-1 1,1 1 0,0 0 0,0 0 0,0-1 0,0 1 0,0 0-1,0-1 1,0 1 0,0 0 0,0 0 0,1-1 0,-1 1 0,0 0-1,0 0 1,0-1 0,0 1 0,2-2 3,-1 0 0,0 0 0,1 0 0,0 0 0,0 0 1,-1 0-1,1 1 0,0-1 0,0 1 0,3-2 0,10-5-16,1 1-1,0 1 1,1 1-1,-1 0 1,34-5-1,-11 2 15,6-2-212,182-40 387,-74 21-4210,-99 18 710,-18 2-2237,-32 8 5033,-1 1-191,1-1-1,-1 0 1,0 0 0,0 0-1,5-3 1,-7 3 350,0 1 1,0-1-1,0 0 1,-1 0-1,1 0 1,0 0-1,0 0 1,0 0-1,-1 0 1,1 0-1,0 0 1,-1 0-1,1 0 1,-1-1-1,0 1 1,1 0-1,-1-2 1,2-22-3968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3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14 132 10880,'-14'-12'4928,"64"1"-4289,-15-1 1153,2 7-1120,44-7 1344,9 4-1152,18-4-480,-5 4-288,23-8-32,-5 9-32,19-10-1216,-14 6 640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8:2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25 8640,'-45'-11'3200,"35"11"-2496,6 0-192,-1-5-2208,0 5-1568,2 0 1824,3-8-2368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50.0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17 14784,'-35'-5'6719,"48"5"-5855,1 0 1088,4 0-1248,17 0 1536,6 0-1248,44 0-160,0 0-480,41-4-352,0 4 0,27-3-2464,-8-2 1344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5:54.6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90 188 3136,'-4'-2'344,"0"0"0,0 1 0,0 0 0,-1 0 0,1 0 0,0 0 0,-1 0 0,-6 1 0,8 0 21,0 0-1,1 0 0,-1 0 1,0 1-1,1-1 1,-1 1-1,0-1 1,1 1-1,-1 0 1,1 0-1,-1 0 1,1 0-1,0 1 1,-1-1-1,-3 4 753,23-2 1251,4-3-1758,0 0 0,0-1 0,22-4 0,67-17 464,-13 3-541,628-40 1211,-669 56-1729,0 2-1,90 12 0,-138-10 7,0 0 0,-1 1 1,1 0-1,-1 0 0,0 1 0,0 0 0,14 8 0,-19-10-11,-1 1-1,1-1 1,0 1-1,0 0 0,-1-1 1,0 1-1,1 0 1,-1 0-1,0 0 1,0 0-1,0 0 0,0 0 1,0 1-1,0-1 1,0 0-1,-1 1 1,0-1-1,1 0 0,-1 1 1,0-1-1,0 0 1,0 1-1,0-1 1,0 0-1,-1 1 0,1-1 1,-1 0-1,-1 4 1,-2 7 39,-1-1 0,0 0 0,-1 0 0,-12 18 1,-35 44 178,23-34-100,14-19-35,11-15-19,-1 1 1,1 0-1,1-1 1,0 1-1,0 1 1,0-1-1,1 1 1,-4 11-1,6-18-49,1 1 0,0-1 0,0 1 0,0-1 1,0 0-1,0 1 0,0-1 0,0 1 0,0-1 0,0 1 0,1-1 0,-1 1 1,1-1-1,-1 0 0,1 1 0,0-1 0,0 2 0,1-1 24,-1-1-1,1 1 1,0-1-1,0 1 1,-1-1-1,1 1 1,0-1-1,0 0 1,0 0 0,1 0-1,2 1 1,11 3 129,1-1 1,-1 0-1,1-1 1,26 1-1,74-4 380,340-51 677,-312 30-976,1036-106 764,-1088 121-1022,390-25 319,-4 32-294,-254 11 54,-88-9-129,-126-3 103,-9 0-128,-3-1-20,0-1 70,1 1 0,-1-1 0,0 1 0,0-1 0,0 1-1,0 0 1,-1-1 0,1 1 0,0 0 0,0 0 0,-1 0-1,1 0 1,-3-1 0,0-1-40,-32-24 34,14 12 24,-28-26-1,40 31 5,-72-64-105,68 64 88,1 0-1,-1 1 0,0 1 0,-29-12 0,0 4-18,-1 2-1,-1 2 0,-76-10 1,108 21 70,-64-6-192,88 11 223,-2 1-52,70 15 231,-14-3-52,398 156 215,-345-117-445,-96-44 46,-1 1 0,-1 1 0,24 19 0,-42-31-1,0 0-1,0 1 1,0-1 0,0 0-1,0 1 1,0-1-1,0 1 1,-1-1-1,1 1 1,-1 0-1,0-1 1,0 1-1,0 0 1,0 3-1,0-4-17,-1 1-1,0-1 1,0 0 0,-1 0-1,1 0 1,0 1-1,-1-1 1,1 0 0,-1 0-1,0 0 1,0 0 0,0 0-1,0 0 1,0 0-1,0 0 1,0 0 0,-1 0-1,1-1 1,-1 1 0,-2 2-1,-5 3 62,0 1 1,0-1-1,-1-1 0,0 0 1,-16 7-1,-60 21-14,60-24-27,-61 24 68,27-10 34,-94 25 0,143-46-46,5-2 6,0 1 1,-1 0-1,1-1 1,-1 0-1,1-1 1,-1 0-1,1 0 1,-12-1-1,17 0-43,0 1 1,0-1-1,0 1 1,0-1-1,0 1 0,0-1 1,0 0-1,0 0 0,0 1 1,0-1-1,0 0 0,0 0 1,1 0-1,-1 0 1,0 0-1,1 0 0,-1 0 1,0 0-1,1 0 0,0 0 1,-1-2-1,-4-26 344,5 28-360,-1-29 310,1 0-1,6-42 1,15-57-10,15-54-402,-18 108-3528,-17 71 2488,2-10 945,-4 8-3069,-15 9-10328,14-2 12837,0 0 1,-1 1-1,2-1 206,-1 1 0,1-1 0,0 1 0,0-1 0,0 1 0,0 0 0,0 0 0,-1 3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6:04.9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377 11 3552,'-4'-11'13703,"7"19"-10596,-2-4-2772,0 0 1,-1 0-1,0 0 0,0 0 0,0 0 1,-1 0-1,1 0 0,-1 0 0,0 0 1,0 0-1,-4 7 0,-1 5 176,-15 21 0,12-21-281,-15 25-173,-1-1 1,-2-1-1,-2-1 1,-52 52 0,36-45-1410,7-8-1087,3 0-3434,6-2 1548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6:06.5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94 4736,'-8'-5'16658,"11"4"-16949,22-16 1255,1 1 0,35-15 0,-51 27-881,1 0 0,-1 0 0,1 1 0,0 1 0,0-1 0,0 2 1,0 0-1,0 0 0,17 1 0,-25 1-67,0-1-1,0 1 1,0 0 0,0-1-1,0 1 1,0 0 0,0 1-1,0-1 1,-1 1 0,1-1 0,0 1-1,-1 0 1,1 0 0,-1 0-1,0 0 1,0 0 0,0 0-1,0 1 1,0-1 0,3 5-1,0 4 97,0 0 0,-1 1 0,0-1-1,3 15 1,-5-18 8,0 0 0,0 0 1,1-1-1,-1 1 0,2 0 1,-1-1-1,1 0 0,0 0 0,7 8 1,-9-13-82,1 1 1,-1-1 0,1 0 0,0 0-1,0 0 1,-1-1 0,1 1 0,1-1 0,-1 1-1,0-1 1,0 0 0,0 0 0,1-1-1,-1 1 1,4 0 0,-2-1 18,0 0 0,0-1-1,0 1 1,0-1 0,0 0 0,0-1-1,0 1 1,0-1 0,5-2 0,1-2-266,1-1 0,-1 0 0,0-1 1,0 0-1,-1-1 0,16-16 1,14-19-5495,-18 23 2870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6:07.3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103 396 8736,'-16'11'11119,"29"-25"-9044,-1-3-1611,-1 0-1,-1-1 1,-1 0-1,8-22 1,-6 15-238,44-124 466,-37 94-296,-8 7 44,-9 42-341,-2 28-233,-4 157 331,4-59-84,0 206 416,3-154-338,-2-154-98,0-10 45,1 1 1,-2 0-1,1-1 0,-1 1 0,0-1 1,-5 17-1,5-25-129,1 0 0,-1 0 1,1 1-1,-1-1 1,1 0-1,-1 0 0,1 0 1,-1 0-1,1 1 0,-1-1 1,1 0-1,-1 0 0,1 0 1,-1 0-1,0 0 0,1 0 1,-1-1-1,1 1 0,-1 0 1,1 0-1,-1 0 0,1 0 1,-1-1-1,1 1 0,-1 0 1,1 0-1,-1-1 0,-8-2 135,-42 10-256,33-5 115,0 1-1,0 1 1,-28 11-1,-18 4 180,162-31 858,81-17-645,-136 19-973,-19 3-1433,1 3-3341,14 0-6829,-16 4 6709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6:13.5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1279 7040,'-17'2'12582,"20"-33"-11658,-2 20 81,5-21-612,1 0 1,1 0-1,1 0 0,2 1 0,2 1 0,28-52 0,-24 51-260,2 1 0,31-39 0,-36 53-20,1 0 0,0 1 0,1 1 0,0 0 0,23-14 1,-38 27-91,1 0 0,-1 0 0,1 0 0,-1 0 0,1 1 0,-1-1 0,1 0 0,-1 1 0,1-1 0,-1 1 0,1 0 0,0-1 0,-1 1 0,1 0 0,0 0 0,0 0 0,-1 0 0,1 0 0,0 0 0,-1 1 0,1-1 0,0 1 0,-1-1 0,1 1 0,-1-1 0,1 1 0,-1 0 0,1 0 0,-1 0 0,0 0 0,1 0 0,-1 0 0,0 0 0,0 0 0,1 1 0,-1-1 0,1 2 0,1 2 8,0-1 0,0 1-1,-1-1 1,0 1 0,0 0 0,0 0-1,0 0 1,-1 0 0,0 0 0,0 1-1,0-1 1,-1 0 0,0 0 0,0 8-1,-2 8 12,0 0 1,-8 25-1,6-28-32,-26 97 544,22-94-485,6-18-63,1 0-1,-1 0 0,1 0 1,0 1-1,0-1 0,0 1 1,0 4-1,5-10 67,-1 1-1,1-1 1,-1-1 0,0 1-1,0 0 1,4-5-1,39-32 71,34-33-76,70-94-229,-117 127 28,-32 38 127,1-1 1,-1 0-1,1 1 0,-1-1 1,1 1-1,0-1 1,0 1-1,0 0 0,0 0 1,0 0-1,3-1 1,-4 2 10,-1 0 0,1-1 1,0 1-1,0 0 1,0 0-1,0 1 0,0-1 1,0 0-1,-1 0 1,1 0-1,0 0 1,0 1-1,0-1 0,0 0 1,-1 1-1,1-1 1,0 1-1,0-1 0,-1 1 1,1-1-1,0 1 1,-1 0-1,1-1 0,-1 1 1,1 0-1,0-1 1,-1 1-1,0 0 1,1 0-1,-1-1 0,1 1 1,-1 1-1,3 4-6,-1 0 0,0 0 0,-1 0 0,1 0 0,-1 0-1,1 12 1,-3 42 83,1-28-5,-1 0-45,0-20-13,0 0 0,1 0 0,1 0 0,0 0 0,0 0 0,1 0 0,4 12 0,0-8-7,-4-10-7,0-1 0,0 1 1,0-1-1,1 1 1,0-1-1,0 0 1,6 7-1,-8-11 0,0 0-1,0 0 1,0-1-1,0 1 0,0 0 1,0-1-1,1 1 1,-1-1-1,0 1 1,0-1-1,1 0 1,-1 0-1,0 1 1,1-1-1,-1 0 0,0 0 1,1 0-1,-1 0 1,0-1-1,0 1 1,1 0-1,-1-1 1,3 0-1,1-1 23,1-1 0,-1 0 1,10-6-1,-7 3-4,2 0 22,114-77 191,-107 69-196,0 0-1,0-1 1,-1-1-1,21-28 0,-33 39-16,-1-1 0,0 1-1,0-1 1,-1 0-1,1 0 1,-1 0 0,1-6-1,-2 10-13,-1 0 0,1 0 1,-1 0-1,0 0 0,0 0 0,0 0 0,0 0 0,0 0 0,0 0 1,0 0-1,0 0 0,-1 0 0,1 0 0,-1 0 0,1 0 0,-1 1 0,0-1 1,0 0-1,0 0 0,0 1 0,0-1 0,0 0 0,-1 1 0,1-1 1,0 1-1,-3-2 0,2 2-20,1 0-1,-1 1 1,0-1 0,1 1 0,-1 0-1,0-1 1,0 1 0,1 0 0,-1 0-1,0 0 1,0 0 0,1 1 0,-1-1 0,0 0-1,1 1 1,-1-1 0,0 1 0,1 0-1,-1-1 1,0 1 0,1 0 0,-1 0 0,-1 1-1,-3 3-67,-1-1-1,1 1 1,1 0-1,-7 7 0,6-6 66,1 1 0,0 0 0,0 0-1,1 0 1,0 0 0,0 1 0,0-1 0,1 1-1,0 0 1,-2 15 0,4-17 10,0 0-1,0 0 1,1 1 0,0-1 0,1 0 0,-1 1 0,1-1-1,0 0 1,1 0 0,0 1 0,0-1 0,0 0 0,0-1-1,1 1 1,3 5 0,-1-4 21,-1 0 0,1 0-1,0-1 1,1 0 0,-1 0 0,1 0 0,0 0-1,1-1 1,-1 0 0,14 7 0,-15-10-1,0 0 0,1 0 1,-1 0-1,1-1 0,-1 1 0,1-1 1,0-1-1,0 1 0,-1-1 1,1 0-1,0 0 0,0-1 0,-1 1 1,1-1-1,0-1 0,6-1 0,10-5 11,0 0-1,-1-2 1,0 0-1,0-2 1,-1 0-1,0-1 1,-1-1-1,-1-1 0,0-1 1,-1 0-1,15-19 1,21-37 44,-58 112-192,1 78-96,4-98 284,0-15-41,1 0 1,-1-1-1,1 1 1,0 0 0,2 6-1,-3-10-20,0-1 1,0 1-1,0-1 0,0 1 0,0-1 0,1 1 1,-1-1-1,0 1 0,0-1 0,1 1 0,-1-1 0,0 0 1,0 1-1,1-1 0,-1 1 0,1-1 0,-1 0 1,0 1-1,1-1 0,-1 0 0,1 0 0,-1 1 1,0-1-1,1 0 0,-1 0 0,1 1 0,-1-1 1,1 0-1,-1 0 0,1 0 0,-1 0 0,1 0 1,-1 0-1,1 0 0,-1 0 0,1 0 0,-1 0 0,1 0 1,-1 0-1,1 0 0,-1-1 0,1 1 0,-1 0 1,1 0-1,-1 0 0,1-1 0,-1 1 0,1 0 1,-1-1-1,0 1 0,1 0 0,-1-1 0,0 1 1,1 0-1,-1-1 0,0 1 0,1-1 0,-1 0 0,56-72 305,-39 48-328,25-27 1,-17 21-190,-25 31 205,0 0 0,0 0 0,1 0 0,-1 0 0,0 0-1,0 0 1,0 0 0,1 0 0,-1 0 0,0 0-1,0 1 1,0-1 0,0 0 0,1 0 0,-1 0-1,0 0 1,0 0 0,0 0 0,0 0 0,1 1 0,-1-1-1,0 0 1,0 0 0,0 0 0,0 0 0,0 1-1,0-1 1,0 0 0,0 0 0,1 0 0,-1 0-1,0 1 1,0-1 0,0 0 0,0 0 0,0 0 0,0 1-1,0-1 1,0 0 0,0 0 0,3 11-48,0 10 36,-1-8-25,0 0 0,5 16-1,-5-25 36,0 0-1,0 0 1,0 1-1,0-1 0,0 0 1,1-1-1,0 1 1,0 0-1,0-1 0,4 4 1,-4-4 13,-1-1 1,1 0 0,0 0 0,0 0-1,0-1 1,0 1 0,0-1-1,0 0 1,0 1 0,0-1-1,1-1 1,-1 1 0,4 0-1,-2-1 11,1 0-1,0 0 1,-1-1-1,1 0 1,-1 0-1,11-3 0,2-2 34,0-1 0,0-1-1,-1 0 1,0-1 0,32-22-1,-38 22-39,1-1-1,-2 0 0,1-1 0,-1 0 0,-1-1 1,0 0-1,0 0 0,10-23 0,-3 1-38,15-54 0,4-40 118,-28 100-64,43-188 80,-9-122-102,-40 330-5,-1-20-313,0 28 308,0 0 0,0 0-1,0 0 1,0 0 0,0 0 0,0 0 0,0 0 0,0 0 0,0 0 0,0 0 0,0 1 0,0-1 0,0 0-1,0 0 1,0 0 0,0 0 0,0 0 0,0 0 0,0 0 0,0 0 0,0 0 0,0 0 0,-1 0-1,1 0 1,0 0 0,0 0 0,0 0 0,0 0 0,0 0 0,0 0 0,0 0 0,0 0 0,0 0-1,0 0 1,0 0 0,0 0 0,0 0 0,0 0 0,0 0 0,0 0 0,0 0 0,-1 0 0,1 0-1,0 0 1,0 0 0,0 0 0,0-1 0,-4 20-168,-7 52 21,-2 101 0,11-115 206,6 261 122,1-247-164,-3-32 46,10 58 0,-10-90-48,-1-1 1,1 1-1,0-1 0,1 0 1,-1 1-1,1-1 1,7 10-1,-9-15-1,0 1 0,0-1 1,1 0-1,-1 1 0,0-1 0,1 0 1,-1 0-1,1 0 0,0 0 0,-1 0 1,1 0-1,0-1 0,-1 1 0,1 0 0,0-1 1,0 1-1,-1-1 0,1 0 0,0 0 1,0 1-1,0-1 0,0-1 0,0 1 1,-1 0-1,1 0 0,0-1 0,0 1 1,0-1-1,-1 1 0,1-1 0,3-1 0,15-10 41,1 0 0,-2-1 0,0-1 0,0-1-1,22-24 1,43-50-14,-56 58-13,-24 25 0,3-2-140,-7 8 114,0-1 0,0 1 0,0 0-1,0 0 1,0 0 0,0 0-1,1 0 1,-1 0 0,0 0 0,0 0-1,0 0 1,0 0 0,0 0-1,0 0 1,0 0 0,0 0-1,1 0 1,-1 0 0,0 0 0,0 0-1,0 0 1,0 0 0,0 0-1,0 0 1,0 0 0,1 0 0,-1 0-1,0 0 1,0 0 0,0 0-1,0 0 1,0 0 0,0 0 0,0 0-1,0 0 1,0 0 0,1 0-1,-1 0 1,0 0 0,0 0 0,0 0-1,0 0 1,0 1 0,0-1-1,0 0 1,0 0 0,0 0-1,0 0 1,0 0 0,0 0 0,0 0-1,0 0 1,0 1 0,0-1-1,0 0 1,0 0 0,1 0 0,-1 0-1,-1 0 1,1 0 0,0 0-1,0 1 1,0-1 0,9 67 145,-7-46-221,0-1 0,10 36 0,-10-49 73,0-1 0,1 1-1,0-1 1,0 0 0,0 0 0,1 0-1,0-1 1,0 1 0,0-1 0,1 0-1,0 0 1,8 6 0,-8-7 19,0-1 0,0 1 0,1-1 0,0-1 1,0 1-1,-1-1 0,1 0 0,1-1 0,-1 1 1,0-1-1,0 0 0,0-1 0,1 1 0,-1-1 0,0-1 1,1 1-1,-1-1 0,0 0 0,10-3 0,9-4 2,-1-1 0,0-1 0,35-21 1,-11 6 54,-29 13-7,-5 5 11,-14 10-112,-7 9-93,2-4 110,1 0 0,0 1 0,0 0 0,0 0 0,1 1-1,1-1 1,-1 0 0,-1 17 0,4-19 22,-1 0 0,1 0 0,0-1 0,1 1 0,-1 0 0,2-1 0,-1 1 0,0-1 0,1 1 0,1-1 0,-1 0 0,1 1 0,5 7 0,-7-12 15,0 0 0,1 0 1,-1-1-1,1 1 0,0 0 0,-1-1 0,1 0 0,0 1 0,0-1 0,0 0 0,0 0 0,0 0 0,0 0 0,0 0 0,1 0 0,-1-1 0,0 1 0,0-1 0,1 0 0,-1 1 0,0-1 0,1 0 0,-1 0 0,0-1 0,0 1 0,1 0 0,-1-1 0,0 1 0,0-1 0,3-1 0,3-1 35,-1 0-1,1-1 1,-1 0-1,0 0 1,0-1 0,-1 1-1,9-9 1,-11 9-45,0 0 0,0-1-1,0 0 1,-1 0 0,1 0 0,-1-1 0,0 1 0,-1-1 0,1 1 0,-1-1 0,2-7-1,-3 8-3,0 0 0,0 0 1,-1 0-1,0 0 0,1 0 0,-1 0 0,-1 0 0,1 0 0,-1 0 0,0 0 0,0 1 0,-1-1 0,1 0 0,-4-6 0,1 5-9,0 0 1,-1 1-1,1 0 0,-1 0 1,0 0-1,0 1 0,-1-1 1,0 1-1,1 1 0,-1-1 1,-12-4-1,1 4-238,15 4 211,1 0-1,-1 0 1,1-1-1,-1 1 1,1 0-1,-1-1 1,1 1-1,-1-1 1,1 0-1,-1 1 1,1-1-1,-3-2 1,4 3 30,0 0 1,1-1 0,-1 1 0,0 0-1,0 0 1,0-1 0,0 1-1,1 0 1,-1 0 0,0-1-1,0 1 1,1 0 0,-1 0-1,0 0 1,0-1 0,1 1-1,-1 0 1,0 0 0,0 0-1,1 0 1,-1 0 0,0 0 0,1 0-1,-1 0 1,0 0 0,0-1-1,1 1 1,13-3-34,-13 2 17,41-9-9,1 1-1,59-3 0,-72 10 32,-1 2 0,1 1 0,-1 1 0,42 9-1,-66-10 35,1 0-1,-1 1 0,0 0 0,0 0 0,0 0 0,-1 0 1,1 1-1,0 0 0,-1 0 0,0 0 0,1 0 0,-1 1 1,0 0-1,-1 0 0,1 0 0,4 7 0,-5-5 32,1 1 0,-1 0 0,0-1 0,-1 1 1,0 1-1,0-1 0,0 0 0,-1 0 0,0 1 0,0-1 0,-1 8 0,0 24 72,0-37-49,5-12 236,6-7-305,2-1 3,15-30 0,-13 17-14,35-67 17,-50 98-30,0-1 0,0 1-1,1-1 1,-1 1-1,0-1 1,0 1-1,1 0 1,-1-1-1,1 1 1,-1-1 0,0 1-1,1 0 1,-1-1-1,1 1 1,-1 0-1,1-1 1,-1 1-1,1 0 1,-1 0 0,1 0-1,-1-1 1,1 1-1,-1 0 1,1 0-1,-1 0 1,2 0 0,-1 0 0,0 1 1,0-1-1,-1 0 1,1 1-1,0-1 1,0 1-1,0-1 1,0 1-1,-1-1 1,1 1-1,0 0 1,0-1-1,0 3 1,4 3 14,0 1 0,-1 0 0,3 8 0,-3-8 19,3 5 32,-2-1-22,1 0 1,1 0-1,-1-1 0,2 0 1,-1-1-1,14 13 0,-3-6-88,-7-5-160,0-1 0,0-1-1,1 0 1,0-1 0,17 9 0,2-1-3958,-17-9 2111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6:13.9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24 109 11232,'-23'3'5056,"96"-3"-4385,-33 0 1313,-1 0-1216,61-6 352,8-3-704,35-11-160,-7 0-160,34-11-704,-7 6 320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6:15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16 587 5568,'-16'4'1786,"16"-3"-1643,0-1 0,0 1-1,0 0 1,0-1 0,0 1-1,0-1 1,0 1 0,0 0-1,1-1 1,-1 1 0,0-1-1,0 1 1,0-1 0,1 1-1,-1 0 1,0-1 0,0 1-1,1-1 1,0 1 0,2 1 298,0-1 1,0 0-1,0 0 1,1 0 0,-1-1-1,0 1 1,1-1-1,-1 0 1,4 0 0,1 0-2,0-1 1,0 0-1,0-1 1,-1 0 0,1 0-1,0-1 1,-1 0 0,9-4-1,7-5 407,23-16-1,-18 7-112,-1-1 0,0-1 0,31-37 0,-52 53-593,-2 3-8,9-9 232,-12 13-353,-1 0 1,0 0-1,1 0 1,-1 0-1,0 0 1,1-1-1,-1 1 1,0 0-1,0 0 1,1 0-1,-1 0 1,0 0-1,1 0 1,-1 0-1,0 0 1,1 0-1,-1 0 1,0 1-1,1-1 1,-1 0-1,0 0 1,0 0-1,1 0 1,-1 0-1,0 0 0,1 1 1,-1-1-1,0 0 1,0 0-1,1 0 1,-1 1-1,0-1 1,0 0-1,0 0 1,1 1-1,-1-1 1,0 0-1,0 1 1,0-1-1,0 0 1,0 0-1,0 1 1,0-1-1,1 0 1,-1 1-1,0-1 1,0 0-1,0 1 1,0 6 60,1-1-1,-1 1 1,0 0 0,0-1 0,0 1 0,-1-1 0,0 1 0,-1-1 0,1 1 0,-6 10 0,2 2-17,-50 185 213,-76 249 118,86-314 611,43-131-185,5-12-470,6-13-102,51-159 126,-21 54-404,85-195 21,-79 195 128,107-271-362,-146 381 246,11-25-6,-15 35 15,0-1 1,-1 1-1,1-1 0,0 1 0,0 0 0,0 0 0,1 0 0,-1 0 0,0 0 1,1 0-1,2-1 0,-4 3 1,0-1 0,0 1 0,0 0 0,-1 0 0,1-1 0,0 1 0,0 0-1,0 0 1,-1 0 0,1 0 0,0 0 0,0 0 0,0 0 0,0 0 0,-1 1 0,1-1 0,0 0 0,0 0 0,0 1 0,-1-1 0,1 1 0,0-1 0,0 0 0,-1 1 0,1-1 0,0 1 0,-1 0 0,1-1 0,-1 1 0,1-1 0,0 2 0,1 2 15,0-1 0,0 0 1,0 1-1,-1-1 1,1 1-1,-1-1 1,1 5-1,2 11 37,-1 0 1,-1 1-1,-1 30 0,-8 62 115,4-88-137,0-1 1,-2 0 0,-1-1-1,-1 1 1,-1-1 0,-1 0-1,-18 33 1,23-48 1,-1 0-1,0-1 1,0 0-1,0 0 1,-1 0 0,-9 7-1,12-11-48,0 1 1,0-2-1,0 1 0,0 0 0,0-1 1,0 1-1,-1-1 0,1 0 0,0 0 1,-1 0-1,1-1 0,-1 1 0,1-1 0,-1 0 1,1 0-1,-1 0 0,-4-1 0,8 1 10,0 0-1,-1 0 0,1 1 0,0-1 0,0 0 0,-1 0 0,1 0 0,0 0 0,0-1 0,-1 1 0,1 0 1,0 0-1,0 0 0,-1 0 0,1 0 0,0 0 0,0 0 0,0 0 0,-1 0 0,1 0 0,0-1 0,0 1 1,0 0-1,-1 0 0,1 0 0,0 0 0,0-1 0,0 1 0,0 0 0,0 0 0,-1 0 0,1-1 1,0 1-1,0 0 0,0 0 0,0-1 0,0 1 0,0 0 0,0 0 0,0-1 0,0 1 0,0 0 0,0 0 1,0-1-1,0 1 0,0 0 0,3-4-31,2 1-3,-1 0 1,1 0-1,0 1 1,0-1 0,0 1-1,1 0 1,-1 1-1,7-2 1,23-9-73,70-29 111,-65 26 12,-1-1 0,45-25 0,-48 20 69,-2-2 0,-1-2 0,0-1-1,-2-2 1,-1 0 0,32-42 0,-53 59-52,-1 0 0,-1-1 0,1 0 0,-2 0 0,0-1 0,9-24 0,-15 33-16,0 0 0,0 0 1,0 0-1,-1 0 0,1 0 1,-1 0-1,-2-7 0,1 3-8,1 6-17,0-1-1,0 1 0,0-1 0,0 1 0,-1 0 1,1 0-1,-3-3 0,-4-8 67,4 6-63,0 1 1,0 0-1,0 0 0,-1 0 1,-5-6-1,8 11-5,0-1-1,0 0 1,1 1 0,-1 0 0,0 0-1,0-1 1,0 1 0,-1 0-1,1 0 1,0 1 0,0-1-1,0 0 1,-1 1 0,1 0 0,0-1-1,-1 1 1,1 0 0,0 0-1,-1 0 1,1 0 0,-5 2-1,5-1-5,-1 0 0,0 0 0,1 1-1,-1-1 1,1 1 0,-1-1 0,1 1 0,0 0-1,-1 0 1,1 0 0,0 1 0,0-1-1,1 0 1,-1 1 0,1-1 0,-1 1-1,1 0 1,0-1 0,-1 1 0,1 0-1,0 4 1,-3 4-17,2 1-1,0 0 1,-2 24-1,3-6 63,2 0 0,0-1-1,11 53 1,-7-61-30,0-1 0,2 1 0,0-1-1,1-1 1,1 1 0,13 19 0,-17-31 20,0 0 0,1-1 0,0 0 0,0 0 0,1 0 0,13 10 0,-16-14 11,1-1 0,-1 1 0,1 0 0,-1-1 0,1 0 0,0 0 1,0-1-1,0 1 0,0-1 0,0 0 0,0-1 0,0 1 0,9-1 0,-9-1-6,-1 0-1,1 0 1,-1 0-1,1-1 1,-1 0-1,1 0 0,-1 0 1,0-1-1,0 1 1,0-1-1,0 0 1,0 0-1,-1-1 0,4-3 1,8-9 30,21-31 1,-32 41-55,89-120 23,-63 90-121,43-42 0,-72 77 98,7-6 15,0-1-1,1 1 1,12-7 0,-19 13-4,-1-1 1,1 1 0,0 0 0,0 0 0,0 1 0,0-1 0,0 0 0,0 1 0,0-1-1,1 1 1,-1-1 0,0 1 0,0 0 0,0 0 0,0 0 0,1 0 0,-1 1-1,0-1 1,0 1 0,0-1 0,0 1 0,0-1 0,3 3 0,-1 0 32,0-1 0,-1 1 0,0 0-1,0 0 1,0 1 0,0-1 0,0 1 0,-1-1 0,4 9 0,2 5 130,7 19 0,-3-3-36,2-1-31,-4-8-161,0-1 0,15 24-1,-20-40 56,0 0 0,1 0 0,-1 0 1,1-1-1,0 0 0,1 0 0,0 0 0,0-1 0,15 9 0,-18-12-35,0-1 1,0 1-1,0-1 0,0 1 0,1-1 1,-1 0-1,1-1 0,-1 1 1,0-1-1,1 0 0,-1 0 0,1 0 1,-1-1-1,1 0 0,-1 1 1,0-2-1,1 1 0,-1 0 0,4-3 1,3-1-681,0-1 1,-1 0-1,1-1 1,-1 0-1,13-13 1,22-20-1601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6:19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83 941 4800,'-34'19'2736,"26"-13"1678,15-8-1624,17-9-293,-8 1-1892,-1-1 0,0 0 1,-1-1-1,0 0 0,23-28 1,-18 17-254,-1-1 0,21-37 0,72-155 392,-102 195-699,64-149 455,11-23 888,-77 181-956,-8 26-248,0-4-208,-22 108-106,11-64 89,-10 35 72,-3-1 0,-55 128-1,-100 155 198,57-150 68,86-154-282,2-11 364,32-45-90,3-11-284,0 0 0,0 0 1,1 1-1,-1-1 0,0 0 0,0 0 1,1 0-1,-1 0 0,0 0 1,0 1-1,0-1 0,1 0 0,-1 0 1,0 0-1,0 0 0,1 0 1,-1 0-1,0 0 0,0 0 0,1 0 1,-1 0-1,0 0 0,0 0 0,1 0 1,-1 0-1,0-1 0,0 1 1,1 0-1,-1 0 0,0 0 0,0 0 1,1 0-1,-1 0 0,0-1 0,0 1 1,0 0-1,1 0 0,-1 0 1,0-1-1,11-6 26,0-1 0,0 0-1,-1-1 1,10-10 0,119-144 134,-105 120-184,28-30 6,42-55 87,-57 65 208,4 2 0,2 3 1,62-52-1,-115 109-271,0 1 0,0 0-1,0 0 1,0-1 0,0 1-1,1 0 1,-1 0 0,0-1-1,0 1 1,0 0 0,0 0 0,1 0-1,-1 0 1,0-1 0,0 1-1,1 0 1,-1 0 0,0 0-1,0 0 1,1 0 0,-1 0 0,0 0-1,0 0 1,1 0 0,-1-1-1,0 1 1,0 0 0,1 0-1,-1 0 1,0 1 0,0-1 0,1 0-1,-1 0 1,0 0 0,0 0-1,1 0 1,-1 0 0,0 0-1,0 0 1,1 0 0,-1 1 0,0-1-1,0 0 1,1 0 0,-1 0-1,2 15 291,-1-4-289,7 40 62,16 49-1,-18-78-55,2-1 0,1 0 0,0 0 0,21 33 0,-25-47-9,0-1 0,0 0 0,0-1 0,1 1 0,0-1 0,0 0 0,0 0 1,0-1-1,1 0 0,0 0 0,0-1 0,0 1 0,0-1 0,1-1 0,-1 0 0,1 0 0,-1 0 1,1-1-1,0 0 0,0 0 0,-1-1 0,1 0 0,0-1 0,0 1 0,0-1 0,12-4 0,2-4 53,0 0-1,-1-2 1,-1 0-1,0-1 0,19-15 1,13-8 8,164-81-202,-1 0 298,-206 110-138,-3 3-4,1-1-1,-1 0 0,-1 0 0,1-1 0,6-7 0,-12 12-22,0 0-1,0 0 1,0 0-1,0 0 1,-1 0-1,1 0 1,0 0-1,0 0 1,0 0-1,0 0 1,0 0-1,0 0 1,-1 0-1,1 0 1,0 0-1,0 0 1,0 0-1,0 0 1,0 0-1,0 0 1,0 0-1,-1 0 1,1 0-1,0 0 1,0 0-1,0-1 1,0 1-1,0 0 1,0 0-1,0 0 1,0 0-1,0 0 1,0 0-1,0 0 1,0-1-1,-1 1 1,1 0-1,0 0 1,0 0-1,0 0 1,0 0-1,0 0 1,0-1-1,0 1 1,0 0-1,0 0 1,0 0-1,0 0 1,0 0-1,1 0 1,-1-1-1,0 1 1,0 0-1,0 0 0,0 0 1,0 0-1,0 0 1,0 0-1,0 0 1,0 0-1,0-1 1,1 1-1,-20 5-89,-6 4 45,1 1 0,0 1 0,1 1 1,-27 19-1,27-16 54,0 1 0,1 1 0,-21 21 0,34-29-14,1 0 1,0 0-1,0 1 0,1 0 1,0 1-1,1-1 0,0 1 0,1 1 1,-7 18-1,11-27 6,1-1 0,-1 1 0,1 0 0,-1 0 0,1-1 0,0 1 0,0 0 0,0 0 0,1-1 0,-1 1 0,1 0 0,-1-1 0,1 1 0,0 0 0,1 2 0,-1-4 3,-1 0-1,1-1 1,-1 1 0,1 0 0,0 0-1,-1-1 1,1 1 0,0 0 0,0-1-1,-1 1 1,1 0 0,0-1 0,0 1-1,0-1 1,0 0 0,0 1 0,0-1-1,1 0 1,-1 1 5,1-1 0,0 0 0,0 0 0,-1 0 0,1-1 0,0 1 0,0 0 0,-1-1 0,1 1 0,0-1 0,0 1 0,-1-1 0,3-1 0,17-11 91,-1 0 0,22-19 0,-31 23-74,91-82 54,-16-4-214,-85 94 116,1-1-1,-1 1 0,0 0 1,0 0-1,0-1 0,1 1 0,-1 0 1,1 0-1,1-1 0,-2 2 14,-1 0-1,0 0 0,1 0 0,-1 0 0,1 0 1,-1 0-1,0 0 0,1 0 0,-1 0 0,1 0 1,-1 0-1,0 0 0,1 0 0,-1 0 1,1 0-1,-1 1 0,0-1 0,1 0 0,-1 0 1,0 0-1,1 1 0,-1-1 0,0 0 0,0 0 1,1 1-1,-1-1 0,0 0 0,0 1 1,1-1-1,-1 0 0,0 1 0,0-1 0,0 0 1,1 1-1,-1-1 0,0 0 0,0 1 0,0-1 1,0 1-1,0-1 0,0 0 0,0 1 1,0-1-1,0 1 0,0-1 0,5 33-125,-2-17 152,0 0-1,6 19 1,24 52 79,-27-75-74,0 0 1,0-1 0,1 0 0,0 0 0,12 12 0,-17-21-22,0 0 0,0 0 1,0 0-1,0 0 0,0 0 0,0 0 0,1-1 0,-1 1 0,0-1 1,1 0-1,0 0 0,-1 0 0,1 0 0,0 0 0,-1 0 0,1-1 1,0 1-1,0-1 0,-1 0 0,1 1 0,0-2 0,0 1 1,0 0-1,-1 0 0,1-1 0,0 0 0,0 1 0,3-3 0,10-5 54,-1-1 0,0-1 0,21-17-1,-5 3 1,128-74 78,-112 73-108,-2-3 0,70-54 0,-114 81-33,11-9 21,0 0-1,-1-1 1,0-1 0,-1 1-1,13-19 1,-23 30-23,0-1 0,1 1 1,-1-1-1,0 0 0,1 1 0,-1-1 1,0 1-1,0-1 0,1 0 0,-1 1 1,0-1-1,0 0 0,0 1 0,0-1 1,0 0-1,0 0 0,0 0 1,0 1 0,-1 0 0,1 0 0,0 0 0,0 0 0,0 0 0,-1 0 0,1-1 0,0 1-1,0 0 1,-1 0 0,1 0 0,0 0 0,0 0 0,-1 0 0,1 0 0,0 0 0,0 0 0,-1 0 0,1 0 0,0 0 0,0 0 0,-1 0-1,1 0 1,0 1 0,0-1 0,0 0 0,-1 0 0,-22 13-193,0 3 57,1 2 1,-36 37-1,48-44 124,0 1-1,1 0 1,0 1-1,1 0 1,0 1 0,-11 25-1,17-31 3,-1 1 0,2-1 0,-1 0-1,1 1 1,0-1 0,0 1 0,1-1-1,1 1 1,-1-1 0,4 17 0,-2-19 9,-1 1-1,1-1 1,0 0 0,1 0 0,0 0-1,0 0 1,0 0 0,0 0-1,1-1 1,0 0 0,0 0 0,1 0-1,-1 0 1,8 5 0,-9-8 4,-1 0 0,0-1-1,1 1 1,0-1 0,-1 0 0,1 0 0,0 0 0,0 0 0,0 0 0,-1 0 0,1-1-1,0 0 1,0 1 0,0-1 0,0 0 0,0-1 0,0 1 0,0 0 0,0-1 0,0 1-1,0-1 1,-1 0 0,1 0 0,3-2 0,-2 1-5,1-1-1,0-1 1,0 1-1,-1-1 1,0 1-1,0-1 1,0 0 0,0-1-1,-1 1 1,1-1-1,-1 0 1,4-7-1,6-13-59,0-1 0,-1 0 0,-2-1 0,9-34-1,-2-35-218,-14 82 196,-1-1 0,-1 1 1,0-20-1,6 97 5,-2 1 0,-6 95 1,-1-101 93,-19 268 322,13-268-245,-4 0 1,-1-1 0,-32 83-1,39-125-30,-1 0-1,0 0 1,-1 0-1,-17 22 0,22-33-36,-1 0 0,1 1 0,-1-1 0,0 0 0,-1-1 0,1 1 0,-6 3 0,7-6-4,0 0 0,1 1 0,-1-1 1,0 0-1,0-1 0,0 1 0,0 0 0,0-1 1,0 1-1,0-1 0,0 0 0,0 0 0,0-1 1,0 1-1,-4-1 0,2-1-19,1 1-1,0-1 1,0 0 0,-1 0-1,2 0 1,-1-1 0,0 0-1,0 1 1,1-1 0,-5-5-1,1 0-6,0 0 1,0 0-1,-7-13 0,6 8 7,1 0-1,0-1 0,1 0 0,0 0 0,-6-29 0,10 38-11,1-1-1,0 1 0,1-1 1,0 1-1,0-1 0,0 1 1,0-1-1,1 0 0,0 1 1,0-1-1,0 1 0,1 0 0,0-1 1,0 1-1,0 0 0,1 0 1,-1 0-1,1 1 0,5-7 1,6-4-16,1 2 1,1 0 0,0 1-1,26-16 1,7-4 33,-13 5 0,0-2 0,-2-2 1,-1-1-1,29-36 0,-39 41 20,9-13 52,57-53 0,-31 44 45,2 2 0,3 4-1,83-45 1,-136 82-58,-1 1 0,1 1 0,0 0 0,0 0 0,0 1 1,20-4-1,-26 7-31,-1 0 0,0-1 1,0 1-1,0 1 1,0-1-1,1 0 1,-1 1-1,0 0 1,0-1-1,0 1 1,0 0-1,0 1 0,0-1 1,-1 0-1,1 1 1,0 0-1,-1 0 1,1 0-1,-1 0 1,1 0-1,-1 0 0,0 0 1,0 1-1,0-1 1,0 1-1,0 0 1,2 4-1,0 3 17,-1-1 0,1 1 0,-1-1 0,-1 1 1,0 0-1,2 17 0,-2 62-59,-3-62 147,1-27-131,0 0 0,0 1 0,0-1 0,0 0-1,0 0 1,0 0 0,0 0 0,0 0 0,0 0 0,0 0-1,0 0 1,0 1 0,1-1 0,-1 0 0,0 0-1,0 0 1,0 0 0,0 0 0,0 0 0,0 0 0,0 0-1,0 0 1,0 1 0,0-1 0,0 0 0,0 0-1,0 0 1,1 0 0,-1 0 0,0 0 0,0 0 0,0 0-1,0 0 1,0 0 0,0 0 0,0 0 0,0 0-1,1 0 1,-1 0 0,0 0 0,0 0 0,0 0-1,0 0 1,0 0 0,0 0 0,0 0 0,0 0 0,1 0-1,-1 0 1,0 0 0,0 0 0,0 0 0,0 0-1,0 0 1,0 0 0,5-3 22,4-9 18,-1 1-1,10-17 0,-3 3-77,16-24-13,35-49 68,-58 87-68,1 2 1,0-1-1,0 1 1,1 0-1,1 1 1,19-13-1,-26 19 39,-1 0 0,1 1 0,-1-1 0,1 1-1,-1 0 1,1 0 0,0 1 0,-1-1-1,1 1 1,0-1 0,0 1 0,-1 0 0,1 1-1,0-1 1,0 1 0,4 1 0,-5-1 9,0-1 1,-1 2-1,1-1 1,-1 0-1,1 0 0,-1 1 1,1 0-1,-1-1 1,0 1-1,0 0 1,0 0-1,0 0 0,0 0 1,-1 0-1,1 1 1,0-1-1,-1 0 1,0 1-1,0-1 0,1 1 1,-1 0-1,0 3 1,1 6 78,0 0 0,-1 1 0,-1 13 0,0-26-79,0 1 1,0 0 0,0-1-1,1 1 1,-1-1-1,0 1 1,0-1 0,0 1-1,0-1 1,1 1-1,-1-1 1,0 1 0,1-1-1,-1 0 1,0 1-1,1-1 1,-1 1 0,0-1-1,1 0 1,-1 1-1,1-1 1,-1 0 0,1 1-1,-1-1 1,1 0-1,-1 0 1,1 1 0,-1-1-1,1 0 1,-1 0-1,1 0 1,-1 0 0,1 0-1,-1 0 1,1 0 0,-1 0-1,1 0 1,-1 0-1,1 0 1,-1 0 0,1 0-1,0 0 1,0-1-1,23-6 30,20-15-133,-27 13-23,-1 1 1,27-9 0,-38 15 108,-1 1 0,1 0 0,-1 0 0,1 0 0,0 1 0,0 0 0,-1 0 0,1 0 0,0 0 0,0 1 0,-1-1 0,1 1 0,0 1 0,6 2 0,-3-1 23,-1 1-1,0 0 0,0 1 0,0 0 0,-1 0 1,7 7-1,31 38 69,-3-4 62,-38-43-120,0 0-1,0 0 0,1-1 0,-1 1 0,1-1 1,0 0-1,-1 0 0,1 0 0,0 0 0,0-1 1,0 1-1,0-1 0,1 0 0,-1 0 0,0-1 1,0 1-1,1-1 0,-1 0 0,0 0 0,0-1 1,1 1-1,-1-1 0,0 0 0,0 0 1,7-3-1,14-5-5,0-2 1,0 0-1,-1-2 1,-1-1-1,24-18 1,-39 26-15,0-1 0,-1-1 1,0 1-1,0-1 0,-1 0 0,0-1 1,0 1-1,-1-1 0,0-1 0,4-10 0,-6 12 0,0 0-1,0-1 0,-1 1 0,-1 0 0,1-1 1,-1 0-1,-1 1 0,0-1 0,0 1 0,0-1 1,-1 1-1,-3-14 0,3 20-18,1 0 0,-1 0-1,1 0 1,-1 0 0,0 0 0,0 0 0,0 1-1,0-1 1,0 0 0,0 0 0,-1 1-1,1-1 1,0 1 0,-1 0 0,1-1 0,-1 1-1,-2-2 1,2 2-2,0 1 0,0-1 0,0 1 0,0 0 0,0-1 0,1 1 0,-1 0 0,0 0 0,0 0 0,0 1 0,0-1 0,0 0 0,0 1 0,0-1 0,0 1 0,0 0 0,1-1 0,-1 1 0,-3 2 0,-1 1 7,0 0 1,0 0-1,1 0 1,-1 1-1,1 0 0,0 0 1,0 1-1,1-1 0,-1 1 1,-4 9-1,-3 6 50,-16 41 0,27-59-39,-1 1 1,1 0-1,0 0 1,0 0-1,0 0 1,1 0-1,-1 7 1,1-9 15,0-1 1,1 1-1,-1 0 1,0 0-1,1-1 1,-1 1-1,1 0 0,0-1 1,-1 1-1,1-1 1,0 1-1,0-1 1,0 1-1,0-1 1,0 0-1,0 1 1,1-1-1,-1 0 1,0 0-1,3 2 1,1 0-3,1 0 0,0 0 0,0-1 0,0 1 0,0-1 0,0-1 0,0 1 0,1-1 0,-1 0 0,1 0 0,-1-1 0,8 0 1,9-2 48,0 0 1,23-6-1,-19 2-38,1 0 0,-1-2 0,27-12 0,-38 12-18,-1 1-1,1-2 1,-2 0-1,0-1 1,0 0-1,17-17 1,-19 15-12,-6 5-9,0 1-1,1 0 1,0 0-1,-1 1 1,16-8 0,-21 12 22,0 0 1,0 1 0,1-1-1,-1 1 1,0-1-1,1 1 1,-1 0 0,1 0-1,-1-1 1,0 1-1,1 0 1,-1 0-1,1 0 1,-1 1 0,0-1-1,1 0 1,-1 1-1,1-1 1,-1 0 0,0 1-1,1-1 1,-1 1-1,0 0 1,0 0 0,0-1-1,1 1 1,-1 0-1,0 0 1,0 0 0,0 0-1,0 0 1,-1 0-1,1 0 1,0 1 0,0-1-1,-1 0 1,1 0-1,0 1 1,0 1 0,1 3 24,0 1 0,0-1 0,0 1 0,-1-1 0,0 1 0,0 0 0,0 7 0,-1-11-28,-1 3 13,1 0 0,0 0 0,1 0 0,0 0 0,0 0 0,0 0 0,0 0-1,5 9 1,-6-14-8,0-1-1,0 0 1,0 0-1,1 0 1,-1 0-1,0 1 1,0-1-1,0 0 1,1 0-1,-1 0 1,0 0-1,0 0 0,1 0 1,-1 0-1,0 0 1,0 0-1,1 0 1,-1 0-1,0 0 1,0 0-1,1 0 1,-1 0-1,0 0 1,0 0-1,1 0 0,-1 0 1,0 0-1,1 0 1,12-6-53,19-13-162,-22 12 216,16-10-25,-18 11 27,1 0 0,19-9 0,-25 14-18,0 0 1,0 0 0,1 0-1,-1 0 1,0 0-1,0 1 1,0 0 0,1-1-1,-1 1 1,0 0 0,1 1-1,-1-1 1,0 1-1,4 0 1,2 3-6,0 0 1,-1 0-1,1 1 0,-1 0 0,0 0 1,0 1-1,0 0 0,10 11 0,-10-9 43,1 0-1,0-1 0,0 0 1,0-1-1,1 0 0,12 6 1,-13-9 13,1 0 0,-1 0 1,1 0-1,-1-1 0,1-1 1,0 1-1,0-2 0,0 1 0,0-1 1,0-1-1,0 0 0,14-3 1,-16 2-6,-1-1 0,1 0 0,-1 0 0,1-1 0,-1 0 0,0 0 0,-1 0 0,1-1 0,-1 0 0,1-1 0,-2 1 0,1-1 0,-1 0 1,1 0-1,-2-1 0,6-9 0,-1 0 41,-1-1 0,12-33 0,7-44 64,-17 59-98,-10 33-39,79-254-118,2-9 361,-79 250-143,-11 32-25,8-13-82,-7 13-23,1 1 0,-5 21 0,-6 37-8,-8 96 0,3 86 45,22-241-25,0 118-1248,2-70-1239,0-55 776,-1-1 0,5 17 0,-2-5-4275,2-4 2466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6:20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27 213 12960,'-27'-20'5887,"54"0"-5119,-4 7 2176,-1 6-1760,23-10 1568,9 6-1600,10-9-224,-6 8-576,5-8-128,-5 7-128,8-2-192,-2 3 32,4-4-2912,-10 8 1600,-3-1-9503,-10 9 6047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8:2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27 128 14528,'-27'-8'5407,"30"3"-4223,7 10-320,4-10-1600,22 1 224,26-1 1696,29 2-608,7-5 160,-3-4-416,-1 0-448,9 4 64,14-3-4160,4 2 2336,-13 1-6367,-13-12 4639,-1 5 224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6:40.835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50 2976,'-1'-6'10087,"12"3"-8970,-7 1-891,1 1 0,0 0 1,-1 0-1,8 0 1,52 4 994,176-8 1360,-191 2-2317,542-14 955,-453 15-1224,57 0 287,55 4-116,107 4 831,-159-4-120,-110-3-293,62-8 557,-88 5-879,-39 2-385,-19 1 117,1 0 1,0 1 0,-1 0 0,9 0-1,6 1-1930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6:5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245 152 3968,'1'-21'1407,"0"7"1303,-4 31-1697,-45 201 947,9-62-896,-17 98 110,-16 79-22,45-193 730,25-134 8,5-21-1215,5-27-307,37-154-117,9-46-315,95-301-251,-136 502 211,31-64 0,-44 104 102,3-6-38,1 0 1,-1 0 0,1 1-1,6-7 1,-10 12 27,1 0 1,0 0-1,0 0 1,0-1 0,0 1-1,0 1 1,0-1-1,0 0 1,0 0-1,1 0 1,-1 1-1,0-1 1,1 0-1,-1 1 1,0-1 0,1 1-1,-1 0 1,0-1-1,1 1 1,-1 0-1,1 0 1,-1 0-1,0 0 1,1 0-1,-1 0 1,1 0 0,-1 1-1,0-1 1,1 0-1,1 1 1,0 1-2,1 1 0,-1-1 0,1 1 0,-1 0 0,0 0 0,0 0 0,0 0 0,0 0 0,0 1 0,-1-1 0,4 7 0,3 8-94,9 23 0,-14-32 82,21 50-18,-3 2 1,-3 0-1,17 89 0,-12 92 267,-21-189-140,-2-1 0,-3 1 0,-9 66 0,6-97-4,0 0 0,-1-1 0,-1 1 0,-14 30 0,15-42-12,1 1 0,-2 0 1,0-1-1,0 0 0,0-1 1,-1 0-1,-1 0 0,0 0 1,-16 12-1,20-19-35,1 1 1,-1-1-1,0 0 0,0-1 1,1 1-1,-1-1 0,0 0 0,0 0 1,0 0-1,0-1 0,0 0 1,0 0-1,-1 0 0,1-1 1,-9-1-1,-3-2 124,-1-1 1,1-1-1,-20-9 1,-56-35 97,44 22-1214,48 28 878,0 0 0,1-1 0,-1 1 0,1 0 0,-1-1 0,1 1 0,-1 0 1,1-1-1,-1 1 0,1 0 0,0-1 0,-1 1 0,1-1 0,0 1 0,-1-1 0,1 1 1,-1-2-1,1 2-1,0-1 1,0 1 0,0 0-1,0 0 1,0-1-1,0 1 1,1 0 0,-1-1-1,0 1 1,0 0 0,0 0-1,0-1 1,0 1-1,1 0 1,-1 0 0,0 0-1,0-1 1,0 1 0,1 0-1,-1 0 1,0 0-1,0-1 1,1 1 0,-1 0-1,0 0 1,3-1-459,-1 0 1,1 0-1,-1 0 0,1 0 1,-1 1-1,6-1 1,44-7-6053,-20 4 3792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0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1073 2496,'0'0'22,"0"0"0,-1 0-1,1 0 1,0 0 0,0 0 0,0 0 0,0 0 0,0 0-1,-1 0 1,1 0 0,0 0 0,0 0 0,0 0 0,0 1-1,0-1 1,-1 0 0,1 0 0,0 0 0,0 0 0,0 0-1,0 0 1,0 0 0,0 0 0,0 0 0,-1 0 0,1 1-1,0-1 1,0 0 0,0 0 0,0 0 0,0 0 0,0 0-1,0 0 1,0 1 0,0-1 0,0 0 0,0 0-1,0 0 1,0 0 0,0 0 0,0 0 0,0 1 0,0-1-1,4 9 660,10 7 760,-9-13-1180,-1 1 0,1-1 0,0 0 0,0 0 0,1-1 0,-1 1 0,1-1 0,-1 0 0,1-1 0,0 1 0,-1-1 0,1 0 0,0-1 0,0 1 0,0-1 0,0 0 0,0-1-1,-1 1 1,1-1 0,0 0 0,0-1 0,-1 1 0,1-1 0,0-1 0,-1 1 0,0-1 0,6-3 0,-6 3-124,1-1 0,-1 0 1,1 0-1,-1 0 0,-1-1 0,1 0 1,-1 0-1,1 0 0,-2-1 0,1 1 1,0-1-1,-1 0 0,0 0 0,2-6 1,-1-1 29,-1 1 1,0-1 0,-1 1 0,0-1 0,-1-23 0,-1 30-198,0 0 0,-1 0 0,0 0-1,0 0 1,0 0 0,-1 0 0,0 0 0,0 1-1,0-1 1,-1 1 0,0-1 0,0 1 0,0 0-1,-7-8 1,9 13 0,1-1 0,-1 0-1,0 1 1,0-1 0,1 0 0,-1 1-1,0-1 1,0 1 0,0 0 0,0-1-1,1 1 1,-1 0 0,0-1 0,0 1-1,0 0 1,0 0 0,0 0 0,0 0-1,0-1 1,0 2 0,-1-1 0,0 0-20,0 1 0,0-1 1,0 1-1,0 0 0,0 0 1,0 0-1,1 0 0,-1 0 1,-3 3-1,-1 2-85,-1 0-1,1 1 1,-8 12 0,12-17 110,-71 116 54,34-50 401,30-55-376,1 2 1,0-1-1,1 1 1,1 0-1,-4 16 1,8-25-9,1 1 0,0-1 1,0 0-1,0 1 0,1-1 0,0 1 0,0-1 1,1 1-1,0-1 0,0 0 0,0 1 1,1-1-1,0 0 0,0 0 0,5 7 1,-3-4 70,1-1 0,0 0 0,1-1 0,0 1 1,0-1-1,10 8 0,-13-12-60,1 0-1,-1 0 1,1 0-1,0-1 1,0 0 0,1 1-1,-1-1 1,0-1-1,1 1 1,-1-1-1,1 0 1,-1 0 0,1 0-1,6 0 1,-4-1 48,1-1-1,-1 0 1,0 0 0,0-1 0,0 0 0,-1 0 0,1 0-1,0-1 1,-1 0 0,1 0 0,6-6 0,6-4 153,-1-1 0,17-19 0,12-12-109,-2-3 0,68-95 1,50-117 74,-128 190-203,46-129 0,-9-63-277,-61 217 75,-3 0 0,-2-1-1,1-52 1,-10 82-187,3 16 352,0-1 0,0 1 0,0 0 0,0 0 0,0 0-1,0-1 1,-1 1 0,1 0 0,0 0 0,0 0 0,0-1 0,-1 1 0,1 0 0,0 0 0,0 0 0,-1 0 0,1 0 0,0-1 0,0 1-1,-1 0 1,1 0 0,0 0 0,0 0 0,-1 0 0,1 0 0,0 0 0,0 0 0,-1 0 0,-1 1-21,1-1-1,0 1 1,0 0 0,-1-1 0,1 1 0,0 0 0,0 0-1,0 0 1,0 0 0,0 0 0,0 0 0,0 0 0,-2 3-1,-20 32-188,-30 61 0,28-49 204,-86 147 16,81-138-36,-40 103-1,56-115 45,2-1 1,2 2-1,2-1 0,2 1 1,2 0-1,2 65 0,4-93 29,-1 0 1,2 0-1,0 0 0,2-1 1,6 21-1,-8-30 45,1 1 0,0-1 0,0 0 1,0 0-1,1 0 0,0-1 0,1 0 1,0 0-1,0 0 0,0-1 0,1 1 1,8 5-1,-9-9 18,1 1 1,0-1-1,-1 0 0,1 0 1,0-1-1,1 0 0,-1 0 1,0-1-1,0 0 1,1 0-1,13-1 0,5-1 58,-1-2-1,27-6 0,-38 6-111,1-1 2,0 0-1,0-1 0,-1-1 1,21-11-1,11-5-56,-1 2-22,76-29-67,-99 42 31,0 0 1,1 2-1,36-5 0,25-3 196,-84 13-114,0 0 1,0 0-1,1 0 1,-1 1-1,0-1 0,0 0 1,1 0-1,-1 0 1,0 0-1,0 0 0,1 0 1,-1-1-1,0 1 1,0 0-1,0 0 0,1 0 1,-1 0-1,0 0 1,0 0-1,1 0 0,-1 0 1,0 0-1,0-1 1,0 1-1,1 0 0,-1 0 1,0 0-1,0 0 1,0-1-1,0 1 0,1 0 1,-1 0-1,0-1 1,0 1-1,0 0 0,0 0 1,0 0-1,0-1 1,0 1-1,0 0 0,0 0 1,0-1-1,0 1 1,-13-12 376,6 8-348,-1 0-1,1 0 1,-1 1-1,0-1 1,-8-1-1,-43-9-155,51 12 96,-1 1 0,0 0 0,0 1 0,1 0 0,-1 0 0,0 1 1,1 0-1,-1 0 0,1 1 0,-9 3 0,10-3-18,2 0 1,-1 1-1,0 0 0,0 0 0,1 0 0,0 0 1,0 1-1,0 0 0,0 0 0,0 1 1,1-1-1,0 1 0,0 0 0,-5 7 0,4-4 33,1-1 0,0 1-1,0 0 1,1 1 0,0-1-1,1 0 1,-1 1 0,2 0-1,-1-1 1,1 1 0,1 0-1,-1 0 1,1 0 0,1 0-1,2 15 1,-2-21 25,0-1 0,-1 0 0,1 1 1,0-1-1,0 0 0,0 0 0,0 0 0,0 0 0,1 0 0,-1 0 1,1 0-1,-1 0 0,1 0 0,0-1 0,0 1 0,-1-1 0,1 1 1,0-1-1,0 0 0,1 0 0,-1 0 0,0 0 0,0 0 0,1 0 1,-1 0-1,0-1 0,1 1 0,-1-1 0,0 0 0,1 0 0,2 0 1,1 0 78,0-1 1,0 1 0,0-2 0,0 1 0,0-1 0,0 1-1,0-2 1,-1 1 0,1 0 0,-1-1 0,8-5 0,-3 0-23,0 0 0,0 0 1,-1-1-1,0 0 0,0-1 0,-1 0 1,12-19-1,-12 13-21,0 1 1,-1-1-1,-1 0 0,-1 0 0,5-23 1,-7 28-35,1-6-164,-1 1 1,0-1-1,0-22 0,-9 58-907,4-8 926,-2 14-35,-1 39-1,5-55 172,0 0 0,1 0 0,0 0 0,1 0 0,-1 0 0,2 0 1,0 0-1,3 9 0,-1-9 3,0 0-1,0-1 1,1 1 0,0-1 0,0 0 0,1 0 0,0-1 0,0 0 0,1 0-1,-1 0 1,2-1 0,10 6 0,-15-9 42,1-1 1,-1 0-1,0 0 0,1 0 1,-1-1-1,1 0 0,-1 0 1,1 0-1,0 0 0,-1-1 0,1 1 1,0-1-1,0 0 0,-1-1 1,1 1-1,0-1 0,-1 0 1,1 0-1,-1-1 0,1 1 1,-1-1-1,1 0 0,-1 0 0,0 0 1,0-1-1,0 1 0,0-1 1,3-3-1,-2 0-16,0 1 0,-1-1 0,1 0 0,-1 0 0,0 0 0,-1 0 0,5-11 0,15-49 179,-22 62-198,38-173-46,-24 96-195,-9 63 17,-2 13-60,-4 5 255,0-1-1,0 1 0,0 0 1,1 0-1,-1 0 1,0 0-1,0 1 1,0-1-1,0 0 1,0 0-1,0 0 1,0 0-1,1 0 0,-1 0 1,0 0-1,0 0 1,0 0-1,0 0 1,0 0-1,0 0 1,0 0-1,0 0 1,0 0-1,0 0 0,1 1 1,-1-1-1,0 0 1,0 0-1,0 0 1,0 0-1,0 0 1,0 0-1,0 0 1,0 0-1,0 1 0,0-1 1,0 0-1,0 0 1,0 0-1,0 0 1,0 0-1,0 0 1,0 0-1,0 1 1,0-1-1,2 17-136,0 1 0,-1-1 0,-1 1 1,-4 29-1,0 17 53,0 76 231,7-97 602,-3-43-729,0 0-1,0 0 1,0 0-1,0 0 1,0 0-1,0 0 1,0 1-1,0-1 1,0 0-1,0 0 1,0 0-1,0 0 1,0 0-1,0 0 1,1 0-1,-1 0 1,0 0-1,0 0 1,0 0 0,0 1-1,0-1 1,0 0-1,0 0 1,0 0-1,1 0 1,-1 0-1,0 0 1,0 0-1,0 0 1,0 0-1,0 0 1,0 0-1,0 0 1,1 0-1,-1 0 1,0 0 0,0 0-1,0 0 1,0 0-1,0 0 1,0 0-1,0 0 1,0-1-1,1 1 1,-1 0-1,0 0 1,0 0-1,0 0 1,0 0-1,0 0 1,0 0-1,0 0 1,0 0-1,0 0 1,0 0 0,0-1-1,0 1 1,1 0-1,-1 0 1,0 0-1,0 0 1,3-5 35,0-1 1,-1 1 0,1-1 0,-1 1 0,0-1-1,-1 0 1,1 0 0,0-7 0,-1 5-75,1 0 1,0 0 0,5-12 0,-6 18 9,1-2-28,-1 1-1,1-1 1,-1 0-1,1 1 0,-1-1 1,0 0-1,-1 0 1,2-5-1,0 24-683,4 22 808,-6-26-27,1-8-56,-1 0 0,0 0 0,0 0 1,0 0-1,0 0 0,-1 0 0,1 0 1,-1-1-1,1 1 0,-3 5 0,2-7 2,1-1 0,0 1 0,0-1 0,0 1 0,0-1-1,0 1 1,-1-1 0,1 1 0,0-1 0,0 1 0,0-1 0,0 1-1,0-1 1,1 1 0,-1-1 0,0 1 0,0 0 0,2 9 456,-2-7-474,0-7 136,-3-8-4116,2 10 3540,0 1 0,1-1 1,-1 1-1,1-1 0,0 0 0,-1 1 0,1-1 0,0 0 0,0 1 1,0-1-1,0 0 0,1-2 0,0-9-2575,-1 3 1041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0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130 606 3712,'-1'1'189,"1"-1"0,-1 1 1,1 0-1,0-1 0,-1 1 1,1-1-1,0 1 0,-1 0 0,1-1 1,0 1-1,0 0 0,0-1 1,0 1-1,0 0 0,0-1 0,0 1 1,0 0-1,0-1 0,0 1 1,0 0-1,0-1 0,0 1 0,0 0 1,1-1-1,-1 2 0,2 13 1263,-17 152 2987,12-111-4094,2-45-197,1 0 0,0 0 0,3 18-1,-3-26-47,1 1-1,0-1 0,-1 0 0,1 0 0,1 0 0,-1 0 1,0 0-1,1 0 0,-1-1 0,1 1 0,0 0 0,0-1 0,0 1 1,0-1-1,1 0 0,4 5 0,-5-7 2,-1 1 0,1-1-1,0 1 1,0-1 0,-1 0 0,1 1-1,0-1 1,0 0 0,-1 0 0,1 0 0,0 0-1,0-1 1,-1 1 0,1 0 0,0-1-1,-1 1 1,1-1 0,0 0 0,-1 1-1,1-1 1,-1 0 0,1 0 0,-1 0-1,1 0 1,1-2 0,5-4 108,0 1 0,-1-1 0,7-9 0,7-12-143,-1 0 0,-2-1 0,15-33 0,0 2-69,-32 59-14,-1-1 0,1 1 0,0 0-1,0-1 1,0 1 0,0 0-1,0 0 1,0-1 0,0 1 0,0 0-1,0 0 1,0 0 0,1 1 0,1-3-1,-2 3 7,-1 1-1,0-1 0,1 0 1,-1 0-1,1 0 0,-1 0 1,1 0-1,-1 0 0,0 0 1,1 1-1,-1-1 0,0 0 1,1 0-1,-1 0 0,0 1 1,1-1-1,-1 0 0,0 1 1,1-1-1,-1 0 0,0 1 1,0-1-1,1 0 0,-1 1 1,0-1-1,0 0 0,0 1 1,0-1-1,1 1 0,-1-1 1,0 1-1,1 6-63,1 0 0,-1 0 0,0-1-1,-1 13 1,-2 19 90,-2 0-1,-15 59 1,16-79-43,-69 270 278,51-223-33,-3-1 0,-42 80 1,60-133-97,0 0-1,-1 0 1,-9 10 0,14-18-75,-1 0 1,1-1-1,-1 1 1,0-1-1,1 1 0,-1-1 1,0 0-1,0 0 0,0-1 1,-1 1-1,1-1 0,0 1 1,-1-1-1,-5 1 0,6-1-18,1-1 0,-1 0 0,1 0 0,0 0 0,-1 0 0,1-1-1,-1 1 1,1-1 0,0 0 0,0 1 0,-1-1 0,1 0 0,0 0 0,0 0 0,0 0-1,-2-3 1,0 2-6,1-1 0,1 0-1,-1 0 1,0 0 0,1 0 0,-1-1-1,1 1 1,-3-8 0,1 3-20,1-1 0,1 1 0,-1-1 0,1 0 0,1 0 0,0 1 0,0-1 0,1-12 0,2 2-54,1 1-1,0 0 1,2 0 0,0 0-1,1 0 1,1 1-1,1 0 1,0 1-1,1-1 1,1 2-1,21-27 1,-24 34 47,0 0 1,1 1-1,-1 0 0,1 1 1,1-1-1,-1 2 0,1-1 1,0 1-1,0 0 0,11-3 1,8-1-88,2 0 1,32-4 0,108-28 454,-145 33-295,-1 0 0,-1-2 0,0-1 0,38-24 1,-51 27-36,0 0 1,-1 0-1,0-1 1,0 0 0,-1-1-1,-1 0 1,1 0-1,-2 0 1,1-1 0,-1 0-1,-1-1 1,0 1-1,3-15 1,3-14-17,-1 0 1,5-63-1,-14 93-17,6-80-261,-10 75 47,3 15 203,0 0 1,0 0-1,0 0 1,0 0-1,0 0 1,0-1-1,0 1 1,0 0-1,-1 0 1,1 0-1,0 0 1,0 0-1,0 0 1,0 0-1,0-1 1,-1 1-1,1 0 1,0 0-1,0 0 1,0 0-1,0 0 1,0 0-1,-1 0 0,1 0 1,0 0-1,0 0 1,0 0-1,-1 0 1,1 0-1,0 0 1,0 0-1,0 0 1,0 0-1,-1 0 1,1 0-1,0 0 1,0 1-1,-2 0-28,1 0-1,-1 0 0,1 1 0,0-1 1,0 1-1,0-1 0,-1 1 1,1 0-1,1-1 0,-3 5 0,-8 22 8,0 1 0,2 1 0,1 0 0,1 0 0,-5 61 0,12-83 36,0-1 0,0 1 0,0 0 0,1 0 0,1-1 0,-1 1 0,5 13 0,-5-18 19,0-1 0,0 1-1,1-1 1,-1 1-1,0-1 1,1 0 0,-1 1-1,1-1 1,0 0-1,0 0 1,0 0 0,0 0-1,0 0 1,0-1 0,1 1-1,-1-1 1,0 1-1,1-1 1,-1 0 0,1 0-1,0 0 1,-1 0-1,1 0 1,4 0 0,3-1 53,0 0 1,0-1-1,0 0 1,0 0 0,0-1-1,11-3 1,60-23 180,-57 19-192,44-19 72,-2-2 0,109-67 0,-162 89-79,-9 6-68,1 0 0,-1-1 0,0 1 0,0-1 0,0 0 0,0-1 0,0 1-1,-1-1 1,5-5 0,-40 29-96,-19 15-199,17-12 267,1 2-1,0 1 1,-41 43-1,71-66 45,0 1 0,-1 0 1,1 0-1,1 0 0,-1 1 0,1-1 1,-1 1-1,-1 6 0,4-9-8,-1 0 0,1 0 0,0 0 0,0 0-1,0 0 1,0 0 0,0 0 0,0 0 0,0 0 0,1 0 0,-1-1 0,1 1 0,-1 0-1,1 0 1,0 0 0,0 0 0,0 0 0,0-1 0,0 1 0,0 0 0,0-1 0,1 1-1,2 1 1,0 1 19,0-1 1,0 0-1,0 0 0,1 0 0,0-1 0,-1 0 0,1 0 0,0 0 0,0 0 0,0-1 0,0 0 0,0 0 1,1 0-1,-1 0 0,0-1 0,8 0 0,-3-1 67,1 0-1,-1 0 1,0-1 0,1 0-1,-1-1 1,0 0 0,11-6-1,-11 4-30,0 0 0,0-1 0,-1 0 0,0-1 0,0 0 0,0-1 0,-1 1 0,9-12 0,-7 6-2,-1 0 0,0-1-1,-1 0 1,13-29 0,1-15 49,-3-2-1,22-118 1,0-127-50,-39 287-63,9-163-494,-12 163 341,1 18 156,0 0 0,0-1 0,0 1 0,0 0 0,0 0 0,0 0 0,0 0 0,0 0 0,0-1 0,0 1 0,0 0 0,0 0 0,0 0 0,0 0 0,0 0 0,0-1 0,0 1 0,0 0 0,0 0 0,0 0-1,0 0 1,-1 0 0,1 0 0,0-1 0,0 1 0,0 0 0,0 0 0,0 0 0,0 0 0,-1 0 0,1 0 0,0 0 0,0 0 0,0 0 0,0 0 0,0 0 0,-1 0 0,1-1 0,0 1 0,0 0 0,-2 3-54,1-1 0,0 0 0,0 0 0,0 1 1,0-1-1,0 1 0,0-1 0,0 1 0,0 3 0,-9 44-221,-7 87 0,11 54 215,12-9 156,-3-150-2,1 0 0,2 0 0,15 48 0,-18-69-114,1 0 0,1 0 1,0-1-1,0 1 0,1-1 0,0-1 1,1 1-1,0-1 0,0 0 1,1 0-1,0-1 0,1 0 0,15 10 1,-8-9-1339,1-1 0,1-1 1,-1 0-1,1-2 0,0 0 1,0-1-1,0 0 0,28 0 1,26 2-2713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0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1449 2656,'0'1'195,"-1"-1"0,1 1 0,-1 0 1,1-1-1,0 1 0,-1-1 0,1 1 0,-1 0 0,1-1 0,0 1 1,0 0-1,-1-1 0,1 1 0,0 0 0,0 0 0,0-1 0,0 1 1,0 0-1,0-1 0,0 1 0,0 0 0,0 1 0,0 1 831,4-12 3862,12-9-3894,-2 2-476,21-29 84,-1-2 1,48-90-1,40-114 662,-106 216-1087,-2 0 68,-11 25-299,1 0-1,0 1 1,1-1 0,7-11-1,-10 22-209,-1 7 70,-1 12 28,-6 46 279,-30 212 238,32-259-235,1 1 0,-2 31-1,8-40 808,2-16-380,6-24-62,15-39-329,38-72 0,-39 96-166,36-47 0,-53 79-44,-1 3-42,0 0-1,0 0 1,12-10-1,-16 16 61,1 0 0,-1 0 0,1 1 0,0-1 0,0 1 0,0 0 0,0 0 0,0 0 0,0 1 0,7-3 0,-10 4 37,0 0-1,0 0 1,0 0 0,-1 1 0,1-1 0,0 0 0,0 0-1,-1 0 1,1 1 0,0-1 0,0 0 0,-1 1 0,1-1-1,0 1 1,0-1 0,-1 1 0,1-1 0,-1 1-1,1-1 1,-1 1 0,1 0 0,-1-1 0,1 1 0,-1 0-1,1-1 1,-1 1 0,0 0 0,1 0 0,0 3-13,1-1 0,-1 0 0,0 1 1,0-1-1,-1 1 0,2 4 0,-2 22-62,-6 54 1,4-59 77,0-1 2,-2 13 77,1 0-1,2 0 0,6 59 0,-4-93-58,-1 0-1,1 1 0,0-1 1,0 0-1,0 0 1,1 0-1,-1 0 1,1 0-1,-1 0 0,1-1 1,0 1-1,0 0 1,0-1-1,1 1 1,-1-1-1,1 0 0,-1 0 1,1 0-1,-1 0 1,1 0-1,0-1 1,0 1-1,0-1 0,0 0 1,0 0-1,5 1 1,2 0 60,1 0 1,-1-1-1,0 0 0,1-1 1,-1-1-1,1 1 1,10-3-1,-12 1-36,-1 1 0,1-1 0,-1 0 0,1-1 0,-1 0-1,0-1 1,0 1 0,0-2 0,-1 1 0,1-1 0,-1 0 0,13-12 0,-6 2 36,0-1 1,0 0 0,-1-1-1,-2 0 1,1-1-1,-2-1 1,-1 0 0,8-21-1,-5 7 12,-2 0 0,-1 0-1,-2-1 1,3-38 0,-9 64-102,0-13-254,-1 20 233,0 0 0,0 1 0,0-1 0,0 0 1,0 0-1,0 0 0,0 0 0,-1 1 0,1-1 0,0 0 0,-1 0 0,1 1 0,-1-1 0,1 0 0,-1 0 1,1 1-1,-1-1 0,1 1 0,-1-1 0,0 0 0,0 1 3,0 0 0,0 0 0,1 0 0,-1 0 0,0 0 0,0 0 1,0 0-1,1 1 0,-1-1 0,0 0 0,1 0 0,-1 1 0,0-1 0,1 1 0,-1-1 0,0 0 0,1 1 0,-1-1 0,1 1 0,-1 0 1,0-1-1,1 1 0,0-1 0,-1 1 0,1 0 0,-1 0 0,-15 23-58,15-22 62,-6 11-23,0 0 0,1 1 1,-8 27-1,-7 45-60,18-70 108,-2 7-21,1 0 0,1 0 0,1 1 0,1 39 0,2-55 33,-1 0-1,1-1 1,1 1 0,0 0 0,0-1 0,0 0 0,1 1-1,0-1 1,0 0 0,0 0 0,1-1 0,0 1 0,1-1 0,0 0-1,0 0 1,0 0 0,0-1 0,7 6 0,-9-10 29,-1 1 1,1-1-1,0 1 1,0-1-1,-1 0 1,1 0-1,0 0 1,0 0-1,0-1 1,0 1-1,0-1 1,0 0-1,0 0 1,1 0-1,-1 0 0,0 0 1,0-1-1,0 1 1,0-1-1,0 0 1,0 0-1,-1 0 1,1 0-1,0-1 1,4-2-1,3-2 80,0-1 0,-1 0-1,0-1 1,0 0 0,9-10-1,28-37 42,55-85 1,-20 26-293,-73 104 121,-3 4-10,-1 0 0,0 0 0,6-10 0,-9 13-36,7-13-258,-4 12 113,-2 12-31,-4 13 181,-1-1 0,-1 0 0,0-1 0,-10 27 0,5-18-63,-4 16 11,4-19 124,1 1 1,2 0-1,0 1 0,-3 49 1,9-72 6,1 0 0,-1 0 1,1 0-1,-1 0 1,1 0-1,0-1 0,3 8 1,-3-9-7,-1-1 0,1 0-1,0 0 1,-1 0 0,1 0 0,0 0 0,0 0 0,-1 0 0,1 0 0,0 0 0,0 0-1,0 0 1,0-1 0,1 1 0,-1 0 0,0-1 0,0 1 0,0-1 0,0 1 0,1-1-1,-1 1 1,0-1 0,0 0 0,1 0 0,-1 0 0,0 0 0,2 0 0,1 0 17,0-1-1,0 0 1,0 0 0,0 0 0,0-1 0,-1 1 0,1-1-1,-1 0 1,1 0 0,5-5 0,1-1 47,0-1 1,8-10-1,-1 0-14,-2-1-1,0-1 0,20-36 1,26-71-57,-44 92-61,21-57-452,-38 93 490,0 0-1,0 0 1,0 0 0,0 0-1,0 0 1,0 0 0,0 0-1,0 0 1,0 0 0,0 0 0,0 0-1,0 0 1,0 0 0,0 0-1,0 0 1,0 0 0,0 0-1,0 0 1,0 0 0,1 0-1,-1 0 1,0 0 0,0 0-1,0 0 1,0 0 0,0 0-1,0 0 1,0 0 0,0 0-1,0 0 1,0 0 0,0 0 0,0 0-1,0 0 1,0 0 0,0 0-1,0 0 1,0 0 0,0 0-1,0 0 1,0 0 0,0 0-1,0 0 1,0 0 0,0 8-231,-3 17-74,-15 75-48,-16 120 441,34-215-65,-1 3-9,1 0 0,-1 0 0,3 13-1,-2-19 12,0 0-1,1 0 0,-1-1 0,1 1 0,-1 0 0,1-1 1,0 1-1,0 0 0,-1-1 0,1 1 0,0-1 0,0 1 0,1-1 1,-1 0-1,0 1 0,0-1 0,1 0 0,-1 0 0,1 0 0,-1 0 1,3 1-1,-2-1 5,-1 0 0,1-1 1,-1 0-1,1 1 0,0-1 1,-1 0-1,1 0 0,0 0 1,-1 0-1,1 0 0,-1 0 1,1-1-1,0 1 0,-1 0 1,1-1-1,-1 1 0,1-1 1,-1 0-1,1 0 0,-1 1 1,1-1-1,-1 0 0,0 0 1,1 0-1,-1 0 0,0 0 1,2-3-1,2-2 45,0 0-1,-1 0 1,1-1 0,4-9 0,51-111 296,6-8-195,-6 28-66,22-42-25,57-163-40,-104 216-188,-4-2 1,22-120 0,-51 208 113,-1 7-16,0 0 0,-1-1 0,1 0 0,-1 1 0,0-1 0,0 1 1,0-1-1,0 0 0,-2-6 0,2 10 42,0 0 0,0-1 0,0 1 0,0 0 0,0 0 0,0 0 0,-1-1 0,1 1 0,0 0 0,0 0 0,0 0-1,0-1 1,0 1 0,-1 0 0,1 0 0,0 0 0,0 0 0,0-1 0,-1 1 0,1 0 0,0 0 0,0 0 0,-1 0 0,1 0 0,0 0 0,0 0 0,-1 0 0,1 0 0,0 0 0,0 0 0,-1 0 0,1 0 0,0 0 0,0 0-1,-1 0 1,1 0 0,0 0 0,0 0 0,-1 0 0,1 0 0,0 0 0,0 0 0,0 1 0,-1-1 0,-7 6-196,8-6 192,-4 4-17,1 0 1,0 0-1,0 0 1,1 0-1,-1 0 0,1 1 1,-4 8-1,0 0 15,-7 17-73,2 1-1,-14 56 1,-4 64-43,27-140 142,-11 79-65,-3 153 0,17-183 120,2 0 0,3 0 0,21 89 0,-24-134 31,1-1 1,10 24-1,-12-35-53,-1 0 1,0 0-1,1-1 1,0 1-1,-1 0 0,1-1 1,0 0-1,0 1 1,1-1-1,-1 0 0,0 0 1,1 0-1,-1 0 1,1 0-1,0-1 0,-1 1 1,1-1-1,0 1 1,3 0-1,-3-2-20,-1 0 0,0 0 0,1 1 0,-1-1 0,0-1 0,0 1 0,1 0 0,-1-1 0,0 1 0,0-1 0,1 1 0,-1-1 0,0 0 0,0 0 0,0 0 0,0 0 0,0-1 0,0 1 0,0 0 0,-1-1 0,4-3 0,2-2 47,-1-1 1,0 0-1,9-16 1,-14 21-48,107-215 169,-90 187-211,-15 27-9,0-1-1,0 1 1,-1-1-1,1 0 0,-1 0 1,3-9-1,-5 12 13,1 1 0,-1-1 0,1 1 0,0-1 1,-1 1-1,1 0 0,0 0 0,0-1 0,0 1 0,0 0 0,1-1 0,-2 2 4,0-1 0,0 1 0,1 0 0,-1 0-1,0-1 1,0 1 0,0 0 0,0 0 0,0 0 0,1-1-1,-1 1 1,0 0 0,0 0 0,0 0 0,0 0 0,1-1-1,-1 1 1,0 0 0,0 0 0,1 0 0,-1 0 0,0 0-1,0 0 1,1 0 0,-1 0 0,0 0 0,0 0 0,1 0-1,-1 0 1,0 0 0,0 0 0,1 0 0,-1 0 0,0 0-1,0 0 1,1 0 0,-1 0 0,0 0 0,1 0 0,-1 2-18,0-1 0,1 0 0,-1 0 0,1 1 0,0-1 1,-1 0-1,1 0 0,0 0 0,1 2 0,5 8-18,-3-1 18,0 0 0,-1 1 0,0 0 1,3 21-1,0 47-57,-6-61 67,1 43-3,3 35 230,-3-86-191,1 0-1,0-1 1,0 1 0,1-1-1,0 1 1,1-1 0,6 12-1,-8-18 12,-1-1 0,1 0 1,-1 0-1,1 1 0,0-1 0,0 0 0,-1-1 0,1 1 0,1 0 0,-1 0 0,0-1 0,0 1 0,1-1 0,-1 0 0,1 0 0,-1 0 1,1 0-1,-1 0 0,1 0 0,0-1 0,-1 1 0,1-1 0,0 0 0,-1 0 0,1 0 0,3 0 0,4-2 58,0 0 0,-1-1 0,1 0 0,-1 0 0,14-8 0,-23 11-83,24-12 46,0-2 0,-2 0 0,1-1-1,-2-2 1,22-21 0,89-101-88,-130 137 38,24-32 54,-22 26-105,1 1 0,0 1 0,1-1 0,6-6 0,-12 13 48,0 0 0,1 0 0,-1 0 0,0 0 1,0 0-1,0 1 0,0-1 0,0 0 0,0 0 0,0 0 0,1 0 0,-1 0 0,0 0 1,0 0-1,0 1 0,0-1 0,0 0 0,0 0 0,0 0 0,0 0 0,0 1 0,0-1 1,0 0-1,0 0 0,0 0 0,0 0 0,0 0 0,0 1 0,0-1 0,0 0 0,0 0 1,0 0-1,0 0 0,0 0 0,0 1 0,0-1 0,0 0 0,-1 0 0,1 0 0,0 0 1,0 0-1,0 0 0,0 0 0,0 1 0,0-1 0,0 0 0,-1 0 0,-61 172-744,55-147 764,2-1-1,0 0 1,1 1 0,2 0-1,0 36 1,2-56 9,1 1 1,0 0-1,0 0 0,0 0 1,1-1-1,0 1 0,0 0 1,1-1-1,5 10 1,-7-13 6,1 0 1,-1 0 0,0 0-1,1 0 1,0-1 0,-1 1-1,1-1 1,0 1 0,0-1-1,-1 1 1,1-1 0,0 0-1,0 0 1,1 0 0,-1 0-1,0 0 1,0-1 0,0 1-1,1-1 1,-1 1 0,0-1 0,1 0-1,-1 0 1,0 0 0,0 0-1,1 0 1,2-1 0,-2 0-1,-1 0 1,1 0 0,-1 0 0,1 0 0,-1-1 0,1 1 0,-1-1-1,0 1 1,0-1 0,0 0 0,0 0 0,0 0 0,0 0 0,2-3-1,2-4 17,-1-1-1,6-12 0,-5 11 64,1-5-63,-1 1-1,-1-1 0,0 0 1,-1 0-1,4-29 0,-2-82-37,-6 115-23,0 1-1,0-1 1,-1 0 0,-1 0 0,0 1 0,0-1 0,-1 1 0,-6-16 0,6 23-51,1 0-1,-1 0 0,0 0 1,-1 0-1,1 0 0,-1 1 1,-5-5-1,6 6 39,1 0 1,-1 0-1,0 0 0,1 0 0,-1 1 0,0 0 1,0-1-1,0 1 0,0 0 0,0 1 0,-5-2 1,8 2 23,0 0 0,0 0 1,1 0-1,-1 0 1,0 0-1,0 0 1,0 0-1,0 0 0,0 0 1,0 0-1,0 0 1,0 0-1,0 0 1,0 0-1,0 0 1,1 0-1,-1 0 0,0 0 1,0 0-1,0 0 1,0 0-1,0 0 1,0 0-1,0 0 0,0 1 1,0-1-1,0 0 1,0 0-1,0 0 1,0 0-1,0 0 0,0 0 1,0 0-1,1 0 1,-1 0-1,0 0 1,0 0-1,0 0 0,0 1 1,0-1-1,0 0 1,0 0-1,0 0 1,0 0-1,0 0 0,0 0 1,0 0-1,0 0 1,0 0-1,-1 0 1,5-1 7,-1 0 1,0 0-1,1 0 0,-1 0 1,0 0-1,1 1 1,3-1-1,18-3 71,-13 0-135,112-27 0,-110 29 34,-1 1 0,1 0-1,-1 0 1,1 1 0,-1 1 0,1 1 0,18 3-1,-29-4 26,0 0 1,0 0-1,0 0 0,0 1 0,0-1 0,-1 1 1,1-1-1,0 1 0,-1 0 0,0 0 0,1 0 1,-1 0-1,0 0 0,0 1 0,0-1 0,0 1 1,-1-1-1,1 1 0,-1 0 0,1 0 0,-1-1 1,0 1-1,0 0 0,0 0 0,-1 0 0,1 0 1,-1 0-1,1 7 0,-1 3 2,-1 0 0,0 0 0,0 0 0,-2 0 1,-4 18-1,-14 36 279,-34 79 1,54-146-258,1 1 0,0-1 0,0 1 0,-1-1 0,1 1-1,0 0 1,0-1 0,-1 1 0,1 0 0,0-1 0,0 1 0,0 0 0,0-1 0,0 1 0,0-1 0,0 1-1,0 0 1,1 0 0,0-1 12,-1-1-1,1 1 1,0-1-1,0 0 1,0 1-1,-1-1 1,1 0-1,0 1 1,-1-1-1,1 0 0,0 0 1,-1 0-1,1 1 1,-1-1-1,0 0 1,1-1-1,164-227 188,-96 152-180,-57 67-146,0 0-1,0 0 0,0 1 1,23-12-1,-34 20 82,1 1 0,-1-1-1,1 0 1,-1 0 0,1 1 0,0-1 0,-1 1 0,1 0-1,0-1 1,-1 1 0,1 0 0,0 0 0,-1 0 0,1 0 0,0 0-1,-1 0 1,3 1 0,-3 0 9,1 0-1,-1 0 1,1 0-1,-1 0 0,0 0 1,0 1-1,1-1 1,-1 0-1,0 1 1,0-1-1,0 1 1,-1-1-1,1 1 1,0-1-1,0 1 1,-1 0-1,1-1 1,-1 3-1,9 27 23,-2 1 0,4 61-1,-6-51 43,9 43 1,-10-69 11,0-1 0,0 0 0,2-1 0,0 1 0,1-1 0,15 25 0,-19-35-29,0 0 0,0 0 0,0 0 0,1-1-1,-1 1 1,1-1 0,0 0 0,0 0 0,0 0 0,1 0 0,-1-1-1,1 0 1,-1 0 0,1 0 0,0-1 0,-1 1 0,1-1-1,0 0 1,0 0 0,0-1 0,0 1 0,0-1 0,0-1 0,0 1-1,6-1 1,1-2-495,-1 1-1,0-2 1,14-5-1,-16 5-344,-1 1 0,0-2 0,0 1 0,-1-1 0,1-1 0,-1 1 0,0-1 0,9-11-1,8-19-4409,-1-1 1743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0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9 277 5888,'-9'-20'2688,"28"20"-2336,2-5 704,8 5-640,55-12 1824,16 1-1280,43-21 576,-4-1-928,32-15-192,-18 8-256,5-3 31,-28 11-127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1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36 466 5312,'-22'2'1701,"22"-2"-1678,-1 0 1,1 0-1,0 0 1,0 0-1,0 0 0,-1 0 1,1 0-1,0 0 0,0 0 1,-1 0-1,1 1 0,0-1 1,0 0-1,0 0 0,-1 0 1,1 0-1,0 0 1,0 0-1,0 0 0,-1 0 1,1 1-1,0-1 0,0 0 1,0 0-1,0 0 0,-1 0 1,1 1-1,0-1 0,-4 5 196,4-5-173,-1 0 1,1 0-1,0 1 1,0-1-1,0 0 0,-1 0 1,1 0-1,0 0 1,0 0-1,0 0 1,0 0-1,0 1 1,-1-1-1,1 0 0,0 0 1,0 0-1,0 0 1,0 0-1,0 1 1,0-1-1,0 0 1,0 0-1,0 0 0,-1 0 1,1 1-1,0-1 1,0 0-1,0 0 1,0 0-1,0 1 1,0-1-1,0 0 0,0 0 1,0 0-1,0 1 1,0-1-1,1 0 1,-1 0-1,0 0 1,0 1-1,7 3 576,-6-4-538,0 1 0,0-1 0,0 1 0,0-1-1,0 0 1,0 1 0,0-1 0,0 0 0,0 0-1,0 0 1,0 0 0,0 1 0,0-1 0,0 0 0,0-1-1,0 1 1,0 0 0,-1 0 0,3-1 0,17-4 815,-1-2 1,0 0 0,34-18-1,50-38 340,-86 51-998,1 0 1,-1-1-1,-1 0 1,-1-2-1,0 1 1,22-30-1,-34 41-206,-1-1 0,0 1 0,-1-1 0,1 0 0,-1 1-1,1-1 1,-1 0 0,1-5 0,-2 8-39,0 0 1,0-1-1,0 1 0,0-1 1,0 1-1,0 0 0,0-1 1,0 1-1,-1 0 1,1-1-1,-1 1 0,1 0 1,-1-1-1,1 1 0,-1 0 1,0 0-1,1-1 0,-1 1 1,0 0-1,0 0 1,0 0-1,0 0 0,0 0 1,0 0-1,0 0 0,0 1 1,-1-1-1,0 0 0,-3-1-79,0 0 0,0 0 0,0 1 0,0 0 0,0 0 0,0 0 0,-1 1 0,1 0 0,0 0 0,0 0-1,0 1 1,-1-1 0,1 1 0,0 0 0,0 1 0,0-1 0,0 1 0,-8 5 0,1-2 19,0 2 0,1 0 0,0 0 0,0 1 0,1 0 0,-12 12 0,14-10 66,0 1 1,0-1 0,1 1-1,0 1 1,1-1 0,1 1-1,0 0 1,0 0 0,1 1-1,1 0 1,0-1 0,0 1-1,2 0 1,-1 0 0,2 0-1,0 0 1,0 0 0,1 1-1,4 18 1,-3-26 30,0 0 0,0 0-1,1 0 1,0-1 0,0 1 0,0 0-1,0-1 1,1 0 0,0 0-1,0 0 1,0 0 0,1-1 0,0 1-1,0-1 1,0-1 0,0 1 0,9 4-1,-4-3 109,0-1-1,1 0 1,0 0-1,0-1 1,0-1 0,0 0-1,0 0 1,0-1-1,13-1 1,-14 0-65,0-1 0,0-1 0,0 0 0,0 0 0,-1-1 1,1-1-1,-1 1 0,0-1 0,0-1 0,0 0 0,0 0 0,-1 0 0,0-1 1,11-11-1,5-6 124,0-2 1,36-50 0,56-74 209,-91 121-511,0 2 0,40-32-1,-64 58 86,0-1 0,0 0-1,0 0 1,0 1 0,0-1-1,0 0 1,0 1 0,1 0-1,-1-1 1,0 1 0,0-1-1,3 1 1,1 3-133,-6 7 25,-3 0 99,0 1-1,-3 16 1,-2 9 69,-75 212 495,82-245-481,1 1 0,0-1 0,0 0 0,0 1 0,0-1 0,0 1 0,0 3 0,1-7-47,0 0 0,0 0 1,0 0-1,0 0 0,0 0 1,0 0-1,0 0 0,0 0 1,0 0-1,0 0 0,0 0 1,0 0-1,1 0 0,-1-1 1,0 1-1,0 0 0,0 0 1,0 0-1,0 0 0,0 0 1,0 0-1,0 0 0,0 0 1,0 0-1,0 0 0,0 0 1,0 0-1,0 0 0,0 0 1,0 0-1,0 0 0,0 0 1,0 0-1,0 0 0,1 0 1,-1 0-1,0 0 0,0 0 1,0 0-1,0 0 0,0 0 1,0 0-1,0 0 0,0 0 1,0 0-1,0 0 0,0 0 1,0 0-1,0 0 0,0 0 1,0 0-1,0 0 0,0 0 1,0 0-1,0 1 0,0-1 1,1 0-1,-1 0 0,0 0 1,0 0-1,0 0 0,0 0 1,0 0-1,0 0 0,4-6 111,14-28 274,-8 15-287,23-34 0,-4 17-145,2 1 0,1 1 0,50-40 0,-55 53-117,2 1 0,46-24 0,-73 43 130,0 0 0,0 0-1,0 0 1,1 0 0,-1 0 0,0 1 0,1-1 0,-1 1-1,1 0 1,-1-1 0,1 1 0,-1 0 0,0 0 0,1 1-1,4 0 1,-6-1 15,0 1 0,0 0 0,1-1 0,-1 1-1,0 0 1,0 0 0,0 0 0,0 0 0,0 0-1,0 0 1,0 0 0,0 0 0,0 0 0,-1 0 0,1 0-1,0 1 1,-1-1 0,1 0 0,-1 1 0,1-1-1,-1 0 1,0 1 0,0-1 0,1 0 0,-1 1 0,0-1-1,0 1 1,-1 1 0,-1 38-38,-2 0 0,-14 59 0,-4 44 637,20-133-446,0 5 51,5-14-27,2-6 95,10-13-172,-1-1 1,-1-1-1,-1 0 1,15-33-1,12-17-80,-22 43-31,44-64 28,-50 74-163,2 1-1,0 1 0,20-18 0,-31 29-83,0 2-29,-1 6 164,-4 37-141,2-27 229,0-1 1,2 17-1,1 4 41,-2-19 12,2 0 0,-1 0-1,6 19 1,-6-31-19,1 1 0,0 0 0,0 0 0,0-1 1,0 1-1,1-1 0,0 0 0,0 0 0,0 0 0,0 0 0,0 0 1,1-1-1,0 0 0,6 5 0,-8-7 2,0 1 0,0-1 1,0 0-1,1 0 0,-1-1 0,0 1 0,1 0 0,-1-1 1,1 1-1,-1-1 0,1 0 0,-1 0 0,1 0 0,-1 0 1,1 0-1,-1-1 0,1 1 0,-1-1 0,3 0 0,3-2 69,-1 0-1,0-1 0,0 1 0,12-9 0,10-11 22,0-2 0,-2-1-1,39-46 1,17-17 22,-75 81-167,-3 3-77,0 1-1,0-1 1,0 1-1,12-7 0,-17 11 95,0 0 0,1 0 1,-1 0-1,0 0 0,1 0 0,-1 0 0,0 0 0,1 1 0,-1-1 0,0 0 0,0 0 0,1 0 0,-1 1 0,0-1 0,0 0 1,1 0-1,-1 0 0,0 1 0,0-1 0,0 0 0,1 1 0,-1-1 0,0 0 0,0 0 0,0 1 0,0-1 0,0 0 0,0 1 1,0-1-1,0 1 0,6 16-128,-4-9-7,17 72-118,-15-59 423,0 0 0,2-1-1,10 27 1,-16-46-138,1 1-1,0-1 1,-1 1 0,1-1-1,0 0 1,0 1-1,0-1 1,0 0 0,0 0-1,0 0 1,0 0-1,0 0 1,0 0-1,1 0 1,1 1 0,-2-2 11,0 1 0,-1-1 0,1 0 0,0 0 0,0 0 0,0 0 0,0 0 0,-1 0 0,1 0 0,0 0 0,0 0 0,0 0 0,0-1 0,-1 1 0,1 0 0,0-1 0,0 1 0,0 0 0,-1-1 0,2 0 0,1-2 80,1 0 0,-1 0 0,1 0 0,-1-1-1,0 0 1,-1 1 0,5-8 0,55-102 351,28-46-402,-79 141-151,-9 14 43,1-1 0,-1 0-1,1 1 1,0 0 0,0 0-1,1 0 1,0 0-1,-1 0 1,1 0 0,7-4-1,-10 8 43,-1 0-1,0 0 0,1-1 0,-1 1 0,0 0 1,1 0-1,-1 0 0,0 0 0,1 0 1,-1 0-1,0 0 0,1 0 0,-1 0 1,0 0-1,1 0 0,-1 0 0,0 0 1,1 0-1,-1 0 0,0 1 0,1-1 1,-1 0-1,0 0 0,0 0 0,1 0 1,-1 1-1,0-1 0,1 0 0,-1 1 1,6 11-217,-3 20-11,-3-26 184,4 86-46,-10 95 1,2-85 39,4-100 60,-6 78 156,5-73-57,0 0 0,-1-1-1,0 1 1,0-1 0,0 1-1,-1-1 1,0 0 0,0 0-1,-5 8 1,7-13-80,1-1 1,-1 1-1,1 0 1,-1 0-1,0 0 1,1-1-1,-1 1 1,0 0-1,0-1 1,1 1-1,-1-1 1,0 1-1,0-1 1,0 1-1,0-1 1,0 1-1,0-1 1,0 0-1,0 0 0,0 0 1,0 1-1,0-1 1,0 0-1,0 0 1,0 0-1,0 0 1,0 0-1,0-1 1,0 1-1,0 0 1,0 0-1,1-1 1,-1 1-1,0-1 1,0 1-1,0 0 1,0-1-1,0 0 1,1 1-1,-1-1 0,0 1 1,0-1-1,1 0 1,-1 0-1,0 0 1,-5-6-29,1 0 1,0-1-1,0 0 1,-5-10-1,6 10-3,-4-10 9,1 0 0,1 0-1,1-1 1,-5-34 0,10 17-359,0 36 358,1 0 1,-1 0-1,0-1 0,0 1 0,0 0 1,0 0-1,0 0 0,0 0 0,0 0 0,0 0 1,0 0-1,0 0 0,0 0 0,0-1 1,0 1-1,0 0 0,0 0 0,0 0 0,0 0 1,1 0-1,-1 0 0,0 0 0,0 0 1,0 0-1,0 0 0,0 0 0,0 0 0,0 0 1,0 0-1,1 0 0,-1 0 0,0 0 1,0 0-1,0 0 0,0 0 0,0 0 0,0 0 1,0 0-1,0 0 0,1 0 0,-1 0 1,0 0-1,0 0 0,0 0 0,0 0 0,0 0 1,0 0-1,9 4-201,10 9-34,-18-12 233,8 5 15,0-1 1,0 0-1,0 0 0,1-1 1,0 0-1,0-1 1,0 0-1,0 0 1,0-1-1,0 0 1,1-1-1,-1-1 1,1 1-1,-1-2 1,0 1-1,1-1 1,-1-1-1,16-4 1,-10 1 50,-1 0 0,0-1 1,0-1-1,0 0 1,-1-1-1,0-1 1,0 0-1,-1-1 1,-1 0-1,1-1 1,11-15-1,13-17 80,35-57 0,-55 71-159,0-2 1,14-39 0,-11 24-169,-16 37 124,1-4-304,-2 12 88,-1 7-48,5 31 111,3 66 0,-9 41 217,-2-86 72,2-45 100,-1 1 1,-1 0 0,-1-1 0,-5 26 0,7-38-163,0-1 1,0 0-1,-1 1 1,1-1 0,0 1-1,0-1 1,0 0 0,0 1-1,-1-1 1,1 0-1,0 1 1,0-1 0,-1 1-1,1-1 1,0 0 0,0 0-1,-1 1 1,1-1-1,0 0 1,-1 0 0,1 1-1,-1-1 1,1 0 0,0 0-1,-1 0 1,1 1-1,0-1 1,-1 0 0,1 0-1,-1 0 1,1 0-1,-1 0 1,1 0 0,0 0-1,-1 0 1,1 0 0,-1 0-1,1 0 1,-1 0-1,1 0 1,0-1 0,-1 1-1,1 0 1,-1 0 0,1 0-1,0-1 1,-1 1-1,1 0 1,0 0 0,-1-1-1,-2-1 32,0-1-1,1 1 0,-1-1 0,1 1 1,-3-5-1,-7-10 35,-16-34 0,19 32-101,-24-34-1,31 52-419,2 4 144,4 14 10,8 21 139,-8-26 158,1 0 0,0 0 0,1 0-1,0-1 1,1 0 0,0 0 0,1-1 0,0 0 0,17 17 0,-23-25 14,1-1 0,-1 1 1,0-1-1,0 1 0,1-1 1,-1 0-1,1 0 0,-1 0 1,1 0-1,-1 0 0,1 0 1,0-1-1,-1 1 0,1-1 1,0 0-1,-1 0 0,1 0 1,0 0-1,-1 0 1,1-1-1,0 1 0,-1-1 1,1 0-1,0 0 0,-1 0 1,4-1-1,7-6 61,0 1 0,-1-2 0,0 1-1,17-17 1,43-49 163,-30 30-236,54-43 29,-7 6-261,-107 120-928,8-11 1169,1 0 0,0 0-1,3 0 1,0 1 0,2 0-1,1 1 1,1 52 0,2-73 28,1-1 0,0 1 1,1-1-1,0 1 1,0-1-1,7 16 0,-8-21-19,1-1-1,-1 1 1,1 0-1,0-1 0,-1 1 1,1-1-1,0 0 1,0 1-1,1-1 1,-1 0-1,0 0 0,1-1 1,-1 1-1,1 0 1,-1-1-1,1 0 1,0 1-1,0-1 0,0 0 1,0-1-1,0 1 1,0 0-1,4 0 1,-2-2 5,1 1 1,0-1 0,-1 0-1,1 0 1,-1-1-1,1 1 1,-1-1 0,0 0-1,1-1 1,-1 1 0,0-1-1,-1 0 1,1 0 0,0-1-1,5-6 1,8-7 41,-1 0-1,18-25 1,-30 36-72,86-127 130,-56 78-118,-22 29-79,-11 21 2,0 0-1,0 1 0,0-1 1,1 1-1,5-6 1,-9 15-315,-3 2 350,1 0 0,0 0 0,0 1 0,0-1 0,1 1 0,0 0-1,-1 13 1,1 58-156,2-62 176,0-3 36,1 0-1,0-1 1,1 1-1,1-1 1,0 1-1,1-1 1,8 21-1,-9-29-10,-1-1 0,0 1 0,1-1 0,0 0 0,0 0 0,0 0 0,1-1 0,-1 1-1,1-1 1,6 5 0,-7-6-7,0 0-1,1-1 0,-1 1 0,0-1 1,1 0-1,-1 0 0,1 0 1,-1-1-1,1 1 0,-1-1 0,1 0 1,-1 0-1,1 0 0,-1 0 1,1-1-1,4 0 0,-1-1 41,0 0-1,0-1 1,-1 1-1,1-1 1,-1-1-1,0 1 1,0-1-1,0 0 1,-1 0-1,1-1 1,-1 0-1,0 0 1,0 0-1,-1 0 1,1-1-1,4-8 1,-1 0 58,0-1 0,-1 1 0,-1-2 0,0 1 0,6-27 0,-10 33-104,0-1 1,-1 1-1,0-1 1,0 1-1,-1-1 1,-1-11-1,0 16-25,1 1 0,-1-1 1,-1 1-1,1-1 0,0 1 0,-1 0 0,0 0 0,0 0 1,-1 0-1,1 0 0,-1 0 0,0 0 0,1 1 0,-2-1 0,-3-2 1,0 0-39,-1 0 0,0 1 0,-1-1 0,1 2 0,-1-1 0,0 1 0,0 1 0,0 0 0,-1 0 0,1 1 0,-18-3 0,-30 4-100,33 2 176,47-8-54,41-6 1,0 3 0,1 2-1,68 2 1,-121 6-15,0 1-1,0-1 1,24 6 0,-33-5 44,0 0 0,0 0-1,0 0 1,-1 0 0,1 0 0,0 0 0,-1 1 0,1-1 0,-1 1 0,1 0 0,-1 0 0,0 0 0,1 0 0,-1 0 0,0 1 0,-1-1 0,1 0-1,0 1 1,-1 0 0,3 4 0,-1 2 35,-1-1 0,0 1-1,-1 0 1,0-1 0,0 1-1,-1 0 1,0 0 0,-1 0-1,-1 10 1,3 15 522,-1-34-540,0 0 0,0 0-1,0 0 1,0 0 0,0 0-1,1 0 1,-1 0 0,0 0-1,0 0 1,0 0 0,0 0-1,0 0 1,1 0 0,-1 0-1,0 0 1,0 0 0,0 0 0,0 0-1,0 0 1,1 0 0,-1 0-1,0 0 1,0 0 0,0 0-1,0 0 1,0 0 0,0 0-1,1 0 1,-1 0 0,0 0-1,0-1 1,0 1 0,0 0-1,0 0 1,0 0 0,0 0 0,0 0-1,0 0 1,1 0 0,-1-1-1,0 1 1,0 0 0,0 0-1,0 0 1,12-12 306,13-15-18,0-2-279,2 0-1,50-40 1,-75 66-47,1 1-1,0 0 1,0 0-1,-1 0 0,1 1 1,0-1-1,1 1 1,-1-1-1,0 1 1,0 0-1,0 0 0,1 0 1,-1 1-1,1-1 1,-1 1-1,0 0 1,1 0-1,-1 0 1,1 0-1,-1 1 0,0-1 1,1 1-1,-1 0 1,0 0-1,1 0 1,-1 0-1,0 1 0,0-1 1,0 1-1,0 0 1,0 0-1,-1 0 1,1 0-1,3 4 1,11 11 16,-1 0 0,-1 0 1,-1 2-1,0 0 0,-2 1 1,0 0-1,10 23 0,-20-39-468,-1 0-1,1-1 1,-1 1-1,0 0 1,0 0-1,0 5 1,-1-8 227,0 0 1,0 0 0,0 0 0,0 0-1,0 0 1,0 0 0,0 0 0,0 0 0,0 0-1,-1 0 1,1-1 0,0 1 0,-1 0-1,1 0 1,-1 0 0,1 0 0,-1 0-1,1-1 1,-1 1 0,1 0 0,-1-1 0,0 1-1,1 0 1,-1-1 0,0 1 0,0 0-1,0-1 1,-1 1 0,-7 3-1944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1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1624 223 7040,'-32'-48'3200,"19"45"-2752,8-1-256,5 8-192</inkml:trace>
  <inkml:trace contextRef="#ctx0" brushRef="#br0" timeOffset="1">54 32 6816,'-45'-20'3072,"37"8"-2656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8:09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13 996 5632,'-1'1'145,"0"-1"0,1 0 1,-1 1-1,0-1 0,0 1 1,0 0-1,1-1 0,-1 1 1,-5 10 9431,9-13-9206,-1 1 0,0-1 1,0 1-1,1 0 0,-1-1 0,5 0 1,3-2 197,7-6-159,0-1 1,-1-1-1,0 0 1,23-23-1,-36 32-393,17-17 159,-1-1 0,-1-1 0,28-44 0,39-83 577,-31 50-77,36-40-14,-89 138-664,-1 0 1,1 0-1,-1 1 1,1-1-1,0 0 1,-1 1-1,1-1 1,0 0-1,-1 1 1,1-1-1,0 1 1,-1-1-1,1 1 1,0-1-1,0 1 1,0 0 0,0-1-1,0 1 1,-1 0-1,1 0 1,1-1-1,-1 2-1,0-1 1,0 0-1,0 0 1,-1 1-1,1-1 0,0 0 1,-1 1-1,1-1 0,0 1 1,-1-1-1,1 1 0,0-1 1,-1 1-1,1 0 0,-1-1 1,1 1-1,-1 0 0,1 1 1,2 4-20,0 0 0,0 1 0,-1-1 0,2 12 1,6 32 11,-3 0 0,1 51 0,-10 105 365,1-181-258,-2 0 1,0-1-1,-12 42 0,14-63-29,0 0-1,0 0 1,0 0 0,0 0-1,-1 0 1,1-1 0,-1 1-1,1 0 1,-1-1-1,0 1 1,0-1 0,-3 2-1,3-2-23,0-1-1,0 0 1,0 0 0,0 0-1,0-1 1,0 1-1,0 0 1,0-1-1,-1 1 1,1-1-1,0 0 1,0 0 0,0 0-1,-1 0 1,1 0-1,0 0 1,0 0-1,-4-2 1,-8-2-58,0-1 0,0 0 0,1-2 0,-22-12 1,-17-8-238,43 23 131,-12-5-375,-20-13 1,41 22 466,-1 0 0,1 0 1,0-1-1,-1 1 0,1 0 1,0-1-1,-1 1 0,1 0 1,0 0-1,-1 0 0,1 0 1,-1-1-1,1 1 0,0 0 1,-1 0-1,1 0 0,-1 0 1,1 0-1,-1 0 1,1 0-1,0 0 0,-1 0 1,1 0-1,-1 0 0,1 0 1,-1 0-1,1 1 0,-1-1 1,1 0 8,0 1 0,0-1 0,0 1 0,0-1 0,0 0 0,1 1 0,-1-1 1,0 1-1,0-1 0,0 0 0,1 1 0,-1-1 0,0 0 0,0 1 1,1-1-1,-1 0 0,0 0 0,1 1 0,-1-1 0,0 0 0,1 0 0,-1 1 1,0-1-1,1 0 0,-1 0 0,1 0 0,-1 0 0,1 1 0,21 6-2,-1-1 1,1 0-1,0-1 0,28 1 0,-31-3 184,-1-1-40,0 0 1,0-2-1,0 0 1,0-1-1,0 0 0,0-2 1,0 0-1,-1-1 1,1-1-1,-1 0 1,0-2-1,0 0 0,20-11 1,-13 3-41,0-1 1,-1-1-1,0-1 0,-2-1 1,0 0-1,-1-2 0,33-45 1,-35 40 36,-2-1 1,0-1-1,-2 0 1,11-35-1,-24 63-109,-1-1 0,0 0 1,1 1-1,-1-1 0,0 0 0,0 1 0,0-1 0,0 0 0,0 0 1,0 1-1,0-1 0,0 0 0,0 1 0,0-1 0,0-1 0,0 2-10,-1 0 0,1 0 0,0 0 0,0 0-1,0 0 1,0 0 0,-1 0 0,1 0 0,0-1-1,0 1 1,0 0 0,-1 0 0,1 0 0,0 0-1,0 0 1,0 0 0,-1 0 0,1 0 0,0 0-1,0 0 1,0 0 0,-1 1 0,1-1 0,0 0-1,0 0 1,0 0 0,-1 0 0,1 0 0,0 0-1,0 0 1,0 0 0,-1 1 0,-1 0-13,0 1-1,0 0 1,0 0 0,0 0 0,0 0-1,0 0 1,-2 3 0,-9 17-76,-16 41 0,15-31 45,3-9 33,1 1 1,1 1-1,0 0 0,2 0 0,-5 37 1,12-59 20,0-1 0,-1 1 0,1 0 0,0-1 0,1 1 0,-1 0 0,0-1 0,1 1 0,0 0 0,-1-1 1,1 1-1,0-1 0,0 1 0,1-1 0,-1 0 0,0 0 0,1 1 0,0-1 0,-1 0 0,1 0 1,0 0-1,0 0 0,0-1 0,0 1 0,4 2 0,-2-2 34,1 0 0,0 0 0,-1 0 0,1-1 0,0 0-1,0 0 1,0 0 0,0-1 0,0 1 0,-1-1 0,1 0 0,0-1 0,7 0 0,4-2 11,1 0-1,-1-1 1,0 0 0,0-1-1,-1-1 1,0-1 0,0 0-1,28-18 1,-25 11-41,0-1 1,0 0-1,-2-1 0,0-1 0,-1-1 1,18-27-1,-29 40-39,-1 0 0,0 0 1,7-7-1,-10 11 22,1 1-1,-1 0 1,0 0-1,0 0 0,0-1 1,0 1-1,0 0 1,1 0-1,-1 0 1,0 0-1,0 0 1,0-1-1,1 1 1,-1 0-1,0 0 1,0 0-1,1 0 0,-1 0 1,0 0-1,0 0 1,0 0-1,1 0 1,-1 0-1,0 0 1,0 0-1,1 0 1,-1 0-1,0 0 1,0 0-1,1 0 1,-1 0-1,0 0 0,0 0 1,0 0-1,1 0 1,-1 2-2,1-1 1,-1 0 0,0 0-1,0 0 1,1 0 0,-1 1-1,0-1 1,0 0 0,0 0-1,-1 0 1,1 0 0,-1 3-1,-10 93-6,10-84 8,1 1 0,0-1 0,1 1 1,1-1-1,3 17 0,-4-27 6,0 0 1,0-1-1,0 1 0,0 0 1,1-1-1,-1 1 0,3 3 1,-3-6-2,-1 1 1,1 0 0,0 0-1,0 0 1,0-1-1,0 1 1,-1 0 0,1-1-1,0 1 1,0-1-1,0 1 1,0-1 0,0 1-1,0-1 1,1 0-1,-1 0 1,0 1-1,0-1 1,0 0 0,0 0-1,0 0 1,1 0-1,3-1 31,-1 0-1,0 0 0,0-1 0,-1 1 0,1-1 0,0 0 1,0 0-1,-1 0 0,5-4 0,2-1 36,-1-1 0,12-13 0,20-28-16,46-72 0,-40 52 38,121-162 53,-143 197-149,-3-1 0,-1-1-1,18-41 1,31-113-32,-56 137-209,-60 170-752,26-69 1042,-2 12 20,-22 97 1,2 65-61,36-184 25,1 1 1,3 0-1,1 40 0,2-75 7,-1-1-1,0 1 1,1 0-1,0-1 0,0 1 1,0-1-1,0 1 1,1-1-1,2 5 0,-4-8-17,0 1-1,1 0 0,-1-1 0,1 1 0,-1-1 1,1 1-1,-1-1 0,1 0 0,-1 1 0,1-1 0,-1 1 1,1-1-1,0 0 0,-1 0 0,1 1 0,0-1 0,-1 0 1,1 0-1,0 0 0,-1 0 0,2 1 0,0-2 7,-1 1-1,0 0 1,1-1 0,-1 1-1,0-1 1,0 0-1,1 1 1,-1-1 0,0 0-1,0 0 1,0 1-1,0-1 1,0 0 0,0 0-1,1-2 1,11-14-73,-1 0 0,-1 0 1,-1-1-1,10-24 0,-14 30-22,-4 8 34,0 0-1,0 0 1,0 0-1,0 1 1,1-1 0,0 1-1,3-4 1,-5 7 27,-1-1 0,1 1 1,0-1-1,-1 1 0,1-1 1,0 1-1,-1 0 0,1-1 1,0 1-1,0 0 0,0 0 1,-1 0-1,1-1 1,0 1-1,0 0 0,0 0 1,-1 0-1,1 0 0,0 1 1,0-1-1,0 0 0,-1 0 1,1 0-1,0 1 0,0-1 1,-1 0-1,1 1 0,0-1 1,0 0-1,-1 1 0,1-1 1,0 1-1,-1 0 0,1-1 1,-1 1-1,1-1 0,-1 1 1,1 0-1,-1-1 0,1 1 1,-1 0-1,1 0 0,10 16-10,12 24-1,-17-29 113,0-1 0,1 1 0,0-1 0,1-1 0,0 1 0,12 10 0,-17-18-100,0 0 1,1-1-1,-1 0 0,1 1 0,0-1 1,0-1-1,-1 1 0,1-1 0,0 1 1,1-1-1,-1 0 0,0-1 0,0 1 1,0-1-1,0 1 0,9-2 0,-6 0-585,0 0 0,1 0-1,8-3 1,20-11-5792,-19 10 3435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42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1444 2976,'-6'-1'1372,"9"-3"1267,5-6-330,14-30 1382,29-47-44,208-283 444,-216 311-3782,2 1 0,91-90 1,-131 144-333,-1 0 0,1 0 1,1 0-1,6-3 0,-11 6 11,1 1 0,-1-1 0,0 0-1,0 1 1,0-1 0,1 1 0,-1 0-1,0-1 1,1 1 0,-1 0 0,0 0-1,1 0 1,-1 0 0,0 0 0,1 0-1,-1 0 1,0 0 0,1 1-1,-1-1 1,0 0 0,0 1 0,1-1-1,-1 1 1,0 0 0,2 1 0,-1-1 5,-1 1 0,1-1 0,-1 1 0,0 0 0,0 0 0,0 0 1,0 0-1,0 0 0,0 0 0,0 0 0,-1 0 0,1 0 0,-1 0 0,1 0 1,-1 1-1,0 2 0,0 4-10,0 0 1,-3 15-1,2-17-3,-14 69 303,-2-1-1,-37 96 1,54-171-282,-2 4 157,1 0-1,0 1 0,0 0 1,-1 8-1,2-12-132,0-1 0,0 1 0,0-1 0,0 1 0,0-1 0,0 1 0,0-1 0,0 0 0,0 1 0,0-1 0,1 1 0,-1-1 0,0 1 0,0-1 0,0 0 0,1 1 0,-1-1 0,0 1 0,1-1 0,-1 0 0,0 1 0,1-1 0,-1 0 0,1 1 0,0-1 12,0 0-1,0 0 0,0 0 0,0 0 0,0 0 0,0 0 0,0 0 1,0 0-1,0 0 0,0 0 0,0-1 0,-1 1 0,1 0 0,0-1 1,0 1-1,0-1 0,1 0 0,9-5 120,1 0 0,-1-2 0,13-10 0,1-5-95,-1-1-1,25-31 1,37-59-18,29-34-172,-106 137-18,1 0 0,1 1-1,-1 0 1,20-13 0,-30 23 143,1-1 1,-1 1 0,0 0-1,1-1 1,-1 1-1,1 0 1,-1 0-1,1 0 1,-1-1-1,1 1 1,-1 0 0,0 0-1,1 0 1,-1 0-1,1 0 1,-1 0-1,1 0 1,-1 0-1,1 0 1,-1 0 0,1 0-1,-1 0 1,1 0-1,-1 0 1,1 0-1,-1 1 1,1-1-1,-1 0 1,1 1-1,0-1-4,-1 1 0,1 0 0,-1 0-1,1 0 1,-1 0 0,1-1 0,-1 1-1,0 0 1,1 0 0,-1 0 0,0 0-1,0 0 1,0 2 0,1 5-38,-1 0 0,-2 15 0,2-22 46,-17 109 5,-3 33 27,20-140-22,-3 22 176,1 0-1,2 0 1,5 45-1,-5-68-142,0 1 0,1-1 1,-1 0-1,1 0 0,-1 0 1,1 0-1,0 0 0,0 0 0,0 0 1,0 0-1,0 0 0,0 0 1,0 0-1,1-1 0,-1 1 0,1-1 1,-1 1-1,1-1 0,0 1 0,0-1 1,-1 0-1,1 0 0,0 0 1,0 0-1,0 0 0,0 0 0,0 0 1,1-1-1,-1 1 0,0-1 0,0 0 1,0 1-1,0-1 0,3 0 1,4-2 46,1 1 1,-1-1-1,-1-1 1,1 1-1,11-6 1,-9 3-42,12-4 18,-1-1 1,-1-2 0,1 0 0,-2-1 0,0-2 0,0 0 0,-1 0 0,-1-2 0,24-29 0,-16 14 2,-3-1 0,0-1 0,-3-1 0,33-75 0,-52 108-73,4-9-31,0-1 1,-1 0-1,0 0 1,2-14-1,-6 26 25,0 0 0,0-1 1,0 1-1,0 0 0,0-1 0,1 1 0,-1-1 0,0 1 1,0 0-1,0-1 0,0 1 0,0 0 0,0-1 0,0 1 1,0-1-1,0 1 0,-1 0 0,1-1 0,0 1 0,0 0 1,0-1-1,0 1 0,-1 0 0,1-1 0,0 1 0,0 0 1,0-1-1,-1 1 0,1 0 0,0-1 0,0 1 0,-1 0 0,1 0 1,-1-1-1,0 2-12,0-1 0,0 0 0,0 1 0,0-1 0,0 1 0,0-1 0,0 1 0,0-1 0,0 1 0,0 0 0,0 0 0,0-1 0,-1 3 1,-16 16-131,1 2 1,1 0 0,-14 23 0,-37 74 73,67-117 77,-13 22-45,1 1 1,2 0-1,0 1 0,-7 30 0,16-50 71,0-1-1,0 0 1,1 1-1,0-1 1,-1 1-1,1-1 0,1 0 1,-1 1-1,1-1 1,0 1-1,0-1 1,0 0-1,0 0 1,1 1-1,0-1 1,-1 0-1,2 0 0,-1-1 1,0 1-1,5 5 1,-4-6 12,1 1 0,0-1-1,0 0 1,-1-1 0,2 1 0,-1-1 0,0 1-1,0-1 1,1 0 0,0-1 0,-1 1 0,1-1 0,0 0-1,-1 0 1,1-1 0,0 1 0,0-1 0,6 0 0,0-1 55,-1-1 0,0 0 0,0 0 0,0-1 0,0 0 0,0-1 1,-1 0-1,1-1 0,-1 1 0,15-12 0,-1-2-42,0 0 1,28-32-1,90-115-108,-52 57 18,-58 76-164,-31 32 200,0 0 0,0 0-1,0 0 1,0 0-1,0 0 1,0 0-1,0 0 1,0 0 0,0 0-1,0 0 1,0 1-1,0-1 1,0 0-1,0 0 1,0 0 0,0 0-1,0 0 1,0 0-1,0 0 1,0 0 0,0 0-1,0 0 1,0 0-1,0 0 1,0 0-1,0 0 1,0 0 0,0 0-1,0 0 1,0 0-1,0 0 1,0 0-1,0 0 1,0 0 0,0 0-1,0 0 1,0 0-1,1 0 1,-1 0-1,0 0 1,0 0 0,0 0-1,0 0 1,0 0-1,0 0 1,0 0-1,0 0 1,0 0 0,0 0-1,0 0 1,0 0-1,0 0 1,0 0-1,0 0 1,0 0 0,0 0-1,0 0 1,0 0-1,0 0 1,-1 9-104,-5 14 14,-22 50-46,-57 174 49,84-244 77,-1 3 71,1 0 0,-1 0 0,1 0 0,0 0 0,0 9 0,1-15-36,0 1 0,0 0-1,1 0 1,-1 0 0,0 0 0,0-1 0,0 1-1,1 0 1,-1 0 0,0 0 0,1-1 0,-1 1-1,1 0 1,-1 0 0,1-1 0,-1 1 0,1-1-1,1 2 1,-1-1 6,0-1-1,0 1 0,0-1 1,0 0-1,0 0 1,1 1-1,-1-1 0,0 0 1,0 0-1,0 0 1,0 0-1,1 0 0,-1 0 1,0-1-1,0 1 1,0 0-1,3-1 0,12-5 62,-1-1-1,1 0 1,-1-1-1,-1 0 1,1-1-1,-1-1 1,-1 0-1,19-19 1,4-8-55,47-61-1,-60 67 4,-12 16-140,1-1 1,0 2 0,23-22-1,-34 36 93,-1-1 0,0 1 1,1-1-1,-1 1 0,1 0 0,-1-1 0,1 1 1,-1 0-1,1-1 0,-1 1 0,1 0 0,-1 0 1,1 0-1,-1-1 0,1 1 0,-1 0 0,1 0 1,0 0-1,-1 0 0,1 0 0,-1 0 0,1 0 0,-1 0 1,1 0-1,0 0 0,-1 0 0,1 1 0,0-1-2,-1 1-1,1-1 1,-1 1 0,1 0-1,-1-1 1,1 1-1,-1 0 1,0 0-1,1-1 1,-1 1-1,0 0 1,0 0 0,1-1-1,-1 1 1,0 0-1,0 1 1,0 7-56,0 0 0,-2 15-1,2-20 67,-15 89-76,8-63 29,3 0 1,0 1-1,1 55 1,3-83 72,0-1 1,1 1-1,-1 0 1,1-1-1,-1 1 1,1-1-1,0 1 1,0-1-1,0 1 0,0-1 1,1 1-1,-1-1 1,0 0-1,4 3 1,-4-3 8,0-1 0,1 0 0,0 0 0,-1 0 0,1 0 0,-1-1 0,1 1 0,0 0 0,0-1 0,-1 1 0,1-1 0,0 1 0,0-1 0,0 0 0,0 0 0,-1 0 0,1 0 0,0 0 0,0 0 0,0-1 0,2 0 0,1 0-8,0-1-1,0 1 1,-1-1-1,1-1 1,-1 1-1,1 0 1,-1-1-1,0 0 1,0 0 0,0 0-1,-1-1 1,6-5-1,2-5 8,0-1 1,10-16-1,-14 18-11,15-22 23,154-224 211,-137 209-243,7-8-2,49-80 0,-63 80 10,-2-2 0,-3-2 0,27-88 0,-45 120-44,19-71-293,-26 84 96,-4 14-12,-4 12-12,-46 135-383,32-79 536,-3 0-19,-33 108-13,39-112 78,3 1 0,-8 91 0,16-25-34,6-106 128,1-1 0,1 1 0,9 38 0,-9-54 6,0-1 0,0 1 0,0-1 0,1 0 0,-1 1 0,1-1 0,1-1 0,-1 1 0,1 0 1,-1-1-1,2 0 0,-1 0 0,0 0 0,1 0 0,7 5 0,-8-7-7,1 0 0,-1 0 0,0 0-1,1 0 1,-1-1 0,1 0 0,0 0 0,-1 0 0,1 0 0,0-1 0,-1 0-1,1 0 1,0 0 0,0 0 0,-1-1 0,1 0 0,0 0 0,-1 0 0,6-2-1,-1-2-22,0 1-1,0-2 0,0 1 0,-1-1 1,0 0-1,0 0 0,8-10 0,-2 1-26,-2 0 0,20-29-1,-19 24 29,-1 0-1,-2-1 1,0 0 0,14-45-1,-20 42-55,-3 20-4,-1 0 0,1 0 0,0 1 0,0-1 0,0 1 0,0-1 0,1 1 0,2-6-1,6 54-614,-5 58 357,0-8 330,-4-86-4,0 0 0,1 0 0,4 16 0,-5-23-18,-1 0-1,1 0 1,0 0 0,0 0 0,0-1 0,0 1 0,0 0 0,0 0 0,0-1 0,1 1 0,-1-1 0,1 1 0,-1-1 0,1 1 0,-1-1 0,1 0 0,0 0 0,0 0 0,-1 0 0,1 0 0,0 0 0,0 0-1,2 0 1,4-1 8,0 1 0,0-2 0,0 1 0,0-1-1,0 0 1,-1 0 0,1-1 0,14-5 0,3-4 76,28-14 0,-46 21-49,29-14-17,-1-1 0,-1-2 0,-1-2 0,36-31 0,-49 35-4,-8 8-22,0-1-1,19-12 0,-31 24-12,0 0 0,0 0 0,0 0 0,0 0-1,0 1 1,0-1 0,0 0 0,0 0 0,0 0 0,0 0-1,0 0 1,0 0 0,0 0 0,0 0 0,0 0 0,0 0 0,0 0-1,0 0 1,0 0 0,0 0 0,0 0 0,0 0 0,0 0 0,0 0-1,0 0 1,0 0 0,0 0 0,0 0 0,0 1 0,0-1 0,0 0-1,0 0 1,0 0 0,0 0 0,0 0 0,0 0 0,0 0 0,1 0-1,-1 0 1,0 0 0,0 0 0,0 0 0,0 0 0,0 0 0,0 0-1,0 0 1,0 0 0,0 0 0,0 0 0,0 0 0,0 0 0,0 0-1,0 0 1,0 0 0,0 0 0,0 0 0,0 0 0,0-1 0,0 1-1,0 0 1,1 0 0,-1 0 0,-2 5-60,-100 155-457,99-156 511,-3 6-9,0 1 0,1-1 0,0 1 0,-3 12 0,7-20 23,0 0 0,1 0 0,-1-1 0,1 1 0,0 0 0,0 0 1,0 0-1,0-1 0,2 6 0,-2-6 4,1 0 0,-1-1 1,1 1-1,0-1 0,0 1 0,0-1 1,0 1-1,0-1 0,0 1 0,0-1 0,0 0 1,1 0-1,-1 0 0,0 0 0,1 1 1,-1-2-1,3 2 0,0 1 24,1-1 0,-1 0 0,1-1 0,0 1-1,-1-1 1,1 0 0,0 0 0,0 0 0,0-1 0,0 0 0,0 0 0,0 0-1,-1 0 1,1-1 0,0 0 0,0 0 0,0 0 0,-1-1 0,1 0-1,0 1 1,-1-2 0,0 1 0,1 0 0,-1-1 0,0 0 0,0 0-1,0 0 1,-1 0 0,1-1 0,-1 1 0,0-1 0,0 0 0,0 0 0,4-9-1,-1 0-12,-1-1 0,0 1 0,-1-1 0,-1-1 0,0 1-1,0 0 1,-2-1 0,0 1 0,-1-1 0,0 1-1,-1-1 1,-4-22 0,5 35-35,-1 0 0,1 0-1,-1 0 1,1 0 0,-1 0 0,0 0-1,0 0 1,0 0 0,0 0 0,0 1-1,0-1 1,0 0 0,0 1 0,-1-1-1,1 0 1,-1 1 0,1 0 0,-1-1-1,0 1 1,0 0 0,1 0 0,-1 0-1,0 0 1,0 0 0,0 0 0,0 1-1,0-1 1,0 0 0,0 1 0,0 0-1,0 0 1,0-1 0,-1 1 0,1 0-1,0 1 1,0-1 0,-3 1 0,-3 0 2,-1 1 0,1 1 0,0-1 0,0 1 0,0 1 0,0-1 0,-10 8 0,18-11 17,0 0 0,0 0 0,0 0 0,0 0 0,0 0 0,0 0 0,0 0 1,0 0-1,0 0 0,0 0 0,0 0 0,1 0 0,-1 0 0,0 0 0,0 0 0,0 0 0,0 0 1,0 1-1,0-1 0,0 0 0,0 0 0,0 0 0,0 0 0,0 0 0,0 0 0,0 0 1,0 0-1,0 0 0,0 0 0,0 0 0,-1 0 0,1 0 0,0 1 0,0-1 0,0 0 0,0 0 1,0 0-1,0 0 0,0 0 0,0 0 0,0 0 0,0 0 0,0 0 0,0 0 0,0 0 0,0 0 1,0 0-1,0 0 0,0 0 0,0 0 0,-1 0 0,7 0 16,26-13 59,70-29 51,-94 38-156,1 0 0,-1 1 0,1-1 0,0 2 0,0-1 0,0 1-1,0 0 1,0 1 0,0 0 0,18 1 0,-25 0 24,0 1 0,0-1-1,-1 1 1,1-1 0,-1 1 0,1-1 0,0 1-1,-1 0 1,1 0 0,-1 0 0,1 0-1,-1 0 1,0 0 0,0 0 0,1 0 0,-1 1-1,2 1 1,-2 0-8,1 0-1,-1 0 1,0 0 0,0-1-1,0 1 1,0 0-1,0 1 1,0-1 0,-1 3-1,1 4-15,-1-1 1,0 1-1,-1 0 0,0-1 1,-3 12-1,-7 18 161,-24 55-1,13-37-21,20-41 68,2-16-169,0 1 0,0-1 0,0 0 0,0 1 0,0-1 0,0 0 0,0 1 0,0-1 1,0 0-1,0 1 0,0-1 0,1 0 0,-1 0 0,0 1 0,0-1 0,0 0 0,0 0 0,1 1 0,-1-1 0,0 0 0,0 0 0,1 0 0,-1 1 0,0-1 0,0 0 0,1 0 1,-1 0-1,0 0 0,0 0 0,1 1 0,-1-1 0,0 0 0,1 0 0,-1 0 0,0 0 0,1 0 0,-1 0 0,0 0 0,1 0 0,-1 0 0,0 0 0,0 0 0,1 0 0,-1 0 1,0-1-1,1 1 0,-1 0 0,0 0 0,0 0 0,1 0 0,-1 0 0,0-1 0,1 1 0,6-4 105,0 0-1,11-10 1,-5 3-66,214-151-21,-224 160-38,7-6-37,0 1-1,1 0 0,0 1 0,0 0 1,0 1-1,20-7 0,-30 12 34,0 0-1,0 0 1,0 0 0,0 0-1,0 0 1,0 0-1,0 0 1,-1 0 0,1 0-1,0 0 1,0 0 0,0 1-1,0-1 1,0 0 0,0 1-1,0-1 1,0 1-1,0-1 1,0 1 0,-1-1-1,1 1 1,0-1 0,0 1-1,-1 0 1,1 0-1,0-1 1,-1 1 0,1 0-1,-1 0 1,1 0 0,-1-1-1,1 1 1,-1 0-1,0 0 1,1 0 0,-1 2-1,1 3-25,0 0 1,0 0-1,0 0 0,-1 10 0,0-11 30,-1 8 36,0-1 0,-1 1 0,-6 19-1,5-23-13,1 0-1,0-1 0,0 1 1,1 0-1,0 0 0,0 0 0,1 0 1,3 17-1,-3-24 18,1 0 1,0 0-1,0 1 0,0-1 1,0 0-1,0 0 0,1 0 1,-1 0-1,1-1 0,-1 1 0,1 0 1,0-1-1,-1 1 0,1-1 1,0 1-1,0-1 0,0 0 1,0 0-1,0 0 0,0 0 0,1 0 1,-1 0-1,0-1 0,0 1 1,1-1-1,-1 1 0,0-1 1,1 0-1,4 0 0,-1 0 36,1-1-1,-1 1 0,1-1 1,-1 0-1,0-1 0,1 0 1,-1 0-1,0 0 0,10-6 1,-7 2-31,0 0 1,-1 0-1,0-1 0,0-1 1,-1 1-1,9-11 1,33-54 85,-46 67-110,55-92 39,25-38-96,-66 111-1,0 1 0,2 0-1,30-26 1,-47 46 21,1 1 1,-1 0-1,1 0 0,0 1 1,5-3-1,-8 4 20,1-1-1,0 1 1,-1 0 0,1-1-1,0 1 1,-1 0 0,1 0 0,0 0-1,-1 0 1,1 0 0,0 0-1,-1 0 1,1 0 0,0 0 0,0 0-1,-1 0 1,1 0 0,0 0-1,-1 0 1,1 1 0,0-1 0,-1 0-1,1 0 1,0 1 0,-1-1-1,1 0 1,-1 1 0,1-1 0,-1 1-1,1-1 1,-1 1 0,1-1-1,0 2 1,1 2-14,-1 0 0,1 0 0,-1 0-1,0 0 1,0 1 0,0-1 0,0 1 0,-1-1 0,0 0 0,0 6-1,-7 47-26,5-46 43,-4 26 55,-1 0 0,-3 0 0,-1-1-1,-1 0 1,-2-1 0,-37 65 0,46-92-16,0 0 0,-1 0 0,-9 8 0,12-13 15,0 0 0,1-1-1,-1 0 1,0 1-1,0-1 1,0 0 0,-1-1-1,1 1 1,0-1-1,-1 1 1,-3 0 0,6-2-32,-1 1 0,0-1 1,1 0-1,-1 0 1,0 0-1,0 0 0,1-1 1,-1 1-1,0 0 1,0-1-1,1 1 0,-1-1 1,1 0-1,-1 1 0,0-1 1,1 0-1,-1 0 1,1 0-1,0 0 0,-1 0 1,1 0-1,0 0 1,0-1-1,-1 1 0,1-1 1,0 1-1,0 0 1,1-1-1,-1 1 0,0-1 1,0 0-1,1 1 0,-1-1 1,0-3-1,0 1-35,0-1 0,0 0 0,0 0 0,1 0-1,-1 0 1,1-1 0,1 1 0,-1 0 0,1 0 0,1-7-1,0 9 8,-1-1 0,1 1 0,0 0 0,0 0 0,0 0 0,1 0-1,-1 0 1,1 0 0,0 1 0,-1-1 0,1 1 0,0 0 0,1 0-1,-1 0 1,0 0 0,0 1 0,1-1 0,-1 1 0,1 0 0,5-2 0,8-1-16,1 1 1,32-3-1,-47 6 19,120-6 24,36-3-518,-56-8-7020,-99 16 6575,0 0-1,0 0 0,0 0 0,-1-1 1,1 1-1,-1-1 0,1 0 1,3-3-1,3 0-2416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8:2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35 217 5472,'-12'2'3099,"11"-1"-2923,1-1 0,0 0 0,0 0 0,0 0 0,-1 1 0,1-1 0,0 0 0,0 0 0,0 1 0,0-1 0,-1 0-1,1 0 1,0 1 0,0-1 0,0 0 0,0 1 0,0-1 0,0 0 0,0 1 0,0-1 0,0 0 0,0 0 0,0 1 0,0 0 0,1 0 87,-1 0 0,1 0 0,-1 1 1,1-1-1,0 0 0,0 0 0,-1 0 0,1 0 0,0 0 0,0 0 0,0 0 0,0 0 1,1 0-1,1 1 0,-1-1-122,0 0 1,0 0 0,0 0-1,0-1 1,0 1-1,0-1 1,0 1-1,0-1 1,0 0 0,0 0-1,0 1 1,0-2-1,0 1 1,0 0 0,0 0-1,0-1 1,0 1-1,1-1 1,-2 1-1,1-1 1,0 0 0,0 0-1,2-1 1,1-1-25,-1 0 0,1 0 0,-1 0 1,0-1-1,0 1 0,0-1 0,5-7 1,-5 4-88,0 0 1,0 0-1,-1 0 0,0-1 1,0 1-1,-1-1 1,0 1-1,0-1 1,-1 0-1,0 0 1,0 0-1,-1 0 0,0 1 1,-1-1-1,1 0 1,-1 0-1,-1 0 1,0 0-1,0 1 1,0-1-1,-1 1 0,0-1 1,-6-8-1,9 15-17,-1-1-1,0 1 1,0 0-1,1 0 0,-1-1 1,0 1-1,0 0 1,-1 0-1,1 0 0,0 0 1,0 1-1,0-1 1,-1 0-1,1 0 0,0 1 1,-2-1-1,2 0-5,0 1-1,0 0 1,0 0-1,-1 0 1,1 0-1,0 1 1,0-1-1,0 0 0,1 0 1,-1 0-1,0 1 1,0-1-1,0 1 1,0-1-1,0 1 1,0-1-1,0 1 1,0 0-1,-3 3 16,0 0 1,0 0-1,1 0 0,-1 1 1,1-1-1,0 1 0,-2 5 0,-8 15 340,-19 53-1,28-66-131,1 0 1,0 1-1,1-1 1,0 1-1,1-1 1,0 25-1,2-35-180,-1 1 0,0-1-1,0 1 1,1-1-1,0 1 1,-1-1 0,1 0-1,0 1 1,0-1 0,0 0-1,0 1 1,1-1 0,-1 0-1,1 0 1,-1 0-1,1 0 1,0 0 0,0-1-1,0 1 1,0 0 0,0-1-1,0 1 1,0-1 0,0 0-1,0 0 1,1 0 0,-1 0-1,1 0 1,-1 0-1,5 0 1,0 0-16,-1-1 0,0 0 0,0 0 0,1 0 0,-1-1 0,0 0 0,1 0 0,-1 0 0,0-1 0,0 0 0,9-4 0,26-16-110,-1-1 0,-1-2 1,-1-2-1,63-58 0,-79 64 87,-6 6-58,1 0 0,0 2 1,24-16-1,-40 29 38,1-1 0,-1 0 0,1 0 0,0 0 0,-1 1-1,1-1 1,-1 1 0,1 0 0,0-1 0,0 1 0,-1 0 0,1 0 0,0 0-1,-1 0 1,1 0 0,0 0 0,3 1 0,-3 0 37,0 0 0,0 0-1,0 1 1,0-1 0,0 0 0,0 1 0,0-1-1,0 1 1,-1 0 0,1 0 0,0-1 0,1 5 0,7 9 262,-1 1 1,8 19-1,-10-19-74,1 1 0,13 17 0,-9-16-8,-5-7-68,0-1 0,1 0 1,0 0-1,0-1 0,1 0 1,17 14-1,-12-14-8,-6-3-114,0-1-1,0 0 0,0-1 0,18 7 0,-21-10-1974,26-21-21754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42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4 211 7392,'-3'-15'3360,"69"7"-2944,-8 0 2176,10 5-1504,64-14 1343,-3 0-1407,56-14-192,-11 8-512,16-11 128,-24 14-256,10 0-3903,-28 9 2015,-4 7-6592,-23 8 4640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44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43 4480,'1'-1'320,"-1"0"1,1 0-1,0 0 0,-1 0 1,0 0-1,1-1 0,-1 1 1,0 0-1,1 0 1,-1-1-1,0 1 0,0 0 1,0 0-1,0-1 0,0 1 1,0 0-1,-1 0 1,1-1-1,0 1 0,-1 0 1,1 0-1,0 0 0,-1 0 1,0 0-1,1-1 1,-1 1-1,0 0 0,1 0 1,-1 0-1,0 0 0,-1-1 1,0 2-204,1-1 0,0 0-1,0 1 1,0-1 0,0 1 0,-1-1 0,1 1 0,0 0 0,-1 0-1,1-1 1,0 1 0,0 0 0,-1 0 0,-1 1 0,-6 0 29,0 1 1,1 0-1,-1 1 1,1 0-1,-1 0 1,1 1-1,0 0 1,0 0-1,0 1 0,1 0 1,0 0-1,-7 7 1,-3 3 5,1 1 0,1 1 0,-23 33 0,23-28 190,-17 35 1,28-49-213,0 0 1,1 0-1,0 1 0,0 0 1,1 0-1,0 0 0,-2 17 1,5-23-83,-1 0 1,0-1-1,1 1 1,-1-1-1,1 1 0,0-1 1,-1 1-1,1-1 1,1 1-1,-1-1 1,0 0-1,0 0 1,1 0-1,0 1 1,-1-1-1,1-1 0,0 1 1,0 0-1,0 0 1,0-1-1,0 1 1,0-1-1,0 1 1,1-1-1,-1 0 1,4 1-1,3 1 28,-1 0 0,1-1 0,0 0 0,0 0 0,0-1 0,16 0 0,5-3 85,0-1 0,0-2 0,0 0 0,57-20 0,-59 15-131,-1-2 1,0-1-1,-1-1 1,0-2-1,-1 0 0,-1-2 1,-1 0-1,0-2 1,30-34-1,-52 54-44,-1-1 1,1 0-1,-1 0 0,1 1 1,0-1-1,-1 0 0,1 1 1,0-1-1,0 0 0,0 1 1,-1-1-1,1 1 0,0 0 1,2-1-1,-3 2-16,0 0-1,0 0 1,0 0-1,0 0 1,0 1-1,0-1 1,0 0 0,-1 0-1,1 0 1,0 0-1,-1 1 1,1-1-1,-1 0 1,0 1 0,-19 47-345,-10 32 202,26-69 171,1 0 1,1 0 0,0 0-1,-1 24 1,3-32 52,0 0 0,1 1 1,-1-1-1,1 0 0,0 0 0,0 0 1,0 0-1,1 0 0,0 0 0,0 0 1,0 0-1,0-1 0,0 1 0,1-1 1,3 4-1,-4-4 11,0-1 1,0 0-1,1-1 1,-1 1-1,0 0 0,1-1 1,0 1-1,-1-1 1,1 0-1,0 0 1,0 0-1,0 0 1,0 0-1,0 0 0,0-1 1,0 0-1,0 0 1,0 1-1,0-2 1,0 1-1,0 0 0,4-1 1,-2-1-16,-1 1 1,1-1-1,0 0 1,-1 0-1,1 0 1,-1-1-1,1 0 1,-1 1-1,0-2 1,0 1-1,5-6 1,-4 3 7,0 0 1,0-1-1,0 1 1,-1-1-1,0 0 1,-1 0 0,4-8-1,-4 6-35,0 0 0,-1 0-1,0-1 1,0 1 0,-1 0 0,0-1-1,0 1 1,-1-1 0,-1 1 0,1 0-1,-2-1 1,1 1 0,-5-13 0,4 16-93,0 1 0,0-1 0,-1 1 0,0 0 0,0 0 0,-1 0 0,1 0 0,-1 0 1,-6-5-1,8 8 59,0 0 0,-1 1 0,1-1 1,-1 0-1,1 1 0,-1 0 0,1 0 1,-1 0-1,0 0 0,1 0 0,-1 0 1,0 0-1,0 1 0,0 0 0,0-1 1,0 1-1,1 0 0,-1 0 0,0 1 1,0-1-1,0 1 0,-3 0 0,5 0 11,0-1-1,0 0 1,0 1 0,1-1-1,-1 0 1,0 0-1,0 0 1,0 0 0,0 0-1,0 0 1,1 0-1,-1 0 1,0 0 0,0 0-1,-1-1 1,3-2-20,9-3 79,28-9-16,0 1 1,1 2-1,49-9 0,-56 15-36,-1 2 0,0 2 0,1 1 0,55 5 0,-79-3 8,1 0 0,0 1 0,-1 0 0,1 0 0,-1 1-1,0 0 1,0 1 0,0 0 0,0 0 0,-1 0 0,9 8 0,-12-9-13,0 0 1,-1 1-1,1 0 1,-1 0-1,0 0 1,0 0 0,-1 0-1,1 1 1,-1-1-1,0 1 1,0 0-1,0-1 1,-1 1 0,0 0-1,0 0 1,0 0-1,0 0 1,-1 0-1,0 0 1,-1 8 0,0-4 50,0 0 1,-1 0 0,0 0 0,0 0-1,-1-1 1,-6 13 0,-2 0 278,-17 24 0,10-10 482,18-32 23,5-6-380,15-13-222,0 0-137,34-29 104,-39 30-298,2 1 0,-1 2 0,33-20 0,-47 31 73,-1 0 0,0 0 0,1 1 0,-1-1 0,1 1 0,0-1 0,-1 1 0,1 0 0,-1-1 0,1 1 0,0 0 0,-1 0 0,1 0 0,0 0 0,1 1 0,-1-1 15,-1 1-1,0-1 0,0 1 0,-1-1 0,1 1 1,0 0-1,0-1 0,0 1 0,0 0 1,0 0-1,-1-1 0,1 1 0,0 0 0,-1 0 1,1 0-1,0 0 0,0 1 0,0 3 21,1-1-1,-1 1 1,0-1-1,0 1 0,-1-1 1,0 1-1,1 0 0,-1-1 1,-1 6-1,-2 9-23,2-16 68,0 1 1,1 0-1,-1 0 0,1 0 0,0 0 1,0 0-1,0 0 0,0-1 0,1 1 1,-1 0-1,1 0 0,1 4 0,-1-8-35,-1 0 0,0 1-1,1-1 1,-1 0-1,1 1 1,-1-1-1,0 0 1,1 0 0,-1 1-1,1-1 1,-1 0-1,0 0 1,1 0-1,-1 1 1,1-1 0,-1 0-1,1 0 1,-1 0-1,1 0 1,-1 0-1,1 0 1,-1 0-1,1 0 1,0 0 0,19-5 306,24-12 58,-36 13-328,47-22 100,-38 17-205,1 0-1,0 1 1,0 1 0,0 1-1,35-7 1,-49 13 6,0-1-1,0 1 1,0 0 0,0 0 0,0 0 0,0 1 0,0 0-1,0-1 1,0 2 0,0-1 0,0 0 0,0 1 0,6 3-1,-5-2-2,-1 0 0,0 1 0,0-1-1,0 1 1,0 0 0,0 1 0,-1-1 0,0 1-1,5 7 1,26 45 160,-32-54-78,-1-1 1,1 1-1,0-1 0,0 1 0,0-1 1,0 0-1,0 0 0,1 0 0,-1 0 1,1-1-1,-1 1 0,1-1 0,-1 1 1,1-1-1,0 0 0,0 0 0,0 0 1,0 0-1,0 0 0,-1-1 1,1 0-1,0 1 0,0-1 0,0 0 1,6-1-1,-2 0 7,0-1 1,1 1-1,-1-2 1,0 1-1,0-1 1,0 0-1,0 0 1,11-8-1,8-7 107,34-29 0,-49 37-128,-1-1 0,0 0 0,0 0 0,-2-1 0,11-17 0,-8 10 54,11-30 1,-19 44-84,-1-1 1,0 0 0,-1 1 0,0-1 0,0 0 0,0 0-1,0 0 1,-1 0 0,0 0 0,-1-9 0,1 14-12,-1-1 1,1 1 0,0 0-1,-1-1 1,1 1 0,-1-1 0,1 1-1,-1 0 1,0-1 0,0 1-1,1 0 1,-1-1 0,0 1-1,0 0 1,0 0 0,0 0-1,-1 0 1,1 0 0,0 0-1,0 1 1,-1-1 0,1 0 0,0 0-1,-1 1 1,1-1 0,-1 1-1,-1-1 1,1 1-4,0 0 1,0 0-1,-1 0 1,1 0-1,0 1 1,0-1-1,0 1 1,0-1-1,0 1 1,0 0-1,0 0 1,0 0-1,0 0 1,1 0-1,-1 0 1,0 0-1,1 1 1,-1-1-1,1 1 1,-2 1-1,-6 8-33,0 0-1,1 1 0,0 0 0,1 0 0,-11 27 0,14-28 106,0 0-1,1 0 1,0 0 0,0 0-1,1 0 1,1 1-1,0-1 1,1 12-1,0-20-4,0 1-1,1-1 1,-1 1-1,1-1 0,0 0 1,0 1-1,1-1 0,-1 0 1,1 0-1,-1 0 1,1 0-1,0 0 0,0 0 1,0-1-1,1 1 0,-1 0 1,0-1-1,1 0 1,0 0-1,-1 0 0,1 0 1,0 0-1,0 0 0,0-1 1,6 3-1,2-1 52,-1 0 0,1-1 0,0 0 0,-1-1 0,1 0-1,19-1 1,177-16-430,-141 10-2140,-6 2 592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45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292 790 2912,'-2'-4'315,"0"0"0,1 0 0,0 0 1,0 1-1,0-1 0,0 0 0,0-1 0,1 1 1,0-7-1,0 7 132,0 1 1,-1-1 0,1 1 0,-1 0-1,0-1 1,0 1 0,0 0-1,0 0 1,0 0 0,-1 0-1,-3-6 1,3 7-299,0-1 0,0 1 1,0-1-1,0 1 0,0 0 0,-1 0 1,1 0-1,-1 0 0,0 1 0,1-1 1,-1 1-1,0 0 0,0-1 0,0 1 1,0 0-1,0 1 0,0-1 0,0 0 1,0 1-1,-5 0 0,0 0 37,-1 1 0,1 0 0,-1 1 0,1 0 0,0 0 0,0 1 0,0 0 0,0 0-1,0 1 1,1 0 0,-1 1 0,-12 9 0,10-5 4,0-1 0,1 1 0,0 1 0,0 0-1,1 0 1,0 1 0,-11 20 0,18-29-119,0 0 0,0 0 1,0 0-1,0 0 0,0 0 0,1 1 0,-1-1 1,1 0-1,-1 0 0,1 1 0,0-1 0,0 0 0,0 1 1,0-1-1,0 0 0,0 1 0,1-1 0,-1 0 0,1 0 1,0 1-1,-1-1 0,1 0 0,1 2 0,0-2-7,0 0 0,0 0 0,0 0 0,0 0 0,0-1 0,0 1 0,1-1 0,-1 1 0,1-1 0,-1 0-1,1 0 1,-1 0 0,1 0 0,-1-1 0,1 1 0,0-1 0,-1 1 0,1-1 0,0 0 0,3 0 0,13-1 113,0-1 0,-1-1 1,0-1-1,0 0 0,20-8 1,89-39 336,-116 46-451,1-1 0,-1 0 0,-1-1-1,1-1 1,-1 1 0,0-2 0,-1 1 0,12-14-1,-16 15-41,1 0-1,-1 0 1,-1-1 0,1 0-1,-1 0 1,-1 0-1,0 0 1,0 0-1,0-1 1,-1 0-1,0 1 1,0-13-1,-1 15-27,-1 1 0,0-1-1,-1 1 1,1-1-1,-1 1 1,0-1 0,-1 1-1,1 0 1,-1 0 0,0 0-1,-1 0 1,1 0 0,-1 0-1,0 0 1,0 1 0,0-1-1,0 1 1,-1 0-1,0 0 1,-7-5 0,6 5-29,0 0 0,0 1 0,-1 0 0,0 0 0,1 0 1,-1 1-1,0 0 0,0 0 0,-1 0 0,1 1 0,0 0 0,-1 0 1,1 0-1,0 1 0,-1 0 0,1 1 0,-10 1 0,14-2 24,-5 1-72,0 1 0,0 0-1,-10 4 1,16-6 86,0 0 1,0 0 0,0 1-1,0-1 1,0 1-1,1-1 1,-1 1-1,0-1 1,0 1-1,0-1 1,1 1-1,-1 0 1,0-1-1,1 1 1,-1 0-1,0-1 1,1 1-1,-1 0 1,1 0-1,-1 0 1,1 0-1,0 0 1,-1 0 0,1-1-1,0 1 1,0 0-1,-1 0 1,1 0-1,0 0 1,0 0-1,0 0 1,0 0-1,0 0 1,0 0-1,1 0 1,-1 2-1,1-2 22,0 1-1,0-1 1,0 0-1,0 1 0,1-1 1,-1 0-1,0 0 1,0 0-1,1 0 1,-1 0-1,1 0 0,-1 0 1,1 0-1,-1 0 1,1-1-1,2 1 0,30 7 262,-16-6-176,-1-2-1,0 0 1,0-1 0,1 0-1,-1-1 1,0-1 0,23-8 0,11-6 193,50-24 0,2-2-101,-63 27-67,17-5 340,-56 21-495,1-1 1,0 1-1,-1-1 1,1 1-1,0 0 1,0 0-1,-1 0 1,1 0-1,3 0 1,-5 0 14,1 0 0,-1 0 1,1 1-1,-1-1 1,0 0-1,1 0 1,-1 0-1,1 1 1,-1-1-1,0 0 1,1 1-1,-1-1 0,0 0 1,1 0-1,-1 1 1,0-1-1,0 1 1,1-1-1,-1 0 1,0 1-1,0-1 1,0 0-1,0 1 0,0-1 1,1 1-1,-1 3-13,0-1-1,-1 0 0,1 0 1,-1 1-1,1-1 1,-1 0-1,0 0 0,-1 4 1,0-1-5,-28 76-85,19-56 275,1 0 0,2 0 0,-8 40 0,15-63-99,1 0 1,0 0-1,-1 0 1,1 0-1,0-1 1,1 1-1,-1 0 1,0 0-1,1 0 1,0 0-1,-1-1 1,1 1-1,0 0 1,1 0-1,0 2 1,-1-4-18,0 0 0,0 0-1,0 0 1,0 0 0,0 0 0,0 0 0,0-1 0,0 1 0,0 0 0,1-1-1,-1 1 1,0-1 0,0 1 0,2 0 0,0-1-16,0 0 0,0 0 1,-1 1-1,1-1 0,0-1 0,-1 1 1,1 0-1,0-1 0,2 0 0,18-6 107,-1-1-1,-1 0 0,23-13 0,59-38-158,-22 10 25,-77 47 5,29-14-60,-31 15 28,1 0-1,-1 0 1,1 0 0,-1 0 0,1 1 0,-1-1 0,1 1 0,-1 0 0,1 0 0,0 0 0,2 0-1,-4 0 10,0 1-1,0-1 1,-1 0-1,1 1 1,0-1-1,-1 0 1,1 1-1,0-1 0,-1 1 1,1-1-1,-1 1 1,1 0-1,0-1 1,-1 1-1,1-1 1,-1 1-1,0 0 0,1-1 1,-1 1-1,0 0 1,1 0-1,-1-1 1,0 1-1,0 0 1,1 0-1,-1-1 0,0 2 1,-1 24-101,0-18 73,-4 42-118,3-32 140,0 0 0,1 32 0,2-44 23,-1 4 59,1-1 0,0 0 1,1 1-1,0-1 1,5 16-1,-6-23-27,0 1-1,1-1 1,-1 0-1,0 0 1,1-1 0,-1 1-1,1 0 1,-1 0-1,1-1 1,0 1-1,0-1 1,0 1 0,0-1-1,0 0 1,0 0-1,0 0 1,0 0-1,0 0 1,1 0 0,-1 0-1,0-1 1,0 1-1,1-1 1,-1 0 0,1 0-1,-1 0 1,0 0-1,4 0 1,-1-1 4,0 0 0,-1 0-1,1 0 1,-1-1 0,0 1 0,1-1 0,-1 0 0,0 0 0,0-1-1,6-3 1,-3 1 4,38-26 104,67-62-1,-53 42-80,29-19-28,37-32 9,-79 58-2,-2-1 0,44-58 0,2-34-77,-36 51-59,-23 34-216,-31 52 296,0 0 0,0 0 0,0 0 1,0 1-1,0-1 0,0 0 0,0 0 1,0 0-1,0 0 0,0 0 0,0 0 0,0 0 1,0 0-1,0 0 0,0 0 0,0 0 0,0 0 1,0 0-1,0 0 0,0 0 0,0 0 1,0 0-1,1 0 0,-1 0 0,0 0 0,0 0 1,0 0-1,0 1 0,0-1 0,0 0 1,0 0-1,0 0 0,0 0 0,0 0 0,0 0 1,0 0-1,0 0 0,0 0 0,0 0 1,0 0-1,0 0 0,0 0 0,0 0 0,1 0 1,-2 11-212,-5 18 36,-42 108-23,30-91 219,2 0 1,-20 92-1,20 14 260,14-122-132,3 1-1,7 60 0,-6-80-869,1 0 0,6 17 1,-7-23-836,0 0 0,0-1 0,1 1 1,4 6-1,-6-10 1306,-1-1 1,0 0-1,1 1 1,-1-1-1,0 1 1,1-1-1,-1 0 1,1 1-1,-1-1 1,0 0-1,1 1 1,-1-1-1,1 0 1,-1 0-1,1 1 0,-1-1 1,1 0-1,-1 0 1,1 0-1,0 0 1,-1 0-1,1 0 1,-1 0-1,1 0 1,-1 0-1,1 0 1,-1 0-1,1 0 1,0 0-1,-1 0 1,1 0-1,-1 0 1,1-1-1,0 1 1,7-5-3183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46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 7808,'-23'-12'3520,"38"12"-3040,1 0 2688,8 4-1824,21-1 1215,8 2-1471,10-2-256,0 2-512,13-5-96,-2 0-128,15 0 288,-4 0-192,-4 0-2912,-9 4 1472,-14 4-7135,-8 7 4671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29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30 1472,'12'-15'10494,"-11"12"-10508,2-5 604,-1 4-221,-2 6 1109,0-2-1480,-1 1 0,1-1 0,0 1 0,-1-1 0,1 0 1,-1 1-1,1-1 0,0 1 0,-1-1 0,1 1 0,0-1 0,0 1 0,-1-1 0,1 1 1,0-1-1,0 1 0,0 0 0,0-1 0,0 1 0,-1 1 13,-14 37 651,-17 62-1,14-25 48,-44 114 0,60-186-694,-88 229 834,44-81-97,-33 198 0,67-297 171,10-45-406,3-11 3,7-21 79,-7 22-598,161-450 309,-133 387-358,57-140 26,-20 11 8,-16 42-180,-44 137 194,-3 3-73,2 0-1,0 0 0,0 0 0,1 1 0,10-15 1,-16 26 68,0 0 1,0-1-1,0 1 1,0 0 0,0 0-1,1-1 1,-1 1-1,0 0 1,0 0 0,0-1-1,1 1 1,-1 0-1,0 0 1,0 0 0,1 0-1,-1 0 1,0-1-1,1 1 1,-1 0 0,0 0-1,0 0 1,1 0-1,-1 0 1,0 0-1,1 0 1,-1 0 0,0 0-1,0 0 1,1 0-1,-1 0 1,0 0 0,1 0-1,-1 0 1,0 0-1,0 0 1,1 0 0,-1 1-1,0-1 1,1 0-1,-1 0 1,0 0 0,0 0-1,0 1 1,1-1-1,-1 0 1,0 0 0,0 0-1,0 1 1,1-1-1,-1 0 1,0 0-1,0 1 1,0-1 0,0 0-1,0 1 1,0-1-1,1 1 1,4 17-50,18 150 73,-10-50 229,32 255 964,-9-60-88,-22-177-308,-13-122 293,-2-8-3420,-3-16-4940,4-3 4414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29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74 117 5312,'-61'-20'3205,"48"18"4537,16 1-5323,2 0-2015,57-19 1260,78-15-1,-36 16-2767,-2 2-5940,-75 16 3695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31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8 6400,'-1'-7'3429,"7"24"-186,-3 9-2372,0 1 1,-2 0 0,-3 41 0,2-49-626,-4 67 874,-3 1 0,-24 111 0,-54 254 1621,84-445-2503,-3 15 485,5-20-213,4-14 152,2-9-638,1 0 0,2 1 0,0 0 0,1 1 1,1 0-1,0 0 0,24-25 0,-27 34-75,0 1-1,1 0 1,0 1 0,0 0 0,1 0-1,0 1 1,0 1 0,0-1 0,1 2-1,0 0 1,0 0 0,1 1 0,-1 1-1,25-4 1,-32 7 41,0 0-1,0 0 0,-1 0 1,1 1-1,0-1 1,0 1-1,0 0 0,-1 0 1,1 1-1,5 2 1,-7-3 3,-1 1-1,1-1 1,-1 1 0,1-1 0,-1 1 0,0 0 0,0 0 0,0 0 0,0 0 0,0 1 0,0-1 0,0 1 0,-1-1 0,1 1 0,-1-1 0,0 1 0,0 0 0,2 4 0,-1 10 64,0 1 0,0-1 0,-2 1 0,0 0 0,-1 0 0,-7 32 1,6-38-5,0-1 0,-1 0 0,-1 0 0,1 0 0,-2 0 0,0-1 0,0 0 0,0 0 1,-2 0-1,1-1 0,-1 1 0,0-2 0,-1 1 0,0-1 0,0 0 0,-1-1 0,0 1 1,-1-2-1,1 0 0,-1 0 0,0 0 0,-1-1 0,-14 4 0,11-4 24,0-1 0,-1-1 1,1 0-1,-23 1 0,28-3-44,0-1 1,-1-1 0,1 0-1,0 0 1,-1-1-1,1 0 1,0 0 0,-9-5-1,4-2-84,14 9 50,0 0 0,0-1-1,-1 1 1,1 0 0,0-1 0,0 1-1,-1-1 1,1 1 0,0 0-1,0-1 1,0 1 0,0-1-1,0 1 1,-1 0 0,1-1 0,0 1-1,0-1 1,0 1 0,0-1-1,0 1 1,1 0 0,-1-1-1,0 1 1,0-1 0,0 1 0,0-1-1,0 1 1,0 0 0,1-1-1,-1 1 1,0 0 0,0-1 0,1 1-1,-1 0 1,0-1 0,1 1-1,-1 0 1,0-1 0,1 1-1,-1 0 1,0 0 0,1-1 0,13-7-37,0 0 1,1 0 0,-1 1 0,2 1 0,21-6-1,-17 6 32,60-21 62,144-72 0,-85 15-2,-127 77-195,-13 17-86,-2-1 173,-13 49-261,5-23 334,-10 62 0,20-90-19,0 1 0,1-1 0,0 1-1,0-1 1,1 1 0,0 0 0,0-1 0,1 0 0,0 1 0,3 6 0,-4-12 31,0 1 1,0-1-1,0 0 1,1 0 0,-1 0-1,1 0 1,-1 0-1,1 0 1,0 0-1,-1-1 1,1 1-1,0-1 1,0 1 0,1-1-1,-1 0 1,0 1-1,0-1 1,0 0-1,1-1 1,-1 1 0,1 0-1,-1-1 1,0 1-1,1-1 1,-1 0-1,1 0 1,-1 0-1,1 0 1,-1 0 0,1 0-1,-1-1 1,1 1-1,2-2 1,3 0 20,-1 0 1,1 0 0,-1-1-1,0 0 1,0 0-1,0 0 1,0-1-1,-1 0 1,1-1 0,-1 0-1,0 0 1,0 0-1,7-9 1,-4 1 0,1 0 0,-2-1 0,1 0 0,-2-1 0,0 1 0,-1-2 1,6-23-1,-10 32-45,0 0 0,-1-1 0,0 0 0,0 1 0,-1-1 0,0 0 0,0 1 0,-1-1 1,0 1-1,0-1 0,-1 0 0,0 1 0,0 0 0,-1 0 0,0 0 0,0 0 0,-8-12 0,8 15-27,0 0 0,-1 0 0,0 0 0,1 1 0,-1 0 0,0-1 0,0 2 0,-1-1 0,1 0-1,-1 1 1,1 0 0,-1 0 0,0 0 0,0 0 0,1 1 0,-1 0 0,0 0 0,-9 0 0,9 0-7,1 1 1,0 0-1,0 1 1,-1-1-1,1 1 1,0 0-1,0 0 1,0 0-1,0 1 1,0-1-1,0 1 1,0 0-1,0 0 1,1 0-1,-1 1 1,1-1-1,-1 1 1,1 0-1,0 0 1,0 0-1,0 0 1,-2 5-1,4-7 19,0 1 0,0-1 0,0 1 0,0 0 0,0 0 0,0-1 0,1 1 0,-1 0 0,1 0 0,-1 0 0,1 0 0,0-1 0,-1 1 0,1 0 0,0 0 0,0 0 0,0 0 0,1 0-1,-1 0 1,0 0 0,1 0 0,0 2 0,1-2 15,-1-1 0,0 1 1,0 0-1,1-1 0,-1 1 0,1-1 0,0 1 0,-1-1 0,1 0 0,0 0 0,0 0 0,0 0 1,-1 0-1,1 0 0,0 0 0,0-1 0,1 1 0,-1 0 0,3-1 0,4 1 44,0 0-1,0-1 1,0 0 0,0-1-1,0 1 1,12-4 0,52-17 2,26-17 154,111-59 0,-195 88-260,-13 7 30,1 0 1,0 1 0,0-1-1,0 1 1,0-1-1,0 1 1,0 0-1,1 0 1,4-1-1,-7 2 19,-1 0 0,0 0 0,0 0 0,1 0 0,-1 0 0,0 1 0,0-1 0,1 0-1,-1 0 1,0 0 0,1 0 0,-1 0 0,0 0 0,0 0 0,0 1 0,1-1 0,-1 0-1,0 0 1,0 0 0,1 1 0,-1-1 0,0 0 0,0 0 0,0 1 0,0-1 0,0 0-1,1 0 1,-1 1 0,0-1 0,0 0 0,0 0 0,0 1 0,0-1 0,0 0 0,0 1-1,0-1 1,-1 15 20,0-7-20,-23 147-93,0 6 229,21-102 103,3-52-137,0-1 0,1 1 0,0-1 0,0 1 0,1-1 0,4 13-1,-6-19-80,0 1-1,0 0 1,1 0-1,-1-1 1,0 1-1,1 0 0,-1-1 1,0 1-1,1-1 1,-1 1-1,1 0 0,-1-1 1,1 1-1,-1-1 1,1 1-1,0-1 1,-1 0-1,1 1 0,0-1 1,-1 0-1,1 1 1,0-1-1,-1 0 0,1 0 1,0 1-1,-1-1 1,1 0-1,0 0 1,0 0-1,-1 0 0,1 0 1,0 0-1,0 0 1,-1 0-1,1 0 0,0-1 1,0 1-1,-1 0 1,1 0-1,0-1 1,-1 1-1,1 0 0,1-1 1,2-2 64,0 0 0,0-1 0,-1 1 0,1-1 0,4-6 0,12-16 87,28-51 0,8-11-144,-38 63-67,-11 14-40,1 0 1,1 0-1,18-18 1,-26 28 65,0 0 0,0 0-1,0 0 1,1 1 0,-1-1 0,1 0 0,-1 0 0,0 1 0,1-1 0,-1 1 0,1-1-1,2 0 1,-3 1 10,0 1-1,0-1 1,-1 0-1,1 0 1,0 0-1,0 0 1,-1 1-1,1-1 1,0 0-1,-1 1 1,1-1-1,0 0 0,-1 1 1,1-1-1,-1 1 1,1-1-1,0 1 1,-1-1-1,1 1 1,-1-1-1,0 1 1,1 0-1,-1-1 1,1 1-1,-1 0 1,0-1-1,0 1 0,1 0 1,-1 1-1,1 5-22,0 0 0,0 0 0,-1 0 0,1 1 0,-2-1 0,1 0 0,-1 0 0,0 0-1,-5 13 1,2 2 32,2-11 22,-4 16-80,-2 44 1,8-63 67,0 0 0,0 0 0,1 0 0,0 0 0,1 0 0,-1 0 0,2 0 0,-1-1 0,1 1 0,4 8 0,-6-14 16,0-1 0,0 1 0,0 0 0,0 0 0,0-1 0,0 1 1,0-1-1,1 1 0,-1-1 0,1 1 0,-1-1 0,1 0 0,0 0 0,-1 1 0,1-1 0,0 0 0,0-1 0,0 1 0,0 0 0,0-1 0,0 1 0,0-1 0,0 1 0,0-1 1,0 0-1,0 0 0,0 0 0,3 0 0,4-2-5,0 0-1,0-1 1,-1 0 0,1 0 0,-1 0 0,0-1 0,0-1 0,0 1 0,-1-1-1,1-1 1,-1 1 0,7-8 0,5-7 54,-2 0 0,27-38 0,-8 6 0,-2-1 0,27-58 0,63-173-120,73-223-246,-190 488-48,-7 17 172,-1 5 12,-15 41-178,-12 57 257,4 1-1,4 2 1,5 0-1,-3 186 0,27-108 311,-4-142-86,1-1-1,19 62 0,-24-97-412,1 0 0,0 0-1,-1 0 1,1-1 0,1 1-1,-1 0 1,0-1-1,7 7 1,-9-9-111,1 0 1,0-1-1,0 1 1,0 0-1,0 0 1,1-1-1,-1 1 1,0 0-1,0-1 1,0 1-1,1-1 1,-1 1-1,0-1 1,0 0-1,1 0 1,-1 1-1,0-1 1,1 0-1,-1 0 0,0 0 1,0 0-1,1-1 1,-1 1-1,0 0 1,1 0-1,-1-1 1,0 1-1,0-1 1,1 1-1,-1-1 1,1 0-1,11-8-3125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31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32 9792,'-32'-12'4448,"32"21"-577,10-6-2495,-2 2 800,10-2-1312,4-3 288,6 0-672,17-3 0,3-2-288,12-7 32,-2 9-128,0-5 0,-4 8-32,0-9-5696,-9 9 3104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32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19 551 3488,'-9'7'751,"0"2"3207,15-8-299,0-2-3108,0 0 1,0-1-1,0 1 0,0-1 1,-1-1-1,1 1 1,0-1-1,-1 0 1,7-4-1,15-11 68,-1 0-1,-1-2 1,0 0 0,-2-2-1,37-43 1,83-143 811,-98 138-1180,-31 48-1,-2 0 0,13-27 0,-23 41-342,-6 18-193,-14 55 78,-8 45 197,6-18 11,-21 60 61,-25 105 705,52-187-289,-10 122 1,23-156-257,1-11 66,-2 0 0,-5 25 0,7-48-214,-1 0 0,1 0 0,0-1 0,-1 1 0,1 0 0,0 0-1,0 0 1,0 0 0,0-1 0,1 1 0,-1 0 0,0 0 0,1 0 0,0 2 0,-21-9 44,18 5-95,-8-4-10,0 1 1,0 1-1,0 0 0,-1 0 1,-20 0-1,-3 6-31,-21 0 59,83-10-34,186 5-11,-103 3 271,-84-1-54,-15-1 2,1 0 1,-1 0 0,1-1-1,14-3 1,-27 4-302,1 0-1,0-1 1,-1 1 0,1 0-1,0-1 1,-1 1 0,1-1-1,-1 1 1,1-1 0,-1 1-1,1-1 1,-1 1 0,1-1-1,-1 1 1,1-1 0,-1 0-1,0 1 1,1-1-1,-1 0 1,0 1 0,0-1-1,0 0 1,1 1 0,-1-1-1,0 0 1,0 0 0,0-23-7001,-1 16 4156,1-7-1185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33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40 5472,'-1'-1'240,"-1"-1"0,1 1 0,-1 0 0,1 0 0,-1 0 0,1 0 0,-1 1 0,0-1 0,1 0 0,-1 1 0,0-1 0,0 1 0,1-1 0,-1 1 0,0 0 0,0 0 0,0 0 0,1 0 0,-1 0 0,0 0 0,0 1 0,0-1 0,1 0 0,-1 1 0,-3 1 0,-7 3 1082,-1 2 0,-20 13 0,22-13-734,8-5-499,1-1-1,0 1 1,0 0-1,0-1 1,0 1-1,0 0 1,0 0-1,0 0 1,1 1-1,-1-1 1,1 0-1,0 0 1,-2 5-1,2-6-40,1 1-1,0-1 0,0 0 1,0 1-1,-1-1 0,1 1 1,1-1-1,-1 1 1,0-1-1,0 0 0,0 1 1,1-1-1,-1 0 0,1 1 1,-1-1-1,1 0 0,0 1 1,-1-1-1,1 0 1,0 0-1,0 0 0,0 0 1,0 0-1,0 0 0,0 0 1,0 0-1,2 2 0,1-1 103,1 1-1,0-1 0,0 1 1,-1-1-1,1-1 0,0 1 0,0-1 1,1 0-1,-1 0 0,0 0 1,0-1-1,1 1 0,-1-1 1,5-1-1,9-1 267,0-1 0,28-7 0,-38 7-304,0 0-1,1-1 1,-1-1-1,-1 1 0,1-1 1,-1-1-1,0 0 1,11-10-1,-16 14-82,-1-1 0,0 1 1,0-1-1,-1 0 0,1 0 1,-1 0-1,1 0 0,-1 0 0,0 0 1,0 0-1,0 0 0,0 0 0,-1-1 1,1 1-1,-1-5 0,0 7-32,0-1-1,0 1 0,0-1 1,0 1-1,0-1 0,0 1 1,0-1-1,-1 1 1,1-1-1,-1 1 0,1-1 1,-1 1-1,0-1 0,1 1 1,-1 0-1,0-1 1,0 1-1,0 0 0,0 0 1,0 0-1,0 0 0,0 0 1,0 0-1,-1 0 1,1 0-1,0 0 0,-1 0 1,1 1-1,0-1 0,-1 0 1,1 1-1,-1 0 1,1-1-1,-4 1 0,-1-1-18,0 1 0,0 0-1,-1 1 1,1-1 0,0 2 0,0-1-1,-9 3 1,-42 19-50,40-15 66,10-5-269,-12 6 499,10 0-4125,10-9 3685,-1 0-1,0 1 0,0-1 0,1 0 0,-1 1 1,0-1-1,0 0 0,1 0 0,-1 1 1,0-1-1,1 0 0,-1 0 0,0 0 0,1 0 1,-1 1-1,0-1 0,1 0 0,-1 0 0,1 0 1,-1 0-1,0 0 0,1 0 0,-1 0 1,1 0-1,-1 0 0,0 0 0,1 0 0,0 0 1,2 0-1188,14 4-1721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8:2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6 8384,'-7'-2'692,"5"2"-559,1-1 1,-1 0 0,1 1 0,-1-1 0,0 1 0,1 0 0,-1 0-1,0-1 1,1 1 0,-1 0 0,0 1 0,1-1 0,-1 0 0,0 0-1,1 1 1,-1-1 0,1 1 0,-1-1 0,1 1 0,-1-1 0,1 1-1,-3 1 1,-2 3 256,1 0 0,0 0 0,0 0-1,0 1 1,0 0 0,1 0 0,-6 11-1,-21 51 2986,8-16-1617,-3-4 46,-37 54 0,44-77-1341,0-1 0,-2 0 1,-36 32-1,26-28-171,19-16-1486,-1 0 0,-22 15-1,49-35-8116,2-3 3055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33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878 0 5888,'0'0'1898,"-1"5"-1135,-2 11 306,-2 1 1,0-1-1,-1 0 0,-1 0 0,-9 15 0,-48 75 1359,56-93-2322,-10 14 154,-162 243 2285,-39 58-1,123-160-1719,-84 139 20,178-304-830,-12 17 218,2 2 1,0-1-1,-15 39 1,26-59-257,1 1 1,-1 0-1,1 0 1,0-1-1,-1 1 0,1 0 1,0 0-1,0 0 1,0-1-1,0 1 1,0 0-1,1 0 0,-1 0 1,1 1-1,0-2-61,-1 0 0,1 0-1,-1 0 1,1 0 0,-1-1-1,1 1 1,0 0 0,-1 0 0,1-1-1,0 1 1,0 0 0,-1-1 0,1 1-1,0-1 1,0 1 0,0-1-1,0 1 1,0-1 0,0 0 0,0 0-1,0 1 1,0-1 0,0 0-1,0 0 1,0 0 0,0 0 0,1 0-1,24-5-4149,4-4 1253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33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48 5056,'-8'-9'1642,"8"8"-1594,-1 1-1,0 0 0,1 0 1,-1 0-1,1-1 0,-1 1 1,1 0-1,-1 0 0,0 0 1,1 0-1,-1 0 0,1 0 1,-1 0-1,0 1 0,1-1 1,-1 0-1,1 0 0,-1 0 1,1 0-1,-1 1 0,0-1 1,0 1-1,1-1 70,-3 2 193,0-1 1,0 1-1,0 0 1,0 0-1,0 1 1,1-1-1,-1 1 1,1-1-1,0 1 1,0 0-1,-3 4 1,-2 2 501,-8 10 356,1 0 0,0 1 0,-16 34 0,26-45-938,0 1-1,0-1 1,1 1 0,0 0 0,1-1 0,0 1-1,0 1 1,1-1 0,0 0 0,1 0 0,1 12-1,0-19-112,-1 1-1,1 0 0,0 0 0,0-1 0,0 1 0,1 0 1,-1-1-1,1 1 0,0-1 0,0 0 0,0 0 1,0 0-1,1 0 0,-1 0 0,1 0 0,0 0 0,-1-1 1,1 1-1,1-1 0,-1 0 0,0 0 0,0 0 0,1-1 1,-1 1-1,1-1 0,0 1 0,-1-1 0,1-1 1,0 1-1,0 0 0,-1-1 0,1 0 0,0 1 0,0-2 1,0 1-1,7-2 0,-5 1-53,0-1-1,1-1 1,-1 1 0,0-1 0,0 0-1,0-1 1,-1 1 0,1-1 0,-1 0-1,0 0 1,0-1 0,0 0 0,-1 0-1,6-7 1,0-1 65,-1-2-1,-1 1 1,0-1-1,8-22 1,-11 25-119,-1 0 0,0 0 1,-1-1-1,-1 1 0,0-1 1,0 1-1,-1-1 0,-1-18 1,-1 26-13,1 0 0,-1 0 0,0 0 1,0 0-1,0 0 0,-1 0 1,0 0-1,0 1 0,0-1 0,0 1 1,-1-1-1,0 1 0,0 0 0,0 0 1,0 0-1,-1 0 0,1 1 1,-1-1-1,0 1 0,0 0 0,0 0 1,0 1-1,-1-1 0,-5-1 1,2 1-277,0 0 1,-1 1 0,1 0-1,-1 1 1,0 0 0,1 0-1,-1 1 1,0 0 0,1 1-1,-16 2 1,16-1-630,0-1 0,0 1 0,0 1 0,0 0 0,1 0 0,-1 0 0,1 1 0,0 0 0,0 0 1,0 1-1,-10 9 0,-12 22-3316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35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219 624 4896,'-1'0'110,"1"0"-1,-1 0 1,1-1 0,0 1 0,-1 0 0,1 0-1,0 0 1,-1 0 0,1 0 0,0-1-1,-1 1 1,1 0 0,0 0 0,0-1 0,-1 1-1,1 0 1,0 0 0,0-1 0,-1 1-1,1 0 1,0-1 0,0 1 0,0 0 0,-1-2-1,1 2-42,0 0 0,0 0 0,0-1-1,0 1 1,0 0 0,-1-1 0,1 1-1,0 0 1,0 0 0,0-1 0,-1 1-1,1 0 1,0 0 0,0 0 0,-1-1-1,1 1 1,0 0 0,0 0 0,-1 0-1,1 0 1,0-1 0,-1 1 0,1 0-1,-8 1 449,1 1-1,-1 0 0,1 0 0,0 0 0,0 1 0,0 0 1,-10 6-1,2-1-25,5-3-151,0 1-1,0 0 1,1 1 0,0 0 0,0 0 0,-16 18-1,21-20-248,0 0 0,0 0 0,0 0-1,1 1 1,0-1 0,0 1 0,0 0 0,1 0-1,-1 0 1,1 0 0,1 1 0,-1-1-1,1 0 1,0 9 0,1-11-15,0-1 0,0 0 1,1 0-1,-1 0 0,1 0 1,-1 0-1,1 0 0,0 0 1,0 0-1,1 0 0,-1 0 1,1-1-1,-1 1 1,1 0-1,0-1 0,3 4 0,-2-3 0,1 0 0,-1-1 0,0 0-1,1 1 1,-1-2 0,1 1-1,0 0 1,0-1 0,-1 1 0,1-1-1,7 1 1,-4-1 21,1 0 1,-1 0-1,1-1 0,0-1 0,-1 1 1,1-1-1,-1 0 0,1-1 1,-1 1-1,1-2 0,-1 1 1,0-1-1,8-4 0,-10 4 3,-1 0 0,1-1 0,-1 0-1,1 0 1,-1 0 0,0 0 0,-1-1 0,1 1-1,-1-1 1,0 0 0,3-7 0,-5 9-80,0 1 1,0-1-1,0 0 0,-1 0 1,0 0-1,1-1 1,-1 1-1,0 0 0,-1 0 1,1 0-1,0 0 1,-1 0-1,0 0 1,0 0-1,1 1 0,-2-1 1,1 0-1,0 0 1,-1 0-1,1 1 1,-1-1-1,0 1 0,-3-4 1,-1-2-22,-1 1 0,0 0 0,0 1 0,0-1 0,-1 1 0,-12-6 0,12 7-173,1 1 0,-1 0 0,-1 0 0,1 1 0,0 0 0,-15-3 0,51 11 85,0-5 398,0-2 0,0-1-1,34-8 1,-51 8-226,0 0 1,0-1-1,0 0 0,0-1 1,-1 0-1,0-1 0,0 0 1,-1 0-1,0-1 0,0 0 1,14-15-1,18-34 426,-17 23-269,-2 0 1,-2-2 0,26-59-1,57-162 605,-97 237-785,-5 16-116,-1 0 0,1 0 1,0 0-1,0 0 1,0 0-1,1 1 0,-1-1 1,1 0-1,-1 1 1,4-4-1,-4 6 27,-1 1 1,1 0-1,-1 0 1,1 0-1,-1 0 0,0 0 1,1 0-1,-1 1 1,0-1-1,0 0 1,0 0-1,0 0 0,0 0 1,0 1-1,-2 42-64,-9 45 0,4-35 93,-4 46 2,-21 159 0,-46 191 59,54-345 74,-5-1 1,-61 148-1,62-190 92,-3-2 1,-2-2-1,-54 72 0,77-115-58,-2-1 0,0 0 1,0 0-1,-1-1 0,-27 20 0,35-29-97,0-1 0,0 0 1,-1 0-1,1 0 0,-7 2 0,10-5-40,0 1-1,-1-1 0,1 0 0,0 1 0,-1-1 0,1 0 0,-1 0 1,1 0-1,0-1 0,-1 1 0,1-1 0,0 1 0,0-1 0,-4-1 0,4 1-14,0 0-1,0 0 0,1 0 0,-1 0 0,0 0 0,1 0 0,-1-1 0,1 1 0,0 0 0,-1-1 0,1 0 0,0 1 0,0-1 0,0 0 0,0 1 0,0-1 0,0 0 0,-1-3 0,1-1 3,0 0 0,0-1 0,0 1 0,0-8 0,1 4 10,-1-13-36,1 1 0,1 0 0,1-1 0,1 1 0,1 0 0,8-23 0,-3 17 9,1 0 0,2 1 0,1 0 1,18-27-1,-2 10-8,3 2 0,1 1 0,2 1 1,78-67-1,-65 69-6,2 2-1,56-32 1,-74 50 109,0 0-1,36-13 1,-55 26-462,0 1 0,1 0 0,-1 0 0,1 1 0,0 1 0,-1 1 0,1 0 1,23 1-1,0 7-1511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38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1298 2656,'-1'0'56,"0"-1"0,1 1 1,-1 0-1,1 0 0,-1 0 1,1 0-1,-1 0 0,1 0 0,-1 0 1,0 0-1,1 0 0,-1 1 1,1-1-1,-1 0 0,1 0 0,-1 0 1,1 1-1,-1-1 0,1 0 1,-1 0-1,1 1 0,-1 0 0,1-1 66,0 1 0,0-1 0,1 1 0,-1-1 0,0 1 0,1-1 0,-1 0 0,0 1 0,1-1 0,-1 1-1,1-1 1,-1 0 0,1 0 0,-1 1 0,0-1 0,1 0 0,0 1 0,28 11 2933,-21-10-2559,1-1 1,-1 1 0,0-2 0,0 1-1,0-1 1,1 0 0,-1-1-1,0 0 1,0 0 0,0-1 0,0 0-1,0-1 1,0 1 0,13-8-1,-6 3-165,0-2 0,-1 0-1,0-1 1,0 0 0,-1-1-1,13-15 1,-22 21-271,0 1 0,-1-1 0,1 1 0,-1-1 0,-1 0 0,1 0 0,-1-1 0,1 1 0,-2 0 0,1-1 1,-1 0-1,2-6 0,-3 9-62,1 0 0,-1-1 0,0 1 0,0 0 0,0 0 0,-1-1 0,1 1 0,-1 0 0,1 0 0,-1 0 0,0 0 0,-1-1 0,1 1 0,0 1 0,-1-1 0,0 0 0,1 0 0,-1 0 1,0 1-1,0-1 0,-1 1 0,-3-3 0,4 3-36,0 1 0,0 0 0,0 0 0,-1 0 0,1 0 1,0 1-1,-1-1 0,1 0 0,-1 1 0,1 0 0,0 0 0,-1 0 1,1 0-1,-1 0 0,1 0 0,-1 0 0,1 1 0,0-1 0,-1 1 1,1 0-1,-3 1 0,-4 2-54,1-1 1,0 2-1,1-1 1,-12 9-1,10-6 200,0 0-1,1 0 1,0 1 0,0 1-1,1-1 1,0 1 0,0 1-1,1-1 1,0 1 0,1 0-1,0 0 1,0 1 0,1 0-1,1-1 1,-4 18 0,5-9 98,0 1 0,1 0 0,1 0 1,1 0-1,5 31 0,-5-43-93,1-1 0,0 1 0,0-1-1,0 0 1,1 0 0,0 0 0,1 0 0,0 0 0,0-1 0,0 1 0,1-1 0,-1 0-1,1 0 1,1-1 0,-1 0 0,1 0 0,11 7 0,-15-10-64,1 0 0,0 0-1,0-1 1,0 0 0,0 1 0,0-1-1,0-1 1,0 1 0,1 0 0,-1-1 0,0 1-1,0-1 1,1 0 0,-1 0 0,0 0 0,0-1-1,1 1 1,-1-1 0,0 1 0,0-1 0,0 0-1,0-1 1,0 1 0,0 0 0,0-1-1,3-2 1,7-6 143,0 0-1,13-16 0,0 2-66,38-36-93,2 4 0,83-55 0,-116 90-69,-2 1 96,1 0-1,66-28 1,-97 48-71,0-1 0,0 1 1,1-1-1,-1 1 0,0 0 1,0 0-1,0-1 0,0 1 1,1 0-1,-1 0 0,0 0 1,0 0-1,0 0 0,3 1 1,-4 0 7,1-1 0,-1 0 0,1 0 0,-1 1 0,1-1 0,-1 1 0,1-1 0,-1 0 0,0 1 0,1-1 0,-1 1 1,0-1-1,1 1 0,-1-1 0,0 1 0,0 0 0,1-1 0,-1 1 0,0-1 0,0 1 0,0 0 0,1 4 8,-2 0 0,1 0 0,0 0-1,-1-1 1,-2 10 0,1-5 32,-27 104 593,28-105 127,9-13-129,-5 2-623,166-116 353,-148 105-375,15-8-188,-34 21 161,0 0 0,0 0 0,1 0 0,-1 0 0,1 1 0,-1-1 0,0 1 1,1 0-1,-1-1 0,1 1 0,-1 0 0,1 0 0,2 1 0,-4-1 36,-1 1 0,1-1-1,-1 1 1,1-1 0,-1 1 0,0 0 0,1-1 0,-1 1 0,0-1 0,1 1-1,-1 0 1,0-1 0,0 1 0,0-1 0,0 1 0,1 0 0,-1-1-1,0 1 1,0 0 0,-1 1 0,2-1-7,-1 11 19,0-1 1,-1 0-1,0 0 0,0 1 1,-7 20-1,-1 11 73,6-22-5,-4 18 21,7-36-50,0-1 0,0 1 0,0-1 0,0 1 0,1-1 0,-1 0 0,0 1 1,1-1-1,0 0 0,0 1 0,0-1 0,0 0 0,1 3 0,-1-5-17,-1 0 0,0 0 0,1 0 0,-1 0 0,0 0-1,1 0 1,-1 0 0,0 0 0,1 0 0,-1 0 0,0 0 0,1-1 0,-1 1 0,0 0 0,0 0 0,1 0 0,-1 0 0,0-1 0,1 1 0,-1 0 0,0 0 0,0 0 0,1-1-1,-1 1 1,0 0 0,0-1 0,13-11 282,-11 9-263,22-22 44,0 0 0,2 2 0,44-31 0,114-48-776,-184 102 672,1 0 1,-1 0-1,0 1 1,1-1-1,-1 0 1,0 0-1,0 0 0,1 0 1,-1 0-1,0 0 1,1 1-1,-1-1 1,0 0-1,0 0 1,0 0-1,1 1 1,-1-1-1,0 0 0,0 0 1,0 1-1,1-1 1,-1 0-1,0 0 1,0 1-1,0-1 1,0 0-1,0 1 1,0-1-1,0 0 0,1 0 1,-1 1-1,0-1 1,0 0-1,0 1 1,0-1-1,0 0 1,-1 1-1,4 17-41,-3-13-5,2 9 49,3 16-20,15 55-1,-19-83 64,0 0-1,0 0 0,0-1 1,0 1-1,0 0 0,0 0 1,0-1-1,1 1 0,-1 0 1,1-1-1,-1 1 0,1-1 1,0 0-1,-1 0 0,1 1 1,0-1-1,0 0 0,0-1 1,0 1-1,0 0 0,0 0 1,0-1-1,0 1 0,0-1 1,0 0-1,0 0 0,0 0 1,0 0-1,1 0 0,-1 0 1,0 0-1,0-1 0,0 1 1,0-1-1,0 1 0,0-1 1,0 0-1,0 0 0,3-1 1,17-12 75,1-1 0,-2 0 0,0-2 0,25-25 0,11-9-166,-48 43-87,-4 3-305,-4 14 136,-1 15 200,-1-5 141,1-1 0,1 1 0,1 0 0,0-1 0,8 28 0,-10-45-5,0-1 0,0 1-1,0 0 1,1-1 0,-1 1 0,0-1-1,0 1 1,1 0 0,-1-1 0,1 1-1,-1-1 1,0 1 0,1-1 0,-1 1-1,1-1 1,0 1 0,-1-1 0,1 0-1,-1 1 1,1-1 0,-1 0 0,1 1-1,0-1 1,-1 0 0,1 0 0,0 1-1,-1-1 1,1 0 0,0 0 0,-1 0-1,1 0 1,0 0 0,-1 0-1,1 0 1,0 0 0,-1 0 0,1 0-1,0-1 1,-1 1 0,1 0 0,0 0-1,-1-1 1,1 1 0,0 0 0,0-1-1,5-3 37,-1 1 0,0-1 0,1-1 0,4-4 0,-4 3-35,115-86 146,-80 62-60,-18 13-81,-1-2 0,-1 0-1,0-2 1,-2 0 0,0-1-1,-2-1 1,15-25 0,2-12-41,26-68 0,-41 86 26,109-278-36,-95 231-364,-56 152-319,-75 283 424,54-176 330,28-104 8,2 0 1,-5 87-1,19-124 183,0-29-218,0 1 0,1 0 1,-1 0-1,0 0 1,0-1-1,0 1 0,1 0 1,-1 0-1,0-1 1,1 1-1,-1 0 0,0 0 1,1-1-1,-1 1 1,1-1-1,-1 1 0,1 0 1,0-1-1,-1 1 1,1-1-1,0 1 0,-1-1 1,1 0-1,0 1 1,-1-1-1,1 0 0,0 1 1,0-1-1,-1 0 1,1 0-1,0 0 0,1 1 1,0-2-3,0 1 1,0 0 0,0 0 0,-1-1-1,1 0 1,0 1 0,0-1-1,0 0 1,-1 0 0,1 1 0,0-2-1,-1 1 1,1 0 0,-1 0-1,3-2 1,18-24 111,-16 18-86,29-43-38,-2 0-1,34-77 1,-49 92 76,122-209 72,-100 180-155,125-255-98,-67 76-4,-75 186-276,-22 49-9,-3 11 190,-3 7 44,-35 80-135,35-77 272,-8 20-38,-96 232-190,-33 193-14,107-301 246,30-124 47,1 1 0,1 61-1,4-86 3,-1 0 1,1 0-1,0-1 1,1 1-1,-1 0 0,2-1 1,-1 1-1,0-1 0,1 0 1,7 12-1,-7-14 5,0 0-1,0-1 1,1 1-1,-1-1 1,1 0 0,0 1-1,0-2 1,0 1 0,0 0-1,0-1 1,1 0 0,-1 0-1,1 0 1,-1 0 0,1-1-1,5 1 1,1 0 20,-1-1 1,1-1-1,0 0 0,0 0 1,0-1-1,0-1 0,0 0 1,16-4-1,1-4 79,53-23 0,-69 27-96,1-1-1,-1 0 1,0-1-1,0-1 0,-1 1 1,0-2-1,10-11 0,-15 14-33,-1 1-1,0-1 1,0 0-1,0-1 0,-1 1 1,0-1-1,-1 0 0,0 0 1,0 0-1,0 0 0,-1-1 1,2-15-1,-4 22-20,0 1 0,0-1 1,0 1-1,0-1 0,0 1 0,0-1 0,0 1 0,0-1 0,-1 1 1,1-1-1,0 1 0,-1-1 0,1 1 0,-2-2 0,2 3 1,-1-1-1,1 1 1,0 0 0,-1 0-1,1-1 1,0 1-1,0 0 1,-1 0-1,1 0 1,0 0-1,-1-1 1,1 1-1,-1 0 1,1 0-1,0 0 1,-1 0-1,1 0 1,0 0-1,-1 0 1,1 0 0,-1 0-1,1 0 1,-1 0-1,-13 8-348,-3 6 279,1 1 1,0 0-1,1 1 1,0 1-1,2 0 1,-13 20-1,24-32 98,0-1 0,0 0 0,0 0-1,0 1 1,1-1 0,0 1 0,0-1 0,0 1 0,0-1 0,1 1-1,0 0 1,0-1 0,0 1 0,0 0 0,1-1 0,1 7-1,-1-8 0,0-1 0,0 1-1,1 0 1,-1 0 0,1-1-1,-1 1 1,1-1 0,0 1-1,0-1 1,0 0 0,0 1-1,0-1 1,1 0 0,-1-1-1,1 1 1,-1 0 0,1-1-1,-1 1 1,1-1 0,0 0-1,0 0 1,0 0 0,0 0-1,0 0 1,5 0 0,0 0 34,0-1 0,0 0-1,0 0 1,0-1 0,0 0 0,0-1 0,9-2 0,56-22 189,-43 13-179,207-65-122,-136 46 174,-79 24-85,0 0-1,-1-1 1,-1-1 0,1-1 0,20-16-1,-35 22-126,-9 4-15,-10 3-13,-21 13-61,-42 24 1,56-29 178,6-2-8,1 0 0,-1 1-1,1 0 1,-20 20 0,28-24 10,1 0 1,0 0 0,-1 0 0,2 0 0,-1 1 0,1-1 0,-1 1 0,2 0-1,-1 0 1,1 0 0,0 1 0,0-1 0,0 1 0,0 6 0,2-10 22,0 0 0,0 0 0,0 0 0,0-1 0,0 1-1,1 0 1,0 0 0,-1-1 0,1 1 0,0 0 0,0-1 0,1 1 0,-1-1 0,0 1 0,1-1 0,0 0 0,-1 1 0,1-1 0,0 0 0,0 0 0,3 2 0,-3-2 5,1 0-1,0-1 1,0 1 0,0-1 0,0 1 0,1-1-1,-1 0 1,0 0 0,1 0 0,-1-1 0,0 1-1,1-1 1,-1 0 0,1 0 0,-1 0-1,1 0 1,5-2 0,1 0 21,1-2 0,-1 1 0,0-1 0,0-1 0,11-6 0,-1-2 61,25-20 1,-29 20-67,-1-1 0,-1-1 0,0 0 1,18-27-1,-18 21 3,0-1 1,-2-1-1,-1 0 0,12-32 1,-16 37-18,8-19 13,95-266-36,-74 178-177,26-163 1,-59 235-169,-3 52 329,0-1 0,0 0 0,0 0 0,0 0 0,-1 0 0,1 1 0,0-1 0,-1 0 0,0 0 0,0-2 0,0 4 10,1-1 1,0 1 0,0 0 0,0 0-1,-1-1 1,1 1 0,0 0 0,0 0-1,-1 0 1,1 0 0,0-1 0,0 1 0,-1 0-1,1 0 1,0 0 0,-1 0 0,1 0-1,0 0 1,-1 0 0,1 0 0,0 0-1,-1 0 1,1 0 0,0 0 0,0 0 0,-1 0-1,1 0 1,0 0 0,-1 0 0,1 0-1,0 0 1,-1 0 0,1 1 0,0-1 0,0 0-1,-1 0 1,-2 3-37,-1 0 1,1 0-1,0 1 1,1-1-1,-1 1 0,0-1 1,1 1-1,-4 8 0,-14 29-50,3 2 0,-15 50 0,-19 99-102,47-175 194,-30 139 288,-16 197-1,47-316-616,2 0 1,3 39-1,-1-33-7962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38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49 7456,'-13'1'1813,"13"-1"-1787,0 0-1,0 0 1,0 0 0,0 0-1,1 0 1,-1 0 0,0 0-1,0 0 1,0 0 0,0 0-1,0 0 1,0 0 0,0 0 0,0 0-1,0 0 1,0 0 0,0 0-1,0 0 1,0 0 0,0 0-1,0 0 1,0 0 0,0 0 0,0 0-1,0 0 1,0 0 0,0 0-1,0 0 1,0 1 0,0-1-1,0 0 1,0 0 0,0 0 0,0 0-1,0 0 1,0 0 0,0 0-1,0 0 1,0 0 0,0 0-1,0 0 1,0 0 0,0 0-1,0 0 1,0 0 0,0 0 0,0 0-1,23 5 1220,-19-4-1147,96 14 4883,118-7-900,8-12-2833,-216 4-1190,456-34 1506,-208 12-1363,-145 10-970,-63 6-3913,-22 5 1611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38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20 6464,'-50'-20'2944,"37"23"-2560,8-3 64,10 0-320,8 0-256,5 0 64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48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288 810 3648,'0'-6'676,"0"5"-424,1 1 0,-1-1 1,0 0-1,0 1 0,0-1 1,0 0-1,0 1 1,0-1-1,0 0 0,0 0 1,0 1-1,0-1 1,0 0-1,0 1 0,0-1 1,0 0-1,-1 1 1,1-1-1,0 0 0,-1 1 1,1-1-1,0 0 0,-1 1 1,1-1-1,-1 1 1,1-1-1,-1 1 0,1-1 1,-1 1-1,1-1 1,-1 1-1,1-1 0,-1 1 1,0 0-1,1-1 0,-1 1 1,-1 0-1,-2-1-10,0 1 1,-1 0-1,1 1 0,-1-1 0,1 1 1,-1 0-1,1 0 0,0 0 0,0 1 1,-1-1-1,1 1 0,0 0 0,-7 5 0,-7 5-71,-26 22 0,27-21 96,-6 5-50,-29 29 0,45-39-136,0-1 0,1 1 0,0 0 0,1 1 0,0-1 1,0 1-1,-6 16 0,10-23-46,0-1 1,1 1 0,-1 0-1,1 0 1,0 0 0,-1 0-1,1 0 1,0 0 0,0 0-1,0 0 1,0 0-1,1 0 1,-1 0 0,1 3-1,0-4 0,0 0 0,-1 1 0,1-1 0,0 0 0,0 0 0,0 1-1,0-1 1,0 0 0,0 0 0,1 0 0,-1 0 0,0-1 0,1 1 0,-1 0-1,0 0 1,1-1 0,-1 1 0,1-1 0,2 1 0,-1 0 9,1-1 0,-1 0 0,1 0 0,-1 0 0,1 0 0,0 0 0,-1-1 0,1 0 0,-1 0 0,0 0 1,1 0-1,-1 0 0,0 0 0,5-3 0,6-5 97,23-15 0,-32 21-114,20-17 147,-2 0-1,0-2 0,39-46 1,-59 64-162,1-1 0,-1 0 0,0 0 0,-1 0 0,1 0 0,-1-1 0,0 1 0,0-1 0,0 1 0,-1-1 0,0 1 0,0-1 0,-1 0 0,0 0 0,0-11 0,0 17-15,0-1 1,0 1-1,0-1 1,-1 1-1,1-1 1,0 1-1,0-1 1,0 1-1,0 0 1,-1-1-1,1 1 1,0-1 0,0 1-1,-1-1 1,1 1-1,0 0 1,-1-1-1,1 1 1,-1 0-1,1-1 1,0 1-1,-1 0 1,1-1-1,-1 1 1,1 0-1,-1 0 1,1 0-1,-1 0 1,1-1-1,-1 1 1,1 0 0,-1 0-1,1 0 1,-1 0-1,1 0 1,-1 0-1,1 0 1,-1 0-1,1 0 1,-1 0-1,1 1 1,-1-1-1,1 0 1,-1 0-1,1 0 1,-1 1-1,0-1 1,0 1-40,-1 0 1,0 0-1,1 0 1,-1 1-1,1-1 1,-1 0-1,1 1 0,0-1 1,0 1-1,-2 1 1,2-1 22,0 0 0,0 0 0,0 0 0,0 0 0,0 0 0,1 1 0,-1-1 0,1 0 0,0 0 0,-1 0 0,1 1 0,0-1 0,0 0 0,0 0 0,1 1 0,-1-1 0,0 0 0,1 0 0,0 0 0,-1 1 0,1-1 0,0 0 0,0 0 0,0 0 0,0 0 0,1-1 0,-1 1 0,0 0 0,1 0 0,-1-1 0,1 1 0,0-1 0,0 1 0,2 1 0,1 0 62,1 0-1,0 0 1,0 0-1,1 0 1,-1-1-1,1 0 1,-1 0-1,1-1 0,-1 0 1,8 0-1,3 0 93,1-1 0,-1-1-1,0-1 1,1 0 0,-1-2-1,-1 0 1,1 0 0,0-2 0,-1 0-1,22-12 1,-24 10-96,0 0-1,-1 0 1,0-2 0,0 0 0,-1 0-1,-1-1 1,0 0 0,0-1 0,-1 0-1,-1-1 1,12-20 0,5-18 154,30-87 0,3-55 125,-47 150-302,-2 9 87,-1-1 0,7-51 0,-15 72-277,-1 14 23,-1 2-14,-4 26-198,-13 70 230,-37 197 127,-25 25 204,37-189 255,-5-2 0,-73 138 1,108-241 527,41-88-1018,46-74-1,51-87 289,-32 33-435,-50 100 96,27-47 64,153-224 0,-156 258 58,-25 36-79,-39 62-34,0 0 1,1 1-1,6-8 0,-10 12 73,0 0-1,0 0 0,1 0 1,-1-1-1,0 1 0,0 0 1,0 0-1,1 0 0,-1 0 1,0 0-1,0 0 0,0-1 1,1 1-1,-1 0 0,0 0 1,0 0-1,1 0 0,-1 0 1,0 0-1,0 0 0,1 0 1,-1 0-1,0 0 0,0 0 1,1 0-1,-1 0 0,0 0 1,0 0-1,1 0 0,-1 0 1,0 1-1,1-1 0,-1 1-3,1 0 0,-1 0 0,1 0 0,-1 0-1,0 0 1,1-1 0,-1 1 0,0 0 0,0 0 0,0 0-1,0 1 1,0-1 0,0 1 0,-1 14 3,-2 0-1,1-1 1,-2 1 0,0-1-1,-9 21 1,5-12-8,-131 503 53,136-512 21,0 0 0,1 0 1,0 0-1,1 0 1,1 0-1,3 27 1,-3-40-20,0 0-1,0 0 1,1-1 0,-1 1 0,1 0 0,-1-1 0,1 1 0,0 0 0,0-1 0,0 1 0,0-1 0,0 1 0,0-1 0,0 0 0,0 1 0,1-1 0,-1 0 0,0 0 0,1 0 0,-1 0-1,1 0 1,-1 0 0,1 0 0,0 0 0,-1-1 0,1 1 0,0-1 0,3 2 0,3-2 66,-1 0-1,1 0 1,-1 0-1,1-1 1,12-3-1,7-1-14,-17 4-94,1-2 0,12-3-1,-7 1-119,-7 3 94,-7 2 31,0-1 0,0 1 1,1-1-1,-1 0 0,0 0 0,0 1 0,0-1 0,0-1 0,0 1 0,2-2 1,-4 4-7,3-5 0,-3 4 7,0 0-1,1 0 1,-1-1-1,0 1 1,0 0 0,1 0-1,-1 0 1,0 0-1,0-1 1,1 1-1,-1 0 1,0 0 0,0 0-1,1 0 1,-1 0-1,0 0 1,1 0 0,-1 0-1,0 0 1,0 0-1,1 0 1,-1 0-1,0 0 1,1 0 0,-1 0-1,0 0 1,1 0-1,-1 0 1,0 0 0,0 0-1,1 0 1,-1 0-1,0 1 1,0-1-1,1 0 1,-1 0 0,0 1-1,29-18 62,-21 9 9,0-1 0,-1 0-1,0 0 1,0-1 0,-1 1-1,-1-1 1,1-1 0,-2 1-1,1-1 1,3-16 0,1-8 53,-2 0 0,3-39 1,-9 4-92,-1 46-145,0 24 99,0-1-1,1 0 1,-1 0-1,0 1 1,0-1-1,0 0 1,-1 0 0,1 1-1,0-1 1,0 0-1,0 1 1,0-1-1,-1 0 1,1 1-1,0-1 1,-1 0-1,1 1 1,-1-2 0,1 2 1,-1 0 0,1 0 1,0 0-1,-1 0 1,1 0-1,0 0 1,-1 0-1,1 1 1,0-1-1,-1 0 0,1 0 1,0 0-1,-1 0 1,1 0-1,0 1 1,-1-1-1,1 0 1,0 0-1,0 0 0,-1 1 1,1-1-1,0 0 1,0 0-1,0 1 1,-1-1-1,1 1 1,-3 2-54,1 1 0,-1 0 0,1 0 1,-3 7-1,-6 22-93,2 0 0,0 1 1,3 0-1,-3 36 0,8-60 191,1-1 0,1 1-1,0 0 1,0 0 0,1-1-1,0 1 1,5 11 0,-7-19-15,1-1 1,-1 1 0,1 0 0,0 0 0,0-1 0,0 1-1,0-1 1,0 1 0,0 0 0,0-1 0,0 0 0,1 1 0,-1-1-1,0 0 1,1 0 0,-1 0 0,1 0 0,0 0 0,-1 0 0,1 0-1,0 0 1,-1-1 0,1 1 0,0-1 0,0 1 0,0-1 0,-1 0-1,1 1 1,0-1 0,0 0 0,0 0 0,0 0 0,2-1 0,6-1 37,-1 0 1,0-1 0,1 0-1,-1 0 1,12-7 0,55-28-42,72-31-240,-131 63 185,-1 0-1,1 2 1,0 0 0,1 1 0,-1 1-1,0 0 1,24 1 0,-31 2 14,0 1-1,1-1 1,-1 2 0,0-1 0,0 1-1,-1 1 1,1 0 0,-1 0 0,1 1-1,-1 0 1,8 7 0,5 5 75,-1 0-1,35 40 1,-47-47 152,1-1 0,-1 0-1,1-1 1,20 13 0,-26-19-211,0 1 1,0-1 0,0 0 0,0-1 0,0 1-1,1-1 1,-1 0 0,0 0 0,1 0-1,-1 0 1,1-1 0,-1 0 0,1 0-1,-1 0 1,1 0 0,7-3 0,-10 3-415,-1-1 0,0 1 0,0-1 0,0 1 1,0-1-1,0 0 0,0 0 0,0 1 0,0-1 0,-1 0 1,1 0-1,0 0 0,0 0 0,-1 0 0,1 0 1,-1 0-1,1 0 0,-1 0 0,1-1 0,-1 1 0,1 0 1,-1 0-1,0 0 0,0-1 0,0 1 0,0-2 0,1 0-561,3-12-2574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49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 7296,'-13'-3'3328,"29"6"-2912,3-3 2816,4 5-1856,22-1 991,8-1-1375,15-3 128,-2 0-640,16-3-96,-1-1-224,4-4 256,-4 8-224,-9 0-1248,-9 3 576,-13 9-10431,-10 5 5951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50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23 5632,'-1'0'86,"1"0"0,-1 0 0,0 0-1,1 0 1,-1 0 0,1 0 0,-1 0 0,1 0 0,-1-1 0,1 1 0,-1 0 0,0-1 0,1 1 0,-1 0 0,1-1-1,0 1 1,-1 0 0,1-1 0,-1 1 0,1-1 0,0 1 0,-1-1 0,1 1 0,0-1 0,-1 1 0,1-1-1,0 1 1,0-1 0,-1 1 0,1-1 0,0 1 0,0-1 0,0 0 0,0 1 0,0-1 0,0 0 0,0 0-81,-1 1 188,1-1 1,-1 0 0,0 1-1,0-1 1,0 0-1,0 1 1,0-1-1,0 1 1,1-1 0,-1 1-1,0-1 1,0 1-1,0 0 1,-1 0 0,1-1-1,0 1 1,0 0-1,0 0 1,-2 0 0,-2 1 149,-1-1 0,1 1 0,-1 1 1,1-1-1,-1 1 0,1 0 0,0 0 1,0 0-1,-9 6 0,-42 32 377,41-29-595,1-2-4,2 1 1,-1 0-1,1 1 1,1 0-1,0 1 1,0 1-1,1-1 1,-8 16-1,16-26-49,1 1 0,-1 0 0,1 0-1,0 0 1,0 0 0,1 0 0,-1 0 0,1 0-1,-1 0 1,1 0 0,0 1 0,0-1 0,0 0-1,1 0 1,-1 0 0,2 6 0,-1-7-18,0 0 1,0 0-1,0 0 0,0 0 1,0-1-1,0 1 1,1 0-1,-1-1 0,0 1 1,1-1-1,0 1 0,-1-1 1,1 0-1,0 0 1,-1 0-1,1 1 0,0-2 1,0 1-1,0 0 0,0 0 1,0-1-1,0 1 1,0-1-1,0 1 0,4-1 1,2 0 58,-1 0 1,1-1 0,-1 0 0,0 0-1,0 0 1,1-1 0,-1 0 0,0-1-1,-1 1 1,1-2 0,0 1 0,-1-1-1,1 1 1,10-11 0,0 0 14,-1-1 0,-1-1 0,24-31 0,-38 45-136,0 1 1,0 0-1,0-1 0,0 1 0,0 0 0,0 0 0,1-1 0,-1 1 1,0 0-1,1 0 0,-1 0 0,1 1 0,-1-1 0,1 0 1,0 1-1,1-1 0,-2 1-3,0 0 0,1 0-1,-1 0 1,0 1 0,1-1 0,-1 0 0,0 1 0,0-1 0,0 1-1,0 0 1,1-1 0,-1 1 0,0 0 0,0 0 0,0-1 0,0 1-1,-1 0 1,1 0 0,0 0 0,0 0 0,0 2 0,23 32 39,-20-28 132,1 1 1,0-1-1,0 0 1,1 0 0,0 0-1,11 9 1,-7-9-171,1 0 1,-1-1 0,1 0-1,0-1 1,1 0 0,-1-1-1,16 4 1,10 3-786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54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463 707 4640,'-6'-4'826,"1"-1"-1,-1 1 1,1 1 0,-1-1-1,0 1 1,0 0 0,-1 1-1,1-1 1,-11-2 0,8 4-347,0 0 0,1 0 0,-1 0 1,0 1-1,0 0 0,-13 3 1,-4 2-81,1 2 1,0 1-1,-45 21 1,50-21-221,1 2 0,-33 22 0,44-26-90,0 0 0,0 1-1,0 0 1,1 1 0,0-1 0,0 1 0,-10 17 0,16-22-44,-1-1-1,1 1 1,0 0 0,0-1-1,0 1 1,0 0-1,0 0 1,1 0 0,-1 0-1,1 0 1,0 0 0,0 0-1,0-1 1,0 1 0,0 0-1,0 0 1,1 0-1,0 0 1,-1 0 0,1 0-1,0 0 1,1-1 0,-1 1-1,0-1 1,1 1-1,-1 0 1,1-1 0,0 0-1,0 0 1,0 1 0,0-1-1,0 0 1,1 0-1,-1-1 1,0 1 0,1 0-1,4 1 1,2 1 34,-1-1 0,0 0 0,1 0-1,0-1 1,0 0 0,0-1 0,-1 0 0,1 0 0,0-1 0,0 0-1,10-2 1,14-2 161,51-13 0,-70 13-189,45-10 124,-1-3 0,-1-3-1,78-38 1,-117 49-165,-1-1 0,-1-1-1,0-1 1,0 0 0,15-16 0,-43 41-161,0 0 1,1 1 0,1 0-1,0 0 1,-9 19 0,15-25 166,1 0 1,-1-1-1,2 1 0,-1 1 1,1-1-1,0 0 1,0 1-1,1-1 0,0 1 1,1-1-1,0 1 0,0-1 1,1 1-1,2 13 1,-2-20 15,-1 0 1,1 0-1,0 1 0,-1-1 1,1 0-1,0 0 1,0-1-1,0 1 1,1 0-1,-1 0 0,0 0 1,1-1-1,-1 1 1,1-1-1,-1 1 1,1-1-1,0 1 0,0-1 1,0 0-1,-1 0 1,1 0-1,0 0 1,0 0-1,0-1 0,1 1 1,-1 0-1,0-1 1,0 0-1,0 1 1,0-1-1,1 0 0,-1 0 1,0 0-1,0-1 1,0 1-1,4-1 1,0-1 25,1 1 0,0-1 1,0-1-1,-1 1 0,1-1 1,7-5-1,35-26 347,-28 19-344,-10 7 13,-1 1 0,1-1 0,-1-1 1,-1 0-1,0 0 0,0-1 0,-1 0 0,10-17 0,-16 24-54,-1 0 0,1 0 0,-1 0 0,0 0 0,0 0 0,-1-1 0,1 1 0,0 0 0,-1-1 0,0 1 0,0 0 0,0-1 0,0 1 1,-1 0-1,1-1 0,-1 1 0,0 0 0,0-1 0,0 1 0,-1 0 0,1 0 0,0 0 0,-1 0 0,-3-3 0,3 3-35,0 0-1,-1 0 1,1 0 0,-1 0 0,0 1-1,0 0 1,0-1 0,0 1 0,-1 0-1,1 0 1,-1 1 0,1-1 0,-1 1-1,1 0 1,-1 0 0,0 0 0,1 0-1,-1 0 1,0 1 0,0 0-1,-5 0 1,-4 1-102,0 1 0,0 1-1,0 0 1,0 1 0,-23 10-1,18-3 28,17-11 91,1 0 1,0 0-1,0 0 0,0 0 1,0 0-1,0 0 1,0 0-1,0 0 0,0 1 1,0-1-1,-1 0 1,1 0-1,0 0 0,0 0 1,0 0-1,0 0 1,0 0-1,0 0 0,0 0 1,0 0-1,0 1 1,0-1-1,0 0 0,0 0 1,0 0-1,0 0 0,0 0 1,0 0-1,0 0 1,0 1-1,0-1 0,0 0 1,0 0-1,0 0 1,0 0-1,0 0 0,0 0 1,0 0-1,0 0 1,0 1-1,0-1 0,0 0 1,0 0-1,0 0 1,0 0-1,0 0 0,0 0 1,0 0-1,14-1 187,44-11 5,263-49-285,-308 60 87,0 0 0,0 0-1,0 1 1,0 1 0,0 0 0,0 1 0,15 4 0,-24-5 10,1 1 1,-1-1-1,1 1 1,-1 0 0,1 1-1,-1-1 1,0 1 0,0 0-1,6 6 1,-8-7 13,0 1 1,0-1-1,0 1 1,0 0-1,0-1 1,-1 1-1,0 0 1,1 0-1,-1 0 1,0 1-1,0-1 1,-1 0-1,1 0 1,-1 0 0,1 1-1,-1 2 1,-1 1 75,1-1 0,-1 1 1,0-1-1,0 1 0,-1-1 1,0 0-1,-3 8 0,3-10 951,10-12-417,52-38-97,-26 18-856,-33 27 299,0-1 1,1 1-1,-1 0 1,1 0-1,0 0 1,-1 0-1,1 0 1,0 1 0,-1-1-1,1 0 1,0 1-1,0-1 1,0 1-1,0 0 1,-1 0-1,1 0 1,0 0-1,0 0 1,0 0-1,0 0 1,0 0-1,0 1 1,-1-1-1,1 1 1,0-1-1,0 1 1,-1 0-1,1 0 1,0-1-1,-1 1 1,3 2 0,-1 0-28,0 0 1,0 0 0,0 0-1,-1 1 1,1-1 0,-1 1-1,0 0 1,0 0 0,0 0-1,0 0 1,-1 0 0,2 6-1,-1-4 85,-1 0 0,1 0 0,0-1 0,1 1 0,-1-1 0,1 0-1,0 1 1,0-1 0,7 7 0,-8-9 18,1 0 0,0-1-1,1 0 1,-1 1 0,0-1 0,1 0 0,-1 0-1,1-1 1,0 1 0,-1-1 0,1 0-1,0 0 1,0 0 0,0 0 0,5 0-1,2-1 70,1 0-1,-1-1 1,0 0-1,0-1 0,1 0 1,16-6-1,64-27 272,-72 26-368,-1-1-1,1-1 1,-1-1 0,-1 0-1,0-1 1,-1-1 0,18-19-1,-12 7-62,-2-2-1,0 0 1,31-60-1,-45 75-42,-7 13 71,1-1-1,-1 0 1,0 0-1,1 0 1,-1 0-1,1 1 1,0-1-1,-1 0 1,1 1-1,-1-1 1,1 0-1,0 1 1,0-1-1,-1 1 1,1-1-1,0 1 1,0-1-1,-1 1 1,1-1 0,0 1-1,0 0 1,1-1-1,-1 2-4,0-1-1,0 0 1,-1 1 0,1-1 0,0 1-1,0 0 1,-1-1 0,1 1-1,-1-1 1,1 1 0,0 0-1,-1-1 1,1 1 0,-1 0-1,0 0 1,1-1 0,-1 1-1,0 0 1,1 0 0,-1 0-1,0 0 1,0 0 0,0-1-1,1 3 1,5 33-63,0 0 0,-3 0 0,0 42 0,-5-31 221,-2 0-1,-21 92 0,23-131-25,0 0 0,-6 14 0,7-21-84,1 0 0,-1 0-1,1 1 1,-1-1 0,1 0-1,-1 0 1,0 0 0,0 1-1,0-1 1,0 0 0,1 0 0,-2 0-1,1-1 1,0 1 0,0 0-1,0 0 1,0 0 0,0-1-1,-1 1 1,1-1 0,0 1-1,-3 0 1,3-1-11,0-1 1,-1 1-1,1-1 0,0 1 0,-1-1 1,1 0-1,0 0 0,0 1 1,0-1-1,0 0 0,0 0 0,0 0 1,0 0-1,0 0 0,0 0 0,0 0 1,0-1-1,0 1 0,1 0 0,-2-2 1,-4-7 65,-2-2-10,0-1 0,1 0-1,0 0 1,-8-27 0,4 19-34,9 18-77,0-1 0,0 1 0,0-1 0,1 1 0,-1-1 0,1 0 0,0 1 0,0-1 0,0 0 0,1 0 0,-1 0 0,1 0 0,0-5 0,0 9 27,0 0 0,0-1 1,0 1-1,1 0 1,-1 0-1,0-1 0,0 1 1,0 0-1,1 0 0,-1 0 1,0-1-1,0 1 0,1 0 1,-1 0-1,0 0 0,0 0 1,1 0-1,-1 0 0,0 0 1,1-1-1,-1 1 0,0 0 1,1 0-1,-1 0 0,0 0 1,0 0-1,1 1 0,14 1-328,13 7-111,-14-4 492,0 0-1,0-1 0,0 0 1,0-1-1,1-1 0,-1 0 1,1-1-1,-1 0 0,1-1 1,0-1-1,-1-1 0,22-4 0,16-7 210,86-33-1,43-37-349,-180 83 78,-1 0-1,1-1 1,-1 1 0,0 0-1,1 0 1,-1 0 0,1-1-1,-1 1 1,0 0 0,1 0-1,-1 0 1,1 0 0,-1 0-1,1 0 1,-1 0 0,1 0-1,-1 0 1,1 0-1,-1 0 1,0 0 0,1 0-1,0 1 11,-1-1 0,0 0 0,0 1-1,0-1 1,1 0 0,-1 1-1,0-1 1,0 0 0,0 1 0,0-1-1,0 0 1,0 1 0,0-1 0,0 0-1,0 1 1,0-1 0,0 0-1,0 1 1,0-1 0,0 0 0,0 1-1,-9 25-46,5-15-13,2-1 47,1-1 0,0 0 0,0 1 0,1-1 0,0 1 0,2 14 0,-1-19 53,0 0 1,0-1-1,0 1 1,0-1-1,1 1 1,0-1-1,-1 0 1,2 1-1,-1-1 1,0 0-1,1 0 1,0-1 0,0 1-1,0-1 1,5 5-1,-6-7 6,0 1 1,1-1-1,-1 0 1,1 1-1,0-1 0,0-1 1,-1 1-1,1 0 1,0-1-1,0 1 0,0-1 1,-1 0-1,1 0 0,0 0 1,0 0-1,0 0 1,0-1-1,5-1 0,4-1 15,-1-1 0,0-1 0,13-7 0,-8 4 46,42-16-53,105-28-1,10-4-35,-145 44 0,-27 11-13,0 1 1,0 0-1,-1 0 1,1-1-1,0 1 1,0 0 0,0-1-1,-1 1 1,1-1-1,0 1 1,-1-1-1,1 0 1,0 1-1,-1-1 1,1 0-1,-1 1 1,1-1 0,0-1-1,-2 2 1,-1 0 0,1-1 0,0 1 0,0 0 0,-1 0 0,1 0 0,0 0 0,-1 0 0,1 0 0,0 0 0,-1 0 0,1 1 0,0-1-1,0 0 1,-2 1 0,-5 1-8,-10 3-62,-1 1-1,1 0 0,1 1 1,-1 1-1,1 1 0,1 0 1,-24 18-1,35-23 62,-1 1 1,2 0-1,-1 0 0,0 0 0,1 0 1,0 0-1,-4 8 0,7-11 16,-1 0-1,1 0 1,0 1 0,0-1 0,0 0-1,0 0 1,1 1 0,-1-1-1,1 0 1,-1 1 0,1-1-1,0 1 1,0-1 0,0 1 0,0-1-1,0 0 1,0 1 0,1-1-1,0 1 1,-1-1 0,1 0-1,0 1 1,1 1 0,-1-3 4,-1 0 1,1-1-1,-1 1 1,1 0-1,0-1 1,-1 1 0,1-1-1,0 1 1,0-1-1,-1 1 1,1-1-1,0 0 1,0 1-1,0-1 1,0 0-1,-1 0 1,1 0 0,0 1-1,0-1 1,0 0-1,0 0 1,0 0-1,0 0 1,0-1-1,-1 1 1,1 0-1,1 0 1,23-11 114,-20 9-78,29-14 164,0-1 0,47-34-1,-71 43-208,0-1-1,-1 0 0,0 0 1,-1-1-1,0 0 0,0 0 1,-1-1-1,10-19 1,-2-3 53,18-59 0,74-321-374,-105 394 74,-2 18 237,0 1 0,0 0-1,0 0 1,0-1 0,0 1-1,0 0 1,0 0 0,0-1-1,0 1 1,0 0 0,0-1-1,0 1 1,0 0 0,0 0-1,0-1 1,0 1 0,0 0-1,0 0 1,0-1 0,0 1-1,-1 0 1,1 0 0,0-1 0,0 1-1,0 0 1,0 0 0,-1 0-1,1-1 1,0 1 0,0 0-1,-1 0 1,1 0 0,0 0-1,0 0 1,0-1 0,-1 1-1,1 0 1,0 0 0,-1 0-1,1 0 1,0 0 0,0 0-1,-1 0 1,1 0 0,0 0 0,0 0-1,-1 0 1,1 0 0,0 0-1,-1 0 1,1 0 0,0 0-1,0 0 1,-1 0 0,1 1-1,0-1 1,0 0 0,-1 0-1,1 0 1,-2 2-21,0 0 0,1 0 0,-1 0 0,0 0 0,1 0 0,0 0 0,-1 1 0,1-1 0,0 0 0,0 1 0,0-1 1,1 1-1,-2 3 0,0 2-47,-15 51-87,3 0 0,3 0 0,-5 78 0,8-10 227,8-103 4,1 1 0,2-1 0,5 28 0,-5-41-18,0-1-1,8 20 1,-9-26 13,1 0 0,-1 1 0,1-1 0,-1 0 0,1 0 0,0 0 0,1 0 0,5 5 0,-7-8-35,0 0 0,0 0 0,0 0 0,0-1 0,0 1 0,0 0 0,0-1 0,0 1 0,1-1 0,-1 0 1,0 0-1,0 0 0,0 0 0,0 0 0,1 0 0,-1-1 0,0 1 0,4-2 0,-2 1 1,0-1-1,1 1 1,-1-1-1,0-1 1,0 1 0,0 0-1,0-1 1,4-3-1,-3 2-5,-1-1-1,1 1 0,-1-1 1,0-1-1,0 1 0,0 0 1,-1-1-1,0 0 0,0 0 1,0 0-1,-1 0 0,0 0 1,0 0-1,0-1 0,-1 1 1,0-1-1,0-10 0,-1 16-37,0 0 0,0 1 0,0-1 0,0 0-1,0 1 1,0-1 0,0 0 0,0 1-1,0-1 1,0 0 0,0 1 0,-1-1 0,1 0-1,0 1 1,0-1 0,-1 1 0,1-1 0,0 0-1,-1 1 1,1-1 0,-1 1 0,0-1-1,0 1-2,1-1-1,-1 1 1,1 0-1,-1 0 0,1 0 1,-1 0-1,1 0 0,-1 0 1,1 1-1,-1-1 0,0 0 1,1 0-1,-1 0 1,1 0-1,-1 1 0,1-1 1,-1 0-1,1 0 0,-1 1 1,0 0-1,-3 2-52,1 0 0,-1 0-1,1 1 1,-5 6 0,4-4 32,0 0 0,1 0 0,0 0 1,0 1-1,1 0 0,0-1 0,0 1 0,0 0 1,1 0-1,0 0 0,0 0 0,1 13 0,0-16 60,0 0-1,1 0 1,-1 0 0,1 0-1,0 0 1,0-1-1,0 1 1,0 0-1,1 0 1,-1-1-1,1 1 1,0-1 0,0 1-1,1-1 1,-1 0-1,1 0 1,-1 0-1,1 0 1,0 0 0,0 0-1,0-1 1,0 0-1,8 4 1,-7-4 13,1-1 0,0 0 1,0 0-1,0 0 0,0-1 0,0 1 1,0-1-1,0 0 0,0-1 1,0 1-1,7-3 0,10-2 97,24-10 0,-40 13-112,70-24 98,-14 6-26,-1-3-1,62-32 0,-96 41-133,-18 11 51,0-2-1,-1 1 1,1-1 0,9-8-1,7-6-400,-22 19 126,-3 6 106,-3 8 42,3-11 110,-4 13 1,2-8 9,1 0-1,-1 1 1,1-1 0,0 0 0,1 1-1,1 9 1,1 3 29,-2-13 29,1 0-1,0 1 1,1-1-1,4 15 1,-4-21-44,-1 1 1,0-1 0,1 1 0,-1-1 0,1 0 0,-1 1-1,1-1 1,0 0 0,0 0 0,0-1 0,0 1 0,1 0 0,-1-1-1,0 1 1,1-1 0,-1 0 0,1 1 0,-1-1 0,4 0-1,0 0 35,0 0 0,0 0 0,0-1 0,1 0 0,-1 0 0,0-1 0,0 1 0,0-1 0,0-1 0,10-3 0,1 1 26,376-104 394,-388 106-447,54-19 6,-52 18-32,1 0 0,-1-1 0,0 0 1,0 0-1,7-6 0,-14 9 2,0 1 1,0 0 0,0 0-1,0 0 1,1 0 0,-1 0 0,0 0-1,0-1 1,0 1 0,0 0-1,0 0 1,0 0 0,0 0-1,0-1 1,0 1 0,0 0-1,0 0 1,0 0 0,0 0-1,0-1 1,0 1 0,0 0-1,0 0 1,0 0 0,0 0 0,0-1-1,0 1 1,0 0 0,0 0-1,0 0 1,0 0 0,0 0-1,0-1 1,0 1 0,-1 0-1,1 0 1,0 0 0,0 0-1,0 0 1,0 0 0,0-1-1,0 1 1,-1 0 0,1 0-1,0 0 1,0 0 0,0 0 0,0 0-1,0 0 1,-1 0 0,1 0-1,0 0 1,0 0 0,0 0-1,0 0 1,-1 0 0,1 0-1,-2-1-20,0 1 0,1-1-1,-1 1 1,0 0 0,0 0-1,0 0 1,1 0 0,-3 0-1,-16 4-38,-1 0-1,2 2 1,-1 0-1,1 1 1,0 1-1,0 1 0,1 0 1,0 1-1,1 1 1,-19 15-1,28-19 48,0 0-1,0 0 1,0 1-1,1 0 1,-12 16-1,17-21 31,0-1 0,1 1 0,-1 0-1,1 0 1,-1 0 0,1 0 0,0 0 0,0 1 0,0-1 0,0 0-1,1 0 1,-1 1 0,1-1 0,0 0 0,0 1 0,0-1-1,1 0 1,-1 1 0,1-1 0,-1 0 0,1 0 0,0 1 0,2 2-1,-2-4 5,0 0 0,0-1 0,1 1 0,-1-1 0,0 1 0,1-1 0,-1 0 0,1 0 0,-1 1 0,1-1-1,0 0 1,-1-1 0,1 1 0,0 0 0,0 0 0,0-1 0,0 1 0,0-1 0,-1 1 0,1-1 0,0 0 0,0 0-1,0 0 1,0 0 0,0 0 0,0 0 0,3-1 0,3-1 43,0 0-1,0 0 1,0-1-1,-1 1 1,12-8 0,14-9-80,-2-1 0,0-1 0,-1-2-1,46-46 1,-78 72-59,0 1 1,0-1-1,1 1 0,-1 0 0,1 0 0,0 0 0,0 0 0,0 4 0,-3 40 109,4-45-21,0-1 0,0 1 0,0-1 0,0 1 0,1-1 1,-1 1-1,1-1 0,0 1 0,0-1 0,0 0 0,0 1 1,0-1-1,0 0 0,1 0 0,-1 0 0,1 0 0,2 3 0,-2-4-3,-1 0 0,1 0 0,0 0 0,0 0 0,0 0 0,0 0 0,0 0-1,0 0 1,0-1 0,0 1 0,0-1 0,0 0 0,0 1 0,0-1 0,0 0 0,1 0-1,-1 0 1,0-1 0,0 1 0,3-1 0,2-1 24,13-2 146,-20 4-174,1 0 1,-1 0-1,1 0 1,-1 0 0,1 0-1,0-1 1,-1 1 0,1 0-1,-1 0 1,0-1 0,1 1-1,-1 0 1,1-1 0,-1 1-1,1 0 1,-1-1 0,0 1-1,1 0 1,-1-1-1,0 1 1,1-1 0,-1 0-1,1-6 75,0-3 183,-2 8-269,0 0 0,0 1 0,0-1 0,0 1 0,0-1 0,0 0 0,0 1-1,-3-3 1,3 4-2,1-1 0,-1 1 0,1-1 0,-1 1 0,0-1 0,1 1 0,-1 0-1,0-1 1,1 1 0,-1 0 0,0 0 0,1-1 0,-1 1 0,0 0 0,0 0-1,1 0 1,-1 0 0,0 0 0,0 0 0,1 0 0,-1 0 0,0 0 0,0 1 0,-7-2 80,10 2-67,-1-1 1,1 1-1,0-1 1,-1 0 0,1 1-1,0-1 1,-1 0-1,1 0 1,0 0-1,-1-1 1,1 1 0,-1 0-1,1-1 1,0 1-1,1-1 1,26-11 91,137-66 218,-131 63-316,0-2-1,-2-1 1,61-43 0,-68 40-18,-2-2 0,0-1 1,-2 0-1,0-2 0,31-49 1,-21 20 39,-3-2 0,31-82 1,-35 64-102,-20 65 45,-5 9 14,1 0-1,-1 0 1,1-1-1,-1 1 1,1 0-1,-1 0 1,1 0-1,-1 0 1,0-1-1,0 1 1,0 0-1,1 0 1,-1 0-1,-1-1 1,1 1-1,0 0 1,0-3-1,0 4 15,0 0 0,0 0 0,0 0 0,0 0 0,0 0 0,0 0-1,-1 0 1,1 0 0,0-1 0,0 1 0,0 0 0,0 0 0,0 0-1,0 0 1,0 0 0,0 0 0,0 0 0,0 0 0,0 0 0,0 0-1,0-1 1,0 1 0,0 0 0,-1 0 0,1 0 0,0 0 0,0 0-1,0 0 1,0 0 0,0 0 0,0 0 0,0 0 0,0 0 0,0 0-1,-1 0 1,1 0 0,0 0 0,0 0 0,0 0 0,0 0 0,0 0-1,0 0 1,0 0 0,0 0 0,-1 0 0,1 0 0,0 0 0,0 0-1,0 0 1,0 0 0,-6 7-196,-6 17 8,-63 174-309,44-107 432,17-52 60,-34 101 67,39-108 48,2 1 0,-6 46 0,12-73-61,1 0 0,-1 0 0,1 1 0,1-1 1,-1 0-1,1 0 0,0 0 0,3 9 0,-3-14-21,-1 1 0,1-1-1,0 0 1,-1 0 0,1 1-1,0-1 1,0 0 0,0 0-1,0 0 1,0 0 0,0 0-1,0 0 1,1 0 0,-1 0-1,0 0 1,2 0 0,-1 0-1,0-1 1,0 1 0,0-1-1,0 0 1,0 0-1,0 0 1,0 0 0,0 0-1,0 0 1,0 0-1,0 0 1,0-1 0,0 1-1,3-2 1,7-3-14,-1-1-1,0 1 1,0-2 0,-1 0 0,19-15 0,-20 14-104,1 0 1,1 1-1,-1 0 0,1 1 1,14-7-1,-24 13 93,-1 0-1,0 0 1,0 0-1,1-1 1,-1 1-1,0 0 1,0 0-1,1 0 1,-1 0-1,0 0 1,0 0-1,1 0 1,-1 0 0,0 0-1,1 0 1,-1 0-1,0 0 1,0 0-1,1 0 1,-1 0-1,0 0 1,1 0-1,-1 0 1,0 0-1,0 0 1,1 0-1,-1 0 1,0 0 0,0 1-1,1-1 1,-1 0-1,0 0 1,0 0-1,1 0 1,-1 1-1,0-1 1,0 0-1,0 0 1,1 1-1,-1-1 1,0 0 0,0 0-1,0 1 1,0-1-1,0 0 1,0 0-1,0 1 1,0-1-1,1 0 1,-1 1-1,0-1 1,0 0-1,0 1 1,0-1-1,-1 0 1,-3 22-269,0-10 188,4-11 92,0 0-1,0-1 1,1 1 0,-1 0 0,0-1-1,0 1 1,0 0 0,0 0-1,1-1 1,-1 1 0,0 0 0,1-1-1,-1 1 1,0-1 0,1 1-1,-1-1 1,1 1 0,-1 0 0,1-1-1,-1 0 1,1 1 0,0-1-1,-1 1 1,1-1 0,-1 0-1,1 1 1,0-1 0,-1 0 0,1 1-1,0-1 1,0 0 0,-1 0-1,1 0 1,0 0 0,-1 0 0,1 0-1,0 0 1,0 0 0,-1 0-1,1 0 1,0 0 0,1-1 0,4 0 79,0 0 0,1-1 1,9-4-1,-15 6-85,38-16 47,0-3 0,-1-1 0,69-49 0,-87 54-49,0-1 1,-2-1-1,23-25 1,40-65-30,36-80 183,-78 121-173,109-203-300,-140 253 76,-4 6-59,-5 16-163,-35 92 164,1-1 220,-62 295-25,88-351 240,3 0 1,-3 66-1,9-96-68,1-1-1,0 1 1,0-1 0,5 16 0,-6-24-38,1 1 1,-1-1 0,1 1 0,0-1 0,0 1 0,1-1 0,-1 0-1,0 0 1,1 1 0,-1-1 0,1 0 0,0 0 0,-1 0 0,1-1-1,0 1 1,0 0 0,0-1 0,1 1 0,-1-1 0,0 0-1,0 0 1,1 0 0,2 1 0,-1-1 10,0-1 0,0 0 0,1 0 0,-1 0 0,0-1 0,0 1 0,1-1 0,-1 0 0,6-2 0,37-17 204,-36 15-176,22-11-12,-2-1 1,0-2-1,-2-1 1,35-29-1,-54 41-54,0 0 0,-1-1 0,0 0 0,0 0 0,-1-1 0,0 0 0,7-12 0,-14 21-18,-1 1-1,1-1 0,-1 0 1,0 1-1,0-1 1,1 0-1,-1 1 1,0-1-1,0 0 1,0 1-1,0-1 1,1 0-1,-1 1 1,0-1-1,0 0 1,-1 1-1,1-1 1,0 0-1,0 0 7,0 1 0,-1 0 0,1-1 1,0 1-1,0 0 0,-1 0 0,1-1 0,0 1 0,-1 0 0,1 0 0,0 0 0,0-1 1,-1 1-1,1 0 0,-1 0 0,1 0 0,0 0 0,-1 0 0,1 0 0,0 0 0,-1 0 0,1 0 1,-1 0-1,-2 0-25,1 0 1,-1 1 0,1-1 0,-1 1 0,0 0 0,-4 2-1,-8 5 5,0 1-1,0 1 1,1 1 0,1 0-1,0 0 1,0 2-1,1-1 1,1 2-1,0-1 1,1 1 0,-13 22-1,20-29 70,0-1-1,1 0 1,-1 1-1,1-1 1,0 1-1,1 0 1,0 0-1,-1 12 1,1-16-13,1 1 0,0-1 1,1 1-1,-1-1 1,1 1-1,-1-1 0,1 1 1,0-1-1,0 0 0,1 0 1,-1 1-1,1-1 0,-1 0 1,1 0-1,0 0 1,0-1-1,0 1 0,1 0 1,2 2-1,0-2 38,0 0 1,0 0-1,0 0 1,0-1-1,1 0 0,-1 0 1,1 0-1,-1-1 0,1 1 1,10 0-1,0-1-337,0-1 0,26-2 0,-9-3-3335,-1 0 959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8:2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1229 6048,'-10'9'5622,"18"-11"-3463,-5 1-1916,0-1-1,0 1 1,0-1 0,0 0-1,0 0 1,0-1 0,-1 1-1,1-1 1,2-2 0,21-30 613,-12 16-502,15-22 188,-2-2-1,26-54 1,-9 13-188,103-156 574,-118 192-857,-3 0 1,-2-2 0,25-72-1,30-163 1019,-71 254-604,-5 22-258,-1 0 0,0 0 0,0 0 0,0-14 0,-4 14-6,2 8-221,0 1 0,0 0-1,0 0 1,0 0 0,0 0 0,0 0-1,0 0 1,0 0 0,-1 0-1,1 0 1,0 0 0,0 0 0,0 0-1,0 0 1,0 0 0,0 0 0,0 0-1,-1 0 1,1 0 0,0 0-1,0 0 1,0 0 0,0 0 0,0 0-1,0 0 1,0 0 0,-1 0 0,1 0-1,0 0 1,0 1 0,0-1-1,0 0 1,0 0 0,0 0 0,0 0-1,0 0 1,0 0 0,0 0 0,0 0-1,0 0 1,-1 1 0,-8 19 24,-2 16 233,-6 39 1,-3 14 77,1-23-304,-34 130 571,44-150-312,1 0 1,-2 62-1,14 63 174,-2-148-343,2 0-1,0 0 1,2 0 0,0-1-1,12 27 1,-15-42-77,0-2 0,0 1 1,1 0-1,0-1 0,0 1 0,0-1 0,1 0 1,6 6-1,-8-9-45,-1-1-1,0 1 1,0-1 0,0 1-1,1-1 1,-1 0 0,1 1-1,-1-1 1,1 0 0,-1-1 0,1 1-1,0 0 1,0-1 0,-1 0-1,1 1 1,0-1 0,-1 0-1,1-1 1,0 1 0,0 0-1,-1-1 1,5-1 0,-1 0-77,-1 0 1,0-1-1,0 0 1,0 0-1,-1 0 0,1-1 1,-1 0-1,1 1 1,-1-2-1,-1 1 0,1 0 1,0-1-1,4-9 1,2-3-215,-2-1 0,11-33 1,-12 30 218,-1 4 27,0 0 0,-1-1 0,-1 1 0,-1-1 0,-1 0 0,0 0 0,-1 0 0,-3-28 0,2 46 41,0 0 0,0-1 1,0 1-1,0-1 0,0 1 1,0-1-1,0 1 0,0 0 1,0-1-1,0 1 0,0-1 1,0 1-1,-1-1 0,1 1 1,0 0-1,0-1 0,0 1 1,-1 0-1,1-1 0,0 1 1,-1 0-1,1-1 0,0 1 1,-1 0-1,1-1 0,0 1 1,-1 0-1,0 0 1,0 0 0,1 0 0,-1 1 0,1-1 0,-1 0 0,1 1 0,-1-1 0,1 0 0,0 1 0,-1-1 0,1 0 0,-1 1 0,1-1 0,0 1 0,-1-1 0,1 1 0,-1 0-1,-12 27 55,-3 19 352,3 2 1,-11 66 0,19-90-236,1-1 155,-2 27-1,6-43-226,0-1 1,0 1-1,1-1 0,0 1 0,0-1 1,1 1-1,-1-1 0,5 8 0,-6-14-75,1 1 0,-1-1-1,1 0 1,0 1-1,-1-1 1,1 0 0,0 0-1,0 0 1,0 0 0,0 0-1,0 0 1,0 0-1,1 0 1,-1 0 0,0 0-1,0 0 1,1-1-1,-1 1 1,0-1 0,1 1-1,-1-1 1,1 1-1,-1-1 1,1 0 0,-1 0-1,0 1 1,3-1-1,2-1-29,0 0-1,0 0 0,0 0 1,0-1-1,7-2 0,-9 2-18,131-56-238,-72 29 308,79-35 54,-139 63-93,0 0-1,-1 0 1,1 1-1,0-1 1,0 1-1,0-1 1,0 1-1,-1 0 1,1 0-1,0 0 0,0 0 1,0 1-1,5 0 1,-7 0 10,0-1 0,1 1 0,-1 0 1,0 0-1,1-1 0,-1 1 0,0 0 0,0 0 0,0 0 0,0 0 1,0 0-1,0 0 0,0 1 0,0-1 0,0 0 0,-1 0 0,1 1 1,0-1-1,-1 0 0,1 1 0,-1-1 0,1 1 0,-1-1 0,0 1 1,0-1-1,0 1 0,1-1 0,-2 3 0,1 2 45,0-1 1,-1 1-1,0-1 0,-1 1 1,1-1-1,-1 1 0,-4 8 0,-22 36 403,13-24-263,15-26-198,0 0-1,0 0 0,0 1 0,0-1 0,0 0 0,0 0 0,0 0 0,0 0 1,0 0-1,0 0 0,0 0 0,0 0 0,0 0 0,0 1 0,0-1 0,0 0 0,0 0 1,0 0-1,0 0 0,0 0 0,0 0 0,0 0 0,1 0 0,-1 0 0,0 0 1,0 0-1,0 0 0,0 0 0,0 0 0,0 0 0,0 1 0,0-1 0,0 0 1,1 0-1,-1 0 0,0 0 0,0 0 0,0 0 0,0 0 0,0 0 0,0 0 1,0 0-1,0 0 0,0-1 0,1 1 0,-1 0 0,0 0 0,0 0 0,0 0 0,0 0 1,0 0-1,0 0 0,0 0 0,0 0 0,0 0 0,0 0 0,1 0 0,-1 0 1,0 0-1,0 0 0,0-1 0,0 1 0,14-5-162,16-10-88,12-13 261,33-19 12,-74 47-24,-1-1 0,1 1 1,0 0-1,-1-1 0,1 1 0,0 0 0,0 0 0,-1-1 1,1 1-1,0 0 0,-1 0 0,1 0 0,0 0 0,0 0 1,-1 0-1,1 0 0,0 0 0,-1 0 0,1 1 0,0-1 0,0 0 1,-1 0-1,1 1 0,0-1 0,-1 0 0,1 1 0,-1-1 1,1 1-1,0-1 0,-1 1 0,1-1 0,-1 1 0,1-1 1,-1 1-1,1-1 0,-1 1 0,0 0 0,1-1 0,-1 1 1,0 0-1,1-1 0,-1 1 0,0 0 0,0-1 0,0 1 0,0 1 1,2 5 23,0 0 0,-1 1 0,1 12 0,-2-10-19,8 47 269,-8-57-250,1 1 0,-1 0 1,0-1-1,1 1 0,-1-1 0,1 1 0,-1-1 0,1 1 0,-1-1 0,1 1 0,0-1 0,-1 1 0,1-1 0,0 0 0,-1 1 0,1-1 0,0 0 0,-1 0 0,1 0 0,1 1 0,-2-1 1,1 0-8,1 0 0,-1 1 0,1-1 0,-1 0 0,1 0 0,-1 0 1,1 0-1,-1-1 0,1 1 0,-1 0 0,1-1 0,-1 1 0,0 0 0,1-1 0,-1 0 1,1 1-1,-1-1 0,0 0 0,2-1 0,24-21 124,-25 20-122,14-14 14,-1-1-1,0-1 1,-2 0-1,17-30 0,35-89-184,-13 25 92,54-71 276,-6 12 260,-90 144-426,-10 28-47,0 0-1,0 0 0,0 0 1,0 0-1,0 0 1,0 0-1,0 0 0,0 0 1,0 0-1,0 1 0,0-1 1,0 0-1,0 0 0,-1 0 1,1 0-1,0 0 0,0 0 1,0-1-1,0 1 0,0 0 1,0 0-1,0 0 1,0 0-1,0 0 0,0 0 1,0 0-1,0 0 0,0 0 1,0 0-1,0 0 0,0 0 1,0 0-1,0 0 0,0 0 1,0 0-1,0 0 1,0 0-1,0 0 0,0 0 1,0 0-1,-1 0 0,1 0 1,0 0-1,0 0 0,0 0 1,0 0-1,0 0 0,0-1 1,0 1-1,0 0 1,0 0-1,0 0 0,0 0 1,0 0-1,0 0 0,0 0 1,0 0-1,0 0 0,1 0 1,-1 0-1,0 0 0,0 0 1,0 0-1,0 0 0,0 0 1,0 0-1,0 0 1,0 0-1,-6 3 4,-5 8-43,-3 6 32,0 0 1,1 0-1,1 2 0,1-1 1,1 2-1,0-1 1,2 1-1,-12 37 1,10-18 99,2 0 0,1 1 1,-3 75-1,10-98-87,0 1-1,2-1 0,-1 1 0,9 29 0,-9-41 12,1-1-1,-1 1 1,1-1 0,1 1-1,-1-1 1,1 0-1,0 0 1,0 0 0,0 0-1,1-1 1,0 1-1,0-1 1,0 0 0,0 0-1,1 0 1,-1-1-1,1 1 1,5 2 0,2-1-191,0-1 1,1 0-1,-1-1 1,1 0-1,-1-1 1,1 0-1,20-1 0,-16-1-1533,-1-1-1,32-6 0,-43 6 736,-1 0 0,1 0 0,-1-1 0,1 0-1,-1 0 1,1 0 0,-1 0 0,0-1 0,0 1 0,6-7 0,0-11-5641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55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37 192 10560,'-37'-60'4768,"51"32"-4128,-1 8-864,10 8 0,17-13-1312,5 5 864,18 0-6272,0 14 3840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57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1093 5568,'-1'-2'249,"1"0"1,-1 1 0,0-1-1,0 0 1,0 1 0,0-1-1,0 0 1,0 1 0,0 0-1,0-1 1,-1 1 0,1 0-1,0-1 1,-1 1 0,1 0-1,-1 0 1,-2-1 0,0 0 105,1 1 0,0 0 0,-1 0 0,1 0 0,-1 1 0,1-1 0,-1 1 0,1 0 0,-4 0 0,-2 1 62,0 0 0,1 0 0,-1 1 0,1 0 0,-1 1 1,1 0-1,-13 7 0,-90 64 707,104-69-1064,-22 17 257,-50 47 0,74-63-203,-1 0 0,1 1 0,1 0 0,-1-1 0,-6 15-1,11-19-66,-1 0 0,0-1 0,1 1-1,-1-1 1,1 1 0,0 0-1,-1-1 1,1 1 0,0 0-1,0 0 1,0-1 0,0 1 0,1 0-1,0 2 1,-1-3-8,1 0 0,-1 0 0,1 0 0,0 0 0,-1 0 0,1 0 0,0-1 0,0 1 0,0 0 0,0 0 0,0-1 0,0 1 0,0 0 0,0-1 0,0 1 0,0-1 0,0 0 0,0 1 0,0-1 0,0 0 0,1 1 0,-1-1 0,2 0 0,1 0 17,-1 0 0,1 0 0,-1 0 0,1-1 0,-1 1-1,1-1 1,-1 0 0,0 0 0,1 0 0,3-2 0,34-20 231,-33 18-239,24-17 49,-1-2 0,-1-1 1,36-39-1,-4-3-5,-3-2-1,-3-3 1,-4-2 0,82-154 0,-113 183-23,-3-1 0,22-77 0,-38 116-63,5-19-25,-1 0 1,-1 0-1,2-34 0,-7 38-198,0 22 212,0 0 0,0 0 0,0 0 0,0 0 1,0-1-1,-1 1 0,1 0 0,0 0 0,0 0 0,0 0 1,0 0-1,0 0 0,0 0 0,0 0 0,0 0 1,0 0-1,0 0 0,0 0 0,0 0 0,-1-1 1,1 1-1,0 0 0,0 0 0,0 0 0,0 0 1,0 0-1,0 0 0,0 0 0,0 0 0,-1 0 0,1 0 1,0 0-1,0 0 0,0 0 0,0 0 0,0 0 1,0 0-1,0 0 0,0 0 0,0 0 0,-1 1 1,1-1-1,0 0 0,0 0 0,0 0 0,0 0 0,0 0 1,0 0-1,0 0 0,-8 11-198,-88 170-213,76-139 473,3 1 0,-17 64 0,26-73 61,1 0 0,1 0 0,2 1 0,1 0 0,2 0 0,2 0 0,5 37 0,-4-61-30,0-1 1,1 1-1,0 0 1,1-1-1,0 1 1,1-1-1,0 0 1,1-1-1,0 1 1,0-1-1,9 10 1,-10-14-10,-1-1 0,1 1 0,0-1 1,0 0-1,0 0 0,1-1 0,0 1 0,-1-1 1,1 0-1,0-1 0,0 1 0,1-1 0,-1-1 1,0 1-1,1-1 0,-1 0 0,1 0 0,-1-1 1,1 0-1,7-1 0,-5 0-36,1-1 0,-1-1 0,0 1-1,0-2 1,-1 1 0,1-1 0,-1 0 0,1-1 0,-1 0 0,0 0 0,-1-1 0,0 0 0,0 0-1,0-1 1,8-10 0,-1 0 30,-2-1 1,0 0-1,0-1 0,-2 0 0,11-29 0,-15 34-65,-1 0 0,0 0-1,-1-1 1,-1 1 0,0-1 0,-1 0-1,-1 0 1,0 0 0,-1 0 0,-2-19 0,1 32-39,1-1 0,-1 1 0,1 0 1,-1-1-1,0 1 0,0 0 1,0 0-1,0-1 0,0 1 1,-1 0-1,1 0 0,0 0 1,-4-3-1,4 5 11,0-1 1,0 0-1,0 1 0,1-1 0,-1 1 1,0 0-1,0-1 0,0 1 0,0 0 1,0 0-1,0-1 0,0 1 0,0 0 1,0 0-1,0 0 0,0 0 0,-1 0 1,1 0-1,0 1 0,0-1 0,0 0 1,0 0-1,1 1 0,-1-1 0,0 1 1,0-1-1,0 1 0,0-1 0,0 1 1,0-1-1,-1 2 0,-2 2-10,1 0 0,-1 0 0,1 1-1,-1-1 1,1 1 0,1-1 0,-1 1 0,-2 7 0,0-3 8,-8 22-62,1 0 1,1 1-1,2 1 1,1 0-1,-7 64 1,13-86 105,2 1 1,-1-1-1,1 0 1,1 0-1,0 0 0,4 17 1,-4-25 2,0 0-1,0 0 1,0 1-1,0-1 1,1 0 0,-1-1-1,1 1 1,0 0-1,0 0 1,0-1-1,0 1 1,0-1 0,1 1-1,-1-1 1,1 0-1,-1 0 1,1 0 0,0 0-1,0-1 1,0 1-1,0-1 1,0 0 0,0 0-1,0 0 1,1 0-1,5 1 1,-1-2 85,1 0 0,0 0 0,0 0 0,0-1 0,15-4 1,43-14 247,-62 18-337,17-7 47,1-2 0,-1 0 1,-1-1-1,26-17 0,-19 8-9,0-1-1,-1 0 1,-1-2 0,-1-2-1,43-52 1,107-171 10,-130 175 89,66-143-1,-69 120-264,29-102 1,-70 192 60,2-3-25,0-1 0,1-14 0,-3 23 38,-1-1 1,0 0-1,0 0 1,0 0-1,0 0 1,0 0 0,-1 0-1,1 0 1,0 0-1,-1 0 1,0 0 0,1 1-1,-1-1 1,0 0-1,0 0 1,0 1 0,-2-4-1,3 5 20,-1-1-1,1 1 1,0 0-1,-1-1 1,1 1 0,-1-1-1,1 1 1,-1 0-1,1 0 1,-1-1-1,1 1 1,-1 0-1,1 0 1,-1-1 0,1 1-1,-1 0 1,1 0-1,-1 0 1,1 0-1,-1 0 1,0 0 0,1 0-1,-1 0 1,0 0-1,-3 1-40,0 0-1,0 1 1,0-1 0,0 1-1,0 0 1,1 0-1,-1 0 1,0 0 0,1 1-1,0-1 1,-1 1-1,1 0 1,0 0 0,-4 6-1,-10 13-83,2 1 0,-17 32-1,-22 54 37,54-107 101,-113 268-25,91-204-26,-16 90 0,30-111 155,2 1 1,2 0-1,2 49 1,2-80-11,1 0 0,1 1 0,0-1 0,1-1 0,5 16 0,-7-26-56,1 0 0,-1 0 0,1-1 0,0 1 0,0-1 0,0 1 0,0-1 0,1 0 0,-1 0 0,1 0 0,0 0 0,0 0 0,0-1 0,0 1 0,0-1 0,1 0 0,-1 0 0,1 0-1,-1 0 1,1-1 0,0 1 0,0-1 0,0 0 0,5 1 0,1-2 23,0 1 1,0-1-1,-1-1 0,1 0 0,13-2 1,52-16 93,-53 13-121,34-10 17,-1-2 0,55-26-1,-81 30-25,-1-2 0,0 0 1,-1-2-1,-1-1 0,31-28 0,-47 38-17,-1-1 1,0 0 0,0-1-1,-1 0 1,-1 0 0,12-23-1,-17 24-80,-2 9 69,-1 1 0,1 0 1,0 0-1,0 0 0,0 0 0,0-1 0,-1 1 0,1 0 0,0 0 0,0 0 0,0 0 0,-1 0 0,1 0 1,0 0-1,0 0 0,0-1 0,-1 1 0,1 0 0,0 0 0,0 0 0,-1 0 0,1 0 0,0 0 0,0 0 1,-1 0-1,1 0 0,0 0 0,0 1 0,-3-1-18,0 1 0,0 1-1,1-1 1,-1 0 0,0 0 0,-4 4 0,-13 11-89,-30 32 0,20-18-24,-109 93-63,131-116 188,1 1 0,-1-1 0,1 1-1,0 1 1,1-1 0,0 1 0,0 1 0,1-1 0,1 1-1,-7 17 1,10-25 26,0 1 0,1-1 0,-1 1 1,1 0-1,0-1 0,0 1 0,0-1 0,0 1 0,0 0 0,0-1 0,1 1 0,-1-1 0,1 1 0,0-1 1,-1 1-1,1-1 0,0 1 0,1-1 0,-1 0 0,0 0 0,1 1 0,-1-1 0,1 0 0,2 2 1,-1-2 30,0 1 0,1 0 1,0-1-1,-1 1 1,1-1-1,0 0 1,0 0-1,0-1 1,0 1-1,1-1 0,-1 0 1,0 0-1,6 1 1,4-2 83,0 0 0,0 0 0,0-2 0,-1 1 0,1-2 0,19-5 0,-25 5-102,1-1-1,-1 1 1,-1-2 0,1 1-1,-1-1 1,1 0-1,-1 0 1,-1-1 0,1 0-1,-1 0 1,0-1 0,0 1-1,-1-1 1,0-1-1,5-9 1,2-5 14,-1-1 0,0-1 0,12-48-1,-16 44-65,-1 1 0,-2-2-1,-1 1 1,0-38-1,-3 63-6,0 1 0,0 0 1,0 0-1,0 0 0,0-1 0,0 1 0,-1 0 0,1 0 0,-1 0 0,0 0 1,0 0-1,1 0 0,-1 0 0,-2-2 0,3 3 18,0 1-1,0 0 1,-1 0 0,1-1-1,0 1 1,0 0 0,-1 0-1,1-1 1,0 1 0,0 0-1,-1 0 1,1 0 0,0 0-1,-1 0 1,1 0 0,0-1-1,-1 1 1,1 0 0,0 0-1,-1 0 1,1 0 0,0 0-1,0 0 1,-1 0 0,1 0-1,0 0 1,-1 0 0,1 1-1,-1-1 1,-8 7-171,-6 15-5,2 5 36,2 0-1,1 1 1,-10 42 0,12-41 105,1-5 36,2 0 1,-4 28 0,8-44 35,1 1 1,0-1-1,0 1 1,0-1-1,1 1 1,1-1-1,-1 1 1,1-1-1,6 15 1,-7-20 20,1 0 0,-1 0 1,1 0-1,0 0 0,0 0 1,0-1-1,0 1 0,0 0 1,1-1-1,-1 0 0,1 0 0,0 1 1,-1-1-1,1-1 0,0 1 1,0 0-1,0-1 0,0 1 1,1-1-1,-1 0 0,5 1 0,-2-2 38,0-1 0,1 1-1,-1-1 1,0 0 0,0-1-1,11-3 1,35-18 163,-43 19-210,26-14 30,-1-1 1,-1-1 0,32-28-1,83-78-109,-145 124 38,9-9-117,0 0 0,28-16 0,-40 26 110,1 1 0,0-1 1,0 1-1,0-1 0,0 1 0,0-1 0,0 1 1,0 0-1,0-1 0,0 1 0,0 0 0,0 0 0,0 0 1,0-1-1,0 1 0,0 0 0,0 1 0,0-1 1,0 0-1,0 0 0,0 0 0,0 1 0,1 0 0,-1-1 0,0 1 0,0 0 0,-1 0 0,1 0 0,0 0 0,-1 0 0,1 0 0,-1 0-1,1 0 1,-1 0 0,1 0 0,-1 0 0,0 0 0,0 0 0,1 1 0,-1-1 0,0 2-1,0 5-10,0 1 0,-1 0 0,0-1 0,-3 12-1,-6 14 32,-1 0-1,-2 0 0,-27 48 0,21-43 189,12-18 39,7-20-217,0-1 0,0 1 0,0-1 0,-1 1 0,1-1 0,0 1 0,0-1 0,0 1 0,0-1-1,0 1 1,1-1 0,-1 1 0,0-1 0,0 1 0,0-1 0,0 1 0,1-1 0,-1 1 0,0-1 0,0 1 0,1-1 0,-1 1-1,0-1 1,1 0 0,-1 1 0,0-1 0,1 0 0,-1 1 0,0-1 0,1 0 0,-1 0 0,1 1 0,-1-1 0,1 0 0,-1 0-1,1 0 1,-1 1 0,1-1 0,-1 0 0,1 0 0,-1 0 0,1 0 0,-1 0 0,1 0 0,5-1 56,-1 1-1,0-1 1,0 0 0,0-1 0,0 1 0,0-1-1,-1 0 1,1-1 0,5-2 0,43-31 14,-45 31-68,47-40 50,14-10-200,-66 53 87,0 0 1,1 0-1,-1 0 1,1 1-1,-1-1 1,1 1-1,-1 0 1,1 0-1,4 0 1,-7 1 31,0-1-1,1 1 1,-1 0 0,1 1-1,-1-1 1,0 0 0,1 0-1,-1 0 1,0 1 0,1-1-1,-1 1 1,0-1-1,0 1 1,0 0 0,1-1-1,-1 1 1,0 0 0,0 0-1,0 0 1,0-1 0,0 1-1,0 0 1,0 1 0,-1-1-1,1 0 1,0 0 0,0 0-1,0 2 1,1 2-3,-1 0 0,1 0 0,-1 0-1,0-1 1,0 1 0,-1 0 0,0 0 0,0 8-1,-6 39-56,5-49 67,-29 121 22,20-89 15,-15 46 49,-40 85 0,6-34-19,-103 166 0,156-287-49,-40 66 265,-106 134 1,145-201-210,-2 0 0,1-1 1,-1 0-1,-1-1 0,0 0 1,0 0-1,-12 7 0,20-15-60,1 1 1,0 0-1,0 0 0,0-1 0,-1 1 0,1-1 0,0 1 0,-1-1 0,1 0 0,-1 0 1,1 1-1,0-1 0,-1 0 0,1 0 0,-1 0 0,1 0 0,0-1 0,-1 1 0,1 0 1,-1-1-1,1 1 0,0 0 0,-1-1 0,1 0 0,0 1 0,0-1 0,-1 0 0,1 0 0,0 1 1,0-1-1,0 0 0,-1-1 0,-1-3 7,1 1-1,-1 0 1,1-1 0,0 1 0,0-1-1,1 0 1,-1 1 0,1-1 0,-1-9-1,0-2-4,1-1-1,0 1 0,2-1 0,3-28 0,1 16-5,16-55 0,-12 57-6,1 1 0,26-46-1,41-43-29,-28 49-40,3 4 0,3 1-1,2 3 1,3 2 0,2 3-1,71-46 1,-106 82-169,1 0 0,1 2 0,49-18 0,-58 26-1626,0 1-1,26-3 0,-28 6-1360,-1 2 1,1 0-1,19 2 0,8 4-2993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7:59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79 3328,'11'-23'19062,"-39"35"-17309,19-7-1275,4-2-252,0 0-1,0 0 1,0 0 0,0 1 0,1-1 0,-7 8 0,55-37 841,-39 22-966,0-1 0,0-1 0,0 1 1,6-10-1,-10 13-72,0 1-1,0 0 1,0-1 0,0 0 0,0 1-1,0-1 1,0 0 0,-1 1-1,1-1 1,0 0 0,-1 0-1,0 1 1,1-1 0,-1 0 0,0 0-1,0 0 1,0 0 0,0 0-1,0 1 1,-1-3 0,0 3-45,1 1 0,-1-1-1,0 1 1,1 0 0,-1-1 0,0 1 0,0 0 0,0 0 0,1-1 0,-1 1 0,0 0 0,0 0 0,0 0-1,1 0 1,-1 0 0,0 0 0,0 0 0,0 0 0,0 0 0,1 1 0,-1-1 0,-1 1 0,-1-1-148,3 0 70,-1 1-1,1 3-3884,4 0 1262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8:00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54 4480,'-7'-7'1445,"6"6"-885,-1-12 9311,-4 1-4409,5 11-5216,0-1 1,0 1-1,0 0 0,0 0 1,0 0-1,-1-1 0,1 1 1,0 0-1,-1 1 0,1-1 1,-1 0-1,1 0 0,-1 0 1,1 1-1,-1-1 0,0 1 1,1 0-1,-1-1 0,0 1 1,-2 0-1,-3 0 1215,17-2-847,-8 1-594,-1 1 1,0 0 0,0 0-1,0-1 1,0 1-1,0 0 1,1 0 0,-1 0-1,0 0 1,0 0 0,2 1-1,20 1 197,-22-2 87,-10 10-694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8:12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1052 7392,'-16'1'6756,"23"-6"-3982,0 0-1394,0 0 0,11-12 0,1 1-549,14-12-127,-1-2 0,-1 0 0,34-46 0,61-106 366,-24 33-599,-61 88-108,12-15 181,-51 74-528,18-21 58,-19 22-62,-1 0 0,1 0 0,0 0 0,0 1 0,0-1 0,0 0 0,-1 1 0,1-1 0,0 0 0,0 1-1,1-1 1,-1 1 0,0-1 0,0 1 0,0 0 0,0 0 0,0-1 0,0 1 0,0 0 0,3 0 0,-4 0 6,1 1 0,0-1 0,-1 1 0,1-1 0,-1 1 0,1-1 1,-1 1-1,1-1 0,-1 1 0,1-1 0,-1 1 0,1-1 0,-1 1 0,0 0 0,1-1 0,-1 1 1,0 0-1,1-1 0,-1 1 0,0 0 0,0 0 0,2 19 117,-2-12-60,2 28 30,-5 63 0,-12 36 42,-19 25-136,31-149 44,0 0 0,-1 0 0,0 0 0,0-1 1,-2 1-1,-8 12 0,12-19-29,-1-1 1,1 0-1,-1 0 0,0 0 1,0 0-1,0 0 0,-1 0 0,1-1 1,-1 0-1,1 0 0,-1 0 1,0 0-1,0 0 0,0-1 1,0 0-1,0 1 0,0-2 1,0 1-1,0 0 0,-7-1 0,3 0-17,0-1-1,1 0 0,-1 0 1,0-1-1,1 0 0,-13-6 1,-43-23-473,63 31 459,-3-1-26,0-1-1,1 1 1,-1-1 0,1 0 0,0 0-1,-3-2 1,8 6-44,0 0 1,0-1-1,-1 1 0,1-1 0,1 0 0,-1 0 1,0 0-1,5 1 0,40 8 9,-14-4 37,5 3 57,1-3 0,0 0-1,0-3 1,58-2 0,-48-3 49,0-3-1,58-12 1,-89 13-40,0-1 1,0-1-1,-1-1 0,0-1 0,0 0 0,-1-1 1,0-1-1,27-21 0,-35 24 4,-2-1-1,1 0 1,-1 0 0,0-1-1,-1 0 1,0 0 0,-1-1-1,6-12 1,-4 6-15,-1 0 0,-1 0 0,-1 0 0,5-28 0,-9 37-38,1 1 0,-1-1 0,0 0 0,0 1 0,-1-1 0,0 1 0,-2-12 0,2 16-14,0 0 0,1 0 0,-1-1 0,0 1 0,0 0 0,0 0 0,-1 0 0,1 0 0,0 0 0,-1 1 0,1-1 0,-1 0 1,1 1-1,-1-1 0,0 1 0,0-1 0,0 1 0,0 0 0,0 0 0,0 0 0,0 0 0,0 0 0,0 0 0,-1 1 0,1-1 0,-4 0 0,1 1 7,1 0-1,0 0 1,-1 0-1,1 0 1,0 1 0,-1 0-1,1 0 1,0 0-1,0 0 1,0 1 0,0-1-1,0 1 1,0 0 0,-4 4-1,-3 2-20,0 1-1,1 0 1,0 1 0,0 0-1,1 1 1,1 0-1,-8 13 1,3-3 33,1 1 0,2-1-1,-11 31 1,18-44 20,1 1 0,0-1-1,0 1 1,1 0 0,0 0-1,0-1 1,1 1 0,0 0-1,1 10 1,0-14-12,1 1 0,-1-1 0,1 1 1,0-1-1,0 1 0,0-1 0,1 0 0,0 0 0,0 0 0,0-1 1,0 1-1,1-1 0,0 1 0,8 6 0,-3-5 37,0 1-1,0-2 1,0 0-1,0 0 0,1 0 1,0-1-1,0-1 1,0 0-1,1 0 1,-1-1-1,1 0 1,-1-1-1,1 0 0,18-1 1,-12-1 25,-1-1 0,1 0 1,-1-2-1,0 0 0,0 0 0,0-2 0,0 0 1,27-15-1,7-10-8,-1-1 0,67-60 0,23-16-279,-134 105 204,0 0-1,0 1 0,0-1 1,0 1-1,1 0 0,-1 0 1,0 0-1,1 1 1,0 0-1,9-1 0,-10 2 22,-1 0-1,0 0 1,0 1-1,0-1 1,0 1-1,0 0 1,0 0-1,0 0 1,0 1-1,0-1 1,-1 1-1,1 0 1,-1 0-1,1 1 1,4 3-1,-2-1 1,15 13 124,34 37 0,-49-49-60,-2-8 151,-4 1-195,-1 0-1,1 0 0,0 0 1,0 0-1,0 0 1,-1 0-1,1 0 1,-1-1-1,1 1 0,-1 0 1,1 0-1,-1 0 1,0 1-1,1-1 1,-2-2-1,-3-4-16,-1 0 1,1 0-1,-1 0 0,-1 1 0,1 0 1,-1 0-1,0 1 0,0-1 0,-14-6 1,14 9-50,0 1 1,0 0-1,0 0 0,0 1 1,0 0-1,0 0 1,-1 0-1,1 1 0,0 0 1,-13 3-1,9-1-9,0 0 0,0 1-1,1 1 1,0 0 0,0 0 0,-18 11-1,16-7 24,0 0 0,0 1-1,1 0 1,0 1-1,0 1 1,1-1-1,1 2 1,0-1-1,0 1 1,1 1-1,-9 18 1,14-24 34,1 0 1,-1 0-1,1 0 1,0 0-1,1 0 1,0 1 0,0-1-1,0 0 1,1 1-1,1 11 1,0-14 0,0 0 1,0-1 0,0 1-1,1 0 1,0-1 0,0 1-1,0-1 1,0 1 0,1-1-1,0 0 1,-1 0 0,2 0-1,-1-1 1,0 1 0,1-1-1,-1 0 1,8 5-1,4 1 40,0 0-1,0-1 1,1-1-1,0-1 1,0 0-1,1-1 1,-1-1-1,34 4 1,-20-5 24,0-2-1,1-1 1,-1-1 0,37-7 0,-29 0-37,-1-2-1,-1-1 1,0-3 0,35-17 0,5-2 92,-49 23-79,0-2 0,0 0 0,-2-2-1,33-23 1,-56 36-54,-1 0 0,0 0 0,0 0-1,0 0 1,0-1 0,0 1 0,0 0 0,0-1-1,1-1 1,-2 3 6,0 0 0,1-1 0,-1 1 0,0 0 0,0 0 0,0 0 0,0 0 0,0 0 0,0 0 0,0 0 0,0 0 0,0-1 0,0 1 0,0 0 0,0 0 0,0 0 0,0 0 0,-1 0 0,1 0 0,0 0 0,0 0 0,0 0 0,0-1 0,0 1 0,0 0 0,0 0 0,0 0 0,0 0 0,0 0 0,0 0 0,0 0 0,0 0 0,0 0 0,-1 0 0,1 0 0,0 0 0,0 0 0,0-1 0,0 1 0,0 0 0,0 0 0,0 0 0,-1 0 0,-9 2-251,-2 3 144,0 0 0,0 1 0,0 0 0,1 1 0,-11 8 0,17-12 117,1 1-1,0-1 1,0 1 0,1-1-1,-1 1 1,1 0-1,0 0 1,0 1 0,0-1-1,0 1 1,1 0-1,0-1 1,0 1 0,0 0-1,-2 9 1,4-11-8,0 0 0,0 0 0,0 0 1,0 0-1,1 0 0,-1-1 0,1 1 0,0 0 0,-1 0 1,1 0-1,1-1 0,-1 1 0,0-1 0,1 1 0,-1-1 1,1 1-1,0-1 0,-1 0 0,1 0 0,0 0 1,0 0-1,1 0 0,-1 0 0,0 0 0,1-1 0,-1 1 1,1-1-1,-1 0 0,4 1 0,3 2 39,0-1 0,1 0 0,-1 0-1,0-1 1,1-1 0,0 0 0,13 0 0,-4-1 70,-1-1 0,0 0 0,0-2 1,-1 0-1,26-8 0,-34 8-58,-1 0 0,1-1 0,-1 0 0,0 0 0,0-1 0,-1 0 0,1 0 0,-1-1 0,0 0 0,-1 0 0,1-1 0,7-10 0,-12 13-41,0 1 1,0 0 0,-1-1-1,0 1 1,1-1-1,-1 1 1,0-1-1,-1 0 1,1 1 0,-1-1-1,1 0 1,-1 0-1,0 1 1,-1-1 0,1 0-1,0 0 1,-1 1-1,0-1 1,0 0 0,0 1-1,-3-6 1,1 3-30,1 1-1,-1-1 1,-1 1 0,1 0 0,-1 0 0,0 0 0,0 1 0,0-1 0,-1 1 0,1 0-1,-1 0 1,0 1 0,-7-4 0,1 1-42,0 0-1,-1 1 1,0 1-1,0 0 1,-1 1-1,1 0 0,-1 1 1,1 0-1,-1 1 1,-22 1-1,-17 7-224,102-3 288,115-15-34,-71 3 31,-80 7 20,0 1 0,0 1 1,0 1-1,-1-1 0,1 2 0,23 7 0,-29-8 0,-1 1-1,0 0 1,0 1-1,0-1 1,0 1 0,0 0-1,-1 1 1,1 0-1,-1 0 1,-1 0-1,1 1 1,-1 0 0,6 7-1,-9-11 12,-1 1 0,0-1 0,0 0 0,0 0 0,0 1-1,0-1 1,-1 1 0,1-1 0,-1 1 0,1-1 0,-1 1 0,0-1 0,0 1 0,0-1 0,-1 4-1,0 0 37,-1 1 0,0-1 0,0 0-1,-4 7 1,-4 13 168,9-24-123,1 0 8,4-4-51,-1 0-54,13-7 52,111-56 7,-93 49-194,67-20-1,-100 36 114,1-1-1,0 1 1,0-1-1,0 1 1,0 0-1,0-1 1,1 1-1,-1 0 1,0 0-1,0 1 1,0-1-1,0 0 1,0 1-1,0-1 1,0 1-1,-1 0 0,1-1 1,0 1-1,0 0 1,0 0-1,-1 0 1,1 1-1,0-1 1,-1 0-1,1 1 1,-1-1-1,1 1 1,-1-1-1,0 1 1,0 0-1,0-1 1,0 1-1,0 0 1,0 0-1,0 0 0,0 0 1,0 2-1,5 17-2,6 13 144,-11-32-121,0 0 1,1 0 0,-1 0-1,0 0 1,1 0 0,0 0-1,-1 0 1,1 0 0,0-1-1,0 1 1,0-1 0,3 2-1,1 0 3,0-1 0,-1 1 0,1-2 0,0 1-1,1-1 1,-1 0 0,0 0 0,0 0 0,0-1-1,0 0 1,1 0 0,7-2 0,6-2 3,1 0 1,24-10-1,-29 9 83,4-2-78,0-1 1,-1-1-1,0 0 0,0-2 1,-1 0-1,0-1 0,-1-1 1,0-1-1,-1 0 0,24-29 1,-36 39-15,0-1 1,-1-1 0,4-7-1,-6 12-12,-1 1 0,1-1 0,-1 0-1,0 1 1,1-1 0,-1 0-1,0 1 1,0-1 0,1 0-1,-1 1 1,0-1 0,0 0 0,0 1-1,0-1 1,0 0 0,0 0-1,0 1 1,0-1 0,0 0-1,0 1 1,0-1 0,-1 0 0,1 0-1,0 1 1,0-1 0,-1 0-1,1 1 1,-1-1 0,1 1-1,0-1 1,-1 1 0,1-1 0,-1 0-1,1 1 1,-1 0 0,0-2-1,0 2-3,0 0-1,1 0 0,-1 0 1,1 0-1,-1 0 0,0-1 1,1 1-1,-1 0 0,0 0 1,1 0-1,-1 1 0,0-1 1,1 0-1,-1 0 0,0 0 1,-8 4-30,0-1 0,0 1 1,1 0-1,0 1 0,0-1 0,0 2 1,0-1-1,1 1 0,0 0 0,-7 8 1,-7 10-152,-30 42 0,43-55 128,0 1-1,2 0 1,-10 21-1,14-29 63,1 0 0,-1 0 0,1 0 0,0 0 0,0 0 0,1 0 0,-1 0 0,1 0 0,0 1 0,0-1 0,0 0 0,1 0 0,0 0 0,-1 1 0,3 3 0,-3-7 0,1 0 0,-1 0-1,1 0 1,-1-1 0,1 1 0,-1 0 0,1 0 0,-1-1 0,1 1 0,0-1 0,0 1 0,-1 0-1,1-1 1,0 1 0,0-1 0,0 0 0,-1 1 0,1-1 0,0 0 0,0 1 0,0-1 0,0 0-1,0 0 1,0 0 0,0 0 0,0 0 0,0 0 0,0 0 0,0 0 0,-1 0 0,1 0 0,0 0-1,0-1 1,0 1 0,2-1 0,2-1 4,1-1-1,0 0 1,-1 0-1,6-3 1,-7 3 40,7-4-17,0 0 0,0 0-1,-1-1 1,0-1 0,0 0-1,-1 0 1,14-18 0,16-34-6,52-106 0,-18 2 127,-66 148-130,17-42 40,24-94 1,-39 115-68,-2-1-1,-1 1 1,0-63 0,-6 95-12,0 1 1,0-1 0,0 0-1,-1 1 1,0-1 0,0 0-1,0 1 1,-1-1-1,0 1 1,-3-7 0,5 11 9,-1 0 1,1 1 0,-1-1-1,1 0 1,-1 1-1,1-1 1,-1 0 0,1 1-1,-1-1 1,0 1-1,1-1 1,-1 1 0,0-1-1,0 1 1,1 0-1,-1-1 1,0 1 0,0 0-1,0 0 1,1-1-1,-1 1 1,0 0 0,0 0-1,0 0 1,0 0-1,1 0 1,-1 0 0,0 0-1,0 0 1,0 1-1,0-1 1,1 0 0,-1 0-1,0 1 1,0-1-1,1 0 1,-1 1 0,0-1-1,0 1 1,1-1-1,-1 1 1,1-1 0,-2 2-1,-4 3-54,1 0 0,0 0-1,0 1 1,-4 6 0,-11 13 26,2 2 0,1 0 0,1 1 0,1 1 0,2 1 1,-12 36-1,12-22 79,2 1 1,2 0 0,2 1-1,2-1 1,2 1 0,2 0-1,8 74 1,-5-103-5,1 0-1,1 0 1,1 0-1,13 31 1,-15-40 0,1-1 0,0 0 0,1 0 0,-1 0 0,1 0 0,1-1 0,-1 0 0,1 0-1,0 0 1,0-1 0,1 0 0,10 6 0,-11-7 12,0-1-1,0 0 0,0 0 1,1-1-1,-1 0 0,1 0 0,0-1 1,0 1-1,0-1 0,-1-1 1,1 0-1,0 0 0,0 0 0,0 0 1,0-1-1,0 0 0,-1-1 1,1 0-1,0 0 0,-1 0 0,1-1 1,-1 0-1,0 0 0,0 0 1,0-1-1,0 0 0,-1 0 0,0 0 1,6-7-1,2-3-38,-2-1 0,0-1 0,0 1 0,8-20 0,30-74 8,-1 3-15,-35 80-21,-8 15-23,0 0 1,14-20-1,-19 31 36,0 0-1,0-1 1,1 1 0,-1-1-1,0 1 1,0-1 0,1 1-1,-1 0 1,0-1 0,1 1-1,-1 0 1,0-1 0,1 1-1,-1 0 1,1 0 0,-1-1-1,0 1 1,1 0 0,-1 0-1,1 0 1,-1-1 0,1 1-1,-1 0 1,0 0 0,1 0-1,-1 0 1,1 0 0,-1 0-1,1 0 1,-1 0 0,1 0-1,-1 0 1,1 0 0,-1 0-1,1 1 1,0 0-7,0 0-1,0 0 1,-1 0 0,1 0 0,0 0-1,-1 1 1,1-1 0,-1 0 0,0 0 0,1 1-1,-1-1 1,0 0 0,0 1 0,0 2-1,2 58 68,-9 80-1,7-141-53,-6 46 29,-12 50 1,11-65 50,5-19-63,-2-1 0,1 1 1,-9 17-1,11-29-12,1 0 0,0 0 0,-1 0 0,1 0 0,-1 0 0,1 0 0,-1-1 0,1 1 0,-1 0 0,0 0 0,1-1 0,-1 1 0,0 0 0,1-1 0,-1 1 0,0-1 0,0 1 0,0-1 0,0 1 0,1-1 0,-1 0 0,0 1 0,-2-1 0,2 0-4,0 0 0,-1 0 0,1-1 0,0 1 0,0 0 0,0-1 0,0 1 0,-1-1-1,1 1 1,0-1 0,0 0 0,0 1 0,0-1 0,0 0 0,1 0 0,-2-1 0,-2-2 9,1 0 0,0 0 1,-1-1-1,2 0 1,-1 1-1,1-1 0,-4-9 1,6 14-18,-1-1 1,1 0 0,0 0 0,0 0-1,-1 0 1,1 0 0,0 1-1,0-1 1,0 0 0,0 0 0,0 0-1,0 0 1,0 0 0,1-1-1,-1 2 2,1-1 0,-1 1 1,1 0-1,0-1 0,-1 1 0,1 0 0,0 0 0,-1-1 0,1 1 0,-1 0 0,1 0 0,0 0 0,-1 0 0,1 0 0,0 0 0,-1 0 0,1 0 0,0 0 0,-1 0 0,1 1 0,0-1 0,-1 0 0,2 1 0,141 27-3721,-58-12-6942,-45-8 6050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8:13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1310 7456,'-18'0'2421,"18"0"-2393,0 0-1,0 0 1,0 0 0,0 0-1,0 0 1,0 0 0,0 0 0,0 0-1,0 0 1,0 0 0,0 0-1,0 0 1,0 0 0,0 0-1,0 0 1,0 0 0,0 0-1,0 1 1,0-1 0,0 0 0,0 0-1,0 0 1,0 0 0,0 0-1,0 0 1,0 0 0,0 0-1,0 0 1,0 0 0,0 0-1,0 0 1,0 0 0,0 0 0,0 0-1,0 0 1,0 1 0,0-1-1,0 0 1,0 0 0,0 0-1,0 0 1,0 0 0,0 0-1,0 0 1,0 0 0,0 0-1,0 0 1,0 0 0,0 0 0,0 0-1,0 0 1,0 0 0,0 0-1,0 0 1,0 0 0,-1 0-1,1 0 1,0 0 0,0 0-1,0 0 1,0 0 0,0 0 0,7 3 1667,8-5-633,1-1 1,-1 0-1,1-1 1,-1 0-1,26-13 1,-39 16-990,16-7 333,1-1 1,-1-1-1,-1 0 0,23-19 1,-25 17-189,0 0-1,-1-1 1,0-1 0,13-17 0,35-62 626,-31 43-548,186-271 952,-3-12-177,-110 165-606,-21 29 329,-78 131-704,-4 7-125,0 0 0,0 0-1,0-1 1,-1 1 0,1 0-1,0 0 1,-1-1-1,1 1 1,-1 0 0,1-1-1,-1 1 1,0-1 0,1-2-1,-6 9-358,-32 58 114,24-42 272,-133 232 88,114-192-16,2 1 0,-29 84 1,49-114-18,1 1 0,2 0 0,1 0 0,1 1 0,2-1 0,2 55 0,2-76 12,0 0 0,1 0 0,1 0 0,5 19 0,-6-26-10,1 1 0,-1-1 0,1 0-1,0 0 1,0 0 0,0 0-1,1 0 1,0-1 0,0 1 0,0-1-1,6 5 1,-5-6-8,1 0-1,-1 0 1,1 0-1,-1 0 1,1-1-1,0 0 1,0-1-1,0 1 1,0-1-1,0 0 1,1-1-1,-1 1 1,0-1-1,0 0 1,0-1-1,0 0 1,1 0-1,-1 0 1,10-4-1,-1 0 24,0-1 0,0 0 1,-1-1-1,0-1 0,0-1 0,18-14 0,-9 6-41,-2-2-1,0 0 1,-1-1 0,0-2 0,-2 0 0,20-31 0,-35 47-18,-2 4-14,0 1 1,0-1-1,0 0 0,0 0 0,0 0 1,0 0-1,1 1 0,-1-1 0,0 1 1,1-1-1,-1 1 0,1-1 0,3-1 0,-5 3 5,1 0-1,-1 0 1,0 1-1,0-1 1,0 0-1,0 0 1,0 0-1,1 0 1,-1 0-1,0 1 1,0-1-1,0 0 1,0 0-1,0 0 1,0 0-1,0 1 1,0-1-1,0 0 1,0 0-1,0 0 1,0 1-1,0-1 1,0 0-1,0 0 1,0 0-1,0 1 1,0-1-1,0 0 1,0 0-1,0 0 1,0 1-1,-4 16-35,0 1 0,-1-1 0,-9 19 0,6-15 6,-6 25-1,10-32 64,2-1 0,-1 1 0,2-1 0,0 1 0,2 26-1,-1-36-17,1 0 0,-1 1 0,1-1 1,1 0-1,-1 0 0,0 0 0,1 0 0,0 0 0,0 0 0,0-1 0,1 1 0,-1-1 0,1 1 0,0-1 0,0 0 0,0 0 0,0 0 0,0 0 0,1-1 0,-1 1 0,1-1 0,5 3 0,-6-4 11,1 0 0,-1 0 1,1-1-1,-1 1 0,1-1 1,-1 0-1,1 0 0,0 0 1,-1 0-1,1 0 0,-1-1 1,1 0-1,-1 0 0,1 0 1,-1 0-1,1 0 0,-1-1 1,0 1-1,0-1 0,0 0 0,0 0 1,0 0-1,0 0 0,0-1 1,-1 1-1,5-6 0,-3 2-22,-1 0-1,0-1 0,0 0 1,0 0-1,-1 0 0,1 0 0,-2-1 1,1 1-1,-1 0 0,0-14 1,0 3-96,-2 0 1,0 0-1,-5-21 1,5 29-22,-1 0-1,-1 0 1,0 0 0,0 0-1,-1 1 1,0-1 0,0 1-1,-1 0 1,-1 0 0,-12-15-1,16 21 110,-1 1-1,0-1 0,0 1 0,0 0 0,-1 0 0,1 0 0,-6-2 0,8 4 8,0-1 1,0 1-1,0 0 0,0-1 1,0 1-1,0 0 0,0 0 1,0 0-1,0-1 0,0 1 1,0 0-1,0 0 1,0 1-1,0-1 0,0 0 1,0 0-1,0 0 0,0 1 1,0-1-1,0 1 1,0-1-1,0 1 0,0-1 1,0 1-1,0-1 0,1 1 1,-1 0-1,0-1 0,0 2 1,0-1 12,1 0 1,-1 0 0,1 0-1,0 1 1,0-1-1,-1 0 1,1 0 0,0 0-1,0 1 1,0-1 0,1 0-1,-1 0 1,0 0-1,0 1 1,1-1 0,-1 0-1,0 0 1,1 0-1,-1 0 1,1 0 0,-1 0-1,1 0 1,0 0-1,0 0 1,-1 0 0,2 1-1,2 3 0,1 0 1,-1 0-1,10 6 0,-7-5-34,2-1 0,-1-1 0,1 1 0,-1-1-1,1-1 1,0 0 0,0 0 0,13 2 0,78 6-1227,-85-10 937,66 1-2975,-69-2 2044,0-1 0,-1-1-1,0 0 1,22-7-1,-31 9 986,-1 0 0,1-1 0,-1 1 0,0-1 0,1 1 0,-1-1 0,0 0 0,0 1 0,1-1 0,-1 0 0,0 0 0,0 0 0,0 0 0,0 0 0,0 0 0,0 0 0,0 0 0,0-1-1,-1 1 1,1 0 0,0-2 0,-1 2 42,0-1 0,0 1 0,0 0-1,-1-1 1,1 1 0,0 0 0,-1 0-1,1-1 1,-1 1 0,0 0 0,1 0-1,-1 0 1,0 0 0,1-1 0,-1 1-1,0 0 1,0 0 0,0 1 0,0-1-1,-2-2 1,-25-17-2237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8:14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64 10208,'-53'-15'4640,"56"21"-4032,7-9 1439,3 3-1247,37-3 448,8-2-736,27-4-224,2 6-192,16-9-224,-14 7 64,33-6-2848,-9 7 1569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8:16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1102 7456,'-22'0'10389,"26"-10"-6613,42-58-352,-11 19-2784,36-74 161,-39 65-658,45-63 1,-51 88-69,43-45 1,-58 67-69,1 0 0,-1 1 0,2 1 0,-1 0 0,2 0 0,-1 2 0,22-10 1,-12 12 15,-22 5-9,0 0-1,-1-1 1,1 1 0,-1 0-1,1 0 1,0 0 0,-1 0-1,1 0 1,0 0 0,-1 0-1,1 1 1,0-1 0,-1 0-1,1 0 1,-1 0 0,1 1-1,0-1 1,-1 0-1,1 1 1,-1-1 0,1 0-1,-1 1 1,1-1 0,-1 1-1,1-1 1,-1 1 0,0-1-1,1 1 1,-1-1 0,1 1-1,-1-1 1,0 1 0,0 0-1,1 0 1,-1 9 141,-1 0 0,0 0 0,0-1 0,-1 1 0,0 0 0,-6 14 0,6-19-136,-85 320 226,78-276-160,11-36 120,2-11 87,3-10-37,32-60 60,-11 28-407,2 2-1,57-57 1,-52 63 52,2 2 0,2 2 0,46-26 0,-84 53 44,27-12-155,-28 12 143,1 1 0,0 0 0,-1-1 1,1 1-1,0 0 0,-1 0 0,1 0 0,0 0 0,0-1 1,-1 1-1,1 0 0,0 0 0,0 0 0,-1 1 0,1-1 0,0 0 1,0 0-1,-1 0 0,1 0 0,0 1 0,0-1 0,-1 0 1,1 1-1,0-1 0,-1 1 0,1-1 0,-1 0 0,1 1 1,-1-1-1,1 1 0,-1 0 0,1-1 0,-1 1 0,1 0 0,0 5-1,0-1-1,0 1 1,-1-1 0,1 1-1,-2 0 1,1-1-1,0 1 1,-3 7-1,-20 86-84,5-30 135,10-32-16,3-20-8,0 1 1,2 0-1,0 1 0,1-1 0,1 26 0,1-42-6,0 0-1,1 1 1,-1-1 0,1 0 0,-1 1 0,1-1 0,0 0 0,0 0-1,0 1 1,0-1 0,0 0 0,1 0 0,-1 0 0,1 0 0,-1-1-1,1 1 1,-1 0 0,3 1 0,-1-1 5,0-1 0,-1 1-1,1-1 1,0 0 0,0 0 0,0 0-1,0 0 1,0-1 0,0 1 0,0-1 0,0 1-1,5-1 1,-1-1 6,0 1 0,1-2-1,-1 1 1,-1-1 0,1 1-1,0-2 1,0 1 0,-1-1-1,1 0 1,-1-1 0,0 1-1,6-6 1,0-1 19,0-1-1,-1-1 1,-1 0 0,0-1-1,10-14 1,39-77 56,-33 56-129,46-85 86,-65 118-96,-1 0 1,0 0 0,3-22-1,-8 36 28,-1 1-1,1-1 1,-1 0-1,0 0 1,0 0-1,0 0 0,1 0 1,-1 0-1,0 1 1,0-1-1,0 0 0,0 0 1,0 0-1,-1 0 1,1 0-1,0 0 1,0 1-1,-1-1 0,1 0 1,0 0-1,-1 0 1,1 0-1,-1 1 0,1-1 1,-1 0-1,1 0 1,-1 1-1,1-1 1,-1 1-1,0-1 0,1 0 1,-3 0-1,2 1-12,-1-1 0,1 1 0,-1 0 0,1 0-1,-1 0 1,1 0 0,-1 0 0,1 0 0,-1 1 0,1-1-1,0 0 1,-1 1 0,1-1 0,-1 1 0,1-1 0,0 1-1,-1 0 1,-1 1 0,-2 2 10,-1 1 1,1-1-1,0 1 0,0 0 0,1 1 0,-1-1 1,1 1-1,0 0 0,1 0 0,-1 0 0,1 1 1,1-1-1,-1 1 0,1 0 0,-2 7 0,1 0 9,1 0-1,0-1 0,0 1 0,2 0 0,0 0 0,3 26 0,-3-35 14,1 0 0,0 0-1,0 0 1,1-1 0,0 1-1,0 0 1,0-1 0,0 1-1,0-1 1,1 1-1,3 3 1,-3-5 11,0 0 0,0-1 1,0 1-1,0-1 0,0 0 0,1 0 0,-1 0 1,1 0-1,-1 0 0,1-1 0,0 0 0,0 0 1,-1 0-1,1 0 0,6 0 0,8 0 36,0 0-1,0-2 1,-1 0-1,1-1 0,0-1 1,0-1-1,24-8 1,118-51-101,-103 35 112,-1-3 0,60-45 0,-80 53 14,-11 5 33,-14 8-107,-11 10-11,0 0 1,0 0-1,0 0 0,0-1 1,1 1-1,-1 0 0,0 0 1,0 0-1,0 0 0,0 0 1,0 0-1,0 0 1,0-1-1,1 1 0,-1 0 1,0 0-1,0 0 0,0 0 1,0 0-1,0-1 1,0 1-1,0 0 0,0 0 1,0 0-1,0 0 0,0-1 1,0 1-1,0 0 1,0 0-1,0 0 0,0 0 1,0-1-1,0 1 0,0 0 1,0 0-1,0 0 1,0 0-1,0 0 0,-1-1 1,1 1-1,0 0 0,-1 0-14,0 0 0,0 0 0,0 0 0,1 0 0,-1 0 0,0 0 0,0 0 0,0 0 0,0 0 0,0 1 0,0-1 0,0 0 0,1 1 0,-1-1 0,0 1 0,0-1 0,0 1 0,1-1 0,-2 2 0,-2 0-55,-10 8 0,-1 1-1,2 1 1,0 0 0,0 1-1,-18 24 1,14-16 66,-14 13 4,-40 50 135,60-69-71,1 0-1,0 0 1,-14 32-1,24-46-46,0 0-1,-1-1 1,1 1-1,0 0 1,0-1-1,0 1 1,0 0-1,0-1 1,0 1-1,0 0 1,0 0-1,0-1 1,0 1-1,0 0 1,0-1-1,0 1 1,0 0 0,1-1-1,-1 1 1,0 0-1,1-1 1,-1 1-1,0 0 1,1-1-1,-1 1 1,1-1-1,-1 1 1,1-1-1,-1 1 1,1-1-1,-1 1 1,1-1-1,0 1 1,-1-1-1,1 0 1,-1 1-1,1-1 1,0 0 0,-1 0-1,1 1 1,0-1-1,0 0 1,-1 0-1,1 0 1,0 0-1,-1 0 1,1 0-1,0 0 1,0 0-1,-1 0 1,1-1-1,0 1 1,-1 0-1,1 0 1,1-1-1,3-1 11,1-1 0,-1 1 0,0-1 0,0-1-1,0 1 1,0-1 0,0 1 0,5-8-1,35-40 106,-36 40-102,10-15-10,16-28 1,7-11-164,-41 63 130,0 1 0,0-1 0,0 1 0,1-1 0,-1 1 0,0 0 0,0 0 0,1 0 0,1-2 0,-2 3 16,-1 0-1,0 0 1,0 0-1,0 0 1,0 0-1,0 0 1,0 0-1,1 0 1,-1 0-1,0 0 1,0 0-1,0 0 1,0 0-1,0 0 1,0 0-1,1 1 0,-1-1 1,0 0-1,0 0 1,0 0-1,0 0 1,0 0-1,0 0 1,0 0-1,0 0 1,1 0-1,-1 0 1,0 0-1,0 1 1,0-1-1,0 0 1,0 0-1,0 0 1,0 0-1,0 0 1,0 0-1,0 1 1,0-1-1,1 12-56,-4 12 69,2 0 0,1 0 0,1 0 0,1 0 0,7 34 0,-8-54 17,0 0 1,0 1-1,1-1 1,-1 0-1,1 0 1,0 0-1,5 7 1,-6-10-14,0 0 0,0 1-1,1-1 1,-1 0 0,0 0 0,1 0-1,-1 0 1,1 0 0,-1 0 0,1 0-1,-1-1 1,1 1 0,0 0 0,-1-1-1,1 1 1,0-1 0,-1 0 0,1 0-1,0 1 1,0-1 0,-1 0 0,4-1-1,2 0 10,0 0-1,0-1 0,0 0 1,-1-1-1,1 1 0,8-6 0,-5 3-2,53-28 54,75-53 0,-34 19-120,-67 45 90,41-26-4,-77 47-46,0 0-1,0 1 0,0-1 1,0 0-1,0 1 0,0-1 0,0 1 1,0-1-1,0 1 0,0 0 1,2-1-1,-3 1 18,0 1 0,1-1 0,-1 0 1,0 0-1,1 0 0,-1 1 0,0-1 0,0 0 0,1 1 1,-1-1-1,0 0 0,0 1 0,1-1 0,-1 0 0,0 1 1,0-1-1,0 0 0,0 1 0,0-1 0,0 0 0,0 1 1,0-1-1,1 1 0,-1-1 0,0 0 0,-1 1 0,1-1 1,0 0-1,0 1 0,0-1 0,0 1 0,0-1 0,0 0 1,0 1-1,0-1 0,-1 1 0,-6 35-13,3-19-15,1 1 0,1-1 0,0 34 0,3-31-39,-1 0 73,2 0-1,4 24 1,-5-39 6,1 0 0,-1 1 0,1-1 0,0-1 1,0 1-1,0 0 0,1 0 0,-1-1 1,1 0-1,0 1 0,1-1 0,-1 0 1,7 6-1,-8-9-9,0 0 0,0 0 1,0 0-1,0 0 0,0 0 1,0 0-1,0 0 1,1-1-1,-1 1 0,0-1 1,0 1-1,1-1 0,-1 0 1,0 0-1,0 0 0,1 0 1,-1 0-1,0-1 0,0 1 1,1-1-1,-1 1 0,0-1 1,0 0-1,0 0 0,0 0 1,2-1-1,5-4 16,0 0-1,-1 0 1,0 0-1,9-10 1,-17 16-25,86-86 45,26-24-26,22-8 159,-111 99-161,-1-1 0,-1-1-1,-1-1 1,-1-1 0,-1 0 0,21-36 0,-22 26-25,-1 0 0,15-44 0,16-76-210,-43 139 178,-2 9-4,0-1 0,-1 0 0,1 0 1,-1 0-1,-1 0 0,1 0 0,-1 0 0,0-7 0,0 12 27,-1 0 0,1 0 1,0 1-1,0-1 0,0 0 0,0 0 0,-1 0 1,1 0-1,0 0 0,-1 1 0,1-1 0,-1 0 1,1 0-1,-1 1 0,0-2 0,1 2 4,-1 0 0,1 0 0,-1-1 0,1 1 0,0 0 0,-1 0 0,1 0 0,-1 0 0,1 0 0,-1-1 0,1 1 0,0 0 0,-1 0 1,1 0-1,-1 0 0,1 0 0,-1 0 0,1 1 0,-1-1 0,1 0 0,-1 0 0,1 0 0,-4 2-32,1 0 0,0 0 1,-1 0-1,1 0 0,0 1 1,1-1-1,-5 5 0,-85 104-280,58-67 340,25-33-11,-156 208 109,155-202-105,0 0 1,1 0 0,0 1-1,2 0 1,-9 31 0,13-38 26,1 1 0,0-1 0,0 1 1,1-1-1,1 1 0,0-1 0,1 1 1,0 0-1,0-1 0,6 19 0,-6-27-19,0 0 0,0 0 0,1 0 0,-1 0 0,1 0 0,0 0 0,-1-1 0,1 1 0,0 0-1,1-1 1,-1 0 0,0 0 0,1 1 0,-1-1 0,1-1 0,0 1 0,3 2 0,-1-2 15,0 0 0,0-1 0,0 1 0,0-1 0,1 0 0,-1 0 0,0-1 0,1 0 0,8 0 0,3-2 32,0-1-1,0 0 0,0-2 0,-1 1 0,24-12 0,51-32-24,-21 10-375,-69 37 328,-1 1-1,1 0 1,0-1-1,-1 1 0,1 0 1,0-1-1,-1 1 1,1 0-1,0 0 1,-1 0-1,1-1 1,0 1-1,0 0 1,-1 0-1,1 0 1,0 0-1,0 0 1,-1 0-1,1 1 1,0-1-1,0 0 1,-1 0-1,1 0 1,0 1-1,-1-1 1,1 0-1,0 1 1,-1-1-1,1 1 1,0-1-1,-1 1 1,1-1-1,-1 1 1,1-1-1,-1 1 1,1-1-1,-1 1 0,0 0 1,1-1-1,-1 1 1,0 0-1,1-1 1,-1 1-1,0 1 1,2 4 8,-1-1 0,0 1 0,-1 0 0,0 10 0,-11 101 191,4-59-135,3-28 19,-3 13 74,7-40-129,0-1 1,0 1-1,0 0 1,0 0-1,0 0 0,1 0 1,-1 0-1,1 0 1,0-1-1,1 4 1,-2-5-15,1 0 0,-1-1 0,0 1 0,1-1 0,-1 1 0,1-1 0,-1 1 0,1-1 0,-1 1 0,1-1 0,-1 1 0,1-1 0,-1 0 0,1 1 0,0-1 0,-1 0 0,1 1 0,-1-1 0,1 0 0,0 0 0,-1 0 0,1 1 0,0-1 0,-1 0 0,1 0 0,0 0 0,0 0 0,-1 0 0,2-1 0,18-7 173,-18 7-176,11-8 20,0 1-1,-1-2 1,0 0-1,11-11 1,4-4 18,10-8-74,2 1 1,62-38 0,-98 67 3,1 1-1,0 0 1,0 0-1,0 1 1,0-1 0,1 1-1,4-1 1,-8 2 21,0-1-1,0 1 1,0 1 0,0-1 0,0 0 0,0 0-1,0 0 1,0 1 0,1-1 0,-1 0 0,0 1-1,0-1 1,0 1 0,0-1 0,0 1 0,-1 0-1,1-1 1,0 1 0,0 0 0,0-1 0,0 1-1,-1 0 1,1 0 0,0 0 0,-1 0 0,1 0-1,-1 0 1,1 0 0,0 2 0,0 1-3,0 0 1,0 0 0,0 0-1,-1 0 1,1 0 0,-1 0 0,0 0-1,0 0 1,0 0 0,-1 1-1,0-1 1,1 0 0,-1 0-1,-3 5 1,2 2-6,-5 11 9,0 0 1,-1-1-1,-17 30 0,-40 61 21,17-31-98,-101 157 39,116-191 16,-3-2 1,-2-1-1,-2-2 0,-71 58 1,73-68 20,-1-3 1,-74 44 0,109-71 8,0 1-1,-1-1 1,1 1 0,-1-1 0,0-1 0,1 1 0,-1-1 0,0 0 0,0 0-1,0 0 1,0-1 0,-7 1 0,12-1-1,-1 0 1,1 0-1,-1 0 0,1 0 0,-1 0 1,1-1-1,-1 1 0,1 0 1,-1 0-1,1 0 0,-1 0 0,1-1 1,-1 1-1,1 0 0,-1-1 1,1 1-1,0 0 0,-1 0 0,1-1 1,0 1-1,-1-1 0,1 1 1,0 0-1,-1-1 0,1 1 0,0-1 1,0 1-1,-1-1 0,1 1 1,0-1-1,0 1 0,0-1 0,0 1 1,0-1-1,-1-3 4,1 1 0,1 0 0,-1 0 0,0 0 0,1 0 0,0 0 0,0 0 0,0 0 0,2-5 0,3-4 15,14-22-1,25-26-132,101-103 0,-8 39-178,-112 104-33,1 2-1,0 1 1,49-23-1,-29 20-1508,69-18 0,-72 27-2213,79-9 0,-45 13 707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8:17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36 426 8224,'0'0'109,"0"0"1,0 0 0,-1 0-1,1 0 1,0 0 0,0 0 0,0 0-1,-1 0 1,1 0 0,0 0-1,0 1 1,0-1 0,-1 0-1,1 0 1,0 0 0,0 0-1,0 0 1,0 1 0,-1-1-1,1 0 1,0 0 0,0 0-1,0 0 1,0 1 0,0-1 0,0 0-1,-1 0 1,1 0 0,0 1-1,0-1 1,0 0 0,0 0-1,0 1 1,0-1 0,0 0-1,0 0 1,0 0 0,0 1-1,0-1 1,0 0 0,0 1-1,1-1 74,-1 0 0,1 1 0,-1-1 0,1 0 0,-1 0 0,1 1 0,-1-1 0,1 0 0,-1 0 0,1 0-1,-1 1 1,1-1 0,-1 0 0,1 0 0,-1 0 0,1 0 0,0 0 0,-1 0 0,1 0 0,0-1-1,5 0 240,0 0-1,1-1 0,-1 0 1,0 0-1,0-1 0,0 0 0,0 0 1,-1 0-1,1-1 0,-1 0 0,8-7 1,2-3 100,-2 0 1,18-23 0,1-9 341,-3-1 0,41-85 0,-30 53 326,-26 55-380,-12 21-568,-1 5-197,-1 4-71,-16 101-91,8 4 187,-13 120 388,-1-1-229,22-200-49,1-11 14,-1-18-179,-1 0 1,1 1 0,-1-1-1,1 0 1,-1 0 0,1 0-1,-1 0 1,0 0 0,0 0-1,1 0 1,-1 0 0,0-1-1,0 1 1,0 0 0,0 0-1,0-1 1,0 1 0,0-1-1,0 1 1,-1-1 0,1 1-1,0-1 1,0 1 0,0-1-1,0 0 1,-2 0 0,-39 8-104,34-7 73,-121 23 114,40-6-86,80-16 128,14-2 1,19-4-15,352-38 844,-356 38-2052,25-7-1,-1-3-7235,-23 8 5165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8:20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1290 8128,'-18'0'3653,"21"-13"86,15-39-1462,-8 24-1839,24-64 981,-27 77-1158,1 0 0,1 0 0,0 1 0,12-16 0,2 5 242,0 0-1,30-23 1,59-40 912,50-45 441,-102 72-1190,-22 21 81,46-36 0,-82 74-685,1-1 0,1 1 1,-1 0-1,0 0 0,4-1 0,-6 2-48,0 1-1,-1 0 1,1 0-1,0-1 1,-1 1-1,1 0 1,0 0-1,-1 0 1,1 0-1,0 0 1,-1 0-1,1 0 1,0 0-1,-1 0 1,1 0-1,0 1 1,-1-1-1,1 0 1,0 0-1,-1 1 0,1-1 1,0 0-1,-1 1 1,1-1-1,-1 0 1,1 1-1,-1-1 1,1 1-1,-1-1 1,1 1-1,-1-1 1,1 1-1,0 1 1,1 3 71,1 0 0,-1 1 1,0 0-1,0-1 1,-1 1-1,0 0 0,0 0 1,0 0-1,-1 0 0,0 9 1,-1 7 53,-6 31 1,6-46-116,-45 172 337,38-151-359,2-12 4,4-14 10,1 1 0,0-1 0,0 1 0,0 0 0,0-1 0,0 6-1,1-8-10,0 0-1,0 0 1,0 0-1,1 1 0,-1-1 1,0 0-1,0 0 0,0 0 1,0 0-1,0 0 1,0 0-1,1 0 0,-1 0 1,0 0-1,0 0 1,0 0-1,0 0 0,0 0 1,1 0-1,-1 0 0,0 0 1,0 0-1,0 0 1,0 0-1,0 0 0,1 0 1,-1 0-1,0 0 1,0 0-1,0 0 0,0 0 1,0 0-1,0 0 0,1 0 1,-1-1-1,0 1 1,0 0-1,0 0 0,0 0 1,0 0-1,0 0 1,0 0-1,0 0 0,1-1 1,14-16 67,26-37 0,-4 4-110,-4 11-8,1 2-1,3 1 0,55-43 1,-88 76 25,2-2-10,0 0 0,1 1 1,0 0-1,10-5 1,-16 9 32,0-1 0,1 1 1,-1 0-1,0-1 1,0 1-1,0 0 0,0 0 1,1-1-1,-1 1 1,0 0-1,0 0 0,0 0 1,0 0-1,1 1 1,-1-1-1,0 0 0,0 0 1,0 1-1,0-1 1,1 1-1,-1-1 0,0 1 1,0-1-1,0 1 1,0 0-1,0 0 0,0-1 1,-1 1-1,1 0 1,0 0-1,0 0 0,0 0 1,-1 0-1,1 0 1,-1 0-1,2 2 0,-1 2 41,1 0-1,-1 0 0,0 0 1,0 1-1,-1-1 0,0 0 0,0 0 1,0 1-1,0-1 0,-1 0 1,0 0-1,0 1 0,-3 7 1,-4 10 56,-16 34 0,22-54-90,-42 105 66,43-106-75,0-1 0,1 0 0,-1 0 0,1 0 0,0 1 0,-1-1 0,1 0 0,0 1 0,0-1 0,0 0 0,0 1 0,0-1 0,0 0 0,0 1 0,0-1 0,1 2 0,-1-2 0,1-1 0,0 1 0,-1 0 0,1 0 0,0-1 0,0 1 0,-1-1 0,1 1 0,0-1 0,0 1 0,0-1 0,0 0 0,0 1 0,0-1 0,-1 0 0,1 0 0,0 1 0,0-1 0,0 0 0,0 0 0,0 0 0,0 0 0,2-1 0,13 0-17,-1-2 0,1 0 0,0-1 0,-1 0 0,0-1 0,15-8 0,-15 7-8,11-3 2,-1-2 1,1-2-1,-2 0 0,0-1 1,0-1-1,-2-2 0,31-27 1,-45 36 43,12-12-63,-19 19 30,0 0 1,0 0-1,1 0 1,-1 0-1,0 0 1,1 0-1,-1 0 1,1 1-1,-1-1 1,1 1-1,-1-1 1,3 0-1,-3 1 5,0 0-1,-1 0 1,1 1 0,-1-1-1,1 0 1,-1 0-1,1 0 1,0 1 0,-1-1-1,1 0 1,-1 0 0,1 1-1,-1-1 1,1 0-1,-1 1 1,0-1 0,1 1-1,-1-1 1,1 1 0,-1-1-1,0 1 1,1-1 0,-1 1-1,0-1 1,0 1-1,1-1 1,-1 1 0,0 0-1,0-1 1,0 1 0,2 18-29,-2-18 33,-5 85 151,3-55-110,1 62 0,2-86-27,-1-4 9,0 0-1,0 0 1,1 0-1,-1 0 1,3 5-1,-3-7-14,0-1 0,0 1 0,1-1 0,-1 1 0,0-1 0,1 1-1,-1-1 1,1 1 0,-1-1 0,0 0 0,1 1 0,-1-1 0,1 0 0,-1 1 0,1-1 0,-1 0 0,1 1-1,-1-1 1,1 0 0,-1 0 0,1 0 0,0 0 0,-1 0 0,1 0 0,-1 1 0,1-1 0,-1 0 0,1-1-1,0 1 1,-1 0 0,1 0 0,-1 0 0,1 0 0,-1 0 0,1 0 0,0-1 0,3-1 12,0 1 1,0-1 0,0-1 0,0 1-1,0 0 1,-1-1 0,1 0-1,3-3 1,14-12 4,98-64-48,-61 45 116,80-69 1,-78 59-262,-59 46 165,-1 1 1,0 0-1,0 0 0,0 0 0,0-1 1,1 1-1,-1 0 0,0 0 0,0 0 1,1 0-1,-1 0 0,0-1 1,0 1-1,1 0 0,-1 0 0,0 0 1,0 0-1,1 0 0,-1 0 0,0 0 1,0 0-1,1 0 0,-1 0 0,0 0 1,0 0-1,1 0 0,-1 0 1,0 0-1,1 0 0,-1 0 0,0 0 1,0 0-1,1 1 0,-1-1 0,0 0 1,2 11-61,-7 21 117,4-27-43,-1 3 6,1-1 0,0 1 0,1-1 1,0 1-1,0 0 0,1 0 0,-1-1 0,2 1 1,-1-1-1,5 13 0,-5-17-5,1 0 1,-1 1-1,1-1 1,0 0-1,0 0 1,0 0-1,1 0 1,-1 0-1,1-1 1,-1 1-1,1-1 1,0 0-1,0 1 1,0-1-1,0 0 1,1-1-1,-1 1 1,0-1-1,1 1 1,-1-1-1,1 0 1,-1 0-1,6 0 1,-3 0-9,-1-1 1,1 0 0,0 0 0,-1-1 0,1 0-1,-1 1 1,1-2 0,-1 1 0,0-1-1,0 0 1,1 0 0,-1 0 0,0-1-1,7-4 1,5-5-3,-1-1-1,24-24 1,-23 21 0,30-31 12,30-27 37,-74 72-61,-1 0 0,0 1 0,0-1 0,1 1 0,-1-1 1,1 1-1,0 0 0,-1 0 0,6-1 0,-8 2 9,1 0 0,0-1 0,-1 1 0,1 0 0,0 0-1,-1 0 1,1 1 0,-1-1 0,1 0 0,0 0 0,-1 0 0,1 0-1,-1 1 1,1-1 0,0 0 0,-1 0 0,1 1 0,-1-1 0,1 1-1,0 0 11,-1-1 0,1 1 0,0 0 0,-1 0 0,0 0 0,1 0-1,-1 0 1,1 0 0,-1 0 0,0 0 0,0 0 0,0-1-1,1 1 1,-1 0 0,0 0 0,-1 2 0,1 8 42,-2 0 0,0 0 1,0-1-1,-1 1 0,0 0 0,-7 15 1,-7 23-57,16-39 179,2-10-164,-1 0 0,1 0 0,0 0 0,-1 1 0,1-1 0,-1 0 0,1 0-1,-1 0 1,1 0 0,-1 0 0,1-1 0,0 1 0,-1 0 0,1 0 0,-1 0 0,1 0 0,-1 0 0,1-1 0,0 0 0,192-87-640,-118 50 450,-69 35 172,0 0 0,0 1 0,0 0 1,0 0-1,1 1 0,-1-1 0,0 1 0,1 1 1,6-1-1,-11 1 19,0 0 0,0 0 0,0 1 1,0-1-1,0 1 0,0-1 0,0 1 0,0 0 1,0-1-1,0 1 0,-1 0 0,1 0 0,0 0 1,-1 1-1,1-1 0,-1 0 0,1 1 0,-1-1 1,1 1-1,-1-1 0,0 1 0,0-1 0,0 1 0,0 0 1,0 0-1,0-1 0,-1 1 0,1 0 0,0 0 1,-1 0-1,1 0 0,-1 0 0,0 4 0,1 3 15,-2 0-1,1 0 1,-1 0-1,-2 12 1,1-14-10,1-1-1,0 1 1,0 0 0,0-1 0,1 1-1,0 0 1,1 0 0,0-1 0,2 12-1,-2-16-8,-1-1 0,0 0 0,1 0 0,-1 0-1,1 0 1,0 0 0,-1 0 0,1 0-1,0 0 1,0 0 0,0 0 0,0 0 0,-1 0-1,1-1 1,0 1 0,0 0 0,1-1 0,-1 1-1,0-1 1,0 1 0,0-1 0,2 1-1,0 0 11,-1-1 0,1 0 0,-1 0-1,1 0 1,0 0 0,-1-1-1,1 1 1,-1-1 0,1 0 0,3 0-1,3-4-11,1 1-1,-1-1 1,0 0-1,11-9 1,-7 3 18,-1-1 0,0 0 1,-1 0-1,15-24 1,-14 20 15,67-96-308,-77 111 260,1-4 11,-4 9 88,0 2-22,-1-2-61,-12 43 242,-14 88 0,27-134-243,1 0 0,0 0 0,0 0 0,0 0 0,0 0 0,0 0 0,0 0 0,0 0 0,0 0 0,0 0 0,1 0 0,-1 0 0,0 0 0,1 0 0,-1 0 0,0 0 0,1 0 0,-1 0 0,1-1 0,0 1 0,-1 0 0,1 0 0,0 0 0,-1-1-1,1 1 1,0 0 0,0-1 0,-1 1 0,1-1 0,0 1 0,0-1 0,0 1 0,0-1 0,0 0 0,0 1 0,0-1 0,0 0 0,0 0 0,0 0 0,0 0 0,0 0 0,0 0 0,1 0 0,5 0-3,-1-1 1,0 0-1,1 0 1,-1 0-1,7-3 0,33-14-125,-1-1 1,-1-2-1,56-37 0,-56 32 176,-42 25-64,0 0 0,0-1 0,0 1 0,0 0 0,1 1 0,-1-1 0,0 0 0,4 0 0,-5 1 7,-1 0 1,1 0-1,0 0 0,-1 0 1,1 1-1,-1-1 1,1 0-1,-1 0 1,1 0-1,-1 0 0,1 1 1,-1-1-1,1 0 1,-1 1-1,0-1 0,1 0 1,-1 1-1,1-1 1,-1 0-1,0 1 0,1-1 1,-1 1-1,0-1 1,0 1-1,1-1 1,-1 1-1,0-1 0,0 1 1,0-1-1,1 1 1,-1-1-1,0 1 0,0-1 1,0 1-1,0-1 1,0 1-1,0-1 0,0 1 1,0 0-1,-1 0 1,1 10 27,-2 0 1,1 0 0,-2 0-1,-3 11 1,3-11 4,0 0-1,1 0 0,0 1 1,0 11-1,2-21-24,0 0 0,0 0 0,0 0 0,1 0 0,-1 0 0,1 0 0,-1 0 0,1-1 0,0 1 0,0 0 0,0 0 0,0-1 0,0 1 0,0 0 0,0-1 0,0 1 0,1-1 0,-1 0 0,1 1 0,-1-1 0,1 0 0,-1 0 0,1 0 0,0 0 0,-1 0 0,1 0 0,0 0 0,0-1 0,0 1 0,0-1 0,0 1 0,0-1 0,3 0 0,2 1 8,1 0-1,-1-1 1,0 0-1,1-1 1,-1 0-1,1 0 1,10-3-1,-7 0-6,-1 0 0,0-1-1,0 1 1,-1-2 0,0 1-1,0-2 1,0 1 0,0-1 0,10-11-1,2-5 6,34-50 0,183-237 238,-127 170-194,10-44 39,-101 151-171,-51 74-139,11-12 214,-16 22-48,-34 67-1,53-82 62,2 0-1,-20 72 0,21-47 43,-8 72 1,16-50-28,6-72-45,0 1-1,1-1 1,1 0-1,0 1 1,4 12-1,-5-19-124,1 0 0,0-1 0,1 0 0,-1 1 0,1-1 0,0 0 0,0 0 0,0 0 0,1-1 0,-1 1 0,1-1 0,0 0 0,0 0 0,0 0 0,0 0 0,0-1 0,1 0 0,6 3 0,-3-2-884,0-1-1,0 1 1,0-2 0,1 1-1,-1-1 1,1 0-1,-1-1 1,1 0 0,-1 0-1,10-2 1,4-1-1806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8:2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88 14624,'-10'-13'4514,"7"8"-2012,13 2-1305,197-29 5724,-3 16-7603,-47 5-2187,-104 6-1423,-10 2-3250,-28 3 3574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8:20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15 11232,'-31'-2'3594,"31"2"-3493,0 0-1,-1 0 0,1 0 1,0 0-1,-1-1 0,1 1 1,0 0-1,-1 0 1,1 0-1,0 0 0,-1 0 1,1 0-1,0-1 0,0 1 1,-1 0-1,1 0 1,0 0-1,0-1 0,-1 1 1,1 0-1,0 0 0,0-1 1,0 1-1,-1 0 0,1-1 1,0 1-1,0 0 1,0 0-1,0-1 0,0 1 1,0 0-1,0-1 0,0 1 1,0 0-1,0-1 1,0 1-1,0 0 0,0-1 1,0 1-1,0 0 0,0-1 1,0 1-1,0 0 0,0-1 1,0 1-1,0 0 1,1-1-1,-1 1 0,0-1 1,0 2 26,0-1 0,0 0-1,1 0 1,-1 0 0,0 1 0,0-1 0,0 0 0,0 0 0,0 0 0,0 1 0,1-1 0,-1 0-1,0 0 1,0 0 0,0 0 0,1 0 0,-1 0 0,0 1 0,0-1 0,0 0 0,1 0-1,-1 0 1,0 0 0,0 0 0,0 0 0,1 0 0,-1 0 0,0 0 0,0 0 0,1 0 0,-1 0-1,0 0 1,1 0 0,222 10 5199,-169-3-6102,0 1 0,57 18 0,-74-14-2872,-1 1 1002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8: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0 167 11232,'2'0'648,"0"0"1,0 0-1,1 1 1,-1-1 0,0 1-1,0 0 1,0-1-1,0 1 1,3 2-1,-3-2-367,-1 0 0,1 0-1,0 0 1,0-1-1,0 1 1,0 0-1,0-1 1,0 1-1,0-1 1,0 0 0,0 0-1,3 0 1,16-4 517,0-1 0,0 0 0,0-2 0,-1 0 1,26-14-1,-43 19-741,5-1 152,1-2 0,-1 1 0,0-1 1,14-12-1,-20 16-191,-1 0 1,0-1-1,1 1 0,-1 0 1,0-1-1,0 1 1,0-1-1,0 1 0,0-1 1,-1 1-1,1-1 0,0 0 1,-1 1-1,1-1 1,-1 0-1,0 0 0,1 1 1,-1-1-1,0 0 0,0 0 1,0 1-1,0-1 1,0 0-1,-1 0 0,1 1 1,0-1-1,-1 0 1,0 0-1,1 1 0,-1-1 1,0 1-1,0-1 0,-1-2 1,0 1 17,0 0 0,-1 0 1,1 0-1,0 1 0,-1-1 0,1 1 1,-1 0-1,0-1 0,0 1 0,0 1 1,0-1-1,0 0 0,0 1 0,-1-1 0,1 1 1,-1 0-1,1 0 0,0 0 0,-1 1 1,1-1-1,-1 1 0,0 0 0,1 0 1,-1 0-1,1 1 0,-1-1 0,1 1 1,-1 0-1,-5 1 0,0 2 51,0-1-1,0 1 1,1 1-1,-1 0 0,1 0 1,0 0-1,0 1 1,1 1-1,-12 12 1,11-11-2,1 0-1,0 1 1,1 0 0,0 0 0,1 0-1,0 1 1,0 0 0,1 0 0,0 1-1,1-1 1,0 1 0,0-1 0,1 1 0,1 0-1,0 0 1,0 0 0,1 0 0,3 17-1,-2-15-120,1 1-1,1 0 1,0-1-1,11 26 1,-12-34-235,0-1 0,0 0 0,0 0 0,0 0 1,1 0-1,0 0 0,0 0 0,0-1 0,0 1 1,0-1-1,1 0 0,0 0 0,-1 0 1,1 0-1,0-1 0,0 0 0,1 1 0,5 1 1,-7-4-228,0 1 1,0-1 0,1 0 0,-1 0-1,0 0 1,0 0 0,1 0 0,-1-1-1,0 1 1,0-1 0,0 0 0,1 0-1,-1 0 1,0-1 0,0 1 0,4-3-1,29-13-3341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8:21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49 14048,'-53'-24'6367,"11"16"-5535,29 3-5663,5 5 2463,-5-7-1248,8 2 2144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14.7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1212 3904,'-6'-1'1687,"10"-2"345,7-3-1074,28-22 1112,-1-2 0,48-49 0,-54 44-1776,-1-1 0,-2-1 0,-1-2 0,38-72 0,34-95 415,-99 202-774,1 1 0,0 0 0,0-1 0,1 1 0,3-4 1,-6 6 48,1 1-1,-1 0 1,0-1 0,1 1 0,-1 0 0,0 0 0,1-1 0,-1 1 0,0 0 0,1 0 0,-1 0 0,1 0 0,-1-1 0,0 1 0,1 0 0,-1 0 0,1 0 0,-1 0 0,1 0 0,-1 0 0,1 0 0,-1 0 0,1 0 0,0 1-1,-1-1 0,1 1 0,0-1 0,-1 1 1,1-1-1,-1 1 0,1 0 0,-1-1 0,1 1 0,-1 0 1,1 0-1,-1-1 0,1 1 0,-1 0 0,0 0 0,0-1 1,1 2-1,9 38-74,-1 0 1,4 51-1,-9-46 164,-1 1 1,-3 0-1,-7 66 0,6-101 18,-1 1 0,0-1-1,-6 18 1,7-26-45,0 0 1,0 0-1,0-1 0,0 1 1,-1-1-1,1 1 1,-1-1-1,0 0 0,0 1 1,0-1-1,0 0 1,0 0-1,0 0 0,-1-1 1,1 1-1,0-1 1,-1 1-1,0-1 0,-4 2 1,1-1 65,1-1 0,-1 0-1,1-1 1,-1 0 0,0 1 0,1-2 0,-1 1 0,0-1-1,1 0 1,-1 0 0,1 0 0,-1-1 0,1 0 0,-9-4 0,-6-4 25,1-2 0,-27-20 1,3 2-420,43 30 248,-1 0 0,0 0 1,1-1-1,-1 1 0,1 0 0,-1-1 1,1 1-1,-1-1 0,0 1 0,1-1 1,-1 1-1,1-1 0,0 1 0,-1-1 1,1 1-1,-1-1 0,1 1 0,0-1 1,0 0-1,-1 1 0,1-2 0,0 2 8,1 0 0,-1-1-1,1 1 1,-1 0-1,1 0 1,-1-1-1,1 1 1,-1 0 0,1 0-1,0 0 1,-1 0-1,1 0 1,-1 0-1,1 0 1,-1 0 0,1 0-1,-1 0 1,2 0-1,37 6-374,-36-5 399,26 4 4,1-1 1,-1-1-1,34-1 1,-44-3 21,0 0 1,0-2-1,0 0 1,-1-2-1,1 0 1,19-8-1,-2-3 104,-2-1 1,0-2-1,-1-1 0,0-2 1,-2-1-1,42-40 0,-29 20 7,-2-3-1,-2-1 0,47-72 0,-66 83-102,-2 0 0,-1-1 0,23-69 0,-23 42-135,-3-1 0,8-73-1,-21 122 72,3-35-426,-6 40 195,-3 14 73,-5 20-8,-97 303-455,101-309 645,-18 52-4,3 0 0,3 2 0,-12 111 0,28-163 59,0 0 1,4 31-1,-2-41 53,0-1-1,1 1 1,0-1-1,1 1 1,0-1-1,0 0 1,8 14-1,-9-19-48,0-1 0,0 1-1,0-1 1,1 1-1,-1-1 1,1 0-1,-1 0 1,1 0-1,0 0 1,0 0-1,0-1 1,0 1-1,0-1 1,0 0-1,0 0 1,0 0-1,0 0 1,1-1-1,-1 1 1,0-1 0,1 0-1,-1 0 1,0 0-1,0 0 1,1-1-1,5 0 1,2-2 37,0 0 1,0 0-1,0-1 1,-1-1-1,1 0 1,15-10-1,97-67 97,-64 40-211,2 3 0,81-39 0,-112 66 80,-13 5-147,22-13-1,-94 55 67,1 2 0,3 3 1,0 1-1,-59 66 0,101-97 46,0 0-1,2 0 0,-1 1 1,1 0-1,1 0 0,-7 17 0,12-28-2,1 1-1,0-1 0,0 1 1,-1-1-1,1 1 1,0 0-1,0-1 0,0 1 1,0-1-1,0 1 0,0-1 1,0 1-1,0-1 0,0 1 1,0 0-1,0-1 0,0 1 1,1-1-1,-1 1 0,0-1 1,0 1-1,0-1 1,1 1-1,-1-1 0,0 1 1,1-1-1,-1 1 0,0-1 1,1 0-1,-1 1 0,1-1 1,-1 0-1,1 1 0,-1-1 1,1 0-1,-1 1 1,1-1-1,-1 0 0,1 0 1,-1 0-1,1 1 0,-1-1 1,1 0-1,-1 0 0,1 0 1,-1 0-1,1 0 0,0 0 1,-1 0-1,1 0 1,-1 0-1,1 0 0,-1-1 1,1 1-1,-1 0 0,1 0 1,0-1-1,8-3 87,0-1-1,0 0 1,0-1-1,-1 0 1,0-1-1,13-12 1,40-52 33,-48 54-112,30-37 33,39-46-394,-82 100 331,0 0 0,0-1 1,0 1-1,1 0 1,-1 0-1,0 0 0,0-1 1,0 1-1,1 0 1,-1 0-1,0 0 0,0-1 1,1 1-1,-1 0 1,0 0-1,0 0 0,1 0 1,-1 0-1,0-1 1,0 1-1,1 0 0,-1 0 1,0 0-1,1 0 1,-1 0-1,0 0 0,0 0 1,1 0-1,-1 0 1,0 0-1,1 0 0,-1 0 1,0 1-1,0-1 1,1 0-1,-1 0 0,0 0 1,1 0-1,-1 0 1,0 0-1,0 1 0,0-1 1,1 0-1,-1 0 1,0 0-1,0 1 0,0-1 1,1 0-1,-1 0 1,0 1-1,0-1 0,0 0 1,0 0-1,0 1 0,1-1 1,-1 0-1,0 1 1,0-1-1,0 0 0,0 0 1,0 1-1,0-1 1,0 0-1,0 1 0,0-1 1,2 22-182,-7 57-47,2-55 207,2 0 0,0 0 0,4 29 0,-2-48 43,0 0 1,0 1-1,1-1 0,-1 0 1,1 0-1,1 0 0,-1 0 1,1 0-1,0 0 0,0-1 1,0 1-1,0-1 0,1 0 0,0 0 1,0 0-1,0 0 0,0-1 1,1 0-1,-1 0 0,1 0 1,9 4-1,-8-5 27,0 1 1,1-1-1,-1 0 0,0-1 1,1 0-1,0 0 0,-1 0 1,1-1-1,-1 0 0,1 0 1,0-1-1,-1 0 0,1 0 1,-1 0-1,0-1 0,1 0 1,-1 0-1,6-3 0,-3 0-35,0-1 0,0 1 0,-1-1 0,1-1 0,-2 0 0,15-15 0,38-59 88,34-70 182,-51 78-271,81-126-129,-37 49-15,-82 135-134,-5 15 266,0 0 1,0 0-1,0 0 0,0 0 1,0 0-1,0 0 1,0-1-1,0 1 1,0 0-1,0 0 0,0 0 1,0 0-1,0 0 1,0 0-1,0-1 1,0 1-1,0 0 1,0 0-1,0 0 0,0 0 1,0 0-1,0 0 1,0 0-1,0 0 1,0-1-1,0 1 0,-1 0 1,1 0-1,0 0 1,0 0-1,0 0 1,0 0-1,0 0 1,0 0-1,0 0 0,-1 0 1,1 0-1,0 0 1,0 0-1,0 0 1,0 0-1,0 0 1,0 0-1,-1 0 0,1 0 1,0 0-1,0 0 1,0 0-1,0 0 1,0 0-1,0 0 0,0 0 1,-1 0-1,1 0 1,0 0-1,0 0 1,0 0-1,0 0 1,0 0-1,0 0 0,0 0 1,0 0-1,-1 1 1,1-1-1,0 0 1,-9 5-194,-3 7 113,-1 0-1,2 1 0,-1 0 1,2 1-1,0 1 1,-16 30-1,11-15 51,2 2 0,-16 50 0,15-23 38,-13 100 1,25-142 15,1-1-1,0 1 0,2-1 1,1 19-1,-1-28 31,1 1 0,0-1 0,0 0 0,0 0 0,1 1-1,0-1 1,0-1 0,1 1 0,0 0 0,0-1 0,7 8-1,-9-11-6,0-1-1,1 0 1,0 1-1,0-1 0,-1 0 1,1 0-1,0-1 1,1 1-1,-1-1 0,0 1 1,0-1-1,1 0 1,-1 0-1,0-1 0,1 1 1,-1-1-1,1 1 1,-1-1-1,1 0 0,-1 0 1,1-1-1,-1 1 1,1-1-1,-1 0 0,1 0 1,-1 0-1,6-3 1,1 0-12,-1-1-1,1 0 1,-1-1 0,0 0 0,-1 0 0,1-1 0,-1 0 0,8-10 0,-5 5-30,-1-1-1,0-1 1,-1 0-1,-1-1 0,0 1 1,-1-1-1,-1-1 1,0 1-1,4-23 0,-9 35-8,0 0-1,-1 0 0,1 0 1,-1 0-1,0 0 0,0 0 1,0 0-1,-1 0 0,1 0 1,-1 0-1,1 0 0,-1 0 1,0 0-1,-2-3 0,12 19-561,10 9 456,-12-18 128,1 1-1,-1-1 0,1-1 0,-1 1 1,1-2-1,0 1 0,0-1 1,0 0-1,12 1 0,8 0 1,40-2 1,-47-1-76,-20 0 61,1 0 1,-1 0-1,1 0 0,0 1 0,-1-1 0,1 0 1,-1 0-1,1 1 0,-1-1 0,1 1 1,-1 0-1,1-1 0,-1 1 0,0 0 1,1 0-1,-1 0 0,0 0 0,0 0 1,1 0-1,-1 0 0,0 0 0,0 1 1,0-1-1,-1 0 0,1 0 0,0 1 1,0-1-1,-1 1 0,1-1 0,0 3 1,1 3-22,-1 1 1,0-1-1,-1 0 1,0 1 0,0 9-1,-1-2-33,-1 23 54,1-29 14,0 1 1,1 0 0,0-1-1,0 1 1,1 0 0,1-1-1,-1 1 1,4 10 0,-4-19 6,-1 0 0,1 0 1,-1 0-1,1 0 0,0 0 1,0 0-1,-1 0 0,1 0 0,0-1 1,0 1-1,0 0 0,0 0 1,0-1-1,0 1 0,0 0 1,0-1-1,0 1 0,0-1 1,1 1-1,-1-1 0,0 0 0,0 0 1,0 1-1,0-1 0,1 0 1,1 0-1,2 0 75,1-1 0,0 0 0,0 0-1,7-2 1,-5 1-44,16-5-19,0-1 1,0-2-1,-1 0 1,34-21-1,-47 25-7,15-9 11,-1-1 0,-1-1 1,0-1-1,-2-1 0,0-1 0,29-36 0,94-148 167,-97 132-197,-43 65-21,48-76 118,-43 68-234,-1-1 0,-1 0 0,8-24 0,-46 79-690,19-20 784,1 0-1,1 1 0,1 0 0,1 0 1,-8 30-1,10-30-17,-41 153-29,41-141 134,1 1 1,2 0-1,1 46 0,2-69-34,1-1 0,0 0 0,1 1 0,0-1 0,0 0 0,1 0-1,0 0 1,1-1 0,6 13 0,-8-18 14,1 1 0,-1-1 0,0 0 0,1 0 0,0 0 0,-1 0 0,1-1 0,0 1 0,1-1 0,-1 1 0,0-1 1,1 0-1,-1 0 0,1-1 0,-1 1 0,1-1 0,0 0 0,0 0 0,0 0 0,0 0 0,0-1 0,0 1 0,-1-1 0,6 0 0,9-3 39,-1 0 0,0 0 0,25-10 0,-10 3-57,260-94-43,-252 87-64,-40 17 91,0 0 1,1 0-1,-1 0 1,0 0-1,1-1 1,-1 1-1,1 0 1,-1 0-1,0 0 1,1 0-1,-1 0 1,1 1-1,-1-1 1,0 0-1,1 0 1,-1 0 0,0 0-1,1 0 1,-1 0-1,0 1 1,1-1-1,-1 0 1,0 0-1,1 0 1,-1 1-1,0-1 1,1 0-1,-1 1 1,0-1-1,0 0 1,1 0-1,-1 1 1,0-1-1,0 0 1,0 1-1,0-1 1,1 1-1,-1-1 1,0 0 0,0 1-1,0-1 1,0 0-1,0 1 1,0-1-1,0 1 1,0-1-1,0 0 1,0 1-1,0-1 1,-1 1-1,-3 24 11,3-22-13,-9 26-55,7-22 53,1 0 0,0 0 0,0 0-1,0 1 1,0 11 0,2-16 27,0-1 1,0 1-1,0 0 1,1 0-1,-1-1 1,1 1-1,0-1 1,0 1-1,0 0 1,0-1-1,0 0 0,0 1 1,1-1-1,-1 0 1,1 0-1,0 1 1,-1-1-1,1 0 1,0-1-1,0 1 1,0 0-1,1-1 1,-1 1-1,0-1 0,1 1 1,-1-1-1,0 0 1,1 0-1,0 0 1,-1-1-1,1 1 1,3 0-1,3 0 68,-1 0 1,0 0-1,1-1 0,-1 0 1,0-1-1,1 0 0,-1 0 0,0-1 1,11-3-1,-11 2-41,-1 0 1,1-1-1,-1 0 0,0 0 1,0-1-1,8-6 0,33-34 43,0-10-2,61-89 1,-100 131-52,33-45 56,74-102 21,48-70-133,-106 136-1003,-111 162 393,7-11 542,14-11 106,3 0 1,-39 83 0,-33 113 35,98-237-52,-9 28 47,-11 39 0,21-63-34,0 0 0,0 1 1,1 0-1,0-1 0,1 1 1,0 0-1,1 0 1,0-1-1,2 11 0,-2-17 14,0 1 1,0-1-1,0 0 0,1 0 0,-1 0 0,1 0 0,-1-1 1,1 1-1,0 0 0,0-1 0,0 1 0,1-1 0,-1 0 0,5 4 1,-3-4 6,0 1 1,0-1 0,0 0 0,0-1 0,1 1 0,-1-1 0,1 0 0,-1 0-1,7 1 1,5-2 51,0 0 0,-1-1-1,1-1 1,-1 0 0,17-5 0,9-4-3,-1-3 1,0-2 0,52-27 0,-42 18-206,-47 24 79,0 0 0,-1 0 0,1 0 1,0 0-1,0 0 0,4 0 0,-7 1 31,1 0-1,-1 0 1,1 0 0,0 0 0,-1 0 0,1 0 0,0 0 0,-1 0 0,1 0-1,-1 1 1,1-1 0,0 0 0,-1 0 0,1 1 0,-1-1 0,1 0-1,-1 0 1,1 1 0,-1-1 0,1 1 0,-1-1 0,1 1 0,-1-1 0,1 1-1,-1-1 1,0 1 0,1-1 0,-1 1 0,0-1 0,0 1 0,1-1 0,-1 1-1,0 0 1,0 3-9,1 0-1,-2 0 1,1 0-1,0 0 1,-1 0-1,0 0 1,-1 4-1,-1 4 52,-16 57-47,11-46 296,-4 27 0,12-49-266,-1-1 1,1 1-1,0-1 1,0 1-1,0 0 0,0-1 1,0 1-1,0-1 1,0 1-1,0-1 1,0 1-1,0-1 0,0 1 1,0-1-1,0 1 1,1-1-1,-1 1 1,0-1-1,1 2 0,-1-2 6,0 0-1,1 0 0,-1 0 0,0 0 0,0 0 0,1 0 0,-1 0 0,0 0 0,1 0 0,-1 0 0,0 0 0,1 0 0,-1 0 0,0 0 0,0 0 0,1 0 0,-1 0 0,0-1 0,0 1 0,1 0 0,-1 0 0,0 0 0,0 0 1,1-1-1,16-15 389,9-13-372,16-17-4,-38 42-92,1 0 0,0 0 0,1 0 1,-1 1-1,1-1 0,-1 1 0,9-3 1,-13 6 48,0 0 0,0-1 0,0 1 0,0 0 0,0-1 1,0 1-1,1 0 0,-1 0 0,0 0 0,0 0 0,0 0 1,0 0-1,0 0 0,0 1 0,2-1 0,-3 0 9,1 1 0,-1-1 0,1 1-1,-1-1 1,1 0 0,-1 1 0,1-1 0,-1 1-1,1-1 1,-1 1 0,1-1 0,-1 1-1,0-1 1,1 1 0,-1 0 0,0-1 0,0 1-1,1 0 1,-1 0 0,0 4 0,1 1 1,-1-1-1,0 0 0,-1 0 1,1 0-1,-2 6 0,-10 55-5,-2-1 0,-29 82 0,29-110 14,-1-1 1,-2 0-1,-1-2 1,-40 57-1,35-63 33,-2 0 0,0-1 0,-56 44-1,66-60 48,-1 0 0,-1 0-1,1-2 1,-2 0-1,1-1 1,-1-1 0,0 0-1,-37 7 1,46-13-49,-1 0 0,1 0 0,-1-1 0,1 0 0,-1-1 0,1 0 1,-1-1-1,-15-4 0,20 4-25,-1 1 0,1-2 0,0 1 0,0-1 0,0 1 0,0-1 0,0-1 0,0 1 0,1-1 0,-1 0 0,1 0 0,0 0 0,1 0 0,-7-9 1,9 11-21,0 0 0,0 0 1,0 0-1,1 0 1,-1-1-1,0 1 1,1 0-1,0 0 1,-1-1-1,1 1 1,0 0-1,0-1 1,0 1-1,1 0 0,-1-1 1,0 1-1,1 0 1,-1 0-1,1-1 1,0 1-1,0 0 1,0 0-1,0 0 1,0 0-1,1 0 1,-1 0-1,0 0 1,4-3-1,1 0 23,0-1-1,0 1 1,0 0 0,1 0-1,0 0 1,12-5 0,3 0-81,-1 2 0,40-11 0,47-3-184,-12 2 239,-48 9 96,-1-3-1,75-32 0,-12-12-2700,-93 47-891,31-26 1,-25 16 796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15.0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 8128,'-5'-4'3680,"24"13"-3168,7-6 1184,6 5-1024,36 1-64,3-3-384,11-1 64,-6-2-192,-9-3 192,-9 0-192,-13 0-2624,-9 0 1344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15.3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9 7040,'-45'-3'3200,"55"3"-2752,-1-5 160,9 5-416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18.5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14 222 6656,'-5'-14'1370,"4"9"-766,-1 0 1,0-1-1,1 1 1,0 0-1,0 0 1,0-1-1,1 1 1,0-6-1,6-66 6185,-3 64-6205,-2 5-42,0 1 0,0 1 0,5-13 0,-5 3-41,-1 15-549,0 2-181,9-5-1328,5 0 746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20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1 640,'-4'1'275,"-22"5"-465,11 1 3534,14-7-3061,1 1 0,0-1 0,-1 0 0,1 0 0,-1 0 0,0 2 1133,0-2-1133,1 1 0,0-1 0,0 0 0,-1 1 0,1-1 0,0 0 0,0 1 0,0-1 0,0 1 0,-1 0 0,9 9 3879,-4-7-3492,-1 0-1,1 0 1,0-1-1,0 1 1,0-1-1,0 0 0,0 0 1,6 1-1,38 9 2106,-30-8-2018,12 2-153,1-1 0,0-2 0,57-1 0,2-7-1522,-1-5-3582,-39 6 1694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00.4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75 2912,'0'-2'159,"-4"-24"678,3 8 2545,-5 6-731,-2 57-1424,-5 119 405,-5 34-745,-4 37 162,12-140 284,10-86-534,-1-6-16,-1-10 99,1 2-758,0 1 0,1 0 0,0 0 0,0-1 0,0 1 0,1-7 0,0-7 0,1-99 68,23-154 0,-20 234-258,2 1 1,13-40-1,-16 64 37,1 0 1,0 0-1,0 1 0,1-1 1,1 2-1,-1-1 0,2 1 1,0 0-1,0 0 0,10-9 1,-12 14 1,0 1 0,0 0 0,0 1-1,0-1 1,1 1 0,-1 0 0,1 1 0,0-1 0,0 1 0,0 1 0,0-1 0,0 1 0,0 1 0,0-1 0,1 1-1,12 2 1,-9-1 16,0 1 0,0 0 0,0 1 0,0 1 0,0 0 0,-1 0 0,0 1 0,0 0 0,0 0 0,9 8 0,-11-6 9,0 0 0,0 1-1,-1 0 1,0 0 0,0 1-1,-1 0 1,0 0 0,-1 1-1,0-1 1,6 19 0,-2-5-14,-2 0-1,-1 1 1,5 42 0,-2 81 240,-10-119-211,0 0 0,-2 0 1,-8 34-1,9-53 23,-1 0 1,1 0-1,-2-1 1,1 1-1,-1 0 0,0-1 1,-1 0-1,0 0 0,0-1 1,-7 8-1,5-8 25,-1 0-1,0-1 1,0 0 0,-1 0 0,1-1-1,-1 0 1,0-1 0,-1 0-1,1 0 1,-1-1 0,0 0-1,1-1 1,-15 2 0,0-1-10,0-2 0,1 0-1,-1-2 1,-41-5 0,34-5 59,27 9-124,1 0 1,-1 1-1,0-1 0,0 1 0,0 0 0,0 0 0,0 0 0,0 1 0,0-1 0,-8 1 0,0 1-242,12-1 182,1 1 42,3 2 12,1 1 0,-1-1 0,1-1 0,-1 1-1,1-1 1,0 0 0,0 0 0,0 0 0,0 0 0,1-1 0,5 1 0,8 0 38,-1 0 0,21 0 0,-11-3 109,0-1-1,0-2 1,0 0 0,0-2-1,-1-1 1,0-1 0,51-23-1,-64 23-80,1-1 0,-1 0 1,-1 0-1,0-2 0,0 0 0,-1 0 0,0-1 0,-1-1 0,-1 0 0,14-21 0,-7 6-86,-1-1-1,-2 0 0,-1-2 1,12-39-1,-20 60-168,-3 17 57,-2 26 16,0-23 143,-1 46-10,-11 71 0,10-113 31,1 1-1,0 0 1,1 0-1,1 0 1,1 0-1,5 24 0,-7-38 0,0 0 0,0 0-1,1 0 1,-1 0-1,0 0 1,0 0-1,1 0 1,-1 0 0,1-1-1,-1 1 1,1 0-1,-1 0 1,1 0-1,0-1 1,-1 1 0,1 0-1,0-1 1,0 1-1,-1 0 1,1-1 0,0 1-1,0-1 1,0 1-1,0-1 1,1 1-1,-1-1 11,0 0-1,1 0 0,-1 0 0,1-1 0,-1 1 1,0 0-1,1-1 0,-1 1 0,0-1 0,1 1 1,-1-1-1,0 0 0,0 1 0,1-1 0,0-1 1,4-3 69,0 0 1,0-1-1,-1 0 1,9-11-1,29-50-107,-4-2-1,-2-1 1,41-112 0,-72 163-87,-2 5-113,-3 14 109,-2 7 30,-2 17-90,0 25 0,0 7-109,-1-29 181,2 1 0,2 31-1,1-48 113,0-1 0,1 0 0,0 0 1,0 0-1,1-1 0,0 1 0,1-1 0,0 1 0,7 10 0,-9-17-3,0 0 1,0-1 0,0 0-1,0 1 1,0-1 0,0 0-1,1 0 1,-1 0-1,1-1 1,0 1 0,-1-1-1,1 1 1,0-1 0,0 0-1,0 0 1,0 0 0,0 0-1,0-1 1,0 1 0,0-1-1,0 0 1,0 0 0,1 0-1,-1 0 1,0 0-1,0-1 1,0 1 0,0-1-1,0 0 1,0 0 0,0 0-1,0 0 1,5-4 0,2-1-18,0-1 1,-1-1 0,0 0 0,0 0 0,-1 0 0,1-1 0,-2-1-1,0 1 1,0-1 0,11-21 0,-6 5 10,-1 0 1,-1-1-1,10-43 0,8-67-92,-27 111 137,-2 11-339,2 20 189,-1 0-1,1 1 0,0-1 1,0 0-1,3 7 0,-1-4 83,-1 0 0,0 0 0,-1 1 0,1 13 0,2 11 0,6 73 6,-6-39-97,-3-57 54,1 1 1,0-1-1,1 0 1,3 11-1,-4-16 55,0 0 1,0-1-1,1 1 0,-1 0 0,1-1 0,0 0 0,0 0 0,1 0 0,-1 0 0,5 4 0,-6-8 2,-1 1 1,1-1-1,0 1 0,0-1 1,0 0-1,-1 1 0,1-1 1,0 0-1,0 0 0,0-1 1,-1 1-1,1 0 1,0 0-1,0-1 0,-1 1 1,1-1-1,0 0 0,-1 1 1,1-1-1,0 0 0,1-1 1,4-2 0,-1 1 0,0-1 1,0 0-1,-1-1 1,6-5-1,36-46 56,-19 21 27,-17 22-118,-1 1 1,2 1-1,-1 0 0,18-12 0,-28 22 6,-1 1 0,1 0 0,-1-1 0,1 1 1,-1 0-1,1-1 0,-1 1 0,1 0 0,-1 0 0,1-1 0,0 1 0,-1 0 0,1 0 1,-1 0-1,1 0 0,0 0 0,-1 0 0,1 0 0,-1 0 0,1 0 0,0 0 1,-1 0-1,1 0 0,-1 1 0,1-1 0,0 0 0,0 1 0,0 0 0,0 0 0,0-1 0,-1 1 1,1 0-1,0 0 0,-1 0 0,1 0 0,-1 0 0,1 0 0,-1 0 0,1 0 0,-1 1 0,2 4-5,-1 0 0,0-1 0,0 1 0,-1 8 0,-6 77-212,1-47 220,4-33 8,0-5 3,1 0 0,0 0 0,0 1-1,1 8 1,-1-12 2,3 5 447,7-11-91,-9 3-369,13-6 75,0 0 1,0-1-1,-1-1 1,21-16-1,46-43 96,-66 54-274,6-6 35,-9 9-39,20-17 1,-29 25 84,1 0-1,-1 1 1,1-1 0,-1 1 0,1-1 0,-1 1 0,1 0-1,0 0 1,0 1 0,0-1 0,-1 0 0,1 1 0,0 0-1,6-1 1,-8 2 19,1-1 0,-1 1-1,1-1 1,-1 1-1,0-1 1,1 1 0,-1 0-1,0-1 1,1 1 0,-1 0-1,0 0 1,0 0-1,0 0 1,0 0 0,0 0-1,0 1 1,0-1 0,0 0-1,0 0 1,0 1-1,-1-1 1,1 1 0,-1-1-1,1 0 1,-1 1 0,1-1-1,-1 1 1,0-1-1,1 3 1,-1 3 5,1 0 0,-1 1 0,0-1 0,-1 10 0,-4 11 115,0 0 0,-19 50 0,23-74-60,0 0 227,5-8-14,0 0-227,18-23 11,31-48 0,-12 14-147,-30 43 47,-9 14 24,0 0 1,1 0 0,-1 1-1,1-1 1,-1 1 0,1-1-1,0 1 1,1 0-1,-1 0 1,0 0 0,6-2-1,-8 4 14,-1 1 0,1 0 0,0 0 0,0 0 0,0 0 0,0 0-1,0 0 1,0 0 0,0 0 0,0 1 0,0-1 0,0 0 0,0 0 0,-1 1 0,1-1-1,0 1 1,0-1 0,0 1 0,0-1 0,-1 1 0,1-1 0,0 1 0,-1 0-1,1-1 1,0 1 0,-1 0 0,1 0 0,-1-1 0,1 1 0,-1 0 0,1 0 0,-1 0-1,0 0 1,1 1 0,1 3-16,1 1 0,-1 0 0,2 11-1,0 9 39,-2-1 0,0 27 0,-2-50-5,0-1-1,0 1 1,0-1-1,0 1 1,0-1-1,0 1 1,1 0 0,-1-1-1,1 1 1,-1-1-1,1 1 1,-1-1-1,1 1 1,0-1 0,-1 0-1,1 1 1,0-1-1,0 0 1,0 0-1,0 1 1,0-1 0,1 0-1,-1 0 1,0 0-1,0 0 1,1-1-1,-1 1 1,1 0 0,-1 0-1,0-1 1,1 1-1,-1-1 1,1 0-1,0 1 1,-1-1 0,1 0-1,-1 0 1,3 0-1,4 0 60,0-1 1,0 0-1,0 0 0,0-1 0,-1 0 0,8-3 0,18-7-8,0-2-1,-1-1 0,-1-2 0,-1-1 0,39-29 1,-54 35-46,-1-1-1,0 0 1,-1-1 0,-1 0 0,0-1 0,-1-1 0,-1 0 0,12-23 0,-18 31-56,-6 7-115,-11 13-134,9-8 315,-27 30-58,-38 55-1,48-61 39,15-21-2,1 0-1,0 1 1,1-1 0,0 1-1,0 0 1,-5 15-1,9-21 4,-1 1 0,1-1-1,-1 1 1,1-1 0,0 1 0,0-1-1,0 1 1,0-1 0,0 1-1,1-1 1,-1 1 0,1-1 0,-1 1-1,1-1 1,0 1 0,0-1-1,0 0 1,1 0 0,-1 1 0,0-1-1,1 0 1,-1 0 0,1 0-1,0-1 1,0 1 0,0 0 0,2 1-1,-3-2 27,1 0 0,0 0 0,-1 0 0,1 0 0,0 0 0,-1 0 0,1 0 0,0-1 0,0 1 0,0-1 0,-1 1 0,1-1 0,0 0 0,0 0 0,0 0 0,0 0 0,0 0 0,0 0 0,-1 0 0,4-1 0,-2-1 8,0 1 0,0-1 0,0 1 0,0-1 0,0 0 0,0 0 0,0 0 0,-1 0 0,1-1 0,3-4 0,0 0-23,-1 0 0,0-1 0,0 0 0,-1 0 0,0 0 0,0 0 0,-1-1 0,2-8 0,-2-7-168,0 8-314,0 19 278,2 13 118,0 4-24,-1 0 1,-1 0-1,0 21 0,-3 64 114,0-54-72,0 31 38,-18 148 0,15-210 66,-2 0 1,0 0-1,-13 34 0,14-46-3,0 0-1,0-1 1,0 1 0,-1-1 0,0 1 0,-1-2 0,1 1 0,-2 0-1,1-1 1,0 0 0,-14 8 0,11-8 17,-1-1 0,1 0 0,-1-1 0,-1 0 0,1-1 0,0 0 0,-1 0 0,0-1 0,1-1-1,-1 0 1,0 0 0,0-1 0,-15-2 0,16 1-28,0-1 1,1-1-1,-1 0 0,-12-6 0,17 7-28,1-1 0,-1 1 0,1-1-1,0 0 1,0-1 0,0 1 0,0-1 0,0 1-1,1-1 1,-5-7 0,4 6-15,1 0-1,0 0 1,0 0 0,1-1-1,-1 1 1,1-1 0,0 0-1,0 0 1,1 0 0,0 0-1,0 0 1,1 0 0,-1 0-1,1 0 1,0 0 0,1 0-1,0 0 1,0 0 0,0 0-1,0 0 1,1 0 0,0 1 0,0-1-1,1 0 1,0 1 0,0 0-1,0 0 1,0 0 0,1 0-1,5-6 1,10-8-19,1 0-1,0 2 1,1 0-1,33-20 1,103-49 28,-116 64-80,56-25-1250,-30 22-6266,-53 22 3917,-1 6 1227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00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72 7968,'-53'-20'3616,"35"8"-3136,13 4-160,18 3-928,10 5 320,17-15-3136,5 3 1888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8:2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32 140 13312,'-31'-6'6015,"36"1"-5247,18 5 1920,17 0-1632,18 0 2336,10-4-1952,12-1 160,25-1-960,29-7-416,9-2-128,-17-5-1312,-13 0 672,-5 0-6464,14-5 3872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02.0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1256 3808,'0'0'57,"0"0"0,0 0 0,0 1 0,-1-1 1,1 0-1,0 0 0,0 1 0,0-1 0,0 0 0,0 0 0,-1 1 0,1-1 1,0 0-1,0 0 0,0 0 0,0 0 0,-1 1 0,1-1 0,0 0 0,0 0 1,-1 0-1,1 0 0,0 0 0,0 0 0,-1 1 0,1-1 0,0 0 0,0 0 1,-1 0-1,1 0 0,0 0 0,0 0 0,-1 0 0,1 0 0,0 0 0,-1 0 1,1 0-1,0 0 0,0-1 0,-1 1 0,1 0 0,0 0 0,0 0 0,-1 0 1,1 0-1,0 0 0,0-1 0,0 1 0,-1 0 0,1 0 0,0 0 0,0-1 1,0 1-1,0 0 0,-1 0 0,1-1 0,0 1 41,0 0-1,0 0 1,0-1 0,0 1-1,0 0 1,-1 0-1,1 0 1,0 0 0,0-1-1,0 1 1,0 0-1,0 0 1,-1 0 0,1 0-1,0 0 1,0 0 0,0 0-1,-1-1 1,1 1-1,0 0 1,0 0 0,0 0-1,-1 0 1,1 0-1,0 0 1,0 0 0,0 0-1,-1 0 1,1 0 0,0 0-1,0 0 1,0 0-1,-1 0 1,1 0 0,0 0-1,0 1 1,0-1-1,0 0 1,-1 0 0,1 0-1,0 0-18,-1 1 0,1-1-1,0 0 1,-1 0 0,1 0-1,0 0 1,-1 0 0,1 1 0,0-1-1,-1 0 1,1 0 0,0 0-1,-1 0 1,1 0 0,0 0-1,-1 0 1,1 0 0,-1 0-1,1 0 1,0 0 0,-1 0-1,1-1 1,0 1 0,-1 0-1,1 0 1,0 0 0,-1 0 0,1-1-1,-1 1 1,-7-8 1294,6 5-1150,0-1 1,1 1 0,-1 0 0,1-1-1,0 0 1,0 1 0,0-1 0,0 0-1,0-3 1,0-37 515,1 41-686,0-28 391,12-307 1912,-9 316-2286,9-27 0,-1-2 131,4-25-120,2 1 1,4 0-1,49-116 0,-57 164-97,1 0 0,35-48 0,-38 62 4,1 0 0,0 1 0,0 1 0,1 0-1,1 1 1,15-10 0,-19 14-55,0 1-1,0 0 1,20-7 0,-26 11 30,0 0 0,-1 0 0,1 0 0,0 0 1,0 1-1,0-1 0,0 1 0,0 0 0,0 0 0,0 1 1,-1-1-1,1 1 0,0-1 0,0 1 0,4 2 0,-5-1 28,-1-1-1,0 1 0,0-1 0,0 1 0,0 0 1,0 0-1,0 0 0,-1 0 0,1 0 1,-1 0-1,1 0 0,-1 0 0,0 1 0,0-1 1,0 1-1,0-1 0,0 1 0,0-1 0,-1 1 1,1-1-1,-1 1 0,0 0 0,0-1 1,0 1-1,0 0 0,0-1 0,-1 4 0,-1 5 25,0 1-1,-1 0 0,-1-1 0,-9 22 1,-7 5 93,-1-1 1,-52 68 0,10-16 13,62-88-128,1 0 1,-1 0 0,0 0-1,1 0 1,-1 0-1,1 0 1,-1 0 0,1 0-1,-1 0 1,1 1 0,0-1-1,0 0 1,-1 0-1,1 0 1,0 1 0,0-1-1,0 0 1,0 0 0,1 0-1,-1 3 1,1-3 13,0 1-1,1 0 1,-1-1-1,0 1 1,1 0 0,-1-1-1,1 0 1,-1 1-1,1-1 1,0 0 0,2 2-1,10 5-66,1-1-1,26 9 1,9 5-125,-28-10 155,0 1 0,29 22 0,-40-25 21,-1-1 1,0 2 0,0-1-1,-1 1 1,-1 1-1,11 15 1,-18-25 36,0 1 0,0 0 0,0 0 0,0 0 0,0 0 0,0 0 0,-1 0 0,1 0 0,0 0 0,-1 0 0,0 0 0,0 0 0,0 0 0,1 1 0,-2-1 0,1 0 0,0 0 0,0 0 0,-1 0 0,1 0 0,-1 0 0,0 0 0,1 0 1,-1 0-1,0 0 0,0 0 0,0 0 0,-1-1 0,1 1 0,0 0 0,-1-1 0,1 1 0,-3 1 0,-3 3 34,0-2 1,0 1 0,-1-1 0,1 0 0,-1 0-1,0-1 1,-9 3 0,-58 12 391,39-13-370,-1-1-1,0-2 1,0-2 0,1-1-1,-1-2 1,0-1 0,-42-12-1,72 15-74,6 1-153,-1-1 0,1 1-1,-1 0 1,1-1-1,0 1 1,-1-1 0,1 1-1,0-1 1,-2-1-1,3 2 124,0 0 0,0 0-1,-1 0 1,1 0 0,0 0-1,0 0 1,0 0 0,0 0-1,0 0 1,0 0-1,0 0 1,0 0 0,0 0-1,0 0 1,0-1 0,0 1-1,0 0 1,0 0 0,0 0-1,0 0 1,0 0 0,0 0-1,0 0 1,0 0-1,0 0 1,0 0 0,0 0-1,0 0 1,0-1 0,0 1-1,0 0 1,0 0 0,0 0-1,0 0 1,0 0 0,0 0-1,0 0 1,0 0 0,0 0-1,0 0 1,0 0-1,0 0 1,0 0 0,0-1-1,0 1 1,0 0 0,1 0-1,-1 0 1,0 0 0,0 0-1,0 0 1,0 0 0,0 0-1,0 0 1,0 0-1,0 0 1,0 0 0,0 0-1,1 0 1,2-3-542,0 1 1,1-1-1,0 1 0,0 0 1,-1 0-1,1 0 0,8-3 1,32-6-2148,-42 10 2551,55-9-1868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02.4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57 6400,'-42'-11'2880,"25"34"-2496,12-23 2048,5 5-1408,5-5 448,9 0-896,12 0 512,11 8-641,16-16 193,5 3-352,0-10-96,2 7-128,-7-4 384,-3 4-256,0-9-2399,-5 9 1183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05.0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286 677 2912,'0'-4'370,"0"1"341,0 0 0,0-1 0,0 1 1,0 0-1,-2-7 0,1 10-648,1-1-1,0 1 1,0-1 0,-1 1-1,1-1 1,0 0-1,-1 1 1,1-1-1,0 1 1,-1 0-1,1-1 1,-1 1 0,1-1-1,-1 1 1,1 0-1,-1-1 1,1 1-1,-1 0 1,1-1-1,-1 1 1,0 0 0,1 0-1,-1-1 1,1 1-1,-1 0 1,0 0-1,1 0 1,-1 0-1,0 0 1,1 0 0,-1 0-1,1 0 1,-1 0-1,0 1 1,1-1-1,-1 0 1,0 0-1,0 1 1,-6 2 59,0 1 0,0 0-1,1 0 1,0 0 0,-1 1 0,1 0 0,1 0-1,-10 11 1,-1 1 62,-8 6 89,-55 56 590,65-63-719,1 1 0,0 0 0,-12 22 0,23-36-56,0 1-1,0 0 1,1 0-1,-1 0 1,1 0-1,0 0 1,1 0 0,-2 7-1,2-10-42,0 1 0,0-1 0,0 0-1,0 0 1,0 1 0,1-1 0,-1 0 0,0 0-1,1 0 1,-1 1 0,0-1 0,1 0 0,0 0-1,-1 0 1,1 0 0,0 0 0,-1 0 0,1 0-1,0 0 1,0 0 0,0 0 0,0 0 0,0-1-1,0 1 1,0 0 0,0-1 0,0 1 0,0 0-1,0-1 1,1 0 0,-1 1 0,1 0 0,1-1 39,0 0 1,0 0 0,-1 0-1,1 0 1,0 0 0,-1 0-1,1-1 1,0 1 0,-1-1-1,1 0 1,-1 1 0,1-1 0,3-3-1,31-19 487,-34 21-514,13-11 104,0 0-1,16-19 1,-20 18-99,21-21 40,-2-1-1,43-68 1,38-90 211,-29 17-77,-70 144-243,-2-1 0,-1 0 0,8-51 0,-16 71-81,-1-1 0,-1-25 0,0 36 28,-1 0 0,1-1 0,-1 1-1,0 0 1,0-1 0,0 1 0,-1 0 0,0 0-1,0 0 1,0 0 0,-5-7 0,7 10 40,-1 1 0,0-1 0,1 0 0,-1 1 1,0-1-1,0 1 0,1-1 0,-1 1 0,0-1 1,0 1-1,0 0 0,0-1 0,1 1 0,-1 0 0,0 0 1,0 0-1,0 0 0,0-1 0,0 1 0,0 0 0,0 1 1,0-1-1,0 0 0,1 0 0,-1 0 0,0 0 1,0 1-1,0-1 0,0 0 0,0 1 0,-1 0 0,-3 2-56,0 0-1,1 1 0,-1-1 0,-4 5 0,9-8 77,-13 14-43,0 0-1,1 1 1,1 0-1,0 0 1,1 2 0,1-1-1,0 1 1,1 0-1,1 1 1,-6 22 0,2 3 114,1-1 0,3 1 1,-3 58-1,8-76-33,2 0-1,1-1 1,1 1 0,5 27-1,-5-42-2,1 1 0,0-1 0,1 0 0,-1 0 0,2 0 0,0 0 0,0-1 0,0 0 0,1 0 0,1 0 0,12 13 0,-7-11 97,1-2-1,0 0 1,0 0-1,1-1 1,0-1-1,0 0 1,1-1 0,-1-1-1,1 0 1,1-1-1,-1-1 1,1 0-1,-1-1 1,24 0-1,-30-2 3,0 0-1,0-1 1,0-1 0,0 1-1,8-4 1,-12 3-92,0 1 0,-1-1 0,1-1 0,0 1 0,-1 0 0,0-1 0,0 0 0,0 0 0,0 0 0,5-6 0,-4 3 11,-1 0-1,-1 0 1,1 0-1,-1 0 1,0 0-1,0-1 1,-1 1-1,0-1 1,0 0-1,0 0 0,0-7 1,-1 0-36,0 0 0,-1 0 0,-1 0 0,-3-23 0,4 32-59,-1 1 1,0-1-1,-1 1 0,1-1 1,-4-6-1,5 10 26,-1 0 1,1 0-1,-1 1 1,1-1-1,-1 0 0,1 0 1,-1 1-1,1-1 0,-1 1 1,0-1-1,1 0 1,-1 1-1,0-1 0,1 1 1,-1 0-1,0-1 1,0 1-1,1 0 0,-1-1 1,0 1-1,0 0 0,0 0 1,0-1-1,0 1 1,1 0-1,-1 0 0,0 0 1,0 0-1,0 0 1,0 0-1,0 1 0,1-1 1,-1 0-1,0 0 0,0 1 1,0-1-1,1 0 1,-1 1-1,-1 0 0,-2 1-45,1 1 1,-1-1-1,1 1 0,0 0 0,0 0 0,0 0 0,0 1 0,0-1 0,-3 7 0,-19 41-297,18-35 285,2-5 53,0 1 0,1-1 0,0 1-1,1 0 1,0 1 0,-1 13 0,4-20 40,-1 1 0,1-1 0,1 0 0,-1 1 0,1-1 0,0 0 1,1 0-1,-1 0 0,1 1 0,1-2 0,-1 1 0,1 0 0,0 0 0,4 6 0,-2-6 49,-1-1-1,1 1 0,0 0 0,1-1 1,11 9-1,-13-12-8,-1 1 1,1-1 0,0 0-1,0 0 1,0-1-1,0 1 1,1-1-1,-1 0 1,0 0-1,0 0 1,9 0-1,-2-2 42,0 0 0,1-1 0,-1 0 0,0-1-1,-1 0 1,14-5 0,59-32 273,-77 38-366,122-69 278,-105 56-245,0-1 0,-1-1 0,24-24 0,-29 23-113,-11 11 21,0 0-1,0 1 1,1 0-1,0 0 1,0 0 0,1 1-1,14-8 1,-19 12 20,0 0 1,0 0-1,0 0 0,0 0 1,0 1-1,0 0 1,0 0-1,0-1 0,1 2 1,-1-1-1,0 0 1,0 1-1,0-1 1,0 1-1,6 2 0,-4 0 25,0 0-1,0 0 1,0 0-1,0 1 1,0-1-1,-1 1 1,7 7-1,18 16 28,-28-25 436,-3-4-380,0 1-1,0 0 0,0-1 0,0 0 1,1 1-1,-1-1 0,-2-3 0,0 1 15,-4-3-96,0 1 0,-1-1 0,0 1 0,-1 1 0,1 0 0,-1 0 0,0 1 0,0 0 0,-17-4 0,21 7-36,-1 0-1,0 0 1,0 1 0,0 0 0,0 0 0,1 1 0,-1-1-1,0 2 1,0-1 0,1 1 0,-1 0 0,1 0 0,-1 0-1,1 1 1,-11 7 0,1 1-47,1 0-1,0 1 1,1 1 0,0 1-1,1 0 1,0 0 0,-18 31-1,29-42 97,0 0-1,0 0 0,1 1 0,-1-1 0,1 1 0,0-1 1,0 1-1,0-1 0,1 1 0,-1 0 0,1-1 0,0 1 1,0 0-1,0 0 0,0-1 0,1 1 0,-1 0 0,1-1 1,0 1-1,0-1 0,1 1 0,-1-1 0,1 0 0,-1 1 1,1-1-1,0 0 0,1 0 0,-1 0 0,0 0 0,1-1 1,4 5-1,3-1 40,0 0 0,1-1 1,0 0-1,0 0 0,0-1 1,1-1-1,-1 0 0,1 0 1,0-1-1,13 0 0,-2-1 41,-1-1 0,0-1 0,0-1 0,33-7 0,-14-1 76,63-24 0,35-25 17,-111 46-204,36-15 53,-1-2-1,96-64 0,-136 75-25,-67 43-565,-73 61 308,92-66 176,1 2 0,-34 40 0,50-51 86,0 0-1,-10 19 0,16-25 12,0 0 1,0-1-1,1 1 0,-1 0 0,1 0 1,0 0-1,0 0 0,0 0 0,1 1 1,-1-1-1,1 6 0,0-9-8,0 0 0,0-1-1,1 1 1,-1 0 0,0 0 0,0 0 0,0-1-1,1 1 1,-1 0 0,0 0 0,1-1 0,-1 1-1,1 0 1,-1-1 0,1 1 0,-1 0 0,1-1-1,0 1 1,-1-1 0,1 1 0,0-1 0,-1 1-1,1-1 1,0 1 0,-1-1 0,1 0 0,0 1-1,0-1 1,0 0 0,-1 0 0,1 0 0,2 1-1,0-1 39,1-1-1,-1 1 1,0 0 0,1-1-1,6-2 1,-9 3-30,25-8 86,-1-2 0,-1 0 0,0-1 1,0-2-1,-1 0 0,0-2 0,-2 0 1,32-29-1,-39 29-118,0-1-1,-1 0 1,0-1 0,-1 0-1,-1-1 1,-1-1 0,11-26-1,-17 36 0,-1 1-1,0 0 0,0-1 1,-1 0-1,0 1 0,0-1 1,0-12-1,-2 21 4,0-1 0,0 1 1,0-1-1,0 1 0,0-1 0,0 1 0,0-1 0,0 1 1,0 0-1,-1-1 0,1 1 0,0-1 0,0 1 1,0-1-1,0 1 0,-1-1 0,1 1 0,0 0 0,0-1 1,-1 1-1,1-1 0,0 1 0,-1-1 0,0 1 0,1 0 0,0 0 0,-1 0 0,1 0 0,-1 0 0,1 0 0,-1 0 0,1 0 0,-1 1 0,1-1 0,0 0 0,-1 0 0,1 0 0,-1 0 0,1 1 0,0-1 0,-1 0 0,1 0 0,0 1 0,-1-1 0,-20 22-245,19-19 232,-14 18-118,2 0 0,0 1 1,-12 30-1,17-35 85,3-5 58,1-1 0,0 1 0,0 0 0,2 0 0,-3 13 0,4-17-8,2-1-1,-1 1 1,1 0-1,0 0 1,1-1-1,0 1 1,0-1-1,1 1 1,3 12-1,-2-13 24,0-1-1,0 1 1,0 0 0,1-1-1,0 0 1,0 0 0,8 9-1,-9-12 21,-1-1 0,0 0 0,0 0 0,1 0 0,-1 0 0,1-1 0,0 1 0,-1 0 0,1-1 0,0 0 0,0 0 0,0 0 0,0 0 0,0 0 0,0-1 0,0 1 0,0-1 0,1 0 0,-1 0 0,4 0 0,0-2 18,0 0 0,0 0 0,0-1 0,0 0 0,0 0 0,-1-1 0,1 0 0,-1 0 0,8-7 0,0-1-24,0-1 0,17-20 0,-18 17-55,20-34 0,-24 33-63,2 1 0,14-17 0,-25 33 80,0-1 0,0 1 0,1 0 0,-1 0 0,0 0 0,0 0 0,0-1 0,0 1 0,0 0 0,0 0 0,1 0 0,-1 0 0,0 0 0,0 0 0,0-1 0,0 1 0,1 0 0,-1 0 0,0 0 0,0 0 0,0 0 0,0 0 0,1 0 0,-1 0 1,0 0-1,0 0 0,0 0 0,1 0 0,-1 0 0,0 0 0,0 0 0,0 0 0,1 0 0,-1 0 0,0 0 0,0 0 0,0 0 0,1 0 0,-1 0 0,0 1 0,0-1 0,0 0 0,0 0 0,1 0 0,-1 0 0,0 0 0,0 0 0,0 1 0,0-1 0,0 0 0,1 0 0,1 13-195,-3 14 27,-6 33 1,-1 6 104,3 5 141,5 72 0,1-136-38,-1-1 20,0 0-1,1 1 1,0-1 0,0 0 0,0 0 0,4 9-1,-5-14-38,0-1 0,0 0-1,0 1 1,1-1 0,-1 1 0,0-1-1,0 0 1,1 1 0,-1-1-1,0 0 1,1 1 0,-1-1 0,0 0-1,1 1 1,-1-1 0,0 0-1,1 0 1,-1 1 0,1-1-1,-1 0 1,1 0 0,-1 0 0,0 0-1,1 0 1,-1 1 0,1-1-1,-1 0 1,1 0 0,-1 0 0,1 0-1,0-1 5,0 1 0,0-1-1,0 1 1,0-1 0,0 1-1,0-1 1,0 1 0,0-1-1,0 0 1,0 1 0,-1-1-1,2-1 1,12-16 187,0-2 1,14-27-1,-9 15-46,8-12-114,3 2 1,1 1 0,55-56-1,-74 84-98,-11 10 20,1 1-1,0 0 1,0 0-1,0 0 0,0 0 1,0 0-1,1 0 0,-1 0 1,0 1-1,5-3 1,-6 4 24,-1 0 0,0 0 0,1 0 0,-1 0 0,0 0 0,1 0 0,-1 0 0,0 0 0,1 0 0,-1 0 0,0 0 0,1 0 0,-1 0 0,0 0 0,0 0 0,1 0 0,-1 0 0,0 1 0,1-1 0,-1 0 0,0 0 0,0 0 0,1 1 0,-1-1 0,0 0 0,0 0 0,1 1 0,-1-1 0,0 0 0,0 0 0,0 1 0,0-1 0,1 0 0,-1 1 0,0-1 0,0 0 0,0 1 0,0-1 0,0 0 0,0 1 0,0-1 1,0 0-1,0 1 0,0-1 0,0 0 0,0 1 0,0-1 0,0 1 0,-3 18-98,3-16 69,-43 178-321,21-92 322,-49 182 196,-3-7-203,70-249 59,-37 127 205,34-122-108,-1 0-1,0 0 1,-2-1-1,-23 33 1,31-49-81,0 0-1,-1 0 1,0 0-1,1 0 1,-1 0 0,0-1-1,-1 1 1,1-1 0,0 0-1,-1 0 1,1 0-1,-8 3 1,9-5-19,0 0 1,0 0-1,0 1 0,0-1 0,-1 0 0,1-1 1,0 1-1,0 0 0,0-1 0,0 1 0,0-1 1,0 0-1,0 1 0,0-1 0,0 0 1,0 0-1,0 0 0,0-1 0,1 1 0,-1 0 1,0-1-1,1 1 0,-1-1 0,1 0 1,0 1-1,-3-4 0,-5-10 0,1 0-1,0-1 1,0 0 0,2 0-1,0-1 1,1 0 0,-4-20-1,7 24-15,0-1 1,1 0-1,1 0 0,0 0 0,0 1 1,1-1-1,1 0 0,1 1 0,0-1 0,0 1 1,8-18-1,-6 20-9,1 0-1,0 0 1,0 1 0,1 0 0,0 0 0,1 0-1,0 1 1,0 0 0,1 1 0,0 0 0,1 0-1,20-11 1,-11 8 40,1 2 0,0 0-1,30-8 1,65-11-56,-43 11-60,-28 5 93,-13 4-236,0 0 0,34-3 0,-38 11-3684,-3 4 1035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06.3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1356 4800,'0'0'57,"0"0"1,0-1-1,0 1 0,0 0 1,1 0-1,-1 0 1,0 0-1,0 0 0,0 0 1,0 1-1,0-1 0,0 0 1,0 0-1,0 0 1,1 0-1,-1 0 0,0 0 1,0 0-1,0 0 0,0 0 1,0 0-1,0 0 1,0 0-1,0 0 0,0 0 1,0 0-1,1 0 0,-1 0 1,0 1-1,0-1 1,0 0-1,0 0 0,0 0 1,0 0-1,0 0 1,0 0-1,0 0 0,0 0 1,0 1-1,0-1 0,0 0 1,0 0-1,0 0 1,0 0-1,0 0 0,0 0 1,0 0-1,0 0 0,0 1 1,0-1-1,0 0 1,0 0-1,0 0 0,0 0 1,0 0-1,0 0 0,-1 0 1,1 0-1,0 0 1,0 0-1,0 1 0,0-1 1,0 0-1,0 0 1,0 0-1,0 0 0,0 0 1,0 0-1,-1 0 0,11-7 1589,16-21-476,17-43 243,-5 6-362,78-89 504,-12 17-903,79-157-406,-76 75 72,-89 177-259,-3-1 0,-1 0 0,11-65 0,-23 94-81,13-98-420,-15 110 446,-1-16-474,1 18 458,0 0-1,0 0 1,0-1 0,0 1-1,0 0 1,0 0-1,0 0 1,0 0 0,0 0-1,0-1 1,0 1-1,0 0 1,0 0 0,-1 0-1,1 0 1,0 0 0,0 0-1,0 0 1,0 0-1,0 0 1,0-1 0,0 1-1,-1 0 1,1 0-1,0 0 1,0 0 0,0 0-1,0 0 1,0 0-1,0 0 1,-1 0 0,1 0-1,0 0 1,0 0 0,0 0-1,0 0 1,0 0-1,-1 0 1,-8 8-574,-48 79-52,42-64 582,-38 69-15,34-57 68,-9 17 145,2 1 0,-37 112 0,59-154-103,-37 133 374,36-123-334,1-1-1,2 1 0,0 1 1,1-1-1,2 23 1,-1-38-11,1 1 0,0-1 1,0 0-1,0 0 0,1 0 1,0 0-1,0 0 0,1 0 1,-1 0-1,1-1 0,0 1 1,1-1-1,-1 0 0,1 0 0,0 0 1,1-1-1,-1 1 0,1-1 1,0 0-1,0 0 0,0-1 1,0 1-1,1-1 0,-1 0 0,8 2 1,-2-1 81,1-1 1,-1-1-1,1 1 1,0-2-1,0 0 1,0 0-1,0-1 1,0 0-1,0-1 1,0-1-1,14-3 1,-12 1-107,0 0 1,-1-1-1,1 0 1,-1-1-1,0 0 1,-1-1-1,0-1 0,0 0 1,12-10-1,-24 17-55,0 1 0,0 0-1,0 0 1,1-1-1,-1 1 1,0 0-1,0 0 1,0 0-1,1-1 1,-1 1-1,0 0 1,0 0 0,1 0-1,-1 0 1,0-1-1,0 1 1,1 0-1,-1 0 1,0 0-1,1 0 1,-1 0 0,0 0-1,0 0 1,1 0-1,-1 0 1,0 0-1,1 0 1,-1 0-1,0 0 1,1 0 0,-1 0-1,1 0 1,-1 10-241,-7 15 28,3-12 205,1 1 1,0-1-1,1 1 0,0 0 1,1 0-1,1 0 0,2 25 1,-2-33 124,1 0 0,0 0 0,0 0 0,3 9-1,-3-14-67,-1 0-1,0 0 0,0 0 1,1-1-1,-1 1 0,0 0 0,1 0 1,-1 0-1,1 0 0,-1-1 1,1 1-1,-1 0 0,1 0 0,0-1 1,-1 1-1,1-1 0,0 1 1,0 0-1,-1-1 0,1 0 0,0 1 1,0-1-1,0 1 0,0-1 1,0 0-1,-1 1 0,1-1 0,0 0 1,0 0-1,0 0 0,0 0 1,0 0-1,0 0 0,1 0 0,-1-1 9,1 1 0,-1-1-1,0 0 1,1 0-1,-1 0 1,0 0 0,0 0-1,0 0 1,0 0-1,0 0 1,0 0 0,0-1-1,0 1 1,0 0-1,-1 0 1,1-1 0,0 1-1,-1-1 1,1 1-1,-1-1 1,0 1 0,1-1-1,-1 1 1,0-2-1,1-5 73,0-1 0,-1 1-1,-1-15 1,-1-14 78,0 6-118,-7-42 0,-9-15-654,16 82 186,5 8-62,6 6 313,-1-3 149,1 0 1,-1 0 0,1-1-1,-1 0 1,1-1 0,0 0-1,0 0 1,19 2 0,6-1 78,38-1 1,-68-3-83,28 1 37,80 0 349,-89-2-252,0-1-1,41-9 1,-51 7-469,0 0 0,0-1-1,0 0 1,-1-1 0,0 0 0,18-13 0,-25 16-343,0-1 0,0 0-1,-1 0 1,1 0 0,-1-1 0,0 1 0,0-1 0,-1 0 0,1-1 0,-1 1-1,0 0 1,0-1 0,-1 1 0,0-1 0,0 0 0,1-7 0,2-21-2977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06.7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14 106 6976,'-13'-5'3168,"26"13"-2752,10-8 608,4 0-640,49-8 608,5 1-544,36-15 192,-1 2-384,34-6 288,-16 1-320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08.6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1362 3488,'-15'10'1115,"10"-5"-673,4-2-255,0 0-1,0 0 1,0 0 0,0 1-1,0-1 1,1 3 0,0-5-99,0-1 1,0 1-1,0-1 1,0 1-1,0-1 1,0 1 0,0-1-1,0 1 1,0-1-1,0 1 1,0-1-1,1 1 1,-1-1-1,0 0 1,0 1 0,1-1-1,-1 1 1,0-1-1,1 0 1,-1 1-1,0-1 1,1 1-1,0-1 45,0 0-1,0 1 0,0-1 0,0 0 0,0 0 1,0 0-1,0 0 0,-1 0 0,1 0 0,0 0 0,0 0 1,0 0-1,0-1 0,0 1 0,0 0 0,0 0 0,1-1 1,3-2 310,1 0 0,0 0 0,-1 0 0,0 0 0,0-1 1,0 0-1,0 0 0,4-6 0,34-42 982,51-69 122,86-123-566,-11-41-411,-142 237-577,-3-1 0,36-103 0,-46 103 73,14-88-1,-24 105-168,-1 0 0,-2 0 0,-1 0 0,-4-34 0,3 62 44,1 0-1,-1 0 1,0 0-1,0 0 1,0 0-1,0 0 1,-4-5-1,5 8 45,0 1 0,-1-1 0,1 1-1,0 0 1,-1-1 0,1 1-1,0 0 1,-1-1 0,1 1 0,-1 0-1,1-1 1,0 1 0,-1 0 0,1 0-1,-1 0 1,1-1 0,-1 1 0,1 0-1,-1 0 1,1 0 0,-1 0-1,1 0 1,-1 0 0,1 0 0,-2 0-1,1 1-12,-1-1 0,1 1 0,0 0 0,-1-1 0,1 1 0,-1 0 0,1 0 0,0 0 0,0 0 0,0 0 0,0 0 0,-2 2 0,-11 16-76,1 0 0,0 1 0,1 1 0,-8 21 1,-10 18 104,4-16-21,3 2 0,2 1 0,-29 94 0,36-86 44,2 0-1,-4 65 0,14-96 14,1 0 1,2 0-1,0 0 0,1 0 1,2-1-1,0 1 0,14 42 0,-14-57 75,0 0-1,0 0 0,1 0 1,0-1-1,1 0 0,0 0 1,0 0-1,0-1 0,8 7 1,-10-10-22,1-1-1,-1 1 1,1-1 0,-1 0 0,1-1 0,0 1 0,0-1-1,0 0 1,0 0 0,0 0 0,0-1 0,1 0 0,-1 0 0,0 0-1,1-1 1,-1 0 0,10 0 0,-5-2-16,1 0 0,-1-1 0,1 0-1,-1-1 1,0 0 0,0 0 0,-1-1 0,1-1-1,-1 1 1,11-10 0,-9 6-71,0-1 0,-1 0 1,0 0-1,-1-1 0,0 0 0,-1-1 0,10-16 0,-17 25-31,1-1-1,0 1 1,0-1-1,0 1 0,1 0 1,-1 0-1,1 0 1,0 0-1,0 0 0,6-4 1,-9 7 20,0 0 0,1 0 1,-1-1-1,0 1 0,0 0 1,1 0-1,-1 0 0,0 0 1,1 0-1,-1 0 0,0 0 1,1 0-1,-1 0 0,0 0 0,1 0 1,-1 0-1,0 0 0,1 0 1,-1 0-1,0 0 0,0 0 1,1 1-1,-1-1 0,0 0 1,1 0-1,-1 0 0,0 0 1,0 1-1,1-1 0,-1 0 1,0 0-1,0 1 0,0-1 1,1 0-1,-1 0 0,0 1 0,0-1 1,0 0-1,0 0 0,1 1 1,-1-1-1,0 0 0,0 1 1,0-1-1,0 0 0,0 1 1,0-1-1,0 0 0,0 1 1,0-1-1,3 24-239,-3-18 208,3 152 327,-3-113 22,0-44-275,-1-1-1,1 1 1,0 0 0,0 0 0,0 0 0,1 0 0,-1-1-1,0 1 1,0 0 0,0 0 0,1-1 0,-1 1 0,0 0-1,0 0 1,1-1 0,-1 1 0,1 0 0,0 0 0,-1-1-17,1 1 1,-1-1 0,1 0 0,-1 0 0,0 0 0,1 0 0,-1 0 0,1 0 0,-1 0 0,0 0 0,1 0 0,-1 0 0,1 0 0,-1 0 0,0 0 0,1-1 0,-1 1 0,1 0 0,-1 0 0,0 0 0,1 0 0,-1-1 0,0 1 0,1-1 0,4-3 90,0 0 0,0-1 0,6-7 0,-5 5-103,46-51 163,62-64-290,-107 116 81,0 0 0,0 0-1,1 0 1,14-7-1,-20 12 28,0 0-1,-1 0 0,1 0 0,0 0 0,0 0 0,0 1 0,0-1 1,0 1-1,0-1 0,0 1 0,0 0 0,0 0 0,0 0 0,0 0 1,0 0-1,0 0 0,0 0 0,0 1 0,0-1 0,0 1 0,0 0 1,0-1-1,0 1 0,0 0 0,0 0 0,2 2 0,-3-1 10,0 0-1,0 0 1,1 0-1,-2 0 1,1 0-1,0 0 1,0 0-1,-1 0 1,1 0-1,-1 1 0,1-1 1,-1 0-1,0 0 1,0 1-1,0-1 1,0 0-1,-1 0 1,1 1-1,-2 2 1,1 3 25,0 10 6,-1 0 42,0 0 0,-8 31 1,8-40 155,4-6 116,13-10 183,-15 7-521,49-31 25,-36 22-51,0 1 0,1 0 0,24-10 0,-37 17 3,1 0 1,0 1-1,-1 0 1,1-1-1,0 1 1,0 0-1,-1 0 1,1 0-1,0 0 1,0 0-1,-1 0 1,1 0-1,0 1 1,0-1-1,-1 1 0,1-1 1,0 1-1,-1 0 1,1-1-1,-1 1 1,1 0-1,1 2 1,3 2-28,-1 0 0,0 0 0,0 0 0,5 9 0,-6-9 63,-1 0-1,1-1 0,-1 1 1,2-1-1,-1 0 1,9 7-1,-10-10 9,-1 0 0,1 0 0,0 0 1,0 0-1,0 0 0,0-1 0,0 0 0,0 1 0,0-1 1,0 0-1,0 0 0,0 0 0,0-1 0,-1 1 0,1-1 0,0 0 1,0 0-1,0 0 0,0 0 0,-1 0 0,1 0 0,0-1 1,3-2-1,2-1 2,-1-1 0,0 0 0,0 0 0,-1 0 0,1-1 1,5-8-1,3-8 25,-1-1 1,-1 0-1,-1-1 1,-1-1-1,9-31 1,-7 17 16,-2-1-1,10-62 1,-21 100-59,2-23-92,-2 25 66,0 0 0,0 1 0,0-1 0,0 0 0,0 0 0,0 0 0,-1 0 0,1 1 0,0-1 0,0 0 0,-1 0 0,1 1 0,-1-1 0,1 0 0,0 1 0,-1-1 0,0 0 0,1 1 0,-1-1 0,1 1 0,-1-1 0,0 1 0,1-1 0,-1 1 0,0-1 0,1 1 0,-2-1 0,2 1-1,-1 0-1,0 0 0,1 0 0,-1 0 1,1 0-1,-1 0 0,1 0 1,-1 0-1,1 0 0,-1 0 0,1 0 1,-1 1-1,1-1 0,-1 0 1,1 0-1,-1 1 0,1-1 0,-1 0 1,1 0-1,-1 1 0,1-1 1,0 0-1,-1 1 0,0 0 0,-9 15-185,2 0 186,2 0 0,0 0-1,1 1 1,0-1 0,1 1-1,-1 21 1,1 1 8,3 66-1,1-91 43,1 0 0,1-1 0,0 0 1,1 1-1,7 18 0,-7-23 5,1 0 0,1-1 1,-1 1-1,1-1 0,1 0 0,0-1 1,0 1-1,10 9 0,-13-15-268,0 0 0,-1 0 0,1 0 0,0 0 0,0 0 0,1 0 0,-1-1 0,0 0 0,0 0 0,1 0 0,-1 0 0,1 0 1,-1-1-1,1 1 0,4-1 0,-2 1-831,17 3-1215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09.0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15 6048,'-77'-14'2752,"64"17"-2208,16 2-544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09.9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268 677 4384,'-1'-10'510,"0"4"147,0 0 0,0 0 0,-4-10 0,4 15-550,1-1 1,-1 1-1,1 0 1,-1 0-1,1 0 1,-1 0-1,0 0 1,0 0-1,0 0 0,1 0 1,-1 0-1,0 0 1,0 0-1,0 0 1,0 1-1,-1-1 1,1 0-1,0 1 1,0-1-1,0 1 1,0-1-1,-1 1 1,-1-1-1,0 1-62,1 0 0,-1 0 0,1 1 0,0-1 0,-1 0 0,1 1 0,-1 0 0,1-1 0,0 1 0,0 0 1,-1 0-1,1 0 0,-3 2 0,-28 24 316,20-15-244,-11 7 169,1 0 253,-34 34 0,52-47-474,-1 0 0,1 0-1,1 1 1,-1 0-1,1 0 1,1 0-1,-1 0 1,1 0-1,0 1 1,1-1-1,-2 10 1,3-15-19,1 1 1,0-1-1,0 0 0,0 1 0,0-1 1,1 1-1,-1-1 0,1 1 1,0-1-1,-1 0 0,1 1 1,0-1-1,0 0 0,0 0 1,1 0-1,-1 1 0,1-1 0,-1-1 1,1 1-1,-1 0 0,1 0 1,0-1-1,0 1 0,0-1 1,4 3-1,2 1 157,0-1 0,1 0 0,0 0-1,0 0 1,12 2 0,-15-5-72,1 0-1,-1 0 1,1 0-1,0-1 0,-1 0 1,1 0-1,0 0 1,0-1-1,-1 0 1,1-1-1,-1 1 1,12-5-1,-15 4-77,1 1 1,-1-1-1,0 0 0,0 0 1,1 0-1,-1 0 0,0 0 1,0-1-1,-1 0 0,1 1 1,-1-1-1,1 0 0,-1 0 1,0 0-1,0-1 0,0 1 1,0 0-1,-1-1 0,1 1 1,-1-1-1,0 0 0,0 1 1,0-7-1,0 4-111,-1 0-1,0 0 1,0 0 0,0 0-1,-2-10 1,1 14 1,1 0 1,-1 0-1,0 0 0,0 0 0,1 1 0,-1-1 0,0 0 1,-1 0-1,1 1 0,0-1 0,0 0 0,-1 1 1,1-1-1,-1 1 0,0 0 0,1-1 0,-1 1 1,-3-2-1,4 3 48,0 0 1,0 0 0,0-1-1,1 1 1,-1 0 0,0 0-1,0 0 1,0 0 0,0 0-1,0 0 1,0 0 0,0 0-1,0 0 1,0 1-1,0-1 1,0 0 0,0 1-1,0-1 1,-1 1 0,3-2 505,10-9 138,-5 3-457,0 0 0,0 0 0,0-1 1,6-12-1,0 0-54,38-71 384,79-106 1,86-98 552,-195 262-1016,-12 19-127,1 0 0,0 0 1,12-12-1,-20 25 69,-1 1 1,0-1-1,1 1 0,-1 0 1,1-1-1,-1 1 1,1-1-1,-1 1 1,1 0-1,-1 0 1,1-1-1,-1 1 0,1 0 1,-1 0-1,1-1 1,-1 1-1,1 0 1,-1 0-1,1 0 0,0 0 1,-1 0-1,1 0 1,-1 0-1,1 0 1,0 0-1,-1 0 1,1 0-1,-1 0 0,1 1 1,-1-1-1,1 0 1,-1 0-1,1 0 1,0 1-1,-1-1 1,0 0-1,1 1 0,-1-1 1,1 1-1,-1-1 1,1 0-1,-1 1 1,0-1-1,1 2 0,1 0-19,0 1 0,-1-1 0,0 1 0,1 0 0,-1 0 0,0 0 0,0-1 0,0 5 0,2 11-12,-1 0 0,-1 0 0,-3 30 0,-9 60-57,-38 160 0,-87 220 405,0-130 112,127-336-196,-2 1 0,0-2 0,-26 38 0,33-54-116,-1 0 0,1 0 0,-8 6 0,11-10-48,-1 0 0,0 1 1,0-1-1,0 0 1,0 0-1,0-1 1,0 1-1,0 0 1,0-1-1,-1 1 1,-3 0-1,6-1-42,-1 0 0,0 0-1,1 0 1,-1 0 0,1 0 0,-1 0 0,0 0-1,1 0 1,-1 0 0,1 0 0,-1 0-1,0 0 1,1-1 0,-1 1 0,1 0 0,-1 0-1,1-1 1,-1 1 0,1 0 0,-1-1 0,1 1-1,-1 0 1,1-1 0,-1 1 0,1-1 0,0 1-1,-1-1 1,0 0 0,-2-6 37,0 0 0,0 0 0,0-1 0,1 1 0,0-1 0,0 1 0,1-1-1,-1-13 1,1-64-72,2 49 30,2 0-1,1 0 0,12-48 1,-13 72-28,1 0 0,0 0 0,1 0 0,0 0 0,1 1 0,0 0 0,1 0 0,0 1 0,1 0 0,0 0 0,1 0 0,16-13 0,-14 14-20,1 1-1,0 0 1,1 1-1,18-8 1,55-14-100,-79 27 134,24-7-581,0 2 0,1 1 0,58-3 0,-62 8-2110,0 2 0,41 6 0,-5 4-685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39.0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212 1 3808,'-2'0'1431,"2"6"-671,1 15-276,0-3 163,-1-4-234,-4 158 3657,1-128-3242,-3 0-1,-10 44 1,-39 138 734,-54 175 401,104-387-1630,3-8 54,1-1 1,-1 1-1,-5 7 0,5-8 166,4-5 133,6-7-69,103-142-318,-108 145-310,29-38-146,-29 39 120,0-1 0,0 1 0,0 0 0,1 0 0,-1 0 0,1 1 0,0-1 0,7-3 0,-10 6 26,0 0 0,1-1 0,-1 1 0,0 0 0,0 0 0,0 0 0,0 0 0,1 0 0,-1 0 0,0 0 0,0 0 1,0 0-1,1 0 0,-1 1 0,0-1 0,0 1 0,0-1 0,0 1 0,0-1 0,0 1 0,0-1 0,0 1 0,0 0 0,0 0 0,0-1 0,0 1 1,0 0-1,-1 0 0,1 0 0,0 0 0,-1 0 0,1 0 0,0 0 0,-1 0 0,1 0 0,-1 0 0,1 2 0,1 4 20,0-1 0,0 1 0,-1-1-1,0 1 1,0 8 0,2 27 48,1 1 0,10 44 0,-13-84-20,0 1 0,0-1 0,0 0 0,0 0 1,1 0-1,1 3 0,-2-5-24,0 0 1,0 0 0,-1 0-1,1 0 1,0 0 0,0 0-1,0 0 1,0-1 0,0 1-1,0 0 1,0-1 0,1 1-1,-1-1 1,0 1 0,0-1-1,0 0 1,1 1 0,-1-1-1,2 0 1,4 0 79,0 0 0,0 0 1,0-1-1,0 0 0,0 0 0,0-1 1,0 0-1,8-3 0,6-4 45,23-13 0,-10 4-16,11-6-109,-2-1 0,0-3 0,-2-1 0,59-55-1,-85 67 50,-15 17-78,1-1 1,-1 1-1,1-1 1,-1 1-1,1-1 0,-1 0 1,1 1-1,-1-1 1,0 1-1,1-1 0,-1 0 1,0 0-1,1 1 1,-1-1-1,0 0 0,0 1 1,0-1-1,0-1 1,-4 7-161,-142 129-432,55-54 586,80-71 104,1 2 1,0-1-1,1 2 0,-15 21 0,24-33-67,-1 1 0,1 0 0,-1-1 0,1 1 0,-1 0 0,1 0 0,0-1 0,0 1 1,-1 0-1,1 0 0,0 0 0,0-1 0,0 1 0,0 0 0,0 0 0,0 0 0,0 0 0,0-1 0,0 1 0,0 1 0,1-2 6,-1 1-1,0-1 1,1 1-1,-1-1 1,1 0-1,-1 1 1,1-1-1,-1 0 1,1 1-1,-1-1 1,1 0-1,-1 0 1,1 0-1,-1 1 1,1-1-1,-1 0 1,1 0-1,-1 0 1,1 0-1,0 0 1,0 0-1,5-1 100,0 1-1,0-1 1,0-1 0,7-2-1,7-3-47,-1-1 0,0 0 0,0-2 0,-1 0 0,20-15-1,79-71-118,-92 76-105,-23 18 124,0 1 0,1 0 0,-1-1 0,0 1 1,0 0-1,1 0 0,-1 0 0,0 1 0,1-1 0,2 0 1,-5 1 15,1 1 0,-1-1 1,1 0-1,-1 0 0,1 0 1,-1 1-1,1-1 1,-1 0-1,1 1 0,-1-1 1,0 0-1,1 1 0,-1-1 1,0 0-1,1 1 0,-1-1 1,0 1-1,1-1 1,-1 1-1,0-1 0,0 0 1,0 1-1,1-1 0,-1 1 1,0-1-1,0 1 0,0-1 1,0 1-1,0 0 1,0 0-1,1 19-165,-1-17 123,-1 20-35,1-4 9,0-1 0,4 29 0,-3-42 96,0 0 0,1 0 0,-1 1 0,1-2 0,0 1-1,0 0 1,0 0 0,1-1 0,0 1 0,0-1-1,0 0 1,0 0 0,7 7 0,-8-10 26,1 1 0,-1-1 0,0 1 0,1-1 0,-1 0 0,1 0 0,0 0 0,-1 0-1,1 0 1,0 0 0,-1-1 0,1 0 0,0 1 0,0-1 0,0 0 0,-1 0 0,1 0 0,0-1 0,0 1 0,-1-1 0,1 0 0,0 1 0,-1-1 0,1 0 0,0-1 0,-1 1-1,3-2 1,4-2-38,-1 0-1,-1-1 0,1 0 0,-1 0 0,0-1 1,0 1-1,8-13 0,47-71 254,61-118-1,-22 34-348,-78 136 97,-1-1-1,-2-1 0,-2-1 0,17-55 1,-12 25-720,-23 71 696,0 0 1,0 0-1,0 0 1,0 0-1,0 0 1,-1 0-1,1 0 1,0 0-1,0 0 1,0 0-1,0 0 1,0 0-1,0 0 1,0 0-1,0 0 1,0 0-1,0 0 0,0 0 1,0 0-1,0 0 1,0 0-1,0 0 1,0 0-1,0 0 1,0 0-1,0 0 1,0 0-1,-1 0 1,1 0-1,0 0 1,0 0-1,0 0 1,0 0-1,0 0 1,0-1-1,0 1 0,0 0 1,0 0-1,0 0 1,-6 10-115,-8 16 138,-14 30-74,4-8-33,7-10 41,-13 47-1,-14 83 131,-20 71 49,-9 48-154,22 4 237,13-110 162,34-155 302,3-18-128,1-17-144,1-20-307,11-59 1,-6 58-20,-6 28-66,45-227 222,35-30-181,-57 192-57,52-141-92,-4 56 80,-54 121-57,1 0 1,39-48-1,-51 72-13,1 0-1,0 0 1,13-10-1,-17 15 49,0-1 1,1 1-1,-1 1 0,0-1 0,1 0 1,-1 1-1,1 0 0,0 0 0,-1 0 1,1 0-1,0 0 0,4 1 0,-6 0 32,0 0 0,0 1 1,0-1-1,0 1 0,-1-1 0,1 1 0,0 0 0,0 0 0,0 0 0,-1 0 0,1 0 1,0 0-1,-1 1 0,1-1 0,-1 0 0,1 1 0,-1-1 0,0 1 0,0-1 0,0 1 0,1 0 1,-2 0-1,1-1 0,0 1 0,1 4 0,2 4-5,-1 0 0,-1 0-1,3 17 1,0 9 5,-2 0-1,-2 45 0,-2-63 64,0 0 0,-2 0-1,0 0 1,-1 0 0,0-1-1,-11 25 1,13-37-5,-1 1 0,0 0 0,0-1 0,0 0 0,0 1 0,-1-1 0,0-1 0,0 1 0,0-1-1,-1 1 1,0-1 0,0 0 0,0-1 0,0 1 0,0-1 0,-1 0 0,1 0 0,-1-1 0,0 0 0,0 0 0,0 0 0,0-1 0,0 0 0,0 0 0,0 0 0,0-1 0,-12 0 0,-39-12 71,48 12-366,7 3 64,11 11-49,19 13-12,-20-21 250,0-1 0,0 0 0,0 0 0,0-1 0,1 1 0,0-2 0,0 1 0,0-2 0,0 1 0,19 2 0,-22-5 34,-1 1 0,1-1 0,0-1 0,0 1 0,0-1-1,0 0 1,0 0 0,-1-1 0,1 0 0,-1 0 0,1 0 0,-1-1-1,0 1 1,1-1 0,-1-1 0,-1 1 0,1-1 0,5-4 0,35-45 56,-34 39-99,0 1-1,1 0 1,15-13 0,-26 25-13,0 0 0,0 1 0,0-1 0,0 0 1,1 1-1,-1-1 0,0 1 0,0-1 0,0 1 1,2-1-1,-3 1 8,1 0 0,-1 0 1,0 0-1,1 0 0,-1 0 1,0 0-1,1 0 0,-1 0 0,0 0 1,1 0-1,-1 0 0,0 1 1,1-1-1,-1 0 0,0 0 1,0 0-1,1 0 0,-1 1 0,0-1 1,1 0-1,-1 0 0,0 1 1,0-1-1,0 0 0,1 1 1,0 1-35,0 1 1,-1 0 0,1 0 0,-1-1 0,1 1-1,-1 0 1,0 0 0,0 4 0,-3 54-72,-14 80 0,3-33 83,-52 446 188,41-360 642,48-335 289,63-363-1141,-60 392-6,5 1-1,61-146 0,-92 257 65,38-80-103,-33 71 69,1-1 0,0 2 0,1-1 0,-1 1 0,15-14 1,-19 21 1,0-1 0,0 0 0,0 1 0,0-1 0,1 1 0,-1 0 0,0 0 0,1 0 0,-1 0 0,0 0 0,1 0 0,-1 0 0,1 1 0,0-1 0,2 1 0,-3 0 16,0 0 0,1 1 0,-1-1 0,0 1-1,0 0 1,0-1 0,0 1 0,0 0-1,0 0 1,0 0 0,-1 1 0,1-1-1,0 0 1,0 1 0,-1-1 0,1 1-1,2 3 1,2 2-2,-1 2 0,0-1 0,0 1 0,-1 0 0,0 0 0,-1 0-1,0 0 1,0 0 0,-1 1 0,2 11 0,-2 0 8,0 0-1,-1 0 1,-3 36-1,1-48 11,0 1-1,-1 0 0,-1 0 0,1 0 1,-1-1-1,-1 1 0,0-1 0,0 0 1,-10 14-1,10-16 45,-1-1 0,-1 0 1,1 0-1,-1-1 0,0 1 0,0-1 0,0-1 0,-1 1 1,1-1-1,-1 0 0,0-1 0,-11 5 0,4-4 39,-1 1-1,1-2 1,-24 4 0,30-6-67,1-1 1,-1 0 0,0 0 0,1 0 0,-1-1 0,1 0 0,-1-1 0,-13-4 0,41 7-176,31-4 0,-27 1 138,27 0 65,-1-2 0,0-3-1,71-19 1,-107 22-28,-1-1 0,1-1 0,-1 0 0,0 0 0,-1-2 0,0 1 0,0-2 0,0 0 0,-1 0 0,-1-1 0,0 0 0,0 0 0,-1-2 0,0 1 0,-1-1 0,0 0 0,-1-1 0,0 1 1,-1-1-1,0-1 0,3-13 0,-1-2-49,0 0 1,-2 0 0,4-55-1,-11 79-22,1-1 0,0 1 0,-3-11 0,3 15 44,-1 0 0,1 0 0,0 0 0,-1-1 1,1 1-1,-1 0 0,1 0 0,-1 0 0,1 0 1,-1 0-1,0 0 0,1 0 0,-1 0 0,0 1 1,0-1-1,0 0 0,0 0 0,0 0 0,0 1 1,0-1-1,0 1 0,-1-2 0,1 2 6,1 0-1,-1 0 1,1 0-1,-1 0 1,1 0-1,-1 0 1,1 1-1,-1-1 1,1 0-1,-1 0 1,1 0-1,-1 0 1,1 0-1,0 1 1,-1-1-1,1 0 1,-1 0-1,1 1 1,-1-1-1,1 0 1,0 1-1,-1 0 1,-3 3-44,0 0 0,1 1 0,-1-1 0,1 1 0,0 0 0,0 0 0,1 0 0,-1 0 0,-1 8 0,-15 57-144,17-61 179,-3 13 45,-19 108-126,22-114 98,1 0 0,0 1 0,1-1 0,1 1 0,6 31 0,-5-41 66,0 0-1,0 0 1,7 13 0,-8-19-46,0 1 1,0 0 0,0 0 0,0-1-1,0 1 1,0-1 0,1 1 0,-1-1-1,0 1 1,1-1 0,-1 0 0,1 0-1,-1 0 1,1 0 0,0 0 0,0 0-1,-1 0 1,1 0 0,3 0 0,0-1 42,1 0 1,0 0 0,0-1-1,-1 0 1,1 0 0,0-1-1,-1 1 1,8-4 0,6-4-12,21-12-1,248-171 171,-276 183-243,-2 1-52,22-13 1,-31 20 42,1 0 1,0 0 0,0 0 0,-1 0 0,1 0 0,0 0 0,0 1-1,0-1 1,0 1 0,0 0 0,0 0 0,0-1 0,0 1 0,0 0-1,0 0 1,-1 1 0,1-1 0,0 0 0,0 1 0,2 0 0,-3 0 20,0-1 0,1 1 0,-1 0 1,0 0-1,0 0 0,0 0 0,0 0 0,0 0 1,0 0-1,-1 0 0,1 0 0,0 1 1,0-1-1,-1 0 0,1 1 0,-1-1 0,1 0 1,-1 1-1,0-1 0,1 2 0,-1 2 7,1 0-1,-1 0 0,-2 11 1,2-9-5,-4 14 46,0-1 0,-1 1 0,-1-1-1,-1 0 1,-14 29 0,14-34 168,8-15-189,-1 1 0,0-1 0,0 0 0,0 0 0,0 1 0,0-1 0,1 0 0,-1 0 0,0 0 0,0 1 0,0-1 0,1 0 0,-1 0 0,0 0 0,0 0 0,0 0 0,1 1 0,-1-1 0,0 0 0,0 0 0,1 0 0,-1 0 0,0 0 0,0 0 0,1 0 0,-1 0 0,0 0 0,1 0 0,-1 0 0,0 0 0,0 0 0,1 0 0,-1 0 0,0 0 0,1 0 0,4-2 60,0 0 1,1 0-1,-1-1 1,0 1-1,0-1 1,0 0 0,8-8-1,30-29-317,-37 34 288,-5 5-47,4-5-54,1 1 1,0 0-1,0 0 0,12-7 1,-17 11 29,1 0-1,-1 0 1,1 1 0,0-1 0,-1 0 0,1 1 0,0-1-1,-1 1 1,1 0 0,0 0 0,0 0 0,0 0-1,-1 0 1,1 0 0,0 0 0,0 0 0,-1 1 0,1-1-1,0 0 1,0 1 0,-1 0 0,1-1 0,-1 1-1,1 0 1,0 0 0,1 2 0,4 3 10,-2 0 0,1 0 0,-1 0 0,0 1 0,0 0 0,-1 0 0,5 10-1,-3-5 44,16 20-1,-17-25 37,1 0 1,0 0 0,13 10-1,-16-15-30,0 0 0,0 0 0,0 0-1,0-1 1,0 1 0,0-1 0,1 0-1,-1 0 1,1 0 0,-1 0 0,1-1 0,-1 1-1,5-1 1,28-3-249,-10 0-4108,-24 3 3655,1 0-1,-1-1 0,0 1 1,1-1-1,-1 1 0,0-1 1,1 0-1,-1 0 0,0 0 1,0 0-1,0 0 0,0-1 0,0 1 1,0-1-1,0 1 0,0-1 1,2-2-1,17-16-4733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40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1433 3904,'0'-1'98,"1"1"0,0-1 0,-1 1 0,1-1 0,0 1 0,0 0 0,0-1 0,-1 1 0,1 0 0,0 0 0,0-1 0,0 1 0,0 0 0,0 0 0,-1 0 0,1 0 0,0 0 0,0 0 0,1 1 0,2-1 283,9-2 648,1 0 0,-1-1-1,15-5 1,-14 3-467,-2 1-250,-1 0 0,1-1 0,-1-1 0,0 0 0,13-10 0,-15 10-141,10-7 101,-1-1 0,-1 0 0,0-2 0,25-31 0,50-77 395,-63 82-507,159-222 384,-137 189-408,50-96 0,-15-34-584,-84 196-109,-8 21 63,-8 30 268,-84 257-294,79-225 723,2 0-1,-7 85 0,20-126 87,2-23-66,1 0-1,-1 0 0,2 1 0,0-1 0,0 0 0,1 1 0,0-1 0,5 19 0,-6-28-165,0 0 1,1 0-1,-1 0 0,1 0 0,-1 0 0,1 0 1,-1 0-1,1 0 0,0 0 0,-1-1 0,1 1 1,0 0-1,0 0 0,0 0 0,0-1 0,-1 1 1,1-1-1,0 1 0,0 0 0,0-1 0,0 0 1,1 1-1,-1-1 0,0 0 0,0 1 0,0-1 1,0 0-1,0 0 0,0 0 0,2 0 0,1-1 23,-1 1 0,0-1 0,0 0 0,0 0-1,-1 0 1,1-1 0,0 1 0,0-1 0,-1 1-1,1-1 1,-1 0 0,4-3 0,8-9 52,0-1 0,-1-1 1,13-19-1,34-60 77,-50 79-174,28-46 73,-3-1 1,36-88-1,50-179-156,-116 317 47,98-255-270,-86 228 161,-11 26-328,13-25 0,-35 85-304,-70 288 687,14-46 105,50-211 69,-125 416 1037,138-469-724,6-18-222,1 0 1,0 0 0,-2 9-1,4-15-188,0 0 0,0 0 0,0 0 0,0 1 0,0-1 0,0 0 0,0 0 0,0 0 0,0 1 0,0-1 0,0 0 0,0 0 0,0 1 0,0-1 0,0 0 0,0 0 0,0 0 0,0 1 0,0-1 0,0 0 0,1 0 0,-1 0 0,0 0 0,0 1 0,0-1 0,0 0 0,0 0 0,1 0 0,-1 0 0,0 1 0,0-1 0,0 0 0,0 0 0,1 0 0,-1 0 0,0 0 0,0 0 0,0 0 0,1 0 0,0 0 5,-1 0 0,1 0 0,-1 0 0,1 0 0,0-1 0,-1 1 0,1 0 0,-1 0 0,1-1 0,-1 1 0,1 0 0,-1-1 0,1 1 0,-1-1 0,1 1 0,0-2 0,11-13 165,-1 0 0,14-26 0,32-79-37,-18 36-289,-23 52 63,-4 7-58,0 0 0,25-34 0,-35 56 69,1 0 0,0 0 0,-1 0 0,1 0 0,0 0 0,1 0 0,-1 1 0,0-1 0,7-2 0,-9 4 47,0 1-1,0 0 1,0-1 0,0 1 0,0 0-1,0 0 1,0 0 0,1 0-1,-1 0 1,0 0 0,0 0 0,0 0-1,0 0 1,0 0 0,0 0 0,0 1-1,0-1 1,0 1 0,0-1-1,0 0 1,0 1 0,0 0 0,0-1-1,0 1 1,0 0 0,0-1 0,-1 1-1,1 0 1,0 0 0,0 0-1,-1-1 1,1 1 0,-1 0 0,1 0-1,-1 0 1,1 0 0,-1 0 0,1 0-1,-1 2 1,4 10 8,0 1 0,-1 0 0,0 0 0,0 19 0,0-1 9,-1-23 26,10 67-133,-9-67 171,-1 0 0,1 1 0,0-1 0,1 0 1,9 15-1,-12-22-36,1 1 0,0-1 0,0 0 0,1 1 1,-1-1-1,0 0 0,1 0 0,-1 0 0,1-1 0,0 1 1,-1-1-1,1 1 0,0-1 0,0 0 0,0 0 0,0 0 1,0-1-1,0 1 0,4 0 0,3-1 28,-1 0 0,0 0 0,0-1 0,0-1-1,10-2 1,-3 0-14,-1 0-1,1-1 0,-1-1 1,-1-1-1,1 0 0,23-16 1,-13 4 20,-1 0 1,34-36 0,-39 36-132,3-2 62,-2 0 0,0-1 0,-2-1 0,24-38 0,-37 51-222,-6 12-7,-10 21-15,-138 233-68,142-245 330,5-8 3,-1 1 1,1-1-1,0 1 0,0 0 1,0 0-1,1-1 0,-1 1 1,1 0-1,0 1 1,0-1-1,1 0 0,-1 0 1,1 7-1,0-11-6,0 1 0,0 0 0,0-1 1,1 1-1,-1-1 0,0 0 0,0 1 0,1-1 0,-1 1 1,0-1-1,1 1 0,-1-1 0,0 0 0,1 1 0,-1-1 0,1 0 1,-1 1-1,1-1 0,-1 0 0,1 1 0,-1-1 0,1 0 1,-1 0-1,1 0 0,-1 0 0,1 0 0,-1 1 0,1-1 0,-1 0 1,1 0-1,-1 0 0,1 0 0,-1 0 0,1-1 0,-1 1 1,1 0-1,-1 0 0,1 0 0,-1 0 0,1 0 0,0-1 0,2 0 37,0 0 0,0-1 0,0 1 0,0-1 0,-1 1 0,1-1-1,4-4 1,8-8 82,-1-2 1,0 0-1,17-27 0,32-60-227,-50 81-39,-11 17 53,1 1 0,0 0 0,0 0 0,5-5 0,-8 8 71,1 1 0,-1 0 1,0-1-1,1 1 0,-1 0 0,0 0 0,1 0 1,-1-1-1,0 1 0,1 0 0,-1 0 0,0 0 1,1 0-1,-1 0 0,1-1 0,-1 1 0,0 0 0,1 0 1,-1 0-1,0 0 0,1 0 0,-1 0 0,1 1 1,-1-1-1,1 0 0,0 1-4,0-1 0,-1 1-1,1 0 1,-1-1 0,1 1 0,-1 0-1,1 0 1,-1-1 0,1 1 0,-1 0 0,0 0-1,1 0 1,-1 0 0,0 0 0,0 0 0,1 1-1,2 21-69,-1 0-1,-1 41 0,-1-35 220,4 36 0,-4-64-114,0 1-1,0-1 1,1 0 0,-1 0-1,0 0 1,0 0 0,1 0 0,-1 0-1,0 0 1,1 0 0,-1 0-1,1-1 1,-1 1 0,1 0-1,0 0 1,-1 0 0,1 0-1,0-1 1,0 1 0,1 1-1,-1-2-3,0 0 0,0 1 0,0-1 0,0 0-1,-1 0 1,1 0 0,0 0 0,0 0-1,0 0 1,0 0 0,0 0 0,0-1-1,0 1 1,0 0 0,0-1 0,0 1-1,0 0 1,1-1 0,4-3 31,-1 0 1,1 0-1,-1-1 0,1 1 1,6-9-1,67-84 198,6-8-180,-61 80-41,59-72 64,-52 52-46,-3-2 1,-1-1 0,31-77-1,26-118-128,-29 78-452,-48 149 240,-6 15 115,-2 4-3,-5 28-326,2-17 577,-103 582-177,57-132 1120,49-460-1169,1 1 1,-1 0-1,1-1 1,0 1-1,1 0 1,-1-1 0,1 1-1,0-1 1,0 1-1,0-1 1,3 6-1,-4-10 49,0 0-1,0 1 1,0-1-1,0 0 1,0 1-1,0-1 0,1 0 1,-1 0-1,0 1 1,0-1-1,0 0 1,1 1-1,-1-1 1,0 0-1,0 0 0,0 1 1,1-1-1,-1 0 1,0 0-1,1 0 1,-1 1-1,0-1 1,1 0-1,-1 0 0,0 0 1,1 0-1,-1 0 1,0 0-1,1 0 1,-1 0-1,0 0 1,1 0-1,-1 0 0,0 0 1,1 0-1,-1 0 1,0 0-1,1 0 1,-1 0-1,0 0 1,1 0-1,-1 0 0,0-1 1,1 1-1,-1 0 1,0 0-1,0 0 1,1 0-1,-1-1 1,0 1-1,0 0 0,1 0 1,-1-1-1,0 1 1,1-1-1,7-17-3812,-8 16 3284,9-22-2745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8:5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 2144,'1'0'14,"-1"0"1,0-1 0,0 1-1,0 0 1,0 0-1,0-1 1,0 1-1,0 0 1,0 0-1,0-1 1,0 1 0,0 0-1,0-1 1,0 1-1,0 0 1,0 0-1,-1-1 1,1 1 0,0 0-1,0 0 1,0 0-1,0-1 1,0 1-1,-1 0 1,1 0-1,0-1 1,0 1 0,0 0-1,-1 0 1,1 0-1,0 0 1,0 0-1,0-1 1,-1 1-1,1 0 1,0 0 0,0 0-1,-1 0 1,1 0-1,0 0 1,0 0-1,-1 0 1,1 0-1,0 0 1,0 0 0,-1 0-1,1 0 1,0 0-1,-1 0 1,1 0-1,0 0 1,0 0-1,-1 0 1,1 0 0,0 0-1,0 1 1,0-1-1,-1 0 1,1 0-1,0 0 1,0 0-1,0 1 1,-1-1 0,1 0-1,-8 3 3861,17 12-782,-6-6-2128,1 0-1,-2 0 1,1 1-1,-1-1 0,1 18 1,-1 125 1975,-3-81-2248,1 324 2433,1-340-2919,1-29-319,-2 0 0,-4 31 0,3-54-209,1-1 0,-1 1 0,0-1 1,0 0-1,-1 0 0,1 1 0,0-1 1,-3 3-1,-10 7-8563,9-11 6005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41.1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4 5728,'-26'-4'2592,"29"13"-2240,7-6 2048,8 2-1376,17 2 1152,7 1-1280,11 0 32,2 4-577,-2-7-63,2 1-192,-7-6 288,-7 0-192,-6-3-1024,2 0 449,-11-5-4641,-2-1 2752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41.4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0 205 5728,'53'6'2592,"37"-12"-2240,-9-8 1472,9 3-1056,50-13 64,-1 0-512,27-8 384,-5 9-384,2-17-5920,-23 3 3040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44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345 590 3712,'11'-19'3168,"-9"16"-2123,0 0 0,0 0 0,-1 0 0,1 0 0,-1 0 0,2-6-1,-2 8-836,-1-1-1,0 1 1,0 0-1,0 0 1,0-1-1,0 1 0,-1 0 1,1 0-1,0 0 1,0-1-1,-1 1 1,1 0-1,-1 0 0,1 0 1,-1 0-1,0 0 1,1 0-1,-1 0 1,0 0-1,0 0 0,1 0 1,-1 0-1,-2-1 1,2 1-133,0 1 0,0-1 0,0 0 1,0 1-1,0-1 0,0 1 0,0-1 0,0 1 1,0 0-1,0-1 0,0 1 0,0 0 0,0 0 1,-1 0-1,1 0 0,0 0 0,0 0 0,0 0 1,0 0-1,0 1 0,-1-1 0,1 0 0,0 1 1,0-1-1,0 1 0,0-1 0,0 1 0,0-1 1,0 1-1,-1 1 0,-3 1 40,0 1 1,0 1-1,-7 8 1,11-12-104,-20 23 129,-113 123 193,21-20-244,109-123-71,1 1 1,0 0-1,0 0 0,0 0 0,0 1 0,1-1 0,-2 7 0,3-10-11,1-1 0,-1 1 0,1 0 0,0-1 0,0 1 0,0 0 0,0-1 0,0 1 0,0 0 0,0-1 0,1 1 0,-1 0 0,1-1 0,-1 1 0,1-1 0,-1 1 0,1-1 0,0 1 0,0-1 0,0 1 0,0-1-1,0 0 1,0 1 0,0-1 0,0 0 0,0 0 0,1 0 0,1 1 0,0 0 35,0 0 0,0 0 0,1-1 0,-1 1 0,0-1 0,1 0 0,0 0-1,-1 0 1,1 0 0,5-1 0,0 0 100,1 0 0,16-3 1,-18 1-88,1 0 0,-1-1 1,0 1-1,0-1 0,0-1 1,0 0-1,-1 0 0,0 0 1,14-11-1,-7 2 10,0 0 0,0-1-1,13-20 1,9-15 115,59-107-1,-86 140-167,107-204 285,-103 193-273,0 0-1,-2 0 1,-2-1-1,11-47 1,-17 58-69,-2 0 0,1-1-1,-2 1 1,-1 0 0,0 0 0,-5-24 0,6 37 17,0 1 0,0 0 0,-1 0 0,0 0 0,0-1 0,0 1 0,0 0 0,0 0 0,0 0 0,-1 1 0,1-1 0,-1 0 0,0 0 0,0 1 0,-4-4 0,6 5 16,-1 0 0,0 1 0,1 0 0,-1-1 0,0 1 0,0-1 0,0 1 0,0 0 0,1-1 0,-1 1 0,0 0 0,0 0 0,0 0 0,0 0 0,0 0 0,0 0 0,1 0 0,-1 0 0,0 0 0,0 0 0,0 0 0,0 1 0,-1-1 0,-15 12-175,14-10 150,-5 5 0,1 0 0,0 1-1,0 0 1,1 0 0,0 1 0,0 0-1,-7 16 1,-1 5 37,-10 34 0,12-24 9,2-1 1,1 1-1,3 1 0,0-1 0,3 1 0,2 0 1,1 0-1,2 0 0,2 0 0,10 46 0,-11-76 6,0 0 1,0-1-1,1 1 0,1-1 0,0 0 0,0 0 0,1-1 0,0 0 1,12 14-1,-12-17 32,0 1 1,1-2 0,0 1 0,0-1-1,0 0 1,0 0 0,1-1-1,0 0 1,0 0 0,0-1 0,0 0-1,13 3 1,-11-4 21,-1-1-1,1 0 1,-1 0-1,0-1 1,1 0 0,-1-1-1,1 0 1,-1 0-1,0-1 1,1 0 0,-1-1-1,0 0 1,-1 0-1,1-1 1,0 0 0,-1-1-1,0 0 1,10-8 0,-7 4-62,-1-1 0,-1 0 1,0-1-1,0 0 1,-1-1-1,0 1 1,-1-1-1,7-17 0,0-5 200,19-66-1,-19 34-46,-13 58-245,0 1 0,0-1 0,-1 1 0,-1-1 0,1 1 0,-3-11 1,3 18 68,0-1 0,0 1 0,0-1 0,0 1 0,0-1 0,0 1 1,0-1-1,0 1 0,-1-1 0,1 1 0,0-1 0,0 1 1,0-1-1,-1 1 0,1-1 0,0 1 0,-1 0 0,1-1 1,0 1-1,-1-1 0,1 1 0,-1 0 0,1-1 0,0 1 0,-1 0 1,1 0-1,-1-1 0,1 1 0,-1 0 0,1 0 0,-1 0 1,1 0-1,-1-1 0,0 1 0,-1 1-7,1-1 0,0 1 0,-1 0 0,1 0 0,0-1 0,0 1 0,-1 0 1,1 0-1,0 0 0,0 0 0,0 0 0,0 0 0,-1 2 0,-4 6-21,0 0 0,1 0-1,0 1 1,0-1 0,-4 13 0,-14 55 62,18-57-24,0-3 15,1 0 0,1 1 0,1-1 1,0 1-1,2-1 0,0 1 1,2 20-1,-1-29 39,1 0 0,0 0-1,0 0 1,1-1 0,0 1 0,1-1 0,0 1 0,0-1 0,0 0-1,1-1 1,0 1 0,1-1 0,0 0 0,0 0 0,13 10 0,-16-15-19,0 0 0,0 0 0,1-1 0,-1 0 0,0 1 0,0-1 0,1-1 0,-1 1 0,1 0 1,-1-1-1,1 0 0,-1 1 0,1-2 0,-1 1 0,1 0 0,-1-1 0,1 1 0,-1-1 0,1 0 0,-1 0 1,5-3-1,9-3 48,-1 0 1,29-20 0,-40 24-92,226-161 133,-116 78-283,-101 76 108,1 0 0,21-9 0,-30 16 37,-1 1 1,0 0 0,1 0-1,-1 0 1,1 1-1,0 0 1,-1 0-1,1 0 1,0 1-1,11 0 1,-14 1 11,1 0-1,-1 0 1,0 0 0,0 0-1,0 0 1,0 1 0,0 0 0,0-1-1,0 1 1,0 0 0,-1 0-1,6 6 1,-3-3 18,0 1 0,0 0 0,-1 1 0,4 7 1,-8-14-3,0-1 0,0 1 0,0 0 0,-1 0 0,1 0 0,0 0 0,0 0 0,-1 0 0,1 0 0,0 0 0,0 0 0,0 0 0,-1 0 0,1 0 0,0 0 0,0 0 0,-1 0 0,1 0 0,0 0 0,0 0 0,0 0 0,-1 0 0,1 0 0,0 0 0,0 1 0,0-1 0,-1 0 0,1 0 0,0 0 0,0 0 0,0 0 0,-1 1 0,1-1 0,0 0 0,0 0 0,0 0 1,0 1-1,0-1 0,0 0 0,0 0 0,-1 0 0,1 1 0,0-1 0,0 0 0,0 0 0,0 1 0,0-1 0,0 0 0,0 0 0,0 0 0,0 1 0,0-1 0,0 0 0,0 0 0,0 1 0,0-1 0,1 0 0,-1 0 0,0 0 0,0 1 0,0-1 0,0 0 0,0 0 0,1 1 0,-22-9 229,11 3-159,2 1-88,1 0 0,-1 1 0,0 0 0,-1 0 0,1 1 0,0 0 0,-16-2 0,13 4-20,1 0 0,-1 0 0,0 1-1,0 1 1,1-1 0,-1 2 0,0 0 0,1 0-1,0 1 1,0 0 0,-15 9 0,19-10 6,0 1 1,1 0 0,0 0 0,0 1 0,0-1-1,0 1 1,1 0 0,0 1 0,0-1 0,0 1-1,0 0 1,1-1 0,0 2 0,0-1 0,1 0-1,0 0 1,0 1 0,0-1 0,-1 14 0,3-15 27,-1-1 0,1 1 0,0 0 0,0-1 0,1 1 1,0-1-1,-1 1 0,1-1 0,1 1 0,-1-1 1,1 0-1,-1 0 0,1 1 0,0-1 0,1 0 1,-1-1-1,1 1 0,0 0 0,0-1 0,0 1 1,0-1-1,0 0 0,1 0 0,0 0 0,-1-1 1,1 1-1,0-1 0,0 0 0,0 0 0,7 2 1,4 2 32,-1-1 0,1-1 0,0 0 0,1-1 0,-1 0 0,1-1 0,-1-1 0,1-1 1,-1 0-1,1-1 0,0 0 0,-1-1 0,0-1 0,1-1 0,-1 0 0,-1-1 0,28-13 0,18-13 16,68-46-1,49-49-124,-86 59 159,-68 48-77,-22 17-78,-2 2-8,-15 11-59,-163 135 107,153-123 68,2 2 1,-42 54-1,64-77-26,0 1 0,0 0 0,0 0 0,0 0 0,0 0 0,1 0 0,-1 0 0,1 1 0,0-1 0,0 1 0,1-1 0,-1 0 0,0 1 0,1 4 0,0-8-8,0 1-1,0-1 1,1 1-1,-1 0 1,0-1-1,0 1 1,1-1-1,-1 1 0,0-1 1,1 1-1,-1-1 1,0 1-1,1-1 1,-1 0-1,1 1 1,-1-1-1,1 1 0,-1-1 1,1 0-1,-1 0 1,1 1-1,-1-1 1,1 0-1,-1 0 1,1 1-1,0-1 0,-1 0 1,1 0-1,-1 0 1,1 0-1,-1 0 1,2 0-1,19-4 104,-16 2-62,9-1-12,-1-1 1,1-1 0,-1 0-1,-1-1 1,1-1-1,-1 0 1,0 0 0,0-1-1,-1-1 1,0 1-1,-1-2 1,15-16 0,-7 3-30,-1-1 1,0-1 0,-2 0 0,23-53 0,-28 57-4,-6 14-48,0 0 0,-1-1 1,0 1-1,0 0 1,-1-1-1,1 1 1,0-12-1,-3 17-72,-1 3 30,-1 6-19,-1 11-13,-4 39 114,-2 36 30,9-84-19,0 0-1,1 0 0,0 0 1,1 0-1,-1 0 0,2 0 1,-1-1-1,5 10 0,-6-16 14,1 1 0,0 0-1,0-1 1,0 0 0,0 1-1,0-1 1,1 0-1,-1 0 1,1 0 0,-1 0-1,1-1 1,-1 1 0,1-1-1,0 1 1,0-1-1,0 0 1,0 0 0,0 0-1,0-1 1,0 1 0,0-1-1,1 0 1,-1 1-1,0-1 1,0-1 0,0 1-1,0 0 1,0-1-1,4-1 1,-2 0 2,-1 0 0,1-1-1,-1 0 1,0 0 0,1 0 0,-1 0 0,-1-1-1,1 1 1,0-1 0,5-8 0,2-5 8,14-28 0,-23 41-24,34-76 141,-25 51-227,1 2-1,24-39 0,-36 65 73,1 1 0,-1-1 0,1 0 0,-1 0 0,1 1 0,0-1 0,-1 0 0,1 1 0,0-1 0,0 0-1,-1 1 1,1-1 0,0 1 0,1-1 0,-2 1 3,1 0 0,-1 0 0,0 0-1,1 0 1,-1 0 0,1 0 0,-1 0 0,0 0 0,1 0-1,-1 0 1,1 0 0,-1 0 0,0 0 0,1 1 0,-1-1-1,0 0 1,1 0 0,-1 0 0,0 1 0,1-1 0,-1 0 0,0 0-1,0 1 1,1-1 0,0 2-1,1 0 0,-1 0 0,0 1 0,0-1-1,0 0 1,-1 0 0,1 0 0,0 1 0,-1-1 0,1 4 0,2 30 176,-2 63 0,-12 39 121,7-92-174,2-32-73,1-11-14,0 0 0,1 0 1,0 0-1,-1 0 0,1 0 1,0 0-1,1 0 1,-1 0-1,0 0 0,1-1 1,1 6-1,-2-8-19,1 0 0,0 1 0,-1-1 0,1 0 0,0 0 0,-1 0 0,1 1 0,0-1 0,-1 0 0,1 0 0,0 0 0,-1 0-1,1 0 1,0-1 0,0 1 0,-1 0 0,1 0 0,0 0 0,-1 0 0,1-1 0,-1 1 0,1 0 0,0-1 0,-1 1 0,1 0 0,-1-1 0,1 1 0,0-1 0,19-14 41,0 0 1,-2-2-1,27-28 1,-27 26-136,2 0 0,35-27 0,-51 43 59,-1 1 0,1 0 1,0 0-1,0 0 0,0 0 0,0 1 1,0-1-1,0 1 0,1 0 1,-1 1-1,0-1 0,1 1 0,-1 0 1,7 0-1,-8 0 12,-1 1 1,1 0-1,0-1 0,-1 1 1,1 0-1,-1 0 0,1 1 0,-1-1 1,1 0-1,-1 1 0,0 0 1,0-1-1,0 1 0,0 0 1,0 0-1,0 0 0,0 0 1,0 1-1,-1-1 0,1 0 1,-1 1-1,0-1 0,2 5 0,-2-2 8,1 0-1,-1 0 0,0 0 0,0 0 1,-1 1-1,1-1 0,-1 0 0,-1 0 0,0 10 1,-2 2 3,-9 25 0,12-40 0,-26 70 56,-67 130 0,77-170 8,-71 123 216,71-131-223,-1 0 0,-1-1 0,-2-1 0,-22 20 0,37-37-37,0-1-1,-1 0 0,0 0 0,-10 5 0,14-8-17,0 0 0,0 0 0,0 0 0,-1 0 0,1-1 0,0 1 0,-1-1 0,1 0 0,0 0 0,-1 0 0,1 0 0,0 0 0,-1 0 0,1 0 0,-4-2 0,5 2 0,0 0 0,0-1 0,0 1 0,0-1-1,0 1 1,1-1 0,-1 1 0,0-1-1,0 0 1,0 1 0,0-1 0,1 0 0,-1 0-1,0 0 1,1 1 0,-1-1 0,0-2-1,-2-3 12,1-1-1,0 1 0,0-1 0,0 1 0,1-1 1,0 0-1,0 0 0,1-12 0,5-57 172,-1 50-157,0 0 0,2 1 0,17-49 0,-19 62-27,2 0 0,-1 1 0,2 0 0,-1 0-1,1 1 1,1 0 0,0 0 0,0 1 0,1-1 0,15-10-1,-5 6 16,2 1-1,-1 2 0,1 0 1,23-9-1,95-27-261,-79 28 241,83-27-3402,-86 31-3784,-27 8-346,-8 2 2989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51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1113 4800,'-10'1'1576,"15"6"3104,9-13-1816,-2 1-2390,-1 0 0,0-1 0,-1-1 0,1 0 0,-1 0 1,0-1-1,-1 0 0,17-18 0,0-5-40,31-48 0,8-14-182,-3 4 150,58-112 0,-96 152-228,24-74-1,-35 77 18,-1-1 0,-2 0 0,-2-1 0,-2 0 1,-1-75-1,-7 112-361,-2 16-97,-4 23-82,7-24 367,-20 79-122,-23 81 128,-58 103 126,92-243-162,-164 340 251,100-216-40,-56 152 862,126-292-757,5-16-16,5-6-248,0 1-1,1 0 1,0 1 0,1-1-1,19-21 1,56-52-3,-57 61-29,21-22 31,-3-3 0,52-72 0,51-89-87,-39 50 288,-85 120 270,-13 21-284,-6 14-160,-7 13-90,-6 12 46,-5 31 55,2-1 1,3 1-1,-4 55 0,11-83-15,2-1-1,0 1 0,4 24 1,-3-43-48,-1 0 0,1 0 0,0-1 0,-1 1 0,1-1 0,1 1 0,-1-1 0,0 1 0,1-1 0,-1 1 0,1-1 0,0 0 0,1 2 0,-2-3 8,0 0-1,1 0 1,-1 0-1,0-1 0,0 1 1,1 0-1,-1-1 0,0 1 1,1-1-1,-1 1 0,0-1 1,1 0-1,-1 1 0,1-1 1,-1 0-1,1 0 0,-1 0 1,0 0-1,1 0 0,-1 0 1,1-1-1,-1 1 0,1 0 1,-1-1-1,0 1 1,3-2-1,12-8 93,1 0 0,-2-1 1,28-25-1,-15 12 0,285-207-162,-285 212 116,-17 10-112,1 1 0,14-8 0,-24 17-203,-2 4 48,-5 10-24,3-10 209,-5 15-55,-40 136 106,40-124 41,1-12-70,2-1 1,-3 34 0,7-48 14,-1-1 0,1 1-1,1 0 1,-1-1 0,1 1-1,0 0 1,0-1 0,0 1 0,0-1-1,1 1 1,0-1 0,0 0 0,0 1-1,0-1 1,1 0 0,4 5 0,-5-7 3,-1-1 0,0 1 1,1-1-1,-1 0 1,1 1-1,0-1 1,-1 0-1,1 0 1,0 0-1,0-1 1,0 1-1,0 0 0,0-1 1,0 1-1,0-1 1,0 0-1,0 1 1,0-1-1,0 0 1,0 0-1,0 0 1,0-1-1,0 1 0,0 0 1,-1-1-1,1 1 1,0-1-1,0 0 1,0 1-1,0-1 1,2-2-1,1 0 0,-1 0 1,0 0-1,0-1 0,0 0 1,0 1-1,-1-1 0,0 0 1,0-1-1,0 1 0,0-1 1,3-7-1,6-21 123,10-45-1,-15 51-189,1 0 0,-2 0-1,0-1 1,2-54 0,-8 75 25,0 0 1,-1-1 0,0 1-1,0 0 1,-1 0-1,1 0 1,-2 0-1,1 1 1,-4-8-1,4 11-41,0-1 0,0 1-1,0 1 1,0-1 0,0 0-1,-1 0 1,1 1 0,-1-1-1,1 1 1,-1 0 0,0 0-1,0 0 1,0 0 0,0 0-1,-1 1 1,1-1 0,0 1-1,-1 0 1,-3-1 0,1 1-44,4 1 92,-1-1-1,1 1 0,0-1 1,0 1-1,0 0 1,-1 0-1,1 0 0,0 0 1,0 0-1,-1 0 1,1 1-1,0-1 0,-5 2 1,7-2 10,0 0 0,0 0-1,0 0 1,0 0 0,0 0 0,-1 1 0,1-1 0,0 0-1,0 0 1,0 0 0,0 0 0,0 0 0,-1 0-1,1 0 1,0 0 0,0 0 0,0 0 0,0 0 0,0 1-1,0-1 1,-1 0 0,1 0 0,0 0 0,0 0 0,0 0-1,0 0 1,0 1 0,0-1 0,0 0 0,0 0 0,0 0-1,0 0 1,0 0 0,0 1 0,0-1 0,0 0 0,0 0-1,0 0 1,0 0 0,0 1 0,0-1 0,0 0-1,0 0 1,0 0 0,0 0 0,0 0 0,0 1 0,0-1-1,0 0 1,0 0 0,0 0 0,0 0 0,1 0 0,-1 0-1,0 1 1,0-1 0,0 0 0,0 0 0,0 0 0,0 0-1,1 0 1,-1 0 0,0 0 0,0 0 0,0 0 0,0 0-1,0 0 1,1 0 0,-1 0 0,0 0 1,0 0 2,2 1 3,1-1 1,0 1-1,-1-1 1,1 0-1,0 0 1,-1 0-1,6 0 1,2-1 55,3 1-23,-1-1 0,0 0 0,0-1 0,0 0 0,17-6 0,-20 5 12,1 1 1,-1 0 0,1 1 0,0-1 0,-1 2-1,1 0 1,0 0 0,0 0 0,-1 1 0,1 1-1,-1 0 1,1 0 0,-1 1 0,0 0 0,0 0-1,0 1 1,0 0 0,0 1 0,8 7 0,-15-11-31,0 0 0,-1 1 1,0-1-1,1 1 0,-1 0 1,0-1-1,0 1 0,0 0 1,0 0-1,0 0 1,0 0-1,-1-1 0,1 1 1,-1 0-1,1 1 0,-1-1 1,0 0-1,0 0 1,0 3-1,0 4 41,-1 0 0,0 0 0,-3 9-1,4-14-46,-28 89 425,9-32-343,4-17-29,38-69 518,1-4-519,2 2 0,35-31 0,-44 45-58,0 0-1,0 1 1,1 1-1,0 1 1,34-14-1,-47 23-22,0-1 0,-1 1-1,1 0 1,0 0 0,0 0 0,0 1-1,0-1 1,6 2 0,-9-1 7,0 0 1,0 1-1,0-1 0,0 0 0,0 1 1,0 0-1,0 0 0,0-1 1,-1 1-1,1 0 0,0 0 0,-1 1 1,1-1-1,0 0 0,-1 0 1,0 1-1,1-1 0,-1 1 0,0-1 1,0 1-1,0 0 0,2 3 0,0 5 28,0 1 0,0-1 0,-2 1 0,1-1 0,-1 1 0,-1 0 0,0 14 0,0-12-6,-8 75 120,1 3-85,10-74-35,-3-16-13,0-1 0,0 0-1,0 1 1,1-1-1,-1 1 1,0-1 0,0 0-1,0 1 1,1-1-1,-1 0 1,0 1 0,0-1-1,1 0 1,-1 1-1,0-1 1,1 0 0,-1 1-1,0-1 1,1 0-1,-1 0 1,0 0 0,1 1-1,-1-1 1,1 0-1,-1 0 1,0 0 0,1 0-1,-1 0 1,1 0-1,-1 0 1,1 0 0,-1 0-1,0 0 1,1 0-1,-1 0 1,1 0-1,-1 0 1,1 0 0,-1 0-1,0 0 1,1 0-1,0-1 1,3-2 35,0 0 0,1 0 0,-1-1 1,-1 0-1,1 1 0,5-9 0,19-27 100,-28 39-138,21-35 46,-18 27-76,2 0 0,-1 0 0,1 1 0,0 0 0,1-1 0,0 2 0,0-1 0,13-10 0,-18 16 26,0 1 0,-1-1 1,1 1-1,0-1 0,-1 1 0,1 0 0,0 0 0,0-1 0,-1 1 0,1 0 0,0 0 0,0 0 0,-1 0 0,1-1 0,0 1 0,0 0 0,-1 1 0,1-1 0,0 0 0,0 0 0,-1 0 0,1 0 0,0 1 0,0-1 0,0 0 0,1 1 3,-1 1 0,0-1 1,0 0-1,1 0 0,-1 0 0,0 1 0,0-1 1,0 0-1,0 1 0,-1-1 0,2 3 0,2 6 11,-1-1 0,0 1 0,2 12-1,-4-17-15,12 71 31,-8-43 69,13 48 1,-14-64-20,3 9-610,-7-25 374,1 0-1,0 1 1,-1-1 0,1 0-1,0 0 1,-1 0 0,1 0-1,0 0 1,0 0 0,0-1-1,0 1 1,0 0 0,0 0-1,0-1 1,0 1 0,0 0-1,0-1 1,2 1 0,14 0-4223,4-1 1322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53.2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164 197 5888,'-35'3'2702,"-3"1"5411,29-2-6215,-5 1 3532,22-5-4668,-1-1-1,0 1 1,1-1-1,7-5 1,27-10-586,156-31 295,-65 18-297,-23-1-146,-52 14-34,0 3 1,81-11-1,-102 25 187,-37 1-184,0 0 0,1 1 0,-1-1 0,0 0 0,0 0 0,1 0 0,-1 1-1,0-1 1,0 0 0,0 0 0,1 1 0,-1-1 0,0 0 0,0 1 0,0-1 0,0 0-1,0 1 1,1-1 0,-1 0 0,0 1 0,0-1 0,0 0 0,0 1 0,0-1-1,0 0 1,0 1 0,0-1 0,0 0 0,0 1 0,-1-1 0,1 0 0,0 1-1,0-1 1,0 0 0,0 0 0,0 1 0,-1-1 0,1 0 0,0 1 0,-1-1-1,-6 16-156,-3-3 157,-1 0 0,0-1-1,0 0 1,-20 14-1,0 2 0,-164 158 148,-183 153-139,219-202 337,146-123-416,12-12 96,0 0 0,0-1 0,-1 1 0,1-1-1,0 1 1,-1-1 0,1 0 0,-1 1 0,1-1 0,-1 0-1,0 0 1,1 0 0,-1 0 0,0 0 0,0-1 0,0 1-1,1 0 1,-4 0 0,21-6 42,-6 4-54,-1 0 0,1 0 0,9-3-1,29-4 69,63 2 85,170 12 0,-229-3-110,-23-2-44,0 2 0,28 5 0,-41-6-168,-14-2-513,0 0-1,0-1 1,-1 1 0,1 0 0,0-1 0,0 1-1,-1-1 1,4-1 0,-1-1-1107,0 0-1,-1 0 1,1 0 0,-1 0-1,5-6 1,12-11-2210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55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5 283 5568,'-5'-13'14006,"10"8"-11469,-2-2-3475,2-9 2714,-4 10-1355,-1 6-402,0 0 1,0 0-1,0-1 1,0 1 0,0 0-1,0 0 1,0 0-1,0-1 1,0 1-1,0 0 1,1 0-1,-1 0 1,0-1 0,0 1-1,0 0 1,0 0-1,0 0 1,0 0-1,0-1 1,1 1 0,-1 0-1,0 0 1,0 0-1,0 0 1,0 0-1,1-1 1,-1 1-1,0 0 1,0 0 0,0 0-1,1 0 1,-1 0-1,0 0 1,0 0-1,1 0 1,0-1 3,-1 1 0,1 0 0,0-1 0,-1 1 0,1-1 0,0 1 0,-1-1 0,1 1 0,-1-1 1,1 1-1,0-1 0,-1 0 0,1 1 0,-1-2 0,1 1-23,-1 1 0,1-1 1,-1 0-1,1 1 0,-1-1 1,1 0-1,0 1 0,-1-1 1,1 1-1,0-1 0,-1 1 1,1-1-1,0 1 0,0-1 1,-1 1-1,1 0 0,0-1 1,1 1-1,27-4 102,39-1 0,-8 1 83,191-22 61,79 9 3,-265 15-157,194 6 115,-63 1-158,-186-6 31,-15-3 702,-7-4-663,3 2-74,0 0 0,-1 0 0,0 1 0,-17-6 0,-10-6 168,-3-5-107,-42-31 1,53 33 47,29 20-161,0 0 0,0 0 0,0-1 0,0 1 0,0 0 0,1 0 0,-1-1 0,0 1-1,0 0 1,0 0 0,0 0 0,1 0 0,-1-1 0,0 1 0,0 0 0,0 0 0,1 0-1,-1 0 1,0 0 0,0 0 0,1 0 0,-1 0 0,0-1 0,0 1 0,1 0 0,-1 0 0,59 6-127,105 16 343,-93-11-412,-3 1 272,80 25 0,-98-21 278,-49-16-338,-1 0 0,1 1 0,-1-1 1,0 0-1,1 0 0,-1 1 0,0-1 0,0 0 0,1 1 1,-1-1-1,0 0 0,0 1 0,1-1 0,-1 1 0,0-1 1,0 0-1,0 1 0,0-1 0,1 1 0,-1-1 0,0 1 1,0-1-1,0 0 0,0 1 0,0-1 0,0 1 0,0-1 1,0 1-1,0-1 0,0 1 0,-1-1 0,1 0 0,0 1 1,0-1-1,0 1 0,-1-1 0,1 0 0,0 1 1,0-1-1,-1 1 0,-12 18 240,13-18-234,-6 4 48,1 0 0,-1-1 0,1 1-1,-1-1 1,-1-1 0,1 1 0,-12 4 0,7-3 15,-103 47 162,63-27-195,-93 50-1626,135-66-4052,9-9 5188,1 0 0,0 0 1,-1 0-1,1 1 0,0-1 1,-1 0-1,1 0 1,0 0-1,0 0 0,-1 0 1,1 0-1,0-1 0,-1 1 1,1 0-1,0 0 1,-1 0-1,2-1 0,20-3-3405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56.8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136 115 5152,'-17'0'21173,"25"-1"-20272,0-2-672,-1 1 1,0-1-1,11-1 0,11-3-42,60-18-90,139-20 0,-188 38-169,48-2 106,-14 1 28,-73 8-62,1 0 0,-1-1 0,1 1 0,-1 0 0,1 0 0,-1 0 0,0 0 0,1 0-1,-1 1 1,1-1 0,-1 0 0,1 1 0,1 0 0,-3-1-13,1 1 0,-1 0 0,1-1 0,-1 1 0,0-1 0,1 1 0,-1 0 0,0-1 1,0 1-1,0 0 0,1-1 0,-1 1 0,0 0 0,0-1 0,0 1 0,0 0 0,0-1 0,0 1 0,0 0 0,0-1 0,-1 1 1,1 0-1,0-1 0,0 1 0,0 0 0,-1-1 0,1 1 0,0-1 0,-2 2 0,-1 5 23,0 0 0,-1 0-1,0 0 1,-1-1 0,1 1-1,-1-1 1,-1 0 0,1-1-1,-1 1 1,-9 6 0,-174 114 207,155-105-194,12-6 4,0 0 1,1 1-1,-34 36 1,-44 67 22,-37 84-54,60-84 130,73-113-52,3-5-82,-1 0 0,1 0 0,-1 0 0,0 1 0,1-1 0,-1 0 0,0 0 0,0 0 0,0 0 1,0 0-1,0-1 0,0 1 0,0 0 0,0 0 0,0-1 0,0 1 0,0 0 0,0-1 0,-3 1 0,24 2 450,33 3-356,95-15 298,-81 3-400,269-22 331,-274 21-284,-30 3-6,1 1 0,49 3 0,-66 1 853,2-1-3417,-12 0-1159,0 0 0,0-1 1,10-2-1,-2-1 274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57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44 8640,'5'-43'6928,"0"66"-571,-7 16-4271,-9 65 1,-18 40-443,6-31-1616,-13 92-1473,35-190-519,-1 1-3166,1-9 2986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57.5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92 9728,'-40'-24'3120,"29"19"-1894,3 6-1131,0-1 3769,20-1-239,131-11 914,-9 4-3609,-10 2-517,-100 2-446,24-7-1,16-2-5285,-37 8-1683,-9 1 4042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57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8 8896,'6'-8'5347,"-6"29"-245,0-6-4490,1 27 1791,-9 79 0,-16 39 71,-31 155-1376,48-281-1417,-1 14-889,5-18-2945,7-18 1849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8:5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30 7456,'-2'-1'221,"1"0"0,0 1 0,-1-1 0,1 1 0,0-1 0,-1 1 0,1-1 0,-1 1 0,1 0 0,0 0 1,-1 0-1,-2 0 0,4 0-90,-1 1-1,0-1 1,1 1 0,-1-1 0,1 1 0,-1-1 0,1 1 0,-1 0 0,1-1-1,-1 1 1,1 0 0,0-1 0,-1 1 0,1 0 0,0-1 0,-1 1 0,1 0-1,0 0 1,0 0 0,0-1 0,0 1 0,0 0 0,0 0 0,0-1 0,0 1-1,0 0 1,0 1 0,1 13 583,1 0-1,0 0 1,1 0 0,1 0-1,7 19 1,-2-4 460,4 2-491,-13-31-529,1-1-135,0-1-1,0 0 1,0 1-1,-1-1 1,1 0-1,0 0 1,0 0-1,-1 0 1,1 0-1,-1 0 1,2-2-1,-1 1-32,21-39-362,-14 24 351,1 0 1,1 1-1,20-26 1,-23 34 136,0 1 1,0-1-1,1 2 1,0-1 0,0 1-1,17-9 1,-21 13-12,0 0 0,0 0 0,0 1 0,0 0 0,1-1 0,-1 2 1,0-1-1,1 0 0,-1 1 0,0 0 0,1 0 0,-1 0 0,1 0 0,-1 1 0,0 0 1,0 0-1,1 0 0,6 3 0,-4 0 29,1 0 0,-1 0 0,-1 1 0,1 0 0,-1 0 0,1 1 0,-2 0 0,1 0 0,-1 0 0,7 10 0,-5-6-71,-1 0 0,0 1 1,-1 0-1,0 0 1,-1 1-1,5 15 0,-8-19-388,0-1 0,-1 0-1,1 1 1,-1-1-1,-2 11 1,1-5-4943,1-1-4823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00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447 502 2080,'4'-9'3259,"-9"5"250,-1-3-938,6 6-2431,-1 0 0,0 0 0,1 0 0,-1 0 0,0 0 0,0 1 0,0-1-1,0 0 1,0 1 0,0-1 0,0 0 0,0 1 0,0-1 0,0 1 0,0-1-1,0 1 1,0 0 0,0 0 0,-1-1 0,-1 1 0,-14-2 515,0 1 0,0 0 1,0 1-1,-1 1 0,1 1 1,-17 4-1,22-4-553,0 1-1,0 1 1,0 0 0,0 0 0,1 2 0,-1-1 0,1 1-1,0 1 1,-10 8 0,12-8-55,2 0 1,-1 1-1,1 0 0,0 0 1,0 1-1,1-1 0,-8 16 1,12-19 11,0-1 1,0 1-1,1-1 1,-1 1-1,1 0 1,0 0-1,0 0 1,1 0-1,0 0 1,-1 0-1,2 0 1,-1 0-1,0 0 1,1-1-1,0 1 1,0 0-1,1 0 1,2 7-1,-2-9 10,-1 0-1,1 0 1,0 1-1,0-1 1,0-1-1,0 1 0,1 0 1,-1 0-1,1-1 1,-1 0-1,1 1 1,0-1-1,0 0 0,0 0 1,5 2-1,-3-3 18,-1 1 0,1-1 1,0 0-1,0 0 0,-1 0 0,1-1 0,0 0 0,0 0 0,0 0 0,7-1 0,-2-1 35,-1 0 0,1-1-1,-1 0 1,0-1 0,1 1 0,-1-2 0,-1 1-1,1-1 1,-1-1 0,14-11 0,-7 3-20,0 0 1,-1-2-1,-1 1 0,18-30 1,-26 37-138,6-9 224,-1 0-1,0-1 1,11-31-1,-17 39-43,-4 10-143,1 0 0,-1 0-1,0 0 1,0 0 0,0 0 0,0 0 0,0 1-1,0-1 1,0 0 0,0 0 0,0 0-1,0 0 1,0 0 0,0 0 0,0 0 0,0 0-1,0 0 1,0 0 0,0 0 0,1 0-1,-1 0 1,0 0 0,0 0 0,0 0 0,0 0-1,0 0 1,0 0 0,0 0 0,0 0-1,0 0 1,0 0 0,0 0 0,0 0 0,0 0-1,1 0 1,-1 0 0,0 0 0,0 0-1,0 0 1,0 0 0,0 0 0,0 0 0,0-1-1,0 1 1,0 0 0,0 0 0,0 0-1,0 0 1,0 0 0,0 0 0,0 0 0,0 0-1,0 0 1,0 0 0,0 1 47,5 11 27,-1 13-62,-1 1 0,-1 0-1,-2 0 1,-2 31 0,1-30 13,-1 14 54,-1 0-1,-3 0 0,-11 46 1,12-67-16,-2-1-1,0 1 1,0-1-1,-2-1 1,-1 0 0,0 0-1,-1-1 1,-19 23 0,24-31-54,-1-2-1,0 1 1,-1-1 0,0 0-1,0-1 1,0 0 0,-1 0-1,0-1 1,0 0 0,-11 5-1,1-4 73,-1 0-1,-37 7 0,48-12-83,-1 0 1,0-1-1,1 0 1,-1 0-1,1-1 1,-1 0-1,1-1 0,-14-3 1,20 3-39,0 1 1,0 0 0,-1-1-1,1 1 1,1-1 0,-1 0-1,0 0 1,0 0 0,1-1-1,-1 1 1,1 0 0,0-1-1,-3-3 1,4 5 15,0-1 1,1 1-1,-1-1 1,0 1-1,1-1 0,-1 0 1,1 1-1,-1-1 1,1 0-1,0 1 1,0-1-1,0 0 0,0 1 1,0-1-1,0 0 1,0 1-1,1-1 0,-1 0 1,0 1-1,1-1 1,-1 1-1,1-1 0,0 1 1,0-1-1,-1 1 1,1-1-1,0 1 0,0 0 1,2-2-1,2-3-3,0 1 0,1 0-1,0 0 1,-1 1 0,13-7-1,38-17 77,-39 20-56,163-83-9,-130 62 154,73-55 1,-46 24 450,120-72 0,19 33 347,-158 76-640,-33 15-214,-24 7-64,0 1 0,0 0-1,0 0 1,0 0 0,0 0-1,1 0 1,-1 0 0,0 0 0,0 0-1,0 0 1,0 0 0,0 1-1,0-1 1,0 0 0,0 1-1,0-1 1,0 1 0,0-1-1,0 1 1,1 0 0,-2 1-5,1-1 0,-1 1 1,0 0-1,1 0 0,-1-1 1,0 1-1,0 0 0,0-1 0,0 1 1,-1 0-1,1-1 0,0 1 1,-1 0-1,1-1 0,-2 3 1,1 0 23,-4 14 32,-2 0-1,0 0 0,-1-1 1,-16 27-1,7-13-127,5-12 123,12-19-64,0 0-1,0 0 1,0 0-1,0 1 1,0-1 0,0 0-1,0 0 1,0 0-1,0 0 1,0 0-1,0 1 1,0-1 0,0 0-1,0 0 1,0 0-1,0 0 1,0 0-1,0 1 1,0-1-1,0 0 1,1 0 0,-1 0-1,0 0 1,0 0-1,0 0 1,0 0-1,0 1 1,0-1 0,0 0-1,0 0 1,1 0-1,-1 0 1,0 0-1,0 0 1,0 0 0,0 0-1,0 0 1,0 0-1,1 0 1,-1 0-1,0 0 1,0 0 0,0 0-1,0 0 1,0 0-1,1 0 1,-1 0-1,0 0 1,0 0 0,0 0-1,0 0 1,0 0-1,1 0 1,-1 0-1,0 0 1,0 0 0,0 0-1,0 0 1,0 0-1,0 0 1,1-1-1,72-55 240,-56 41-284,2 0-1,-1 2 0,2 0 1,29-15-1,-48 28 37,0-1 1,1 0-1,-1 1 0,0 0 1,0-1-1,1 1 0,-1 0 1,0-1-1,0 1 0,1 0 0,-1 0 1,0 0-1,1 0 0,-1 0 1,0 1-1,1-1 0,1 1 1,-2-1 12,0 1 0,0 0 1,-1-1-1,1 1 1,0 0-1,0-1 1,0 1-1,-1 0 1,1 0-1,0 0 1,-1 0-1,1 0 0,-1 0 1,1 0-1,-1 0 1,0 0-1,1 1 1,1 6 56,-1-1 0,-1 1 0,1 0 0,-1 0 0,-1 7 0,1 0-15,0 145 397,0-158-415,0 1 1,0 0-1,0 0 1,1-1-1,-1 1 0,1 0 1,0-1-1,1 5 1,-1-7-22,-1 1 0,0-1-1,1 1 1,-1-1 0,0 1 0,1 0 0,-1-1 0,1 0 0,-1 1 0,1-1 0,-1 1 0,1-1 0,-1 1 0,1-1-1,0 0 1,-1 0 0,1 1 0,-1-1 0,1 0 0,0 0 0,-1 0 0,1 1 0,0-1 0,-1 0 0,1 0 0,0 0 0,-1 0-1,1 0 1,0 0 0,-1-1 0,1 1 0,0 0 0,-1 0 0,1 0 0,-1-1 0,2 1 0,5-4-223,-1 0 1,1 0 0,0-1 0,-1 1-1,0-2 1,-1 1 0,1 0 0,7-11-1,-4 6-383,19-17 0,20-7 140,3 2-1,98-47 1,-110 60 589,-15 8-28,-14 6-16,0 0 1,0 0-1,17-12 1,-27 17-81,0 0 0,0 0-1,1-1 1,-1 1 0,0 0 0,0 0 0,0 0 0,1 0-1,-1 0 1,0-1 0,0 1 0,0 0 0,0 0 0,0 0-1,1 0 1,-1-1 0,0 1 0,0 0 0,0 0 0,0 0-1,0-1 1,0 1 0,0 0 0,0 0 0,0-1 0,0 1 0,0 0-1,0 0 1,0 0 0,0-1 0,0 1 0,0 0 0,0 0-1,0-1 1,0 1 0,-8-3 149,-14 4-3,5 4-108,1 0 0,0 0 0,0 2 0,0 0 1,1 0-1,0 2 0,1 0 0,0 0 0,0 1 0,1 1 0,0 1 0,1-1 0,0 2 0,-10 14 0,17-20-51,0 0-1,1 1 0,0-1 0,1 1 0,0 0 0,0 0 1,-3 15-1,5-21 15,1 1 1,0 0 0,0-1-1,0 1 1,0 0 0,0-1-1,0 1 1,1-1 0,-1 1-1,1 0 1,0-1 0,2 5 0,-2-6 5,0 1 1,0 0 0,0-1 0,1 1-1,-1-1 1,1 1 0,-1-1 0,1 0-1,0 1 1,-1-1 0,1 0 0,0 0 0,0 0-1,0 0 1,0-1 0,0 1 0,0-1-1,3 1 1,1 0 13,-1 0 0,1-1 1,0 0-1,0 0 0,-1-1 0,1 0 0,0 0 0,0 0 1,-1-1-1,1 1 0,-1-1 0,9-5 0,1-1 13,-1 0 0,0-1-1,17-14 1,-8 3-33,-1 0 0,0-1-1,-2-1 1,-1-1 0,0 0 0,-2-2 0,-1 0-1,-1-1 1,-1 0 0,18-49 0,0-37-5,23-144 1,-51 231-120,0-31-1,-8 71 138,0 0 0,1 0 0,-1 18 0,-4 20 23,-12 36 86,-21 124-18,38-189-485,-9 111 512,11-113-1821,4 23 0,-1-29-1475,1 0 0,5 18-1,0-13-307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02.5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20 999 8064,'-20'15'11949,"32"-21"-8555,-2-4-2886,0 1-1,-1-1 0,-1-1 0,0 0 0,0 0 1,10-21-1,0 2-95,56-107 641,-53 93-857,2 2 1,42-60-1,-65 102-192,2-3 24,1 0 0,-1 0 0,0 1 1,1-1-1,3-2 0,-5 5-28,-1-1-1,0 1 1,0 0-1,1 0 1,-1 0-1,0 0 1,0 0 0,1-1-1,-1 1 1,0 0-1,1 0 1,-1 0-1,0 0 1,1 0 0,-1 0-1,0 0 1,1 0-1,-1 0 1,0 0-1,1 0 1,-1 0 0,0 1-1,1-1 1,-1 0-1,0 0 1,1 0 0,-1 1-6,1-1 0,-1 1 0,1 0 1,-1 0-1,1-1 0,-1 1 0,0 0 1,1 0-1,-1-1 0,0 1 0,1 0 1,-1 0-1,0 0 0,0 0 1,0 0-1,2 13 28,-1 0 1,-1 0-1,0 0 1,-5 27-1,-1-10 109,-13 37-1,-5 11 15,-50 139 355,74-217-503,-2 4 9,0 0-1,-1 0 0,1 0 1,-7 8-1,8-12-26,1 0-1,-1-1 1,1 1 0,-1 0 0,0-1-1,1 1 1,-1-1 0,1 1 0,-1-1-1,0 1 1,0-1 0,1 0 0,-1 1-1,0-1 1,0 0 0,1 1 0,-1-1-1,0 0 1,0 0 0,0 0-1,1 0 1,-1 0 0,0 0 0,0 0-1,0 0 1,0 0 0,1 0 0,-1 0-1,0 0 1,0-1 0,0 1 0,1 0-1,-1-1 1,0 1 0,1 0 0,-1-1-1,0 1 1,1-1 0,-1 1-1,0-1 1,1 0 0,-1 1 0,1-1-1,-1 0 1,-3-4-116,0 0-1,1 0 1,0-1-1,0 1 1,1-1-1,-1 1 1,1-1-1,1 0 1,-3-11-1,-8-24-604,11 35 708,4 5-18,11 9-39,-2-1 119,-5-4-19,1-1 1,-1-1 0,0 0 0,1 0 0,-1 0 0,0-1-1,1 0 1,-1 0 0,11-2 0,7-3 220,34-11-1,-56 15-163,53-17 205,-1-3-1,67-34 0,-109 48-212,1 0-1,-1-1 1,0 0 0,0-1-1,-1-1 1,0 0-1,-1-1 1,0 0 0,17-23-1,-1-10-89,-2-1 0,-2-1 0,19-55 0,-33 78 6,112-278 41,-106 270-3,-3 6 47,-1 0 1,-1 0 0,10-41 0,-19 47-58,-4 14-41,2 5 36,1 0 0,-1 0 0,1 0 0,-1 0 1,1 1-1,-1-1 0,1 0 0,-1 0 0,1 0 1,-1 1-1,1-1 0,0 0 0,-1 1 0,1-1 1,-1 0-1,1 1 0,0-1 0,-1 1 0,1-1 3,-5 5 1,1 0 0,0 0 0,0 0-1,1 1 1,-1-1 0,-4 12 0,-13 35 5,2 1 1,-18 80-1,-9 120-217,37-183 456,-1 87 0,10-148-229,0-1-1,1 0 0,0 0 1,0 0-1,1 0 0,4 13 1,-5-19-8,0 0 1,0 0-1,0 0 1,0 0 0,0 0-1,0 0 1,1 0 0,-1-1-1,0 1 1,1 0-1,0-1 1,-1 1 0,1-1-1,0 0 1,0 1 0,-1-1-1,1 0 1,0 0-1,0 0 1,0-1 0,1 1-1,-1 0 1,0-1 0,0 1-1,0-1 1,0 0 0,1 0-1,3 0 1,6-1-9,-1-1 0,1-1 0,-1 0 0,21-8 1,4-1-34,35-10 17,133-58 0,-194 75 16,-8 4-4,0 1 0,0-1 1,0 0-1,0 0 0,0-1 1,0 1-1,0 0 0,0-1 1,0 1-1,0-1 0,-1 1 0,3-4 1,-7 4-72,-29 9-181,8-3 345,0 2 0,-31 14 0,49-18-75,-10 4 25,1 0-1,-1 1 0,1 1 1,1 1-1,-1 0 0,-14 14 0,29-23-37,-3 1 2,1 0 0,0 1 1,0-1-1,0 1 0,0-1 0,1 1 1,-2 3-1,2-6 2,1 1 0,0-1 0,0 0 0,0 0-1,0 1 1,0-1 0,0 0 0,0 0 0,0 1 0,0-1 0,0 0-1,0 0 1,0 1 0,0-1 0,0 0 0,0 0 0,0 0-1,1 1 1,-1-1 0,0 0 0,0 0 0,0 1 0,0-1 0,0 0-1,0 0 1,1 0 0,-1 0 0,0 1 0,0-1 0,0 0 0,1 0-1,-1 0 1,0 0 0,0 0 0,0 1 0,1-1 0,-1 0 0,0 0-1,0 0 1,1 0 0,-1 0 0,0 0 0,0 0 0,0 0 0,1 0-1,-1 0 1,0 0 0,0 0 0,1 0 0,-1 0 0,0 0 0,0 0-1,1 0 1,-1 0 0,0 0 0,0-1 0,17-3 64,-14 3-42,220-74-149,-222 74 106,0 1 0,0 0 1,1-1-1,-1 1 0,0 0 1,1 0-1,-1 0 0,1 0 1,-1 0-1,0 0 0,0 1 1,1-1-1,-1 0 0,0 1 1,1-1-1,-1 1 1,0-1-1,0 1 0,0 0 1,1-1-1,-1 1 0,0 0 1,0 0-1,0 0 0,0 0 1,0 0-1,-1 0 0,1 0 1,0 0-1,0 2 0,3 3 18,-1 0 0,0 1 1,0 0-1,2 9 0,-1-4-39,-1-4 78,0 1 1,1-1-1,0 0 0,6 9 1,-9-15-27,1 0 0,-1-1 0,1 1 0,-1 0 0,1-1 0,0 1 0,-1-1 0,1 1 0,0-1 0,0 0 0,0 0 0,0 0 0,0 0 0,0 0 0,1 0 0,-1-1 0,0 1 0,0-1 0,1 1 0,3-1 0,-2 0 7,0-1 1,0 1-1,0-1 0,0 0 0,-1-1 0,1 1 0,0-1 0,0 1 0,-1-1 0,1 0 0,-1 0 0,0-1 0,5-3 0,4-5 70,21-24 0,-31 32-83,24-29 24,-2-2 0,-2 0 0,29-59 1,-22 38-50,210-349 128,-208 355 37,28-59 1,-53 90-51,-8 11-88,2 7-11,-1 0-1,0 0 1,1 0-1,-1 0 1,1 0-1,-1 0 1,1 0-1,-1 0 1,1 0-1,-1 0 1,1 0-1,-1 0 1,1 1-1,-1-1 1,0 0-1,1 0 1,-1 1-1,-7 3 12,1 1 0,-1-1 1,1 1-1,1 1 0,-1-1 0,-9 12 1,5-5 0,1 1 0,0 1 1,-8 15-1,2 3 40,1 1 0,1 0 0,-17 65 0,-12 115 145,39-183-222,1-1-1,1 1 1,2 0-1,4 39 0,-3-61-326,1-1 0,0 1 0,0-1 0,0 0 0,1 0 0,7 13 0,-24-40-9732,10 15 9931,1 0-1,-1 1 0,0 0 0,-8-6 0,-7-5 1558,1-1 0,0-1 0,1 0-1,-25-35 1,40 50-1239,1 1 1,0-1 0,0 0-1,0 0 1,0 0-1,0 0 1,0 0-1,1 0 1,-1 0-1,0 0 1,1 0-1,0 0 1,0 0 0,-1 0-1,1-1 1,0 1-1,1 0 1,-1-3-1,1 2-45,0 0 0,1 1 0,-1-1-1,0 0 1,1 1 0,-1-1 0,1 1-1,0-1 1,0 1 0,0 0 0,4-3-1,3-3-4,1 1 0,1 0 0,-1 1-1,21-8 1,-30 13-103,37-15 1,60-18 0,-76 28-937,1 1-1,0 1 0,1 1 0,25 0 1,-44 3 321,-1 0-1,0 0 1,1 1 0,-1-1 0,1 1 0,-1 0 0,0 0 0,0 1 0,1-1 0,-1 1 0,0 0 0,0 0 0,-1 0 0,1 0 0,0 1 0,-1 0 0,1-1 0,-1 1 0,0 0 0,0 1 0,0-1 0,0 1 0,-1-1-1,1 1 1,-1 0 0,2 5 0,1 0-710,-2 0-1,1 0 1,-1 0-1,2 14 1,-4-18 1209,-1 0 1,1 0-1,-1 0 1,-1 6-1,1-7 1062,-1 1 0,0-1 0,0 0-1,-1 1 1,-2 5 0,1-2 474,-1 0-1,2 0 1,-1 1 0,1-1 0,0 1 0,-1 17 0,3-24-1095,0 1-1,0-1 1,1 0 0,-1 1 0,0-1 0,1 0 0,0 1 0,-1-1 0,1 0-1,0 0 1,0 1 0,0-1 0,2 2 0,-1-2-176,-1-1 0,0 0 0,1 1 1,-1-1-1,1 0 0,0 0 0,-1 0 0,1 0 0,0-1 0,-1 1 1,1 0-1,0-1 0,0 1 0,0-1 0,0 1 0,0-1 0,-1 0 1,1 0-1,3 0 0,-5 0-131,1 0 0,0 0-1,0 0 1,0 0 0,-1 0 0,1 0 0,0 0-1,0 0 1,0 0 0,-1 0 0,1 0 0,0-1 0,0 1-1,-1 0 1,1 0 0,0-1 0,-1 1 0,1-1 0,0 1-1,-1-1 1,1 1 0,0-1 0,-1 1 0,2-2-1,-2 2-12,0-1 0,0 0-1,0 0 1,-1 1 0,1-1-1,0 0 1,0 1 0,0-1-1,0 0 1,-1 0 0,1 1-1,0-1 1,-1 0 0,1 1-1,-1-1 1,1 1 0,0-1-1,-1 0 1,1 1-1,-2-1 1,-1-3-32,-1 1-1,0-1 1,0 1-1,0 0 1,0 0-1,-6-2 1,1 2 3,-1 0 0,0 0 1,0 1-1,0 1 0,0 0 1,-15 0-1,-58 7 350,76-6-296,-12 2 173,-1 1 0,1 1 0,0 1 0,-34 12-1,46-14-130,-1 1 1,1-1-1,0 1 0,0 1 0,0 0 0,1-1 0,0 2 0,0-1 0,0 1 1,1 0-1,-1 0 0,1 1 0,1-1 0,-5 9 0,7-12-70,1 1 0,-1 0 1,1 0-1,0 0 0,0 0 0,1 0 0,-1 0 0,1 1 0,0-1 1,0 0-1,0 0 0,0 0 0,1 0 0,0 0 0,0 0 0,0 0 1,0 0-1,0 0 0,1 0 0,0 0 0,0-1 0,0 1 0,5 6 1,0-1-66,0-1 1,0 0 0,1 0 0,0-1 0,1 1 0,0-2-1,0 1 1,11 5 0,-3-4-523,0 0 0,0-1 0,1 0 1,0-2-1,0 0 0,33 4 0,-35-7-1067,0-1 1,0-1-1,0-1 1,31-5-1,-10-2-1463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02.8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8 12384,'-19'-8'5599,"59"25"-4863,5-14-32,10 5-544,30 1 480,4-1-352,38-8-832,-1 3 288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32.8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3 945 2720,'-2'6'5641,"9"-11"-3522,11-10-967,73-93 912,-23 28-1584,74-112 0,-140 192-679,-2 6 117,-3 14 65,2-16 11,-5 28 128,-13 37 1,5-22 16,7-20-137,-13 50 54,19-66 2,-1 0-1,1 0 1,1 1 0,0-1 0,2 13 0,-2-21-4,0-1 1,1 1 0,-1 0-1,1-1 1,0 1-1,-1 0 1,1-1-1,1 1 1,-1-1-1,0 0 1,0 1-1,1-1 1,0 0 0,-1 0-1,1 0 1,0 0-1,0 0 1,0 0-1,0 0 1,0-1-1,0 1 1,1-1 0,-1 1-1,1-1 1,-1 0-1,1 0 1,-1 0-1,1 0 1,-1-1-1,1 1 1,0-1 0,-1 1-1,1-1 1,4 0-1,4-1 70,0-1 1,0 0-1,-1-1 0,1 0 0,-1 0 1,13-7-1,-1 0 142,34-23 1,-36 19-238,-1-2 0,0 0 1,-1-1-1,-1-1 0,0 0 1,-1-1-1,-2-1 0,0 0 1,12-24-1,78-159 122,-82 159-126,3-5 1,58-127 107,-70 143-201,-1 0 0,-1-1 1,8-49-1,-19 78 17,1 1 0,0-1 0,-1 1 0,0-1 0,0 0 0,-2-8 0,2 12 46,0 1 0,0 0-1,0 0 1,0-1 0,0 1 0,0 0 0,0 0 0,0-1 0,0 1 0,0 0 0,0-1-1,0 1 1,0 0 0,0 0 0,0-1 0,0 1 0,-1 0 0,1 0 0,0 0 0,0-1-1,0 1 1,0 0 0,-1 0 0,1 0 0,0-1 0,0 1 0,0 0 0,-1 0-1,1 0 1,0 0 0,0 0 0,-1 0 0,1-1 0,0 1 0,0 0 0,-1 0 0,1 0-1,0 0 1,-1 0 0,1 0 0,0 0 0,0 0 0,-1 0 0,1 0 0,0 0 0,0 0-1,-1 0 1,1 1 0,0-1 0,0 0 0,-1 0 0,1 0 0,0 0 0,0 0 0,-1 1-1,1-1 1,0 0 0,0 0 0,0 0 0,-1 1 0,-13 16-147,4 2 137,0 0 0,2 0 0,0 1-1,-6 22 1,-13 85 21,19-76 18,3 0-1,2 0 1,2 1-1,8 69 1,-5-105 32,0-1 1,2 0-1,-1 0 0,2 0 1,0 0-1,1-1 1,0 0-1,1 0 1,0 0-1,2-1 0,-1 0 1,1-1-1,1 0 1,1 0-1,-1-1 1,2-1-1,-1 1 0,18 10 1,-29-21-65,16 11 228,19 10-1,-29-18-450,0-1-1,0 1 1,0-1 0,1 0 0,-1-1 0,0 1-1,8-1 1,8 2-948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33.1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37 4992,'-18'-8'2240,"28"25"-1952,-2-11 768,5 3-640,10-1 1024,4 4-800,23-16-32,3 4-384,23-8 416,-2 0-352,-3-7 160,-8 6-288,-10-2-1472,-8 3 704,-13-4-3232,-9 7 2144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33.5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12 5216,'-95'-3'2368,"64"6"-2048,21-3-320,7 4-64,11-8-192,10 4 160,27-8 448,8 5-160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29:35.6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106 901 2400,'-37'21'779,"34"-20"-726,0 0 0,1 1 0,-1-1 0,1 1 0,-1 0 0,1 0 0,0 0 0,-4 3 0,0 2 195,-4 1 2420,-17 21 3088,35-40-3737,-3 4-1790,150-223 2646,-101 147-2620,140-250 849,-78 115-411,-109 206-603,0 0 0,16-21-1,-19 28-110,1 0-1,-1 1 0,1-1 1,0 1-1,0 0 1,0 1-1,1-1 1,9-4-1,-15 8 10,1-1 1,0 1-1,-1 0 0,1-1 1,0 1-1,-1 0 1,1 0-1,0-1 0,0 1 1,-1 0-1,1 0 0,0 0 1,0 0-1,-1 0 0,1 0 1,0 0-1,0 0 0,-1 1 1,1-1-1,0 0 1,0 0-1,-1 1 0,1-1 1,0 0-1,-1 1 0,1-1 1,0 0-1,-1 1 0,1-1 1,-1 1-1,1-1 0,-1 1 1,1 0-1,-1-1 1,1 1-1,-1-1 0,0 1 1,1 0-1,0 1 0,0 2-15,0 0 0,1 1-1,-2-1 1,1 1 0,0 6-1,-1-9 34,1 21 12,-1 1 0,-1 0 0,-2 0 0,-7 36 0,-33 91 207,32-123-81,-19 37 1,11-26 35,13-25 36,6-14-207,0 0 1,0 0-1,0 0 1,0 0-1,0 0 0,0 0 1,0 0-1,0 0 0,0 1 1,0-1-1,0 0 0,0 0 1,0 0-1,0 0 0,0 0 1,0 0-1,0 0 1,0 0-1,0 1 0,0-1 1,0 0-1,0 0 0,0 0 1,0 0-1,0 0 0,0 0 1,0 0-1,0 0 0,0 0 1,0 0-1,1 0 0,-1 1 1,0-1-1,0 0 1,0 0-1,0 0 0,0 0 1,0 0-1,0 0 0,0 0 1,0 0-1,0 0 0,1 0 1,-1 0-1,0 0 0,0 0 1,0 0-1,0 0 1,0 0-1,0 0 0,0 0 1,0 0-1,1 0 0,21-15 641,59-55-594,101-112 0,-173 172-115,1-1 0,1 2 1,-1-1-1,2 1 0,21-13 1,-32 21 45,0 1 1,0-1 0,0 1-1,0-1 1,0 1 0,0 0-1,1-1 1,-1 1 0,0 0-1,0 0 1,0 0 0,0 0 0,1 0-1,-1 0 1,0 0 0,0 0-1,0 1 1,0-1 0,0 0-1,1 1 1,-1-1 0,0 0-1,0 1 1,0 0 0,0-1-1,0 1 1,0 0 0,0-1-1,-1 1 1,1 0 0,0 0-1,0 0 1,0 1 0,2 1-9,-1 1 1,0 0 0,0 0 0,-1 0-1,1 1 1,-1-1 0,2 7-1,-2 4 34,0 0-1,0 0 1,-2 0-1,0 0 0,0 0 1,-8 28-1,0 11-35,4-29 65,3-19 52,1 0-1,-1 0 0,1-1 1,1 1-1,-1 0 1,1 0-1,1 11 1,-1-16-82,0-1 0,0 0 1,1 0-1,-1 1 0,0-1 1,0 0-1,0 0 0,0 1 1,0-1-1,1 0 0,-1 0 1,0 0-1,0 1 0,0-1 1,1 0-1,-1 0 0,0 0 1,0 1-1,0-1 1,1 0-1,-1 0 0,0 0 1,0 0-1,1 0 0,-1 0 1,0 0-1,1 0 0,-1 0 1,0 0-1,0 1 0,1-1 1,-1 0-1,0-1 0,1 1 1,-1 0-1,0 0 0,0 0 1,1 0-1,-1 0 0,0 0 1,0 0-1,1 0 0,-1 0 1,0-1-1,0 1 0,1 0 1,-1 0-1,0 0 0,1-1 1,15-12 335,0-6-278,0-1 1,21-34-1,-3 4-110,-3 5 36,18-25-200,-46 66 159,1 0 0,-1 0 1,1 0-1,0 1 1,0 0-1,0 0 1,1 0-1,4-3 0,-8 6 30,0-1 0,0 1 0,0 0 0,0-1 0,1 1 0,-1 0 0,0 0-1,0 0 1,0-1 0,0 1 0,0 0 0,0 0 0,0 1 0,1-1 0,-1 0 0,0 0-1,1 1 1,-1 0 8,0-1 0,0 1-1,0 0 1,0 0-1,0 0 1,0 0 0,0 0-1,-1 0 1,1 0-1,0 0 1,-1 0 0,1 0-1,-1 0 1,1 0-1,-1 0 1,1 0 0,-1 1-1,0-1 1,0 2-1,2 12-4,-1 1 0,-1-1 0,-1 0 0,0 0 0,-1 1 0,0-1 0,-6 15 0,4-10 20,0 1-1,-2 38 0,6-58 8,0 1 0,0-1 0,0 1 0,1-1 0,-1 1 0,0-1 0,1 1 0,-1-1 0,1 0 0,-1 1 0,1-1 0,-1 0 0,1 1 0,0-1 0,0 0 0,0 0 0,0 0 0,0 1 0,1 0 0,0-1 8,0 1 0,0-1 0,0 0 0,0 0 0,1 0 0,-1-1 0,0 1 0,1 0 0,-1-1 0,0 1 0,3-1 0,6 0 68,1 0 0,-1-1 1,0 0-1,13-3 0,-19 3-57,17-4 6,1 0-1,-1-1 1,0-2 0,0 0-1,-1-2 1,0 0-1,-1-1 1,0-1-1,-1-1 1,0-1-1,30-28 1,-29 22-33,-1-1-1,-1-1 1,-1-1 0,-1 0-1,-1-1 1,-1-1 0,19-47-1,-32 70-18,-1 1 1,0 0-1,1 0 0,-1 0 0,0-1 0,0 1 1,0 0-1,0 0 0,0 0 0,0-3 0,-3 3-111,-4 7 24,-10 20-88,-20 41-1,-2 3 19,-21 12 65,44-64 102,2 1 1,0 0-1,1 1 1,-17 38-1,29-56 24,0 1-1,0 0 0,0-1 0,1 1 0,-1 0 1,1 0-1,0-1 0,0 1 0,0 0 0,0 0 1,0 0-1,1-1 0,0 6 0,0-7-8,-1 0 1,1 0-1,-1 0 0,1 0 0,-1 0 0,1 0 0,0 0 0,0 0 1,-1 0-1,1 0 0,0 0 0,0 0 0,0 0 0,0-1 0,0 1 1,0 0-1,0-1 0,0 1 0,0-1 0,1 1 0,-1-1 0,0 0 1,0 1-1,0-1 0,1 0 0,-1 0 0,0 0 0,0 0 0,0 0 1,1 0-1,-1 0 0,2 0 0,4-2 44,0 1 1,0-1-1,0 0 1,0-1-1,0 1 1,-1-1-1,1-1 1,-1 1-1,1-1 1,-1 0-1,10-9 0,-8 5-36,0-1-1,0 0 1,-1 0-1,0 0 0,0-1 1,9-19-1,1-8 16,-3-1 0,0-1 0,14-76 0,-19 81-85,-7 26-39,0 1-1,0-1 1,-1 0 0,1-8-1,-13 48-444,-33 189 245,44-221 288,-5 61-17,5-55 25,0 0 1,1 1-1,-1-1 0,1 0 0,0 0 0,1 0 0,3 11 0,-4-16 12,-1 0 0,1 0 0,0 1 1,-1-1-1,1 0 0,0 0 0,0 0 0,0 0 0,-1 0 1,1 0-1,0 0 0,0 0 0,1 0 0,-1-1 0,0 1 1,0 0-1,0-1 0,0 1 0,1-1 0,-1 1 0,0-1 0,1 1 1,-1-1-1,2 0 0,0 0 18,-1 0 0,1 0 1,0-1-1,-1 1 0,1-1 0,-1 0 1,1 0-1,-1 0 0,1 0 0,-1 0 1,4-3-1,6-5 48,-1 0-1,0-1 1,15-17 0,-21 22-139,27-29 19,88-102 223,-106 118-172,-6 6-106,1 1-1,20-20 1,-28 30 75,0 0-1,-1 0 0,1 0 0,0 1 0,0-1 1,0 0-1,0 1 0,0-1 0,0 1 0,0-1 1,0 1-1,0-1 0,0 1 0,0 0 0,0 0 1,1-1-1,-1 1 0,0 0 0,0 0 1,0 0-1,0 0 0,0 0 0,1 0 0,-1 1 1,0-1-1,0 0 0,0 1 0,2 0 0,-2 0-4,1 0 0,-1 0 0,0 0 0,1 1 0,-1-1 0,0 1-1,0-1 1,0 1 0,0-1 0,0 1 0,0 0 0,-1-1 0,1 1 0,-1 0-1,1-1 1,-1 1 0,1 2 0,2 20-7,-1 0 0,-2 0 1,-4 43-1,2-40 101,1-1 0,4 48 1,-3-73-42,0 1 0,0-1 0,1 1 1,-1-1-1,0 1 0,1-1 0,-1 1 0,1-1 1,-1 0-1,1 1 0,0-1 0,0 0 1,-1 0-1,1 1 0,0-1 0,0 0 0,0 0 1,0 0-1,1 0 0,1 1 0,-1-1-2,-1 0 0,1-1 0,0 0 0,0 1 0,-1-1 0,1 0 0,0 0-1,0 0 1,0 0 0,-1 0 0,1 0 0,0 0 0,0-1 0,3 0 0,3-2-4,1-1 1,-1 0 0,0 0 0,0 0 0,12-11 0,38-34 108,9-6-444,-66 54 284,1 0 0,-1 0 1,0 0-1,0 0 0,1 0 1,-1 1-1,1-1 0,-1 0 1,1 1-1,-1-1 1,1 1-1,-1 0 0,1-1 1,-1 1-1,1 0 0,-1 0 1,1 0-1,0 0 0,-1 0 1,1 0-1,-1 1 0,1-1 1,-1 0-1,1 1 0,2 1 1,-2-1-2,0 1-1,-1-1 1,1 1 0,-1 0 0,1-1 0,-1 1 0,0 0-1,1 0 1,-1 0 0,0 0 0,0 0 0,-1 1 0,1-1-1,0 0 1,-1 0 0,1 1 0,-1 2 0,2 12 13,-2 0 0,0 0 0,-1 0 0,-4 27 0,2-26 23,-5 47 25,-3 0 1,-3-1-1,-2 0 0,-50 119 1,40-129 59,-3-1 1,-42 56 0,70-108-98,-13 20 161,-32 34-1,42-50-111,0-1 0,0-1 0,0 1 0,0-1 0,-1 1 0,1-1 0,-1-1 0,0 1 0,0-1 0,0 1 0,0-1 0,0-1 0,-1 1 0,-7 1 0,11-3-34,-1 0-1,1 0 1,0 0 0,0 0-1,-1 0 1,1-1-1,0 1 1,0-1 0,0 1-1,0-1 1,-1 0 0,1 0-1,0 0 1,0 0 0,1 0-1,-1 0 1,0 0 0,0-1-1,0 1 1,1-1 0,-1 1-1,1-1 1,-1 0 0,1 1-1,0-1 1,0 0-1,-2-3 1,2 1-8,-1 0 0,1 0 0,0 0 0,1 0 0,-1 0 0,1 0 0,0 0 0,0 0 0,0 0 0,0 0 0,1 0 0,0 0 0,0 0 1,0 0-1,1-3 0,5-9-26,0 1 1,1 0 0,1 0 0,0 1 0,18-20-1,64-64 122,-67 73-134,63-66-4,86-86 76,-153 156-468,-11 13-218,-1-1 0,11-8 0,-16 15-14,0 0 1,0 0 0,0 1 0,0-1-1,1 0 1,-1 1 0,0 0 0,1 0-1,-1 0 1,1 0 0,4 0 0,19 4-3326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04.1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52 629 7136,'-51'0'6798,"57"0"-5193,14-1-179,-4-2-972,1 0 0,0-1 0,-1-1 0,0-1 0,0 0 0,-1-1 0,21-13 0,-16 6-190,-1-1 0,0-1 1,-2-1-1,0 0 0,-1-1 0,0-1 1,-2-1-1,23-40 0,53-108 268,-26 46 232,-49 97-519,-11 20-128,-1-1 0,1 0-1,-1 0 1,0 0 0,0 0 0,-1 0 0,1-1-1,1-8 1,-13 42-202,-2 27 96,2 0-1,3 0 1,2 0 0,4 87-1,1-127 86,1 0 0,0 0-1,7 24 1,-7-33-61,0 0-1,1 0 1,-1 0 0,1 0 0,0-1-1,0 1 1,0-1 0,1 1 0,0-1 0,0 0-1,8 6 1,-7-6 27,0 0 0,0-1 0,1 0-1,-1 0 1,1-1 0,0 1 0,0-1-1,0-1 1,0 1 0,0-1 0,0 0 0,0 0-1,0-1 1,0 1 0,0-2 0,1 1-1,-1-1 1,0 1 0,0-2 0,0 1-1,0-1 1,0 0 0,6-3 0,2-1-29,-1-2 0,-1 1 0,0-2 0,0 0 0,0 0 0,-1-1 0,0 0 0,-1-1 1,17-23-1,1-9 29,35-70 0,-47 82-53,14-31-1,-16 32-129,33-52-1,-46 80 108,0 0 0,0 1 0,1-1 0,-1 1 0,0-1 0,1 1 0,-1-1 0,1 1 0,0 0-1,-1 0 1,1-1 0,0 1 0,0 1 0,2-2 0,-3 2 12,-1 0-1,1 0 0,-1 0 1,1 0-1,-1 0 0,1 0 1,-1 0-1,1 0 0,-1 0 1,1 0-1,-1 0 1,1 1-1,-1-1 0,1 0 1,-1 0-1,1 1 0,-1-1 1,1 0-1,-1 0 1,0 1-1,1-1 0,0 1 1,0 1 4,0-1 0,0 1 0,0-1 0,-1 1 0,1 0 0,0-1 0,0 1 0,-1 0 0,1 3 0,4 23 33,-2 0 0,1 47 0,-10 61-97,3-112 104,-1 1 0,-9 33 0,10-47 19,-1 1 0,0-1 0,-1 0 0,0-1 0,-1 1 0,0-1 0,-8 10-1,12-18-56,-11 11 276,13-12-275,0-1 1,0 0 0,0 1-1,-1-1 1,1 0-1,0 0 1,-1 1 0,1-1-1,0 0 1,0 0-1,-1 0 1,1 0 0,0 1-1,-1-1 1,1 0-1,-1 0 1,1 0-1,0 0 1,-1 0 0,1 0-1,0 0 1,-1 0-1,1 0 1,0 0 0,-1 0-1,1 0 1,0 0-1,-1 0 1,1 0 0,0 0-1,-1-1 1,1 1-1,0 0 1,-1 0-1,1 0 1,0 0 0,-1-1-1,1 1 1,-1 0-8,1-1 0,0 1-1,0 0 1,0-1 0,0 1 0,0 0 0,-1-1 0,1 1 0,0 0 0,0-1 0,0 1-1,0 0 1,0-1 0,0 1 0,0-1 0,0 1 0,0 0 0,0-1 0,0 1 0,1 0 0,-1-1-1,0 1 1,0 0 0,0-1 0,0 1 0,0 0 0,1 0 0,-1-1 0,0 1 0,0 0-1,0-1 1,1 1 0,-1 0 0,1-1 0,11-7-56,-8 6 35,7-5-52,1 1 0,0 1-1,22-7 1,43-8-133,-65 17 216,85-18-1918,71-21-8564,-139 29 4720,-5-1 1898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04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24 133 6656,'-23'-36'3008,"68"-21"-2624,-9 34-1344,-1 6 448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08.3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220 1161 6400,'-2'1'745,"-18"9"939,14-3 402,6-7-1886,0 0-1,0 0 1,0 1 0,0-1-1,0 0 1,0 0 0,-1 1-1,1-1 1,2 4 3394,-1-4-3394,-1-12 2419,0-15-1561,2 0 0,7-38 0,20-53-260,-29 117-786,23-75 660,43-96 0,31-28-237,-50 105-353,91-148 190,-108 199-182,-9 14 228,22-41-1,-43 71-316,0-1 0,0 1 0,0 0-1,0 0 1,0 0 0,0 0 0,0 0 0,0 0-1,0-1 1,0 1 0,0 0 0,0 0 0,0 0-1,0 0 1,0 0 0,0 0 0,0 0 0,0 0-1,0-1 1,1 1 0,-1 0 0,0 0 0,0 0-1,0 0 1,0 0 0,0 0 0,0 0 0,0 0-1,0 0 1,0 0 0,1 0 0,-1 0 0,0-1-1,0 1 1,0 0 0,0 0 0,0 0 0,0 0-1,1 0 1,-1 0 0,0 0 0,0 0 0,0 0-1,0 0 1,0 0 0,0 1 0,1 11 15,-3 14 112,-11 52 0,-19 29-32,-53 116 0,59-158-86,-129 304 614,78-202-429,-23 55 10,-90 194 222,182-401-396,6-12-14,0 1 1,0-1-1,0 1 1,1 0-1,-1 0 1,1 0-1,-1 5 0,25-31 127,37-71-122,-37 60-20,2 1 0,0 2 0,3 0 0,43-36 0,45-21 57,27-20-102,-64 39-34,88-98 0,-151 149 17,60-71 61,-61 71-49,-15 18 45,-1-1-1,1 0 0,0 0 1,0 1-1,0-1 0,0 0 1,0 0-1,0 1 0,0-1 1,0 0-1,0 1 0,0-1 1,0 0-1,0 1 0,0-1 1,0 0-1,0 0 1,1 1-1,-1-1 0,0 0 1,0 0-1,0 1 0,0-1 1,0 0-1,1 0 0,-1 1 1,0-1-1,0 0 0,0 0 1,1 0-1,-1 1 0,0-1 1,0 0-1,1 0 0,-1 0 1,0 0-1,0 0 0,1 0 1,-1 1-1,0-1 0,1 0 1,-1 0-1,0 0 0,0 0 1,1 0-1,-1 0 0,0 0 1,1 0-1,-1 0 0,0 0 1,0 0-1,1-1 0,-1 1 1,0 0-1,1 0 0,-1 0 1,0 0-1,0 0 0,1 0 1,-1-1-1,0 1 0,0 0 1,0 0-1,1 0 0,-1-1 1,0 1-1,0 0 0,0 0 1,1-1-1,-2 24-191,-5 27 0,3-34 182,1-1 0,0 1-1,2-1 1,0 1 0,2 19 0,-1-26 16,1-1 1,0 0-1,1 0 1,0 0-1,0 0 1,7 13-1,-9-19 9,0-1 0,0 1-1,1 0 1,-1-1 0,0 1 0,0-1 0,1 0-1,-1 1 1,1-1 0,-1 0 0,1 0 0,0 0-1,-1 0 1,1 0 0,0 0 0,0 0 0,0-1-1,-1 1 1,1-1 0,0 1 0,0-1 0,0 0 0,0 0-1,0 0 1,0 0 0,0 0 0,0 0 0,0 0-1,0-1 1,0 1 0,-1-1 0,1 1 0,0-1-1,2-1 1,-2 1 1,0 0 0,0 0 0,1-1 0,-1 1 0,0-1-1,0 1 1,-1-1 0,1 0 0,0 0 0,-1 0 0,1 0 0,-1 0 0,1 0 0,1-4-1,0-1 39,-1 0-1,1-1 0,1-8 1,-2 2-51,0-1 1,0 1-1,-1-1 0,-1 0 1,-1 1-1,0-1 1,-1 1-1,0-1 1,-1 1-1,-1 0 0,0 0 1,-11-22-1,13 31-12,-1 0-1,0 0 1,-1 0-1,1 1 1,-1-1-1,-7-5 0,-11-15-326,21 24 338,0 0 0,0-1 0,0 1 0,0 0 0,0 0-1,1-1 1,-1 1 0,0 0 0,1-1 0,-1 1 0,1-1-1,0 1 1,-1 0 0,1-1 0,0-2 0,0 3-7,1 0 0,-1 0 0,1 1 0,-1-1 0,1 0 0,-1 0 0,1 0 1,0 0-1,-1 1 0,1-1 0,0 0 0,0 1 0,-1-1 0,3 0 0,6-6 71,-1 0-45,0 1-1,0 1 1,1-1 0,0 1 0,0 1 0,0 0-1,14-4 1,5-1-84,35-5 0,5 4 69,71-2 0,-71 12 106,-59 1-74,-1 0 1,0 0-1,1 1 1,-1 0-1,0 0 1,7 4-1,-12-4-11,1 0-1,-1 0 0,0 0 1,-1 0-1,1 1 1,0-1-1,-1 1 1,1-1-1,-1 1 0,0 0 1,0 0-1,0 0 1,0 1-1,0-1 0,-1 0 1,2 5-1,1 6 55,0 1 0,3 24 1,-3-19-29,11 80 207,5 22-146,-19-120-98,-1 0 0,1 0 0,-1 0 0,1 0 0,0 0 0,-1 0 0,1 0 0,0 0 0,0 0 0,1 0 0,-1-1 0,0 1 1,1 0-1,-1-1 0,1 1 0,-1-1 0,4 3 0,-3-4-2,-1 1 0,0-1 0,1 0 1,-1 1-1,0-1 0,1 0 0,-1 0 0,0 0 1,1 0-1,-1 0 0,0 0 0,1-1 0,-1 1 1,0 0-1,1-1 0,-1 1 0,0-1 0,0 1 1,1-1-1,-1 1 0,0-1 0,0 0 1,0 0-1,0 0 0,0 0 0,0 1 0,0-1 1,2-3-1,87-95 143,61-62 70,-121 133-199,17-16 29,59-71 1,-90 94 9,-2-2 1,0 1-1,17-41 1,-29 58-57,15-36-50,21-83-1,-37 112-119,-4 21-199,-1 8 350,-32 147-192,29-121 155,2-1 1,0 45-1,6-43 85,6 47 0,-4-69 36,1 0 0,1 0-1,2 0 1,8 23-1,-15-45-70,1 1 0,-1 0 0,0 0 0,1-1 0,-1 1 0,0 0 0,1-1 0,-1 1 0,1 0-1,-1-1 1,1 1 0,-1 0 0,1-1 0,0 1 0,-1-1 0,1 1 0,0-1 0,-1 1 0,1-1 0,0 0-1,-1 1 1,1-1 0,0 0 0,0 0 0,0 1 0,-1-1 0,2 0 0,-1 0-1,0-1 0,0 1 0,0 0 0,0-1 0,0 1 0,0-1 0,0 1 0,0-1 0,0 1 0,0-1 0,-1 0 0,1 1 0,0-1 0,0 0 0,-1 0 0,1 0 0,0 0 0,-1 0 0,1 1 0,0-2 0,3-8-73,0 1-1,-1-1 1,0 1-1,0-1 1,1-16-1,2-3-127,6-37 114,-7 33 34,-5 31 48,1 0 0,-1 0 0,1-1-1,-1 1 1,1 0 0,0 0 0,0 0 0,0 0 0,0 0 0,0 0 0,1 0 0,-1 0 0,1 1 0,-1-1 0,1 0 0,-1 1 0,3-2-1,2 0-3,-1 0 0,0 0 0,1 1 0,0 0-1,9-3 1,24-5-31,-1 0-1,1 3 1,1 2-1,47-2 1,-83 7 65,1 0 35,0 0 1,0 0 0,0 0 0,0 1 0,0 0 0,9 2-1,-12-1-62,0 0-1,0 0 0,-1 1 1,1-1-1,-1 0 0,0 1 1,0-1-1,1 1 0,-1-1 1,0 4-1,2 2 10,15 41-3,-13-31 0,13 26 1,-11-30 33,0-1 0,1 0 0,13 16 1,-17-24-23,1 0 1,-1-1 0,1 1 0,0-1-1,0 0 1,1 0 0,-1-1 0,1 1-1,0-1 1,7 3 0,-11-6-5,0 1-1,0-1 1,0 1 0,0-1-1,0 0 1,0 0 0,0 0 0,0 0-1,0 0 1,0 0 0,0-1 0,0 1-1,0-1 1,0 1 0,3-2 0,1-1 14,-1 0 0,0 0 0,8-7 0,4-1 71,-1-7-217,-10 10 126,26-30 108,-4 3-123,1 0 57,-17 19-70,15-14 1,-22 25 10,-1 1 1,1 0-1,0 0 0,0 1 1,1-1-1,-1 1 0,9-3 1,-7 3 36,-4 2-48,-1 1 1,1-2-1,0 1 0,-1 0 1,1 0-1,4-4 0,-8 6-53,-3 1 42,0 1 0,0 0 0,0 1 0,0-1 0,1 1 0,-5 5 0,-2 7 4,1 0 0,1 1 0,0 0 0,1 0 0,1 1 0,0 0 0,2 0 0,0 0 0,1 0 0,1 1 0,0 20 0,2-34 31,1-1 0,-1 1 0,1-1 1,0 1-1,0-1 0,3 5 0,-4-9-4,0 1-1,0 0 1,1 0-1,-1-1 1,1 1 0,-1 0-1,0-1 1,1 1-1,-1-1 1,1 1-1,0-1 1,-1 1 0,1-1-1,-1 1 1,1-1-1,0 1 1,-1-1-1,2 1 1,-1-1 5,0 0 1,0 0-1,0 0 1,-1-1-1,1 1 1,0 0-1,0 0 0,-1-1 1,1 1-1,0 0 1,-1-1-1,1 1 0,0 0 1,-1-1-1,1 1 1,0-1-1,-1 0 1,1 1-1,-1-1 0,1 1 1,-1-1-1,1 0 1,0 0-1,63-97-53,-20 30 50,-14 25-30,-14 21-31,-1 1 1,21-41-1,-22 29 75,16-59 1,3-39 6,-6-23-63,-23 121 12,-2 0 0,-3-56 0,0 85 4,1 0 0,-1-1 0,0 1 0,0 0 0,0 0 0,-4-8 0,5 12 21,-1-1 0,1 0 0,-1 0 0,1 1 0,-1-1 0,1 0 0,-1 1 0,1-1 0,-1 1 0,0-1 0,1 1 0,-1-1 0,0 1 0,1-1 0,-1 1 1,0-1-1,0 1 0,0 0 0,1-1 0,-1 1 0,0 0 0,0 0 0,0 0 0,0 0 0,1 0 0,-1 0 0,0 0 0,0 0 0,0 0 0,0 0 0,1 0 0,-1 0 0,0 1 1,0-1-1,0 0 0,1 1 0,-1-1 0,0 0 0,0 1 0,1-1 0,-1 1 0,0-1 0,1 1 0,-1 0 0,0 0 0,-4 4-9,0 0 1,0 0-1,1 0 0,0 1 0,0-1 0,0 1 1,1 0-1,-1 0 0,-2 11 0,-11 23 3,2 2 0,3 0 0,0 0 1,3 1-1,2 0 0,-3 73 0,10-101 14,1 0 1,0 1-1,2-1 1,-1 0-1,2 0 1,0-1-1,1 1 1,0-1-1,1 0 1,1 0-1,0 0 1,14 19-1,-15-26 1,0 0-1,0 0 0,0 0 1,1-1-1,0 0 0,1-1 0,-1 1 1,1-1-1,0-1 0,0 1 0,0-2 1,1 1-1,0-1 0,-1 0 1,1-1-1,0 0 0,0 0 0,15 0 1,-3-1-32,0-2 0,0 0 0,-1-1 0,1-2 1,-1 0-1,0-1 0,25-9 0,116-51-22,-148 59 45,-9 4 16,-3 2-11,-1 0 0,0 0 0,1 0 0,-1 0 0,1 0 0,-1 0 0,1-1 0,-1 1 0,0 0 0,1 0 0,-1-1 0,1 1 0,-1 0 0,0 0 0,1-1 0,-1 1 0,0 0 0,1-1 0,-1 1 0,0-1 0,0 1 0,1 0 0,-1-1 0,0 1 0,0-1 0,0 1 0,0-1 0,0 1 0,1-1 0,-3 1-17,1-1 0,0 1 0,0 0 0,-1 0 0,1 0 0,0 0 0,0 0 0,-1 0 0,1 1 0,0-1 0,0 0 0,0 1-1,-3 0 1,4-1 12,-6 3-26,-1 0-1,1 0 0,0 0 1,0 1-1,0 0 1,0 0-1,1 1 0,-1-1 1,1 1-1,0 1 1,-4 6-1,-1 0-34,1 2-1,0-1 0,-12 29 1,16-32 60,1 1-1,1 1 1,-5 21 0,8-28 0,-1 1-1,0-1 1,1 0 0,0 0-1,0 1 1,1-1-1,-1 0 1,1 0 0,0 1-1,4 8 1,-5-13 8,1 0 1,-1 0 0,0-1-1,1 1 1,-1 0-1,1-1 1,-1 1 0,1-1-1,-1 1 1,1 0-1,0-1 1,-1 1 0,1-1-1,0 1 1,-1-1-1,1 0 1,0 1 0,-1-1-1,1 0 1,0 1-1,0-1 1,0 0 0,-1 0-1,1 0 1,0 0-1,0 1 1,0-1 0,-1 0-1,1-1 1,0 1-1,0 0 1,0 0 0,-1 0-1,1 0 1,0-1-1,0 1 1,0 0 0,-1-1-1,1 1 1,0 0-1,0-1 1,3-2-3,0 1-1,-1-1 1,0 0-1,1 0 1,-1 0-1,5-6 0,64-99-271,-37 60 287,-2-2-1,33-67 1,-44 65-23,29-96-1,-1-57 209,-49 198-179,0 2-3,4-12 35,-2 0-1,0 0 1,-1 0 0,0-1 0,-2-18 0,0 34-59,0 0 0,0 0 0,0-1 0,0 1 0,-1 0 0,1 1 0,-1-1 0,1 0-1,-1 0 1,0 0 0,0 0 0,0 0 0,0 1 0,0-1 0,0 0 0,0 1 0,-2-3 0,2 4 3,1-1 0,-1 1 0,1-1 0,-1 1 0,1 0 0,-1-1 0,1 1 0,-1 0 0,1 0 0,-1-1 0,1 1 0,-1 0 0,1 0 0,-1 0 0,0 0 0,1 0 0,-1 0 0,1 0 0,-1 0 0,-1 0-1,-1 0 8,0 1-1,0 0 1,1-1-1,-1 1 1,0 1-1,0-1 1,0 0-1,1 1 1,-1-1-1,1 1 1,-1 0-1,1 0 1,0 0-1,0 0 1,0 0-1,0 0 1,0 1-1,-2 2 1,-10 16 9,1 1 0,1 0 1,0 0-1,2 2 0,-12 38 0,7-10-118,-13 90 0,24-106 105,2 0 1,1 0-1,7 63 0,-4-79 38,1-1 0,1 1 0,0-1 0,2 0 0,0-1 0,1 1 0,1-1-1,13 22 1,-16-32-14,-1-1-1,2 0 1,-1 0-1,1 0 1,0-1-1,0 0 1,1 0-1,-1 0 1,1-1-1,1 0 1,-1 0-1,1-1 1,0 0-1,0 0 1,0-1-1,0 0 1,1-1-1,-1 1 0,1-2 1,15 2-1,-14-3-21,1 0 0,-1-1 0,1-1-1,-1 0 1,0 0 0,1-1 0,-1-1-1,0 0 1,-1 0 0,1 0 0,-1-1-1,0-1 1,0 0 0,10-9 0,0 0 7,-1-2 0,-1 0 0,0-1 0,-2-1 0,15-22 0,-27 38-11,2-4 46,0-1-1,-1 1 0,5-13 1,-8 18-45,0 0 0,0 0 0,-1 0 0,1-1 0,-1 1 0,1 0-1,-1-1 1,0 1 0,0 0 0,0-1 0,-1 1 0,1 0 0,0-1 0,-1 1 0,1 0 0,-1 0 0,-2-4 0,3 5-9,-1 0 1,1 0 0,-1 1-1,1-1 1,-1 0-1,0 0 1,1 0 0,-1 1-1,0-1 1,0 0-1,0 1 1,1-1 0,-1 1-1,0-1 1,0 1 0,0 0-1,0-1 1,0 1-1,0 0 1,0-1 0,0 1-1,0 0 1,0 0-1,0 0 1,0 0 0,0 0-1,0 0 1,0 0-1,0 0 1,0 1 0,0-1-1,0 0 1,0 1-1,-2 0 1,-2 1 6,0 0 0,0 1 0,0 0 0,-7 5 0,6-3 23,0 1 1,0-1-1,1 1 1,0 0 0,0 0-1,0 0 1,1 1-1,0 0 1,0 0-1,1 0 1,0 0-1,0 0 1,-2 11-1,0 1 27,2-1-1,0 1 1,1 0-1,1 24 0,1-37-26,0 1 0,0 0 0,1 0-1,1-1 1,-1 1 0,1-1-1,0 1 1,0-1 0,7 12-1,-8-16-10,0 0 0,0 0 0,0-1 0,1 1 0,-1-1 0,0 1 0,1-1 0,0 1 0,-1-1 0,1 0 0,0 0 0,0 0 0,-1 0 0,1 0 0,0 0 0,0 0 0,0-1 0,0 1 0,0-1 0,0 1 0,0-1-1,1 0 1,-1 0 0,0 0 0,0 0 0,0 0 0,0 0 0,0-1 0,0 1 0,0-1 0,0 1 0,0-1 0,0 0 0,0 0 0,3-1 0,8-6 42,-1 0 1,1 0 0,14-15 0,1 0-46,95-57 131,-98 66-195,-1 2 0,2 1 0,32-10 0,-52 19 76,1 0 0,0 1 1,-1 0-1,1 0 0,0 0 1,12 1-1,-17 1-4,0-1 1,0 0-1,0 1 0,0-1 1,0 1-1,0-1 0,0 1 1,0 0-1,-1 0 1,1 0-1,0 0 0,-1 0 1,1 0-1,-1 0 0,1 1 1,-1-1-1,1 0 0,-1 1 1,0-1-1,0 1 1,0 0-1,0-1 0,0 1 1,0 0-1,0 0 0,0 0 1,0 3-1,1 3 36,-1-1 0,0 1 0,-1 0 1,1-1-1,-1 1 0,-1 0 0,0-1 0,-3 15 0,-3 4 96,-12 30-1,5-19-46,10-22-63,-24 78 92,28-92-126,0-1 0,0 0 1,-1 1-1,1-1 1,0 0-1,0 1 0,0-1 1,0 0-1,0 1 0,0-1 1,0 0-1,0 1 0,0-1 1,0 0-1,0 1 0,0-1 1,1 0-1,-1 1 1,0-1-1,0 0 0,0 1 1,0-1-1,0 0 0,1 1 1,-1-1-1,0 0 0,0 0 1,1 1-1,-1-1 1,0 0-1,0 0 0,1 0 1,-1 1-1,0-1 0,0 0 1,1 0-1,-1 0 0,0 0 1,1 1-1,0-1 0,0 0 6,0 0 0,0-1-1,1 1 1,-1 0-1,0 0 1,0-1 0,0 1-1,0 0 1,0-1-1,1 1 1,-1-1 0,0 0-1,0 1 1,1-2-1,20-18 32,-1-1-1,-2 0 1,29-39-1,-27 32-53,8-10-142,-14 17 164,1 1 0,1 0-1,0 1 1,25-20 0,-39 36-3,-1 1-1,1 0 1,1 0-1,-1 0 1,5-1-1,-8 2-3,1 1 0,0 0 0,0 0 0,0 0 0,0 0 0,0 0 0,0 0 1,0 0-1,0 0 0,0 0 0,0 0 0,0 0 0,-1 0 0,1 1 0,0-1 0,0 0 0,0 1 0,0-1 0,0 1 0,-1-1 0,1 1 0,0-1 0,0 1 0,0 0 0,9 10 66,0 1 0,-1 0 0,0 0 0,-1 1 0,-1 0 0,8 17 0,-6-12 54,0 0 0,19 26 0,-24-40-153,-1 0-1,1 0 0,1 0 0,-1-1 0,1 1 0,-1-1 1,1 0-1,0 0 0,0-1 0,0 1 0,0-1 1,1 0-1,-1-1 0,1 1 0,-1-1 0,1 0 1,-1-1-1,9 1 0,3-1-877,0-1 0,0 0 0,0-2 0,29-7 0,-28 5-1623,0-1 0,26-13-1,-12 6-842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8:5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6304,'19'32'7473,"2"4"-4648,-2-10-1440,-1 1 1,-2 1-1,25 58 0,-35-61-1223,-6-22-120,1 1-1,-1-1 1,1 1-1,0-1 1,3 6-1,-3-7 23,3 5 469,4-27-501,-5 3 48,8-22 0,-5 18-37,-2 9 0,0-1-1,1 1 1,1 1 0,13-22 0,37-43 372,-25 36-372,23-25 64,-49 60-208,-5 4-88,1 1-1,-1 0 1,0 0 0,1-1-1,-1 1 1,0 0-1,1-1 1,-1 1 0,0 0-1,0-1 1,1 1 0,-1-1-1,0 1 1,0 0 0,0-1-1,0 1 1,0-1 0,0 1-1,1 0 1,-1-1-1,0 1 1,0-1 0,-1 0-1,31 15-15185,-20-9 12831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08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74 115 14528,'-37'-35'6591,"6"35"-5727,26-5-352,10-1-64,5 1-256,11-7-1056,6 4 448,9-16-6687,1 5 3903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03.2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226 5 4160,'-2'-5'5631,"-2"11"-2575,-8 21-1378,2-3-715,-5 8-66,1 0 1,2 1-1,-9 39 1,-16 108 134,15-68-524,-26 113 20,40-180-340,6-31-200,-1 0-1,0-1 1,-7 21 0,8-24-2452,3-23-5829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03.6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97 8800,'-6'-3'1232,"5"2"-995,0 1-1,0-1 1,1 1 0,-1-1 0,0 1 0,0-1-1,0 1 1,0 0 0,0-1 0,0 1-1,0 0 1,0 0 0,0 0 0,-2 0 0,24 0 4551,62 0-3091,158-35-631,-3-11-2047,-214 40-1835,-1 5 774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04.6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213 0 7136,'0'0'56,"0"1"0,0-1 0,0 0 1,0 0-1,0 0 0,0 0 0,0 0 1,0 1-1,0-1 0,0 0 0,0 0 1,-1 0-1,1 0 0,0 0 0,0 0 0,0 0 1,0 0-1,0 1 0,0-1 0,0 0 1,0 0-1,0 0 0,-1 0 0,1 0 1,0 0-1,0 0 0,0 0 0,0 0 1,0 0-1,0 0 0,-1 0 0,1 0 0,0 0 1,0 0-1,0 0 0,0 0 0,0 0 1,0 0-1,-1 0 0,1 0 0,0 0 1,0 0-1,0 0 0,0 0 0,0 0 0,0 0 1,-1 0-1,1 0 0,0 0 0,0 0 1,0 0-1,0 0 0,0-1 0,0 1 1,0 0-1,-1 0 0,-30 176 6325,13-93-4954,-61 347 1565,59-336-2152,-31 92 0,49-182-867,-3 14 1052,6-16-394,5-9-346,5-13-195,19-42 0,-19 36-131,28-75 68,-25 63-163,18-39 0,-25 67 50,-7 10 81,0 0 0,0 0 1,1 0-1,-1-1 0,0 1 0,0 0 0,0 0 0,0 0 0,1 0 0,-1 0 0,0 0 1,0 0-1,0 0 0,1 0 0,-1 0 0,0 0 0,0 0 0,0 0 0,0 0 0,1 0 0,-1 0 1,0 0-1,0 0 0,0 0 0,0 0 0,1 0 0,-1 0 0,0 0 0,0 1 0,0-1 0,0 0 1,1 0-1,0 2-19,0 0-1,1 0 1,-1 1 0,0-1 0,0 0 0,0 0 0,-1 1 0,2 2 0,1 12 72,0 0 0,-1 0 0,-1 24 0,3 20 101,-2-47-134,10 61 79,-9-64-51,0-1 1,0 1-1,1-1 0,10 18 0,-13-26-13,0 0 0,0 0 0,1 0-1,0 0 1,-1 0 0,1-1 0,0 1-1,-1-1 1,1 1 0,0-1 0,0 0-1,0 1 1,1-1 0,-1 0 0,0 0-1,0-1 1,1 1 0,-1 0 0,0-1-1,1 1 1,-1-1 0,0 0 0,1 0-1,3 0 1,4-1 78,0-1-1,-1 0 1,0 0-1,16-6 1,-19 5-72,61-24 212,-36 13-192,-5 1-33,27-18 0,-28 16-99,27-12-1,-50 26 65,-1 1 1,0-1-1,0 1 1,1-1-1,-1 1 1,0-1-1,0 1 0,1 0 1,-1 0-1,0 0 1,1 0-1,-1 0 1,0 0-1,1 0 1,-1 0-1,0 1 0,1-1 1,-1 0-1,0 1 1,0-1-1,1 1 1,-1-1-1,0 1 1,2 1-1,0 0-1,-1 1 1,1 0-1,0 1 0,-1-1 0,1 0 1,1 6-1,11 12-174,-3-5 147,-9-13 110,0 1 1,0 0-1,0 0 0,0-1 0,0 0 1,8 6-1,-10-9-43,0 1-1,-1-1 1,1 1 0,0-1 0,0 0 0,0 0-1,0 1 1,0-1 0,0 0 0,0 0-1,0 0 1,0 0 0,0 0 0,0 0-1,0 0 1,1-1 0,-1 1 15,1-1 0,-1 1-1,1-1 1,-1 0 0,0 0 0,1 0-1,-1 0 1,0 0 0,0 0 0,1 0 0,-1 0-1,1-3 1,13-18 4,-2 0-1,-1-1 0,0 0 1,-2-1-1,9-30 0,-14 38-108,-4 13 42,-1 0-1,1-1 1,1 1-1,-1 0 1,0-1 0,1 1-1,0 0 1,2-3-1,-4 6 17,0-1 0,0 1 1,0 0-1,0 0 0,1-1 0,-1 1 0,0 0 0,0 0 0,1-1 1,-1 1-1,0 0 0,0 0 0,1 0 0,-1-1 0,0 1 0,0 0 1,1 0-1,-1 0 0,0 0 0,1 0 0,-1 0 0,0 0 0,1 0 1,-1 0-1,0-1 0,1 1 0,-1 1 0,0-1 0,1 0 0,-1 0 1,0 0-1,0 0 0,1 0 0,-1 0 0,0 0 0,1 0 0,-1 0 1,0 1-1,1-1 0,-1 0 0,0 0 0,0 0 0,1 1 0,-1-1 1,0 0-1,0 0 0,0 1 0,1-1 0,-1 0 0,0 0 0,0 1 0,0-1 1,0 0-1,0 0 0,1 1 0,-1-1 0,0 0 0,0 1 0,0-1 1,0 1-1,6 27-130,-4-16 54,3 4 117,-1 0-1,0 1 1,-2 0-1,0 0 1,-1-1 0,0 1-1,-2 0 1,-2 22-1,3-37 5,-1-1 0,1 0 0,0 1 0,-1-1 0,1 0 0,-1 1 0,1-1 0,-1 0 1,-1 3-1,2-4-29,-1 0 1,1 0-1,0 1 1,-1-1 0,1 0-1,-1 0 1,1 0 0,0 0-1,-1 0 1,1 1 0,0-1-1,-1 0 1,1 0 0,-1 0-1,1 0 1,0 0 0,-1 0-1,1 0 1,-1 0 0,1 0-1,0-1 1,-1 1-1,1 0 1,-1 0 0,1 0-1,0 0 1,-1 0 0,1-1-1,0 1 1,-1 0 0,1 0-1,0-1 1,-1 1 0,1 0-1,0-1 1,0 1 0,-1 0-1,1-1 1,0 1 0,0 0-1,0-1 1,-1 0-1,1 1-7,-1-1-1,1 1 0,-1-1 0,1 0 0,-1 0 0,1 1 0,-1-1 0,1 0 0,0 0 0,-1 1 1,1-1-1,0 0 0,0 0 0,0 0 0,-1 0 0,1 1 0,0-2 0,1 0-23,-1 1-1,1 0 1,-1 0-1,1-1 1,-1 1 0,1 0-1,-1 0 1,1 0-1,0 0 1,0 0-1,0 0 1,0 0 0,-1 0-1,3-1 1,1 0-27,-1 0 0,1 0 0,0 0 1,-1 1-1,1-1 0,0 1 0,0 0 0,0 0 0,4 0 1,0 0-126,49-8-3439,-46 9 1710,-1 0 0,0 0-1,19 3 1,-7 4-701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16 9056,'-23'-12'4096,"15"12"-3552,8-3-736,4 3 0,0 0-2176,6 3 1312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05.8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27 230 7040,'-19'3'2282,"19"-3"-2260,0 0 0,-1 0 0,1 0 0,0 0 0,0 0 0,0 0-1,0 0 1,-1 0 0,1 0 0,0 0 0,0 0 0,0 0-1,0 0 1,-1 0 0,1 0 0,0 0 0,0 0 0,0 0 0,0 0-1,0 1 1,-1-1 0,1 0 0,0 0 0,0 0 0,0 0 0,0 0-1,0 0 1,0 1 0,0-1 0,0 0 0,-1 0 0,1 0 0,0 0-1,0 0 1,0 1 0,0-1 0,0 0 0,0 0 0,0 0-1,0 1 1,0 0 97,-1 1-1,1 0 1,-1-1-1,1 1 1,0 0-1,0-1 0,0 1 1,0 0-1,0-1 1,0 1-1,0 0 1,1-1-1,-1 1 0,1 0 1,-1-1-1,1 1 1,-1-1-1,1 1 1,0-1-1,0 1 0,0-1 1,0 0-1,0 1 1,0-1-1,0 0 1,0 0-1,1 0 0,1 2 1,2 1 171,-1-1-1,1 0 1,0 0 0,0-1-1,0 1 1,0-1 0,1 0-1,-1 0 1,1-1 0,-1 0 0,1 0-1,7 1 1,-2-1 29,1-1 0,0 0 0,-1-1 0,1 0 0,11-3 0,-17 3-224,0-1 0,0 0 0,0 0 0,0 0 0,-1-1 0,1 0 0,-1 0 0,0 0 0,0-1 0,0 0 0,0 0 0,0 0 0,-1 0 0,0-1 0,0 0 0,0 0 0,-1 0 0,6-9 0,-6 6-9,1-1-1,-1 1 0,0-1 0,-1 0 0,0 0 0,0 0 0,-1 0 0,-1 0 0,1 0 0,-1 0 0,-3-18 0,3 20-100,-1-1-1,-1 1 0,1 0 1,-1 0-1,-1 0 1,1 0-1,-1 1 0,0-1 1,-1 1-1,0-1 1,0 1-1,0 0 0,-6-6 1,9 11 6,1 1 0,-1-1 1,0 1-1,0-1 0,0 1 1,0-1-1,0 1 0,0-1 1,0 1-1,0 0 0,0-1 1,-1 1-1,1 0 0,0 0 1,0 0-1,0 0 0,0 0 1,0 0-1,0 0 0,0 0 1,0 1-1,0-1 0,0 0 1,-1 1-1,1-1 0,0 0 0,0 1 1,1 0-1,-1-1 0,0 1 1,0-1-1,0 1 0,0 0 1,0 0-1,1-1 0,-2 2 1,-3 3 50,1 0-1,0 0 1,0 1 0,-6 9 0,4-2-15,-1 0 0,2 0 1,0 0-1,1 1 1,-5 22-1,7-25 22,0-1-1,1 1 1,1 0 0,0 0 0,0 0-1,1-1 1,0 1 0,4 12-1,-3-15 8,1-1-1,0 1 0,1-1 1,0 0-1,0 0 0,0 0 1,1 0-1,0-1 0,0 0 1,8 7-1,-10-10 14,0 0 1,1 0-1,-1 0 0,1 0 1,0-1-1,0 0 0,0 0 0,0 0 1,0 0-1,0-1 0,1 1 1,-1-1-1,1 0 0,-1-1 1,1 1-1,-1-1 0,1 0 0,-1 0 1,9-1-1,1-2 43,-1-1 1,0-1-1,-1 0 1,15-7 0,48-31 168,-27 15-186,6-3-59,89-45-280,-136 73 237,0 0-1,1 0 1,-1 0 0,0 1 0,1 1 0,0-1 0,-1 1 0,1 0 0,9 1 0,-12 0 25,0 1-1,-1 0 1,1 0 0,0 0-1,-1 0 1,1 1 0,-1 0-1,0 0 1,0 0-1,1 1 1,-1-1 0,-1 1-1,1 0 1,0 0 0,-1 0-1,4 4 1,13 18 342,23 33 1,-30-37-191,2-2 1,0 0-1,26 26 1,-37-41-155,1 1 0,0-1 0,0 0 0,1-1 0,-1 1 1,8 2-1,-12-5-124,1-1 1,-1 1-1,0-1 1,1 0-1,-1 1 1,1-1-1,-1 0 1,1 0-1,-1 0 1,1 0-1,-1 0 1,3-1-1,-2 0-314,0 0-1,0 0 0,-1 0 1,1 0-1,0 0 1,-1 0-1,1 0 0,-1 0 1,0 0-1,1-1 0,-1 1 1,2-2-1,6-11-4078,0 4 1408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06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554 1 8480,'-42'7'2730,"42"-7"-2663,-1 0 0,0 0 0,0 0 0,0 0 0,0 1 0,0-1 0,0 0 0,0 1 0,0-1 0,0 1 0,1-1 0,-1 1 0,0-1 0,0 1 0,0 0 0,-17 13 439,-136 119 7569,-65 62-5712,146-146-2878,46-33-2357,21-9 1368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06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1219 6304,'-15'6'2032,"15"-5"-1929,0-1 0,0 1 0,0-1 0,0 1-1,0-1 1,0 1 0,1-1 0,-1 1 0,0-1 0,0 0 0,1 1 0,-1-1 0,0 0 0,1 1 0,-1-1 0,0 0 0,1 1 0,-1-1 0,0 0 0,1 1 0,-1-1 0,1 0 0,-1 0-1,1 0 1,-1 1 0,0-1 0,1 0 0,-1 0 0,1 0 0,-1 0 0,1 0 0,0 0 0,3 0 510,0-1 0,0 0 0,-1 0 0,1 0 0,0 0 0,5-3 0,4-2 82,2 0-252,0-1 0,0-1-1,-1 0 1,0-1-1,13-12 1,-7 4-86,0 0 1,23-30-1,-28 28-229,-1-1-1,0-1 0,-2 0 1,17-38-1,25-92 243,-47 131-289,86-245 586,-16 12 128,-46 114-85,-16 65-220,-9 40-255,-6 31-168,0 10-50,-1 6-48,-13 190 61,-5 91 292,19 50 83,1-282-325,-2-34-93,2 0-1,1 1 1,10 48 0,-8-56-328,-3-15-312,0-1 0,0 1 0,1-1 0,2 6 0,1-4-2605,3-4 1013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07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54 10208,'-24'-17'4640,"8"17"-865,24 0-2943,-3 0 416,3 0-736,11-3 32,7 3-288,14-5-320,2 2 32,7-6-64,5 6 32,4-5-2336,-3 3 1312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07.8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88 410 7808,'-41'0'2506,"39"0"-2410,0 0 1,0 0-1,1 0 0,-1 0 0,0 0 0,0 0 0,1 0 0,-1 1 0,0-1 0,0 1 0,1-1 0,-1 1 0,-1 1 1,-3 0 125,-8 2 2738,26-9 32,10-7-2430,-1-1 1,0-1-1,-2 0 0,1-2 0,-2 0 1,27-30-1,-14 10-112,-3-2-1,38-63 1,-8 12 516,-46 73-701,-12 15-259,0 1 0,0 0 1,1-1-1,-1 1 0,0 0 1,0 0-1,1-1 0,-1 1 1,0 0-1,1 0 0,-1-1 1,0 1-1,1 0 0,-1 0 1,0 0-1,1 0 0,-1 0 1,0 0-1,1-1 0,-1 1 1,0 0-1,1 0 0,-1 0 1,0 0-1,1 0 0,-1 0 1,1 0-1,-1 1 0,0-1 1,1 0-1,-1 0 0,0 0 1,1 0-1,-1 0 0,0 0 1,1 1-1,-1-1 0,0 0 1,1 0-1,-1 1 0,0-1 1,0 0-1,1 0 0,-1 1 1,0-1-1,0 0 0,0 1 1,1-1-1,-1 0 0,0 1 1,0-1-1,0 0 0,0 1 1,0-1-1,4 9 107,-1 1 0,-1-1 0,0 0 0,0 1 0,0 13 0,-1 54 154,-2-17-17,2-36-175,0 6-32,0 0 1,2 0 0,9 36 0,-12-63-25,1 0 0,0 0-1,0-1 1,1 1 0,-1 0-1,0-1 1,1 1 0,0-1 0,-1 1-1,1-1 1,0 0 0,1 0-1,-1 1 1,0-1 0,0-1 0,4 3-1,-2-2-1,0 0 0,0-1 0,0 1 0,0-1 0,0 0 0,1 0 1,-1 0-1,0 0 0,9-1 0,5-1 32,0-1 0,0 0 1,-1-2-1,23-6 1,-30 7-7,24-7 12,0-2 0,-1-1 0,-1-1 0,0-2 0,40-26 1,-50 25-46,0-1 1,-1-1 0,-1 0-1,30-38 1,-35 36-38,-13 17 40,1 0 0,-1 1 0,1-1 0,0 0 0,1 1 0,3-4 0,-7 7-11,1 0 1,-1-1-1,0 1 1,0 0-1,0 0 0,0 0 1,0 0-1,0-1 1,1 1-1,-1 0 1,0 0-1,0 0 0,0 0 1,0 0-1,1 0 1,-1 0-1,0-1 1,0 1-1,0 0 1,1 0-1,-1 0 0,0 0 1,0 0-1,0 0 1,1 0-1,-1 0 1,0 0-1,0 0 0,1 0 1,-1 0-1,0 0 1,0 0-1,0 0 1,1 0-1,-1 0 1,0 1-1,0-1 0,1 0 1,-4 9-15,-11 17-55,-13 14-2,-3-2 1,-40 43-1,11-15 264,55-60-187,-1-1 0,1 1-1,0 0 1,0 1 0,-4 10 0,8-16-1,-1 0 1,1 0-1,-1 0 1,1 0-1,-1 0 1,1 0-1,0 0 1,0 0 0,0 1-1,0-1 1,0 0-1,0 0 1,0 0-1,0 0 1,0 1-1,0-1 1,1 0 0,-1 0-1,0 0 1,1 0-1,-1 0 1,1 0-1,-1 0 1,1 0-1,0 0 1,-1 0-1,1 0 1,0 0 0,0 0-1,0-1 1,-1 1-1,1 0 1,0 0-1,0-1 1,0 1-1,0-1 1,0 1 0,0-1-1,0 1 1,1-1-1,-1 0 1,0 1-1,2-1 1,0 1 46,1-1 1,-1 0 0,0 0-1,1 0 1,-1 0 0,0 0-1,0-1 1,1 1 0,-1-1-1,0 0 1,5-2-1,1-1 9,0 0-1,13-9 0,-13 7-44,0-1 0,0 0-1,0-1 1,-1 0 0,0-1-1,-1 1 1,10-17 0,2-5-46,15-35 0,-24 45 17,-9 18 15,12-22-40,-12 23 33,-1 0 0,1 0-1,0 0 1,-1 0 0,1 0 0,0 0-1,0 0 1,0 0 0,-1 0-1,1 1 1,0-1 0,0 0 0,0 1-1,0-1 1,1 1 0,-1-1 0,1 0-1,-1 2 19,0-1-1,0 1 0,0 0 0,0-1 0,0 1 0,-1 0 0,1 0 1,0 0-1,0 0 0,-1 0 0,1 0 0,-1 0 0,1 0 0,-1 0 1,1 0-1,-1 0 0,0 0 0,1 0 0,-1 2 0,0-3-3,13 42 416,-5-17-241,17 41 0,-21-58-222,0 0 1,1 0-1,0 0 1,0-1 0,1 0-1,0 0 1,0 0-1,13 10 1,-9-10-431,0-1 0,0 0-1,0-1 1,0 0 0,16 5 0,57 13-5842,-56-17 3973,27 7-6033,-4-2 2662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0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47 4480,'-12'-9'1445,"11"8"-1402,1 1 1,0-1-1,0 0 0,0 1 1,0-1-1,0 1 0,0-1 1,0 1-1,0-1 0,0 1 1,0-1-1,0 1 0,0-1 1,0 1-1,0-1 0,0 0 1,0 1-1,1-1 0,-1 1 1,0-1-1,0 1 0,1 0 1,-1-1-1,2-4 967,-2 3-712,0 0 1,0 0-1,1 1 0,-1-1 0,1 1 0,0-1 0,-1 1 1,1-1-1,1-1 0,-1 3-275,-1-1 1,1 1 0,-1 0-1,1 0 1,-1 0 0,1 0-1,-1 0 1,1 0-1,-1 0 1,1 0 0,-1 0-1,1 0 1,-1 0-1,1 0 1,-1 0 0,1 0-1,-1 0 1,1 1-1,-1-1 1,1 0 0,-1 0-1,1 1 1,-1-1 0,1 0-1,-1 1 1,0-1-1,1 0 1,-1 1 0,1-1-1,-1 0 1,0 1-1,1-1 1,-1 1 0,10 10 489,0 0 1,-1 0 0,0 1 0,9 17-1,3 3 12,5 16 1022,-25-47-1517,-1-1 0,0 1 0,1 0 0,-1 0 0,0 0 0,0 0 0,0 0 0,0 0 0,1 0 0,-1 0 0,-1 0 0,1-1 0,0 1 0,0 0 0,0 0 0,0 0 0,-1 0 0,1 0 0,-1 1 0,-2 9-3516,6-7 1492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3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151 679 3328,'-1'-3'570,"0"1"1,0 0-1,0-1 0,0 1 1,0-1-1,0 0 0,1 1 1,-1-1-1,1 1 0,0-1 1,0 0-1,0 1 0,0-4 1,0 2-39,0 3-413,0 0 0,0 0 0,1 0 0,-1 0 0,-1 0 1,1 0-1,0 0 0,0 0 0,0 0 0,0 0 0,-1 0 0,1 0 0,0 0 0,-1 0 0,1 0 0,-1 1 1,1-1-1,-1 0 0,0 0 0,1 0 0,-1 1 0,0-1 0,1 0 0,-1 0 0,0 1 0,0-1 1,0 1-1,1-1 0,-1 1 0,0-1 0,0 1 0,0 0 0,0-1 0,0 1 0,0 0 0,0 0 0,0 0 1,0-1-1,0 1 0,0 0 0,0 0 0,0 1 0,0-1 0,0 0 0,0 0 0,0 0 0,0 1 0,0-1 1,-1 1-1,-3 1 46,-1 0 0,1 0 0,-1 0 0,1 1 0,0 0-1,0 0 1,-5 5 0,4-3-112,0 1 0,1-1 0,0 1 0,1 0 0,-1 0-1,1 1 1,0 0 0,1-1 0,-1 1 0,1 0-1,1 1 1,-4 13 0,4-12 11,0 1-1,1 0 1,1-1-1,-1 1 1,2 0 0,-1 0-1,1-1 1,1 1-1,4 16 1,-3-19-13,0 0 0,0 0 0,0 0-1,1-1 1,0 1 0,1-1 0,-1 0 0,1 0 0,9 7-1,-12-11-29,1 0 0,-1 0 0,1 0 0,0 0 0,-1 0 0,1-1-1,0 0 1,0 1 0,1-1 0,5 1 0,-7-2 3,0 1-1,0-1 1,0 0 0,0 0 0,0-1 0,0 1-1,0 0 1,0-1 0,0 1 0,0-1-1,0 0 1,0 0 0,0 1 0,-1-1-1,1 0 1,0-1 0,-1 1 0,4-3-1,6-8 40,0-1-1,-1-1 1,0 1-1,-1-2 1,-1 1-1,10-25 1,-12 25-70,-1 0 0,-1 0 0,5-25 1,-8 33 6,0 1-11,0 0 0,-1 0-1,0 0 1,0 0 0,0-1 0,-1 1 0,0 0-1,0 0 1,0 0 0,0 0 0,-1 0 0,0 1-1,0-1 1,0 0 0,0 1 0,-1-1 0,0 1-1,0 0 1,-4-5 0,6 8-10,0 1 0,1-1 0,-1 0 0,0 1 0,1-1 0,-1 0 1,0 1-1,0-1 0,0 1 0,0 0 0,0-1 0,0 1 0,1 0 0,-1-1 0,0 1 0,0 0 0,0 0 0,0 0 0,0 0 1,0 0-1,0 0 0,0 0 0,0 0 0,0 0 0,0 0 0,0 1 0,0-1 0,0 0 0,0 1 0,0-1 0,0 1 0,-1 0 0,0 0 14,1 1-1,-1-1 1,0 1-1,1 0 0,-1-1 1,1 1-1,0 0 1,-1 0-1,1 0 0,0 0 1,0 0-1,-1 4 1,0 0 63,2-6-46,0 0 0,0 0 1,0 0-1,0 0 0,0 0 0,0 0 0,0 0 1,0 0-1,0 0 0,0 0 0,0 0 0,0 0 1,0 0-1,0 0 0,0 0 0,0 0 0,0 0 1,0 0-1,1 0 0,-1 0 0,0 0 0,0 0 1,0 0-1,0 0 0,0 0 0,0 0 0,0 0 1,0 1-1,0-1 0,0 0 0,0 0 0,0 0 1,0 0-1,0 0 0,0 0 0,0 0 0,0 0 1,0 0-1,0 0 0,0 0 0,0 0 1,0 0-1,0 0 0,0 0 0,0 0 0,0 0 1,0 0-1,0 0 0,0 0 0,0 1 0,0-1 1,0 0-1,0 0 0,0 0 0,0 0 0,0 0 1,0 0-1,0 0 0,0 0 0,0 0 0,0 0 1,0 0-1,0 0 0,0 0 385,1-1-299,0 1-1,0-1 1,-1 0 0,1 1 0,0-1 0,0 1 0,0-1-1,0 1 1,0-1 0,0 1 0,0 0 0,1-1 0,4-2 130,117-78 979,-111 74-1169,42-24 37,-2-3 1,65-54-1,-87 60-86,44-55 0,19-41 348,-10 13 119,-78 105-373,0-1 1,0 1-1,1 0 1,0 1-1,0 0 1,14-9-1,-20 13-76,1 1 0,-1 0-1,1 0 1,-1 0 0,0 0-1,1 0 1,-1 0 0,1 0-1,-1 0 1,1 0 0,-1 0 0,1 1-1,-1-1 1,1 0 0,-1 0-1,0 0 1,1 1 0,-1-1-1,1 0 1,-1 0 0,0 1 0,1-1-1,-1 0 1,0 0 0,1 1-1,-1-1 1,0 1 0,0-1-1,1 0 1,-1 1 0,0-1 0,0 1-1,0-1 1,1 0 0,-1 1-1,0-1 1,0 1 0,0-1-1,0 1 1,0-1 0,0 1 0,2 12 18,-1 0 1,-1 0 0,1 0-1,-2 0 1,0 0-1,-4 16 1,1 5 19,-2 27-62,-21 91 0,-33 89 105,46-186-67,-2-1 1,-39 87-1,45-121 31,-1 0 0,-1-1 0,0-1 0,-24 26-1,25-31 38,-1-1-1,-1-1 0,0 0 1,0 0-1,-1-2 0,-22 13 1,31-20-41,1 0 0,-1 0 1,1-1-1,-1 1 0,0-1 1,0 0-1,0 0 1,1 0-1,-9-1 0,13 0-43,-1 0-1,1 0 1,-1 1-1,1-1 1,-1 0-1,1 0 1,-1 0-1,1 0 1,-1 0-1,1 0 1,-1 0-1,1-1 1,-1 1-1,1 0 1,-1 0-1,1 0 1,-1 0-1,1-1 1,-1 1-1,1 0 1,0 0-1,-1-1 1,1 1-1,-1 0 1,1-1-1,0 1 1,-1 0-1,1-1 1,0 1-1,-1-1 0,1 1 1,0-1-1,0 1 1,0 0-1,-1-1 1,1 1-1,0-1 1,0 1-1,0-1 1,0 1-1,0-1 1,0 0-1,0-2-10,1 1 0,0 0 0,0-1 0,0 1 0,0 0 0,0 0 0,0 0 0,1-1 0,1-1 0,6-6-19,1 0 0,0 0 0,1 1 0,-1 0 0,2 1 0,16-10 0,-1 3 87,54-22 0,-44 23-541,1 3 0,1 1 0,-1 1-1,1 2 1,70-2 0,-64 8-2180,62 8-1,43 21-5986,-90-13 5256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8:5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54 5568,'-8'-3'715,"5"1"-229,0 0 0,-1 1 0,1-1 0,-1 1 0,0 0 0,-6-1 0,8 1-61,0 0-1,1 1 1,-1-1 0,1 0-1,-1 0 1,1 0 0,0 0-1,-1 0 1,1 0 0,0 0-1,-1 0 1,1-1 0,0 1-1,-2-3 1,-11-11 3007,12 14-3327,0 0-1,1 0 0,-1 0 1,0 1-1,1-1 1,-1 0-1,0 1 0,0 0 1,0-1-1,1 1 0,-1 0 1,0 0-1,0 0 0,0 0 1,1 0-1,-1 1 0,0-1 1,0 0-1,0 1 0,1 0 1,-1-1-1,0 1 0,1 0 1,-1 0-1,-1 1 1,-4 3 17,0 0 1,0 1 0,1-1 0,-7 9 0,-4 3 133,7-7-157,-1 1-1,1 0 0,1 0 0,0 1 1,-11 18-1,17-25-83,1 0 0,-1 0 1,1 1-1,0-1 0,0 1 0,0-1 0,1 1 1,0 0-1,0 0 0,1-1 0,-1 1 0,1 0 0,1 0 1,-1 0-1,1 0 0,2 9 0,-3-14-17,1 1 0,-1 0 0,0-1 0,1 1 0,0-1 0,-1 0 0,1 1 0,0-1 0,0 0 0,-1 1 0,1-1 0,0 0 0,0 0 0,1 1-1,-1-1 1,0 0 0,0 0 0,0 0 0,1-1 0,-1 1 0,0 0 0,1 0 0,-1-1 0,1 1 0,-1-1 0,1 1 0,-1-1 0,1 0 0,-1 0 0,1 1 0,0-1 0,-1 0-1,1 0 1,-1 0 0,1-1 0,-1 1 0,1 0 0,-1-1 0,4 0 0,0-1-54,0 0 0,0-1 0,-1 0 0,1 1 0,0-2 0,-1 1 0,0 0 0,0-1 0,0 0 0,4-5 0,0 0 75,0-1 1,-1 0 0,0 0 0,-1-1 0,0 0-1,6-16 1,-7 19 184,-1-4 259,-4 12-282,0 16 294,1-11-298,0 1-1,0-1 1,0 0-1,0 0 1,5 9 0,1 10 43,-3-8-119,2 11 99,4 29 0,-7-33-227,1 5-3140,16-44-11614,-18 13 13738,8-12-3106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16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130 0 5824,'0'1'77,"0"-1"0,-1 0 0,1 0 0,0 0 0,0 0 0,-1 0 0,1 0 0,0 0 0,-1 0 0,1 1 0,0-1 0,0 0 0,-1 0 0,1 0 0,0 0 0,0 1 0,-1-1 0,1 0 0,0 0 1,0 1-1,0-1 0,-1 0 0,1 1 0,0-1 0,0 0 0,0 0 0,0 1 0,0-1 0,0 0 0,0 1 0,0-1 0,0 0 0,0 1 0,0-1 0,0 0 0,0 0 0,0 1 0,0-1 0,0 0 0,0 1 0,0-1 0,0 0 0,0 1 0,0-1 0,1 0 0,-1 1 0,7 17 2243,-5-15-1434,-1 2-328,1 0-1,-1 1 1,0-1-1,0 0 0,-1 1 1,0 6-1,1 3 448,0-5-527,-1 0 1,0 1 0,-1-1-1,0 0 1,-1 0-1,0 0 1,0 0-1,-7 15 1,6-17-435,0-1 0,-1 0 0,0 0 1,-1-1-1,1 1 0,-1-1 0,0 0 0,-1 0 0,0-1 1,0 1-1,-11 7 0,-12 1-807,2 1 219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19.2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118 630 3136,'-9'-8'9136,"3"22"-5750,1-3-2651,-16 38 1564,-23 85 0,40-116-2085,-19 86 509,21-89-560,0 1-1,1-1 1,0 0-1,4 29 1,-3-41-114,1 0 0,0 0 0,0 0 1,0 0-1,0-1 0,0 1 0,2 3 0,-2-6-25,-1 1 0,1 0-1,-1 0 1,1 0 0,-1-1-1,1 1 1,0 0-1,-1 0 1,1-1 0,0 1-1,0-1 1,0 1-1,-1-1 1,1 1 0,0-1-1,0 1 1,0-1 0,0 0-1,0 0 1,0 1-1,0-1 1,0 0 0,0 0-1,0 0 1,1 0 0,0-1 37,1 1 1,-1-1 0,0 0 0,1 0-1,-1-1 1,0 1 0,0 0-1,0-1 1,0 1 0,0-1 0,4-3-1,18-25 187,-20 25-234,94-144 103,-39 55-602,-59 94 479,0 0 1,0 0-1,0 0 0,0 0 0,0 0 1,0 0-1,0 0 0,0 0 0,0 0 0,0 0 1,0-1-1,0 1 0,0 0 0,0 0 1,0 0-1,0 0 0,0 0 0,1 0 0,-1 0 1,0 0-1,0 0 0,0 0 0,0 0 1,0 0-1,0 0 0,0 0 0,0 0 0,0 0 1,0 0-1,0 0 0,0 0 0,0 0 1,1 0-1,-1 0 0,0 0 0,0 0 0,0 0 1,0 0-1,0 0 0,0 0 0,0 0 1,0 0-1,0 0 0,0 0 0,0 0 0,0 0 1,1 0-1,-1 0 0,0 0 0,0 0 1,0 0-1,0 0 0,0 0 0,0 0 0,1 7-228,0 13 2,-1-16 222,-1 48 49,2 60 316,0-100-275,0 0 0,1 0 0,1 0 0,0 0 0,0-1 0,11 23 0,-12-29-25,1 0 0,0 0-1,1 0 1,-1-1 0,1 1 0,0-1-1,0 0 1,7 5 0,-9-7-22,1 0 1,-1-1 0,0 0-1,1 1 1,0-1-1,-1 0 1,1 0 0,0 0-1,0 0 1,-1-1-1,1 1 1,0-1-1,0 0 1,0 0 0,0 0-1,0 0 1,-1 0-1,7-2 1,-3 0-1,1 0 0,-1-1 0,1 1 0,-1-1 0,0-1 1,0 1-1,-1-1 0,1 0 0,-1-1 0,0 1 0,0-1 0,0 0 0,-1 0 1,1-1-1,-1 1 0,-1-1 0,1 0 0,2-6 0,9-17-81,-2 0 0,-1-1 0,-1 0 0,-1 0 0,-2-1 0,5-43 0,-11 51-22,-1-1-1,-2 0 0,-6-44 1,0 47-154,6 19 171,0 0-1,0 0 1,0 0-1,1 0 1,-1 0-1,0 0 1,1-1-1,0-2 1,0 4 43,0 1 1,0 0 0,0-1-1,0 1 1,0 0 0,0-1-1,0 1 1,0 0 0,1-1-1,-1 1 1,0 0 0,0 0-1,0-1 1,1 1 0,-1 0-1,0 0 1,0-1 0,1 1-1,-1 0 1,0 0 0,1 0-1,-1-1 1,1 1 0,14-1-145,18 6 218,59 5 343,-79-9-362,-1-1 0,1-1 0,-1 0 0,1-1 0,13-3 0,-13 2 21,-10 3-35,0-1 0,-1 1-1,1-1 1,0 0-1,-1 0 1,1 0-1,-1-1 1,4-1 0,-3 1-58,-1 1 54,0 0 0,-1 0-1,1 0 1,-1 0-1,1-1 1,-1 1 0,1 0-1,-1-1 1,1-1 0,27-32 18,-2 3 139,-1-2 0,27-48 0,5-25 17,71-121-429,-112 197 236,-11 19-155,1 1 1,16-22-1,-26 39 61,0 0 0,0 0 0,-3 11-1,-7 17 128,-53 121 278,-73 185 392,48-25-104,76-258-468,-16 81 256,29-132-381,1 0 1,-1 0 0,1 0-1,1 0 1,-1 0 0,1 0-1,1 7 1,0-12 396,-1-1-398,-1 0-1,1-1 1,0 1 0,0 0-1,0-1 1,0 1 0,0 0-1,0-1 1,0 1 0,0 0 0,0-1-1,0 1 1,0 0 0,0-1-1,0 1 1,0 0 0,0-1-1,1 1 1,-1 0 0,0-1 0,0 1-1,0 0 1,1-1 0,1-7 87,11-40 66,35-116 90,-40 142-276,1 1-1,1 0 1,1 1-1,1 0 0,22-29 1,-14 26-68,0 1 1,1 1-1,1 0 1,43-29-1,-63 49 66,0-1-1,0 1 0,0 0 0,0 0 0,1 0 0,-1 0 0,0 1 0,1-1 0,-1 1 0,1-1 0,-1 1 0,1 0 0,-1 0 0,1 0 0,-1 0 0,0 0 0,4 1 0,-5 0 13,1-1 0,-1 1 0,1 0 0,-1 0 0,1 0 0,-1 0 0,0 0 0,1 0 0,-1 0 0,0 0 1,0 1-1,0-1 0,0 1 0,0-1 0,0 0 0,0 1 0,0 0 0,-1-1 0,1 1 0,-1-1 0,1 1 0,-1 0 0,1-1 0,-1 1 0,0 0 0,0 3 0,1 22 14,-5 40 0,0-21 36,3-14-2,-2 97 85,4-103-12,1 0 1,9 48 0,-10-71-80,0 1 0,0-1 0,0 0 1,1 0-1,-1 1 0,1-1 0,0 0 0,0 0 0,0 0 1,0-1-1,0 1 0,1 0 0,2 2 0,-3-4-13,-1 0 1,1 0-1,-1 0 0,1-1 0,-1 1 0,1 0 0,-1-1 0,1 1 1,0-1-1,-1 1 0,1-1 0,0 0 0,0 0 0,-1 1 1,1-1-1,0-1 0,0 1 0,-1 0 0,1 0 0,0-1 0,-1 1 1,1-1-1,0 1 0,-1-1 0,1 0 0,-1 1 0,4-3 0,1-2 18,0 1-1,0-1 1,0-1-1,-1 1 1,9-12-1,19-32 108,24-60-171,-21 35-117,-27 57 88,28-55-218,-37 72 269,0 0 0,0 0 0,0 0 0,0 1 0,0-1 0,0 0 0,0 0 0,0 0 0,0 0 0,0 0 0,0 0 0,1 0 0,-1 0 0,0 1 0,0-1 0,0 0 0,0 0 0,0 0 0,0 0 0,0 0 0,1 0 0,-1 0 0,0 0 0,0 0 0,0 0 0,0 0 0,0 0 0,0 0 0,1 0 0,-1 0 0,0 0 0,0 0 0,0 0 0,0 0 0,0 0 0,1 0 0,-1 0 0,0 0 0,0 0 0,0 0 0,0 0 0,0 0 0,0 0 0,0-1 0,1 1 0,-1 0 0,0 0-1,0 0 1,0 0 0,0 0 0,0 0 0,0 0 0,0 0 0,0-1 0,0 1 0,0 0 0,0 0 0,1 0 0,1 13-46,-8 85 135,1 5 3,9-13-134,-3-78 98,1 1 1,0-1-1,1 0 0,1-1 1,6 18-1,-9-28-39,-1 0-1,1 0 1,-1 0-1,1-1 1,0 1 0,0 0-1,-1 0 1,1 0-1,0-1 1,0 1 0,0 0-1,0-1 1,0 1-1,0-1 1,-1 1 0,2-1-1,-1 0 1,0 1-1,0-1 1,0 0 0,0 0-1,0 1 1,0-1-1,0 0 1,0 0-1,0 0 1,0 0 0,0-1-1,0 1 1,0 0-1,1 0 1,-1-1 0,0 1-1,1-1 1,5-2 38,0 0 1,0-1-1,12-7 1,-12 7-19,4-4-5,0 0-1,0 0 1,0-1 0,17-20-1,-14 15-15,164-181 32,-145 157-21,-2-2 1,-2-1 0,44-83-1,-32 29-153,47-169-1,-64 182 209,-17 60-202,-1-1 0,-1 0 0,-1 0 1,1-33-1,-7 48-93,1 8 213,1-1 0,0 1 0,0 0 0,0 0 0,0 0 0,-1 0 1,1 0-1,0 0 0,0 0 0,0 0 0,-1 0 0,1-1 0,0 1 0,0 0 0,0 0 0,-1 0 0,1 0 0,0 0 0,0 0 0,0 0 0,-1 0 0,1 0 0,0 1 1,0-1-1,0 0 0,-1 0 0,1 0 0,0 0 0,0 0 0,0 0 0,-1 0 0,1 0 0,0 0 0,0 1 0,0-1 0,0 0 0,0 0 0,-1 0 0,1 0 0,0 1 0,0-1 1,0 0-1,0 0 0,0 0 0,0 0 0,0 1 0,0-1 0,0 0 0,0 0 0,0 0 0,-1 1 0,-5 12-45,-1 0-1,2 0 1,-7 20-1,11-29 50,-79 282 186,69-241-172,-5 20 64,-12 120 0,24-129 10,4 60 1,2-88-49,1-1 1,1 1 0,1-1 0,11 29 0,-14-49-24,0 0-1,1 0 1,0-1 0,4 8 0,-5-12 9,0 1 0,0-1 0,0 0 0,0 0 0,0 0 0,1 0 0,-1 0 0,1 0 0,-1 0-1,1-1 1,4 3 0,-5-4-9,0 1-1,0-1 1,1 1-1,-1-1 1,0 0-1,0 0 1,0 0-1,1 0 1,-1 0-1,0-1 1,0 1-1,0-1 1,0 1-1,0-1 1,0 0-1,0 1 1,0-1-1,0 0 1,0-1-1,0 1 1,0 0-1,-1 0 1,1-1-1,0 1 1,-1-1-1,2-1 1,5-6-10,0 0 0,-1-1 0,9-14 0,80-158-38,-89 167 32,-2 5-7,18-42-172,-22 48 157,0 1 0,0-1 0,0 1 1,0-1-1,-1 0 0,1 0 0,-1 1 0,0-1 1,0 0-1,0 0 0,-2-5 0,2 9 11,0-1-1,0 1 1,0-1 0,0 1-1,0 0 1,-1-1 0,1 1-1,0-1 1,0 1 0,-1-1-1,1 1 1,0-1 0,0 1-1,-1 0 1,1-1 0,-1 1 0,1 0-1,0-1 1,-1 1 0,1 0-1,-1 0 1,1-1 0,-1 1-1,1 0 1,-1 0 0,1 0-1,-1-1 1,1 1 0,-1 0-1,0 0 1,0 0-2,-1 1 0,1-1 1,0 0-1,0 1 0,-1-1 1,1 1-1,0-1 0,0 1 0,-1 0 1,1-1-1,-1 2 0,-3 2 12,1 0-1,-1 0 0,1 0 1,-4 6-1,4-4 6,1 1 1,-1 0-1,1 0 0,1 0 1,-1 1-1,1-1 0,-2 13 1,2-10-3,-4 17 61,2 0 0,1 0-1,1 0 1,3 52-1,1-63-53,0 0-1,0-1 0,2 1 0,0-1 0,0 1 0,2-1 1,0-1-1,1 1 0,14 23 0,-16-31-335,1 0 0,0 0 1,0 0-1,1-1 0,0 0 0,9 6 1,-12-8-588,1-1 1,-1-1 0,1 1-1,0-1 1,0 0 0,0 0-1,1 0 1,-1-1 0,0 0-1,1 0 1,8 1-1,7-2-2077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19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25 8960,'-81'-13'4064,"49"6"-3520,24 2 256,8 10-544,-5-5-384,18 0-1856,6 0 1120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27.6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79 576 6144,'-29'13'1978,"18"-7"-1199,8-3-1091,-2 1 1046,0 0-1,1 1 1,-1-1-1,-6 10 1,10-13-599,0 0 0,1-1 0,-1 1-1,1 0 1,-1 0 0,1 0 0,0-1 0,-1 1 0,1 0 0,0 0 0,0 0 0,-1 0-1,1 0 1,0 0 0,0 0 0,0 0 0,0-1 0,0 1 0,0 0 0,0 0 0,1 0-1,-1 0 1,0 0 0,0 0 0,1 0 0,-1-1 0,1 1 0,-1 0 0,0 0 0,1 0 0,0-1-1,-1 1 1,1 0 0,-1-1 0,1 1 0,0 0 0,-1-1 0,1 1 0,0-1 0,0 1-1,0-1 1,-1 1 0,1-1 0,0 0 0,0 0 0,1 1 0,4 1 188,0 0-1,0-1 1,0 0 0,0 0 0,1-1-1,-1 1 1,0-1 0,0-1 0,0 1 0,8-2-1,3-2 360,0 0-1,22-9 0,-25 7-482,0 0 1,0-1-1,-1-1 0,0 0 0,-1-1 1,0 0-1,14-14 0,68-82 517,-86 96-647,257-343 1243,-257 341-1282,14-23 297,-21 32-322,1 0 0,-2-1-1,1 1 1,0 0-1,0-1 1,-1 1-1,1 0 1,-1-1-1,1 1 1,-1 0-1,0-1 1,0 1 0,-1-3-1,1 5-5,0 0 0,0 0-1,0-1 1,0 1 0,0 0-1,0 0 1,0 0 0,0 0-1,0 0 1,0 0 0,0 0-1,0 0 1,0 0 0,0 0-1,-1 0 1,1-1 0,0 1-1,0 0 1,0 0 0,0 0-1,0 0 1,0 0 0,0 0-1,0 0 1,0 0 0,-1 0-1,1 0 1,0 0 0,0 0 0,0 0-1,0 0 1,0 0 0,0 0-1,0 0 1,-1 0 0,1 0-1,0 0 1,0 0 0,0 0-1,0 0 1,0 0 0,0 0-1,0 1 1,0-1 0,0 0-1,0 0 1,-1 0 0,1 0-1,0 0 1,0 0 0,0 0-1,0 0 1,0 0 0,0 0 0,0 1-1,-9 8-3,-8 17 9,5 3-49,0 1 0,-14 59 0,-2 69-38,26-142 136,1-1 0,1 1 1,0-1-1,2 18 0,-1-29-18,-1 0 0,1 0 0,0 0-1,0 0 1,0 0 0,1 0 0,0 0 0,-1 0-1,1 0 1,0-1 0,1 1 0,-1-1 0,1 1-1,-1-1 1,1 0 0,0 0 0,0 0 0,1 0-1,-1-1 1,4 3 0,-2-3 7,0 0 0,0 0 0,1-1 0,-1 1 1,1-1-1,-1 0 0,1-1 0,-1 1 0,1-1 0,-1 0 0,1-1 0,-1 1 0,1-1 0,-1 0 0,0 0 1,1-1-1,-1 0 0,0 1 0,6-4 0,0-1 2,1-1 1,-1 0-1,0 0 0,0-1 0,-1-1 1,16-15-1,-3-2 0,-1-1 0,22-34 1,31-65 63,-40 66-212,49-66-1,-77 117 60,12-16-49,-18 24 85,-1 1 0,1-1 0,0 0 0,-1 1 0,1-1 0,0 1 0,0-1 0,-1 1 0,1-1 0,0 1-1,0 0 1,0-1 0,0 1 0,0 0 0,-1 0 0,1-1 0,0 1 0,0 0 0,0 0 0,0 0 0,0 0 0,0 0-1,0 0 1,0 1 0,-1-1 0,2 0 0,-1 1-1,0 0 0,0 0 0,0-1 0,0 1 0,0 0 0,-1 0 0,1 0 0,0 0-1,-1 0 1,1 0 0,-1 1 0,1-1 0,-1 0 0,1 0 0,-1 0 0,0 0 0,0 1 0,1-1 0,-1 2 0,1 29-101,-1-28 108,-1 34 4,-11 65-1,-17 39-118,28-138 109,-6 27 52,-16 43-1,20-66-5,0 0-1,0 0 0,-1-1 0,-1 1 1,1-1-1,-1 0 0,0-1 0,-1 1 0,0-1 1,-10 10-1,14-15-39,1 0 1,0 0 0,-1 0-1,1 0 1,0-1-1,-1 1 1,1 0-1,-1-1 1,0 1 0,1-1-1,-1 1 1,1-1-1,-1 0 1,0 1 0,1-1-1,-1 0 1,1 0-1,-1 0 1,-2-1 0,3 1-5,-1-1 0,1 0 1,0 0-1,-1 0 0,1 0 1,0 0-1,0 0 0,-1 0 1,1 0-1,0 0 0,0-1 1,0 1-1,0 0 0,0-1 1,1 1-1,-1-1 0,0 1 1,1-1-1,-1-2 0,0 2-6,0 0-1,0 0 1,0 0-1,1 0 0,-1 0 1,1 0-1,0 0 1,0 0-1,0 0 0,0 0 1,0 0-1,0 0 0,0-1 1,0 1-1,1 0 1,-1 0-1,1 0 0,0 0 1,0 1-1,-1-1 1,1 0-1,0 0 0,2-2 1,0 1-6,-1 1 0,1 0-1,0 1 1,-1-1 0,1 0 0,0 1 0,0-1 0,0 1 0,0 0 0,0 0 0,0 0-1,1 1 1,-1-1 0,6 1 0,21-2-165,54 5 1,-33 0-5,71-5-3534,-44-5-4672,-66 3 3188,-3 0 1740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28.0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67 128 8384,'-58'-51'3808,"50"34"-3328,16 5-736,11 4 32,20-7-1088,6 3 704,23 4-4352,-1 3 2720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21.1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178 34 4576,'-10'0'554,"-16"1"924,-1 1 854,-24-1 10658,45 1-11017,6-2-1909,0 1 1,0-1-1,1 0 0,-1 0 1,0 1-1,0-1 1,1 0-1,-1 0 1,0 0-1,0 0 0,1 1 1,-1-1-1,0 0 1,1 0-1,-1 0 0,0 0 1,1 0-1,-1 0 1,0 0-1,1 0 0,-1 0 1,0 0-1,1 0 1,-1 0-1,0 0 0,1 0 1,32 1 1253,-20 0-1025,-1 0 0,21-2 0,55-13 169,47-5-316,-77 16-157,21-3-67,0 3 0,88 10 0,-162-6 65,0-1 0,1 1 0,-1 1 0,9 2 0,-14-4 13,1 0 0,-1 1 0,1-1 0,0 0-1,-1 0 1,1 0 0,-1 1 0,1-1 0,-1 0 0,0 0 0,1 1 0,-1-1 0,1 1 0,-1-1 0,1 0 0,-1 1-1,0-1 1,1 1 0,-1-1 0,0 1 0,0-1 0,1 1 0,-1-1 0,0 1 0,0-1 0,0 1 0,0-1 0,1 1-1,-1-1 1,0 1 0,0-1 0,0 1 0,0 0 0,0-1 0,0 1 0,0-1 0,-1 1 0,1-1 0,0 1-1,0-1 1,0 1 0,-1-1 0,1 1 0,0-1 0,0 1 0,-1-1 0,1 1 0,0-1 0,-1 1 0,1-1 0,-1 1-1,-11 10-34,0 0 0,0-1-1,-1 0 1,-26 14-1,1 1-75,8-4 111,0 2 0,2 1 0,-27 30 0,-67 87 165,23-24-84,77-94-40,-1 0 1,-35 25 0,-56 30 9,34-18-51,75-57 6,-6 7 223,11-10-225,0 0 0,0 0-1,0 1 1,0-1 0,0 0 0,0 0-1,0 1 1,0-1 0,0 0 0,0 0 0,0 0-1,0 1 1,0-1 0,0 0 0,0 0 0,0 1-1,0-1 1,0 0 0,0 0 0,0 0-1,0 1 1,1-1 0,-1 0 0,0 0 0,0 0-1,0 1 1,0-1 0,0 0 0,1 0 0,-1 0-1,0 0 1,0 1 0,0-1 0,1 0-1,-1 0 1,0 0 0,0 0 0,0 0 0,1 0-1,-1 0 1,0 0 0,0 0 0,1 0 0,-1 0-1,0 0 1,0 0 0,0 0 0,1 0-1,-1 0 1,0 0 0,1 0 0,19 3 152,1 0-1,0-2 1,0 0 0,31-4-1,136-8 363,179-19-588,-332 30-100,-22 0-967,0 0 0,15-3 0,-23 3-471,1-2 0,-1 1 0,0-1 0,9-3 0,9-9-4621,3 2 2059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22.0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38 405 5152,'-21'-15'1957,"10"8"2105,5 3-689,6 4-3208,0-1 1,0 1-1,0-1 1,0 1-1,0-1 1,0 1-1,0-1 1,0 1-1,0-1 1,0 1-1,0-1 0,1 1 1,-1-1-1,0 1 1,0-1-1,0 1 1,1-1-1,-1 1 1,0-1-1,1 1 1,-1-1-1,0 1 1,1 0-1,-1-1 1,0 1-1,1 0 1,-1-1-1,1 1 1,-1 0-1,1-1 1,0 1-1,17-2 854,0 0 0,0-2-1,25-7 1,-19 5-704,316-59 911,5 25-207,-166 25-800,-152 14-140,-20 1-24,-1 0-1,1 0 1,10-3 0,-16 3-46,-1 0-1,1 0 0,-1 0 1,1 0-1,-1-1 0,1 1 1,-1 0-1,0 0 1,1-1-1,-1 1 0,1 0 1,-1 0-1,0-1 1,1 1-1,-1-1 0,0 1 1,1 0-1,-1-1 0,0 1 1,1-1-1,-1 1 1,0 0-1,0-1 0,1 1 1,-1-1-1,0 1 0,0-1 1,0 1-1,0-1 1,0 1-1,0-1 0,0 1 1,0-1-1,0 1 1,0-1-1,0 1 0,0-1 1,0 1-1,0-1 0,-1 1 1,1-1-1,0 1 1,0-1-1,0 1 0,-1-1 1,1 0-1,-2-2 18,0 0 0,0 0 0,0 0 0,0 0 0,-4-3-1,-93-78 197,41 37-641,57 46 408,1 1-1,-1-1 0,0 0 1,0 0-1,0 1 1,1-1-1,-1 0 1,0 0-1,1 0 0,-1 0 1,0 0-1,1 0 1,-1 0-1,1 0 1,0 0-1,-1 0 1,1 0-1,0 0 0,0 0 1,-1 0-1,1 0 1,0 0-1,0-2 1,1 2 8,-1 0 0,1 0 0,0 0 0,-1 0 1,1 0-1,0 0 0,-1 1 0,1-1 1,0 0-1,0 0 0,0 1 0,-1-1 1,1 0-1,0 1 0,0-1 0,0 1 0,0-1 1,0 1-1,1 0 0,-1-1 0,0 1 1,1 0-1,8-2-21,0 0 0,1 1 0,-1 0 0,1 1-1,-1 0 1,11 2 0,62 13-36,-65-12 128,0 2 0,0 0 0,-1 1 0,0 1 0,0 1 0,0 0 0,17 13 0,-28-18-18,-1 1 1,0 0-1,0 1 1,0-1-1,0 1 0,-1 0 1,0 0-1,0 0 1,0 0-1,-1 1 1,0 0-1,0 0 0,0 0 1,-1 0-1,0 0 1,0 0-1,0 1 1,-1-1-1,0 0 0,0 1 1,0 0-1,-1-1 1,-1 12-1,-1-7-19,1 0 0,-2 0-1,0 0 1,0-1 0,-1 1 0,0-1-1,0 0 1,-1 0 0,-1-1 0,0 1-1,0-1 1,-1 0 0,0-1 0,0 0-1,-1 0 1,-11 8 0,-66 48-180,24-20-1441,22-12 550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23.1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250 69 6464,'-1'-1'196,"-22"-10"2151,23 10-2102,-1 1 0,0-1-1,0 1 1,0-1 0,0 1-1,0 0 1,0-1 0,0 1 0,0 0-1,0 0 1,0 0 0,0 0-1,-7 2 7113,19-3-1937,85-2-4068,123-20-1,-102 9-1263,140 1 0,-241 12-52,-1 2-1,1-1 0,0 2 0,-1 0 0,0 1 0,17 6 0,-30-9 2,1 14 6,-3-11-41,0 0 0,-1 0 0,0 0 1,1 0-1,-1 0 0,0 0 0,-1 0 0,1 0 1,0 0-1,-1-1 0,1 1 0,-1-1 1,0 1-1,0-1 0,-3 4 0,-4 2 2,1-1 1,-18 13-1,-69 37 53,-7 6 72,67-36-72,2 1 0,-32 33-1,-48 69 94,77-88-44,-1-2-1,-3-2 0,-1-1 0,-1-2 0,-2-2 0,-52 30 0,44-30-56,26-16-84,-36 18 0,11-6 398,73-26 143,264-14 96,2-1-356,-140 15 157,-74-1-1089,-1-1-3297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31.0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421 13 3072,'-3'-12'4262,"-4"11"-721,2 1-2427,-3 0-638,0 1-1,1 0 1,-1 0 0,0 1-1,1 0 1,-1 0 0,1 0-1,0 1 1,0 0 0,-13 8-1,9-3-231,0 0 0,1 0 0,0 1-1,0 1 1,1-1 0,-9 14-1,-10 18 311,2 2-1,2 1 0,-29 73 1,33-63-88,3 1 1,1 0 0,-14 109-1,20-83-51,3-1-1,6 124 0,17-22-60,-8-134-235,24 81 0,-20-92-121,1 0 1,2-1-1,2-1 1,1 0-1,2-2 1,44 59-1,-39-64-463,0-2 0,2-1-1,34 25 1,4-2-650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31.7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 5408,'0'0'77,"0"-1"0,0 1 0,0 0 0,0 0 0,0 0 0,0 0 0,0-1 0,0 1 0,1 0 0,-1 0 0,0 0 0,0 0-1,0 0 1,0-1 0,0 1 0,0 0 0,0 0 0,1 0 0,-1 0 0,0 0 0,0 0 0,0 0 0,0-1 0,0 1 0,1 0 0,-1 0 0,0 0 0,0 0 0,0 0 0,0 0 0,1 0 0,-1 0 0,0 0 0,0 0 0,0 0 0,1 0 0,10 2 1867,11 6 298,-5 0-1392,-8-5-423,0 1-1,-1 1 0,1-1 1,-1 2-1,9 6 0,-2 3 42,0 0 0,-1 0 1,-1 2-1,-1-1 0,0 2 0,-1 0 0,16 34 0,44 142 1302,-35-67-914,-6 2 0,-6 1 0,14 215 0,-33-14-446,-26-133-113,15-164-579,-2 0-1,-1 0 1,-24 57 0,30-83-384,-1 0 0,0-1 1,0 1-1,-1-1 0,0 0 0,-11 12 0,-3-2-1697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8:5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3072,'0'0'55,"0"0"1,0-1-1,0 1 0,0 0 1,0-1-1,0 1 0,0 0 1,0-1-1,0 1 0,0 0 1,0-1-1,0 1 0,0 0 1,0-1-1,1 1 0,-1 0 1,0-1-1,0 1 0,0 0 1,0 0-1,1-1 0,-1 1 1,0 0-1,0 0 0,1-1 1,-1 1-1,0 0 0,0 0 1,1-1-1,0 1 0,12 2 3503,-12-2-3439,4 1 223,-1 1 1,0-1-1,0 1 1,0 0-1,0 0 1,-1 0-1,1 1 1,0-1-1,-1 1 1,6 5-1,2 4 907,15 21-1,-12-14 216,8 13 4039,-23-41-4889,-9-24-259,-4-20-75,13 47-215,0 0-1,0 0 1,1 1 0,0-1-1,0 0 1,0 0-1,2-6 1,-1 9-41,0 1 0,0 0 1,0-1-1,0 1 0,1 0 1,-1 0-1,1-1 0,0 1 0,-1 0 1,1 1-1,0-1 0,0 0 1,0 0-1,0 1 0,1-1 1,-1 1-1,0 0 0,1 0 1,-1 0-1,1 0 0,2-1 1,4-1 71,0 1 1,0 0 0,0 0 0,13 0-1,3 2 160,-1 1-1,0 1 0,1 1 1,31 9-1,-34-7-198,6 5-3247,-23-8 2080,0 0-1,0-1 1,0 1 0,6 1-1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35.0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 5312,'18'-14'12356,"-18"21"-7476,-4 40-2815,-1 29-1044,8 139 0,26 53-541,-24-233-498,-3-16-437,9 35 0,-9-47 143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35.3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30 9632,'-22'-19'5796,"27"18"-3545,9 1 496,-14 0-2630,9 0 257,153-1 4046,78-7-3230,-150 7-1218,-40 2-2589,-27-1 1166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35.6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0 12224,'-8'8'5535,"8"32"-4831,0-12 1888,0 4-1568,0 33 640,0 3-960,0 15 192,0-3-512,0-9-416,0-6 0,0-9-32,0-12 64,-5-4-1408,5-4 768,-5-13-4544,10-3 2881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36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517 2 6976,'1'-1'1363,"-1"1"-1278,1 0 0,-1 0 0,0 0 1,0 0-1,0 0 0,0 0 0,0 0 0,0 0 1,0 0-1,2 1 1533,-2-1-1532,-1 6 4595,-7 10-860,-8 6-2406,-2-1 0,0-1 0,-38 33 0,30-30-830,-11 13-139,2 0 0,-42 56 1,52-60-408,-9 13-118,-30 49 1,46-63-60,-42 78-1201,57-104 584,1 0 0,-1 0-1,0 0 1,-7 7 0,4-4-1016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36.6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17 9984,'-19'-14'3205,"18"13"-3059,1 1 1,-1 0-1,1 0 1,-1-1-1,0 1 0,1 0 1,-1 0-1,1 0 1,-1 0-1,1 0 1,-1 0-1,0 0 0,1 0 1,-1 0-1,1 0 1,-1 0-1,1 0 0,-1 0 1,0 0-1,1 0 1,-1 0-1,1 1 1,-1-1-1,1 0 0,-1 1 1,0-1 3,14 14 4602,211 167-140,-69-61-4355,-69-43-420,-56-49-4020,-29-27 3658,0 0 1,0 0 0,0 0 0,1 0 0,-1-1-1,1 1 1,-1 0 0,0-1 0,1 1-1,-1-1 1,1 0 0,-1 1 0,1-1 0,-1 0-1,1 0 1,1 0 0,11 0-3257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37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649 32 11232,'-24'-17'5056,"-10"6"-4385,2 8 1665,9 3-1408,-30 0 544,3 3-864,-22 0 128,9 10-416,-5-6-192,15 6-64,3-1 0,14 0-32,1-7-800,11 1 416,3-6-2816,11 0 1760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37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0 11712,'-18'9'5311,"0"26"-4607,4-10 2496,9 3-1888,-8 23 608,5 6-1152,-6 23 96,9-6-512,0 6-192,5-12-96,0-3-64,10-17 0,-6-13-1984,6-2 1088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40.8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507 873 5216,'2'-11'3343,"-1"11"-2978,-1-1-1,1 0 0,-1 0 0,0 0 0,0 0 0,1 0 1,-1 0-1,0 0 0,0 0 0,0 0 0,0 0 0,0 0 0,0 0 1,0 0-1,0 0 0,-1 1 0,1-3 0,-1 1 16,0-1 0,0 1 0,-1 0 0,1-1 0,0 1 0,-1 0 0,1 0 0,-1 0 0,0 0 0,0 0 0,0 0 0,0 1 0,0-1 0,0 1 0,0-1 0,0 1 0,-4-2 0,2 2-126,0 0 0,0-1-1,-1 2 1,1-1 0,0 0 0,-1 1 0,1 0 0,-1 0 0,-5 1 0,-2 1-140,0 0 0,0 1 0,1 0-1,-1 1 1,1 0 0,-15 9 0,7-2-61,1 1 1,0 1-1,-22 20 1,-42 48 55,58-56-69,2-2-38,-33 44 1,47-55-21,1 0 1,0 1-1,0-1 1,1 1-1,1 1 1,-4 15-1,7-25 34,2-1 0,-1 1 0,0-1 0,1 1 0,0-1 0,-1 1 0,1 0 0,1-1 0,-1 1 0,0 0 0,1-1 0,0 1 0,0-1 0,0 1 0,0-1 0,1 0 0,-1 1 0,1-1 0,0 0 0,0 0 0,0 0 0,0 0 0,1 0 0,-1-1 0,1 1 0,-1-1 0,1 1 0,0-1 0,0 0 0,0 0 0,0 0 0,1-1 0,3 2 0,2 1 61,0-1 0,1 0 0,-1-1-1,1 0 1,-1 0 0,1-1 0,0 0 0,0-1 0,0 0 0,-1-1 0,14-2 0,-15 2-41,1-1-1,-1 0 1,1-1 0,-1 0 0,0 0 0,0-1 0,0 0-1,0 0 1,-1-1 0,1 0 0,-1 0 0,0-1-1,10-12 1,-1-1 2,-1-1 0,-2-1-1,0 0 1,-1-1 0,17-43 0,29-121-495,-55 174 383,-1 3-46,-3 7-204,-6 20-138,-4 38 501,2 0 0,-1 74 0,9-114-31,0-1 0,2 1 0,-1-1 0,2 1 0,6 27 0,-5-33-30,-2-2 51,2-1 0,-1 0 0,1 0 0,4 8 0,-6-13-6,0 0 0,0 0 0,1 0 0,-1 0 0,1 0 0,0 0 0,0-1 0,-1 1 0,1-1 0,0 1 0,0-1 0,0 0 0,1 0 0,-1 0 0,0 0 0,0 0 0,1 0 0,1 0 0,4 0 23,0 0-1,-1-1 1,1 1 0,0-2 0,-1 1 0,9-2 0,45-12 294,-45 10-287,-1-2-1,0 0 1,-1 0-1,1-2 1,-1 1 0,19-16-1,-12 8-39,-1-1 1,0-1-1,-2-1 0,0-1 1,24-32-1,64-111 19,-91 138-32,31-50 11,92-169 69,-99 160-77,-4-1 1,38-136-1,-69 203-65,4-31 0,-7 43 35,-1 0-1,0 0 1,0-1-1,-1 1 1,1 0-1,-1 0 1,0 0-1,0 0 1,-1 0-1,-2-6 1,3 10 21,1 0 1,0 0-1,-1 0 1,1 0 0,-1 1-1,1-1 1,-1 0-1,0 0 1,1 1-1,-1-1 1,0 0-1,1 1 1,-1-1-1,0 0 1,0 1-1,1-1 1,-1 1 0,0 0-1,0-1 1,0 1-1,0-1 1,0 1-1,0 0 1,0 0-1,0 0 1,0 0-1,0 0 1,0 0-1,0 0 1,0 0 0,0 0-1,0 0 1,1 0-1,-1 0 1,0 1-1,0-1 1,0 0-1,0 1 1,-1 0-1,-2 1-7,0 1-1,0-1 0,0 1 1,1 0-1,-1 1 0,1-1 1,0 0-1,-5 8 1,-8 13-66,1 1 0,-18 40 0,-17 61 166,23-43-62,4 2 0,-17 114 0,14 35 139,24-193-88,3 0 0,1 0 1,14 72-1,-13-98-1,1-1 0,6 17 0,-8-27-48,-1-1 1,1 1 0,-1-1 0,1 0-1,0 0 1,0 0 0,1 0-1,-1 0 1,1 0 0,-1 0-1,1-1 1,0 0 0,0 1-1,4 1 1,-3-2-16,1 0-1,-1-1 1,0 0-1,1 0 1,-1-1 0,1 1-1,-1-1 1,1 0-1,-1 0 1,1 0 0,-1-1-1,1 1 1,-1-1-1,8-3 1,4-1 52,0-1-1,21-12 1,-34 17-50,16-10 28,0-1 0,0-1 0,-1-1-1,-1 0 1,0-1 0,21-26 0,3-5-69,-2-2 1,-3-2-1,56-99 0,84-213-154,-161 329 146,26-56 15,45-146 0,-82 222 25,-1 1-1,0-1 0,-1 1 1,0-19-1,-2 28-17,0 1 1,0 0-1,0-1 1,-1 1-1,1 0 0,-1-1 1,1 1-1,-1 0 1,0 0-1,0 0 1,-2-4-1,3 6 2,-1-1-1,1 1 1,0 0-1,-1-1 1,1 1-1,-1-1 1,1 1-1,-1 0 1,1-1-1,-1 1 1,1 0 0,-1-1-1,0 1 1,1 0-1,-1 0 1,1 0-1,-1 0 1,0 0-1,0-1 1,-1 2-2,1-1-1,0 0 1,0 0 0,0 1 0,-1-1-1,1 1 1,0-1 0,0 1 0,0-1-1,0 1 1,0 0 0,0 0 0,-2 1-1,-5 7-21,1 0 0,0 0 0,0 1 0,1 0 0,0 0 0,-8 22 0,-23 56 27,-30 107 0,-19 158 205,71-277-28,4 0 0,-2 145 0,13-206-86,1 1-1,1 0 1,0-1-1,8 27 1,-9-38-65,1-1 1,-1 1-1,1 0 1,0-1-1,0 1 0,0-1 1,1 0-1,-1 0 1,1 0-1,4 5 0,-5-7-8,0 1 1,0-1-1,0 0 0,0 0 0,0 0 0,1 0 0,-1 0 0,0-1 0,1 1 0,-1-1 0,0 1 0,1-1 0,-1 0 0,1 0 0,-1 0 0,0 0 0,1 0 0,-1-1 0,3 0 0,3-1 12,-1 0-1,0-1 1,1 0-1,-1 0 1,0-1-1,-1 0 1,1 0-1,11-10 1,46-49-59,-51 50 40,14-17-35,-2-1 0,-1-1 0,-1-1 0,30-59 0,-49 84 5,-2 6 7,-1 0-1,0-1 1,0 1 0,0-1 0,0 1 0,0-1-1,-1 0 1,1 1 0,0-6 0,-1 8 15,0 0-1,0 0 1,0-1 0,0 1 0,0 0-1,0 0 1,0-1 0,0 1 0,0 0 0,0 0-1,0-1 1,0 1 0,0 0 0,0 0-1,0-1 1,0 1 0,0 0 0,0 0 0,-1 0-1,1-1 1,0 1 0,0 0 0,0 0-1,0 0 1,0-1 0,-1 1 0,1 0 0,0 0-1,0 0 1,0 0 0,-1-1 0,1 1-1,0 0 1,0 0 0,-1 0 0,1 0 0,0 0-1,0 0 1,0 0 0,-1 0 0,1 0-1,0 0 1,0 0 0,-1 0 0,1 0 0,0 0-1,0 0 1,-1 0 0,1 0 0,0 0-1,0 0 1,-1 0 0,1 0 0,0 0 0,0 0-1,-1 0 1,1 1 0,0-1 0,0 0-1,0 0 1,-1 0 0,1 0 0,0 1 0,0-1-1,0 0 1,0 0 0,-18 17-169,17-16 175,-9 10-4,1 0 0,1 1 0,0 0 0,0 0 0,1 1 0,-6 17 0,-26 86-104,37-110 122,0 0 0,1 0 0,0 0 0,1 1-1,-1-1 1,1 0 0,0 1 0,1-1 0,1 12 0,-1-15-4,0-1 0,0 1-1,0 0 1,0-1 0,0 1 0,0-1 0,1 0 0,-1 1 0,1-1 0,0 0 0,-1 0 0,1 0 0,0 0-1,0 0 1,1 0 0,-1-1 0,0 1 0,0-1 0,1 1 0,-1-1 0,1 0 0,-1 0 0,1 0 0,3 1-1,2-1 24,0 1 0,0-1-1,0-1 1,0 1-1,0-1 1,0-1-1,0 1 1,0-1-1,0-1 1,-1 1-1,1-1 1,0-1-1,11-5 1,-10 4-22,-1-1 0,1 0 0,-1 0 0,0-1 0,-1 0 0,1 0 0,-1-1 0,0 0 1,-1 0-1,0-1 0,0 0 0,-1 0 0,1 0 0,4-13 0,-5 10-19,-1-1-1,0 0 1,-1-1-1,-1 1 1,0 0-1,0-1 1,-1 1-1,-1-1 1,0 0-1,-1 1 1,0-1-1,-1 1 1,-4-15-1,4 18-22,-1 0 0,0 1 0,-1 0 0,0 0 0,0 0 0,-1 0 1,0 0-1,0 1 0,-1 0 0,0 0 0,0 1 0,-1-1 0,1 1 0,-1 1 0,-1-1 0,1 1 0,-1 1 0,0-1 0,-12-4 0,20 9 30,-41-14-98,37 12 80,0 1 0,-1 0 1,1 1-1,-1-1 0,1 1 1,-1 0-1,-8 0 0,12 0 10,0 1 1,0-1-1,0 0 0,0 0 1,0 0-1,0 0 0,1 0 1,-1 1-1,0-1 0,0 1 1,0-1-1,0 0 0,1 1 1,-1-1-1,0 1 0,0 0 0,1-1 1,-1 1-1,0-1 0,1 1 1,-1 0-1,1 0 0,-1-1 1,1 1-1,-1 0 0,1 0 1,-1 0-1,1 0 0,0-1 1,-1 1-1,1 0 0,0 0 1,0 0-1,0 0 0,0 0 0,0 0 1,0 0-1,0 0 0,0 0 1,0 0-1,0-1 0,1 1 1,-1 0-1,0 0 0,0 0 1,1 0-1,-1 0 0,1-1 1,0 2-1,1 2-2,1 1 1,-1-1-1,1 0 1,0-1 0,0 1-1,1-1 1,-1 1-1,7 3 1,-1-1 55,0 0 0,0-1 1,1 0-1,0-1 0,0 0 0,0-1 1,0 0-1,1-1 0,-1 0 1,1 0-1,0-1 0,-1 0 0,1-1 1,0-1-1,-1 1 0,1-2 1,13-2-1,-8 0 13,-1-1 0,1 0 0,-1-1 0,-1-1 0,1 0 0,-1-1 0,0-1 0,-1 0 0,0 0 0,22-22 0,-10 6-3,-11 12 29,0-1-1,23-31 1,-38 67-235,-10 47 217,-5 48 149,15-94-145,-2 53 127,3-69-173,0 0-1,1 1 0,0-1 1,0 0-1,1 0 0,0 0 1,4 11-1,-5-17-4,-1 1 0,1-1 0,0 1 0,0-1-1,0 1 1,0-1 0,0 0 0,0 1 0,0-1 0,1 0 0,-1 0 0,0 0-1,1 0 1,-1 0 0,1 0 0,1 1 0,-1-2-9,-1 0 1,1 1-1,-1-1 0,1 0 1,-1-1-1,1 1 1,-1 0-1,1 0 0,-1-1 1,1 1-1,-1-1 0,1 1 1,-1-1-1,0 1 1,1-1-1,-1 0 0,0 0 1,1 0-1,1-1 0,11-11 28,-1 0-1,0-1 0,15-20 0,-4 5 60,-24 29-98,228-255-16,-182 205-272,-40 44-36,-9 14 144,-5 10 87,-12 39 161,-17 91 0,33-126-24,1 1 0,1-1 1,0 1-1,2 0 0,1 0 1,1-1-1,6 34 0,-7-53-18,0 0-1,1 1 0,-1-1 0,0 1 0,1-1 1,0 0-1,0 0 0,0 0 0,0 0 0,0 0 0,0-1 1,6 5-1,-7-6-12,0 0 1,1 0 0,0 0-1,-1 0 1,1 0 0,0 0-1,-1 0 1,1-1 0,0 1-1,0-1 1,0 0 0,-1 1-1,1-1 1,0 0 0,0 0-1,0 0 1,0 0 0,0 0-1,-1 0 1,1-1 0,0 1-1,0-1 1,0 1 0,-1-1-1,4-1 1,0-2 3,0 1 0,0 0 0,-1-1 0,1 0 0,-1 0 0,0 0 0,0-1 0,4-6 0,23-41 72,-29 50-86,18-39-98,26-67 0,4-47-116,-36 108 175,-8 23 11,-5 18-2,0 1 0,0 0 0,1 0 0,-1 0 0,4-6 0,0 16-77,-1 1-1,1 0 1,-1-1-1,6 13 1,-8-13 109,1-1 0,-1 0 0,1 0 1,0 0-1,0 0 0,1 0 1,-1-1-1,1 1 0,-1-1 0,1 0 1,0 0-1,0 0 0,9 4 0,-7-5 6,1 0-1,0 0 0,-1-1 0,1 0 1,0 0-1,-1 0 0,1-1 1,0 0-1,0 0 0,6-2 0,24-3 89,-1-2-1,0-1 0,0-2 0,43-18 0,-61 20-78,0-1 0,0 0-1,25-19 1,-37 23-26,0 1-1,0-1 1,-1-1-1,0 1 1,0-1-1,0 0 1,0 0-1,-1-1 1,0 1-1,0-1 1,-1 0-1,3-8 1,-5 13-12,0-1 0,-1 1 1,1 0-1,-1 0 0,0 0 1,0 0-1,0 0 1,0 0-1,0-1 0,0 1 1,0 0-1,-1 0 0,1 0 1,-1 0-1,1 0 0,-1 0 1,0 0-1,0 0 0,-1-2 1,1 2 11,-1 1 0,1 0 1,0 0-1,0 0 0,-1 0 0,1 0 1,-1 0-1,1 0 0,-1 0 1,1 1-1,-1-1 0,0 0 1,1 1-1,-1-1 0,0 1 0,1 0 1,-1 0-1,0-1 0,1 1 1,-1 0-1,0 1 0,0-1 1,1 0-1,-1 0 0,-2 1 0,-14 4-7,0 0 1,0 1-1,1 0 0,0 2 0,0 0 0,1 1 0,0 0 0,-23 19 0,30-21 21,0 1 1,1 0-1,0 0 0,0 1 0,1 0 1,0 0-1,0 0 0,1 1 0,1 0 1,0 1-1,0-1 0,1 1 1,0 0-1,1 0 0,-3 15 0,4-15 7,1 0 0,1 0 0,0 0 0,0 0 0,1 1 0,1-1 0,-1 0 0,6 15 0,-5-20-2,0 0-1,1 0 1,0 0 0,0-1-1,0 1 1,1-1-1,-1 0 1,1 1-1,1-2 1,-1 1 0,1 0-1,0-1 1,0 0-1,0 0 1,11 6-1,-7-6 13,0 0-1,0-1 0,0 0 0,1 0 0,0-1 0,-1 0 0,1-1 1,0 0-1,0 0 0,0-1 0,-1-1 0,1 1 0,0-2 1,0 1-1,-1-1 0,1-1 0,-1 0 0,11-4 0,5-4 5,0-2-1,-1 0 1,0-2-1,-1 0 0,25-23 1,104-77-251,-27 21 166,-124 93 51,17-14-50,-18 14 41,1 1 1,-1-1 0,1 1-1,-1 0 1,1-1 0,-1 1-1,1-1 1,-1 1-1,0-1 1,1 1 0,-1-1-1,0 0 1,1 1 0,-1-1-1,0 1 1,0-1 0,0 0-1,0 1 1,1-1 0,-1 0-1,0 1 1,0-1-1,0 1 1,0-1 0,0 0-1,-1 0 1,1 0 2,-1 1 0,0-1-1,0 1 1,0-1 0,0 1 0,0 0-1,0 0 1,1-1 0,-1 1 0,0 0 0,0 0-1,0 0 1,0 0 0,0 0 0,0 0-1,0 0 1,0 0 0,0 0 0,0 1 0,0-1-1,0 0 1,1 0 0,-3 2 0,0-1-24,-7 2 25,0 1 1,0 0-1,0 0 0,1 1 0,-1 0 1,1 1-1,1 0 0,-1 1 0,1 0 1,0 0-1,1 0 0,-1 1 0,2 0 1,-1 1-1,-5 9 0,0 2 33,0 2-1,2-1 0,0 1 1,2 1-1,-10 36 1,11-32-2,-3 31 1,9-47-18,0 0 1,1 1-1,0-1 0,1 0 1,3 19-1,-3-27-1,0 0 0,0 0 1,0-1-1,0 1 0,0 0 0,1 0 1,0-1-1,2 5 0,-3-6 0,0 0 0,0 0-1,0 0 1,0 0 0,0-1 0,0 1 0,0 0-1,0 0 1,1-1 0,-1 1 0,0 0 0,0-1-1,1 1 1,-1-1 0,0 0 0,1 0 0,-1 1-1,0-1 1,1 0 0,-1 0 0,3 0 0,1-2-1,0 1 1,0-1 0,0 0-1,0 0 1,0-1 0,0 0-1,-1 0 1,1 0 0,-1 0-1,0 0 1,6-7 0,133-147 43,-127 137-28,15-15-48,-1-2 0,-2-1 0,-2-1 0,34-67 0,-15 3-66,-4-2 0,49-197 0,-85 275 211,5-50 0,-10 69-77,1 6-34,-1 0-1,0-1 0,0 1 0,1-1 1,-1 1-1,-1-1 0,1 1 0,0-1 1,-1 1-1,1-1 0,-1 1 0,0-1 1,0 1-1,0 0 0,-1-3 0,2 5-4,0 0 1,0-1-1,-1 1 0,1 0 0,0-1 0,0 1 0,0 0 0,-1 0 0,1 0 0,0-1 0,0 1 0,-1 0 1,1 0-1,0 0 0,-1-1 0,1 1 0,0 0 0,0 0 0,-1 0 0,1 0 0,0 0 0,-1 0 0,1 0 1,0 0-1,-1 0 0,1 0 0,0 0 0,-1 0 0,1 0 0,0 0 0,-1 0 0,1 0 0,0 0 0,-1 0 1,1 0-1,0 1 0,0-1 0,-1 0 0,1 0 0,-1 1 0,-5 4 0,-1 0-1,1 1 1,-1 0 0,2 0-1,-1 0 1,1 1 0,-8 12-1,-28 52 173,-60 141 0,77-151-113,2 0 0,3 2 0,-12 72 1,24-90-22,1 0 1,3 0-1,1 0 1,3 0 0,8 58-1,-7-90-136,0-1-1,1 0 0,1 0 0,0 0 0,0 0 0,1-1 0,1 0 1,9 14-1,-12-19-220,1-1 0,0 0 0,0 0 0,1 0 1,0-1-1,0 1 0,0-1 0,0-1 0,0 1 0,1 0 0,0-1 1,-1 0-1,1-1 0,1 1 0,-1-1 0,0 0 0,9 1 1,-8-3-574,0 1 1,0-1-1,0 0 1,0-1-1,-1 0 1,1 0 0,0-1-1,11-3 1,-4-1-1874,0 0 0,24-14-1,12-12-1819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0:41.1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0 14720,'-23'48'6655,"-8"-4"-5791,17-28 2208,6 4-1856,-10 0 512,8-5-1056,-3-2-320,8-1-224,-4-9-1888,4 6 992,15-26-10239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10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19 418 5408,'-16'6'1728,"16"-6"-1716,0 0 1,0 0-1,0 0 0,0 0 1,0 0-1,0 0 1,0 0-1,0 0 0,-1 0 1,1 0-1,0 0 1,0 0-1,0 0 1,0 0-1,0 0 0,0 0 1,0 0-1,0 0 1,0 0-1,-1 0 0,1 1 1,0-1-1,0 0 1,0 0-1,0 0 0,0 0 1,0 0-1,0 0 1,0 0-1,0 0 1,0 0-1,0 0 0,0 1 1,0-1-1,0 0 1,0 0-1,0 0 0,0 0 1,0 0-1,0 0 1,0 0-1,0 0 0,0 1 1,0-1-1,0 0 1,0 0-1,0 0 1,0 0-1,0 0 0,0 0 1,0 0-1,0 0 1,0 1-1,0-1 0,1 2 254,0 0-1,0-1 1,0 1-1,0 0 1,0 0-1,0-1 1,0 1-1,1 0 1,-1-1-1,1 1 1,-1-1-1,1 0 0,-1 1 1,1-1-1,0 0 1,0 0-1,-1 0 1,1 0-1,0-1 1,0 1-1,0 0 1,0-1-1,3 1 1,4 1 385,0-1 0,0-1 0,0 1 0,10-2 0,-6 0-369,1-1 1,-1 0-1,0-1 1,0 0-1,0-1 0,-1-1 1,1 0-1,-1 0 1,0-1-1,0-1 0,-1 0 1,0-1-1,0 0 1,-1-1-1,10-10 1,-11 10-211,0-1 1,-1 0-1,0-1 1,-1 1-1,0-1 1,-1-1 0,0 0-1,-1 1 1,0-2-1,-1 1 1,0 0-1,-1-1 1,-1 0-1,0 0 1,1-22 0,-3 34-73,-2-74 21,1 65-49,0 0-1,-1 0 1,0 1-1,0-1 1,-6-14-1,8 24 18,0-1 0,-1 1 0,1-1 1,0 0-1,0 1 0,-1-1 0,1 1 0,0-1 0,-1 0 0,1 1 0,-1-1 0,1 1 0,-1 0 0,1-1 0,-1 1 0,1-1 0,-1 1 0,1 0 0,-1-1 0,1 1 0,-1 0 0,0-1 1,1 1-1,-1 0 0,0 0 0,1 0 0,-1 0 0,0 0 0,1 0 0,-1 0 0,0 0 0,1 0 0,-1 0 0,1 0 0,-1 0 0,0 0 0,1 0 0,-1 0 0,0 1 0,1-1 0,-1 0 1,1 1-1,-1-1 0,0 0 0,1 1 0,-1-1 0,1 1 0,-1 0 0,-3 2-14,1 0 0,0 0 0,0 1 0,-6 7 0,-4 10-35,-70 108 85,72-109 102,1 0 1,1 1 0,1-1-1,-10 41 1,16-51-70,1 0 1,0 0 0,1 1-1,-1-1 1,2 0 0,0 0-1,0 0 1,3 12 0,-2-16 16,0 1 0,0-1 0,0 1 0,1-1 0,0 0 0,0 0 0,1 0 0,-1-1 0,1 1 0,1-1 0,-1 0 0,1 0 0,5 5 0,-8-9-29,1 1 0,0 0 0,-1-1 0,1 1 0,0-1-1,0 0 1,0 0 0,0 0 0,0 0 0,0 0 0,0-1 0,0 1-1,0-1 1,0 0 0,0 0 0,0 0 0,0-1 0,0 1 0,0-1-1,0 1 1,0-1 0,4-1 0,4-3 63,1 0-1,-1-1 1,-1-1 0,13-8 0,-8 5-81,334-188 532,-301 171-496,-22 12 149,35-15 0,-61 30-196,1-1-1,0 1 0,0-1 1,0 1-1,0 0 0,0-1 1,0 1-1,0 0 0,0 0 1,0 0-1,0 0 0,0 0 1,1 0-1,-1 0 0,0 0 1,0 0-1,0 0 0,0 0 1,0 1-1,0-1 0,0 0 0,0 1 1,0-1-1,0 1 0,-1-1 1,1 1-1,0 0 0,1 0 1,-1 1-5,0-1 1,-1 0-1,1 1 1,-1-1-1,1 0 1,-1 1-1,0-1 1,0 1-1,0-1 1,1 1-1,-1-1 1,-1 1-1,1-1 1,0 1-1,0-1 1,0 0-1,-1 1 1,1-1-1,-1 1 1,0 1-1,-6 10 20,-1 0 0,0-1 0,0 0 0,-1 0 0,-1-1 0,-11 11-1,10-10-30,-6 11 41,15-20-42,0 1 0,-1 0 1,1-1-1,-1 1 0,0-1 0,-1 0 0,-5 5 0,24-15 56,0 0-1,-1-2 0,0 1 1,14-12-1,-21 15-55,25-17-103,0 1 0,61-29 0,-90 49 97,0 0 1,0 0-1,-1 0 0,1 0 1,0 0-1,0 1 0,0 0 1,0-1-1,0 1 0,0 0 1,0 1-1,0-1 0,0 0 1,0 1-1,0-1 0,0 1 0,0 0 1,3 2-1,-2-1 0,-1 0 0,0 0 0,0 0 0,0 1 0,0-1 0,-1 1 0,1 0 0,-1 0 1,1 0-1,-1 0 0,0 0 0,0 0 0,0 1 0,2 5 0,4 14 73,6 31 1,-1-7 10,-13-46-70,1 1-1,-1-1 1,1 1 0,-1-1-1,1 1 1,0-1-1,-1 1 1,1-1 0,0 0-1,0 0 1,0 1 0,0-1-1,0 0 1,0 0-1,1 0 1,-1 0 0,0 0-1,1 0 1,-1 0 0,0 0-1,1-1 1,-1 1-1,1-1 1,-1 1 0,1-1-1,-1 1 1,3-1-1,6 1 41,-1-1-1,0 0 0,1-1 1,-1 0-1,0-1 0,13-3 1,52-20 276,-44 14-250,-2-2-1,0-1 0,42-28 0,-58 34-56,-1 0 0,-1-1 0,0 0 0,0-1 0,-1 0 0,0-1 0,0 0 0,-1 0 0,-1-1 0,11-22 0,-17 32-43,0-1 0,1 0 0,-2 0-1,1 1 1,0-1 0,0 0-1,-1 0 1,0 0 0,0 0-1,0 0 1,0 1 0,0-1-1,0 0 1,-1-4 0,0 6 17,1 1 0,0-1 0,-1 1 0,1 0 1,-1-1-1,1 1 0,-1-1 0,1 1 0,-1 0 0,1 0 0,-1-1 1,1 1-1,-1 0 0,1 0 0,-1-1 0,0 1 0,1 0 0,-1 0 1,1 0-1,-1 0 0,0 0 0,1 0 0,-1 0 0,1 0 0,-1 0 1,1 0-1,-1 0 0,0 0 0,1 1 0,-2-1 0,-18 10-153,20-10 161,-29 19-157,0 1 0,-49 48 0,72-62 142,0 1 0,0-1 0,0 2 0,1-1 0,0 0 0,-6 13-1,10-17 24,-1 1 0,1-1 0,-1 1-1,1-1 1,0 1 0,1-1 0,-1 1 0,0 0-1,1 0 1,0-1 0,0 1 0,0 0-1,0-1 1,1 1 0,0 0 0,-1-1-1,1 1 1,2 4 0,0-2 5,0-1 0,0 0 1,0 0-1,1 0 0,0-1 0,0 1 1,0-1-1,0 0 0,1 0 0,0-1 1,-1 1-1,1-1 0,1 0 0,-1 0 1,0 0-1,1-1 0,-1 0 0,10 2 1,-6-2 17,1 0 0,-1-1 0,1 0 0,-1-1 1,1 0-1,0-1 0,-1 0 0,1 0 1,-1-1-1,16-5 0,7-6 42,-1-1-1,0-2 0,-1-1 1,31-23-1,10-6-33,-50 33-29,157-83-141,-178 96 127,1-1-1,0 1 1,-1 0-1,1-1 1,0 1-1,0 0 1,-1 0-1,1 0 1,0 0-1,0-1 1,-1 1-1,1 0 1,0 0-1,0 0 1,0 1-1,-1-1 1,1 0-1,0 0 1,0 0-1,-1 1 1,1-1-1,0 0 1,0 0-1,-1 1 1,1-1-1,0 1 1,-1-1-1,1 1 1,-1-1-1,1 1 1,-1-1-1,1 1 1,-1 0 0,1-1-1,-1 1 1,1-1-1,-1 1 1,0 0-1,1 0 1,-1-1-1,1 2 1,0 5-67,1-1 0,-1 0 0,0 1 0,1 9 0,0 3 1,0-10 94,1-1 1,0 0-1,0 0 1,1 0-1,0 0 1,0-1-1,1 1 1,0-1-1,0-1 1,1 1 0,0-1-1,8 8 1,-7-9-13,-1 1 0,1-1 1,0-1-1,0 1 0,0-1 1,0 0-1,1-1 0,0 0 1,-1 0-1,1-1 0,0 0 1,16 2-1,-14-4 24,0 0 1,0-1-1,-1-1 0,1 0 1,-1 0-1,1-1 1,-1 0-1,0 0 0,12-7 1,6-4 13,41-30 1,-64 41-41,99-75 108,-87 65-115,-1-1 1,-1 0 0,-1-1-1,15-21 1,-23 29-4,-4 6-9,0 0 0,0 0-1,0 0 1,0-1 0,0 1 0,-1 0 0,1-1-1,0 1 1,-1-1 0,1 1 0,-1 0 0,0-1-1,1-2 1,-1 4 3,0-1-1,0 1 1,0 0-1,0 0 1,-1 0-1,1-1 1,0 1 0,0 0-1,0 0 1,0 0-1,0-1 1,0 1-1,-1 0 1,1 0 0,0 0-1,0 0 1,0 0-1,-1-1 1,1 1-1,0 0 1,0 0 0,0 0-1,-1 0 1,1 0-1,0 0 1,0 0-1,0 0 1,-1 0-1,1 0 1,0 0 0,0 0-1,-1 0 1,1 0-1,0 0 1,0 0-1,0 0 1,-1 0 0,1 0-1,0 0 1,0 0-1,-1 1 1,-9 2-230,2 1 181,1 0 0,0 0 1,0 1-1,0 0 0,0 0 1,1 0-1,0 1 0,-6 7 1,-39 54-122,39-48 189,1-1-1,-17 41 0,23-48 12,1 1-1,0 0 1,1 1 0,0-1-1,1 1 1,-1 18-1,3-27-14,0 0-1,0 0 0,0 0 0,1 0 0,1 6 0,-2-9-4,0-1 0,0 0-1,0 0 1,0 0 0,0 1-1,0-1 1,1 0 0,-1 0-1,0 0 1,0 0-1,0 1 1,0-1 0,0 0-1,1 0 1,-1 0 0,0 0-1,0 0 1,0 0 0,1 1-1,-1-1 1,0 0 0,0 0-1,0 0 1,1 0-1,-1 0 1,0 0 0,0 0-1,0 0 1,1 0 0,-1 0-1,0 0 1,0 0 0,1 0-1,-1 0 1,0 0 0,0 0-1,13-12 188,3-9-129,-2-1 0,19-35 1,-19 29-117,24-33 1,-30 49 60,-7 10-46,0 0 1,0 1-1,0-1 0,0 0 1,0 1-1,1-1 1,-1 1-1,2-3 1,-3 4 31,1 0 0,-1 0 0,0 0 0,0 0 0,0 0 0,1 0 0,-1 0 0,0 0 0,0 0 0,0 0 0,1 0 0,-1 0 0,0 0 0,0 0 0,0 0 0,1 0 0,-1 0 0,0 0 0,0 0 0,0 0 0,1 0 0,-1 0 0,0 1 0,0-1-1,0 0 1,1 0 0,-1 0 0,0 0 0,0 0 0,0 1 0,6 11-220,-2 1 211,-1 0 1,-1 0-1,0 0 0,-1 0 0,-1 17 1,-7 68 97,3-65-153,2-12 38,-20 177 121,13-145 164,-25 85 0,27-116-190,-1 0-1,-19 36 1,23-51-28,-1 1-1,1-1 0,-1 0 1,-1-1-1,1 1 1,-1-1-1,0 0 1,-1 0-1,0-1 0,-8 6 1,13-10-20,0 0 0,-1 0 0,1 0 0,0 0 0,-1 0 0,1 0 0,-1-1 0,1 0 0,-1 1 0,1-1 0,-1 0 0,0 0 0,1 0 0,-1 0 0,-4-2 0,3 1-34,0 0 0,0-1 0,0 0 0,0 0 0,1 0 0,-1 0 1,0 0-1,-5-6 0,3 2-7,0 1 1,1-1-1,0 0 1,1 0-1,-1-1 1,1 1-1,0-1 1,1 0-1,-1 0 1,-1-8-1,3 7 5,0-1-1,1 0 1,0 0 0,1 0-1,-1 0 1,2 1 0,-1-1-1,1 0 1,1 0 0,3-14-1,5-5-56,22-50 0,-14 39 92,-5 8-75,35-57 0,-40 76 64,1 0-1,0 0 0,1 1 1,0 1-1,0-1 0,1 2 1,15-11-1,-3 6 0,0 1 0,36-15-1,52-14 9,-10 5 113,2-13 329,-88 42-375,-1-1 1,0-1-1,-1 0 0,22-22 1,-3-6-7,-31 37-70,-1 1 0,0 0-1,0 0 1,0 0 0,0 0 0,0 0-1,0 0 1,0 0 0,1-1 0,-1 1-1,0 0 1,0 0 0,0 0 0,0 0-1,0 0 1,1 0 0,-1 0 0,0 0-1,0 0 1,0 0 0,0 0 0,1 0-1,-1 0 1,0 0 0,0 0 0,0 0-1,0 0 1,1 0 0,-1 0 0,0 0-1,0 0 1,0 0 0,0 0 0,1 0-1,-1 0 1,0 0 0,0 0 0,0 1-1,0-1 1,0 0 0,0 0 0,1 0-1,-1 0 1,0 0 0,0 0 0,0 0-1,0 1 1,0-1 0,0 0 0,0 0-1,0 0 1,0 0 0,0 1 0,1-1-1,-1 0 1,0 0 0,0 0 0,0 0-1,0 1 1,0-1 0,0 0 0,0 0-1,-1 1 1,4 10-111,-5 13 154,-7 43-1,5-50 13,2-1-1,0 1 1,0 0 0,2 0 0,2 22-1,-2-37-32,0 0-1,0-1 1,1 1-1,-1 0 1,1-1 0,-1 1-1,1 0 1,0-1-1,-1 1 1,1-1-1,2 3 1,-3-4-17,0 0 1,1 1 0,-1-1 0,0 0 0,0 0 0,1 0-1,-1 1 1,0-1 0,1 0 0,-1 0 0,0 0 0,1 0-1,-1 0 1,0 0 0,1 0 0,-1 0 0,1 0 0,-1 0-1,0 0 1,1 0 0,-1 0 0,1 0 0,11-9 149,10-16 39,-9 10-158,1 0 1,31-26-1,-32 31-42,19-13-166,-30 22 141,1-1 1,0 1-1,0 0 0,0-1 1,0 1-1,0 1 1,0-1-1,0 0 1,6 0-1,-8 1 25,0 0-1,0 0 1,0 1 0,0-1-1,0 0 1,0 0 0,0 1-1,0-1 1,0 1 0,0-1-1,-1 1 1,1-1 0,0 1-1,0-1 1,0 1 0,-1 0-1,1-1 1,0 1 0,-1 0-1,1 0 1,-1-1 0,1 1-1,-1 0 1,1 0 0,-1 0-1,1 0 1,-1 0 0,0 0-1,1 1 1,0 4-18,0 0 1,0-1-1,-1 1 0,1 0 1,-2 8-1,-6 70-35,-32 155-1,-53 81 214,83-296 4,-13 28-1,17-44-108,0 1 1,0-1-1,0 0 0,-1-1 0,0 1 1,-10 7-1,15-13-40,-1 0 0,0-1 0,0 1 1,0-1-1,0 0 0,0 1 0,0-1 0,0 0 1,-1 0-1,1-1 0,0 1 0,-1 0 0,1-1 1,0 1-1,-5-1 0,4 0-5,1 0 0,-1-1 0,0 0 0,0 1 0,1-1 0,-1 0 0,0 0 0,1-1 0,-1 1 0,1 0 0,0-1 0,-1 0 0,1 0 0,-2-2 0,-3-2 6,1-1 0,0 1 1,0-2-1,0 1 0,1-1 0,1 0 1,-1 0-1,1 0 0,0 0 1,1-1-1,0 0 0,1 1 0,-1-1 1,2 0-1,-2-15 0,1 0-41,2 0 1,1 0-1,1 0 0,8-40 0,-5 41-19,1 0 1,1 0-1,1 1 0,2 0 1,12-23-1,-15 32-358,0 1 0,1 1 0,0-1 0,1 1 0,1 1 0,-1 0-1,2 0 1,-1 1 0,1 0 0,1 1 0,-1 0 0,2 0 0,-1 2 0,1 0 0,-1 0 0,2 1-1,-1 0 1,1 1 0,-1 1 0,1 0 0,0 1 0,0 1 0,27 0 0,-30 2-569,-1 1 0,1 0 0,-1 1 1,0 0-1,0 0 0,0 1 0,0 1 1,-1-1-1,0 2 0,0-1 0,0 1 1,0 1-1,-1-1 0,13 14 1,7 13-2378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8:5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6880,'0'7'1501,"1"0"0,0 0 0,2 9 0,3 12 1615,-3-4-1757,1 11 119,1 100-1398,-5-126-516,1 0-1230,-2 1 1,1 0-1,-4 16 0,3-19-1231,2-13-414,3-14 133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13.2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13 999 8128,'-13'-7'7175,"28"-6"-5191,0-1-1096,2-5-154,0-1-1,-1 0 1,-1-1-1,22-44 1,39-103 788,-52 109-920,59-125 454,10-1-464,-35 73-5,-50 94-486,2 0 1,0 1-1,22-28 0,-31 44-89,0 0-1,0-1 1,1 1-1,-1 0 1,1 0-1,-1 0 1,1 0 0,-1 0-1,1 1 1,-1-1-1,1 0 1,2 0-1,-3 1-4,0 0 0,-1 0 0,1 0 0,0 0 0,0 0 0,0 0 0,-1 0 0,1 0 1,0 0-1,0 0 0,-1 0 0,1 1 0,0-1 0,0 0 0,-1 0 0,1 1 0,0-1 0,0 1 0,-1-1 0,1 1 0,-1-1 0,1 1 0,0-1 0,-1 1 0,1-1 0,-1 1 0,1 0 0,-1-1 0,0 1 0,1 1 0,1 3 30,0-1 0,-1 1 0,1 0 0,-1 0 0,-1 0 0,1 0 0,-1 9 0,-2 38 93,1-47-118,-3 25 56,-1 0 1,-2 0-1,-1 0 1,-1 0 0,-2-1-1,-1-1 1,-26 46 0,30-60-25,-4 7-72,9-14 69,3-7-39,0 0 1,0 0-1,0 0 0,0 0 1,0 0-1,0 0 0,0 0 0,0 0 1,0 0-1,0 0 0,0 0 0,0 0 1,1 0-1,-1 0 0,0 0 0,0 0 1,0 0-1,0 0 0,0 0 0,0 0 1,0 0-1,0 0 0,0 0 0,0 0 1,0 0-1,0 0 0,0 0 0,0 0 1,0 0-1,0 0 0,0 0 0,0 0 1,0 0-1,0 0 0,0 0 0,0 0 1,0 0-1,0 0 0,0 0 0,0 0 1,1 0-1,-1 0 0,0 0 0,0 0 1,0 0-1,0 0 0,0 0 1,0 0-1,0 0 0,0 0 0,0 0 1,0 0-1,0 0 0,0 0 0,0 0 1,0 1-1,0-1 0,0 0 0,0 0 1,0 0-1,0 0 0,44-31 18,-1-1 0,56-55 0,69-87-58,-160 166 37,0-2 3,-2 4-3,-1 0 1,13-11 0,-17 16-2,1 0 0,-1 0 0,1 0 0,-1 0-1,1 1 1,-1-1 0,1 0 0,0 1 0,-1-1 0,1 1-1,0-1 1,0 1 0,-1 0 0,1 0 0,0 0 0,0 0-1,-1 0 1,1 0 0,2 0 0,-3 1 2,1 0-1,-1 0 1,0-1 0,0 1-1,1 0 1,-1 0 0,0 0 0,0 0-1,0 0 1,0 0 0,0 1 0,0-1-1,0 0 1,-1 0 0,1 1-1,0-1 1,-1 1 0,1-1 0,-1 0-1,1 1 1,-1-1 0,0 1-1,1 1 1,1 7 23,2 3 0,0 1-1,-2-1 1,0 1 0,0 0 0,-1 0 0,-1 0 0,-1 16-1,-19 99 89,8-62-228,11-50 285,2-17-165,-1 0 0,0 0-1,0 0 1,0 0 0,0 1 0,0-1-1,0 0 1,0 0 0,0 0-1,0 0 1,0 0 0,1 0-1,-1 0 1,0 1 0,0-1-1,0 0 1,0 0 0,0 0-1,1 0 1,-1 0 0,0 0-1,0 0 1,0 0 0,0 0-1,0 0 1,1 0 0,-1 0 0,0 0-1,0 0 1,0 0 0,0 0-1,0 0 1,1 0 0,-1 0-1,0 0 1,0 0 0,0 0-1,0 0 1,0 0 0,1 0-1,-1 0 1,0-1 0,0 1-1,0 0 1,0 0 0,4-3 35,-1 0 1,1-1-1,-1 1 1,3-6-1,-3 6-5,14-21-17,17-32-1,-23 36-89,2 0-1,27-35 1,-38 54 63,-1-1 0,0 1 0,0 0 0,0 0 0,1-1 0,-1 1 0,0 0 0,1 0 0,-1 0 0,1 1 0,0-1-1,-1 0 1,1 0 0,-1 1 0,1-1 0,0 1 0,0 0 0,-1-1 0,1 1 0,3 0 0,-3 1-2,-1-1-1,1 1 1,0 0 0,0 0-1,-1-1 1,1 1 0,0 1-1,-1-1 1,1 0 0,-1 0-1,1 0 1,-1 1 0,0-1-1,0 1 1,0-1 0,1 1-1,-1 0 1,1 2 0,5 10 7,0 1-1,-1 0 1,6 25 0,-8-25 39,1 0 1,0-1 0,1 1 0,10 16 0,-14-28-17,0 0 0,0-1 0,1 0 0,-1 1 0,0-1 0,1 0 0,0 0 0,-1 0 0,1-1 0,0 1 0,0-1 0,0 1 0,0-1 0,0 0 0,0 0-1,5 0 1,3 1 5,1 0-1,-1-2 0,19 0 0,-6-1-6,0-2-1,0 0 1,0-2 0,-1-1-1,0-1 1,0 0 0,35-18-1,-29 9 3,-1-2 0,0-1 0,-2-1 0,0-1 0,29-31 0,-24 20 38,46-50 12,-72 77-62,0-1-1,-1 0 1,0 0-1,0 0 1,5-12-1,-8 17-4,-1 1 1,0-1-1,1 1 0,-1-1 0,0 1 1,0-1-1,1 0 0,-1 1 1,0-1-1,0 1 0,0-1 0,0 0 1,0 1-1,0-1 0,0 0 0,0 1 1,0-1-1,0 1 0,-1-1 0,1 0 1,0 1-1,0-1 0,0 1 0,-1-1 1,0 1-2,1 0-1,-1-1 1,0 1 0,1 1 0,-1-1-1,0 0 1,1 0 0,-1 0 0,1 0-1,-1 0 1,0 1 0,1-1 0,-1 0-1,1 0 1,-1 1 0,0-1 0,1 0 0,-1 1-1,1-1 1,-1 1 0,1-1 0,-1 1-1,1-1 1,0 1 0,-1-1 0,0 1-1,-19 22-86,1 0 1,1 2-1,-18 32 0,-4 5 82,33-51-3,-47 72 66,45-67-62,0 0-1,2 0 1,-9 26 0,15-40 18,0 0 0,1 1 0,-1-1 0,1 1 0,0-1 0,-1 1 0,1-1 0,0 1 0,0-1 0,1 1 0,-1-1 0,1 1 0,-1-1 0,1 0 1,0 1-1,0-1 0,0 0 0,2 4 0,-2-5-3,0 0 0,0 0 0,0 0 1,0 0-1,0 0 0,1 0 0,-1 0 0,0 0 1,1 0-1,-1-1 0,0 1 0,1-1 1,-1 1-1,1-1 0,-1 0 0,1 1 1,-1-1-1,1 0 0,0 0 0,-1 0 0,1 0 1,-1 0-1,1 0 0,-1-1 0,1 1 1,-1 0-1,1-1 0,-1 1 0,3-2 0,0 0 14,1 0 0,-1-1 1,0 1-1,0-1 0,0 0 0,0 0 0,0 0 0,-1 0 0,7-8 0,1-4 44,13-21 0,-15 21-98,6-9-15,-1-1-1,-1 0 1,-1-1 0,-1 0-1,-2-1 1,-1 0 0,10-52-1,-32 170-1084,13-72 1140,0-3 10,0 0 1,1 0 0,1 0-1,4 24 1,-5-37-10,1 1 1,0 0-1,0-1 0,1 1 0,-1-1 1,1 1-1,-1-1 0,1 0 0,0 0 1,1 1-1,-1-1 0,0-1 0,1 1 1,0 0-1,0-1 0,-1 1 0,2-1 1,-1 0-1,0 0 0,0 0 0,1 0 1,-1-1-1,0 1 0,8 1 0,-3-2 34,0 0 0,0 0 0,0-1 0,0 0-1,1 0 1,-1-1 0,0 0 0,0 0-1,8-3 1,7-3 54,39-17 0,-28 7-133,-1-2 0,-1-1-1,-1-1 1,44-40 0,-63 49 29,15-10 42,-25 21-49,-1 0 1,1 0-1,0 0 1,0 0 0,0 0-1,-1 1 1,1-1-1,0 1 1,0-1 0,0 1-1,0-1 1,0 1 0,4 0-1,-5 1 5,0-1-1,1 1 0,-1-1 1,0 1-1,0-1 0,1 1 1,-1 0-1,0 0 0,0 0 1,0 0-1,0-1 1,0 1-1,0 1 0,0-1 1,0 0-1,-1 0 0,1 0 1,0 0-1,-1 1 1,2 0-1,9 30 9,-10-30 3,4 20 51,0 1 0,-2-1-1,1 24 1,-1-3 20,-1-33-26,0 0 0,0 1 1,5 12-1,-7-23-43,0 0 0,0 1 0,0-1-1,0 0 1,0 0 0,1 0 0,-1 1 0,0-1 0,0 0 0,0 0-1,0 1 1,0-1 0,0 0 0,1 0 0,-1 0 0,0 0-1,0 1 1,0-1 0,1 0 0,-1 0 0,0 0 0,0 0-1,0 0 1,1 1 0,-1-1 0,0 0 0,0 0 0,1 0-1,-1 0 1,0 0 0,0 0 0,1 0 0,-1 0 0,0 0 0,0 0-1,1 0 1,-1 0 0,0 0 0,0 0 0,0 0 0,1 0-1,-1 0 1,0-1 0,1 1 0,7-8 68,-6 6-64,21-24-68,3-3-2,1 1 0,1 2-1,47-35 1,-74 60 42,1 0-1,-1 0 0,1 0 1,-1 1-1,1-1 1,0 0-1,-1 1 0,1 0 1,0-1-1,2 1 1,-3 0 10,-1 0 0,1 0 0,-1 0 1,1 0-1,0 0 0,-1 0 0,1 0 0,-1 1 1,1-1-1,-1 0 0,1 0 0,-1 1 0,1-1 0,-1 0 1,1 1-1,-1-1 0,1 0 0,-1 1 0,0-1 1,1 1-1,-1-1 0,1 1 0,-1-1 0,0 1 1,0-1-1,1 1 0,-1-1 0,0 1 0,0-1 1,0 1-1,1-1 0,-1 1 0,0-1 0,0 1 1,0 1-1,0 5 0,-1 0 0,0 1 0,0-1 0,0 0 0,-1 0 0,0 0 0,0 0 0,-4 8 0,-2 5 5,-91 301 3,84-273 81,-1-1 0,-3-1 0,-1 0 0,-35 54 0,52-94-56,-1 1 0,-1-1 0,1-1 0,-1 1 0,0 0 0,0-1 0,0 0 0,-1 0 0,0-1 0,0 0 0,0 0 0,-1 0 0,1 0 0,-1-1 0,-10 3 0,11-4-6,0-1-1,-1 1 1,1-2-1,0 1 1,-1-1-1,1 0 0,0 0 1,-1 0-1,1-1 1,0 0-1,0 0 1,-1-1-1,1 0 0,0 0 1,1 0-1,-1-1 1,0 0-1,1 0 0,-1 0 1,1-1-1,-6-4 1,5 1-19,0-1 1,0 0-1,0 0 1,1 0-1,1 0 1,-1-1-1,2 0 1,-1 0-1,1 0 1,0 0-1,1 0 1,0-1-1,1 1 1,-1-1-1,2 1 1,0-1-1,1-14 1,0 13-21,0 0-1,1 0 1,0 0 0,1 1 0,0-1-1,0 1 1,1 0 0,1 0 0,0 0 0,0 1-1,1-1 1,0 1 0,1 0 0,0 1-1,9-9 1,-6 9-24,0 0-1,0 1 1,1 0-1,0 1 1,0 0-1,0 1 1,1 0 0,0 0-1,0 2 1,0-1-1,1 2 1,-1 0-1,1 0 1,18 0-1,107 6-3656,-97 0-2100,-1 2 1,78 23-1,-77-16 1204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15.4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405 129 3328,'-7'-4'9448,"9"-6"-5156,-4 2-4907,0 2 780,-1-1 0,0 1 0,-1 0 0,0 0 1,0 0-1,0 0 0,0 1 0,-1-1 0,0 1 0,0 1 0,-1-1 1,1 1-1,-1-1 0,0 1 0,0 1 0,0-1 0,-1 1 0,1 1 1,-1-1-1,0 1 0,-8-2 0,8 2-17,-1 1-1,1 0 1,-1 1 0,1-1-1,-1 1 1,1 0 0,-1 1-1,0 0 1,1 0 0,0 1-1,-1 0 1,1 0 0,0 1-1,0 0 1,0 0 0,0 1-1,1-1 1,-1 1 0,-9 8-1,4 0-65,1 0 0,0 0-1,0 1 1,2 1-1,-1 0 1,2 0 0,0 0-1,0 1 1,2 0 0,0 1-1,0 0 1,2 0-1,0 0 1,1 0 0,0 1-1,1-1 1,1 1-1,1-1 1,0 1 0,1 0-1,1-1 1,5 21 0,-6-32-30,1 0 1,0 0 0,0 0 0,0 0-1,0 0 1,6 8 0,-6-11-27,-1 0 0,1 0 0,0 0 0,0-1 0,0 1 0,0 0 0,0-1 0,0 1 0,0-1 0,0 0 0,0 0 0,1 0 0,-1 0 0,1 0 0,-1 0 0,1 0 0,2 0 0,6-2 39,0 1 1,0-1-1,0-1 0,0 0 1,-1-1-1,1 0 0,11-5 1,143-62 384,-118 49-484,74-35 128,60-26-7,-170 77-102,35-14-14,1 1 0,52-11 1,-94 28 82,13-3 43,-18 4-89,1 0 1,-1 0 0,1 0 0,-1 0-1,1-1 1,-1 1 0,1 0-1,-1 0 1,0 0 0,1-1 0,-1 1-1,1 0 1,-1 0 0,0-1 0,1 1-1,-1 0 1,1-1 0,-1 1 0,0-1-1,0 1 1,1 0 0,-1-1 0,0 1-6,0-1 1,0 1 0,0 0 0,0 0 0,0 0-1,0-1 1,0 1 0,0 0 0,0 0 0,-1 0-1,1 0 1,0-1 0,0 1 0,0 0 0,0 0-1,0 0 1,0 0 0,-1 0 0,1 0 0,0-1-1,0 1 1,0 0 0,0 0 0,-1 0 0,1 0-1,0 0 1,0 0 0,0 0 0,0 0 0,-1 0-1,1 0 1,0 0 0,0 0 0,0 0 0,-1 0-1,1 0 1,0 0 0,-1 0 0,-8 2 66,7-2-27,-27 4 236,20-3-250,1 0 0,0 0 0,-14 5-1,9-2-16,1 1 0,1 0 0,-1 1 0,1 0 0,0 1 0,0 1 0,1-1 0,0 1 0,1 1 0,-1 0 0,2 1 0,-1-1 0,1 2 0,1-1 0,0 1-1,0 0 1,1 0 0,1 1 0,0 0 0,-7 24 0,9-25 6,1 0 0,0 0 1,1 0-1,1 0 0,-1 0 0,2 0 0,-1 0 0,2 0 0,3 18 0,-4-27-6,0 0-1,0 0 1,0 0-1,0 0 1,0 0-1,0 0 1,0-1-1,1 1 1,1 1-1,-3-2-3,1-1 0,-1 1 0,1-1 0,-1 1 0,1-1 0,0 0 0,-1 1 0,1-1 0,0 0 0,-1 1 0,1-1 0,0 0 0,-1 0 0,1 0 0,0 1 0,0-1 0,-1 0 0,1 0 0,0 0 0,-1 0 0,1 0 0,0-1 0,0 1 0,-1 0 0,1 0 0,0 0 0,-1-1 0,1 1 0,0 0 0,-1-1 0,1 1 0,0 0 0,-1-1 0,1 0 0,12-11 149,0-2-1,19-27 1,-22 29-99,66-83-52,34-47-23,-95 120-122,-11 14-66,-12 15-85,3-1 320,0 1 0,1 0 0,-1 0 0,1 0 0,1 1 1,-1 0-1,1-1 0,1 1 0,0 0 0,-3 14 0,2 4 41,0 0 0,2 29 0,1-47-42,0 0 0,1 0 0,0 0 0,0-1 0,1 1-1,0 0 1,0-1 0,4 9 0,-5-14-14,0 0 0,0 0 0,0 0 0,0-1 0,1 1 0,-1-1 0,0 1-1,1 0 1,-1-1 0,1 0 0,-1 1 0,1-1 0,0 0 0,-1 0 0,1 0 0,0 0 0,0 0-1,0-1 1,0 1 0,0 0 0,0-1 0,0 1 0,0-1 0,0 0 0,0 0 0,0 0 0,0 0-1,0 0 1,0 0 0,0 0 0,0-1 0,0 1 0,0-1 0,0 0 0,0 1 0,0-1 0,2-1-1,12-6 44,-1 0 0,0-1-1,-1-1 1,0 0-1,13-12 1,65-68 189,-72 70-242,-20 19-5,36-36-155,36-47 0,-68 78 125,3-4-218,-5 11 131,-1 6 70,-2 30 263,1 33 101,0-63-273,1 0 1,0 0-1,0 0 0,1 0 0,0 0 0,5 14 0,-6-21-35,-1 1-1,0-1 1,1 1-1,-1-1 1,1 1-1,-1-1 1,1 0-1,-1 1 0,1-1 1,-1 1-1,1-1 1,-1 0-1,1 0 1,-1 1-1,1-1 1,0 0-1,-1 0 0,1 1 1,-1-1-1,1 0 1,0 0-1,-1 0 1,1 0-1,0 0 1,-1 0-1,1 0 1,-1 0-1,1 0 0,0-1 1,-1 1-1,1 0 1,-1 0-1,1 0 1,0-1-1,-1 1 1,1 0-1,-1-1 0,1 1 1,0-1-1,23-18 107,-21 17-88,20-20-59,1 2-1,1 0 0,1 2 0,1 1 0,31-14 0,-57 30 23,1 1-1,-1-1 1,0 1 0,0 0-1,0-1 1,1 1 0,-1 0-1,0 0 1,0 0 0,1 0-1,-1 0 1,0 0 0,0 0-1,0 1 1,1-1 0,-1 0-1,0 1 1,0-1 0,0 1-1,0-1 1,1 1 0,-1-1-1,0 1 1,0 0 0,0 0-1,0 0 1,-1-1 0,1 1-1,0 0 1,0 0 0,0 0-1,0 2 1,4 4-13,-1 0 0,-1 0 0,1 1 0,2 8-1,-1-1 102,3 2 12,0 1 0,1-2 0,12 17 0,-18-27-56,2 0-1,-1-1 0,1 0 0,-1 0 0,1 0 0,1-1 0,-1 1 0,1-1 0,0 0 1,0-1-1,10 5 0,-12-6-9,0-2 1,1 1 0,-1 0-1,0-1 1,0 0 0,1 0-1,-1 0 1,0 0 0,1-1-1,-1 0 1,0 0 0,0 0-1,0 0 1,0 0 0,0-1-1,0 0 1,0 0 0,5-4-1,5-3 84,-1-1 1,0 0-1,16-17 0,-10 8-123,-1-2-1,30-44 0,20-52-257,-50 90 296,-14 21-61,0 0 0,0 0 1,4-9-1,-5 9-309,-2 14 330,0-1-1,0 1 1,-1 0-1,0 0 1,0-1-1,-1 1 1,0 0-1,-3 10 1,-21 64 219,20-68-209,2-3 17,-2 0 0,1-1 0,-8 12 0,10-20 1,1 1 0,-1-1 0,1 1 0,-1-1 0,0 0 0,0 0 1,0 0-1,0 0 0,-1 0 0,1 0 0,0-1 0,-1 1 0,1-1 0,-1 0 0,0 1 0,1-1 1,-5 1-1,5-2-14,0 0-1,0 0 1,0-1 0,0 1 0,0 0 0,0-1 0,0 1 0,0-1 0,0 0 0,0 0-1,0 1 1,0-1 0,0-1 0,1 1 0,-3-1 0,-20-21-209,24 23 202,-1 0-1,1-1 1,0 1-1,0 0 0,0 0 1,0 0-1,0 0 0,0 0 1,-1 0-1,1 0 1,0 0-1,0 0 0,0-1 1,0 1-1,0 0 1,0 0-1,0 0 0,0 0 1,0 0-1,0-1 1,0 1-1,0 0 0,0 0 1,0 0-1,-1 0 0,1 0 1,0-1-1,0 1 1,1 0-1,-1 0 0,0 0 1,0 0-1,0 0 1,0-1-1,0 1 0,0 0 1,0 0-1,0 0 0,0 0 1,0 0-1,0 0 1,0-1-1,0 1 0,9 0-111,18 8 140,-21-6-140,-4-2 110,11 4 5,1 0 0,-1-1 1,1 0-1,-1-1 1,1-1-1,16 0 0,18-4 185,63-14 0,47-17 74,-137 29-241,-6 1 10,-1 0 1,0 0-1,25-13 0,-32 14-14,-1-1 0,0 0 0,-1 0 0,1 0 0,0-1 0,-1 0 0,0 0 0,0 0 0,7-11 0,-12 15-8,1 0 0,0 1 0,-1-1 0,1 0 0,-1 0 0,0 0 0,1 0 0,-1 0 0,0 0 0,1 1 0,-1-1 0,0 0-1,0 0 1,0 0 0,0 0 0,0 0 0,0 0 0,0-2 0,0 3-3,0 0-1,-1-1 0,1 1 0,0-1 0,-1 1 0,1-1 1,-1 1-1,1 0 0,0-1 0,-1 1 0,1 0 1,-1-1-1,1 1 0,-1 0 0,1 0 0,-1 0 0,1-1 1,-1 1-1,1 0 0,-1 0 0,1 0 0,-1 0 0,0 0 1,-3 0-10,1 0 0,-1 0 0,1 0 1,-1 1-1,1-1 0,-1 1 0,-5 2 0,-1 1 68,1 1 0,-1-1 0,2 1 0,-1 1-1,0 0 1,1 0 0,0 1 0,1 0 0,-1 0 0,-8 12-1,15-18-54,0 0-1,0 0 1,1 1-1,-1-1 1,0 1-1,1-1 1,-1 0-1,1 1 0,-1-1 1,1 1-1,0-1 1,-1 1-1,1-1 1,0 1-1,0 0 1,0-1-1,0 1 0,1-1 1,-1 3-1,1-3 4,0 1 0,0-1 0,0 1 0,0-1 0,0 0 0,0 0 0,0 0 0,0 1 0,0-1-1,0 0 1,1 0 0,-1 0 0,1-1 0,-1 1 0,0 0 0,1 0 0,-1-1 0,4 1 0,9 4 4,0-2 0,30 4 0,-20-5-1982,29-1 0,101-17-9765,-108 10 8942,35-5-4481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18.3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1217 5632,'-20'6'10766,"23"-9"-7927,22-24 676,-5 3-2476,108-93 702,-50 48-1236,141-136 353,-216 202-827,1 0 1,-1 0-1,1 0 0,-1 0 0,7-2 1,-9 4-21,0 1 1,-1-1-1,1 1 1,0 0 0,0 0-1,-1-1 1,1 1-1,0 0 1,0 0-1,-1 0 1,1 0 0,0 0-1,0 0 1,-1 0-1,1 0 1,0 0-1,0 0 1,0 0 0,-1 1-1,1-1 1,0 0-1,-1 1 1,1-1 0,0 0-1,-1 1 1,1-1-1,0 1 1,-1-1-1,1 1 1,-1-1 0,1 1-1,0-1 1,-1 1-1,0 0 1,1-1 0,-1 1-1,1 0 1,-1-1-1,1 2 1,1 4 56,0 0 0,-1 0-1,1 0 1,-1 0 0,0 1 0,-1-1 0,0 0 0,0 8 0,-8 53 297,7-59-339,-5 23 54,-2-1-1,-1 0 1,-18 40-1,-11 36 462,74-140 35,0-2-553,-2-1 0,44-60 0,-62 75-119,1 1 0,25-26 0,-41 46 86,1 0 0,-1 0 0,0 0 0,0 0 0,0 0 0,1 0 0,-1 0 0,0 1 0,1-1 0,-1 0 0,1 1 0,-1-1 0,1 1 0,-1-1 0,1 1 0,0 0 0,-1 0 0,1 0 0,-1 0 0,4 0 0,-3 0-6,-1 1 0,1 0 0,-1 0 0,1 0 0,-1-1 0,1 1 0,-1 1 1,0-1-1,1 0 0,-1 0 0,0 0 0,0 1 0,0-1 0,0 0 0,2 4 1,1 4 18,0 0 1,0 0 0,-1 0-1,0 0 1,2 13 0,3 25 192,-5-23-130,1 0-1,1-1 0,2 1 1,11 28-1,-15-46-47,-1 0 0,1-1-1,1 1 1,-1-1 0,1 0-1,0 0 1,0 0 0,0-1-1,1 0 1,-1 1 0,1-2-1,0 1 1,0 0 0,1-1-1,-1 0 1,1 0-1,0-1 1,-1 1 0,1-1-1,0-1 1,11 3 0,-4-3 0,-1 0 0,1-1 0,0 0 0,0-1 0,0-1 0,-1 0 0,1 0 0,-1-1 0,1-1 0,-1 0 0,12-6 0,-8 2-1,-1 0 0,1-1 0,-1 0 0,-1-1 0,0-1 0,-1-1 0,20-20 0,-25 23-13,-1-1 0,0 0 0,0-1 0,-1 1 0,-1-1 0,6-15 0,-8 18-63,0-1-1,-1 0 1,1 0-1,-2 0 1,1 0-1,-2 0 1,1 0 0,-2-17-1,1 25 50,0 1 0,0 0 1,0-1-1,0 1 0,0-1 0,0 1 0,0 0 0,-1-1 1,1 1-1,0-1 0,0 1 0,0 0 0,-1-1 0,1 1 1,0 0-1,0-1 0,-1 1 0,1 0 0,0 0 0,-1-1 0,1 1 1,0 0-1,-1 0 0,1-1 0,0 1 0,-1 0 0,1 0 1,-1 0-1,1 0 0,0 0 0,-1 0 0,1-1 0,-1 1 1,1 0-1,0 0 0,-1 0 0,1 0 0,-1 0 0,1 1 1,0-1-1,-1 0 0,1 0 0,-1 0 0,1 0 0,0 0 1,-1 1-1,1-1 0,-1 0 0,1 0 0,0 0 0,-1 1 1,-2 1-22,1-1 1,-1 1 0,0 0-1,1 0 1,-5 4 0,1 2 12,1-1 1,-1 1 0,1 1 0,0-1-1,1 1 1,0-1 0,0 1-1,-4 18 1,6-21 35,1 1-1,0-1 1,0 1 0,0-1-1,1 1 1,0-1-1,1 1 1,-1-1-1,1 1 1,0-1 0,1 1-1,-1-1 1,6 12-1,-5-13-6,1 0 0,0 0 0,0-1-1,0 1 1,1-1 0,-1 1-1,1-1 1,0 0 0,1-1-1,-1 1 1,0-1 0,1 0-1,0 0 1,9 5 0,-7-6-6,0 0 0,0 0-1,0-1 1,0 0 0,0 0 0,1 0 0,-1-1 0,0 0 0,0-1-1,0 1 1,10-3 0,31-9 137,-1-3 0,-1-1 0,0-2 0,62-35-1,-86 42-226,-15 8 52,1-1 0,-1 0 0,0 0 0,0 0 1,7-7-1,-18 31-239,-3-1 170,4-11 112,-1 0 0,2 0 1,-1 0-1,1 0 0,0 0 0,1 0 0,0 1 0,0-1 1,1 15-1,1-22-3,-1 1 1,0-1-1,1 1 1,-1-1-1,0 1 1,1-1-1,0 1 1,-1-1-1,1 1 1,0-1-1,0 0 1,0 1-1,0-1 1,0 0-1,0 0 1,0 0-1,0 0 1,0 0-1,1 0 0,-1 0 1,0 0-1,1 0 1,-1-1-1,1 1 1,-1 0-1,1-1 1,-1 1-1,1-1 1,-1 0-1,1 0 1,-1 1-1,1-1 1,-1 0-1,1 0 1,0 0-1,-1-1 1,1 1-1,1 0 1,5-2 36,1 0 1,-1 0 0,0 0-1,0-1 1,13-6 0,-1-2-51,-1-1 1,0-1 0,-2 0 0,18-17-1,-12 10 17,-15 14-62,-1-1 0,0 1 1,12-15-1,-14 33-258,-3-6 277,-1 1 0,0 0 0,0-1 0,0 1 0,-1 10 0,0-7 41,0-1 0,3 14-1,-2-15 36,1 0-1,0-1 0,1 1 1,0-1-1,0 1 0,0-1 1,7 10-1,-9-16-32,0 0-1,0 0 0,1 0 1,-1 0-1,0 0 1,0 0-1,0 0 1,1 0-1,-1-1 0,0 1 1,1 0-1,-1-1 1,1 1-1,-1-1 0,1 0 1,-1 1-1,1-1 1,-1 0-1,1 0 1,-1 0-1,1 0 0,-1 0 1,1 0-1,2-1 1,3-1 12,0 0 0,0 0 0,12-6 0,-18 7-19,54-22 25,58-29-13,-89 40 3,-1-1 0,33-25 0,-44 28-13,-1 0 1,0-1 0,-1 0 0,13-19-1,28-55 3,139-348-67,-114 204 21,-62 174 6,-2 0 1,6-74 0,-18 106-93,0 23 118,0 0-1,0 0 1,1 0-1,-1 0 1,0 0-1,0 0 1,0-1-1,0 1 1,0 0-1,0 0 1,0 0-1,0 0 1,0 0-1,0-1 1,0 1-1,0 0 1,0 0-1,-1 0 1,1 0-1,0 0 1,0 0-1,0-1 1,0 1-1,0 0 1,0 0-1,0 0 1,0 0-1,0 0 1,0 0-1,0 0 1,-1-1 0,1 1-1,0 0 1,0 0-1,0 0 1,0 0-1,0 0 1,0 0-1,-1 0 1,1 0-1,0 0 1,0 0-1,0 0 1,0 0-1,0 0 1,0 0-1,-1 0 1,1 0-1,0 0 1,0 0-1,0 0 1,0 0-1,0 0 1,-1 0-1,1 0 1,0 0-1,0 0 1,0 0-1,0 0 1,0 0-1,0 0 1,-1 0-1,1 1 1,0-1-1,0 0 1,0 0 0,0 0-1,0 0 1,0 0-1,-5 7-46,1 0 1,0 0-1,1 1 0,0-1 1,0 1-1,-2 9 0,2-7 30,-38 137 106,24-81-51,-2 14-48,-9 92 0,4 81 164,24-250-150,-6 110 4,6-91 67,1 1 0,7 41 0,-7-60-35,0-1 0,0 1-1,0 0 1,1 0 0,-1-1 0,1 1 0,0-1-1,0 1 1,0-1 0,0 0 0,1 0 0,5 6-1,-6-8-28,-1 0 0,1 1-1,0-1 1,0 0-1,1 0 1,-1 0 0,0 0-1,0 0 1,0-1 0,1 1-1,-1-1 1,0 1-1,1-1 1,-1 0 0,0 0-1,1 0 1,-1 0-1,0 0 1,1-1 0,-1 1-1,0-1 1,3 0-1,8-4 25,1-1 0,-1 0 0,-1 0-1,17-12 1,43-37 29,169-187-139,-238 238 57,3-2-17,-1 0 1,1 1 0,12-10-1,-18 15 39,0-1-1,1 1 0,-1 0 1,1 0-1,-1-1 1,1 1-1,-1 0 1,1 0-1,-1-1 1,1 1-1,-1 0 0,1 0 1,-1 0-1,1 0 1,-1 0-1,1 0 1,-1 0-1,1 0 1,-1 0-1,1 0 1,-1 0-1,1 0 0,-1 0 1,1 1-1,-1-1 1,2 0-1,-2 1-5,1 0 0,0-1-1,0 1 1,-1 0-1,1 0 1,0 0 0,-1 0-1,1 0 1,0 0 0,-1 0-1,0 0 1,1 1 0,2 6-36,-1-1 0,-1 1 0,1 8 1,-1-9 35,2 26-3,-1 54 0,-3-59 86,1 0-1,1 0 1,8 37 0,-9-61-69,1-1 0,0 0-1,0 0 1,0 0 0,0 0 0,0 1-1,1-2 1,0 1 0,-1 0-1,1 0 1,0 0 0,0-1 0,1 1-1,-1-1 1,0 0 0,1 0 0,0 1-1,-1-2 1,1 1 0,5 2 0,-4-2-4,-1-1 0,1 0 1,0-1-1,0 1 1,0-1-1,0 0 0,-1 0 1,1 0-1,0 0 1,0-1-1,0 1 0,0-1 1,0 0-1,-1 0 1,1-1-1,0 1 0,5-4 1,2-1-51,-1 0 1,0-1-1,0 0 1,0-1-1,14-15 1,37-50 50,-23 27 52,-37 44-67,10-10-250,16-25 0,-35 55 281,0 0 1,1 1-1,1 0 1,0 0 0,2 0-1,-4 30 1,7-46-16,1 0 0,0 0 0,0 1 0,0-1 0,0 0 0,1 0 0,-1 0 0,1 1 0,0-1 0,0 0 0,0 0 0,0 0 0,0 0 0,1 0 1,0-1-1,-1 1 0,1 0 0,4 4 0,-3-4 5,0-1 1,1 1 0,-1-1-1,1 0 1,-1 0 0,1 0-1,0 0 1,0-1 0,-1 1-1,1-1 1,0 0 0,1 0-1,-1-1 1,6 1 0,-1-1-4,0 0 0,0-1 0,0 0 0,-1 0-1,1-1 1,0 0 0,0 0 0,-1-1 0,0-1 0,1 1 0,13-10 0,-16 10-37,0-1 0,-1 0 0,1 0 0,-1 0 0,0-1 0,-1 1 0,1-1 0,-1-1 0,0 1 0,0 0 0,-1-1 0,1 0 0,-1 0 0,0 0 0,-1 0 0,3-10 0,-4 11 25,-1 1 0,0-1 0,0 0 0,0 1 0,0-1 0,-1 0 0,0 1 0,0-1 1,0 1-1,0-1 0,-1 1 0,0-1 0,0 1 0,0 0 0,0 0 0,-5-6 0,4 7 1,1-1 1,-1 1-1,1 0 1,-1 0-1,0 1 1,0-1-1,0 1 1,-1-1-1,1 1 1,0 0-1,-1 0 1,0 1-1,1-1 1,-1 1-1,0-1 1,0 1-1,0 0 0,0 1 1,-4-1-1,-5 0 52,-11 2 0,24-1-47,0 0-1,0 0 1,0 0-1,0 0 1,1 0-1,-1 0 1,0 0-1,0 0 1,0 0-1,0 0 1,0 0-1,0 0 1,0 0-1,0 0 1,0 1 0,0-1-1,0 0 1,0 0-1,1 0 1,-1 0-1,0 0 1,0 0-1,0 0 1,0 0-1,0 0 1,0 0-1,0 0 1,0 0-1,0 0 1,0 0-1,0 1 1,0-1-1,0 0 1,0 0-1,0 0 1,0 0-1,0 0 1,0 0-1,0 0 1,0 0-1,0 0 1,0 0-1,0 0 1,0 1-1,0-1 1,0 0-1,0 0 1,0 0-1,0 0 1,0 0-1,0 0 1,0 0-1,0 0 1,0 0-1,0 0 1,0 0-1,-1 0 1,9 3 7,9-3 10,-1-1 1,1 0 0,-1-1 0,22-6-1,1 1 1,123-24-3,-157 30-10,1 0 0,-1 0 0,1 1 1,-1 0-1,1 0 0,-1 0 0,1 1 0,-1 0 1,11 3-1,-13-3 19,1 1 0,-1-1 0,1 1 0,-1 0 0,0 1 0,0-1 0,0 0 0,0 1 0,0 0 0,0-1 0,-1 1 0,1 1 0,-1-1 0,3 6 0,0 1 63,0 0 0,-1 1 1,-1 0-1,0-1 0,0 1 0,-1 0 0,-1 1 0,0-1 0,0 0 1,-1 0-1,0 1 0,-1-1 0,-1 0 0,0 0 0,0 0 1,-4 12-1,6-23-84,0 0 1,0 0-1,0 0 1,0 0-1,0 0 1,1-1-1,-1 1 1,0 0 0,0 0-1,0 0 1,0 0-1,1 0 1,-1 0-1,0 0 1,0 0-1,0 0 1,0 0-1,1 0 1,-1 0 0,0 0-1,0 0 1,0 0-1,0 1 1,1-1-1,-1 0 1,0 0-1,0 0 1,0 0-1,0 0 1,0 0 0,0 0-1,1 0 1,-1 0-1,0 1 1,0-1-1,0 0 1,0 0-1,0 0 1,0 0-1,0 0 1,0 1-1,0-1 1,1 0 0,-1 0-1,0 0 1,0 0-1,0 1 1,0-1-1,0 0 1,0 0-1,0 0 1,0 0-1,0 1 1,0-1 0,0 0-1,0 0 1,-1 0-1,1 0 1,0 1-1,0-1 1,15-12-56,-12 10 70,20-15-32,1 1-1,0 1 1,1 2 0,1 0-1,35-12 1,-50 21-7,0 1 0,0 0 0,0 0 0,0 2 0,0-1 1,1 1-1,-1 1 0,0 0 0,1 0 0,-1 1 0,0 1 0,0 0 0,1 0 0,10 5 0,1 1-93,0 0-1,0 2 1,-1 0-1,0 2 1,-1 0-1,38 30 1,-46-28-1907,-12-13 1316,0 1 0,0-1 0,0 1-1,0-1 1,-1 1 0,1-1 0,0 1 0,-1-1-1,1 1 1,-1 0 0,1 2 0,-1-2 162,0-1 1,-1 0 0,1 1-1,0-1 1,0 0-1,-1 0 1,1 0-1,-1 1 1,1-1 0,-1 0-1,1 0 1,-1 0-1,0 0 1,1 0-1,-3 2 1,-13 10-1856,-20 3-2915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18.6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55 12384,'-37'-12'4575,"37"17"-3551,14-1-288,9-4 448,22 0-800,35 0 768,19-4-672,9-4-288,22 0-160,46-1-2656,-15 1 1440,-16 5-5855,13-9 3935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26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1447 8480,'-1'2'267,"0"-1"0,-1 0 0,1 1 0,1-1 0,-1 0 1,0 1-1,0-1 0,0 1 0,1-1 0,-1 1 0,1-1 1,-1 1-1,1 0 0,0-1 0,0 1 0,-1 1 0,2 0 105,-1 0 0,1 0 0,0 0-1,0 0 1,0-1 0,0 1 0,0 0 0,3 4 0,-1-2 77,1 0 1,-1 0 0,1 0 0,0 0 0,5 5 0,-7-8-353,1 0-1,-1 0 0,1 0 1,0-1-1,0 1 0,0-1 1,0 1-1,0-1 0,0 0 0,0 0 1,0-1-1,5 1 0,2 0 84,-1-1 0,1 0 0,0 0 0,-1-1 0,1 0-1,-1-1 1,1 0 0,-1-1 0,0 0 0,17-8 0,-14 5-5,1-1 0,-1 0 0,0-1 1,-1-1-1,0 1 0,18-20 1,-25 23-117,1 0 0,-2 0 0,1 0 1,0-1-1,-1 1 0,0-1 1,-1 0-1,1 0 0,-1 0 0,0 0 1,-1 0-1,1 0 0,0-13 0,-2 14-54,0 0 0,0 0 0,-1 1 0,1-1 0,-1 0 0,0 0 0,-1 1 0,1-1 0,-1 1 0,0-1-1,0 1 1,0 0 0,-1 0 0,1 0 0,-1 0 0,0 0 0,0 0 0,-1 1 0,-3-4 0,2 3 3,0 0 1,0 0 0,-1 1-1,1 0 1,-1 0 0,0 0 0,0 1-1,0-1 1,0 1 0,0 1-1,0-1 1,0 1 0,-1 0 0,1 1-1,-1-1 1,1 1 0,0 1-1,-1-1 1,1 1 0,-1 0 0,1 0-1,0 1 1,0 0 0,0 0-1,0 1 1,0-1 0,0 1 0,1 0-1,-1 1 1,1-1 0,0 1-1,0 0 1,0 1 0,1-1 0,-1 1-1,1 0 1,0 0 0,1 0-1,-1 1 1,-5 10 0,3-1 62,0 1 0,1-1 1,1 1-1,0 1 0,-2 31 0,4-23 29,2 0 0,0 1 0,6 31 0,-5-47-61,1 0 0,0-1 0,1 1 0,0-1 1,1 1-1,0-1 0,0 0 0,1 0 0,9 13 1,-10-17 1,1 0 1,0 0 0,0 0 0,0 0 0,0-1-1,1 0 1,0 0 0,0 0 0,0-1-1,0 0 1,1 0 0,-1 0 0,1-1-1,13 3 1,-3-2 64,0-1 0,1 0-1,-1-1 1,1-1 0,-1-1 0,0-1 0,1 0-1,-1-1 1,22-7 0,-26 6-67,1-1 0,-1-1 1,-1 0-1,1 0 0,-1-1 0,0-1 1,-1 0-1,0-1 0,0 0 0,-1-1 1,0 0-1,9-12 0,5-13 8,-1-2-1,-2-1 1,22-52-1,5-12-125,-42 94 49,-5 6 27,0 0 0,1 0 0,-1 0 0,0 0 0,0 0 0,0 0 0,-1 0 0,1 0 0,0-1 0,-1 1 0,1 0 0,-1-5-1,-6 164-216,1-86 269,9 131 0,-4-196-12,1 1-1,1-1 1,-1 0 0,4 8 0,-5-13-19,1 0 0,-1 0 0,1 0 0,-1 0 0,1 0 0,-1 0 1,1 0-1,0-1 0,0 1 0,-1 0 0,1 0 0,0 0 1,1 0-1,-1-1-11,-1 0 1,1 1 0,0-1-1,-1 0 1,1 0 0,-1 0-1,1 0 1,0 0 0,-1 0 0,1 0-1,0 0 1,-1 0 0,1 0-1,-1 0 1,1-1 0,0 1-1,-1 0 1,1 0 0,-1-1-1,1 1 1,-1 0 0,1-1-1,-1 1 1,1 0 0,-1-1-1,1 0 1,1 0 6,0-1-1,-1 0 1,1 0-1,-1 0 1,0 0 0,0 0-1,1-1 1,-1 1-1,0-3 1,4-5 21,8-22-49,-2-1 1,11-48-1,-7 22-36,2-4 29,-6 17-56,2-1 1,32-72-1,-42 115 62,-1 0 0,1 1 0,0-1 0,0 0 0,1 1 0,-1 0 0,1 0 0,0 0 0,-1 0 0,1 1 0,0-1 0,1 1 0,-1 0 0,0 0 0,1 0 0,-1 1-1,1 0 1,-1 0 0,8-1 0,9-1-16,0 1 0,40 3 0,-55-1 36,113 9 36,24 1-290,45-5 580,-186-5-283,-8 4 64,-24 19-77,24-20-35,0 2 0,0-1 1,0 1-1,0 0 0,1 0 1,0 0-1,-6 9 0,-13 26-13,3 0 1,1 1-1,2 1 0,-14 52 0,26-74 27,1 1 1,-3 22-1,8-42-6,0 1 0,0-1 1,0 1-1,0-1 0,0 1 0,0-1 1,0 1-1,0-1 0,0 0 0,1 1 1,-1-1-1,1 1 0,-1-1 1,1 0-1,0 1 0,-1-1 0,1 0 1,1 2-1,-1-3-6,-1 1 1,1-1 0,0 0-1,-1 1 1,1-1-1,0 0 1,-1 1 0,1-1-1,0 0 1,-1 0-1,1 0 1,0 0 0,0 0-1,-1 0 1,1 0-1,0 0 1,0 0 0,-1 0-1,1 0 1,0-1-1,-1 1 1,1 0 0,0 0-1,0-1 1,-1 1-1,1 0 1,-1-1 0,1 1-1,0-1 1,-1 1-1,1-1 1,-1 1 0,1-1-1,-1 1 1,1-2-1,4-3 10,1-1 0,-2 0 0,1-1-1,-1 1 1,0-1 0,0 0 0,2-7-1,19-56-19,-20 55-14,79-195-474,-80 202 420,0-1-52,-3 9 79,-1 7 25,-2 74 288,0-39-174,2-1 0,5 50-1,-3-82-89,-1-1 0,1 1 0,1-1 0,0 1 0,0-1-1,0 0 1,1 0 0,0 0 0,10 13 0,-11-17 30,1 0 0,0 0 0,0 0 1,0 0-1,0-1 0,1 1 0,-1-1 0,1-1 1,0 1-1,0 0 0,0-1 0,0 0 1,0 0-1,0-1 0,1 0 0,9 2 0,-5-2-14,-1-1-1,1-1 0,-1 1 0,1-1 0,-1-1 0,1 0 0,-1 0 1,0-1-1,0 0 0,0 0 0,0-1 0,0-1 0,-1 1 0,0-1 0,0-1 1,0 1-1,7-8 0,11-12 1,-2 0 0,0-2 0,24-37 0,-25 34-86,-5 4 29,-14 19 34,1-1-1,1 1 1,-1 1 0,1-1 0,0 1 0,8-7 0,-14 13 3,1 0 0,-1-1 0,1 1-1,-1 0 1,0-1 0,1 1 0,-1 0-1,1 0 1,-1 0 0,1-1-1,-1 1 1,0 0 0,1 0 0,-1 0-1,1 0 1,-1 0 0,1 0 0,-1 0-1,1 0 1,-1 0 0,1 0 0,-1 0-1,1 0 1,-1 0 0,1 0-1,-1 1 1,1-1 0,0 0 0,-1 1-2,1 0 0,0 0-1,0 0 1,-1 0 0,1 0 0,0 0 0,-1 0 0,1 0 0,-1 0 0,0 0 0,1 0 0,-1 3 0,2 9-18,-1-1 0,0 1 0,-1 0 0,-2 24 1,1-27 30,-2 25 29,-1 0 0,-2 1 1,-2-2-1,-13 40 0,-86 206 95,71-199-103,-65 106 0,66-129 49,-9 14 178,-57 71-1,83-124-103,18-19-150,0 0-1,0 1 1,-1-1-1,1 0 0,0 0 1,0 1-1,-1-1 1,1 0-1,0 0 1,0 1-1,-1-1 1,1 0-1,0 0 1,0 0-1,-1 0 1,1 0-1,0 1 1,-1-1-1,1 0 1,0 0-1,-1 0 1,1 0-1,0 0 1,-1 0-1,1 0 1,0 0-1,-1 0 1,1 0-1,0 0 1,-1 0-1,1 0 1,0-1-1,0 1 1,-1 0-1,1 0 1,0 0-1,-1 0 1,1 0-1,0-1 1,0 1-1,-1 0 0,1 0 1,0-1-1,0 1 1,0 0-1,-1 0 1,1-1-1,0 1 1,0 0-1,0 0 1,0-1-1,-1 1 1,1 0-1,0-1 1,0 1-1,0 0 1,0-1-1,0 1 1,0 0-1,0-1 1,0 1-1,0-1 1,0-4 14,0-1 1,1 1 0,0-1-1,0 1 1,0 0 0,0-1-1,1 1 1,4-8 0,0-6-8,26-75-27,48-121-74,39-32-35,-31 39 34,27-60-68,-102 239 117,3 0-1,0 1 1,29-37 0,-42 62 43,0-1 0,0 0 1,1 1-1,-1 0 0,1 0 1,0 0-1,0 0 0,7-3 0,-10 6 4,0-1-1,0 1 0,0-1 0,0 1 0,0 0 0,0 0 1,0 0-1,0-1 0,0 1 0,1 0 0,-1 0 0,0 1 0,0-1 1,0 0-1,0 0 0,0 0 0,0 1 0,0-1 0,0 1 1,0-1-1,1 1 0,-2-1 0,1 1 0,0-1 0,0 1 0,0 0 1,0 0-1,0-1 0,0 1 0,-1 0 0,1 0 0,0 0 1,-1 0-1,1 0 0,-1 0 0,1 0 0,-1 0 0,1 0 0,-1 0 1,1 2-1,2 8 44,-1 1 1,0-1 0,0 1-1,-1-1 1,0 1 0,-1 0-1,-2 11 1,2-22-43,-1 34 70,-2 1 1,-2-1 0,-1-1-1,-2 1 1,-1-1-1,-1 0 1,-2-1 0,-2-1-1,-21 38 1,25-52-199,21-31-557,3-5 374,21-23 15,2 3 0,1 0-1,74-54 1,143-76-43,-87 61 768,-159 100-332,-3 2-33,-7 12 32,-30 79 155,-10 31 31,37-102-275,-6 17-11,2 0 0,1 1-1,-3 33 1,10-60 10,0-1-1,0 0 0,1 0 0,-1 0 1,1 0-1,0 0 0,1 0 0,2 6 0,-3-9-8,-1 0-1,1-1 1,0 1-1,0 0 0,0-1 1,0 1-1,0-1 1,1 1-1,-1-1 0,0 0 1,1 0-1,-1 1 1,1-1-1,-1 0 1,1 0-1,-1 0 0,1-1 1,0 1-1,0 0 1,-1 0-1,1-1 0,0 0 1,0 1-1,0-1 1,3 0-1,1 0 9,-1 0 1,1-1-1,-1 0 0,1-1 0,-1 1 1,0-1-1,1 0 0,-1 0 0,0-1 1,0 0-1,0 0 0,-1 0 0,1 0 0,-1-1 1,0 1-1,1-1 0,-2 0 0,7-9 1,0 1-30,-1-2 0,-1 1 0,0-1 1,-1 0-1,7-23 0,-4 9-16,-1-1-1,9-57 1,-17 76 33,-1 0-1,0 0 1,0-1-1,-1 1 1,0 0-1,-1 0 1,0 0-1,0 0 0,-1 0 1,-1 1-1,0-1 1,-8-14-1,-14-5-64,35 29 94,0-1 1,0-1-1,-1 0 0,1 0 0,10-5 1,11-2 99,218-40 132,-102 22-199,-136 25-66,0 1 0,1 0 0,-1 0 0,0 1 0,1 0 0,-1 1 0,19 3 0,-25-3 14,1 0 0,-1 0 0,0 1 0,0 0 0,0 0 1,0 0-1,0 0 0,0 0 0,0 1 0,-1 0 0,1-1 0,-1 2 0,0-1 0,0 0 0,0 0 1,0 1-1,-1 0 0,1 0 0,-1-1 0,2 6 0,0 2 32,0 0 1,-1 1-1,0-1 1,1 18-1,1 48 58,-4-42 32,-1 8-21,0-24-69,2 28-1,-1-42-46,0 1 1,0-1-1,1 1 1,-1-1-1,1 0 0,0 1 1,0-1-1,1 0 1,4 7-1,-5-10 15,0 0-1,-1-1 1,1 1-1,0 0 1,0 0-1,1-1 1,-1 0-1,0 1 1,0-1-1,1 0 1,-1 0 0,1 0-1,-1 0 1,1 0-1,-1-1 1,1 1-1,-1-1 1,1 0-1,0 0 1,-1 1-1,1-2 1,4 1 0,5-2 16,0-1-1,0 0 1,19-6 0,-25 6-18,22-7 13,0-3 1,-1 0-1,0-1 1,38-28-1,90-84-38,-28 22-8,-97 82 36,0 2 0,47-24 0,27-9-65,-144 66-60,26-6 137,1 0-1,0 1 1,1 0-1,0 1 1,0 1-1,1-1 1,0 2-1,-13 16 1,9-8 19,1 2 0,1 0 0,1 0 0,-13 31 1,15-29-17,-2 1-21,2 1 0,1 0 0,0 0 0,-8 48-1,17-70 20,0 0-1,0-1 1,0 1-1,0 0 0,0-1 1,1 1-1,-1 0 0,2 3 1,-1-5-18,-1-1 1,0 0-1,0 1 1,0-1-1,0 1 1,1-1 0,-1 0-1,0 1 1,1-1-1,-1 0 1,0 1-1,0-1 1,1 0-1,-1 0 1,1 1-1,-1-1 1,0 0-1,1 0 1,-1 0-1,0 1 1,1-1-1,0 0 1,-1 0-4,1 0 1,0 0-1,0 0 1,-1-1 0,1 1-1,0 0 1,-1 0-1,1-1 1,0 1-1,-1 0 1,1-1-1,-1 1 1,1-1 0,-1 1-1,1 0 1,-1-1-1,1 0 1,0 0-1,4-5-42,1-1-1,-2 0 1,1 0-1,-1 0 0,0 0 1,4-11-1,14-50-1,-4 13-31,24-38-153,-8 22 218,-35 91 57,1 0 0,3 24 0,-1-23-36,1 1 0,2-1 0,0 0 0,1-1 0,9 21 0,-12-34 3,0 0-1,1 0 1,0-1 0,0 1-1,1-1 1,0 0 0,0 0-1,0 0 1,1-1 0,0 0 0,0 0-1,0-1 1,0 1 0,1-1-1,0 0 1,0-1 0,11 4-1,-6-3 4,0-2-1,0 0 0,0 0 0,0-1 0,1 0 0,-1-1 0,1-1 0,-1 0 0,0 0 1,0-1-1,0-1 0,0 0 0,0-1 0,0 0 0,-1-1 0,1 0 0,-1 0 0,-1-1 1,1-1-1,-1 0 0,0-1 0,-1 0 0,15-14 0,91-130 161,-62 78 21,-17 21-282,-2-1 0,30-69 0,-14 27 31,4-2 22,-9 19-112,47-115 0,-51 80 116,-5-3-1,22-124 1,-56 236-6,-1-1 1,0 1 0,-1-1-1,1 1 1,-1-1 0,0 1-1,0-1 1,-1 1 0,0-1-1,0 1 1,-1-6 0,1 10 24,1 0 1,-1 1-1,1-1 1,-1 0-1,1 1 1,-1-1-1,0 0 1,1 1 0,-1-1-1,0 0 1,1 1-1,-1-1 1,0 1-1,0-1 1,1 1-1,-1 0 1,0-1-1,0 1 1,0 0-1,0 0 1,0-1-1,0 1 1,1 0-1,-1 0 1,0 0 0,0 0-1,0 0 1,0 0-1,0 0 1,-1 1-1,-1 0 12,-1 0 0,0 0 0,1 1-1,-1-1 1,1 1 0,0 0 0,-3 2 0,-16 13 3,1 2 1,1 0-1,1 1 0,-19 25 1,3-3-52,2 2 0,1 2 0,2 1 1,-30 67-1,30-41 148,-34 132 1,4 80 169,40-120-122,19-130-79,1 0 1,8 60-1,-8-94-65,1 6 40,0 0 0,1-1 0,-1 1 0,4 7 1,-4-13-43,-1 0 1,1 1 0,0-1 0,-1 0 0,1 0 0,0 1-1,0-1 1,0 0 0,0 0 0,0 0 0,0 0 0,0 0-1,0 0 1,0-1 0,1 1 0,-1 0 0,0 0 0,1-1 0,-1 1-1,0-1 1,1 1 0,-1-1 0,1 0 0,-1 1 0,3-1-1,3-1-7,-1 0 0,1-1 0,-1 0-1,1 0 1,-1 0 0,0-1-1,0 1 1,6-6 0,-3 4 1,31-16-2,288-162-111,-280 146 64,-32 23 20,-1 2 1,21-12-1,-35 23 28,0-1 1,-1 1-1,1-1 1,-1 1-1,1 0 1,0-1-1,0 1 0,-1 0 1,1-1-1,0 1 1,-1 0-1,1 0 1,0 0-1,0 0 0,-1 0 1,1 0-1,0 0 1,0 0-1,-1 0 1,1 0-1,0 0 0,0 0 1,-1 0-1,1 1 1,0-1-1,0 0 1,-1 1-1,1-1 0,0 0 1,-1 1-1,1-1 1,-1 1-1,1-1 1,0 1-1,-1-1 0,1 1 1,-1-1-1,0 1 1,1 0-1,-1-1 1,1 1-1,-1 0 0,0-1 1,1 1-1,-1 0 1,0 0-1,0-1 1,0 1-1,0 0 0,1 0 1,-1-1-1,0 1 1,-1 1-1,2 5 68,-1 0 0,0 0 0,0 0 0,-2 9 0,-2 17 30,2 0 0,1 0 0,1 1 0,7 35 0,-7-62-86,1 0-1,0-1 0,1 1 0,0-1 1,0 1-1,5 10 0,-7-16 2,1 0-1,0 0 0,0 1 0,0-1 0,0 0 1,0 0-1,0 0 0,0 0 0,0 0 1,0 0-1,0-1 0,0 1 0,1 0 1,-1-1-1,0 1 0,1 0 0,-1-1 0,0 0 1,1 1-1,-1-1 0,1 0 0,-1 0 1,0 1-1,1-1 0,-1 0 0,1-1 1,-1 1-1,1 0 0,-1 0 0,0-1 1,1 1-1,-1 0 0,0-1 0,1 1 0,-1-1 1,0 0-1,1 0 0,0 0 0,96-59 78,-35 20-229,73-35-44,-22 12 306,-53 26-313,-56 32 71,-12 4 10,-11 5 18,-4 3 88,2 2 0,-1 0 0,1 1 1,0 1-1,1 1 0,1 1 1,0 0-1,-30 30 0,40-35 33,0 1-1,1 0 0,1 1 1,-1 0-1,2-1 1,-1 2-1,1-1 1,1 1-1,0 0 1,1 0-1,-1 0 1,-1 16-1,5-26-27,0 1 0,0 0-1,-1-1 1,1 1 0,0 0 0,1-1-1,-1 1 1,0 0 0,0-1-1,1 1 1,-1 0 0,1-1-1,-1 1 1,1-1 0,0 1 0,0-1-1,-1 1 1,1-1 0,0 0-1,0 1 1,1-1 0,-1 0-1,0 0 1,0 0 0,0 0-1,1 0 1,-1 0 0,1 0 0,-1 0-1,1 0 1,-1-1 0,1 1-1,-1-1 1,1 1 0,2 0-1,2 0-13,0-1 0,0 1 0,0-1 0,0 0-1,0 0 1,0-1 0,0 0 0,9-2 0,3-2-29,-1-2 0,1 0 0,-1 0 0,-1-2-1,1 0 1,-1-1 0,24-19 0,-23 14 24,1-1 0,-2 0 0,0-2 0,-1 0 0,21-34 0,-33 48 23,-1 0 0,0 0-1,0 0 1,0 0 0,-1 0 0,1-1-1,-1 1 1,0 0 0,0-1 0,-1 1-1,0-1 1,1 1 0,-1-1 0,-1 1-1,0-6 1,0 6-1,0 1-1,0-1 1,0 1-1,0 0 1,-1 0 0,0 0-1,0 0 1,0 0-1,0 0 1,0 0 0,0 0-1,-1 1 1,1-1-1,-1 1 1,0 0 0,0 0-1,0 0 1,0 0-1,-5-2 1,-4-2-14,0 2 1,0 0-1,0 1 0,-1 0 1,1 0-1,-1 1 0,0 1 1,0 0-1,1 1 0,-1 1 1,-25 3-1,31-2 15,7 0 5,12-1 19,25-2 22,84-13-74,-85 8-23,1 2-1,0 1 1,44 3-1,-75 0 43,-1 1-1,1 0 0,-1 0 0,1 0 0,-1 1 0,0 0 0,0 0 0,1 0 1,-1 1-1,-1-1 0,1 1 0,6 5 0,-8-5 10,1 1 0,-1-1-1,-1 0 1,1 1 0,0 0 0,-1-1-1,0 1 1,0 0 0,0 0 0,0 1 0,-1-1-1,1 0 1,-1 0 0,0 1 0,0 8-1,-1-3 56,0 1-1,-1-1 1,0 0 0,0 0-1,-2 0 1,1 0-1,-5 13 1,-8 30 32,15-52-80,0 0-1,0 0 1,0-1-1,-1 1 1,1 0-1,0 0 1,0-1-1,0 1 1,0 0-1,1 0 1,-1 0 0,0-1-1,0 1 1,0 0-1,1 0 1,-1-1-1,0 1 1,1 0-1,0 0 1,-1 0-7,1-1 0,-1 0 1,1 1-1,-1-1 1,1 0-1,-1 0 0,1 1 1,-1-1-1,1 0 1,-1 0-1,1 0 0,0 0 1,-1 0-1,1 0 0,-1 0 1,1 0-1,0 0 1,-1 0-1,1 0 0,0-1 1,5 0-16,-1-1 0,1-1 0,-1 1 0,7-5 0,-6 4-34,40-18-14,0 2 1,1 2-1,68-15 0,-104 29 71,2 0 0,-1 1-1,0 0 1,0 1 0,18 1 0,-26 0 17,1 1 0,-1-1 0,0 1 1,1 0-1,-1 1 0,1-1 1,-1 1-1,0 0 0,0 0 0,0 0 1,0 0-1,0 1 0,-1-1 1,1 1-1,-1 0 0,0 0 0,5 6 1,2 4 33,-2 0-1,0 0 1,0 1 0,8 22 0,16 60 32,-25-70-93,1 0 1,1-1-1,1 0 1,22 37-1,-28-55-296,1-1-1,-1 0 1,8 6 0,-10-10-622,0 0 1,0 0 0,1-1 0,-1 1 0,0-1-1,5 2 1,-13-36-13858,-14-10 8907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26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92 15136,'-45'-32'5599,"40"24"-3455,15 4-2880,-2-1 736,1-3 32,1 1-1952,-2-1 1056,2-4-4255,-2 4 2879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27.1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60 15552,'-14'-11'5759,"32"6"-4479,23 5-384,-9-4 1024,34 1-1248,37-2 416,15-3-608,-6-1-448,19 6-32,17-5-864,0 4 448,-22 4-4736,-23 4 2848,-12-4-6783,-11 8 5119,-25 4 224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29.8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471 0 3072,'0'0'12800,"-2"1"-11745,-12 5-650,1 0 0,-1 2 0,2 0 0,-1 0-1,1 1 1,0 1 0,1 0 0,0 0 0,-12 15-1,-12 20-151,1 0-1,3 2 1,2 2-1,2 0 1,-28 73-1,31-60 59,4 0 0,-20 97 0,24-61 100,-5 101 0,19-148-90,2 1 1,2-1-1,3 0 1,2 0-1,2-1 1,26 83-1,-24-101 5,19 39-1,-22-56-193,1 1 1,0-2-1,1 1 0,16 16 0,-22-26-68,1 0 0,0-1 1,0 0-1,0 0 0,1-1 0,-1 0 0,1 1 0,9 2 0,-14-5-158,1-1 1,0 1-1,-1 0 0,1-1 0,0 1 0,0-1 0,0 0 1,-1 0-1,1 0 0,0 0 0,0 0 0,0 0 0,0 0 1,-1 0-1,1-1 0,0 1 0,0-1 0,-1 1 0,1-1 1,0 0-1,-1 1 0,1-1 0,0 0 0,-1 0 0,1 0 1,-1 0-1,1-1 0,-1 1 0,0 0 0,0-1 0,0 1 1,1-1-1,0-1 0,2-7-1314,0 1 0,0-1 0,-1 0 0,0 0 1,1-13-1,1-1-1665,8-33-617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40.0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274 106 5056,'-3'-5'8342,"6"11"-3909,-4 1-5481,-22 77 2833,1-8-1244,2 10-206,-34 125 476,12-69 80,-30 182 0,57-233-638,-9 63 694,23-140-1,6-30-463,27-143-185,-5 22-319,48-279-19,-67 370 6,28-118 55,-3-5 23,-25 118-104,-3 18 375,4-62-1,-10 95-314,1-1 0,0 1-1,0 0 1,0-1-1,0 1 1,0 0 0,0-1-1,0 1 1,0 0 0,0-1-1,0 1 1,0 0 0,0-1-1,1 1 1,-1 0-1,0-1 1,0 1 0,0 0-1,0-1 1,0 1 0,1 0-1,-1-1 1,0 1 0,0 0-1,1 0 1,-1-1-1,0 1 1,0 0 0,1 0-1,-1-1 1,9 7-27,12 21-41,-17-21 52,33 40 10,-18-23 136,0 0 0,19 35 0,-7 7 88,-2 1 1,22 77 0,6 16 234,97 231-26,-137-351-758,-16-37-437,-1-14-4794,-7-10 1920,5 16 2350,-7-31-6932,5 17 3974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40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64 133 8064,'-15'-1'818,"-33"-6"1980,96 4 5557,20-3-6668,180-19-87,-195 15-2621,-1-2 1,91-32 0,-130 38-1362,1 2-1,22-6 1,-5 5-4556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0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44 6880,'-5'-15'2560,"0"6"-1984,2 1-160,3 5 576,0-2-896,0 1-96,8 13-4032,6 6 2880,4 5-2432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40.7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235 29 8128,'-5'-9'1111,"4"7"-748,0 0 0,0 0 0,-1-1 0,1 1 1,-1 0-1,-3-3 0,4 4 138,2 1-442,-1 0 0,0-1-1,0 1 1,1 0 0,-1 0 0,0 0-1,0 0 1,1 0 0,-1 0-1,0 0 1,1 0 0,-1 0 0,0 0-1,0 0 1,1 0 0,-1 0-1,0 0 1,0 0 0,1 0 0,-1 1-1,0-1 1,0 0 0,1 0-1,-1 0 1,0 0 0,0 0 0,1 1-1,-1-1 1,0 0 0,0 0-1,0 0 1,1 1 0,-1-1 0,0 0-1,9 7 1429,-6-2-1046,-1-1 0,0 0 0,0 1 0,0-1 0,2 9 1,-1-3-76,5 16 413,-2 0 1,-1 0-1,2 43 0,-6 85 1181,-2-134-1814,-1 0 1,0-1-1,-2 1 0,0 0 1,-1-1-1,-1 0 0,-1 0 1,-12 25-1,14-37-224,0 0-1,0 0 0,-1-1 1,1 1-1,-2-1 1,1 0-1,-1-1 0,1 0 1,-1 0-1,-13 7 1,13-8-519,0-1 1,0 0-1,0 0 1,0-1-1,-1 0 1,1 0-1,-1-1 1,1 0 0,-1 0-1,0-1 1,1 1-1,-9-2 1,14 0 276,0 1 0,0 0 0,1-1 0,-1 1 1,0-1-1,0 1 0,0-1 0,1 0 0,-1 0 0,0 0 1,1 0-1,-1 0 0,1 0 0,-1 0 0,1-1 0,0 1 1,-1 0-1,1-1 0,0 1 0,0-1 0,0 0 0,0 1 1,-1-3-1,0-2-485,0 0 0,1 0 0,0 0 0,0-1 0,0-10 0,0-38-1862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43.0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88 123 1312,'-18'0'20655,"26"0"-19263,76-23 358,245-37-1318,-263 48-163,48-7-469,-52 10 584,-61 9-512,4 11 69,-4-2 64,-2 0 0,1 0-1,-1 0 1,-1 1 0,0-1-1,0 0 1,-5 12 0,4-13 7,-17 42 73,-3 0 0,-1-1 0,-33 46 0,28-57 24,0-2 0,-55 52 0,-80 56 185,-26 24-131,91-63 274,98-104-426,1-1 0,0 0-1,0 0 1,0 0 0,0 0 0,-1 0 0,1 1 0,0-1 0,0 0-1,0 0 1,0 0 0,0 0 0,0 1 0,0-1 0,-1 0 0,1 0-1,0 0 1,0 0 0,0 1 0,0-1 0,0 0 0,0 0 0,0 1-1,0-1 1,0 0 0,0 0 0,0 0 0,0 1 0,0-1 0,0 0 0,0 0-1,1 0 1,-1 0 0,0 1 0,0-1 0,0 0 0,0 0 0,0 0-1,0 1 1,0-1 0,1 0 0,-1 0 0,0 0 0,0 0 0,0 0-1,0 0 1,0 1 0,1-1 0,14 3 272,24-3 27,-38 0-278,292-7 411,-153 16-238,-26-1-709,-39-6-2594,-73-2 2486,0-1 1,0 1-1,0 0 1,0-1-1,-1 1 1,1-1-1,0 1 1,0-1-1,-1 0 1,1 0 0,-1 0-1,1 0 1,-1 0-1,1 0 1,-1 0-1,1-1 1,-1 1-1,0 0 1,0-1-1,1 1 1,-1-1 0,1-1-1,13-15-4455,6 2 1361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43.5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46 3808,'0'-1'69,"0"0"1,1 1 0,-1-1-1,0 0 1,0 0-1,1 0 1,-1 1-1,0-1 1,1 0-1,-1 0 1,1 1-1,-1-1 1,1 0-1,-1 1 1,1-1 0,0 1-1,-1-1 1,1 1-1,0-1 1,-1 1-1,1-1 1,0 1-1,0-1 1,-1 1-1,2-1 1,27-7 1357,-14 5 356,-5-1-617,-1 1 0,1 0 0,0 1 0,0 0 0,0 1-1,0 0 1,1 0 0,-1 1 0,12 1 0,-20 0-1027,-1-1 0,1 1 0,-1-1 1,1 1-1,-1 0 0,1 0 0,-1 0 0,1 0 1,-1 0-1,0 0 0,1 0 0,-1 0 1,0 1-1,0-1 0,0 0 0,0 1 0,0-1 1,0 1-1,1 2 0,2 5 239,-1-1-1,3 16 1,-5-22-343,5 30 374,-2 1 1,-1 0 0,-2 59 0,-2-55-247,-2 41-421,-3 1 1,-17 77-1,16-125-4478,6-30 3701,1 1 0,-1-1 0,1 0 0,-1 1-1,0-1 1,0 1 0,0-1 0,1 0 0,-1 1 0,-2 1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43.8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27 10720,'-26'-17'3456,"21"14"-1291,15 3 48,137 1 3569,158-3-5340,-247 0-1063,2-1-4018,-21 2-8250,-47 1 9076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44.2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29 123 9152,'-28'-3'3360,"38"3"160,-2 0-2625,5 0 1761,6-5-1504,17 1 480,22-4-960,24 0-384,7 1-192,1-6-192,-13 1 64,-14-4-1312,-5 1 736,-5 3-4703,-3 4 2975,8-4-5504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44.6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0 10816,'7'5'4969,"-3"-1"-4386,-1-1 0,0 0 0,1 1 0,-1 0 0,-1 0 0,3 4 0,-1 4 135,-1 1-1,-1-1 1,0 1-1,0 0 1,-2 0-1,0 17 1,1 0-232,-1 102-59,-22 169 0,9-216-1868,-5-2-4734,16-76 5051,0-1 1,0 1 0,-1 0 0,0-1-1,-1 1 1,1-1 0,-7 8-1,-19 18-4278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44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258 24 6560,'-17'-17'2117,"17"16"-2062,0 1 0,-1-1-1,1 1 1,-1-1 0,1 1-1,-1 0 1,1-1 0,-1 1 0,1 0-1,-1-1 1,1 1 0,-1 0 0,1 0-1,-1-1 1,0 1 0,1 0-1,-1 0 1,0 0 0,1 0 0,-1 0-1,1 0 1,-1 0 0,0 0 0,1 0-1,-1 0 1,1 0 0,-1 0-1,0 0 1,1 1 0,-1-1 0,1 0-1,-1 0 1,0 1 0,1-1 0,-1 0-1,1 1 1,-1-1 0,1 1-1,0-1 1,-1 0 0,1 1 0,-1-1-1,1 1 1,0-1 0,-1 1 0,1 0-1,-1 0 1,-1 4 256,-1 0 1,1 0-1,0 0 1,-2 7-1,3-10-180,0 3-8,-145 501 7668,101-244-6552,39-200-1085,3 0 0,6 82 0,3-77-30,24 105-1,-22-137-357,2-1 1,2-1-1,1 0 0,33 60 0,-36-78-119,0 0 1,1-1-1,1-1 1,0 0 0,0 0-1,1-1 1,22 15-1,-7-9-738,1-1 0,0-1 0,32 12 0,48 14-5378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45.4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1 7712,'0'0'55,"0"0"1,0 0 0,0 0 0,-1 0-1,1 0 1,0 0 0,0 0-1,-1 0 1,1 0 0,0 0-1,0 0 1,0 0 0,-1 0-1,1 0 1,0 0 0,0 0 0,0 0-1,-1 0 1,1 1 0,0-1-1,0 0 1,0 0 0,0 0-1,-1 0 1,1 1 0,0-1-1,0 0 1,0 0 0,0 0 0,0 0-1,0 1 1,0-1 0,0 0-1,-1 0 1,1 1 0,0-1-1,0 0 1,0 0 0,0 0-1,0 1 1,0-1 0,0 0 0,0 0-1,0 1 1,0-1 0,1 0-1,-1 0 1,0 0 0,0 1-1,0-1 1,0 0 0,0 0-1,0 0 1,0 1 0,0-1-1,1 0 1,-1 0 0,0 0 0,0 0-1,0 0 1,0 1 0,1-1-1,-1 0 1,0 0 0,14 16 83,-11-13 150,17 22 627,-1 1 1,0 1-1,18 38 0,-14-25-203,12 18 633,-8-13-376,-1 1 0,20 49 0,-25-32-335,-2 1-1,-3 1 1,11 101 0,-20-106 2,-3 0 1,-6 121-1,-2-142-548,-2 0-1,-1 0 0,-2-1 1,-2 0-1,-24 55 0,20-60-91,-1-1 0,-2-1-1,-1-1 1,-31 38 0,32-46-900,-2-1 0,-1-1 0,0-1 0,-1-1 0,-47 29 0,64-44 176,0 1 0,0-1 0,-1 0 0,1-1 0,-1 0 0,0 1 0,0-2 0,0 1 1,-10 1-1,15-3 522,0 0 0,0 0 0,1 0 0,-1-1 0,0 1 0,0 0 0,0 0 0,0 0 0,0-1 0,0 1 0,1-1 1,-1 1-1,0 0 0,0-1 0,1 1 0,-1-1 0,0 0 0,0 1 0,1-1 0,-1 0 0,1 1 0,-1-1 0,1 0 0,-1 0 1,1 1-1,-1-1 0,1 0 0,0 0 0,-1 0 0,1 0 0,0-1 0,-1-2-143,0 0 1,1 0-1,0-1 1,0 1-1,0-5 0,0 7 123,8-46-2266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45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8 6048,'-9'-7'1704,"5"8"1238,8 18 1019,-3-17-4003,10 48 3222,5 50 0,-4-18-1300,8 36-214,41 194-1802,-58-303-842,-1-1-1,1-1 0,7 15 1,-9-22 651,-1 1-1,1 0 1,-1 0 0,1 0 0,0 0 0,-1 0 0,1-1 0,0 1-1,-1 0 1,1-1 0,0 1 0,1 0 0,-2-1 176,1 0 0,0 0 0,-1 0 1,1 0-1,-1 0 0,1 0 0,0 0 0,-1 0 0,1 0 1,0 0-1,-1-1 0,1 1 0,-1 0 0,1 0 1,0-1-1,-1 1 0,1 0 0,-1-1 0,1 1 0,-1-1 1,1 1-1,-1 0 0,0-1 0,1 1 0,-1-1 0,1 0 1,25-34-6458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46.2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493 2 9312,'-12'-2'2696,"7"8"-717,-6 10-393,1-5-846,-1-2-1,-1 1 1,0-1 0,0-1 0,-16 9 0,-70 29 1284,41-21-1287,-137 79-2193,190-102 87,0 1 1,-1-1-1,1 0 1,-9 3-1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0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34 6464,'-8'-4'1465,"0"-1"0,0 1 0,-1 1-1,1 0 1,-11-3 0,7 3-457,-1 1 0,0 0 0,-16 1 0,12 1-578,-1 1 0,1 0 0,0 2 1,0 0-1,-30 10 0,41-11-403,0 0 1,0 1-1,0-1 0,0 1 1,0 1-1,1-1 0,-1 1 1,1 0-1,0 0 1,0 0-1,1 1 0,-1 0 1,1-1-1,0 2 0,0-1 1,1 0-1,-1 1 0,1 0 1,0 0-1,1 0 0,-1 0 1,1 0-1,1 0 1,-1 1-1,1-1 0,0 1 1,0-1-1,1 1 0,0-1 1,1 12-1,1-4 9,0 0 1,0-1-1,8 23 1,-8-30-5,0-1 0,0 1 0,1-1 1,-1 0-1,1 0 0,0 0 1,1 0-1,-1 0 0,1-1 1,0 1-1,6 4 0,-8-8-28,0 0-1,0 1 1,0-1-1,0 0 1,0-1-1,1 1 1,-1 0-1,0-1 1,1 1-1,-1-1 1,0 1-1,1-1 1,-1 0-1,1 0 1,-1 0-1,0-1 0,1 1 1,-1-1-1,0 1 1,1-1-1,-1 0 1,0 0-1,0 1 1,1-2-1,-1 1 1,0 0-1,0 0 1,0-1-1,3-2 1,4-4-59,-1 0 1,1-1 0,-1 0-1,8-13 1,-15 22 51,124-183-264,-122 179 328,0-1 1,0 1-1,0 0 0,0 0 1,0 1-1,1-1 0,6-4 1,-9 8-12,-1 0 1,1 0-1,-1 1 1,1-1 0,-1 0-1,1 1 1,-1-1-1,0 1 1,1-1 0,-1 0-1,1 1 1,-1-1-1,0 1 1,1-1-1,-1 1 1,0-1 0,1 2 33,1 7 129,0 1 0,0-1 0,0 1 0,-2 0 0,1 0 1,-1-1-1,-2 16 0,1 6-68,-3 77 302,1-55-2023,2 0-5417,4-62 577,2-9 1931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46.6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9 4736,'-4'-2'500,"-2"-2"483,6 4-961,0 0-1,0 0 0,0-1 1,0 1-1,0 0 1,0 0-1,0 0 0,0 0 1,0 0-1,0 0 1,0 0-1,0-1 1,0 1-1,0 0 0,0 0 1,1 0-1,-1 0 1,0 0-1,0 0 0,0 0 1,0 0-1,0 0 1,0 0-1,0-1 1,0 1-1,0 0 0,0 0 1,1 0-1,-1 0 1,0 0-1,0 0 0,0 0 1,0 0-1,0 0 1,0 0-1,0 0 1,1 0-1,-1 0 0,0 0 1,0 0-1,0 0 1,0 0-1,0 0 0,0 0 1,0 0-1,1 0 1,-1 0-1,0 0 1,0 0-1,0 0 0,0 1 1,0-1-1,0 0 1,0 0-1,1 0 0,-1 1 172,1 0 0,-1-1 0,1 1-1,-1 0 1,1 0 0,-1 0 0,0 0-1,1 0 1,-1 0 0,0 0-1,1 1 1,-1 0 166,5 19 1903,3 35-1,-2-7-405,4 11-430,3-1 0,2 0 0,3-2 0,26 57 0,-27-74-1526,35 67 883,-44-95-1362,-1 0 0,2 0 0,-1 0 0,2-1 0,-1-1 0,14 12 0,-21-20 137,1-1 0,-1 1 0,1 0 0,0-1 0,-1 1 0,1-1 0,0 0 0,0 0 0,0 0 1,0 0-1,0 0 0,0-1 0,0 0 0,0 1 0,0-1 0,0 0 0,0 0 0,1-1 0,-1 1 0,0-1 0,0 1 1,0-1-1,0 0 0,0 0 0,-1 0 0,1-1 0,0 1 0,3-3 0,19-11-3931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46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590 20 11808,'-28'-20'5343,"15"40"-4639,8-11-608,-8 7-192,-14 7 1728,-18 2-896,-13 4 640,3 2-800,-11 1-256,11-1-192,-3-2-256,13-1 64,0-5-2560,13-3 1408,6 0-5343,13 8 3679,8 0-2528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47.8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1 3328,'-5'1'236,"0"0"-1,1 0 1,-1 1-1,1 0 1,-1 0 0,1 0-1,0 0 1,-1 1 0,1 0-1,-5 5 1,-27 13 3961,36-21-4083,0 1-1,0 0 1,1 0 0,-1-1-1,0 1 1,0 0 0,1-1-1,-1 1 1,1-1 0,-1 1-1,0 0 1,1-1-1,-1 1 1,1-1 0,-1 1-1,1-1 1,0 1 0,-1-1-1,1 0 1,-1 1 0,2 0-1,17 7-7,-12-6-173,-4-1-491,1 0 0,-1 0 1,0 0-1,0-1 0,1 1 1,-1-1-1,0 0 1,6 0-1,-3 0-471,12 0-2539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48.2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491 4 7552,'-1'-1'139,"0"1"0,0-1 0,0 1 0,0 0 0,0-1 0,-1 1 0,1 0-1,0 0 1,0-1 0,0 1 0,0 0 0,-1 0 0,1 0 0,0 1 0,0-1 0,0 0 0,-1 0 0,1 1 0,0-1 0,0 0 0,0 1 0,-2 1 0,0 0-36,0 0 0,1 1 0,0-1 1,-1 1-1,1 0 0,-2 3 0,2-4-59,-36 56 1649,-29 37 1148,12-32-1224,12-13-418,-41 61 0,54-61-979,4 1 0,-29 72 0,53-117-229,-27 73-725,25-67-866,1 1-1,-1 15 0,4-28 1410,-1 0 0,1 1 0,0-1 0,0 1 1,0-1-1,0 0 0,0 1 0,0-1 0,0 1 0,0-1 0,0 0 0,0 1 0,0-1 0,0 1 0,0-1 0,1 0 0,-1 1 1,0-1-1,0 1 0,0-1 0,0 0 0,1 1 0,-1-1 0,0 1 0,11-6-3046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48.6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7712,'0'-3'2880,"0"6"-2240,3 6-192,7-1 2080,4 4-1472,4-1 1343,3 2-1375,11-1 0,8 0-608,15-1-256,3-2-96,0-1-64,0 0 0,-3-1-864,-10 1 480,-5 1-4415,-4 2 2655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50.2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12 7040,'-5'-2'874,"4"2"-697,0 0 0,0 0 0,-1 0 0,1-1 0,0 1 0,0 0 0,0-1 0,0 1 0,0-1 0,0 1 0,1-1 0,-1 0 0,0 1 0,0-1-1,-2-3 2685,8 8-2479,1 0 0,-1 0 0,-1 0 0,1 0 0,0 1 0,-1 0 0,0 0 0,0 0 0,-1 0 0,4 7 0,14 26 311,-1 1 0,-2 1 0,15 48 0,-20-49-281,24 69 158,-5 1 0,-4 2 0,-6 1 0,-5 1 0,-4 0 0,-5 1 0,-13 203 0,-21-123-178,17-156-349,-1 0 1,-2-1-1,-16 37 1,-205 348-1777,217-396 863,0 1-22,6-9-2294,-17 23 0,19-33 1202,6-8-133,10-18-4448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51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29 429 6720,'-1'-1'187,"0"0"0,0 0 0,1 0 1,-1 1-1,0-1 0,-1 1 0,1-1 1,0 0-1,0 1 0,0 0 0,0-1 0,0 1 1,0 0-1,-1 0 0,1-1 0,0 1 1,0 0-1,-3 0 816,-1-12 4591,5 10-5252,0-1 231,0-1-1,0 1 0,0 0 0,0 0 0,1 0 0,-1 0 0,2-4 0,-1 6-501,0-1 0,-1 1-1,1 0 1,0 0 0,0 0-1,0 1 1,0-1-1,0 0 1,0 0 0,0 0-1,0 1 1,0-1 0,0 0-1,0 1 1,0-1 0,0 1-1,0-1 1,1 1 0,-1 0-1,0 0 1,0-1 0,3 1-1,19-2 235,0 1 0,24 2-1,16 0-103,300-23 494,-27 0-542,456 41-180,-734-13-37,97 5 422,-148-10-363,5-2 415,-11 1-402,-1-1-1,0 1 0,0 0 1,0-1-1,0 1 1,1 0-1,-1-1 0,0 1 1,0 0-1,0-1 1,0 1-1,0 0 0,0-1 1,0 1-1,0-1 1,0 1-1,0 0 0,0-1 1,0 1-1,0 0 1,0-1-1,-1 1 0,1 0 1,0-1-1,0 1 1,0 0-1,0-1 0,-1 1 1,1 0-1,0 0 1,0-1-1,-1 1 0,1 0 1,0 0-1,-1-1 1,-19-27 103,-2 0 0,-42-41 1,-58-41-287,36 34 58,78 69 36,6 6 44,1 0 0,0 0 1,0 0-1,-1 0 0,1 0 1,0 0-1,0 0 0,0 0 0,0-1 1,-1 0-1,2 1 31,0 1 0,1 0-1,-1-1 1,0 1 0,0 0 0,0-1 0,0 1-1,0 0 1,0-1 0,0 1 0,0 0 0,1-1-1,-1 1 1,0 0 0,0 0 0,0-1 0,1 1-1,-1 0 1,0 0 0,0-1 0,1 1 0,-1 0-1,0 0 1,0 0 0,1-1 0,-1 1 0,0 0 0,1 0-1,-1 0 1,0 0 0,1 0 0,-1 0 0,0 0-1,1 0 1,-1 0 0,0 0 0,1 0 0,-1 0-1,0 0 1,1 0 0,0 0 0,16 0-97,13 6 166,0 1 0,-1 1-1,55 25 1,-61-24 7,-1 1 0,0 2-1,-1 0 1,-1 1 0,0 1 0,0 1 0,-1 1 0,-1 0 0,26 32 0,-38-41-46,-1 0 1,0 1-1,-1-1 1,0 1-1,0 0 1,-1 0-1,1 0 1,-2 1-1,1-1 1,1 11-1,-4-13-61,1 0-1,-1 0 1,0-1-1,-1 1 1,1 0-1,-1-1 1,0 1-1,-1 0 1,1-1-1,-1 1 1,0-1-1,0 0 1,-1 1-1,0-1 1,0-1-1,-5 8 1,-3 0-753,0-1 0,-1 0 0,-1 0 0,0-1 0,-24 14 0,18-12-1295,0 1-1,-18 17 0,32-26 1312,0 1 1,1 0-1,-1 0 0,1 0 0,1 1 0,-1-1 1,1 1-1,0 0 0,0 0 0,0 0 0,-2 10 0,4-10-112,0-1-1,1 1 1,-1 11-1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52.5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395 3 5216,'-6'-3'7988,"5"9"-4451,-2 0-4065,-30 29 2259,19-20-1267,1 0 1,-15 22 0,-1 10 318,-34 77 0,-12 58 526,46-101-755,3 1 1,4 1 0,4 1-1,4 1 1,-7 154 0,21-199-279,2 0 0,12 74 1,33 72 200,-35-149-462,2 0-1,2-2 1,1 1-1,1-2 1,2 0-1,2-2 1,1 0 0,1-1-1,2-1 1,32 28-1,-30-35-2373,-25-21 1567,0 0 1,0-1-1,0 1 0,0-1 0,1 0 1,-1 1-1,6 0 0,-8-2 506,-1 0 0,1 0-1,-1 0 1,1 0 0,-1 0 0,1 0 0,-1 0-1,1 0 1,-1 0 0,1 0 0,-1 0 0,1-1-1,-1 1 1,1 0 0,-1 0 0,1 0-1,0-1 1,12-12-3180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53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238 304 8064,'-1'0'157,"0"0"0,0-1-1,0 1 1,0 0 0,0 0 0,0 0 0,0 0 0,0 0 0,0 0 0,0 0-1,0 0 1,0 0 0,0 1 0,0-1 0,0 0 0,0 1 0,0-1 0,0 1-1,0-1 1,0 1 0,0-1 0,0 1 0,0 0 0,0-1 0,1 1 0,-1 0-1,0 0 1,0-1 0,1 1 0,-1 0 0,0 2 0,-2 2 70,1 1 1,0-1-1,1 1 1,-1 0-1,0 6 1,-1 7 576,-36 151 1662,-88 303 1649,120-447-3822,6-21-132,0 0 0,-1 1 0,0-1 0,-3 8 1,5-13-152,0 0 0,0 0 1,0 0-1,0 1 0,0-1 1,0 0-1,0 0 0,0 0 1,-1 0-1,1 0 0,0 0 1,0 1-1,0-1 0,0 0 1,0 0-1,0 0 0,0 0 1,0 0-1,-1 0 0,1 0 1,0 0-1,0 1 0,0-1 1,0 0-1,0 0 0,0 0 1,-1 0-1,1 0 0,0 0 1,0 0-1,0 0 0,0 0 1,0 0-1,-1 0 0,1 0 1,0 0-1,0 0 0,0 0 1,0 0-1,-1 0 0,1 0 1,0 0-1,0 0 0,0-1 1,0 1-1,0 0 0,-1 0 1,-1-7 202,3 0-156,-1-1 1,2 0-1,-1 1 0,4-10 0,3-12 4,28-186 555,1-5-211,-22 151-116,28-80 1,-20 85-46,78-207 914,-94 262-1126,-7 9-31,0 0-1,0 0 1,1 0 0,-1 0 0,0 0-1,0 0 1,1 0 0,-1 0-1,0 0 1,0 0 0,1 0-1,-1 0 1,0 0 0,0 0 0,0 0-1,1 0 1,-1 0 0,0 0-1,0 0 1,1 0 0,-1 1 0,0-1-1,0 0 1,0 0 0,1 0-1,-1 1 1,2 1 13,0 1 0,-1-1-1,1 1 1,-1-1 0,2 6 0,81 261 189,-69-214-92,-12-43-101,78 275 360,17-2 151,-70-204-526,-27-78-158,0 0-1,0 1 0,0 0 1,-1-1-1,1 6 1,9-43-19127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53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84 9984,'-14'-4'3680,"19"1"-2848,9-5-256,-1 3 1311,5 2-1151,9-6 192,8 6-544,11-5-256,7-1-64,6 1-160,-10 0 64,-9 4-2592,-3 1 1441,-6 3-4929,1-5 3392,3 2-1152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0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8320,'-1'1'3182,"-2"3"-2647,5 15 2443,-2-15-2506,1 0 1,-1 1-1,0-1 0,0 1 1,-1-1-1,1 0 0,-1 1 0,0-1 1,-2 6-1,-39 119 3800,38-115-4250,5-10-104,2-6-103,14-26-385,-7 12 376,1 0 0,23-27 0,-20 28 279,0 1 0,1 0 1,1 1-1,0 1 0,1 1 1,20-12-1,-34 22 14,0 0 0,0 0 1,-1 0-1,1 0 0,0 0 1,0 1-1,0-1 0,0 1 0,0 0 1,0 0-1,-1 0 0,1 0 0,0 1 1,0-1-1,0 1 0,5 1 0,-4 0 50,0 0 0,-1 0-1,1 0 1,0 1-1,-1-1 1,1 1-1,-1 0 1,0 0-1,0 0 1,3 4-1,3 6 55,-1 1 0,0-1 0,-1 1 0,11 30 0,-7-10-1031,-2 0 0,6 37 1,-10-43-1117,-3-20 61,0 1 0,0-1-1,1 0 1,1 0 0,-1 0 0,1 0-1,7 11 1,-2-11-2682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53.9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26 11456,'-9'-8'2437,"8"4"-718,17 1 37,-5 1-1487,22-2 1242,1 1 0,0 1 1,40 4-1,96 18-623,-111-8-858,5 0-278,-21-9-3731,-29-23-11379,-14 18 14796,6-8-2259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54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 9792,'0'0'77,"0"0"0,0 0 0,0 0 0,0 0 1,-1 0-1,1 0 0,0 0 0,0 0 0,0 0 0,0 0 0,0 0 1,0 0-1,0 0 0,-1 0 0,1 0 0,0 0 0,-1 1 772,1-1-772,0 0 1,0 0-1,0 0 0,0 0 0,0 0 0,0 0 0,0 1 0,0-1 1,0 0-1,0 0 0,0 0 0,0 0 0,0 0 0,0 0 1,0 0-1,0 1 0,0-1 0,0 0 0,0 0 0,4 9 375,-3-5-197,12 24 1883,-1 1 0,8 36-1,7 65 966,-4 137-1730,-22-233-1259,19 159-834,-7-112-7888,-10-73 4245,-2-20-5263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58.1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249 84 4640,'-8'-4'920,"-4"-4"883,12 7-1657,0 1-1,0-1 1,0 1-1,0 0 1,0-1-1,0 1 1,0-1-1,0 1 1,0-1-1,0 1 1,0-1-1,0 1 1,0 0-1,0-1 1,1 1-1,-1-1 1,0 1-1,0 0 1,0-1-1,1 1 1,-1-1-1,0 1 1,1 0-1,-1-1 1,0 1-1,1 0 1,-1 0-1,0-1 1,1 1-1,-1 0 1,0 0-1,1-1 1,13-11 7891,-24 21-5920,8-7-2042,0-1 0,0 1-1,0-1 1,-1 1 0,1-1 0,0 0-1,-1 0 1,1 0 0,-1 0-1,-2 0 1,4-1-60,-1 0 0,1 1 0,0-1 0,0 0 0,0 0 0,0 0 0,-1 0 0,1-1 0,0 1 0,0 0 0,0 0 0,0-1 0,0 1 0,0 0 0,0-1 0,0 0 0,-1 1 0,2-1 0,-1 1 0,0-1 0,0 0 0,0 0 0,0 1 0,0-1 0,1 0 0,-2-2 0,0 1-61,1-1-1,0 0 1,-1 1 0,1-1-1,1 0 1,-1 0-1,0 0 1,1 0 0,-1 0-1,1 0 1,0 0 0,0-5-1,0 8-43,-2-1-130,2 1 205,-1 0 0,1 0-1,-1 0 1,1 0 0,-1 0-1,1 0 1,-1 0 0,1 0-1,0 0 1,-1 0 0,1 0 0,-1 0-1,1 1 1,-1-1 0,1 0-1,0 0 1,-1 0 0,1 1 0,0-1-1,-1 0 1,1 0 0,-1 1-1,1 0 1,4-6-104,4-2 115,-4 6-55,0 0 0,0-1 0,0 1 0,0 1 0,6-2 0,-8 2 52,0 0 0,-1 0-1,1 1 1,0-1 0,-1 0 0,1 1 0,0 0-1,-1-1 1,1 1 0,-1 0 0,1-1 0,-1 1 0,1 0-1,-1 0 1,3 3 0,4 4 310,-1 0 1,0 1-1,0 1 1,-1-1-1,0 1 1,-1 0-1,0 0 1,-1 0-1,4 12 1,-7-18-211,-1 1 0,1-1 0,-1 0 0,0 1 0,0-1 0,0 0 0,0 1 1,-1-1-1,0 0 0,0 1 0,0-1 0,0 0 0,-1 0 0,1 0 1,-1 0-1,0 0 0,-1-1 0,1 1 0,-5 5 0,-2 2 18,0 0-1,-1-1 1,0 0 0,-19 14-1,18-16-459,0-1 0,0 0-1,-1 0 1,-19 7 0,24-11-392,0-1 1,-1 0-1,1-1 1,-1 1-1,1-1 1,-1-1-1,0 1 1,1-1-1,-10-2 1,14 2 84,0 0 0,1-1 0,-1 0 0,0 1 0,1-1 0,-1 0 0,-2-2 0,-14-12-2917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1:59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211 80 4480,'-6'-2'368,"3"1"-135,-1 0 0,0-1-1,0 2 1,0-1 0,0 0 0,0 1 0,0-1 0,-6 1 0,7 1 1130,0-1 1,-1 0-1,1 0 0,-1 0 1,-5-2-1,-7 1 4462,22 0-1097,5-1-3301,28-3-1753,286-32 449,-167 14-81,-134 24 0,-19-1-65,0 0-1,0 0 1,0 0 0,9-1 0,-14 12-89,-2-3 92,0 0 0,0 0-1,-1 0 1,0 0 0,-8 13 0,-24 34-121,12-26 90,-2-2 1,0 0-1,-55 42 0,-18 19 217,-45 68-32,12-14-225,50-48 368,58-66-197,8-11-153,13-15 89,0 1 1,0-1 0,0 1-1,0-1 1,-4 3 0,5-4 57,1-1-116,1 1 52,-1-1 1,0 0 0,1 1-1,-1-1 1,1 0 0,-1 1-1,1-1 1,-1 0 0,1 0-1,-1 0 1,1 1 0,-1-1-1,0 0 1,1 0 0,0 0-1,-1 0 1,1 0 0,-1 0-1,1 0 1,0 0 0,13 1 207,27-3 223,42-7 0,-40 3-320,326-29 305,-267 31-437,-59 3-9492,-25-7 565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2:00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15 8736,'-4'-5'799,"-2"-3"1496,6 7-1305,6 5 3704,-4-1-4210,-1 1-1,1-1 1,-1 1-1,0 0 0,0 0 1,0-1-1,0 1 1,-1 0-1,0 0 1,0 7-1,-6 43 1289,1-22-873,-21 186 1309,4-31-1861,20-173-193,-8 25 1,7-29-798,1-1 0,-1 0 0,2 1-1,-1 12 1,-19-61-20581,20 36 20870,-14-30-1939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2:00.4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12 10464,'-4'-1'662,"-4"-3"2277,16 2-802,43-3 3868,98 15-1987,-126-8-3753,51 6 223,69 4-352,-117-12-251,44-1-1587,-26-5-5830,-25 1 4199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2:00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5 10720,'1'-1'92,"-1"1"1,0 0 0,0 0 0,0 0 0,0 0-1,0-1 1,-1 1 0,1 0 0,0 0-1,0 0 1,0 0 0,0-1 0,0 1-1,0 0 1,0 0 0,0 0 0,0 0-1,0 0 1,0-1 0,0 1 0,-1 0 0,1 0-1,0 0 1,0 0 0,0 0 0,0 0-1,0 0 1,-1-1 0,1 1 0,0 0-1,0 0 1,0 0 0,0 0 0,0 0 0,-1 0-1,1 0 1,0 0 0,0 0 0,0 0-1,-1 0 1,-1 8 1129,1 13-498,8 35 2652,3 66 1424,-27 318-1841,12-391-2978,3-21-1075,-10 47 0,11-53-2101,4-13-267,-3-9 3331,0 0 0,1 0 1,-1 0-1,0 0 0,0 0 1,1 0-1,-1 0 1,0 0-1,1 0 0,-1 1 1,0-2-1,1 1 0,-1 0 1,0 0-1,0 0 1,1 0-1,-1 0 0,0 0 1,0 0-1,1 0 0,-1 0 1,0 0-1,1-1 1,-1 1-1,0 0 0,0 0 1,0 0-1,1 0 0,-1-1 1,0 1-1,0 0 1,13-19-7742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2:01.1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1 8800,'10'5'4178,"6"1"-3177,18 12 1,-20-9-421,0 1 1,0 0-1,-1 0 0,-1 2 0,0-1 1,0 2-1,-1-1 0,16 26 1,-2 4 579,32 71 0,8 57 634,-40-88-952,-3 2-1,21 163 1,-37-168-614,-3 0 1,-4 0-1,-3-1 0,-24 134 0,20-172-271,-1-2 0,-2 1 0,-18 42 0,17-55-331,0-1 0,-2 0 0,-1-1 1,-1 0-1,-25 27 0,-15 8-3581,-76 62-1,40-50-690,-12-12-2576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2:24.7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227 0 4224,'-10'2'18176,"6"9"-19729,-37 71 3729,13-4-1227,-24 106 0,7-18-623,13-42-715,20-77-1638,10-40-2154,5-35-7632,4 10 8016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2:25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57 10560,'-10'-7'1546,"-1"-2"5531,18 8-6562,1 0-1,0 0 0,-1-1 0,9-2 0,20-5 67,202-12 1041,4 19-1444,-146 3-484,-75 1-1564,-6-1-4015,-9 8-481,-6-8 5586,3 19-2282,-2 7-340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0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6048,'0'0'65,"-1"0"1,1 0-1,0-1 1,0 1 0,0 0-1,0 0 1,0-1-1,0 1 1,0 0-1,0-1 1,0 1-1,0 0 1,0 0 0,0-1-1,1 1 1,-1 0-1,0 0 1,0-1-1,0 1 1,0 0-1,0 0 1,0-1 0,1 1-1,-1 0 1,0 0-1,0-1 1,0 1-1,1 0 1,-1 0-1,0 0 1,0 0 0,1-1-1,-1 1 1,0 0-1,0 0 1,1 0-1,-1 0 1,0 0-1,0 0 1,1 0-1,-1 0 1,0 0 0,1 0-1,-1 0 1,0 0-1,0 0 1,1 0-1,-1 0 1,0 0-1,1 0 1,-1 0 0,0 0-1,0 0 1,1 0-1,-1 1 1,0-1-1,0 0 1,1 0-1,-1 0 1,0 0 0,0 1-1,0-1 1,1 0-1,-1 0 1,0 0-1,0 1 1,0-1-1,1 0 1,1 2 436,0 1 0,0-1 0,1 0 0,-1 1 0,3 3 1,1 6 711,0 0 0,-1 0 0,-1 1 0,5 18 0,7 52 404,-14-69-1355,38 385 3873,-37-268-4020,-14 140 0,9-252-850,0-1 0,-6 20 0,6-31-216,0 0 1,-1-1 0,0 1-1,-7 11 1,10-17 757,0 0 0,-1-1 1,1 1-1,-1 0 0,1-1 0,-1 1 0,1 0 0,-1-1 1,0 1-1,1-1 0,-1 1 0,0-1 0,1 1 0,-1-1 0,0 1 1,0-1-1,1 0 0,-1 1 0,-1-1 0,1 0 32,0 0 0,1-1-1,-1 1 1,0 0 0,1 0-1,-1-1 1,0 1 0,1-1-1,-1 1 1,1 0-1,-1-1 1,0 1 0,1-1-1,-1 0 1,1 1 0,-1-1-1,1 1 1,0-1 0,-1 0-1,1 1 1,0-1 0,-1 0-1,1 0 1,-9-22-3685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2:26.2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7 288 7808,'-7'1'3026,"13"1"-1770,-5-2-1097,-1 1 0,1-1-1,0 0 1,-1 0-1,1 0 1,0 0 0,0 0-1,-1-1 1,1 1 0,0 0-1,-1 0 1,1 0 0,0-1-1,-1 1 1,2-1-1,1 0 259,13-4 581,1 0 0,-1-1 0,21-12 0,-19 8-656,0-2 0,0 0-1,-1-1 1,22-22 0,-25 21-186,0 0 0,-1-2 1,-1 1-1,0-1 0,-2-1 0,10-18 0,-13 22 256,-5 11-249,-1 0 0,1-1 0,-1 1 0,0 0 0,0-1 0,0 1 0,-1 0 0,1-1 0,0 1 0,-1-1 0,1-3 0,-2 13 129,0 0 0,0 0 0,-4 13 1,-1 4-182,2 15 78,-2 12 102,0-25-266,2-12-107,0 1 0,1 0 0,1-1 0,1 1 0,0 0 0,1 15 0,0-29 53,0 0 0,0 0-1,0 0 1,0 0 0,1 0 0,-1 0 0,0 0-1,0-1 1,1 1 0,-1 0 0,0 0 0,1 0 0,-1 0-1,1-1 1,-1 1 0,1 0 0,-1 0 0,1-1 0,0 1-1,-1 0 1,1-1 0,0 1 0,-1-1 0,1 1 0,0-1-1,0 1 1,0-1 0,-1 0 0,1 1 0,0-1-1,0 0 1,0 0 0,0 1 0,0-1 0,0 0 0,0 0-1,0 0 1,-1 0 0,1 0 0,0 0 0,0 0 0,0-1-1,1 1 1,3-2-44,-1 1-1,1-1 1,0 0 0,-1 0-1,0-1 1,8-4 0,200-131-645,-156 102 726,-54 35 25,0 0 0,0 0 1,1-1-1,-1 1 0,0 0 0,1 1 0,-1-1 0,0 0 0,1 1 0,-1-1 0,4 1 0,-5 0-10,0 0 0,-1 0-1,1 0 1,0 1 0,0-1-1,0 0 1,-1 1 0,1-1 0,0 0-1,-1 1 1,1-1 0,0 1-1,-1-1 1,1 1 0,-1-1 0,1 1-1,-1 0 1,1-1 0,-1 1-1,1 0 1,-1-1 0,1 1 0,-1 0-1,0-1 1,0 1 0,1 0-1,-1 0 1,0-1 0,0 1 0,0 0-1,0 0 1,0 0 0,0-1-1,0 1 1,0 0 0,0 1 0,0 7 93,0 0 1,0 0-1,-1 0 1,-1 0-1,1 0 1,-5 12 0,5-17-131,0 0 0,0 0 0,0 0 1,0 0-1,1 0 0,0 5 1,0-8-105,2-2-266,60-25-306,22-8 634,-83 33 653,-1 22 459,0-13-977,-2 0 0,1 0-1,-1-1 1,0 1 0,-5 8 0,7-16-83,-1 2-57,1 2-591,6-5 416,-1-2 180,1 1-1,-1-1 1,1 0 0,-1-1-1,0 1 1,0-1 0,5-5-1,11-8-68,16-8-36,-17 12 261,0-1 0,28-26 0,-39 60 348,-2-4-313,-2 1 0,7 30 0,-11-45-171,-1 1-1,1-1 1,0 1 0,0-1-1,0 0 1,0 1 0,0-1-1,1 0 1,-1 0 0,1 0-1,0 0 1,-1 0 0,1 0-1,0 0 1,0 0 0,3 1 0,-4-2-221,1 0 0,-1-1 1,0 1-1,1 0 1,-1-1-1,1 1 0,-1-1 1,1 0-1,0 1 1,2-1-1,-1-1-583,1 1 1,-1-1-1,0 0 0,1 0 1,-1 0-1,0-1 1,0 1-1,0-1 0,5-4 1,0 2-925,13-8-758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2:26.8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43 171 8640,'0'0'86,"0"0"0,-1-1 1,1 1-1,0 0 1,0 0-1,-1 0 0,1 0 1,0 0-1,0 0 1,-1 0-1,1 0 0,0 0 1,-1 0-1,1 0 0,0 1 1,0-1-1,-1 0 1,1 0-1,0 0 0,0 0 1,-1 0-1,1 0 0,0 1 1,0-1-1,0 0 1,-1 0-1,1 0 0,0 0 1,0 1-1,0-1 0,0 0 1,-1 0-1,1 1 1,0-1-1,0 0 0,0 0 1,0 1-1,0-1 0,0 0 1,0 0-1,0 1 1,0-1-1,0 0 0,0 0 1,0 1-1,0-1 0,0 0 1,0 0-1,0 1 1,0 0-1,22-1 2005,-8-2-1608,0-1 0,0 0 0,0-1 0,-1 0 0,15-7 0,-21 8-375,0-1 0,0 1 0,0-1 0,-1-1-1,1 1 1,-1-1 0,0-1 0,0 1 0,-1-1 0,9-10 0,-13 14-40,0 0 0,0 0-1,1 1 1,-1-1 0,-1-1 0,1 1 0,0 0 0,0 0 0,-1 0 0,1 0 0,-1 0-1,0-1 1,0 1 0,0 0 0,0 0 0,0-1 0,0 1 0,0 0 0,-1 0 0,1 0-1,-1 0 1,0-1 0,0 1 0,1 0 0,-1 0 0,-1 0 0,1 0 0,0 1 0,0-1-1,-2-2 1,0 2 36,1-1 0,-1 1 0,0 0 0,0 0 0,0 0 0,0 0 0,0 0 0,0 1 0,-1 0 0,1-1 0,0 1 0,-1 0 0,1 1 0,-1-1 0,1 0 0,-1 1 0,1 0 0,-5 0 0,-1 1 23,1 1-1,-1 0 1,1 0 0,-1 1 0,1 0 0,0 0 0,0 1 0,1 0 0,-1 0-1,-7 6 1,9-6-56,1 0-1,0 0 1,-1 1 0,2 0-1,-1 0 1,0 0-1,1 0 1,0 1 0,0 0-1,1 0 1,-1 0-1,1 0 1,-2 8 0,4-11-69,0 1 0,1-1 0,-1 0 0,1 1 1,0-1-1,0 1 0,0-1 0,0 1 0,0-1 1,1 0-1,0 1 0,0-1 0,0 0 0,0 1 1,2 2-1,-1-1 19,1 0 0,0 0 0,1-1 0,-1 0 0,1 1 0,0-1 0,0-1 0,7 6 0,5 2-171,0-2-1,0 0 1,1 0-1,28 8 1,-38-14-191,1 0 1,0 0 0,0-1 0,0 0-1,0-1 1,0 0 0,0 0 0,0 0-1,10-2 1,-5 0-1234,-8 1 642,0 0 0,0 0 0,0-1 0,7-2 0,6-4-5372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2:27.1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163 57 7872,'-113'-28'2944,"87"23"-2304,7-2-160,14 7-3168,10-8 1376,14-1-928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2:30.3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279 699 4160,'-1'-1'83,"-1"0"288,0-1 1,0 1-1,1-1 1,-1 0 0,0 0-1,-2-4 1,1-8 6944,-5 16-3465,-6 8-3057,9-6-165,-22 17-108,1 1 0,1 0 0,0 2 0,2 1-1,-38 56 1,54-70-569,0 0-1,1 1 1,1 1-1,0-1 1,-6 25 0,9-30 24,1-1 1,0 1-1,0 0 1,1-1-1,0 1 1,0 0 0,1-1-1,0 1 1,0 0-1,0-1 1,1 1 0,0-1-1,4 10 1,-5-15 29,-1 1 1,1-1-1,0 1 1,0-1 0,-1 1-1,1-1 1,1 1-1,-1-1 1,0 0 0,0 0-1,0 0 1,1 0-1,-1 0 1,0 0 0,1 0-1,-1 0 1,1 0-1,-1 0 1,1-1 0,-1 1-1,1-1 1,2 1-1,-2-1 20,1 0 0,-1-1 0,0 1 0,0-1 0,1 1 0,-1-1 0,0 0 0,0 0-1,0 0 1,0 0 0,0 0 0,0 0 0,0-1 0,0 1 0,0 0 0,2-4 0,23-23 190,36-49 1,-22 26-176,4-7 18,-2-1 0,39-75 1,56-139 98,-124 240-17,0-1 0,-2 0 0,8-40 0,-15 52-77,-2 0-1,0 0 0,-2 0 1,0 0-1,-1 0 1,-5-30-1,5 48-63,0 1-35,-1 0 1,1 0-1,-1 0 0,1 0 1,-1 0-1,0 0 1,0 0-1,-1 0 0,1 0 1,0 0-1,-3-3 0,4 6 26,-1 0 0,1 0 0,0 0-1,-1-1 1,1 1 0,0 0-1,-1 0 1,1 0 0,0 0 0,-1 0-1,1-1 1,0 1 0,-1 0 0,1 0-1,0 0 1,-1 0 0,1 0 0,0 0-1,-1 0 1,1 0 0,0 0 0,-1 1-1,1-1 1,0 0 0,-1 0 0,1 0-1,0 0 1,-1 0 0,1 0 0,0 1-1,0-1 1,-1 0 0,-9 11-158,6-6 95,-14 16 30,2 0 0,1 1 0,0 1 0,2 0 0,0 1 0,2 0 0,1 1 0,-11 40 0,-1 21 189,-11 107 1,30-172-118,-2 6-33,2 1 0,1 0 0,1 1 0,1-1-1,5 30 1,-4-48 10,1 0 0,1 0 0,0-1 0,0 1 0,1-1 0,0 0 0,9 13 0,-8-15 46,-1-1 1,1 0-1,1-1 0,-1 1 1,1-1-1,0 0 1,0 0-1,1 0 0,-1-1 1,14 6-1,-10-6 15,0-1 1,1 0-1,-1 0 0,1-1 0,-1 0 1,1-1-1,0 0 0,0-1 1,0 0-1,-1-1 0,1 0 0,21-6 1,-23 5-42,0 0 0,-1-1 0,1 0 0,-1-1 1,0 0-1,0 0 0,0-1 0,0 0 0,-1 0 1,1 0-1,-1-1 0,-1-1 0,1 1 0,-1-1 0,10-14 1,-10 10 16,0 0 1,8-22-1,-13 28-33,1 1-1,-1-1 0,0 0 0,0 0 0,-1 0 0,1 0 0,-1 0 0,0 0 1,-1 0-1,0-5 0,1 10-18,0-1 1,0 1-1,0-1 0,0 1 0,0-1 1,0 1-1,0-1 0,0 1 1,-1-1-1,1 1 0,0-1 1,0 1-1,-1 0 0,1-1 0,0 1 1,0-1-1,-1 1 0,1 0 1,0-1-1,-1 1 0,1 0 1,0 0-1,-1-1 0,1 1 1,-1 0-1,1 0 0,-1-1 0,1 1 1,0 0-1,-2 0 0,1 0-10,0 0 0,0 0 0,0 1 0,1-1 0,-1 0 0,0 1 0,0-1 0,0 1 0,0-1 0,0 1 0,1-1 0,-1 1 0,0 0 0,0 0 0,-4 4-67,1 0 1,0 0-1,-5 8 0,4-4 70,-1 1 1,2 0-1,-1 0 1,2 1-1,-1-1 1,1 1-1,1 0 1,0 0-1,1 0 1,0 0-1,0 0 1,1 0-1,0 0 1,1 0-1,1 0 1,0 0-1,4 15 1,-4-22-13,2 9 29,1 0-1,1-1 0,0 0 0,7 11 0,-11-20 28,0-1 0,-1 1 0,1-1 0,0 0 0,0 0 0,0 0 1,0 0-1,1 0 0,-1 0 0,0-1 0,1 1 0,-1-1 0,1 0 0,0 0 0,-1 1 0,1-2 1,0 1-1,0 0 0,-1 0 0,1-1 0,0 0 0,0 0 0,0 1 0,0-2 0,3 1 1,17-6 5,0-1 1,0-1 0,-1-1-1,22-12 1,-9 5-81,-11 5 101,122-60 603,-133 62-549,-1 0 1,0-1 0,18-19-1,-10 13-126,-12 9 50,-1 1 1,1-2-1,-1 1 0,0-1 1,-1 0-1,0 0 0,0-1 0,-1 1 1,9-19-1,-2-2-43,15-56 1,51-195 82,-67 242-75,-2-1 0,-2 0-1,4-69 1,-11 107-16,0 0 0,0 0 0,0-1 0,0 1 0,-1 0-1,1 0 1,0 0 0,0 0 0,-1 0 0,1 0 0,-1-2 0,0 3 1,1 0-1,0-1 1,0 1-1,0 0 1,-1 0-1,1-1 1,0 1-1,-1 0 1,1 0-1,0 0 1,0-1-1,-1 1 0,1 0 1,0 0-1,-1 0 1,1 0-1,0 0 1,-1 0-1,1 0 1,0 0-1,-1-1 1,1 1-1,-1 0 1,1 1-1,-2-1-23,1 0-1,-1 1 0,1 0 0,0-1 1,-1 1-1,1 0 0,0 0 0,0 0 1,-1 0-1,1 0 0,0 0 1,0 0-1,0 0 0,0 0 0,-1 2 1,-19 25-35,2 0 0,0 1 1,2 2-1,1-1 0,-13 39 1,-59 239 708,83-289-639,2 0-1,0 0 1,1 1-1,1-1 1,1 1-1,5 37 1,-4-49 20,1-1 1,0 0-1,0 0 0,1 0 1,-1 0-1,2-1 0,-1 1 1,1-1-1,6 8 0,-7-10 18,1 0 0,0 0 0,0 0 0,1 0 0,-1-1 0,1 0 0,0 0 0,0 0 0,0 0 0,0-1-1,0 0 1,1 0 0,7 1 0,-5-1 4,0-1 1,0 0-1,-1-1 0,1 0 1,0 0-1,0 0 0,-1-1 1,16-4-1,1-2 16,33-15-1,-15 6-2,74-26-85,106-40 70,-113 38 274,-94 36-138,-15 8-169,0 0 0,0 0 0,0 0-1,0 0 1,0 0 0,0 0 0,0 0 0,0 0 0,0 0 0,-1 0 0,1 0 0,0 1 0,0-1 0,0 0 0,0 0-1,0 0 1,0 0 0,0 0 0,0 0 0,0 0 0,0 0 0,-1-1 0,1 1 0,0 0 0,0 0 0,0 0 0,0 0-1,0 0 1,0 0 0,0 0 0,0 0 0,0 0 0,0 0 0,0 0 0,0 0 0,-1 0 0,1 0 0,0 0 0,0 0-1,0 0 1,0 0 0,0-1 0,0 1 0,0 0 0,0 0 0,0 0 0,0 0 0,0 0 0,0 0 0,0 0 0,0 0-1,0 0 1,0 0 0,0 0 0,0-1 0,0 1 0,0 0 0,0 0 0,0 0 0,0 0 0,0 0 0,0 0 0,0 0-1,0 0 1,0 0 0,0 0 0,0 0 0,0-1 0,-7 2 26,-52 21 14,14-5-159,2-2 171,-56 29-1,81-35-71,2 1 1,-1 1-1,1 0 0,0 1 0,-26 27 0,39-36 0,0 0-1,1 0 1,-1 1-1,1-1 1,-1 1-1,1 0 1,0 0-1,0 0 1,0 0 0,1 0-1,0 0 1,-2 7-1,4-11 11,0 0 0,0 1 0,0-1-1,0 0 1,0 0 0,0 0 0,0 0 0,0 0-1,0 0 1,0 0 0,0 0 0,1-1 0,-2 1 8,16-3 44,0-1 1,0-1 0,-1 0 0,0-1-1,24-13 1,67-48 265,-101 64-307,13-10 28,-1 0 0,-1-2 1,0 0-1,-1 0 0,0-2 0,14-22 0,-28 39-28,-1 0-1,0-1 0,1 1 1,-1 0-1,0-1 0,1 1 1,-1-1-1,0 1 0,0 0 0,1-1 1,-1 1-1,0-1 0,0 1 1,0-1-1,0 1 0,0-1 0,0 1 1,0-1-1,0 1 0,0-1 1,0 1-1,0-1 0,0 0 0,0 1-1,-1 0 0,1 1 0,-1-1 0,1 0 0,-1 0 0,1 0-1,-1 1 1,1-1 0,0 0 0,-1 0 0,1 1 0,0-1 0,-1 0-1,1 1 1,-1-1 0,1 0 0,0 1 0,0-1 0,-1 1 0,1-1-1,0 0 1,-1 2 0,-42 65-193,41-63 201,0 0-1,0 0 1,1 0 0,-1 0-1,1 0 1,0 1 0,0-1-1,0 0 1,1 1-1,-1-1 1,1 1 0,0-1-1,1 1 1,-1-1 0,2 7-1,0-4 0,0-1 0,0 0 0,0-1-1,1 1 1,0 0 0,0-1 0,1 0-1,-1 1 1,1-1 0,6 6 0,-4-6 12,-1 0 0,0-1 1,1 1-1,0-1 0,0-1 1,0 1-1,0-1 0,1 0 1,8 3-1,-11-5 15,1 1 0,0-1 0,-1-1 0,1 1 0,0-1 0,0 1 0,0-1 0,0-1 0,0 1 0,-1-1 0,1 0 0,0 0 0,8-3 0,-5 1-6,0-1 0,0-1-1,-1 1 1,0-1-1,1-1 1,8-8 0,36-42 71,-27 27-43,-9 11-5,-8 9 4,0 0 0,1 1 1,14-12-1,-18 18-155,-4 5 78,-3 4 21,2-6-3,-11 25-69,-4 8 185,1 0 0,-13 56 0,19-53-81,8-37-30,0 0 0,0 0 0,0 0-1,0 0 1,0 0 0,0 0 0,0 0 0,0 0 0,0 0-1,0 0 1,0 1 0,0-1 0,0 0 0,0 0 0,0 0-1,0 0 1,0 0 0,0 0 0,0 0 0,0 0 0,0 0-1,0 0 1,0 0 0,0 1 0,0-1 0,0 0 0,0 0-1,0 0 1,0 0 0,0 0 0,0 0 0,0 0 0,0 0-1,0 0 1,0 0 0,0 0 0,0 0 0,0 0 0,0 0-1,0 1 1,0-1 0,1 0 0,-1 0 0,0 0 0,0 0-1,0 0 1,0 0 0,0 0 0,0 0 0,0 0 0,0 0-1,0 0 1,0 0 0,0 0 0,1 0 0,-1 0-1,6-5 65,9-12 13,-11 12-45,11-11-42,1 1 0,0 1 0,1 1 0,1 0 0,0 1 0,1 1 0,22-10 0,-19 11 22,27-7 1,-40 14-16,0 0-1,1 1 1,-1 1 0,1 0-1,15 0 1,-22 1-3,-1 0 1,1 0-1,-1 0 0,1 1 0,-1 0 1,1-1-1,-1 1 0,1 0 0,-1 0 1,0 0-1,1 0 0,-1 1 0,0-1 1,0 1-1,0-1 0,0 1 0,0 0 0,0 0 1,-1 0-1,1 0 0,0 0 0,-1 0 1,0 0-1,1 0 0,-1 1 0,0-1 1,0 0-1,0 1 0,-1-1 0,2 5 1,-1 4 3,1 0 1,-2 0 0,0 0 0,0 0-1,-3 21 1,-2 3 35,-2 0 0,-1-1-1,-1 0 1,-2-1 0,-2 0 0,-1 0-1,-1-1 1,-1-1 0,-38 52-1,26-47 1,-33 35-1,51-61-9,0 0 1,-1-1-1,1 0 1,-2-1 0,1 0-1,-1-1 1,-25 11-1,33-17-7,0 1 1,1-1-1,-1 0 0,-1-1 0,1 1 0,0-1 1,0 1-1,0-1 0,0-1 0,0 1 0,0 0 1,0-1-1,0 0 0,0 0 0,0 0 1,0-1-1,0 1 0,1-1 0,-1 0 0,0 0 1,-5-4-1,3 1 0,1 0-1,-1 0 1,1-1 0,0 0 0,0 0 0,1 0-1,0-1 1,0 1 0,0-1 0,-4-11-1,4 6-40,1-1 0,-1 0-1,2 1 1,0-1 0,0 0 0,2 0-1,-1 0 1,2 0 0,1-14-1,1 6-45,1 1-1,0 0 1,2 0-1,0 1 0,9-20 1,-13 35 56,0 0 1,0 1 0,1-1-1,-1 0 1,1 1 0,0 0-1,-1-1 1,2 1 0,-1 0-1,0 0 1,0 1 0,6-4-1,-3 3-4,0 0-1,0 1 1,0 0-1,0 0 1,0 0-1,0 0 1,10 0-1,6 1-82,-1 1 0,0 1 0,40 6-1,-60-7 99,131 22-2201,1 8-5830,-116-25 5781,0-1 1,0-1-1,0-1 1,23 0-1,13-2-2522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2:32.7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559 458 5312,'-3'-29'2551,"3"24"-1807,0-1 0,-1 0-1,1 0 1,-1 0-1,-4-10 1,3 10-117,-1-1-1,0 1 1,-1 0-1,1 0 1,-1 1 0,0-1-1,-1 1 1,-7-8 0,8 9-373,0 1 0,-1 0 1,1 0-1,-1 1 1,0-1-1,0 1 1,1 0-1,-1 0 1,-1 1-1,1-1 1,-10 0-1,7 1-116,1 1-1,-1 0 1,0 0 0,0 1-1,0 0 1,0 1 0,1 0-1,-1 0 1,1 0 0,-1 1-1,1 0 1,0 1 0,0-1-1,0 1 1,-8 7 0,-8 8 54,0 0 0,-34 39 0,37-36-27,-24 23-32,2 1 1,-38 58-1,77-100-146,0 1 0,0 0-1,0 0 1,1 0 0,0 0 0,0 1 0,0-1 0,1 1 0,0-1-1,0 1 1,0-1 0,1 1 0,0 0 0,0-1 0,0 1-1,1-1 1,-1 1 0,1 0 0,1-1 0,-1 1 0,1-1-1,0 0 1,0 0 0,1 0 0,-1 0 0,1 0 0,0 0 0,0 0-1,5 4 1,-5-6 34,-1 0-1,1-1 0,0 1 1,0-1-1,0 1 1,0-1-1,0 0 0,1 0 1,-1 0-1,0-1 0,1 1 1,0-1-1,-1 0 1,1 0-1,0 0 0,-1-1 1,1 1-1,0-1 0,0 0 1,0 0-1,0 0 1,-1 0-1,1-1 0,7-1 1,5-3 28,0 0 0,-1-1 0,0-1 0,21-12 0,-25 13-62,141-65 156,-53 26-73,-48 22-25,88-46-77,-110 53 247,-1-2-1,44-35 0,-65 48 117,-5 6-39,-13 12-232,-13 9-68,-1-2 1,-56 35 0,51-36 41,0 1 0,-38 34 0,56-42-32,1 0 0,1 0 0,-1 1 1,2 0-1,0 1 0,-13 26 1,21-39 2,1 1 0,-1-1 1,0 1-1,1-1 0,-1 1 1,1-1-1,0 1 0,0-1 1,-1 1-1,1-1 1,0 1-1,0-1 0,1 1 1,-1-1-1,0 1 0,0 0 1,1-1-1,-1 1 1,1-1-1,1 3 0,-2-3 2,1-1 0,0 1 0,0 0 0,0 0 0,0-1 0,0 1 0,0-1 0,0 1 0,0-1 0,0 1 0,0-1 0,0 0 0,0 1 0,0-1 0,0 0 0,0 0 0,1 0 0,-1 0 0,0 0 0,0 0-1,0 0 1,0 0 0,0-1 0,0 1 0,0 0 0,0-1 0,0 1 0,2-1 0,19-8 31,-1-1 0,-1-1-1,0-1 1,-1 0 0,34-29-1,79-86-132,-126 120 87,58-65 248,-62 73-301,-2 5-5,-4 12-77,2-11 61,-11 53 171,-6 33 367,17-81-411,1 0 0,1 0 0,0 0 1,1 0-1,3 20 0,-4-30-36,0-1 0,0 1 0,1-1 1,-1 1-1,0-1 0,1 1 0,-1-1 0,1 1 1,0-1-1,-1 0 0,1 1 0,0-1 0,0 0 0,0 0 1,0 0-1,0 1 0,0-1 0,0 0 0,0 0 1,1-1-1,-1 1 0,2 1 0,-2-2-2,0 0 0,1 0 0,-1 0 0,1 0 0,-1 0 0,0-1 0,1 1 1,-1 0-1,1-1 0,-1 1 0,0-1 0,0 1 0,1-1 0,-1 0 0,0 1 0,0-1 0,0 0 0,1 0 0,-1 0 0,0 0 0,0 0 0,1-2 0,81-101 162,-64 77-107,1 1 0,1 1-1,37-34 1,-35 40-206,-22 17 69,-1 5 71,-1-1 0,1 1 0,-1-1 0,0 1 0,0-1 0,0 0 0,0 1 0,-2 2 0,-2 6 3,-5 13 16,2 1 1,0 0-1,2 0 0,1 1 0,1-1 1,-1 40-1,5-63-6,0 2 3,0 1 0,0-1 1,1 1-1,-1-1 1,1 1-1,1 4 1,-1-8-11,-1-1 0,0 1 0,1 0 1,-1-1-1,1 1 0,-1 0 1,1-1-1,-1 1 0,1 0 0,-1-1 1,1 1-1,0-1 0,-1 1 0,1-1 1,0 1-1,0-1 0,-1 1 1,1-1-1,0 0 0,0 0 0,-1 1 1,1-1-1,0 0 0,0 0 0,0 0 1,0 0-1,-1 0 0,1 0 0,0 0 1,0 0-1,0 0 0,-1 0 1,1 0-1,0-1 0,0 1 0,0 0 1,-1 0-1,1-1 0,1 0 0,7-3 59,-1 0 0,1-1 0,-1 0 0,0 0 0,13-13 0,7-4 5,213-145-151,-226 155 85,-13 10-1,0 0-1,0 1 1,0-1 0,0 0-1,1 1 1,-1-1 0,0 1-1,1-1 1,0 1 0,-1 0-1,6-1 1,-8 2-1,0 0-1,1 0 1,-1 0 0,0 0-1,0 0 1,1 0 0,-1 0-1,0 1 1,0-1 0,1 0-1,-1 0 1,0 0-1,0 0 1,1 1 0,-1-1-1,0 0 1,0 0 0,0 0-1,1 1 1,-1-1 0,0 0-1,0 0 1,0 1 0,0-1-1,0 0 1,1 0-1,-1 1 1,0-1 0,0 0-1,0 0 1,0 1 0,0-1-1,0 0 1,0 1 0,-1 11-22,1-12 23,-5 35-108,0-6 164,-2 56 0,7-76-7,1 1 0,0-1 0,0 1 0,1-1 0,0 0 0,1 0 0,0 0 0,0 0 0,1 0 0,5 8-1,-9-15-52,1-1 1,0 1-1,0-1 0,0 0 0,0 1 0,0-1 0,0 0 0,0 0 0,1 0 0,-1 0 0,0 0 0,1 0 0,-1 0 0,1 0 0,1 1 0,-1-2 5,-1 0 1,0 0 0,0 0-1,1 0 1,-1 0-1,0 0 1,0 0-1,0 0 1,1 0-1,-1 0 1,0-1 0,0 1-1,1 0 1,-1-1-1,0 1 1,1-2-1,4-2 44,-1 0 1,0 0-1,0-1 0,0 1 0,8-12 0,-11 14-15,56-74 74,-40 51-178,1 1 0,0 0 0,43-38 0,76-42 6,-134 102 35,0 0 1,0-1 0,0 1 0,7-2-1,-10 3 31,-1 1 1,1 0-1,-1 0 0,1 0 0,-1 0 0,1 0 0,-1 0 0,1 0 1,-1 0-1,0 0 0,1 0 0,-1 0 0,1 0 0,-1 0 0,1 0 1,-1 0-1,1 0 0,-1 1 0,1-1 0,-1 0 0,1 0 1,-1 1 0,0 0 1,0-1-1,1 1 1,-1-1 0,0 1-1,0-1 1,0 1-1,0-1 1,0 1 0,0 0-1,0-1 1,0 1-1,0-1 1,0 1 0,0-1-1,0 1 1,-1-1-1,1 1 1,0 0 0,0-1-1,0 1 1,-1 0-1,-6 12-53,0-1-1,-1 1 0,-18 21 1,3-3 59,-50 65 86,12-17 28,59-77-119,0 0-1,-1 1 1,1-1 0,0 0 0,0 0 0,-1-1 0,1 1 0,-1 0-1,0-1 1,0 1 0,1-1 0,-1 0 0,0 0 0,-4 1 0,5-2-13,1 0 0,-1 0 1,0 0-1,1 0 0,-1 0 1,1 0-1,-1 0 0,1 0 1,-1-1-1,1 1 0,-1-1 1,1 1-1,0-1 0,-1 1 1,1-1-1,0 0 1,-1 0-1,1 0 0,0 0 1,0 0-1,0 0 0,0 0 1,-1 0-1,2 0 0,-1 0 1,0-1-1,0 1 0,0 0 1,-1-3-1,1 0-29,-1 0 1,1 0-1,-1 0 0,1 0 1,0 0-1,0-1 0,1 1 1,0 0-1,-1 0 0,2-6 1,-1 9 22,0-1 1,0 0-1,1 1 1,-1-1 0,1 0-1,-1 1 1,1-1-1,0 0 1,-1 1-1,1-1 1,0 1 0,0-1-1,0 1 1,0 0-1,1-1 1,-1 1-1,0 0 1,1 0 0,-1 0-1,0 0 1,1 0-1,-1 0 1,1 0 0,0 0-1,-1 1 1,1-1-1,2 0 1,8-1-51,1 0 1,-1 1-1,0 0 0,21 2 1,0 0 12,25 0 22,124-5 280,-150 2-203,-1-2 0,1-1 0,52-17 0,-77 20 10,-1-1-1,1 0 1,-1 0-1,0 0 0,1-1 1,6-6-1,-11 8-11,0 1 1,0-1-1,0 0 0,0 0 0,-1 0 0,1 0 0,-1 0 0,1 0 0,-1 0 0,0 0 1,0 0-1,0-1 0,0 1 0,0 0 0,0-1 0,-1 1 0,1-1 0,-1 1 0,0-1 1,0 1-1,0-5 0,0 6-28,0-1 1,0 1 0,-1 0 0,1 0-1,0 0 1,-1 0 0,1-1-1,-1 1 1,1 0 0,-1 0-1,0 0 1,1 0 0,-1 0-1,0 0 1,0 0 0,0 1 0,0-1-1,0 0 1,0 0 0,-1 0-1,0 0-7,0 0-1,0 0 0,-1 1 0,1-1 1,0 0-1,0 1 0,-1 0 0,1 0 1,0-1-1,-3 2 0,-5 0-42,1 0-1,-1 1 1,-17 5 0,6 0 24,0 1 0,-20 11 0,33-15 43,0 1-1,0 0 1,1 0-1,-1 1 1,1-1-1,0 2 1,-9 9-1,16-15-36,-1-1 0,1 1 0,0 0-1,-1-1 1,1 1 0,0-1-1,-1 1 1,1 0 0,0-1 0,0 1-1,-1 0 1,1-1 0,0 1-1,0 0 1,0-1 0,0 1 0,0 0-1,0 0 1,0-1 0,0 1-1,0 0 1,0-1 0,1 1 0,-1 0-1,0 0 1,1 1 6,0-1 1,0 0-1,0 0 0,0 1 1,0-1-1,0 0 1,0 0-1,1 0 0,-1 0 1,3 1-1,2 1 15,0 0-1,0 0 1,0-1-1,12 3 1,-5-3-43,0 0 0,0-1 1,0-1-1,0 0 0,0-1 1,0 0-1,21-5 0,-13 1 60,-1-1-1,0-1 0,-1-1 1,21-11-1,-4 5 67,-37 16-96,0-1 1,0 1-1,0 0 0,0-1 0,0 1 0,1 0 1,-1 0-1,0 1 0,0 3-23,-3 3-20,0-1 0,0 0 0,-9 12 0,-7 12-84,-2 15 120,2 1 0,-16 58 0,35-102 11,-1 0 1,1 0 0,0 0-1,0 0 1,1 0 0,-1 0-1,1 0 1,0 1-1,0-1 1,1 0 0,-1 0-1,1 0 1,0 0 0,2 8-1,-3-12-6,1 1-1,-1-1 1,0 1 0,0-1-1,1 1 1,-1-1-1,0 1 1,1-1 0,-1 1-1,0-1 1,1 1 0,-1-1-1,1 1 1,-1-1-1,1 0 1,-1 1 0,1-1-1,-1 0 1,1 1 0,-1-1-1,1 0 1,-1 0-1,1 0 1,0 1 0,-1-1-1,1 0 1,-1 0 0,1 0-1,0 0 1,0 0-1,0-1-1,1 1 0,-1-1 0,1 1 0,-1-1 0,1 0 0,-1 0 0,0 0-1,0 0 1,1 0 0,-1 0 0,2-2 0,3-4 9,-1 0 1,1 0-1,5-12 1,18-37 87,-12 23 36,29-44 1,-7 22-57,-3 0 0,41-86-1,24-104 38,-65 153-65,28-104 360,-63 191-401,1-1 41,-1 1 1,0-1 0,0 1 0,1-11-1,-2 15-39,0 0-1,0 0 1,0 0-1,0 1 0,-1-1 1,1 0-1,0 0 1,0 0-1,-1 1 0,1-1 1,0 0-1,-1 0 1,1 1-1,0-1 0,-1 0 1,1 1-1,-1-1 1,1 0-1,-1 1 0,0-1 1,1 1-1,-1-1 1,1 1-1,-1-1 0,0 1 1,0 0-1,1-1 1,-1 1-1,0 0 0,0-1 1,1 1-1,-1 0 1,0 0-1,0 0 0,0 0 1,1 0-1,-1 0 1,0 0-1,0 0 0,-1 0 1,-1 0-22,-1 1 1,1 0 0,0 0-1,0 0 1,0 0 0,0 0 0,0 0-1,0 1 1,0 0 0,-3 2-1,0 1-2,-1 0 1,1 0-1,-8 10 0,-4 7 25,2 1-1,0 0 1,2 1 0,-19 42 0,-37 113-194,54-134 100,13-37 87,-8 20-800,2 0 0,-7 36 0,15-56 159,-1 0 0,2 0 1,-1 1-1,1-1 0,0 0 0,1 0 1,0 0-1,0 0 0,1 0 0,0 0 1,0 0-1,1 0 0,4 10 0,50 66-11751,-51-75 11713,26 32-2761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2:34.6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37 7232,'0'-1'249,"-1"0"0,0 0 1,1 0-1,-1 0 0,1 0 0,0 0 1,-1-1-1,1 1 0,0 0 1,0 0-1,0 0 0,0-1 0,0 1 1,0 0-1,0 0 0,0 0 1,0-1-1,0 1 0,1 0 0,-1 0 1,0 0-1,1 0 0,-1 0 1,1-1-1,0 1 0,-1 0 0,5-4 4247,-5 7-3109,2 25 176,0-18-1252,-2 0 0,0 14 0,-3 32 425,-43 438 1680,24-382-1931,8-49-186,-7 12 190,7-25-125,11-40-21,3-13 1,4-16-173,2 3-197,2 0 0,0 0 0,0 1 0,22-29 0,-15 22-73,-11 18 85,-1 0 0,1 0-1,1 0 1,-1 0 0,1 0-1,0 1 1,0 0 0,10-7-1,-13 10 2,-1 0 0,1 0 0,0 1 1,0-1-1,0 0 0,0 1 0,0-1 0,0 1 0,0 0 0,-1 0 0,1-1 0,0 1 0,0 1 1,0-1-1,0 0 0,0 0 0,0 1 0,0-1 0,0 1 0,0-1 0,0 1 0,-1 0 0,1 0 1,0 0-1,0 0 0,-1 0 0,1 0 0,-1 0 0,1 1 0,-1-1 0,1 1 0,1 2 0,-1-1 22,0 1 0,0-1 0,0 1 0,0 0-1,-1-1 1,0 1 0,0 0 0,0 0 0,0 0-1,0 0 1,-1 0 0,0 0 0,0 0 0,0-1-1,-1 8 1,-2 8 189,0-1 1,-7 18-1,7-24-123,-1 5 18,0-1 1,-1-1-1,-1 1 0,0-1 1,-1 0-1,-1 0 0,-19 26 1,26-40-76,0 0 0,0 1 0,0-1 0,0 0 1,0 0-1,0 0 0,0 0 0,-1-1 0,1 1 1,0 0-1,-1 0 0,1-1 0,-1 1 0,1-1 0,-1 1 1,1-1-1,-1 0 0,1 1 0,-1-1 0,1 0 1,-1 0-1,-2 0 0,1-1-7,1 0 0,-1 0 0,1 0 1,-1 0-1,1 0 0,0 0 0,-1-1 0,1 1 1,0-1-1,0 1 0,0-1 0,-2-2 0,0-1-42,0 1-1,0-1 0,0 0 0,1 0 0,0 0 0,0 0 0,1-1 1,-1 1-1,1-1 0,0 1 0,-1-9 0,2 11 11,1 0 1,0 0-1,0 1 0,0-1 1,0 0-1,0 0 0,1 0 0,-1 1 1,1-1-1,0 0 0,0 1 1,0-1-1,2-5 0,-1 7 10,0-1 0,-1 0 1,1 0-1,0 1 0,0-1 0,0 1 0,0-1 0,0 1 0,0 0 0,0 0 1,1 0-1,-1 0 0,0 0 0,1 1 0,4-1 0,50-9-79,63-1 0,29-5 158,-138 14-79,125-25-7,-117 22 93,0-2 0,0 0 1,0-1-1,32-19 0,-29 11 14,-15 11-153,1-1 1,15-7-1,-23 13 62,1 0 0,-1-1 0,0 1-1,0 0 1,1 0 0,-1 0-1,0-1 1,1 1 0,-1 0-1,0 0 1,1 0 0,-1 0 0,0 0-1,1 0 1,-1 0 0,0 0-1,1 0 1,-1 0 0,0 0-1,1 0 1,-1 0 0,0 0 0,1 0-1,-1 0 1,0 0 0,1 0-1,-1 0 1,0 0 0,1 1-1,-1-1 1,0 0 0,0 0 0,1 0-1,-1 1 1,0-1 0,0 0-1,1 0 1,-1 1 0,0-1-1,0 0 1,0 0 0,1 1 0,-1-1-1,0 0 1,0 1 0,0 12-87,0-12 70,-22 145-34,22-122 137,0-23-74,0 0-1,1 0 1,-1 0-1,0 0 1,0 1-1,1-1 1,-1 0-1,1 0 1,-1 0 0,1 0-1,-1 0 1,1 0-1,0 0 1,-1 0-1,1 0 1,0 0-1,1 1 1,-1-2-7,-1 0 0,1 0 1,0-1-1,-1 1 1,1 0-1,0 0 0,0 0 1,-1 0-1,1-1 0,0 1 1,-1 0-1,1-1 0,0 1 1,-1 0-1,1-1 0,-1 1 1,1-1-1,-1 1 1,1-1-1,-1 1 0,1-2 1,16-15 76,-14 13-48,30-35 121,-19 20-142,33-31-1,-43 46-18,0 0-1,1 0 1,0 1-1,-1 0 0,1 0 1,1 0-1,-1 0 0,0 1 1,0 0-1,1 0 1,-1 1-1,1-1 0,6 0 1,-11 2 4,1 0 1,0 0-1,0 0 0,0 1 1,-1-1-1,1 0 0,0 1 1,0-1-1,-1 1 1,1-1-1,0 1 0,-1 0 1,1 0-1,0 0 0,-1 0 1,1 0-1,-1 0 1,0 0-1,1 0 0,-1 1 1,0-1-1,0 1 0,0-1 1,0 1-1,0-1 1,0 1-1,0-1 0,0 1 1,-1 0-1,1-1 0,0 1 1,-1 0-1,1 2 1,1 6-15,-1 0 0,0 0 0,0 0-1,-2 19 1,-2 22 176,-2 1-1,-18 74 1,16-97-128,-2 0 1,0-1-1,-3 0 1,0-1 0,-29 47-1,35-64 11,-1-1 0,-1 0 0,1 0 0,-1-1 0,-1 1 0,0-2 0,0 1-1,0-2 1,-1 1 0,-13 6 0,11-8 20,0 0 1,0-1-1,-1 0 1,0 0-1,0-2 1,0 0-1,0 0 1,-22-1-1,12-1 15,-43-5-1,58 3-68,1 1 1,0-1-1,-1 0 0,1-1 1,0 1-1,0-2 0,1 1 0,-1-1 1,-10-8-1,16 12-15,0 0-1,1-1 1,-1 0 0,0 1-1,1-1 1,-1 1 0,1-1-1,-1 0 1,1 1 0,0-1-1,-1 0 1,1 0 0,0 1-1,-1-1 1,1 0 0,0 0-1,0 0 1,-1 1 0,1-1-1,0 0 1,0 0 0,0 0-1,0 1 1,0-1 0,0 0-1,1 0 1,-1 0 0,0 1 0,0-1-1,1 0 1,-1 0 0,0 0-1,1 1 1,-1-1 0,0 0-1,1 1 1,-1-1 0,1 0-1,0 1 1,-1-1 0,1 1-1,-1-1 1,2 0 0,4-4-7,0 0 1,0 0-1,14-6 1,-10 5 17,22-12 31,0 2 0,0 1 1,2 2-1,0 1 1,0 1-1,1 2 0,36-4 1,253-15-3233,-311 27 2862,-3 1-196,112-2-6056,-59 7-579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2:35.6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1656 7648,'-5'2'670,"-12"4"847,16-6-1433,1 0 0,-1 0 0,1 1 0,-1-1 0,1 0 0,-1 1 0,1-1 0,-1 0 0,1 1 0,-1-1 0,1 1 0,-1-1 0,1 1 0,0-1 0,-1 1 0,1-1 0,0 1-1,-1 0 1,1-1 0,-1 4 3378,11-14 1417,-5 2-4360,-1 0 0,0 0 0,0-1-1,-1 1 1,4-16 0,7-51 480,-6 29-508,8-26 71,4 1-1,44-107 1,56-166 334,-75 187-189,77-180-1,-110 312-673,0 0-1,2 1 1,0 1-1,2 0 1,0 1-1,2 0 1,20-19-1,-25 29-45,0 0-1,1 1 0,1 0 1,0 1-1,0 1 0,1 0 1,0 2-1,1-1 0,0 2 1,0 0-1,32-6 0,-42 11 5,0 0 0,0 1 0,0-1 0,0 1 0,0 1 0,0-1 0,-1 1 0,11 3-1,-14-3 17,0 0-1,0 0 0,0 1 0,0-1 1,0 1-1,0-1 0,0 1 0,0 0 1,-1 0-1,1 1 0,-1-1 0,0 0 0,0 1 1,1-1-1,-2 1 0,1 0 0,0 0 1,0 0-1,1 4 0,-1-1 9,0 0-1,-1 1 1,1-1 0,-1 1-1,-1-1 1,1 1-1,-1 0 1,0-1 0,-1 1-1,0-1 1,0 1-1,0-1 1,-1 1 0,0-1-1,0 0 1,0 0-1,-1 0 1,-3 7-1,-2 0-4,0-1-1,-1 1 0,0-1 1,-1-1-1,0 0 0,-1 0 1,-12 9-1,-34 20 39,-116 63 0,146-88-96,12-7-21,7-5 21,2 1 0,-1 0 0,0 0 0,1 0 0,0 1 0,-8 7 0,14-12 35,-1 1 1,1-1-1,-1 1 1,1-1-1,0 1 1,0-1-1,-1 0 1,1 1-1,0-1 1,0 1-1,-1-1 0,1 1 1,0 0-1,0-1 1,0 1-1,0-1 1,0 1-1,0-1 1,0 1-1,0-1 1,0 1-1,0-1 1,0 1-1,0-1 1,0 1-1,0-1 1,1 1-1,-1 0 0,1 0 7,0 0 0,0 0 0,0 0 0,0 0 0,0 0-1,0 0 1,0 0 0,1-1 0,-1 1 0,0 0 0,2 0-1,65 28-91,54 25 76,-103-44 23,0 1-1,0 1 1,-2 1-1,19 17 1,-22-18 9,-1 1-1,21 29 0,-31-37 18,1 0 0,-1 0 0,0 1 0,0-1 0,0 1 0,-1 0 0,0 0 0,0 0 0,-1 0 0,1 1 0,0 10 0,-3-14 13,1 1 0,-1 0 0,0 0 0,0-1 0,0 1 0,0 0 0,-1-1 0,1 1 0,-1-1 0,0 1-1,0-1 1,0 0 0,-1 0 0,1 0 0,-1 0 0,1 0 0,-1-1 0,0 1 0,0-1 0,0 0 0,-1 0 0,-5 4 0,-4 0 65,0 0 0,0-1 1,0-1-1,-26 6 0,7-3-21,-1-2-1,1-2 1,-1-1 0,1-1-1,-39-5 1,53 2-543,0 0 1,0-2 0,0 0 0,1-1 0,-1-1 0,1 0 0,1-2-1,-1 0 1,2 0 0,-27-19 0,37 22-163,-1 0 1,1 1-1,0-2 0,1 1 1,-1-1-1,1 1 1,0-1-1,-4-8 0,7 12 330,0 0 0,1 1 0,-1-1 0,0 0 0,1 0 0,-1 0 0,1 0 1,-1 0-1,1 1 0,0-1 0,0 0 0,0 0 0,0 0 0,0 0 0,0 0 0,1 0 0,-1 0 0,1 0 0,-1 1 0,1-1 0,-1 0 0,1 0 0,0 1 0,0-1 0,0 0 0,0 1 0,0-1 0,1 1 0,-1-1 0,0 1 0,1 0 0,-1-1 0,1 1 0,2-1 0,1-1-1057,1 0 0,0 0 0,10-2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2:40.6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1159 3648,'-8'1'2809,"15"-6"1699,-5 4-4189,0 0 0,-1-1 0,1 1 0,0 0 0,0 0 0,0 0 1,0 1-1,2-2 0,10-4 665,-7 0-699,0-1 1,-1 0 0,0 0-1,0 0 1,-1-1-1,0 0 1,0 0-1,4-10 1,8-12 312,-1 3-289,2 1 0,0 0 1,2 1-1,0 1 0,2 1 1,43-35-1,2 9 111,-17 13 72,45-42 0,-80 65-361,-1-2-1,-1 0 1,0-1-1,-1 0 1,-1-1-1,0 0 1,9-21-1,-6 5 131,16-62 0,0-38 388,-26 117-535,0-6 56,-1 1-1,0-38 1,-3 45-130,0 1-1,-2 0 1,1 0 0,-2 0-1,-6-23 1,8 35-55,1-1 0,-1 1 0,1-1 0,-1 1 1,1-1-1,-1 1 0,0 0 0,0-1 0,0 1 0,0 0 0,0-1 0,0 1 1,0 0-1,0 0 0,0 0 0,-1 0 0,1 0 0,0 0 0,-1 0 0,1 1 1,0-1-1,-1 0 0,1 1 0,-1-1 0,1 1 0,-1-1 0,0 1 0,1 0 0,-1 0 1,1 0-1,-1 0 0,0 0 0,1 0 0,-1 0 0,1 0 0,-1 1 0,-2 0 1,-6 2-30,0 0 0,1 0 0,0 1 0,-1 0-1,1 1 1,1 0 0,-1 0 0,1 1 0,0 0 0,0 1 0,-9 10 0,-1 2 26,2 1-1,0 1 1,-16 27-1,-7 19 99,3 1 0,3 1 0,-34 104 0,60-151-60,1 0 1,1 0-1,2 0 0,0 1 1,0 28-1,3-41-9,0-1 0,1 1 0,0-1 0,1 1 0,0-1 0,0 0 0,1 1 0,0-1 0,1-1 0,0 1 0,0 0 0,1-1 0,0 0 1,1 0-1,6 7 0,-9-12 14,0 0 0,0 0 1,0-1-1,1 1 1,-1-1-1,1 0 1,-1 1-1,1-2 1,0 1-1,0 0 1,0-1-1,6 1 0,-3 0 12,0-2 0,0 1 0,0-1 0,0 0 0,0 0 0,13-3 0,2-2 27,0-2 1,0 0 0,31-16 0,-17 4-15,-1-1 1,-1-2 0,49-42-1,-55 37 160,-23 21-131,0 1 1,0-1 0,11-7-1,-16 22-244,-31 78-208,23-52 326,2-1 1,-2 51 0,7-71 72,1-1 0,0 1 0,1-1 1,3 14-1,-3-23-23,-1 1 0,1-1 0,1 0 0,-1 0 0,0 0 0,1-1 0,0 1-1,0 0 1,0-1 0,0 1 0,1-1 0,-1 1 0,1-1 0,0 0 0,0 0 0,7 4 0,-9-6-3,1 0 0,-1-1 0,0 1-1,1-1 1,-1 1 0,1-1 0,-1 0 0,1 0-1,-1 0 1,1 1 0,-1-1 0,1-1-1,0 1 1,-1 0 0,1 0 0,-1-1 0,0 1-1,1 0 1,-1-1 0,1 0 0,-1 1 0,2-2-1,4-2 46,-1 0 0,0 0 0,7-8 0,-7 6-38,184-176 139,-103 94 209,-65 68-318,-2-1 1,0-1-1,-2-1 0,0-1 1,-2 0-1,0-1 0,12-30 1,3-21 39,32-128 0,-76 244-898,5-4 730,-1 0 1,-2 0-1,-2-1 0,-23 44 1,-20 30-32,-165 291 404,80-191 480,79-141-303,46-53-422,8-12-157,8-3 115,0 0 0,0 0 0,-1 0 0,1 0 0,0 0 0,0 0-1,0 0 1,0 0 0,-1 0 0,1 0 0,0 0 0,0-1 0,0 1-1,0 0 1,0 0 0,-1 0 0,1 0 0,0 0 0,0 0 0,0-1 0,0 1-1,0 0 1,0 0 0,0 0 0,0 0 0,0-1 0,0 1 0,-1 0 0,1 0-1,0 0 1,0 0 0,0-1 0,0 1 0,0 0 0,0 0 0,0 0-1,0-1 1,1 1 0,-1-3-50,1 1 0,0 0 0,0-1 0,0 1 0,0 0 0,0 0 0,0-1 0,1 1-1,-1 0 1,1 0 0,3-2 0,1-4 34,-2 4 13,0-1 0,0 1 1,1-1-1,0 1 0,-1 1 1,2-1-1,-1 1 0,7-4 1,6-1-79,24-9 1,99-24 408,18-6-432,-134 38 97,-2-1 0,1-1 0,-1-1 0,29-21 0,-31 17 39,0-1 0,-1-1 0,33-36 0,-42 40 65,-1 0 0,0-1 0,-1 0 0,-1 0 0,0-1 0,10-30 0,-17 41-42,1-1 0,-2 1 0,1-1 0,0 0 0,-1 1 0,0-1 0,-1 1 0,1-1 0,-1 0 0,0 1 0,0-1 0,-1 1 0,1-1 0,-1 1 0,-4-6 0,6 9-60,-1 1 0,0 0 0,0 0 0,0 0-1,0 0 1,1 1 0,-1-1 0,0 0 0,-1 0 0,1 0-1,0 1 1,0-1 0,0 1 0,0-1 0,0 1 0,-1-1-1,1 1 1,0-1 0,-1 1 0,1 0 0,0 0 0,0 0-1,-1 0 1,1 0 0,0 0 0,-1 0 0,1 0 0,0 1-1,0-1 1,-1 0 0,1 1 0,0-1 0,0 1 0,0-1 0,-1 1-1,-1 1 1,-1 0-30,0 1 0,-1 0 0,1 0 0,0 0 0,0 1 0,0-1 0,1 1 0,-4 5 0,1 1 63,0 0 1,1 0-1,0 1 0,1 0 1,0 0-1,-3 15 0,3-8 7,1 0 0,0 0 0,1 24 0,2-27-27,1 0 1,1-1-1,0 1 1,1-1-1,5 17 1,-5-23 24,-1-1 0,1 0 0,1 0 0,-1 0 0,1 0 0,1 0 0,-1-1 0,1 1 0,0-1 0,1 0 0,6 5 0,-9-8 0,1-1 0,-1 0 1,1 0-1,0-1 0,-1 1 0,1-1 0,0 1 0,0-1 1,0 0-1,0-1 0,0 1 0,0-1 0,0 0 0,6 0 0,3-1 0,-1-1 0,0 0 0,17-5-1,1-3 4,1-1-1,-2-1 0,0-1 1,0-2-1,-2-1 0,39-29 0,-24 11 21,-2-1 0,-1-2 0,34-43 0,-57 60-7,-1-1 0,-1 0-1,-1-1 1,0-1-1,-2 0 1,9-28-1,37-145 42,-45 148-75,64-287-202,-74 329 188,-1 1 0,0-1-1,0 0 1,-1 1 0,0-1-1,0 0 1,0 1 0,0-1-1,-1 1 1,-2-9-1,3 14-7,0 0-1,0-1 0,0 1 0,0-1 0,0 1 0,0 0 1,-1-1-1,1 1 0,0 0 0,0-1 0,0 1 0,0 0 1,-1-1-1,1 1 0,0 0 0,0-1 0,-1 1 0,1 0 1,0-1-1,0 1 0,-1 0 0,1 0 0,0 0 0,-1-1 1,1 1-1,-1 0 0,1 0 0,0 0 0,-1 0 0,1 0 1,0 0-1,-1-1 0,1 1 0,-1 0 0,1 0 0,0 0 0,-1 0 1,1 1-1,0-1 0,-1 0 0,1 0 0,-1 0 0,1 0 1,-1 0-1,-1 2-40,0-1 0,1 0-1,-1 1 1,0-1 0,1 1 0,-1-1 0,-1 3 0,-2 3-6,1 0 0,0 0-1,0 0 1,0 1 0,1-1 0,-4 11 0,-9 50-37,11-43 57,-84 358 65,77-329 72,-5 78-1,7 55 187,8-134-261,0-33 13,2 1 0,1 0 1,0 0-1,2 0 1,7 31-1,-9-49-11,0-1-1,0 1 0,0-1 1,1 1-1,-1 0 0,1-1 1,0 0-1,-1 1 0,5 2 1,-5-4-19,-1 0 0,1 0-1,0-1 1,0 1 0,0-1 0,0 1 0,0-1 0,0 1 0,0-1 0,0 1 0,0-1 0,0 0 0,0 0-1,0 1 1,0-1 0,0 0 0,0 0 0,0 0 0,0 0 0,0 0 0,1 0 0,-1-1 0,0 1 0,0 0-1,0-1 1,0 1 0,0 0 0,0-1 0,0 1 0,1-2 0,5-3 2,0-2-1,-1 1 1,1-1 0,-1 0-1,-1 0 1,1 0 0,6-13-1,0 2 12,39-60 96,31-45 106,45-29-29,-111 135-187,-11 10 1,-7 5 1,1 2-9,0 0 0,1 1 0,-1-1-1,0 1 1,0-1 0,0 1-1,1 0 1,-1-1 0,0 1-1,1 0 1,-1-1 0,0 1-1,1 0 1,-2 1 0,-9 19-25,1 0 0,1 1 1,1 0-1,-9 38 0,16-54 43,-8 29 76,-9 70 0,17-86-69,0 1 1,1-1 0,1 1-1,1-1 1,5 26 0,-6-42-17,-1-1 0,1 1-1,0-1 1,0 1 0,0-1 0,0 0 0,1 1 0,-1-1 0,0 0-1,1 0 1,0 0 0,-1 0 0,1 0 0,0 0 0,0 0 0,0-1 0,0 1-1,1 0 1,-1-1 0,0 0 0,1 0 0,-1 0 0,1 0 0,-1 0-1,1 0 1,-1-1 0,1 1 0,-1-1 0,1 1 0,0-1 0,-1 0 0,6-1-1,1 0 11,0 0 0,1-1 0,-1 0 0,0 0 0,0-1 0,0 0 0,0-1 0,8-5-1,-5 2-7,0-1-1,0-1 0,0 0 1,-1 0-1,-1-1 0,16-19 1,50-76 95,-37 48-37,-15 22-163,-8 11 98,2 0 0,32-33-1,-39 45 28,-8 9-35,0 0-1,0 0 1,0 0 0,1 0 0,0 0 0,-1 0 0,1 1 0,7-4-1,-10 22 274,-5 78-49,-19 110 1,19-175-261,-1-5 98,3-12-7,1-1 0,-1 13-1,12-29 27,-8 1-85,1 1-1,-1-1 1,0 0 0,0 0-1,3-6 1,2-5 8,8-13 6,1 1 1,2 0-1,0 2 1,2 0-1,25-24 0,-27 31-29,1 1 0,1 1 0,1 0 0,0 2 0,1 0 0,41-18 0,-59 30 14,1 0-1,-1 1 1,1-1 0,-1 1 0,1 0-1,-1 0 1,1 1 0,8-1 0,-11 1 11,0 1 0,-1-1 1,1 0-1,0 1 1,-1-1-1,1 1 0,-1 0 1,1 0-1,-1-1 0,0 1 1,1 0-1,-1 0 1,0 0-1,1 0 0,-1 1 1,0-1-1,0 0 0,0 0 1,0 1-1,0-1 1,0 1-1,0-1 0,-1 1 1,1-1-1,-1 1 0,1-1 1,0 3-1,1 4 21,-1 1-1,1-1 1,-1 1-1,-1-1 1,0 1-1,0-1 0,-1 1 1,0-1-1,-4 17 1,-3 7-5,-17 36 0,23-60 19,-15 35-24,26-50-91,55-79-262,-44 55 225,2 1 0,2 2-1,50-50 1,-72 77 117,-1 0-1,0 0 1,0 0 0,0 0-1,1 0 1,-1 0-1,1 1 1,-1-1 0,1 0-1,-1 1 1,1-1-1,-1 1 1,1-1 0,-1 1-1,1 0 1,-1 0-1,1 0 1,0 0-1,-1 0 1,1 0 0,1 0-1,-1 1-4,0 0 1,0 0-1,0 0 0,0 1 0,0-1 1,-1 0-1,1 1 0,-1-1 0,1 1 0,-1-1 1,1 1-1,-1 0 0,0 0 0,0-1 1,2 4-1,3 9-1,0 1 1,0-1 0,3 20-1,-6-21 27,1-1 0,0 0-1,0 0 1,1 0-1,1 0 1,8 13-1,-12-23-14,0 0 0,0 0-1,0 1 1,0-1-1,1 0 1,-1-1 0,0 1-1,1 0 1,0-1-1,-1 1 1,1-1 0,0 0-1,5 2 1,-3-2-1,1 0 0,-1 0 1,1-1-1,-1 0 1,1 0-1,10-1 0,0-2 2,0-1 0,0 0-1,-1-1 1,18-8 0,-5 0 48,-1 0 0,0-2 1,-1-1-1,-1-1 0,-1-1 0,0-1 1,-1-2-1,-2 0 0,0-1 0,33-45 1,-46 54-24,12-23 1,-19 33-18,1 0 0,-1 0 0,0 0 0,0 0 0,0 0 1,-1 0-1,1-1 0,-1 1 0,1 0 0,-1 0 1,0-1-1,0 1 0,-1-6 0,0 8-15,1 0 0,-1 0 0,1 0 0,-1 0 0,1 0 0,-1 0 0,0 1 0,1-1 0,-1 0 0,0 0 0,0 1 0,0-1 0,1 1 0,-1-1-1,0 0 1,0 1 0,0 0 0,0-1 0,0 1 0,0 0 0,0-1 0,0 1 0,0 0 0,0 0 0,0 0 0,-2 0 0,-27 3-95,30-3 95,-16 4 33,1 0 1,-1 2-1,1 0 0,1 0 1,-1 1-1,1 1 1,0 1-1,1 0 0,0 0 1,0 1-1,1 1 0,0 0 1,-18 23-1,21-22 8,0 0 0,1 1-1,0-1 1,1 2 0,1-1 0,0 1 0,1 0-1,0 0 1,1 0 0,0 1 0,2 0 0,0-1 0,0 1-1,1 0 1,2 18 0,-1-27-37,0-1 1,1 1-1,0-1 0,0 0 0,0 0 0,1 1 1,0-1-1,0 0 0,0 0 0,1-1 1,-1 1-1,1 0 0,0-1 0,0 0 0,1 1 1,0-1-1,-1-1 0,1 1 0,0 0 1,1-1-1,-1 0 0,1 0 0,8 4 0,2 0-148,0-1-1,0 0 0,1-1 0,-1-1 0,1 0 0,0-1 1,0-1-1,29 0 0,-36-2-249,0-1 1,1 0-1,-1-1 1,0 0-1,0 0 0,0-1 1,11-4-1,-14 4-196,1-1 0,-1 0 0,0 1 0,0-2-1,-1 1 1,1-1 0,-1 0 0,0 0 0,0 0 0,5-9 0,-4 5-627,0-1 1,-1-1-1,0 1 1,0-1-1,-1 0 1,-1 0 0,0 0-1,0 0 1,-1 0-1,1-23 1,-6-3-2800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2:40.9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55 102 12800,'-41'-14'4735,"32"11"-3679,4 3-288,15-5-2272,4 2 672,-1-6 416,5 1 288,1-4-415,2 1 287,2-1-4064,-1 1 2400,-4-3-3520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2:41.3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89 13696,'-19'-5'5087,"24"5"-3967,19 0-288,-3 0-256,11-3-480,4-1 1312,17 4-800,29-5-384,21 2-160,0-5-160,-12-1 32,-14 1-2752,-16 1 1536,-11-1-4639,-13-4 3327,-16-4-3744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0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94 10880,'-22'-9'4032,"17"9"-3136,5-5-257,9 5 225,6-3-608,1 0 2496,2-5-1504,6 3 32,2 1-800,6 1-448,4-2-64,9 2-768,0-2 416,0 1-3904,5-1 2369,3 2-6785,-3-9 4864,-19-4 1472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2:41.6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59 196 16959,'-35'-11'6272,"20"3"-4864,7 4-416,16-1-1856,7-6 256,2-6-128,6 2 480,9-10-1472,13-1 960,8-8-9375,-12 11 5567,-14 6 672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3:0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72 2976,'18'-32'2576,"-16"29"-1990,0 0 0,-1-1 0,1 1 0,-1 0 0,0-1 1,0 1-1,0 0 0,0-1 0,0-6 0,-8 22 945,-42 148-1051,-8-16 2,28-73-218,-141 378 819,111-283 319,55-160-1204,2-9-1541,1-13-2413,3-2 290,5 1 1130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3:08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23 203 4480,'-16'-9'1445,"16"8"-1410,0 1-1,-1 0 1,1-1-1,-1 1 1,1 0-1,-1-1 1,1 1-1,0-1 1,-1 1-1,1 0 1,0-1 0,0 1-1,-1-1 1,1 1-1,0-1 1,0 1-1,0-1 1,-1 1-1,1-1 1,0 1-1,0-1 1,0 0-1,0 0 1,0-1 165,0 2-122,0 0-1,0-1 0,0 1 0,0 0 0,0 0 0,0-1 0,0 1 0,0 0 0,0 0 0,0-1 0,0 1 0,0 0 1,0 0-1,0 0 0,0-1 0,0 1 0,0 0 0,1 0 0,-1 0 0,0-1 0,0 1 0,0 0 0,0 0 1,1 0-1,-1 0 0,0-1 0,0 1 0,0 0 0,1 0 0,-1 0 0,0 0 0,0 0 0,1 0 0,13-7 1169,25-2-599,-29 6-313,412-92 3517,-339 76-3575,0 4 0,1 3 0,114-1 0,-172 13-274,-1 2 1,0 1 0,0 1-1,0 1 1,44 15 0,-62-16-1130,-9 1-2365,-2-2 1130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3:1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1362 2976,'-14'4'1085,"9"-2"292,5-2-1353,0 0 0,0 0 0,0 0 1,0 0-1,0 0 0,0 0 0,0 0 0,0 0 0,0 0 0,0 0 0,0 0 1,0 0-1,0 1 0,20-1 1874,-5-3-1268,-1-1-1,1-1 0,-1-1 0,19-9 0,51-33 273,-77 43-811,26-16 189,-2-1 1,0-1-1,52-53 0,-64 55 3,0-1-1,-2 0 1,0-2-1,-1 0 0,24-51 1,-35 64-274,-1 0 0,0-1 0,0 1 0,-1-1 1,0 0-1,1-18 0,-4 29-34,0 0-1,0 1 1,0-1 0,0 1-1,0-1 1,0 0 0,0 1-1,0-1 1,0 1 0,0-1 0,0 0-1,1 1 1,-1-1 0,0 1-1,0-1 1,1 1 0,-1-1-1,0 1 1,1-2 0,0 2 9,-1 0 0,0 0 0,1 1-1,-1-1 1,0 0 0,1 0 0,-1 0 0,0 0 0,1 1 0,-1-1 0,0 0 0,0 0 0,1 1-1,-1-1 1,0 0 0,0 0 0,1 1 0,-1-1 0,0 0 0,0 1 0,0-1 0,1 1 0,11 26-121,-7-11 128,4 15-61,0 1 0,5 48 0,1 20 123,-9-67-122,-4-27 135,-1 1-1,1 0 1,1 0-1,-1-1 1,1 1 0,0-1-1,1 0 1,-1 0 0,1 0-1,0 0 1,1-1 0,9 10-1,-13-14-27,0 0 1,0 0-1,0-1 0,1 1 0,-1-1 1,0 1-1,0 0 0,0-1 0,1 0 1,-1 1-1,0-1 0,1 0 0,-1 0 1,0 0-1,1 1 0,-1-1 0,0-1 0,1 1 1,-1 0-1,0 0 0,1 0 0,-1-1 1,0 1-1,0-1 0,2 0 0,3-2 84,-1 0-1,0 0 0,0 0 0,6-5 0,-9 6-83,38-34 518,-23 18-393,9-9 56,-16 16-246,0 1 1,15-13-1,-15 15-1,-9 6-13,0 1 0,0 0 0,0 0 1,1 0-1,-1 0 0,0 0 0,1 0 1,-1 0-1,3-1 0,3 4-229,-1 10 22,-3 0 123,-1-1 0,2 14 0,-3-13 84,1 0 1,5 18 0,-5-25 42,0 1 0,0-1 0,0 0 1,1 0-1,0 0 0,0-1 0,0 1 1,1-1-1,4 6 0,-5-7 56,0-1 0,0 0 0,0 1 0,1-1-1,-1 0 1,1-1 0,-1 1 0,1-1 0,0 1 0,-1-1 0,1 0 0,0 0-1,0-1 1,5 1 0,0-1 19,0 0 1,1 0-1,-1-1 0,0 0 0,0-1 0,0 0 1,0 0-1,0-1 0,0 0 0,0-1 0,-1 0 0,0 0 1,0-1-1,0 0 0,0 0 0,-1-1 0,0 0 1,9-10-1,-2 2-47,-1-1 1,-1 0-1,-1-1 1,0 0-1,-1-1 1,13-28-1,37-100-345,-51 132 16,-9 13 292,0-1 1,1 1 0,-1 0-1,0 0 1,0 0-1,1 0 1,-1 0 0,0 0-1,0-1 1,1 1 0,-1 0-1,0 0 1,1 0-1,-1 0 1,0 0 0,0 0-1,1 0 1,-1 0-1,0 0 1,1 0 0,-1 0-1,0 1 1,0-1 0,1 0-1,-1 0 1,0 0-1,0 0 1,1 0 0,-1 0-1,0 1 1,0-1 0,0 0-1,1 0 1,-1 0-1,0 1 1,0-1 0,0 0-1,0 0 1,1 1 0,-1-1-1,0 0 1,0 0-1,0 1 1,0-1 0,0 0-1,0 0 1,0 1-1,0-1 1,0 0 0,0 0-1,0 1 1,0-1 0,0 0-1,0 1 1,3 14-42,-2 0 1,0 0-1,0 0 1,-4 29 0,1-9 65,-3 20 48,-22 100-1,13-87-57,-70 397 909,80-453 176,6-22-565,32-116-16,-20 67-437,-8 34-52,46-154 125,-31 118-230,27-77 30,22-28-230,-65 157 218,1-1 0,-1 0 0,2 1 0,-1 0 1,1 1-1,0-1 0,9-6 0,-14 13 39,1 0 0,-1 0 0,1 0 0,-1 1 0,1-1 0,0 1 0,-1 0 0,1 0 0,0 0 0,0 0 0,0 0 0,0 1 0,3-1 0,-3 1 10,-1 0 0,1 0 0,-1 1 0,0-1 1,1 1-1,-1 0 0,0 0 0,0-1 0,0 1 1,1 1-1,-1-1 0,0 0 0,0 0 0,-1 1 0,1-1 1,0 1-1,0 0 0,-1 0 0,3 2 0,-1 1 4,1 0 0,-1 1 0,0 0 0,0-1 0,0 1-1,-1 0 1,0 1 0,0-1 0,-1 0 0,0 0 0,1 9 0,-1-5 49,-1 1 1,0-1 0,0 0 0,-1 1 0,0-1 0,-4 14 0,2-15 50,0 0 0,-1 1 0,0-1 0,-1-1 0,0 1-1,0-1 1,0 0 0,-14 15 0,15-19-20,-1 0 1,0 0-1,0-1 0,0 0 1,0 0-1,0 0 0,-1 0 1,1-1-1,-12 3 0,15-4-58,-1 0 0,1-1 0,-1 1 0,1-1 0,-1 0 0,1 0-1,-1 0 1,0 0 0,1 0 0,-1-1 0,1 1 0,-1-1 0,1 1 0,-1-1-1,1 0 1,-1 0 0,1 0 0,0 0 0,0-1 0,-1 1 0,1-1 0,0 1-1,0-1 1,1 0 0,-5-3 0,6 4-19,0 1-1,-1-1 1,1 1 0,-1-1 0,1 1-1,0-1 1,0 1 0,-1-1-1,1 0 1,0 1 0,0-1-1,0 1 1,0-1 0,-1 0 0,1 1-1,0-1 1,0 1 0,0-1-1,0 0 1,1 1 0,-1-1 0,0 1-1,0-1 1,0 0 0,1 0-1,-1 0-10,1 0 0,0 0 0,0 0 0,0 0 0,0 0 0,0 0 0,0 0 0,0 1 0,0-1 0,0 0-1,2 0 1,4-2-33,0 1-1,0-1 0,11 0 0,52-9-19,-26 5-1,83-23 0,-112 25 90,-1-1-1,1-1 1,-1 0-1,0-1 1,0 0-1,-1-1 0,0-1 1,-1 0-1,14-13 1,-1-8 64,-1 0 0,-1-2 1,26-49-1,-19 29-20,53-101 86,24-91-24,-77 155-187,30-166-1,-50 208-52,-7 36 86,-3 10-4,1 0-1,0-1 1,-1 1 0,0-1-1,1 1 1,-1 0 0,0-1-1,0 1 1,0-1 0,-1 1-1,1-1 1,-1-2 0,1 5 26,0-1 0,0 1 0,-1-1 0,1 1 0,0 0 0,0-1 0,0 1 0,-1 0 0,1-1 0,0 1 0,-1-1 0,1 1 0,0 0 0,0 0 0,-1-1 0,1 1 0,-1 0 0,1 0 0,0-1 0,-1 1 0,1 0 0,-1 0 0,1 0 0,0 0 0,-1-1 0,1 1 0,-1 0 0,1 0 0,-1 0 0,1 0 0,0 0 0,-1 0 0,1 0 0,-1 0 0,1 0 0,-1 1 0,1-1 0,-1 0 0,1 0 0,0 0 0,-1 0 0,1 1 0,-1-1 0,1 0 0,0 0 0,-1 1 0,1-1 0,0 0 0,-1 0 0,1 1 0,-3 2-17,0 0 0,0 0 1,0 0-1,0 0 0,-3 5 0,-6 12-37,1 1-1,-17 41 0,-11 52-97,28-79 124,-12 36-54,-26 135 1,40-142-30,-2 120 0,11-156 172,2-1 1,1 0 0,1 1-1,1-2 1,2 1 0,0-1-1,13 29 1,-17-49-14,-1 0 0,1-1 0,1 1 0,-1-1 0,1 0 0,0 0 0,0 0 0,0 0 0,1-1 1,-1 1-1,1-1 0,0 0 0,6 3 0,-6-5 21,1 1 0,-1-1 1,1 0-1,0-1 1,-1 1-1,1-1 0,0 0 1,0 0-1,0-1 1,0 0-1,0 0 0,0 0 1,11-3-1,-6 1-13,0-1 1,0 0-1,-1-1 1,1 0-1,-1-1 0,0 0 1,0-1-1,-1 0 1,1 0-1,-1-1 1,0 0-1,-1-1 0,0 1 1,8-11-1,-3 0 37,0 1-1,-1-2 1,-1 0-1,0 0 1,-2-1-1,10-27 1,-16 37-82,-1 0 0,1-1 0,-1 1 0,-1-1 0,0 1 0,-1-1 0,-1-15 0,1 24-7,0-2-10,0 1 0,0 0-1,-1 0 1,0-1-1,-1-4 1,2 7 5,-1 0 1,1 1-1,0-1 1,-1 0-1,1 1 0,-1-1 1,1 0-1,-1 1 0,1-1 1,-1 1-1,0-1 0,1 1 1,-1-1-1,1 1 1,-1-1-1,0 1 0,0-1 1,1 1-1,-1 0 0,0 0 1,0-1-1,1 1 0,-1 0 1,0 0-1,0 0 0,1 0 1,-1 0-1,0 0 1,0 0-1,0 0 0,-1 0 1,-2 1-29,0 0 1,0 1-1,1-1 1,-1 1-1,0 0 1,1 0 0,-1 0-1,1 0 1,0 1-1,0-1 1,0 1-1,0 0 1,0 0-1,0 0 1,1 0 0,-5 7-1,2-1-7,-1 1 0,2 0 0,-1 0 0,1 0 0,-3 14 0,4-14 18,1 0-1,1 0 1,0 0 0,0 0-1,1 0 1,0 0-1,0 0 1,2 0 0,-1 0-1,1 0 1,4 12-1,-2-11 52,1 0-1,0 0 0,0-1 1,1 1-1,1-1 0,0-1 0,0 1 1,1-1-1,11 11 0,-5-7 163,1-1 0,0 0 0,21 12-1,-30-20-323,1 0 0,-1-1-1,1 0 1,0 0-1,0-1 1,0 0 0,1 0-1,-1 0 1,0-1 0,1 0-1,10 0 1,-16-1-195,1-1 1,-1 1-1,0 0 0,1-1 1,-1 1-1,0-1 0,0 0 1,0 0-1,0 0 1,0 0-1,0 0 0,0 0 1,0-1-1,0 1 0,0-1 1,0 1-1,-1-1 1,2-1-1,16-14-2616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3:1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46 7232,'-89'-37'3264,"57"34"-2848,22-2-288,7 10-160,11-5-896,19-5-512,4 5 800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3:1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1121 3552,'-3'1'268,"-14"4"625,16-4-809,1-1 0,-1 0 0,1 0 0,-1 0 0,1 1 0,-1-1 0,1 0 0,-1 1-1,0-1 1,1 0 0,0 1 0,-1-1 0,1 1 0,-1-1 0,1 0 0,-1 1 0,1-1 0,0 1 0,-1 0 0,1-1 0,0 1 0,0 0 74,1-1 1,0 0 0,-1 0-1,1 0 1,0 0-1,-1 0 1,1 0-1,0 0 1,-1 0 0,1 0-1,0-1 1,-1 1-1,1 0 1,0 0 0,-1-1-1,1 1 1,-1 0-1,2-1 1,21-11 1046,-12 4-754,0 1 0,0-2-1,10-10 1,4-8-65,-1-1 1,-2-1-1,21-35 0,52-103-189,-77 134-131,135-288 675,-131 263-476,-3-2 1,-2-1-1,15-103 1,-32 158-250,2-2 8,-1 0 1,-1-1-1,0 1 1,0-9-1,0 17-26,0-1 1,-1 0-1,1 1 0,0-1 0,0 1 1,0-1-1,0 1 0,0-1 0,-1 1 1,1-1-1,0 1 0,-1-1 0,1 1 1,0-1-1,-1 1 0,1-1 0,-1 0 1,1 1-2,-1 0-1,1 0 1,0 0 0,0 0 0,-1 0 0,1 0 0,0 0-1,-1 0 1,1 0 0,0 0 0,0 0 0,-1 0 0,1 0-1,0 0 1,-1 0 0,1 0 0,0 0 0,0 1 0,-1-1 0,1 0-1,0 0 1,0 0 0,-1 0 0,1 1 0,-13 15-164,-2 14 30,2 1 1,-18 59 0,6-14 49,-5 4 43,-62 158 14,-15-5 45,30-94 41,-28 57-85,55-88 122,-51 167 1,90-242-65,-27 106 763,37-121-494,3-10 267,4-9-287,7-12-72,-11 10-113,160-179 461,-104 118-607,119-103 0,-142 135 77,-2 0 0,41-53 0,47-80 178,-59 79-210,-49 65-13,-10 17-7,-1 0 0,1-1 0,7-6 0,-10 11 26,0-1 0,1 1-1,-1 0 1,0 0 0,0 0 0,0 0 0,0-1-1,0 1 1,0 0 0,1 0 0,-1 0-1,0 0 1,0 0 0,0-1 0,0 1 0,1 0-1,-1 0 1,0 0 0,0 0 0,0 0-1,1 0 1,-1 0 0,0 0 0,0 0 0,0 0-1,1 0 1,-1 0 0,0 0 0,0 0-1,0 0 1,1 0 0,-1 0 0,0 0 0,0 0-1,0 0 1,1 0 0,-1 0 0,0 1-1,0-1 1,0 0 0,1 0 0,-1 0 0,0 0-1,0 0 1,0 0 0,0 1 0,0-1 0,0 0-1,1 0 1,-1 0 0,0 1 0,0-1-1,0 0 1,0 0 0,0 0 0,0 0 0,0 1-1,0-1 1,0 0 0,0 0 0,0 1-1,0-1 1,0 0 0,0 0 0,0 0 0,0 1-1,1 20-73,-1-16 61,0 167-145,0-168 181,0 0 0,0 1 0,1-1 0,0 0 1,0 1-1,0-1 0,0 0 0,1 0 0,-1 0 0,1 0 0,0 0 0,0 0 0,1-1 0,-1 1 0,1-1 1,4 5-1,-4-5 33,-1-1 1,1 0-1,0 0 1,0 0-1,0 0 1,0-1-1,0 1 1,1-1 0,-1 0-1,0 0 1,1 0-1,-1 0 1,1 0-1,-1-1 1,1 0-1,-1 0 1,1 0-1,-1 0 1,1 0 0,6-2-1,1-1 50,-1 0 0,0 0 0,-1-1 0,1 0 0,-1-1 0,1 0 0,12-10 0,-8 4-56,-1 0 1,-1-1-1,1 0 0,9-15 0,8-14-43,-2-2-1,26-52 1,-54 94-4,91-183-321,-80 164 167,-10 19 139,-1 1-1,1-1 0,0 0 1,-1 1-1,1-1 1,0 0-1,0 1 1,-1-1-1,1 0 1,0 1-1,0 0 1,0-1-1,-1 1 1,1-1-1,0 1 1,2-1-1,-2 2 3,-1-1 0,0 1 0,1 0 0,-1-1 0,1 1 1,-1 0-1,0-1 0,0 1 0,1 0 0,-1-1 0,0 1 0,0 0 0,0 0 0,0-1 0,0 1 0,0 1 0,3 38-7,-2 0-1,-8 61 1,-9 21 280,14-110-184,-1-1-1,0 0 1,-1 1 0,0-1-1,-1-1 1,0 1 0,-7 10-1,11-20-50,0 1 0,0-1 0,0 0-1,0 1 1,-1-1 0,1 0-1,-1 0 1,1 0 0,-1 0 0,1 0-1,-3 1 1,-8 7 113,12-9-142,-8 6 120,7-6-116,0 0 0,1 0 1,-1 0-1,0 0 1,1-1-1,-1 1 1,1 0-1,-1-1 0,0 1 1,1 0-1,-1-1 1,1 1-1,-1-1 0,1 1 1,-1-1-1,1 1 1,-1-1-1,1 1-4,0-1 0,0 1 1,0 0-1,0 0 0,0 0 0,0 0 0,0 0 1,0 0-1,0 0 0,-1 0 0,1 0 0,0 0 0,0 0 1,0 0-1,0 0 0,0 0 0,0 0 0,0 0 1,0 0-1,0 0 0,0 0 0,0 0 0,0 0 1,0 0-1,0 0 0,-1 0 0,1 0 0,0 0 0,0 0 1,0 0-1,0 0 0,0 0 0,0 0 0,0 0 1,0 0-1,0 0 0,0 0 0,0 0 0,0 0 1,0 0-1,-1 0 0,1 0 0,0 0 0,0 0 0,0 0 1,0 0-1,0 0 0,0 0 0,0 0 0,0 0 1,0 0-1,0 0 0,0 0 0,0 1 0,0-1 1,0 0-1,0 0 0,0 0 0,0 0 0,4 4-324,0-3 314,0 0 0,1 0 0,-1-1 0,1 1 0,-1-1 0,1 0 0,-1-1 1,1 1-1,-1-1 0,1 0 0,7-3 0,-5 2 52,0-1 0,0 0 0,0 0 0,-1-1-1,1 0 1,7-5 0,16-18 123,0-1 0,42-51 0,39-72 78,-10 15-16,-83 112-282,-13 17-12,0-1-1,1 1 1,-1 0 0,2 1 0,-1 0 0,1 0 0,7-6 0,-13 12 62,-1-1 0,1 1 0,-1-1-1,1 1 1,0 0 0,-1 0 0,1-1 0,-1 1 0,1 0-1,0 0 1,-1 0 0,1-1 0,0 1 0,-1 0 0,1 0 0,0 0-1,-1 0 1,1 0 0,0 0 0,-1 0 0,1 1 0,-1-1-1,1 0 1,0 0 0,-1 0 0,1 1 0,0-1 0,-1 0 0,1 1-1,-1-1 1,1 0 0,-1 1 0,1-1 0,-1 1 0,1-1-1,-1 1 1,1-1 0,-1 1 0,0-1 0,1 1 0,-1-1 0,0 1-1,1 0 1,-1-1 0,0 1 0,0-1 0,0 1 0,0 0-1,1 1 1,0 5 3,1 0 0,-1 0 0,0 13 0,-1-15 12,0 45 62,-2 1 0,-2 0 1,-2-1-1,-25 97 0,26-131-3,0 0 0,-12 27 0,15-38 20,-1 0 0,0 0-1,1 0 1,-2-1 0,1 1 0,-1-1-1,1 0 1,-1 0 0,0 0-1,-1-1 1,-8 7 0,12-9-66,-1-1 0,1 1 0,-1 0 0,0-1 0,1 0 0,-1 1 0,1-1 0,-1 0 0,0 0-1,1 1 1,-1-1 0,0-1 0,1 1 0,-1 0 0,0 0 0,1-1 0,-1 1 0,1-1 0,-1 1 0,1-1 0,-1 1 0,1-1 0,-1 0 0,1 0 0,-1 0 0,1 0 0,-3-2 0,1 0-13,0-1 0,0 1 1,1-1-1,-1 1 1,1-1-1,0 0 0,0 0 1,0 0-1,0 0 1,-1-4-1,3 7-26,0 1 0,-1-1 0,1 1 1,0-1-1,0 0 0,0 1 0,0-1 0,0 1 0,0-1 1,0 1-1,0-1 0,0 1 0,0-1 0,0 1 0,0-1 1,0 1-1,1-1 0,-1 1 0,0-1 0,0 1 1,0-1-1,1 1 0,-1-1 0,0 1 0,1-1 0,-1 1 1,1-1-1,0 0-14,0 1 0,0-1 0,0 1 1,1-1-1,-1 1 0,0-1 0,0 1 1,0 0-1,1 0 0,-1 0 1,0 0-1,2 0 0,7 0-105,-1 1 0,18 4 0,-15-2 172,8 0 13,0 0 0,0-1-1,0-1 1,39-4 0,-51 1-26,-1 1 0,1-2 0,-1 1 0,1-1-1,-1 0 1,0-1 0,0 0 0,0 0 0,-1 0-1,1-1 1,-1 0 0,0 0 0,0 0 0,-1-1-1,0 0 1,0 0 0,0-1 0,-1 1 0,5-9-1,20-43 158,39-107 0,-58 140-171,-7 16-5,-1 2-49,1 0-1,-1 0 1,2 0-1,-1 0 0,1 1 1,0-1-1,6-7 0,-9 14 14,-1 1 0,1-1-1,-1 1 1,1 0-1,-1-1 1,0 1 0,1 0-1,-1 0 1,0-1 0,1 1-1,-1 0 1,0 0 0,0-1-1,0 1 1,0 0-1,0 0 1,0 1 0,-5 99-111,-1 16-6,6-100 138,1-1 0,1 0 0,0 0 0,1 1 0,6 15 0,-7-27 48,0 0-1,0 0 0,0 0 1,1 0-1,0 0 1,0 0-1,0-1 0,4 5 1,-5-7-11,1 0 1,-1 0-1,0 0 1,1 0 0,-1 0-1,1-1 1,-1 0-1,1 1 1,0-1 0,-1 0-1,1 0 1,0 0-1,0-1 1,0 1 0,0-1-1,0 1 1,3-1-1,7-1 14,-1 0-1,1-1 1,-1-1-1,0 1 0,0-2 1,0 0-1,0 0 1,13-8-1,0-1 32,0-2 0,33-25 0,-28 18-78,-2-3-1,0 0 1,-2-1-1,28-36 0,-46 51 3,-4 6-42,0-1 0,0 1 1,9-7-1,-12 13-146,-2 6 62,-4 13-6,4-16 115,-8 43-109,-7 84-1,16-123 155,0 0-1,0 0 1,1 0 0,0 0-1,0 0 1,1 0-1,0 0 1,0-1-1,1 1 1,0-1 0,0 0-1,1 0 1,5 8-1,-9-14-5,1 0-1,-1-1 1,1 1-1,0 0 1,-1 0-1,1 0 1,0-1-1,0 1 1,-1 0-1,1-1 1,0 1-1,0 0 1,0-1-1,0 1 1,0-1-1,0 0 1,0 1-1,0-1 1,0 0-1,0 1 1,0-1-1,0 0 1,0 0-1,0 0 1,0 0-1,0 0 1,0 0-1,0 0 0,1-1 1,-1 1-1,0 0 1,0-1-1,0 1 1,0 0-1,0-1 1,-1 1-1,1-1 1,0 0-1,0 1 1,0-1-1,1-1 1,1-1 16,1 0 1,-1-1-1,0 1 0,-1-1 1,1 0-1,-1 0 1,0 0-1,0 0 1,2-6-1,6-22 71,-1 0 0,-2-1 1,-1 0-1,-2 0 0,1-63 0,-5 96-103,0-12-54,-1-1-1,-3-22 1,4 33 34,-1-1 1,1 1-1,-1 0 1,1-1-1,-1 1 1,0 0-1,0-1 1,0 1 0,-1 0-1,1 0 1,0 0-1,-1 0 1,0 0-1,1 0 1,-1 0-1,0 1 1,0-1-1,0 1 1,0-1-1,-4-1 1,4 2 7,1 1 0,-1-1-1,1 1 1,-1 0 0,0-1 0,1 1 0,-1 0-1,1 0 1,-1 0 0,0 1 0,1-1 0,-1 0-1,1 1 1,-1-1 0,-2 2 0,-22 13 15,9-4-140,10-7 118,6-2 36,2-2-22,0 0 0,0 0 0,-1 0 0,1 0 0,0 0 0,0-1-1,-1 1 1,1 0 0,0 0 0,-1-1 0,1 1 0,0 0 0,-1-1 0,1 1 0,0-1 0,33-23 61,55-29-1,-77 46-100,1 1-1,0 1 1,0 0-1,0 1 1,1 1-1,0 0 1,-1 0-1,23 0 1,-33 3 37,0 0 1,-1 0 0,1 0 0,0 1-1,-1-1 1,1 1 0,0-1 0,-1 1-1,1 0 1,-1 0 0,1 1 0,-1-1-1,0 0 1,1 1 0,-1-1 0,0 1-1,0 0 1,0 0 0,0-1 0,0 2-1,0-1 1,-1 0 0,1 0 0,-1 0-1,0 1 1,1-1 0,-1 1 0,0-1-1,1 5 1,1 4 3,-1 1-1,0 0 0,-1 0 0,0 0 0,-1 14 1,0-21 9,0 84 231,1-88-208,-1 1 1,0-1-1,0 1 0,0-1 1,1 1-1,-1 0 0,1-1 1,0 1-1,-1-1 1,1 0-1,1 3 0,-2-4-7,1 1 0,-1-1 1,1 1-1,0-1 0,-1 1 0,1-1 0,0 0 0,-1 1 0,1-1 0,0 0 0,0 1 0,-1-1 0,1 0 0,0 0 1,0 0-1,-1 1 0,1-1 0,0 0 0,0 0 0,0 0 0,-1 0 0,1-1 0,0 1 0,0 0 0,-1 0 0,1 0 1,1-1-1,7-3 29,-1 0 0,0-1-1,0 0 1,-1 0 0,0-1 0,0 0 0,11-11 0,-2 2-3,0 0-20,54-43-141,-62 52 42,1 0 0,-1 1 1,1 0-1,1 0 1,-1 1-1,14-4 1,-20 7 52,0 0 0,0 1 1,0-1-1,0 1 1,0 0-1,0 0 1,0 0-1,0 0 0,0 1 1,0-1-1,0 1 1,0-1-1,-1 1 1,1 0-1,0 0 0,0 1 1,0-1-1,-1 1 1,1-1-1,-1 1 0,1 0 1,1 2-1,4 4 21,-1 0 0,0 0 1,-1 1-1,10 17 0,-11-18-10,4 7 128,-1 1 0,-1-1-1,-1 1 1,6 25 0,10 67-3870,-21-89 213,-2-13 1044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3:1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6976,'-45'0'3168,"40"0"-2368,15 0-704,3 0-320,4 0 128,6 0-352,4 0 288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3:1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29 6816,'-77'-28'3072,"19"31"-2656,40-3-320,10 3-128,-1-3-32,26-3-352,11 3 256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3:1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3 499 5216,'-3'-1'2199,"5"4"-1295,-1-3-813,-1 1 0,1-1 0,0 0 0,-1 1 0,1-1 0,0 0 0,-1 1 0,1-1 0,0 0 0,-1 0 0,1 0 0,0 1 0,-1-1 0,1 0 0,0 0-1,-1 0 1,1 0 0,0 0 0,0-1 0,20-4 731,0-2 0,-1 0-1,0-2 1,-1 0 0,19-12-1,-21 10-660,0-1 0,-1 0 0,0-1 0,-1-1 0,-1-1 0,0 0 0,-1 0 0,22-35 0,-16 15 95,-1 0 0,-2-2 0,-1 0 0,-2-1 0,9-47 0,-34 155-960,-5 77 0,15-124 700,1 0 1,5 44 0,-4-60 35,1 0 0,1 0 1,-1 0-1,1 0 0,1-1 0,-1 1 1,1-1-1,0 0 0,0 1 1,1-1-1,0-1 0,0 1 1,0-1-1,6 6 0,-8-9 10,0-1-1,0 1 0,1-1 1,-1 1-1,0-1 0,0 0 1,1 0-1,-1 0 0,1 0 0,-1 0 1,1-1-1,0 1 0,-1-1 1,1 0-1,0 0 0,-1 0 1,1 0-1,-1 0 0,1 0 0,0-1 1,-1 1-1,1-1 0,-1 0 1,1 1-1,-1-1 0,1 0 1,-1-1-1,0 1 0,1 0 0,2-3 1,3-2 50,-1 0 0,1 0 0,-1-1 0,-1 0 0,1 0-1,-1 0 1,5-10 0,21-36 208,42-102 0,-9 16-292,-62 134-83,0-1 1,0 1-1,1 0 0,7-8 0,-11 12 61,1 0 0,-1 1 0,1-1 0,0 0 0,-1 1 0,1-1 0,0 1 0,-1-1 0,1 1 0,0-1 0,0 1 0,-1 0 0,1-1 0,0 1 0,0 0 0,0-1 0,-1 1 0,1 0 0,0 0 0,0 0 0,0 0 0,0 0 0,0 0 0,-1 0 0,1 0 0,0 0 0,0 0 0,0 1 0,0-1 0,-1 0 0,1 0 0,0 1 0,0-1 0,0 1 0,-1-1 0,1 1 0,0-1 0,-1 1 0,1-1 0,0 1 0,-1-1 0,1 1 0,-1 0 0,1-1 0,0 3 0,4 5 13,-1 0 0,-1 0 1,1 0-1,-1 1 1,-1-1-1,1 1 0,-1 0 1,-1 0-1,1 15 0,-1 1 11,-1-1-1,-6 35 0,3-37 48,-1 0-1,-1 0 1,-1 0 0,-15 35-1,16-45 66,-1 0-1,-1-1 1,0 0-1,0 0 1,-1-1 0,0 0-1,-1 0 1,0-1-1,-16 13 1,25-22-116,-1 1 17,0 0 0,0 0 1,0 0-1,0-1 0,0 1 1,0 0-1,0-1 0,0 1 0,0-1 1,0 1-1,0-1 0,-1 0 1,1 1-1,0-1 0,-2 0 0,3 0-20,0 0-1,0 0 0,0 0 0,0 0 1,0 0-1,0 0 0,0 0 0,0 0 1,0 0-1,0 0 0,0 0 0,-1 0 1,1 0-1,0 0 0,0 0 0,0 0 0,0 0 1,0 0-1,0 0 0,0 0 0,0 0 1,0 0-1,0 0 0,0 0 0,-1 0 1,1 0-1,0 0 0,0 0 0,0 0 1,0 0-1,0 0 0,0 0 0,0-1 1,0 1-1,0 0 0,0 0 0,0 0 1,0 0-1,0 0 0,0 0 0,0 0 1,0 0-1,0 0 0,0 0 0,0 0 1,0-1-1,0 1 0,0 0 0,0 0 0,0 0 1,0 0-1,0 0 0,0 0 0,4-6 54,10-4-89,4 1-104,0 2 0,1 0 0,0 1 0,36-7-1,-19 4 78,103-18 218,38-11-1580,-162 33-188,0-1 1,19-11 0,-15 7-1179,-2 1 639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3:1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86 4160,'-50'-37'1856,"32"25"-1600,14 4-64,4 5-160,4-5-640,6 3 320,16-2-32,6 2 192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0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3968,'5'-9'20463,"-5"13"-22820,5 47 3509,-4-42-985,0 1 0,0-1 0,5 15 0,1 9 136,10 150 266,-5-51-445,-10-108-96,0-3 91,6 25 1,-6-19-21,-2-23-54,0-1 0,1 1 0,-1 0 1,0-1-1,1 1 0,0-1 1,0 1-1,2 4 0,-2-6 611,0-4-368,2-4-214,-1-1 0,1 0 0,-1 0 0,0 0 0,-1-1 0,2-9 0,-2 10-43,9-71 128,19-96 75,-24 155-215,1 1 1,0-1 0,2 1-1,0 0 1,1 1 0,1 0-1,12-17 1,-6 15-59,0 0 0,2 2 1,24-20-1,-18 16-659,-16 16-1684,-7 4 1429,-1 1 477,1 0-1,-1 0 1,1 0 0,-1 0-1,1 0 1,0 0 0,-1 0 0,1 0-1,-1 0 1,1 1 0,12 9-7755,-1-2 5223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3:1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4736,'0'1'85,"-1"-1"1,0 0-1,1 0 1,-1 0 0,0 0-1,1 1 1,-1-1-1,1 0 1,-1 1-1,0-1 1,1 1-1,-1-1 1,1 0-1,-1 1 1,1-1-1,-1 1 1,1-1-1,0 1 1,-1 0-1,1-1 1,0 1-1,-1-1 1,1 1 0,0 0-1,-1-1 1,1 1-1,0 0 1,0-1-1,0 1 1,0 1-1,-2 22 156,2-23-157,-3 109 1095,-19 111-1,-31 107 273,22-143-454,-24 92 657,37-191-519,16-70 915,9-30-909,3-6-924,23-47-47,38-71-227,-53 107-40,1 1 1,32-38 0,-41 56-42,1 0 0,1 1 1,18-15-1,-27 24 95,1-1 1,-1 1-1,1 0 1,0 0-1,0 0 0,-1 0 1,1 1-1,0-1 1,0 1-1,0 0 1,1 1-1,-1-1 1,0 1-1,0-1 0,0 1 1,0 0-1,1 1 1,5 0-1,-8 0 33,0 0 0,1 0 0,-1 0 0,0 0 0,1 0 0,-1 0 0,0 1 0,0-1 0,0 1 0,0 0 0,0-1 0,0 1 0,-1 0 0,3 3 0,-2-1 20,1 0 1,-1 0-1,0 1 0,0-1 0,0 1 0,2 9 1,-2-1 55,0 0-1,-1 0 1,0 0 0,-2 23 0,0-28 24,1-1 1,-2 1-1,1 0 1,-1-1-1,0 1 1,-4 8-1,5-14-55,0 0-1,0 0 1,0 0-1,-1 0 1,1 0-1,0 0 1,-1 0-1,1-1 1,-1 1-1,0-1 1,1 1-1,-1-1 1,0 1-1,0-1 1,0 0-1,0 0 1,0 0-1,0 0 1,0-1-1,-1 1 1,1 0-1,0-1 1,0 0-1,-1 1 1,-2-1-1,1 0-17,0-1 0,0 1 0,0-1 0,1 0 0,-7-2 0,7 2-50,0 0 0,-1 0 0,1 0 0,-1 0 0,-5 0 0,9 1 17,0 0-1,0 0 1,0 0-1,-1 0 0,1 0 1,0 1-1,0-1 1,0 0-1,-1 0 0,1 0 1,0 0-1,0 0 1,0 0-1,-1 0 0,1 0 1,0 1-1,0-1 0,0 0 1,0 0-1,0 0 1,-1 0-1,1 0 0,0 1 1,0-1-1,0 0 1,0 0-1,0 0 0,0 1 1,0-1-1,0 0 1,-1 0-1,1 0 0,0 1 1,0-1-1,1 11-250,7 10 81,-1-8 173,1 0-1,-1-1 1,16 18 0,-19-25 58,0-1 0,1 1 0,-1-1 0,1 0 0,0 0 0,0 0 0,0-1 0,1 1 0,0-1 0,8 3 0,-10-5 14,0-1-1,0 1 1,0-1-1,-1 0 1,1 0-1,0 0 0,0-1 1,0 1-1,0-1 1,-1 0-1,1 0 0,0-1 1,-1 1-1,6-3 1,3-3 116,0 0 1,21-16-1,8-14 86,74-83 1,-53 51-268,-21 25-57,61-60-18,-101 103 68,-1 0 0,1 1 0,-1-1-1,1 1 1,-1-1 0,1 1 0,-1-1-1,1 1 1,0-1 0,-1 1 0,1 0-1,0-1 1,0 1 0,-1 0 0,1 0-1,0-1 1,-1 1 0,1 0-1,0 0 1,0 0 0,0 0 0,-1 0-1,1 0 1,0 0 0,0 0 0,-1 0-1,1 0 1,0 1 0,0-1 0,-1 0-1,1 0 1,1 1 0,-1 1 0,0-1 0,-1 0 0,1 1 0,0-1 1,0 1-1,-1-1 0,1 1 0,-1-1 0,1 1 0,-1-1 0,1 1 1,-1 0-1,0-1 0,0 1 0,0 0 0,0 1 0,-3 30 44,0 0-1,-15 56 1,4-21 117,2-13-29,-4 22 290,17-59-90,-1-18-303,0 1 0,0-1-1,0 0 1,0 1 0,0-1-1,0 0 1,0 1-1,0-1 1,0 0 0,0 1-1,0-1 1,1 0-1,-1 1 1,0-1 0,0 0-1,0 1 1,0-1-1,1 0 1,-1 0 0,0 1-1,0-1 1,1 0 0,-1 0-1,0 0 1,0 1-1,1-1 1,-1 0 0,0 0-1,1 0 1,-1 0-1,0 1 1,1-1 0,-1 0-1,0 0 1,1 0 0,-1 0-1,0 0 1,1 0-1,-1 0 1,0 0 0,1 0-1,-1 0 1,0 0-1,1 0 1,-1 0 0,0-1-1,1 1 1,-1 0 0,0 0-1,1 0 1,-1 0-1,0-1 1,8-5 94,0-1-1,-1 1 1,0-2-1,0 1 1,8-13-1,-3 6-41,43-64 30,-41 57-234,1 0 0,0 0 1,2 2-1,32-31 0,-47 48 104,0 0-1,0 1 1,1 0 0,-1-1 0,0 1-1,1 0 1,-1 0 0,4-1-1,-5 2 20,0 0 1,0 0-1,0-1 0,0 1 0,0 0 0,0 0 0,0 0 0,0 1 1,0-1-1,0 0 0,0 0 0,0 0 0,0 1 0,0-1 1,0 0-1,-1 1 0,1-1 0,0 1 0,0-1 0,0 1 0,-1 0 1,1-1-1,0 1 0,-1 0 0,1-1 0,0 1 0,0 1 0,2 3-7,0 1-1,0 0 0,0 1 0,-1-1 1,0 0-1,0 1 0,1 11 1,3 50 83,-6-64-62,0 40 14,0-29 28,0 1 0,1-1 0,3 21 0,-3-34-23,-1-1 1,0 1-1,1-1 1,-1 1 0,1-1-1,0 0 1,-1 1-1,1-1 1,0 0 0,0 1-1,0-1 1,0 0-1,0 0 1,0 0 0,0 0-1,0 0 1,0 0-1,1 0 1,-1 0 0,0 0-1,1-1 1,-1 1-1,1 0 1,-1-1 0,0 1-1,1-1 1,-1 0-1,1 1 1,0-1 0,-1 0-1,1 0 1,-1 0-1,1 0 1,1-1 0,5 0 42,-1 0-1,0-1 1,0 0 0,0 0 0,11-5 0,20-13-10,-1-1 0,-1-2 0,39-32 0,-69 50-62,73-59-143,86-91 0,-164 157-48,-2 6 101,-5 11 30,-4 5 10,1 0 0,-8 38 0,16-55 43,-1 1 1,1 0-1,1-1 1,-1 1-1,1 0 1,1-1-1,-1 1 1,1 0-1,1-1 0,-1 1 1,1-1-1,1 0 1,3 10-1,-4-13 42,0-1-1,0 0 1,1 0-1,-1 1 0,1-1 1,0-1-1,-1 1 1,1 0-1,0-1 1,1 1-1,-1-1 0,0 0 1,1 0-1,-1 0 1,1-1-1,-1 1 1,5 0-1,-5-1 9,-1-1 0,1 1 0,0-1 0,-1 0-1,1 0 1,0 0 0,-1 0 0,1 0 0,0-1 0,-1 1 0,1-1 0,-1 0-1,1 1 1,0-1 0,-1 0 0,0-1 0,1 1 0,-1 0 0,0-1 0,0 1 0,0-1-1,0 0 1,0 0 0,0 0 0,3-4 0,0-1 12,0 0-1,-1-1 1,0 0 0,0 0 0,-1 0-1,0 0 1,0-1 0,-1 1-1,0-1 1,1-16 0,-2 18-63,-1 0 0,0 0 0,0-1 0,-1 1 0,0 0 1,0 1-1,-1-1 0,0 0 0,0 0 0,0 1 0,-1-1 0,0 1 1,-8-12-1,8 14-1,0 1 0,0 0 0,0 1 1,-1-1-1,1 0 0,-1 1 0,0 0 0,1 0 1,-1 0-1,0 0 0,-1 1 0,1 0 1,0 0-1,0 0 0,0 0 0,-1 0 0,-7 1 1,8-1 6,0 1 0,0 0 0,0 1 0,-1-1 0,1 0 0,0 1 0,0 0 0,0 0 0,0 1 0,0-1 0,0 1 0,0 0 0,0 0 0,1 0 0,-1 0 0,1 0 0,-6 6 0,9-8 11,0 0 0,0 0-1,-1 1 1,1-1-1,0 0 1,0 0 0,0 1-1,0-1 1,0 0 0,0 0-1,0 1 1,0-1-1,0 0 1,-1 0 0,1 1-1,0-1 1,0 0 0,0 1-1,1-1 1,-1 0-1,0 0 1,0 1 0,0-1-1,0 0 1,0 0 0,0 1-1,0-1 1,0 0-1,0 0 1,1 1 0,-1-1-1,0 0 1,0 0 0,0 0-1,0 1 1,1-1-1,-1 0 1,0 0 0,0 0-1,1 0 1,-1 0 0,0 1-1,0-1 1,1 0-1,-1 0 1,0 0 0,0 0-1,1 0 1,13 4-40,-2-3 44,1-1 0,-1 0 0,1-1 0,-1 0 0,1-1 0,-1 0 0,21-7 0,-2-2 107,31-16-1,-3 0-134,-21 15-149,-37 11 168,1 0 1,0 1-1,0-1 1,0 1-1,0 0 1,0 0-1,0 0 0,0 0 1,-1 0-1,1 0 1,0 0-1,0 0 1,0 1-1,0-1 0,0 1 1,2 1-1,-3-1-2,0 0 0,0 0 0,0 1-1,0-1 1,-1 0 0,1 1 0,0-1 0,-1 0-1,1 1 1,-1-1 0,0 1 0,1-1 0,-1 1-1,0-1 1,0 3 0,0 0-11,3 33-12,-4 46-1,0-28 12,1-52 45,0 1-1,0 0 1,1-1-1,-1 1 1,1 0-1,0-1 1,0 1-1,0-1 1,0 1 0,0-1-1,1 0 1,0 1-1,0-1 1,0 0-1,2 3 1,-2-4 0,0-1 1,-1 0 0,1 1-1,0-1 1,0 0-1,0 0 1,0 0-1,0-1 1,0 1-1,0 0 1,0-1-1,0 1 1,0-1-1,0 0 1,0 0 0,0 0-1,1 0 1,-1 0-1,0 0 1,0 0-1,0-1 1,0 1-1,0-1 1,0 0-1,0 1 1,0-1-1,3-2 1,9-4 58,0 0-1,-1-1 1,0-1-1,-1 0 1,15-14 0,51-58-7,-22 21-189,-55 58 61,1 0 0,0 1 0,0-1 0,0 1 0,0-1 0,1 1 0,2-2 1,-5 3 38,1 0 0,-1 0 0,1 0 0,-1-1 0,1 1 1,-1 0-1,1 0 0,-1 0 0,1 0 0,-1 0 0,1 0 1,0 0-1,-1 0 0,1 0 0,-1 0 0,1 1 0,-1-1 1,1 0-1,-1 0 0,1 0 0,-1 1 0,0-1 1,1 0-1,-1 0 0,1 1 0,-1-1 0,1 0 0,-1 1 1,0-1-1,1 1 0,-1-1 0,0 0 0,1 1 0,-1-1 1,0 1-1,0-1 0,0 1 0,1 0 0,1 5-27,0 1 1,-1-1-1,0 1 0,1 12 0,0 1 35,3 15-2,11 36 0,-13-60 21,1 0 0,0-1 0,1 1 0,0 0 0,1-1 0,0 0 0,8 11 0,-10-17 11,-1-1 0,1 1 1,-1-1-1,1 0 0,0 0 1,0 0-1,1 0 0,-1-1 1,1 1-1,-1-1 1,7 2-1,-7-3-8,-1 0-1,0-1 1,1 1 0,-1-1 0,1 1 0,0-1-1,-1 0 1,1-1 0,-1 1 0,1-1 0,-1 1-1,1-1 1,-1 0 0,0 0 0,1-1 0,-1 1-1,4-3 1,2-2 54,0-1-1,0 1 0,-1-2 1,0 1-1,-1-1 1,1-1-1,-2 1 0,1-1 1,-1 0-1,5-11 1,2-5-1,-2-1 0,15-47 1,-18 47-58,4-31 0,-10 47-20,-1 0-1,0 0 0,-1-1 0,0 1 0,-1 0 0,-2-13 0,1 19-9,1-1 0,-1 1 0,0 0 0,-1-1 1,1 1-1,-1 0 0,1 1 0,-1-1 0,0 0 0,-1 1 0,1-1 0,-8-4 1,-1-4-108,11 12 120,1 0-1,0-1 1,0 1-1,0 0 1,0 0-1,0 0 1,0 0-1,0 0 1,0 0-1,0-1 1,0 1-1,0 0 1,0 0-1,0 0 1,0 0-1,0-1 1,0 1-1,0 0 1,0 0-1,0 0 1,0 0-1,0 0 1,0-1-1,0 1 1,0 0-1,0 0 1,0 0-1,0 0 1,0 0-1,0 0 1,0-1-1,1 1 1,-1 0-1,0 0 0,0 0 1,0 0-1,0 0 1,0 0-1,0 0 1,1 0-1,-1-1 1,0 1-1,0 0 1,0 0-1,0 0 1,0 0-1,1 0 1,-1 0-1,0 0 1,0 0-1,11-3-54,-10 2 34,26-5-35,1 2 0,0 0 0,32 0 0,88 6 105,-111 0-123,-33-2 74,23 1-69,-1 0-1,28 7 1,-48-7 53,0 0 0,0 0 0,0 1 0,0 0 0,-1 0 0,1 1 0,0 0 0,-1 0 0,0 0 0,0 0 1,0 1-1,0 0 0,-1 0 0,9 9 0,-11-9 32,0 1-1,0-1 1,0 1 0,0-1 0,-1 1 0,1 0 0,-1 0 0,0 0 0,-1 0 0,1 0 0,-1-1 0,0 1 0,-1 0 0,1 0 0,-2 5-1,-2 12 128,-1 0-1,-8 21 0,8-29-21,3-4 353,5-12-236,9-18-105,-10 15-100,5-5-47,0-1 0,1 1 1,0 1-1,1 0 0,-1 0 1,2 0-1,-1 1 0,1 0 1,1 1-1,-1 1 0,1-1 1,1 1-1,-1 1 0,1 0 1,-1 1-1,14-3 0,-15 4-2,0 1-1,1 0 0,-1 0 1,1 1-1,-1 1 0,1 0 1,-1 0-1,1 1 0,-1 0 0,0 1 1,1 0-1,-1 0 0,0 1 1,0 1-1,0 0 0,-1 0 1,1 1-1,-1 0 0,16 12 1,-11-5 99,-2 1 0,1 0 0,12 18 0,29 49 318,-44-65-333,15 28-61,-17-27 273,2 0 0,13 18 0,-19-30-366,0 1 0,0-1-1,1 1 1,0-1-1,-1 0 1,1-1-1,1 1 1,-1-1-1,0 0 1,11 3 0,18 1-4035,1-3 1120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3:2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2447 75 4896,'-54'-16'2192,"-13"-5"559,43 13-1667,-1 0 0,0 1 0,0 2-1,-37-4 1,30 9-889,0 0 0,0 3 1,0 0-1,1 2 0,-50 14 0,42-6-168,1 1 1,1 2-1,-68 40 0,44-19 90,-137 76 465,162-96-481,-108 57 179,110-55-217,1 2 0,-37 31 0,27-12 133,-51 60-1,41-41-74,-142 121 257,63-64-238,97-79-91,0 0 0,3 2 0,-53 84 0,-60 149 283,13 62-2,35 10-260,80-271 15,4 0 0,3 0 0,-1 117 1,12-135-59,2 1 1,3 0 0,3-1-1,2 0 1,24 73-1,-11-54 112,4-2 0,53 102-1,-66-149-101,2-2 0,0 0-1,1-1 1,1 0-1,28 22 1,115 81 271,-115-95-175,0-1-1,3-3 1,0-2-1,1-2 1,85 24-1,7-6 84,217 32 0,-191-52-13,251-4-1,13-43-74,-4-39-224,-371 51 47,0-2 1,-1-3-1,-1-2 0,-2-2 0,56-34 0,266-162-116,-213 114 195,-126 78-17,-1-1 0,34-37 0,-25 16-3,67-95 0,21-67 7,-107 165-2,-1-1 0,-3-2 0,-2 0 0,-2-1 0,-2-1 0,-3 0 0,7-56 0,-12 36-54,-3-1 0,-3 0 0,-3 0 0,-19-125 1,-45-111-549,44 237 477,-4 1 0,-43-88-1,-2 29 31,-136-190 0,146 235 59,-75-102-268,104 149 334,-1 2-1,-62-55 1,36 45-114,-3 2 0,-1 3-1,-127-63 1,147 86-115,-1 2-1,0 2 1,-1 1 0,-69-10-1,54 16-275,1 2-1,-117 6 0,113 5-792,1 3 0,-82 23 0,-107 45-4402,203-62 4552,-67 22-3382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3:2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31 424 6304,'-9'-3'868,"7"2"-641,1 0 0,-1 0 1,0 1-1,0-1 0,0 1 1,0-1-1,0 1 0,0 0 1,-3 0-1,41 1 3939,46-1-3543,127-15 564,-103 7-784,-79 6-335,343-22 594,110 2-155,-15 0-59,-271 15-143,152-6 168,-309 11-527,478-13 556,-447 17 298,121-14 0,-188 12-768,0 0 0,0 0 1,-1 0-1,1 0 0,0-1 0,-1 1 0,1 0 0,0 0 0,-1-1 0,1 1 0,0 0 0,-1-1 0,1 1 0,0-1 0,-1 1 0,1-1 0,-1 1 0,1-1 0,-1 1 0,1-1 0,-1 1 0,0-1 1,1 0-1,-1 1 0,1-1 0,-1 0 0,0 1 0,0-1 0,0 0 0,1 1 0,-1-1 0,0 0 0,0 1 0,0-1 0,0 0 0,0 0 0,0 1 0,0-1 0,0 0 0,0 0 0,-1 1 0,1-1 1,0 0-1,0 1 0,-1-1 0,1 0 0,-1 0 0,-1-4 16,0 0 1,-1 1-1,0 0 1,1 0-1,-7-7 1,-14-10-23,0 0 0,-1 2 0,-39-24 0,57 40-24,-74-43-58,54 32-326,-46-31-1,67 40 59,9 5-15,11 5 85,34 20 512,-1 2 1,57 44-1,-43-29 81,14 13 168,-67-47-379,0 1 0,-1 0 0,0 0 0,0 0 0,10 17 0,-17-24-117,0 0 0,0-1 1,0 1-1,0 0 0,-1 0 0,1 0 0,0 0 1,-1 0-1,0 0 0,1 0 0,-1 0 0,0 0 1,0 0-1,0 0 0,0-1 0,-1 1 0,1 0 1,0 0-1,-1 0 0,1 0 0,-1 0 0,-1 3 1,-1-2 12,1 1 1,-1-1 0,1 1-1,-1-1 1,0 0 0,0 0 0,-1 0-1,-6 4 1,-19 10-936,0-2 1,-1 0-1,-60 18 1,36-13-915,-16 8 114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3:2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1087 82 6656,'-7'-5'781,"5"4"-598,1-1 1,-1 1-1,0 0 0,0 0 1,1 0-1,-1 0 0,0 1 1,0-1-1,0 0 0,0 1 1,-3-1-1,-104-16 4313,94 16-4223,0 0 0,0 1 0,0 0 0,0 2 0,0 0 0,0 0 0,0 1 0,0 1 0,1 1 0,0 0 0,0 0 0,0 2 0,1 0 0,0 0 0,-22 17 0,-93 90 749,36-30-519,30-32-251,-66 60 372,106-90-508,1 1-1,1 1 1,-27 42 0,18-14 43,2 2 0,2 1-1,3 1 1,-29 115 0,44-142-114,2 1 0,1 0 1,2 0-1,1 0 0,1 0 0,4 32 0,-2-45-2,1 0 1,0 0-1,2 0 1,0-1-1,1 1 1,0-1-1,1-1 1,1 1-1,0-1 1,2-1-1,21 28 1,-17-27 48,2-1-1,0 0 1,0-1 0,24 13 0,-10-8 57,58 24 0,-63-32-80,1-2 1,0-1-1,1-1 0,51 4 1,-37-7 4,-1-2 1,0-2 0,61-9-1,-56 4 3,0-2-1,-1-2 1,0-2-1,0-2 0,80-38 1,145-96 403,-238 129-221,0-1 1,50-45 0,-72 56-217,-1 0 1,1 0 0,-2-1 0,1 0 0,-1 0 0,-1-1 0,0 0 0,0 0 0,-1 0 0,-1 0-1,0-1 1,4-16 0,-3 6-14,0-1 0,-1 0 1,-1 0-1,0-46 0,-6 31-27,-1-1 0,-12-48 0,-87-250-344,81 282 53,-42-78 0,51 111 154,-1-1 0,-1 1 0,-1 1 1,-1 1-1,0 1 0,-2 0 0,-21-17 0,23 23-275,-1 1-1,0 0 0,0 1 1,-2 1-1,1 0 1,-1 2-1,0 0 0,-38-8 1,55 15 46,0 0 1,-1 1 0,1-1-1,-1 1 1,1 0 0,-1 0-1,1 0 1,-1 0-1,-3 1 1,6-1 231,0 1-1,1-1 0,-1 0 1,0 0-1,1 1 1,-1-1-1,1 1 1,-1-1-1,1 0 1,-1 1-1,1-1 1,-1 1-1,1 0 0,-1-1 1,1 1-1,0-1 1,-1 1-1,1 1 1,-1-1-130,1 1 1,0 0 0,-1-1 0,1 1-1,0 0 1,0 0 0,0-1-1,0 1 1,1 0 0,-1 2-1,11 34-2357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3:2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1237 38 7808,'-3'-3'350,"1"0"1,0 1 0,-1-1 0,1 1-1,-1 0 1,0 0 0,0 0 0,0 0-1,0 0 1,0 1 0,0-1 0,0 1-1,0 0 1,-1 0 0,1 0 0,-5-1-1,-20-1 411,-1 1-1,1 1 0,0 2 1,0 1-1,0 1 0,-50 11 1,52-7-482,0 1 1,1 1-1,1 2 1,-35 18-1,10 3 146,-61 50-1,-41 48 172,-41 61-121,165-160-425,1 2 1,1 0-1,2 2 0,2 0 0,1 2 1,-26 66-1,-12 71 324,50-139-309,1 0 0,1 1 0,0 42 1,6-37 24,6 58 1,-4-78-40,2-1 0,1 0 1,0 1-1,15 33 0,-9-32-14,0 0 1,1-2-1,1 1 0,1-2 1,1 0-1,1 0 0,0-2 1,2 0-1,0-1 0,0 0 1,1-2-1,1 0 0,1-1 1,0-1-1,0-1 0,1-1 1,1-1-1,0-1 0,25 5 1,-31-9-6,1 0 0,0-2 0,-1 0 0,1-1 0,0 0 0,27-4 0,-17-2-3,-1-1 0,0-2 1,35-14-1,76-44 120,-92 42-80,-2-2-1,-1-2 0,-2-2 0,51-47 1,-63 47 11,-2-2 0,-1-1 0,-1-2 0,-2 0 0,36-76 0,-39 65 80,-2-1 0,17-74 0,-26 88-94,-2-1 1,-1 1 0,-2-1-1,-1 0 1,-3-52 0,-3 52-209,-2 1 0,-2 0 0,-1 0 0,-15-41 0,19 63 17,0 1 1,-1-1-1,0 1 0,0 0 0,-1 0 0,-1 1 1,0 0-1,0 0 0,0 0 0,-1 1 0,-1 0 1,1 1-1,-1 0 0,-17-11 0,12 12-294,0-1 0,0 2-1,0 0 1,-1 0-1,0 1 1,0 1 0,0 1-1,-1 0 1,1 1-1,-29 2 1,32 0-364,-1 0 0,0 1 1,1 1-1,0 0 0,0 1 0,0 0 1,0 1-1,-12 7 0,-27 19-2406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3:2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1102 3808,'-9'-9'975,"-1"1"0,2-2-1,-1 1 1,1-1 0,-10-18 0,18 28-958,-124-207 4153,112 185-3913,-115-192 970,22 2-54,32-5-404,43 119-482,23 77-309,-4-11-180,11 32 191,0-1 0,0 1 0,0 0 0,0 0 0,0 0 1,0 0-1,-1-1 0,1 1 0,0 0 0,0 0 0,0 0 0,0 0 0,0-1 0,0 1 1,0 0-1,-1 0 0,1 0 0,0 0 0,0 0 0,0 0 0,0 0 0,0-1 0,-1 1 1,1 0-1,0 0 0,0 0 0,0 0 0,0 0 0,-1 0 0,1 0 0,0 0 1,0 0-1,0 0 0,-1 0 0,-2 6-238,0 11 105,-7 103 224,-6 95 478,9-89 100,5-84 825,2-42-1453,-1 0 0,1 0 0,0 0 0,0 0 0,0 0 0,0-1 1,0 1-1,0 0 0,0 0 0,0 0 0,0 0 0,-1 0 0,1 0 0,0 0 0,0 0 0,0 0 0,0 0 0,0 0 0,0 0 0,0 0 0,-1 0 0,1 0 1,0 0-1,0 0 0,0 0 0,0 0 0,0 0 0,0 0 0,0 0 0,-1 0 0,1 0 0,0 0 0,0 0 0,0 0 0,0 0 0,0 1 0,0-1 0,0 0 1,0 0-1,0 0 0,-1 0 0,1 0 0,0 0 0,0 0 0,0 0 0,0 1 0,-6-22 523,1 1-466,-4-9-179,1 0-1,-8-57 0,3-65-187,10 99-31,2 41 179,0 7 44,1-1 0,0 1-1,-1-1 1,1 1-1,1 0 1,-1-1 0,1 1-1,0 0 1,0-1-1,3-7 1,-4 12 81,0 0 0,0 0-1,0-1 1,0 1 0,0 0 0,0 0 0,0 0-1,0 0 1,0 0 0,0 0 0,1 0-1,-1 0 1,0 0 0,0 0 0,0 0 0,0-1-1,0 1 1,0 0 0,0 0 0,1 0-1,-1 0 1,0 0 0,0 0 0,0 0 0,0 0-1,0 0 1,0 0 0,1 0 0,-1 0 0,0 0-1,0 0 1,0 0 0,0 0 0,0 1-1,0-1 1,1 0 0,-1 0 0,0 0 0,0 0-1,0 0 1,0 0 0,7 7-80,8 12 115,-14-16-45,18 25 5,-6-8 101,1-1 0,0 0 0,2 0 0,18 17-1,-16-22-19,1 0 1,0-2-1,1 0 0,0-1 0,1-1 0,0 0 0,23 5 0,157 36-4339,-145-40 2308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3:3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1082 320,'0'0'38,"0"0"0,-1-1 0,1 1 0,0 0 0,0 0 0,0-1 0,0 1 0,0 0 0,0 0 0,0-1 0,0 1 0,0 0 0,0 0 0,0-1 0,0 1 0,0 0 0,0 0 0,0-1 0,0 1 0,0 0 0,1 0 0,-1 0 0,0-1 0,0 1 0,0 0 0,0 0 0,0-1 0,0 1 0,1 0 0,-1 0 0,0 0 0,11-5 4396,9-4-1119,-4-3-2316,-1-1 1,0 0-1,24-28 0,32-52-69,-46 59-577,31-46 310,30-39 29,32-16-103,-72 86-443,152-155 504,-70 76 428,-111 112-807,-10 9 114,-1 1 1,0-1-1,0 0 0,7-10 1,-13 17-368,0-1-1,1 1 1,-1 0 0,0 0 0,0-1 0,1 1-1,-1 0 1,0-1 0,0 1 0,0 0 0,0-1-1,1 1 1,-1 0 0,0-1 0,0 1 0,0 0 0,0-1-1,0 1 1,0 0 0,0-1 0,0 1 0,0 0-1,0-1 1,0 1 0,0 0 0,0-1 0,0 1-1,0 0 1,-1-1 0,1 1 0,0 0 0,0-1 0,0 1-1,0 0 1,-1-1 0,1 1 0,0 0 0,0 0-1,-1-1 1,1 1 0,0 0 0,-1 0 0,1 0 0,0-1-1,0 1 1,-1 0 0,1 0 0,0 0 0,-1 0-1,1 0 1,0-1 0,-1 1 0,-1 0-23,0 0 0,1 0 0,-1 0 1,1 0-1,-1 0 0,0 1 0,1-1 0,-1 0 1,-1 1-1,-148 77-406,113-55 738,-1-2 0,-74 27 0,112-47-322,1-1 0,-1 1 0,0-1 0,0 0 0,0 1 0,0-1 0,0 0 0,1 0 0,-1 0 0,0 0 0,0 0 0,0 0 0,0 0 0,0 0 0,0 0 0,0 0 0,1 0 1,-1-1-1,0 1 0,0 0 0,0-1 0,0 1 0,1-1 0,-1 1 0,0-1 0,0 1 0,1-1 0,-1 1 0,0-1 0,1 1 0,-1-1 0,0-1 0,0 1-21,0 0-1,1 0 1,-1 0 0,0 0 0,1 0 0,-1 0 0,1-1 0,0 1-1,-1 0 1,1 0 0,0 0 0,0 0 0,0-1 0,0 1 0,0 0-1,0 0 1,0 0 0,0-1 0,0 1 0,1 0 0,-1 0 0,0 0-1,1 0 1,-1 0 0,2-2 0,0-2-71,1-5 2,2 0 0,-1 1-1,2-1 1,-1 1 0,1 0 0,0 1 0,1-1-1,0 1 1,0 0 0,1 1 0,16-12-1,-8 8-8,0 0 0,1 1-1,0 1 1,1 1-1,29-10 1,-39 15 110,1 1 0,-1 0-1,1 0 1,0 1 0,-1 0 0,1 0 0,0 1 0,0 1 0,-1-1 0,17 4 0,-18-2 29,-1 0 1,1 1-1,-1-1 1,0 1 0,0 1-1,0-1 1,-1 1-1,1 0 1,-1 0-1,1 0 1,-2 1 0,1 0-1,0 0 1,5 9-1,3 6-24,-2 1-1,0 1 1,-2-1-1,12 40 0,1-1-1343,0 4-3989,-8-31 2646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3:3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21 1248,'0'-1'72,"0"1"1,0-1-1,0 0 1,-1 1-1,1-1 0,0 0 1,0 1-1,0-1 1,0 0-1,0 1 0,1-1 1,-1 0-1,0 1 0,0-1 1,0 0-1,0 1 1,1-1-1,-1 1 0,0-1 1,1 0-1,-1 1 1,1-1-1,4-5 3441,-4 23 3535,-2 6-5605,-68 524 2167,62-506-3497,-39 197 428,34-187-457,-3 0 1,-33 75-1,42-113-185,3-6 181,0 1 0,-1-1 0,0 0 0,-6 8 0,6-8-129,-2-2 298,6-5-237,-1-1-1,0 1 1,1 0-1,-1-1 1,0 1-1,1-1 1,-1 1-1,0-1 0,1 1 1,-1-1-1,1 0 1,-1 1-1,1-1 1,0 0-1,-1-1 1,-10-17 169,-15-39 1,14 30 47,0-3-33,9 21-113,-1 1 0,1 1 0,-1-1 1,-1 0-1,0 1 0,0 0 0,0 0 0,-11-11 0,15 19-71,1-1-1,-1 1 1,1 0 0,-1-1 0,0 1 0,0 0 0,1-1 0,-1 1-1,0 0 1,1 0 0,-1 0 0,0 0 0,0 0 0,1 0 0,-1 0-1,0 0 1,0 0 0,1 0 0,-1 0 0,0 0 0,0 1 0,1-1-1,-1 0 1,0 0 0,1 1 0,-1-1 0,0 1 0,1-1 0,-1 0-1,1 1 1,-1-1 0,0 1 0,1 0 0,-1-1 0,0 1 0,-15 21 73,5-2-62,2-1 0,-8 23 1,12-30-9,-4 13 76,-13 48-1,20-65-80,1 1-1,0 0 0,0 0 0,0-1 0,1 1 0,1 0 0,-1 0 0,1 0 0,4 12 0,-5-19 4,1 1-1,1-1 1,-1 1-1,0-1 1,1 1-1,-1-1 1,1 1 0,0-1-1,-1 0 1,1 0-1,0 0 1,1 0-1,-1-1 1,0 1 0,0 0-1,1-1 1,-1 1-1,1-1 1,-1 0-1,1 0 1,0 0 0,-1 0-1,1-1 1,0 1-1,3 0 1,6 0 88,0 0 0,1-1 0,-1-1 0,17-2 0,-19 2-90,14-3 23,0 0 1,0-2 0,0-1 0,23-9 0,89-49-1191,50-21-6438,-127 65 5061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3:39.388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2517 611 2656,'-1'-1'57,"0"0"0,0 0 0,0 0 0,0 1 0,0-1 0,0 0 0,0 0 0,1-1 0,-1 1 0,0 0 0,1 0 0,-1 0 0,0 0 0,1-1 0,0 1 0,-1 0 0,1 0 0,0-1 0,-1 1 0,1 0 0,0-1 0,0 1 0,0 0 0,0-1 1,1-1-1,-2 0 40,0 1 0,1-1 0,-1 0 1,-1 1-1,1-1 0,0 1 0,-1 0 1,1-1-1,-1 1 0,0 0 1,1 0-1,-5-4 0,-5-7 388,-2-3 283,0 0 1,0 2-1,-31-27 0,-53-31 639,39 33-429,-120-59 1,143 79-816,24 13-82,1 0 0,-15-6-1,-1 2-153,9 3 97,0 1 0,-20-5 0,32 10-4,1 0 0,-1 1 0,0-1 0,1 1-1,-1 0 1,0 0 0,1 1 0,-1-1 0,1 1 0,-1 0 0,1 0 0,-1 0 0,-5 3 0,-8 6-46,0 0 1,1 0 0,-16 14-1,0 2 225,-1-3 0,-2 0-1,-72 33 1,88-48 45,-1-2 0,-23 6 1,23-7-25,-34 13 0,11-2-182,25-10-3,-22 11-1,18-7-27,17-8-13,-1 1-1,1 0 0,0 0 0,-6 5 0,-27 16-99,30-19 106,1 0 0,-1-1 0,0 1 0,-11 2 0,-2 2 0,-86 35 0,-125 33 0,227-75-21,-1 1 0,1 0 1,-11 6-1,11-5 24,1-1 1,-1 0-1,-9 3 0,13-6-7,-1 1-1,0 0 0,1 0 0,-1 0 1,1 0-1,-1 0 0,1 1 1,0-1-1,0 1 0,-1-1 0,1 1 1,0 0-1,0 0 0,0 0 1,1 0-1,-3 3 0,-4 9-27,-1 0 0,0-1 0,-17 20 0,24-31 43,-2 4-41,0 1 0,0-1 1,1 1-1,0 0 0,-4 13 0,1-1-15,2-9 41,2 1 1,-4 20-1,4-19 1,0-1-1,-6 21 1,3-20 3,3-8 0,0 0 0,0 1 0,1-1 0,0 0 0,0 1 0,-1 5 0,-1 9 78,0 0 1,-9 30-1,-3 12 97,12-49-156,0-1 0,-1 0 1,0 0-1,-7 11 0,-5 15-29,13-31-19,0 1 1,-1-1 0,-6 9 0,6-10 40,1 1 0,-1-1 0,1 1-1,-3 7 1,-10 19 46,1-4-46,10-20 7,0 1 1,0 0 0,-1-1 0,-11 12 0,1 0 46,-6 5 235,-6 7-261,-16 24 64,-2 1 278,-34 46-441,73-92 66,0-1-1,0 1 1,1 0 0,1 0-1,0 1 1,0-1 0,-4 20-1,1-4 30,6-23-54,0 0 1,1 0 0,0 0 0,0 1-1,0-1 1,-1 8 0,-6 81 65,12-60-61,-2-27 19,-1-1 0,0 1-1,-1-1 1,1 1-1,-1 0 1,-1 6 0,-3 27-29,4 71 1,1-48-13,-1-20 100,4 112-168,-1-136 143,1 0-1,9 27 0,-2-6-23,-9-34-27,0 1 1,0-1 0,0 1-1,1-1 1,-1 0 0,1 0-1,0 0 1,1 0 0,-1-1-1,1 0 1,0 1 0,0-1-1,1 0 1,-1-1 0,10 7 0,-3-4 7,0 0 1,1-1 0,0-1-1,0 0 1,0 0 0,16 2-1,161 22 73,-126-19-28,-53-8-111,-1 1 0,13 5 0,17 3 212,-31-8-170,1 0 1,-1 1-1,0 0 0,10 5 1,12 6 127,26 12-115,-18-8 28,11 5 24,86 33 159,-105-44-179,34 17 1,-9-2 248,-37-21-254,0 0 0,24 5 1,-23-7 19,0 1 0,22 10 0,-14-6-26,-1-1 0,1 0 0,1-3 0,39 5 0,20 3-96,-51-7 152,-1-1-1,1-2 1,0-2-1,1-1 1,-1-2-1,61-11 0,-74 8-27,-1-1 0,1-1 0,22-11 0,63-35 172,-68 32-214,0 2 0,50-16 0,-16 11-12,58-16 27,-55 16 62,-19 4 31,-22 9-4,-17 5-122,26-6 1,-5 0-88,29 0 106,21 3 28,-19 3 63,-38 2 4,128-20-29,-129 17-6,33-9 0,-54 12-14,0 0 1,0-1-1,-1 0 0,1 0 0,-1-1 1,13-11-1,-14 9 79,-1 0 0,13-17 1,-6 7-46,20-27-82,36-58 0,-1-1 125,10-11 187,2 14-80,-49 62-226,-22 27 62,-1-1-1,12-18 0,-9 12-23,-10 15-27,0 1-1,-1-1 1,1 0-1,-1 0 1,0-1 0,2-4-1,10-43 87,11-83 0,-7-53 195,-13 71-397,-3 41 324,-3 45-71,0 16-116,-1 0 0,0 1 0,-1-1 0,-9-23 0,0-2-41,6 18 99,-11-22 1,0-2 38,-69-161-85,78 191-19,-1 1 0,0 1-1,-1 0 1,-1 0 0,0 1-1,-1 0 1,-25-20 0,2-1-29,23 22 41,-17-14 0,-6-2 102,1-2-1,-41-47 1,62 60-112,2 1 0,0-1 0,1-1 0,-14-33 0,-7-11-38,21 43 23,0 1-1,-2 0 0,0 0 0,-1 1 0,-1 1 0,-18-18 0,8 15 48,0 0 1,-1 2-1,-1 1 0,0 1 0,-38-16 0,-148-43-37,129 43 64,62 22-76,-1 0-1,-1 1 0,1 2 0,-1 0 1,-38-4-1,36 9 3,-32-3-108,-109 8-1,120 0-54,19-2 203,-34 7 0,-16 7-125,56-11 169,-27 1 1,-14 4-134,-33 4 61,50-8 41,-25 1-27,33-3-99,-62 13-1,79-12-42,0 1-1,0 1 0,-24 13 0,35-16 53,0 2 1,0-1-1,1 1 0,0 1 0,0-1 0,1 1 0,-1 1 0,-11 14 0,-1 11-66,-30 64 0,40-76 120,-9 21 0,-21 39 59,39-79-56,-20 33-76,-1 0 0,-1-1 1,-42 44-1,27-37 17,2 1-1,2 2 0,1 1 1,-31 59-1,-60 107 57,94-162-54,1 1 0,3 1 0,3 2 0,1 0 0,3 1 0,2 1 0,-12 72 0,23-93 58,1-7-92,0-1 1,2 1-1,0 39 1,3-64 85,0 1 1,1 0-1,-1 0 1,1-1-1,-1 1 1,1 0-1,0-1 1,0 1-1,0-1 1,0 1 0,0-1-1,1 1 1,-1-1-1,1 0 1,-1 1-1,1-1 1,3 2-1,-3-2 6,1-1 0,-1 1 1,1-1-1,0 0 0,-1 1 0,1-2 0,0 1 0,0 0 0,0 0 1,0-1-1,0 0 0,0 1 0,0-1 0,0 0 0,0-1 0,0 1 1,3-1-1,12-2 52,0-1 0,-1-1 0,1 0 0,-1-2 0,19-9 0,78-49 98,4-12-51,80-46-3,-48 48-86,117-64-76,-115 46 6,122-71-16,-218 133 145,254-139 84,-212 122-165,125-43-1,93 12-261,-266 68 199,-21 8 348,-28 3-267,-1 0-1,0 0 0,0 1 1,0-1-1,1 0 0,-1 0 1,0 0-1,0 1 0,0-1 1,0 0-1,0 0 0,0 0 1,0 1-1,0-1 0,1 0 1,-1 0-1,0 1 0,0-1 1,0 0-1,0 0 0,0 1 1,0-1-1,0 0 0,0 0 1,0 1-1,-1-1 0,1 0 1,0 0-1,0 1 0,0-1 1,0 0-1,0 0 0,0 1 1,0-1-1,-1 0 0,0 2-8,-1 0-1,0 0 0,0-1 0,0 1 0,0-1 0,0 1 1,0-1-1,-1 0 0,1 0 0,0 0 0,-1 0 0,1 0 1,0-1-1,-6 2 0,-8 3 8,-75 29 156,39-16-139,1 2 1,-79 44-1,-253 130 104,270-142-23,12-6-40,-134 41 1,205-78-57,-243 80-91,195-60-67,-111 60-1,85-30 16,-113 84-1,175-112 105,-137 109-148,148-113 62,2 2 0,0 0 0,-35 49 0,60-71 61,-4 4-115,0 0 0,1 0 0,-6 15 0,11-23 140,1 0 0,0 0 0,0 0 0,0 0 0,1 0 0,-1 1 0,1-1 0,-1 0 0,1 0 0,0 1 0,1-1 0,-1 0 1,0 0-1,1 1 0,0-1 0,-1 0 0,1 0 0,2 4 0,-2-6 35,0 1 0,1-1 0,-1 1 0,0-1-1,0 0 1,1 0 0,-1 1 0,1-1 0,-1 0 0,1 0 0,0 0 0,-1-1 0,1 1 0,0 0 0,-1-1 0,1 1 0,0-1 0,0 1 0,0-1 0,0 0-1,1 0 1,0 1 2,20 1 33,0 0 0,0-2 0,0 0-1,38-7 1,-11 2-15,415-71 38,-129-16 129,-11-24-50,-104 24-48,73-25 76,36 17-118,-178 56-95,84-20-59,-173 50 29,111-10 0,-168 24 78,0 0 1,-1-1 0,1 2-1,-1-1 1,1 1 0,-1-1-1,11 4 1,-16-4 3,1 1 0,-1-1-1,1 0 1,-1 0 0,1 1 0,-1-1-1,0 0 1,1 1 0,-1-1 0,1 0 0,-1 1-1,0-1 1,0 1 0,1-1 0,-1 1-1,0-1 1,0 1 0,1-1 0,-1 0-1,0 1 1,0-1 0,0 1 0,0 0-1,0-1 1,0 1 0,0-1 0,0 1 0,0-1-1,0 1 1,0-1 0,0 1 0,0-1-1,0 1 1,0-1 0,0 1 0,-1-1-1,1 1 1,0-1 0,0 0 0,-1 1-1,1-1 1,0 1 0,-1 0 0,-18 22 113,13-17-79,-67 97 135,49-66-92,-35 42-1,37-56-34,-1 0 0,-2-1 0,-44 31 0,-88 44 123,94-60-131,-459 259 292,177-87-346,249-148-119,85-52-4,-5 2-459,16-11 584,0 0 0,0 0 0,0-1 0,0 1 0,0 0 1,0 0-1,0 0 0,0 0 0,0 0 0,0 0 0,0 0 0,0 0 0,0 0 0,0 0 0,0-1 0,0 1 0,0 0 0,0 0 1,-1 0-1,0-1-167,1 1 167,0 0 0,0 0 0,0 0 1,-1 0-1,1 0 0,9-10-48,-6 7 12,16-17-6,0 1-1,1 1 1,1 1-1,27-17 1,97-51 272,-87 52-139,145-83 163,-195 111-161,22-13-2,-29 16-8,1 1 0,0 0 0,0-1 0,-1 1-1,1-1 1,-1 0 0,0 1 0,1-1 0,-1 0 0,0 0-1,0 0 1,1-3 0,-1 4-54,-1 1-1,0-1 1,0 1 0,0-1-1,0 1 1,0-1 0,0 1 0,-1-1-1,1 1 1,0-1 0,0 1-1,0-1 1,0 1 0,-1-1-1,1 1 1,0 0 0,0-1-1,-1 1 1,1-1 0,0 1 0,-1 0-1,1-1 1,0 1 0,-1 0-1,0-1 1,-14-6 81,1 4-93,1 2-1,-1-1 1,0 2-1,1 0 1,-16 2-1,14-2-6,-102 11 25,0 4 0,1 5-1,-136 43 1,47 15 285,3 19-343,54-24-90,-43 15-290,172-77-44,14-6 13,11-4-85,3-3 330,-1-1-1,0 0 1,0 0-1,0 0 1,8-6-1,40-26-1411,-15 9 118,2 3 0,46-20 0,93-28-2557,-179 70 3972,114-41-4500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3:48.975"/>
    </inkml:context>
    <inkml:brush xml:id="br0">
      <inkml:brushProperty name="width" value="0.4" units="cm"/>
      <inkml:brushProperty name="height" value="0.8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568 91 1312,'76'-36'9109,"-81"35"-8809,0 0-1,0 0 1,0 0 0,-7 1 0,-14-5 68,-15 1 618,35 4-991,0 0-13,0 0 1,0 0-1,-1 0 0,1 0 0,0 1 0,0 0 1,0 1-1,-1-1 0,2 1 0,-1 0 0,-10 6 1,11-6-9,1 0 0,0 0 0,-1 0 0,-6 2 0,-1 0 28,10-2-2,-1-1 0,1 1 0,0 0 0,0 1 0,0-1 0,-2 3 0,-2 2 0,-16 21-192,14-11 180,3-2-120,-4 1 149,1 2-1,-10 30 1,3-7-57,8-25 54,4-6 21,-1-1 0,0 1 0,0-1 0,-1-1 0,0 1 0,-1-1 0,-6 8 0,-28 33-3,29-38-7,0-1 1,-1 0-1,0 0 1,0-2-1,-1 1 0,0-2 1,-1 0-1,-22 9 1,-10 5 107,42-19-133,-6 0 569,15-8-263,-3 5-314,0-1-1,0 0 1,0 1-1,0-1 1,0 1 0,1 0-1,-1 0 1,0 0-1,4-1 1,-5 1-2,1 1 1,0-1-1,-1 0 0,1 0 1,-1 1-1,1-1 1,-1 0-1,3-2 0,-1 1 6,0 0-1,0 1 0,0 0 1,0 0-1,1 0 0,-1 0 1,0 0-1,5 0 0,5-1 5,-9 1-22,-1 0 1,1 0 0,0-1-1,0 1 1,-1-1 0,1 0-1,-1 0 1,7-5 0,-11 27-70,-1-15 43,0 0 0,0 0 0,0-1 0,0 1 0,-1 0 0,0-1 0,-4 5 0,-9 17 123,10-16-102,4-7 17,1-1-1,-1 1 0,1-1 0,0 1 1,0-1-1,0 1 0,0 0 1,0 0-1,1-1 0,-1 1 1,1 0-1,0 5 0,0-7 59,-1 0-49,1-1 0,0 0 0,0 1-1,0-1 1,-1 1 0,1-1 0,0 1-1,0-1 1,0 0 0,0 1 0,0-1 0,0 1-1,0-1 1,0 1 0,0-1 0,0 1-1,0-1 1,0 1 0,0-1 0,0 0 0,0 1-1,1-1 1,-1 1 0,0-1 0,0 1-1,1 0 1,0-1 15,-1 1-1,1 0 1,0-1 0,0 1-1,0-1 1,0 1-1,0-1 1,-1 0-1,1 1 1,0-1 0,0 0-1,1 1 1,31 0 240,-29-1-332,27 3-135,-26-3 240,1 1 0,-1 0 1,1-1-1,0 0 0,-1-1 1,1 1-1,9-3 1,19-1 118,-9 1 1,-11 0-110,25-1 1,-11-3 287,-26 7-291,0 0-1,0-1 1,0 1 0,0-1 0,0 0 0,0 0-1,0 0 1,0 0 0,0 0 0,0 0 0,2-2-1,10-5 95,-5 2-64,0 1 0,0-1 0,-1 0 0,10-10 0,-3 3 240,-2 3-212,-10 9-66,-1-1 0,1 0 0,0 0 0,-1-1-1,0 1 1,1 0 0,2-5 0,-2 3-22,0 0 0,0 0 1,1 1-1,-1-1 0,6-3 1,-5 4 3,1-1 0,-1 0 0,7-9 1,43-55 380,-4 6-256,-36 47-218,1 0 0,0 1-1,1 1 1,22-15 0,-34 25 144,1-1 0,-1 1 1,0-1-1,0 0 0,0-1 1,0 1-1,-1-1 0,1 0 1,-1 1-1,-1-2 0,1 1 0,-1 0 1,1 0-1,-2-1 0,3-8 1,-3 9-11,0 1 0,-1-1 1,0 0-1,0-7 0,0 8-38,0 0-1,0 0 1,0 0-1,0 0 1,2-5-1,-1-5-123,-1 12 114,0 1-1,0 0 1,0 0-1,0 0 1,1 0-1,-1 0 1,0 0-1,0 0 1,1 0-1,-1 0 1,0 0-1,2-1 0,-2-1 20,1-1 0,0 1 0,-1 0-1,0 0 1,0 0 0,0-1 0,0 1-1,-1-4 1,0-4 37,1 11-57,0-1 0,1 1-1,-1-1 1,0 1 0,-1 0 0,1-1-1,0 1 1,0 0 0,0-1 0,0 1-1,0 0 1,0-1 0,0 1-1,0-1 1,-1 1 0,1 0 0,0 0-1,0-1 1,0 1 0,-1 0 0,1-1-1,0 1 1,-1 0 0,1 0 0,0-1-1,0 1 1,-1 0 0,1 0-3,-1 0 0,1-1 0,0 1 1,0 0-1,-1 0 0,1 0 0,0-1 1,0 1-1,0 0 0,-1 0 0,1 0 0,0-1 1,0 1-1,0 0 0,0 0 0,0-1 0,-1 1 1,1 0-1,0-1 0,0 1 0,0 0 1,0 0-1,0-1 0,0 1 0,0 0 0,0-1 1,0 1-1,-1-1 11,0 0 1,0 0-1,0 1 1,0-1-1,-1 1 1,1-1-1,0 0 1,0 1-1,0 0 0,-1-1 1,-1 1-1,-13-7-275,13 6 238,0 0 0,0 1-1,0-1 1,-1 0 0,1 1-1,0 0 1,0 0-1,0 0 1,0 0 0,0 0-1,0 1 1,-6 1 0,-13 0 42,14-2-13,2-1 0,-1 1 0,0 1 0,1-1 0,-1 1 0,1 0 0,-1 0 0,-10 4 0,12-3-51,0 0 0,0-1 0,0 0 0,-6 1 0,6-1 20,-1 0 0,1 0 0,0 1 0,-6 2 0,-15 6-255,14-5 301,0 0 1,-15 9-1,-43 28-90,66-40 94,0 1 1,0-1-1,0 1 0,1 0 0,0 0 0,-1 1 1,1-1-1,0 1 0,-3 4 0,-4 5-221,8-11 181,0 0-1,1 0 1,-1 0-1,1 1 1,-1-1 0,-1 3-1,-4 7 11,7-12 4,-1 1 1,0 0-1,0 0 1,1 0-1,-1 0 1,1 0-1,-1 0 1,1 0-1,-1 1 1,1-1-1,0 0 1,-1 1-1,-1 6-26,0 1 1,-1-1-1,0 0 0,-5 8 0,4-6 19,-1 0-1,-2 12 0,2-3-180,-12 53 60,10-24 263,3-34 13,4-12-155,-1 0 1,0 1 0,1-1-1,-1 1 1,1-1 0,-1 5 0,-4 12 55,5-11-292,0-7 242,1-1 0,-1 1 0,0 0 0,0 0 0,0-1 0,0 1 0,1 0 0,-1 0 0,0-1 0,1 1 0,-1 0 0,1-1 0,-1 1 0,0 0 0,1-1 0,0 1 0,-1-1 0,1 1 0,-1-1 0,1 1 0,0-1 0,0 1 0,2 0 0,-1 1-1,1-1 1,0 0-1,-1 0 1,1-1-1,4 2 1,1-1 23,0 0 0,1-1 1,15-1-1,370-28-47,-383 29 119,-1-1 0,0 0 1,0-1-1,-1 0 0,1 0 0,0-1 0,-1-1 0,13-5 0,-15 5-90,0-1-1,0 1 1,-1-2-1,0 1 1,0 0-1,0-1 1,6-9-1,-2 5 75,25-34 4,-31 40-41,-1 0 1,0-1 0,0 1-1,-1-1 1,1 0 0,-1 0-1,0 0 1,0 0 0,2-9-1,-4 13-34,0 1 1,0 0-1,0-1 0,0 1 0,0 0 1,0-1-1,0 1 0,0-1 1,1 1-1,-1 0 0,0-1 0,0 1 1,0 0-1,1 0 0,-1-1 0,0 1 1,1 0-1,-1-1 0,0 1 0,1 0 1,-1-1-1,1 1 0,-1 0 0,0 0 0,1 0 0,-1-1 0,0 1 0,1 0 0,-1-1 0,0 1 0,1 0 0,-1-1 0,0 1 0,0 0 0,0-1 0,1 1 0,-1 0 0,0-1 0,0 1 0,0-1 0,0 1 0,0 0 0,1-2 0,2-37 357,-3 36-334,0 0 1,0 1-1,0-1 1,-1 1 0,1-1-1,-1 1 1,1-1-1,-1 1 1,0-1-1,0 1 1,-2-3-1,-4-13 38,6 15-58,0 1 0,0-1 0,0 0-1,-1 1 1,1-1 0,-4-4-1,2 2-86,1 0 0,-1-1 0,-2-9 0,5 15 89,-1-1-1,1 1 0,0-1 1,0 1-1,-1-1 0,1 0 1,0 1-1,-1 0 0,1-1 1,-1 1-1,1-1 0,-1 1 1,1-1-1,-1 1 0,1 0 1,-1-1-1,1 1 0,-2-1 1,2 1 3,-2-14-56,-1 2 120,-2-5-64,5 17-4,-1-1-5,1 1-1,0-1 0,0 0 1,-1 1-1,1-1 1,-1 1-1,1-1 0,-1 1 1,1-1-1,0 1 1,-1-1-1,0 1 0,1-1 1,-1 1-1,1-1 0,-1 1 1,0 0-1,1-1 1,-1 1-1,0 0 0,1 0 1,-1-1-1,0 1 1,1 0-1,-1 0 0,0 0 1,0 0-1,0 0 0,-18-5-99,-98 2 256,41-2-368,-40-2 133,-42 7-459,118 7 278,39-7 258,-1 0 1,1 1 0,-1-1 0,1 1 0,-1 0 0,1-1-1,0 1 1,-1 0 0,-1 2 0,-8 3 18,9-5-42,-1 0-1,0 0 0,0 0 1,1 1-1,-1-1 0,1 1 1,0 0-1,-1 0 0,-1 3 1,1-3 27,1 0 1,-1 0-1,0 0 1,1 0-1,-1 0 1,-3 1-1,-76 34 111,77-34-117,0-1-1,0 1 0,0-1 1,0 2-1,-4 3 1,5-4 11,-1 0 1,1 0-1,-1 0 1,0 0-1,-5 1 1,-24 8 38,16-7-133,1 2-1,-1 0 0,-25 15 0,39-20 65,0 1-1,0 0 1,1 1 0,-1-1-1,1 0 1,0 1 0,0 0-1,0 0 1,1 0 0,-1 0-1,1 0 1,0 0-1,0 1 1,0-1 0,1 1-1,0-1 1,0 1 0,-1 7-1,1 1 34,0-1 0,1 0-1,1 1 1,0-1 0,6 25 0,-4-22-45,-2-9 26,0 0 0,1-1 0,-1 1 0,1 0 0,3 5 0,2 6 4,-6-14-32,0 1-1,0-1 0,1 1 1,-1-1-1,1 0 0,0 0 1,4 5-1,30 27 72,-33-32-28,0 0 1,0-1 0,1 1 0,-1-1-1,1 0 1,0 0 0,0 0 0,0-1-1,0 1 1,4 0 0,41 10 415,14 4-223,-21-4-310,-16-4 376,-22-6-203,0-1-1,0 1 1,1-1 0,-1 0 0,9 1 0,24 2 467,7-4-421,-44 0-93,1 0 1,0 0-1,0 0 1,0 0-1,-1 1 1,1-1-1,0 0 1,0 1-1,-1-1 1,1 1-1,0-1 1,-1 1-1,1-1 1,-1 1-1,1-1 1,0 1-1,-1 0 1,1-1 0,-1 1-1,0 0 1,1-1-1,-1 1 1,1 0-1,-1 0 1,0-1-1,0 1 1,1 0-1,-1 1 1,0 2 38,1 8-149,-1-11 97,0-1 0,0 1 0,0-1 0,0 0 0,0 1 0,0-1 0,0 0 0,0 1 0,0-1 0,1 0 0,-1 1 0,0-1 0,0 0 0,0 0 0,1 1 0,-1-1 0,0 0-1,1 0 1,-1 1 0,0-1 0,0 0 0,1 0 0,-1 0 0,0 1 0,1-1 0,-1 0 0,0 0 0,1 0 0,-1 0 0,0 0 0,1 0 0,-1 0 0,1 0 0,-1 0 0,0 0 0,1 0 0,-1 0 0,0 0 0,1 0 0,0 0 0,2-1 29,3 1-52,1-1 1,0 0 0,9-3 0,13-2 36,70-14-719,-51 12 565,-30 4 269,0 1 0,28-1 0,-40 4-60,0-1 0,1 0 0,-1 0 0,0 0 1,-1-1-1,7-2 0,8-2-199,-2 2-212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0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20 6880,'-2'0'201,"0"-1"1,0 1-1,0 0 0,0 0 1,0 0-1,0 0 1,0 0-1,0 0 1,0 0-1,0 1 0,0-1 1,0 1-1,0 0 1,0-1-1,0 1 0,-2 1 1,-3 3 305,1-1 0,0 1 1,-7 6-1,1 0 1181,5-5-1157,0 1-1,1-1 1,0 2 0,0-1 0,1 1-1,0-1 1,-7 15 0,10-16-339,-1 0 0,1-1 1,0 1-1,0 0 1,1 0-1,0 0 0,0 0 1,0 1-1,1-1 0,0 0 1,0 0-1,2 10 0,-1-9 0,1 0 0,1 0 0,-1 0 0,1 0 0,0 0 0,1-1 0,8 12 0,-11-16-151,0-1 1,0 0-1,0 1 0,1-1 1,-1 0-1,1 0 0,-1 0 1,1 0-1,-1 0 0,1 0 1,0 0-1,-1 0 0,1-1 1,0 1-1,2 0 0,-2-1 11,0 0-1,0 0 1,-1 0-1,1-1 1,0 1-1,0-1 1,-1 1-1,1-1 1,0 1-1,-1-1 1,1 0-1,-1 0 1,1 0-1,-1 0 1,0 0-1,1 0 1,-1 0-1,0-1 0,2-1 1,2-4 44,0 0-1,-1 0 1,0 0 0,0 0 0,-1-1-1,0 1 1,3-13 0,5-9 18,-5 11-42,-1-1 1,0 0 0,-1 0-1,2-33 1,-5 49-131,-1 0 1,0 0-1,0 0 1,0 0-1,-1 0 1,1 0 0,-1 0-1,1 0 1,-1 0-1,0 0 1,0 0-1,-3-5 1,3 6 10,0 1 0,0 0-1,0 0 1,-1-1 0,1 1 0,0 0 0,0 0 0,-1 0-1,1 0 1,-1 1 0,1-1 0,-1 0 0,1 1-1,-1-1 1,1 1 0,-1-1 0,1 1 0,-1 0 0,0-1-1,1 1 1,-1 0 0,0 0 0,1 0 0,-1 0-1,-1 1 1,-30 6-2957,31-7 2490,0 1 0,0-1-1,0 1 1,0 0 0,0 0-1,0-1 1,0 2 0,1-1-1,-1 0 1,0 0 0,1 0-1,-3 3 1,14 5-5806,8-5 3776,8-4-181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3:58.678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723 50 1664,'24'-36'11749,"-33"33"-11109,9 2-622,0 1-1,0-1 1,0 1 0,0-1-1,-1 1 1,1-1 0,0 1-1,0-1 1,-1 1 0,1 0-1,0-1 1,0 1 0,-1-1-1,1 1 1,-1 0 0,1-1 0,0 1-1,-1 0 1,1 0 0,-1-1-1,1 1 1,-1 0 0,1 0-1,0-1 1,-1 1 0,1 0-1,-1 0 1,1 0 0,-1 0-1,1 0 1,-1 0 0,0 0-1,1 0 1,-1 0 0,1 0 0,-1 0-1,0 0 1,-27 8-775,6 1 558,18-8 205,1 0-1,-1 0 1,1 0-1,0 1 0,-1-1 1,1 1-1,0 0 1,0 0-1,0 0 0,0 0 1,1 0-1,-6 6 1,-1 0-212,8-7 188,0-1 1,0 1 0,0 0 0,0-1 0,1 1-1,-1 0 1,0-1 0,0 1 0,1 0 0,-1 0-1,0 0 1,1 0 0,-1 0 0,0 1 0,0 1 66,-1 0 0,1 0 0,-1 0 0,0 0 1,0 0-1,0-1 0,-4 5 0,-7 7 128,11-12-170,0 1 0,0 0-1,-1-1 1,1 0 0,-1 0-1,0 0 1,1 0 0,-1 0-1,0 0 1,0-1 0,-4 2-1,-2 2 258,9-5-254,0 0 0,-1 0 0,1 0 1,0 1-1,0-1 0,0 0 0,-1 0 1,1 0-1,0 1 0,0-1 0,-1 0 0,1 0 1,0 0-1,0 0 0,-1 0 0,1 1 1,0-1-1,-1 0 0,1 0 0,0 0 0,0 0 1,-1 0-1,1 0 0,0 0 0,-1 0 1,1 0-1,0 0 0,-1 0 0,1 0 0,0-1 1,0 1-1,-1 0 0,1 0 0,0 0 1,0 0-1,-1 0 0,1-1 0,0 1 0,0 0 1,-1 0-1,-17-1 33,18 2-107,-1 0 0,0 0 0,1-1 0,-1 1 0,1 0 1,-1 0-1,1 0 0,-1 0 0,1 0 0,0 0 1,-1 0-1,1 0 0,0 1 0,-3 7 206,-36 47-46,11-32 448,21-16-776,5-6 247,1-1 0,0 0 0,-1 1-1,1-1 1,0 1 0,0 0 0,0-1 0,0 1 0,0 0 0,0 0-1,-1 2 1,2-2 10,-1 0 1,1 0-1,-1 0 0,0 0 0,0 0 0,0 0 0,0 0 1,-2 2-1,-7 14 4,4 12-133,5-23 117,0-1 1,0 0-1,-1 1 0,0-1 1,0 0-1,-4 6 1,2 5-119,4-16 107,0 1 0,0-1 0,0 1 0,-1-1 0,1 1 0,0-1 0,-1 0 0,1 1 0,-1-1 0,1 0 1,-2 3-1,-8 10 291,-2 4-202,-10 1 106,12 0-202,7-14-4,-1-1 0,1 1 1,0-1-1,-7 5 188,-8-1 461,-53-1-795,70-27 256,2 12-103,1 1 0,-1 0 0,1 0-1,0 0 1,1 0 0,0 1 0,0-1 0,0 1-1,8-11 1,-5 7 93,-1-1 0,8-17 0,-6 11-52,0-1 0,12-16 0,-3 3 20,-7 12 111,-3 5-138,1 1 0,1 0 0,11-16 0,-11 18 70,-4 6-109,0-1-1,0 1 0,1 0 0,-1 0 1,1 1-1,0 0 0,0-1 0,10-4 0,3-3-29,10-5-133,-27 16 150,0 1-1,1-1 1,-1 1-1,1-1 1,-1 1-1,1-1 1,-1 1 0,1 0-1,0 0 1,-1 0-1,1 0 1,-1 0 0,1 0-1,-1 0 1,1 0-1,2 1 1,-2 0 11,0 0 0,1-1 1,-1 1-1,0-1 0,1 0 1,-1 0-1,5 0 0,0 0-188,-5 0 188,-1 0 0,1 0-1,-1 0 1,1 0 0,-1 0-1,1 1 1,-1-1 0,0 0 0,1 1-1,-1-1 1,2 1 0,4 1 110,-1-1-136,0 0 0,0 0 0,0 0 0,0 0 0,0 1 0,10 5 0,13 3 40,16 6 0,-44-15 10,1 0 1,0 0 0,0-1-1,0 1 1,0 0-1,0-1 1,0 1-1,4-1 1,0 2 4,2 1-69,-7-3 46,0 0-1,-1 0 1,1 1 0,0-1 0,0 1 0,0-1 0,0 1 0,0-1 0,0 1 0,-1-1 0,1 1 0,0 0 0,0-1 0,-1 1 0,1 0 0,0 1 0,1-1 17,-1 1 0,0-1 0,1 1 0,-1-1 0,1 0 0,-1 1 0,1-1 0,2 1 0,-2-1-10,-1 0 0,1 0-1,-1 0 1,1 0 0,-1 0-1,1 1 1,-1-1 0,2 3 0,2 1-166,-4-5 159,-1 1 0,1-1 1,-1 0-1,1 1 0,0-1 0,-1 1 0,1-1 0,-1 1 0,1-1 0,-1 1 1,1-1-1,-1 1 0,0 0 0,1-1 0,-1 1 0,0-1 0,1 1 1,-1 0-1,0 0 0,2 3 22,0 0 1,-1-1-1,0 1 1,0 0 0,0 0-1,0-1 1,0 1-1,-1 0 1,0 0-1,0 0 1,0 0-1,0 0 1,0 0-1,-1 0 1,0 0 0,0 0-1,-1 4 1,-4 7 17,-1 0 0,0-1-1,-9 15 1,-2 1-35,-23 39 84,10-19-161,21-33 26,5-10 12,0 0 0,1 1 0,-4 9 0,6-11 11,-1 0 1,0-1-1,0 0 1,-6 7-1,-6 11 303,12-20-247,2-3-25,0 1 0,0-1 0,1 1 0,-1 0 1,1-1-1,-1 1 0,0 0 0,1-1 0,-1 1 0,1 0 1,0 0-1,-1 0 0,1-1 0,0 1 0,-1 0 1,1 0-1,0 0 0,0 0 0,0 0 0,-1 1 1,1-1 12,0 1 0,-1-1 0,1 1 0,-1-1 0,1 1 0,-1-1 0,0 0-1,0 1 1,0-1 0,1 0 0,-1 0 0,0 1 0,-1-1 0,1 0 0,-2 2 0,-6 5 462,9-8-421,-13-3 213,13 2-271,0 1-1,-1-1 0,1 1 1,0-1-1,-1 1 0,1-1 1,-1 1-1,1-1 1,-1 1-1,1-1 0,-1 1 1,1 0-1,-1-1 1,1 1-1,-1 0 0,0-1 1,1 1-1,-1 0 1,1 0-1,-1 0 0,0-1 1,1 1-1,-1 0 0,0 0 1,1 0-1,-1 0 1,0 0-1,1 0 0,-2 1 1,1-1-29,207-66-1230,-196 64 1260,19-4 102,-1-2 0,44-18 0,-58 19-98,-6 4 167,-1-1 1,15-8 0,-20 10-143,1 0 0,-1 0 1,0 0-1,0 0 0,0 0 0,0-1 1,0 1-1,-1 0 0,1-1 1,-1 0-1,1 1 0,0-5 0,8-19 209,-7 18-205,1-1 0,-1 1 0,-1-1 0,0 0 0,0 0 1,0-13-1,-2 5 17,1 1 0,1-1 1,0 0-1,7-25 0,-6 25-55,0-1 0,-1 0-1,-1-1 1,-2-26 0,1 15 232,0 27-244,0 1-1,0-1 0,0 0 1,-1 0-1,1 1 0,-1-1 1,0 0-1,1 1 0,-1-1 0,-1 0 1,1 1-1,0-1 0,0 1 1,-1 0-1,0-1 0,1 1 1,-3-2-1,-9-16 240,8 15-262,0 1 0,0 0 0,-1 0 0,1 1 0,-1-1 1,0 1-1,0 0 0,0 1 0,0-1 0,-11-2 0,2 2-80,0 1-1,0 0 1,-24 1-1,13-1 5,20 1 88,0 0 0,0 1 0,-9 0-1,-3 2-26,0 0 0,0 2-1,1 0 1,0 1 0,-25 10-1,-61 36-218,85-41 260,2 0 0,0 0-1,0 2 1,1 0-1,0 1 1,1 0-1,0 1 1,-15 21-1,13-12-90,1 1 0,-22 45 0,30-52 237,4-8-58,-1 0 1,0 0 0,0-1-1,-1 0 1,0 1 0,0-1-1,-8 7 1,0 0 29,-1 0 1,-1-2 0,-19 15-1,14-14 44,-1-1-1,-28 13 0,30-14-141,17-10 4,-1 0-1,0-1 0,0 1 0,0 0 0,-4 1 0,-1 1-207,12-1-85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4:3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0 1568,'5'5'12144,"-13"30"-10091,-3-11-1045,8-14-737,0 0-1,0 0 1,-1-1 0,0 1 0,-10 15-1,1-7 310,-26 31 0,19-27-286,-50 55 340,28-32-385,-32 30 149,65-68-316,1 0 0,-1-1-1,-1 1 1,1-2 0,-1 0 0,0 0-1,-11 4 1,17-8-43,0 0-1,1 0 1,-1 0 0,0-1-1,0 1 1,0-1-1,0 0 1,0 0 0,0 0-1,1-1 1,-1 1 0,0-1-1,0 0 1,0 0 0,-5-3-1,4 2 10,0-1-1,0 0 0,0-1 1,1 1-1,-1-1 0,1 0 1,0 0-1,0-1 0,-5-5 1,-2-7-14,1 0 0,1 0 0,0-1 0,1 0 0,-5-20 0,10 30-80,1 0 0,0 0 0,1 0 0,0-1 0,0 1 0,1-1 0,-1 1 0,3-17 0,-1 21 28,0 1 0,-1-1 0,1 0 0,0 1 1,1-1-1,-1 1 0,1-1 0,-1 1 1,1-1-1,0 1 0,0 0 0,1 0 1,-1 0-1,1 0 0,-1 0 0,1 1 0,0-1 1,0 1-1,0 0 0,0 0 0,6-3 1,-7 4 14,0 1 0,1-1 0,-1 1 0,1 0 0,-1-1 0,0 1 0,1 0 0,-1 0 0,1 1 0,-1-1 0,0 0 0,1 1 0,-1 0 0,0-1 0,1 1 0,-1 0 0,0 0 0,0 0 0,0 0 0,3 3 0,2 0 45,-1 1-1,1 1 1,-1-1-1,0 1 1,5 6-1,19 29 214,-1 1 0,24 50-1,5 8 278,-28-55-271,2-1-1,2-1 1,1-2-1,3-2 0,63 53 1,-78-77-302,-10-10-1385,-13-5 1187,1 0-1,-1 0 1,0 0-1,1 0 1,-1 0-1,1 0 1,-1 0-1,1 0 1,-1 0-1,1 0 1,-1 0-1,1 0 1,-1-1 0,1 1-1,-1 0 1,0 0-1,1 0 1,-1-1-1,1 1 1,-1 0-1,4-5-2586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4:3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1098 156 2912,'-9'-22'1353,"7"17"-596,0 0-1,0 0 1,0 0 0,-1 0-1,-4-6 1,-5-4 744,10 12-1240,0 0-1,0 1 1,0-1 0,0 0 0,-1 1-1,1-1 1,-1 1 0,0 0 0,0 0-1,1 0 1,-1 0 0,-7-2 0,-8-4 358,4 2-282,-1 0 0,1 1 0,-29-6 1,5 5 150,-50-1-1,63 6-392,1 2 0,-1 1-1,-31 6 1,29-3 100,0 2 1,1 0-1,0 2 0,-26 11 0,26-4 14,1 0-1,-45 39 1,-15 10 376,34-31-159,-56 49 1,97-73-332,-1 2 0,1-1 1,1 1-1,0 0 0,1 1 0,1 0 0,-1 0 1,2 1-1,0 0 0,-6 22 0,0 10 339,-12 93 0,21-118-350,1 1 0,1-1 0,1 0 0,1 1 0,4 23 0,-3-34-26,1 0 0,0-1 0,0 1 0,1-1 0,1 0 0,0 0 0,0-1 0,1 1 0,0-1 0,0 0 0,14 13 0,-3-6 21,0-2 0,1 0 0,1-1 1,24 13-1,13 8 21,-43-25-46,149 94 457,-146-95-444,0-1 0,1 0-1,-1-1 1,1-1 0,1-1 0,-1 0 0,1-2 0,-1 0-1,32 0 1,-14-3 67,0-2 1,0-2-1,66-17 0,-65 12 9,0-2 0,-1-2-1,53-29 1,-70 32-81,0-1-1,0-1 1,-1-1 0,16-17-1,53-65-21,-82 93-36,6-11 30,0 0-1,-1 0 1,0-1 0,11-26 0,-8 10 39,11-42 0,-17 50-69,0 1 0,-2-1 0,-1 0 0,0-34 1,-3 46-23,-1 0 0,0-1 0,-1 1 0,0 0 0,-1-1 0,0 1 0,-1 1 0,0-1 0,-1 0 0,-9-15 1,0 5 21,-2 0 1,0 2 0,-1-1 0,-2 2 0,1 0 0,-2 2 0,-29-21 0,-10 0-99,-92-42-1,83 47-1211,-112-34-1,126 47-3994,53 18 4804,0 1 0,0 0 0,-1-1 0,1 1 0,0 0 0,0-1 0,0 0 0,-1 1 0,1-1 0,0 0 0,0 1 0,0-1 0,0 0 0,0 0 0,0 0 0,1 0 0,-1 0 0,0 0 0,0 0 0,-1-2 0,2 2 270,0 1 0,0 0 0,0-1 0,0 1 0,0-1 0,0 1-1,0 0 1,1-1 0,-1 1 0,0 0 0,0-1 0,0 1 0,0 0 0,0-1 0,0 1 0,1 0 0,-1-1 0,0 1 0,0 0 0,1-1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4:41.729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302 0 992,'44'11'12902,"-56"-10"-12295,-17 4 25,1 0 1,0 2-1,0 1 1,-33 15-1,55-20-544,-1 0-1,1 1 0,0-1 1,0 1-1,0 0 0,1 1 1,-1 0-1,-7 8 0,0 1 23,4-5-85,0 0-1,1 1 0,1 1 1,0-1-1,0 1 0,1 0 0,1 1 1,-1 0-1,2 0 0,0 0 0,0 0 1,1 0-1,1 1 0,0-1 1,0 16-1,1-17 22,1 1 1,1-1 0,0 1-1,0-1 1,1 1-1,1-1 1,0 0-1,0 0 1,1 0 0,1 0-1,-1-1 1,2 0-1,-1 0 1,2 0-1,-1-1 1,1 1 0,9 7-1,-11-12-2,0-1-1,1 0 1,-1-1-1,1 1 1,0-1-1,0 0 1,0 0-1,1-1 1,-1 0-1,1 0 1,-1 0-1,1-1 1,0 0-1,-1 0 1,1-1-1,0 0 1,0 0-1,0-1 1,-1 1-1,1-2 1,0 1-1,-1-1 1,1 0-1,-1 0 1,0 0-1,1-1 1,-1 0-1,0 0 1,-1-1-1,1 0 1,9-8-1,-6 2-32,0 0 1,-1-1-1,0 0 0,-1 0 0,0-1 1,-1 1-1,-1-2 0,1 1 1,-2 0-1,6-26 0,-7 26 7,-1 1 0,-1-1 0,0 0 0,0 1 0,-2-1 0,1 0 0,-1 1 0,-1-1 0,0 0 0,-1 1-1,0 0 1,-8-19 0,9 26-22,0-1 1,-1 1-1,0 0 0,0 0 0,0 0 0,0 1 0,-1-1 0,1 1 0,-1 0 0,0 0 1,0 0-1,0 0 0,0 1 0,0 0 0,-1-1 0,1 2 0,-1-1 0,0 0 0,1 1 1,-1 0-1,0 0 0,0 0 0,0 1 0,1 0 0,-1 0 0,0 0 0,0 0 0,0 1 1,0 0-1,0 0 0,1 0 0,-1 0 0,0 1 0,1 0 0,-1 0 0,1 0 0,0 1 1,0-1-1,0 1 0,0 0 0,0 0 0,0 0 0,1 1 0,0-1 0,-1 1 0,1 0 1,-3 6-1,-2 5-31,1 0 0,0 1 0,1-1 0,1 1 0,1 0 0,0 1 1,1-1-1,1 1 0,0-1 0,2 1 0,-1 0 0,4 24 0,-2-36 53,-1 0 0,1 0 0,0 0 0,0-1 0,1 1 1,-1 0-1,1 0 0,0-1 0,1 1 0,-1-1 0,1 1 0,0-1 0,0 0 0,0 0 0,0-1 0,1 1 0,-1 0 0,1-1 0,0 0 0,0 0 0,0 0 0,1-1 0,-1 1 0,1-1 0,-1 0 0,1 0 0,0-1 0,8 3 0,-3-3 27,0 0 1,1-1-1,-1 0 0,0-1 1,0 0-1,1 0 0,-1-1 1,0 0-1,0-1 0,-1 0 1,1-1-1,-1 0 0,14-8 1,-13 6-31,0-1 0,0 0 0,-1 0 1,0-1-1,0 0 0,-1-1 1,0 0-1,-1 0 0,1-1 0,-2 0 1,0 0-1,0 0 0,6-17 0,-8 19-8,-1-1-1,-1 1 1,1-1-1,-1 0 1,-1 0-1,0 1 0,0-1 1,-1 0-1,0 0 1,0 0-1,-1 0 1,0 0-1,-1 0 0,0 1 1,0-1-1,-1 1 1,0-1-1,-6-12 1,5 16 4,1-1 1,0 1-1,-1 0 0,0 0 1,0 1-1,-1-1 1,-4-3-1,0 1-4,0 1-1,0 1 1,-16-7-1,14 7-28,-1 1-1,1 0 1,-1 0 0,0 1-1,0 1 1,-16-2 0,19 4 23,0 0 0,0 0 0,0 1 1,0 0-1,0 0 0,0 1 0,0 0 0,0 1 1,-12 5-1,13-5-6,0 1 1,0 0-1,1 1 1,0 0-1,-9 7 1,14-10 1,0 0 1,0 0-1,0 1 1,0-1-1,1 0 1,-1 1-1,1-1 1,-1 1-1,1-1 1,0 1-1,0 0 1,0-1-1,1 1 1,-1 0-1,1 0 1,-1 0-1,1-1 1,0 1-1,0 0 0,0 4 1,1-4 10,-1 1 0,1-1 0,-1 0 0,1 0 0,0 0 0,0 0 0,0 0 0,0 0 0,1-1 0,-1 1 0,1 0 0,0-1 0,0 1 0,0-1 0,0 1 0,0-1 0,0 0 0,1 0 0,-1 0 0,1 0 0,-1 0 0,1-1 0,0 1 0,0-1 0,0 0 0,0 0 0,3 1 0,10 1 19,-1-2-1,0 0 1,1-1-1,-1-1 1,1 0-1,-1-1 1,0 0 0,0-1-1,0-1 1,18-8-1,7-4 92,-1-1 0,54-34-1,-81 44-71,-7 5 17,-1 0 0,0 0 1,0-1-1,0 1 1,-1-1-1,1 0 0,-1 0 1,1 0-1,-1 0 0,0-1 1,0 1-1,4-9 1,-6 11-51,-1 0 0,0 0 0,1-1 1,-1 1-1,0 0 0,0 0 0,0-1 1,0 1-1,-1 0 0,1-1 0,0 1 1,0 0-1,-1 0 0,1 0 1,-1-1-1,1 1 0,-1 0 0,1 0 1,-1 0-1,0 0 0,1 0 0,-1 0 1,0 0-1,0 0 0,0 0 0,0 0 1,0 1-1,-1-2 0,-3-1-8,1 0 1,0 0-1,0 1 0,-1 0 0,1 0 1,-10-3-1,-11 0-70,1 1 1,-1 1-1,0 1 1,1 1-1,-1 1 1,0 1-1,0 1 1,1 2-1,-43 11 1,59-13-96,0 0 0,1 0 0,0 1 0,-1 0 0,-12 8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4:4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67 2496,'12'-30'1440,"16"-7"14287,-38 51-15076,-11 36-240,-14 28-1,16-40-274,-48 84 384,32-67-306,-59 98 165,78-121-315,0 0 0,2 1 0,-10 36-1,-10 65 168,30-113-86,1-1 0,1 0-1,1 1 1,2 36 0,-1-53-100,1 0 1,-1 0-1,1 0 1,0 0-1,0 0 1,1 0-1,-1 0 0,1 0 1,0 0-1,0 0 1,0-1-1,1 1 1,-1-1-1,1 0 1,0 1-1,3 2 0,-1-3-4,-1 0-1,1 0 0,0-1 1,0 1-1,0-1 0,0 0 0,0-1 1,0 1-1,1-1 0,-1 0 0,0 0 1,7 0-1,28-1 88,0-1-1,0-2 1,65-13 0,-28 3-127,-18 3-44,-45 10 131,-4 1-1173,-10-2 804,1 1 1,-1-1-1,1 0 1,-1 1-1,1-1 0,-1 0 1,1 1-1,-1-1 1,0 0-1,1 0 0,-1 1 1,0-1-1,0 0 1,0 0-1,1 1 0,-1-1 1,0 0-1,0 0 1,0 0-1,0 1 1,0-1-1,0 0 0,-1-1 1,0-27-5034,-3 0 232,-1-2 1690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4:4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 10144,'-11'-5'2601,"11"5"-2564,-1 0 1,1 0 0,0 0 0,0 0-1,0 0 1,0 0 0,0 0-1,0 0 1,0 0 0,0 0-1,0 0 1,0 0 0,0 0-1,0 0 1,0-1 0,0 1 0,0 0-1,0 0 1,0 0 0,0 0-1,0 0 1,0 0 0,0 0-1,0 0 1,0 0 0,0 0-1,0 0 1,0 0 0,0 0 0,0 0-1,0 0 1,0-1 0,0 1-1,1 0 1,-1 0 0,0 0-1,0 0 1,0 0 0,0 0-1,0 0 1,0 0 0,0 0 0,0 0-1,0 0 1,0 0 0,0 0-1,0 0 1,0 0 0,0 0-1,0 0 1,0 0 0,1 0-1,-1 0 1,0 0 0,0 0 0,0 0-1,0 0 1,0 0 0,0 0-1,0 0 1,0 0 0,0 0-1,0 0 1,0 0 0,0 0-1,0 0 1,1 0 0,24-1 3671,-8 1-3308,86-9 1345,26-1-1060,-59 7-535,273 0-25,-322 5-617,24 4-1,-13 3-2985,-3 6-4900,-16-8 5295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4:4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24 7392,'-2'2'856,"1"1"0,-1-1 1,1 0-1,0 1 0,0-1 1,0 1-1,-1 3 0,-4 7 299,-4 9-159,2 1-1,0 1 1,-7 34 0,8-29-467,-4 19 107,2 1 1,-3 64-1,11-104-526,1-1-1,0 1 1,1-1 0,-1 1-1,4 12 1,-3-19-78,-1-1 0,0 1 0,1-1 0,-1 1 0,1-1 0,0 1 1,-1-1-1,1 0 0,0 1 0,0-1 0,0 0 0,0 1 0,0-1 0,0 0 0,0 0 0,0 0 0,1 0 1,-1 0-1,0 0 0,1 0 0,-1-1 0,1 1 0,-1 0 0,0-1 0,1 1 0,0-1 0,-1 0 0,1 1 1,-1-1-1,1 0 0,-1 0 0,1 0 0,0 0 0,-1 0 0,1 0 0,2-1 0,2-1 43,-1 0-1,1 0 0,-1 0 0,0-1 1,0 1-1,0-1 0,0 0 0,6-6 1,33-33 150,-34 32-196,83-101 70,-13 14-203,-48 62 82,-32 35 20,0-1 1,0 1-1,0 0 0,0 0 0,1-1 1,-1 1-1,0 0 0,0 0 0,0-1 0,1 1 1,-1 0-1,0 0 0,0 0 0,1 0 0,-1 0 1,0-1-1,1 1 0,-1 0 0,0 0 1,0 0-1,1 0 0,-1 0 0,0 0 0,1 0 1,-1 0-1,0 0 0,1 0 0,-1 0 0,0 0 1,0 0-1,1 0 0,-1 0 0,0 0 1,1 1-1,-1-1 0,0 0 0,0 0 0,1 0 1,-1 0-1,0 1 0,0-1 0,1 0 0,-1 0 1,0 0-1,0 1 0,0-1 0,1 0 1,-1 1-1,3 15 76,-3-12-55,4 44-24,7 51 14,-8-86 105,0-1 1,0 0 0,1 0 0,1-1 0,11 23 0,-14-31-58,0 0 0,0 0 0,0 0 0,0-1 0,1 1 1,0 0-1,-1-1 0,1 0 0,0 1 0,0-1 0,0 0 0,0-1 0,0 1 0,1 0 1,-1-1-1,7 2 0,-8-2-17,1-1 0,-1 0 0,1 0 0,-1 0 0,1 0 0,0 0 0,-1 0 0,1-1 0,-1 1 0,1-1 0,-1 0 0,1 0 0,-1 0 0,0 0 0,1 0 0,-1 0 0,0-1 0,0 1 0,0-1 0,0 1 0,0-1 0,0 0 0,3-4 0,3-7 36,0-1 1,-1 1 0,0-2 0,-1 1 0,5-19-1,-8 24-35,10-30-1,-2 0 0,-1-1 0,6-61 0,-16 98-41,2-5-13,-1 0 1,-1 0-1,1 0 0,-1 0 0,-1-1 0,1 1 1,-1 0-1,-1 0 0,-3-13 0,2 13-58,2 6 11,0-1-1,0 1 0,0 0 1,0-1-1,-1 1 0,1 0 1,-3-3-1,2-4-4157,2 8 3986,0 1-1,0 0 1,0-1-1,0 1 1,0 0-1,0-1 1,0 1-1,0 0 1,0-1-1,0 1 1,1 0-1,-1 0 1,0-1-1,0 1 1,0 0-1,0-1 1,0 1-1,5-3-3735,-5 3 3736,1 0-1,-1 0 1,0 0-1,1 0 1,-1 0-1,8 3-2336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4:4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23 6816,'-3'0'409,"0"1"0,1 0 0,-1-1 0,1 1 1,-1 0-1,1 0 0,-1 0 0,1 0 0,-1 1 0,1-1 0,0 1 0,0-1 1,-3 4-1,-25 26 2450,29-30-2774,-6 8 430,0 1 1,0 0 0,1 1 0,0 0 0,-7 19 0,5-7 347,-9 43 0,14-52-676,1 0 1,1 0-1,0 0 1,1 1 0,0-1-1,1 0 1,1 0-1,5 23 1,-6-32-101,1 1 1,0-1 0,0 1-1,0-1 1,1 0 0,0 0-1,0 0 1,0 0 0,1 0-1,-1-1 1,1 1 0,0-1-1,1 0 1,-1 0 0,1-1-1,-1 1 1,1-1 0,0 0-1,0-1 1,1 1 0,-1-1-1,0 0 1,9 2 0,-8-2-1,0-1 0,0 0 1,0-1-1,0 0 0,0 1 1,0-2-1,0 1 0,0-1 1,-1 0-1,1 0 1,0-1-1,10-3 0,-8 1-7,-1 0-1,0 0 0,0-1 1,0 0-1,0 0 0,-1 0 1,0-1-1,8-9 0,-3 0 10,0 0 0,0-1 0,-2 0-1,0-1 1,-1 0 0,0-1 0,7-26 0,-11 26-57,0 0 0,-1 0 0,-1 0 0,0 0 0,-2-21 0,0 33-60,-1 0 1,0 0 0,0 0 0,0 0-1,-1 0 1,0 0 0,0 1 0,-1-1 0,0 1-1,0-1 1,0 1 0,0 0 0,-1 0 0,0 0-1,0 1 1,0-1 0,0 1 0,-8-5 0,5 4-149,0 0 1,0 1 0,-1 0 0,0 0 0,0 1-1,1 0 1,-2 0 0,1 1 0,0 0 0,0 0-1,-1 1 1,-14 0 0,15 1-391,-1 0 0,1 1 0,-1 0 0,1 1 1,-1 0-1,-7 2 0,11-2-362,0 1-1,0-1 1,0 1 0,0 0 0,-7 5 0,-3 8-1568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4:5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26 729 3072,'-25'1'12821,"28"-3"-12548,0 0 0,0 0 0,0-1-1,0 1 1,0-1 0,0 0 0,-1 1 0,1-1 0,-1 0 0,0-1 0,0 1 0,2-5 0,4-4-3,76-114 1219,73-98 94,55-10-249,-112 152-364,-97 80-948,-2 1-9,1 0 0,0 0 1,-1 0-1,1 0 0,0 0 1,0 0-1,0 1 1,0-1-1,3 0 0,-4 1-9,-1 0-1,0 0 1,1 0-1,-1 0 1,1 0-1,-1 0 1,0 0-1,1 0 1,-1 0-1,1 0 1,-1 1-1,0-1 0,1 0 1,-1 0-1,0 0 1,1 1-1,-1-1 1,0 0-1,1 0 1,-1 1-1,0-1 1,1 0-1,-1 1 1,0-1-1,0 0 1,0 1-1,1-1 1,-1 0-1,0 1 1,0-1-1,0 1 0,0-1 1,0 0-1,1 1 1,-1-1-1,0 1 1,0-1-1,0 0 1,0 1-1,0-1 1,0 1-1,-1-1 1,1 0-1,0 1 1,0-1-1,0 1 1,0-1-1,-1 1 1,-3 13 109,-1 1 0,0-1 0,-1-1 0,0 1 0,-14 20 0,2-4-151,16-26 41,-12 21 36,2 0 0,0 1 0,-12 38 1,24-64-37,0 0 1,0 1 0,0-1 0,0 0 0,0 0-1,0 0 1,0 0 0,0 0 0,-1 0 0,1 0-1,0 0 1,0 0 0,0 0 0,0 0 0,0 1-1,0-1 1,0 0 0,0 0 0,0 0 0,0 0-1,0 0 1,0 0 0,0 0 0,0 1 0,0-1-1,0 0 1,0 0 0,0 0 0,0 0 0,0 0-1,0 0 1,0 0 0,0 1 0,0-1-1,0 0 1,0 0 0,0 0 0,0 0 0,0 0-1,0 0 1,1 0 0,-1 0 0,0 0 0,0 0-1,0 1 1,0-1 0,0 0 0,0 0 0,0 0-1,0 0 1,0 0 0,0 0 0,1 0 0,-1 0-1,0 0 1,0 0 0,0 0 0,0 0 0,0 0-1,0 0 1,0 0 0,1 0 0,-1 0 0,8-6 165,2-2-91,53-34 38,2 2-1,115-50 1,-179 89-116,14-5-45,27-9-1,-38 14 45,0 0-1,0 0 0,1 1 1,-1-1-1,0 1 0,0 0 1,0 0-1,0 0 0,0 1 1,0-1-1,0 1 1,6 2-1,-8-2 11,-1 0-1,1 0 1,0 0 0,-1 0 0,1 1 0,-1-1-1,1 0 1,-1 1 0,0-1 0,1 1 0,-1 0 0,0-1-1,0 1 1,0 0 0,0 0 0,0-1 0,-1 1-1,1 0 1,-1 0 0,1 0 0,-1 0 0,0 0-1,1 0 1,-1 3 0,0 6 28,0 1 1,-1-1-1,-3 14 1,2-9 34,0-6-29,2-7-29,-1-1 0,1 1 0,-1-1 0,1 1 0,0 0 0,0-1 0,0 1 0,0-1 0,0 1 0,1-1 0,-1 1 0,2 3-1,-2-5-11,1-1 0,-1 1 0,0-1 0,1 0 0,-1 1 0,0-1 0,1 1 0,-1-1 0,1 0 0,-1 1 0,0-1 0,1 0 0,-1 0 0,1 1-1,-1-1 1,1 0 0,-1 0 0,1 0 0,-1 0 0,1 0 0,-1 0 0,1 1 0,0-1 0,-1 0 0,1-1 0,-1 1 0,1 0 0,-1 0 0,1 0-1,0 0 1,16-9 144,-12 6-74,14-8-2,0 0 1,27-24-1,12-7-153,-56 40 69,1 1 0,-1 0 1,1-1-1,0 1 0,-1 0 1,1 0-1,0 1 0,0-1 0,0 1 1,-1-1-1,1 1 0,4 0 1,-6 0 10,0 0 0,1 1 0,-1-1 0,0 0 0,0 1 0,1-1 0,-1 0 0,0 1 0,0 0 0,1-1 0,-1 1 0,0 0 0,0 0 0,0-1 0,0 1 0,0 0 0,0 0 0,0 0 0,0 0 0,-1 0 0,1 1 0,0-1 0,-1 0 0,1 0 0,0 0 0,-1 1 0,1 1 0,1 6-29,0 1-1,-1 0 1,0 0-1,-1 19 0,0-21 57,0-1 0,0 0 0,0 1 0,1-1-1,0 0 1,0 0 0,1 0 0,0 0 0,0 0-1,1 0 1,3 7 0,-4-12-10,-1 0 0,1 0-1,0-1 1,0 1 0,0 0 0,0-1 0,0 0-1,0 1 1,0-1 0,0 0 0,0 0-1,1 0 1,-1 0 0,1-1 0,-1 1 0,0 0-1,1-1 1,-1 0 0,1 0 0,-1 0 0,1 0-1,-1 0 1,5-1 0,7 0 73,1-2 1,24-6 0,-30 6-63,114-37-48,-53 15-77,30-11 188,159-83 0,-232 103 171,-22 12-185,-17 10-167,-17 11-4,0 3-1,1 0 1,-36 34 0,44-36 123,1 0 0,1 2 0,1 0 0,1 1 0,0 0 0,2 1 0,-16 33 0,28-50-13,0 0-1,0 1 1,0-1 0,1 1-1,0-1 1,0 8 0,0-12-9,1 0 1,0-1 0,0 1-1,0 0 1,0 0-1,0 0 1,0 0 0,0-1-1,0 1 1,0 0-1,1 0 1,-1 0-1,0-1 1,0 1 0,1 0-1,-1 0 1,0-1-1,1 1 1,-1 0 0,1-1-1,-1 1 1,1 0-1,-1-1 1,1 1 0,0-1-1,-1 1 1,1-1-1,-1 1 1,1-1-1,0 1 1,0-1 0,-1 0-1,1 1 1,0-1-1,0 0 1,-1 0 0,1 0-1,0 1 1,0-1-1,0 0 1,0 0 0,-1 0-1,1 0 1,0 0-1,0-1 1,0 1 0,1 0-1,2-1 20,-1-1-1,1 1 1,0-1-1,0 0 0,-1 0 1,1 0-1,-1 0 1,1-1-1,-1 1 1,0-1-1,5-5 1,4-7 55,15-20 0,-10 11-92,99-115-174,-115 137 160,0 1 0,0-1 0,0 1-1,0 0 1,1-1 0,-1 1 0,0 0-1,1 0 1,1-1 0,1 5-113,0 9 83,-2 42 43,-2-36 26,3 25 0,-1-34 12,-1 0-1,2 1 0,-1-1 1,1 0-1,0 0 0,1 0 1,0-1-1,8 12 0,-10-16-8,1-1 0,0 0 0,-1 0 0,1 0 0,1 0 0,-1 0 0,0 0 0,1-1 0,-1 0 0,1 1 0,0-1 0,0-1 0,0 1 0,0 0-1,0-1 1,0 0 0,0 0 0,0 0 0,1-1 0,-1 1 0,5-1 0,-1-1 17,1 0 1,0 0-1,0-1 1,0 0-1,-1 0 0,1-1 1,-1-1-1,1 1 0,10-8 1,10-7 39,31-24-1,-37 24-21,12-8-6,0-2 0,-3-2 0,0 0-1,49-65 1,-79 93-45,0-1 0,0 0 0,-1 0 0,1 0 0,-1 0 0,0 0 0,0 0 0,0 0 0,0 0 0,0-5 0,1 2 0,-1 2 4,-3 8-213,-2 13 39,2-3 134,-31 109-125,-11 39 141,29-113 81,-30 60-1,-68 91-160,-9 7 311,111-187-255,-29 44 205,35-58-115,-3 5 34,8-11-76,-1 0 1,1 0-1,0 0 0,-1 1 1,1-1-1,-1 0 1,1 0-1,-1 0 0,1 0 1,0 0-1,-1 0 0,1 0 1,-1 0-1,1 0 1,-1 0-1,1 0 0,-1 0 1,1 0-1,-1 0 1,1 0-1,0 0 0,-1 0 1,1 0-1,-1-1 0,0 1-1,1 0-1,0 0 1,-1-1-1,1 1 1,0 0-1,-1 0 0,1-1 1,0 1-1,0 0 1,-1 0-1,1-1 1,0 1-1,0 0 1,-1-1-1,1 1 0,0 0 1,0-1-1,0 1 1,0 0-1,0-1 1,-1 1-1,1-1 0,0 1 1,0 0-1,0-1 1,0-6-8,-1 0 0,2 0 1,-1 0-1,1 0 1,-1 0-1,2 0 0,-1 0 1,1 1-1,0-1 0,1 1 1,5-12-1,1 1-44,1 1 1,0 0-1,15-17 0,5 0 68,47-41 0,-5 5-65,-31 24-67,62-90-1,16-17 30,-96 126 100,2 1-1,1 1 1,45-31-1,146-78 109,-211 129-91,14-7-192,-18 11 86,-3 1-6,-11 8-75,-4 3 108,0 0 1,1 1 0,-18 21 0,25-25 61,1 1 1,0 0 0,0 0 0,1 0 0,0 1-1,-8 21 1,13-29-6,0-1 0,0 1 0,0-1 0,0 1 0,1 0 0,0 0 0,-1-1 0,1 1 0,0 0 0,0 0 0,0 0 0,1-1 0,-1 1 0,1 0 0,-1 0 0,1-1 0,0 1 0,0-1 0,0 1 0,1-1 0,-1 1 0,1-1 0,-1 1 0,1-1 0,0 0 0,-1 0 0,1 0 0,0 0 0,0 0 0,1-1 0,-1 1 0,0 0 0,1-1 0,-1 0 0,1 0 0,-1 1 0,1-2 0,-1 1 0,1 0 0,0 0 0,0-1 0,-1 1 0,1-1 0,0 0 0,0 0 0,-1 0 0,1 0 0,0-1 0,0 1 0,0-1 0,-1 1-1,1-1 1,-1 0 0,6-2 0,1-2 24,0 0-1,0-1 0,0 1 0,-1-2 1,0 1-1,0-1 0,-1 0 0,12-15 1,0-3 99,25-44 0,-39 60-123,2-1-26,-2-1 0,1 0 0,6-18 0,-12 28 4,1 0-1,-1 0 0,1 0 1,-1 0-1,1 0 0,0 0 0,-1 0 1,1 0-1,0 0 0,0 1 1,0-1-1,-1 0 0,1 0 0,0 1 1,0-1-1,0 1 0,0-1 0,2 0 1,1 0-7,0-1 0,0 1 0,0 0-1,0 1 1,6-1 0,5 1-20,0 0-1,18 4 1,-23-3 84,0 2 0,0 0 0,0 0 0,-1 0 0,0 1 0,1 1 0,14 9 0,-5-1 64,-1 1 0,24 22 1,33 41-58,-49-48 53,1-1 1,2-2 0,48 36-1,-69-57-236,0 0 0,0-1-1,1 0 1,0-1 0,0 1-1,12 2 1,-14-5-858,1 0 0,-1 0 0,0-1 0,0 0 0,9 0 0,-16 0 756,1 0 0,0-1-1,0 1 1,-1 0-1,1 0 1,0 0 0,0 0-1,-1 0 1,1-1 0,0 1-1,-1 0 1,1-1-1,0 1 1,-1 0 0,1-1-1,-1 1 1,1-1 0,0 1-1,-1-1 1,1 1-1,-1-1 1,0 0 0,1 1-1,-1-1 1,1 0 0,-1 1-1,0-1 1,1 0-1,-1 1 1,0-1 0,1-1-1,1-3-1268,7-13-2311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4:5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41 9888,'-89'-40'4480,"67"40"-3904,12 0-736,10 5-32,5-5-1600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4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22 732 3232,'0'0'9733,"0"0"-9695,0 0-1,0 0 1,0 0-1,0 0 1,0 0-1,0 0 1,0 0 0,0-1-1,0 1 1,0 0-1,0 0 1,0 0 0,0 0-1,0 0 1,0 0-1,0-1 1,0 1 0,0 0-1,0 0 1,0 0-1,0 0 1,0 0 0,0 0-1,0 0 1,0-1-1,0 1 1,0 0 0,0 0-1,1 0 1,-1 0-1,0 0 1,0 0-1,0 0 1,0 0 0,0 0-1,0 0 1,0-1-1,0 1 1,1 0 0,-1 0-1,4-2 266,0-1 1,0 0-1,-1 1 0,1-2 1,0 1-1,-1 0 0,0-1 0,5-7 1,21-37 621,-20 32-815,8-17-6,-1 0-1,-2-1 1,-1-1-1,16-70 1,44-267 600,-73 371-689,0-1 0,0 1 1,1 0-1,-1 0 1,0 0-1,0 0 0,0 0 1,0 0-1,0 0 0,0-1 1,-1 1-1,1-2 1,-1 5-8,0 0 0,0-1 0,1 1 1,-1-1-1,1 1 0,-1 0 0,1-1 0,-1 1 1,1 0-1,0-1 0,0 3 0,-20 120-107,-5 40-10,-27 231 237,17-126 260,-52 301 664,83-543-918,2-17 144,0 0 1,0 1-1,-1-1 0,-7 18 1,10-28-256,0 1 0,0-1 1,0 0-1,-1 1 0,1-1 0,0 0 1,0 1-1,0-1 0,-1 0 1,1 0-1,0 1 0,0-1 0,-1 0 1,1 0-1,0 1 0,0-1 1,-1 0-1,1 0 0,0 1 1,-1-1-1,1 0 0,-1 0 0,-2-5 332,0-16-120,3 20-246,-1-26-51,2 0-1,0 0 0,2 0 0,1 0 1,1 0-1,1 1 0,1 0 0,1 0 1,2 1-1,1 0 0,0 1 0,2 0 1,1 0-1,1 2 0,0 0 0,36-38 1,-40 50 51,1 0-1,0 0 1,1 1 0,0 1 0,15-7 0,-7 3 8,57-29 13,-39 22 97,49-34 0,-50 27 8,-3-2-1,0-1 0,-2-2 0,-1-1 1,-1-1-1,39-58 0,-59 75 114,1 1-1,18-18 1,-35 65-857,1 52 661,9 127 0,6-140 220,-9-62-118,1 0 0,0-1 0,0 1 0,1 0 0,7 12 0,-11-20-112,1 0 0,0 0 0,-1 0 0,1 0 0,0 0 0,0 0 0,-1-1 1,1 1-1,0 0 0,0-1 0,0 1 0,0 0 0,0-1 0,0 1 1,0-1-1,0 0 0,0 1 0,0-1 0,0 0 0,0 1 0,0-1 0,0 0 1,0 0-1,1 0 0,-1 0 0,0 0 0,0 0 0,0-1 0,0 1 1,0 0-1,0 0 0,0-1 0,0 1 0,0-1 0,0 1 0,1-1 0,3-2 63,0 0 0,-1-1 0,0 1 0,0-1 0,0 0 0,7-8 0,14-23 89,-1-1 1,35-73-1,11-18-132,15 2-458,-67 105 168,-18 19 230,1 1 0,-1-1 1,1 1-1,-1-1 0,1 1 0,-1-1 0,1 1 1,-1 0-1,1-1 0,-1 1 0,1 0 0,0 0 1,-1-1-1,1 1 0,-1 0 0,1 0 0,0 0 1,-1 0-1,1 0 0,0 0 0,-1 0 1,1 0-1,0 0 0,-1 0 0,1 0 0,-1 0 1,1 0-1,0 1 0,-1-1 0,1 0 0,-1 0 1,1 1-1,0-1 0,-1 0 0,1 1 0,-1-1 1,1 0-1,-1 1 0,1 0 0,1 2-19,0 0-1,0 0 0,-1 0 1,1 0-1,-1 1 0,1-1 1,-1 1-1,0-1 0,0 5 1,2 35 46,-2-28 12,0 4 9,2 155 20,-4-147 12,-1 0-1,-2 0 1,0-1 0,-12 38 0,13-55-11,-1 0-1,1 0 1,-2 0 0,1-1 0,-1 0-1,-11 15 1,14-20-27,0-1 0,0 0 0,-1 0 0,1 0 0,0 0 0,-1 0 0,1 0 0,-1-1 0,1 1 0,-1-1 0,0 0 0,0 0 0,0 0 0,0 0 0,0 0 0,0-1 0,0 1 0,0-1 0,0 0 0,0 0 0,0 0 0,0 0 0,0 0 0,-5-2 0,3 0-80,0 0 1,0 0-1,0 0 1,1-1-1,-1 1 1,1-1-1,0 0 1,0-1-1,0 1 1,0-1-1,1 0 1,-1 1-1,1-2 1,0 1 0,0 0-1,1-1 1,-1 1-1,1-1 1,-3-6-1,5 10 40,0 1 0,0 0 0,0 0 0,0-1 0,-1 1 0,1 0-1,0 0 1,0-1 0,0 1 0,0 0 0,0 0 0,0-1 0,0 1 0,0 0 0,0 0-1,0-1 1,0 1 0,0 0 0,0-1 0,1 1 0,-1 0 0,0 0 0,0-1 0,0 1-1,0 0 1,0 0 0,0 0 0,1-1 0,-1 1 0,0 0 0,0 0 0,0 0 0,1-1-1,-1 1 1,0 0 0,0 0 0,0 0 0,1 0 0,-1 0 0,0 0 0,0-1-1,1 1 1,17-1-305,24 8 162,-37-6 122,28 4 156,0-2 0,0-1 0,0-1 0,0-2 0,35-6 0,-59 6-69,0 0-1,0-1 0,0 0 1,0 0-1,0-1 1,-1 0-1,1-1 0,-1 0 1,0 0-1,0-1 1,-1 1-1,1-2 0,-1 1 1,0-1-1,0-1 1,-1 1-1,0-1 0,8-11 1,-1-3 101,-2-1 0,15-36 0,-17 36-71,12-35-19,16-68 0,-15 45-305,-20 79-459,0 5 278,5 13 155,6 26 313,-3 3 6,3 59 0,-3 51 39,-9-135-66,-5 128 36,4-147-57,-1 5 47,1-1 0,-2 1 0,-1 8 1,3-14-16,-1 1 1,1-1-1,-1 1 1,1-1-1,-1 0 1,0 1-1,0-1 0,1 0 1,-1 0-1,0 1 1,0-1-1,0 0 1,0 0-1,0 0 1,0 0-1,-1 0 1,1 0-1,0-1 1,0 1-1,-3 1 1,1-2 3,-1 1 0,0-1 0,1 0 0,-1 0 0,0 0 0,1-1 0,-1 1 0,1-1 0,-1 0 0,1 0 0,-1 0 0,1 0 0,-1-1 1,1 1-1,0-1 0,0 0 0,0 0 0,0 0 0,-5-5 0,-2-1-135,1-1 0,1 0 0,0 0-1,-12-18 1,18 25 95,1 0 1,0 0-1,0 0 0,0 0 1,0 0-1,0 0 0,0-4 1,1 6-25,0-1 0,0 0 0,-1 1 1,1-1-1,0 0 0,0 1 1,1-1-1,-1 1 0,0-1 0,0 0 1,0 1-1,0-1 0,1 0 1,-1 1-1,0-1 0,0 1 0,1-1 1,0 0-1,0 0-16,0 0 1,1 0-1,-1 0 1,1 1-1,-1-1 0,1 0 1,-1 1-1,1 0 1,-1-1-1,1 1 0,-1 0 1,1-1-1,-1 1 1,1 0-1,0 0 0,-1 1 1,1-1-1,-1 0 1,4 1-1,24 4 135,1-2 0,0-1 0,56-4 0,-69 0 6,0 0 1,0-1-1,0 0 0,-1-1 1,0-2-1,0 1 0,0-2 1,22-12-1,-23 9-48,0-1-1,-1-1 0,0-1 1,-1 0-1,-1 0 0,0-2 1,14-21-1,-25 34-46,136-216 303,-125 198-368,-9 15 10,1 0 0,-1 0 0,0-1 0,-1 1 0,1-1 1,-1 0-1,-1 0 0,1 0 0,1-7 0,2 211 159,-4-161-113,1 0 1,3 0 0,14 59-1,-18-92 36,0 1 0,1-1 0,-1 1 0,1-1 0,0 0-1,1 1 1,-1-1 0,1 0 0,0-1 0,-1 1 0,2 0 0,-1-1 0,0 0 0,5 4-1,-6-6 9,1 1-1,0-1 0,-1 1 0,1-1 0,0 0 0,0 0 0,0 0 0,0-1 0,0 1 0,0-1 1,0 0-1,0 1 0,0-1 0,0-1 0,1 1 0,-1 0 0,0-1 0,0 1 0,0-1 0,0 0 1,-1 0-1,1 0 0,3-2 0,11-6 78,-1 0 0,-1-1 0,0-1 0,23-20-1,47-58-160,-9-13-132,-3 4 100,-73 98 77,12-13-524,-12 20-93,-3 11 493,-1 11-26,0 0 110,0 54 1,5-73 46,0-1 0,0 1 0,0-1 0,1 0 0,1 1 0,0-1 1,0 0-1,0-1 0,10 17 0,-10-20 15,1 1 1,-1-1-1,1 0 1,1 0-1,-1-1 0,0 1 1,1-1-1,10 7 1,-13-9 13,1-1 0,-1 0 0,0 0-1,0 0 1,1-1 0,-1 1 0,0 0 0,1-1 0,-1 0 0,1 1 0,-1-1 0,0 0 0,1 0 0,-1-1 0,1 1 0,-1 0 0,1-1-1,-1 1 1,0-1 0,1 0 0,-1 0 0,0 0 0,0 0 0,0 0 0,0 0 0,3-3 0,-2 2-4,0-1 0,0 0 0,0 1 1,0-2-1,-1 1 0,1 0 0,-1 0 0,0-1 1,0 0-1,3-5 0,0-4 92,5-24 1,-6 23-106,-1 4-17,-1-1 0,-1 1 0,1-1 1,-2 0-1,1 0 0,-2 1 0,1-1 0,-1 0 0,-1 1 1,0-1-1,-1 1 0,0-1 0,0 1 0,-1 0 1,0 0-1,-1 1 0,-11-17 0,13 22-51,0 0 0,0 1 0,0 0-1,-1 0 1,1 0 0,-1 0 0,0 1-1,0-1 1,0 1 0,0 0 0,0 0 0,-1 0-1,1 1 1,0 0 0,-9-2 0,3 2-33,1 0 1,0 0-1,-1 1 1,1 1-1,-1-1 0,-15 5 1,8-5 71,36-9 11,33-5 64,88-14 0,-134 27-63,-1 0 1,1 0-1,0 1 0,-1 0 0,1 0 0,-1 0 0,1 1 1,0 0-1,-1 0 0,1 1 0,-1-1 0,0 1 0,0 0 1,1 0-1,-1 1 0,0 0 0,-1 0 0,1 0 0,-1 0 0,1 1 1,-1-1-1,0 1 0,0 0 0,0 1 0,-1-1 0,0 1 1,0-1-1,0 1 0,0 0 0,-1 0 0,3 6 1,-1 2 98,0 1 0,0 0 0,-1 0 1,1 14-1,-4-26-81,0 0 1,1 0-1,-1 0 1,1 0-1,0 1 1,-1-1-1,2 2 1,-2-4-10,1 1 0,-1-1 1,0 0-1,0 1 0,1-1 1,-1 0-1,0 0 1,0 1-1,1-1 0,-1 0 1,0 0-1,0 1 0,1-1 1,-1 0-1,0 0 1,1 0-1,-1 1 0,1-1 1,-1 0-1,0 0 1,1 0-1,-1 0 0,0 0 1,1 0-1,-1 0 0,1 0 1,-1 0-1,0 0 1,1 0-1,-1 0 0,0 0 1,1 0-1,-1 0 0,1-1 1,-1 1-1,0 0 1,1 0-1,-1 0 0,0 0 1,1-1-1,91-69 343,-12 9-317,-63 49-32,45-27-72,-55 35 44,-1 1 0,1 0 0,0 0 0,0 1 0,1 0 0,-1 0 0,9-1 0,-13 3 24,0 0-1,-1 0 1,1 0-1,0 0 0,-1 1 1,1-1-1,0 1 0,-1 0 1,1-1-1,-1 1 1,1 0-1,-1 1 0,0-1 1,1 0-1,-1 1 0,0-1 1,0 1-1,0 0 1,0 0-1,0 0 0,0 0 1,-1 0-1,1 0 0,-1 0 1,1 0-1,-1 1 1,0-1-1,1 3 0,3 8 14,-1-1 0,0 1-1,-1 0 1,3 18-1,-4-17-9,20 81-1862,-12-56-438,6 45 0,-15-60-3608,-1-24 5600,0 1-1,0-1 0,-1 1 1,1 0-1,0-1 0,0 1 1,-1 0-1,1-1 0,0 1 1,-1-1-1,1 1 0,0-1 1,-1 1-1,1-1 0,-1 1 1,1-1-1,-1 1 0,1-1 1,-1 0-1,1 1 0,-1-1 1,1 0-1,-1 1 0,0-1 1,1 0-1,-1 0 0,-1 1 1,-8-1-3823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0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20 5728,'-5'-5'727,"4"4"-546,-1-1-1,1 1 0,0 0 1,-1-1-1,1 1 0,0 0 1,-1 0-1,1 0 0,-1 0 1,0 0-1,1 0 0,-4 0 1697,5 15 859,-5 233 3550,-21 0-3133,1-91-1656,-40 186-444,62-331-1021,3-8-321,0-1 1,-1 1-1,0 0 1,1 0-1,-1-1 0,0 1 1,-1 0-1,1-1 1,-2 3-1,-2-12-5284,5 5 4906,0-1 0,0 1 0,0-1 0,0 1 0,0 0 0,0-1 0,1 1 0,-1 0 0,1-1 0,0 1 0,-1 0 0,1 0 0,3-4 0,17-28-4132,-15 26 4361,13-21-1141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4:5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1108 4992,'-12'5'1601,"6"-3"1528,7-8 791,6-12-2858,29-64 1970,55-105-1446,20-30-434,2-48-325,-37 115-92,-26 58-281,-9 15 602,-40 76-1033,0 1-18,-1-1-1,0 1 1,1-1-1,-1 1 1,1-1-1,-1 0 1,0 1-1,1-1 1,-1 0-1,0 1 0,0-1 1,1 0-1,-1 1 1,0-1-1,0 0 1,0 0-1,0 1 1,0-1-1,0 0 1,0 0-1,0 1 1,0-1-1,0 0 1,0 1-1,-1-1 0,1 0 1,0 0-6,0 1 0,0 0-1,-1 0 1,1 0 0,0 0 0,0 0 0,0 0 0,0 0-1,0 0 1,0 0 0,0 0 0,0 0 0,0 0 0,-1 0-1,1 0 1,0 0 0,0 0 0,0 0 0,0 0 0,0 0 0,0 0-1,0 0 1,0 0 0,-1 0 0,1 0 0,0 0 0,0 0-1,0 0 1,0 0 0,0 0 0,0 0 0,0 0 0,0 0-1,-1 0 1,1 0 0,0 0 0,0 0 0,0 0 0,0 0-1,0 0 1,0 0 0,0 1 0,0-1 0,0 0 0,0 0-1,0 0 1,0 0 0,-1 0 0,1 0 0,0 0 0,0 0-1,0 0 1,0 1 0,0-1 0,-5 4 2,0 0-1,0 1 1,1-1 0,-1 1-1,1 0 1,0 0 0,-4 7-1,-21 42-26,-35 88 1,41-89 55,-148 301 263,-84 51 379,51-86-112,197-309-482,3-5-10,1 1 0,0-1-1,0 1 1,0-1-1,0 1 1,1 0-1,0 0 1,0 0-1,1 0 1,-2 11 0,3-17-61,0 0 0,0 0 0,0 0 0,0 1 1,0-1-1,0 0 0,0 0 0,0 0 0,0 1 1,0-1-1,0 0 0,0 0 0,0 0 1,0 1-1,1-1 0,-1 0 0,0 0 0,0 0 1,0 0-1,0 1 0,0-1 0,0 0 0,0 0 1,1 0-1,-1 0 0,0 0 0,0 1 1,0-1-1,0 0 0,1 0 0,-1 0 0,0 0 1,0 0-1,0 0 0,0 0 0,1 0 0,-1 0 1,0 0-1,0 0 0,0 0 0,1 0 1,-1 0-1,0 0 0,0 0 0,0 0 0,1 0 1,-1 0-1,0 0 0,0 0 0,1 0 1,6-3 204,1-1 0,13-8 0,-1 0-70,37-20 91,-7 5-213,-1-2 0,64-51 1,-59 30-24,89-107 0,-86 89 94,97-91-1,-14 40 540,-113 92-566,-29 31-97,0 0-1,1 0 1,0 0 0,0 0 0,0 0-1,0 5 1,-4 14 31,1-7 14,1 0 0,0-1 1,1 1-1,1 0 0,1 1 0,0-1 0,1 0 0,1 0 0,0 0 0,8 26 0,-8-35 8,1-1 0,0 1-1,0-1 1,0 0-1,1 0 1,0 0-1,10 10 1,-11-13 1,0 0 0,1 0 0,-1-1 1,1 1-1,0-1 0,0 1 0,0-1 1,0 0-1,0-1 0,0 1 0,1-1 0,-1 0 1,5 1-1,-1-1 14,0 0 1,0-1 0,0 0-1,0-1 1,0 0 0,-1 0-1,15-4 1,-7 0 22,1-1 0,23-12-1,160-108 63,-49 28-32,54-14 334,-193 107-497,-11 4 74,0 1 0,0 0 0,0 0 1,0 0-1,1 0 0,-1 0 0,0 0 0,0 0 0,0 0 0,0 0 0,0-1 0,0 1 1,0 0-1,0 0 0,0 0 0,0 0 0,0 0 0,0 0 0,0 0 0,0-1 0,0 1 1,0 0-1,0 0 0,0 0 0,0 0 0,0 0 0,0-1 0,0 1 0,0 0 0,0 0 1,0 0-1,0 0 0,0 0 0,0 0 0,0 0 0,0-1 0,0 1 0,0 0 0,0 0 1,0 0-1,0 0 0,0 0 0,-1 0 0,1 0 0,0 0 0,0-1 0,0 1 0,0 0 1,0 0-1,0 0 0,0 0 0,-1 0 0,1 0 0,0 0 0,0 0 0,0 0 0,0 0 1,0 0-1,-1 0 0,-2 0-3,-1 0 1,1 1 0,0-1-1,-1 1 1,1 0-1,0 0 1,-1 0 0,1 0-1,0 0 1,-4 3-1,-17 7-69,0 0-1,1 2 0,0 1 0,-31 24 1,41-27 91,1 0 1,0 1-1,1 1 0,0 0 1,1 0-1,0 1 1,1 0-1,-9 20 1,11-21 8,1 1 0,1-1 1,0 1-1,1 0 0,1 1 1,0-1-1,-1 29 0,4-41-14,0 0-1,0 0 1,0 0-1,0 0 1,1 0-1,-1 0 1,1 0-1,0 0 1,-1-1-1,1 1 1,1 2-1,-1-3-5,0 0 0,-1 0 0,1-1 0,-1 1 0,1 0 0,0-1 0,-1 1 0,1-1 0,0 1 0,0-1 0,0 1 0,-1-1 0,1 0 0,0 1 0,0-1 0,0 0 0,0 0 0,0 0 0,0 1 0,0-1 0,-1 0 0,1 0 0,0 0 0,0 0 0,0-1 0,0 1-1,0 0 1,1-1 0,3 0 16,0-1-1,-1 0 1,1 0-1,-1-1 1,1 1-1,-1-1 0,0 0 1,0-1-1,5-4 1,4-5 20,13-17 0,-21 24-28,106-132 102,-23 32 78,-59 73-534,-34 48-56,-5 26 1,8-32 397,1 1 1,1 0-1,0 0 0,0-1 1,1 1-1,0 0 1,1 0-1,4 14 1,-4-18 15,-1-1 1,1 0-1,1 0 1,-1 0-1,1 0 1,0 0-1,0-1 1,0 1-1,0-1 1,1 0-1,0 0 1,0 0-1,0 0 1,0 0-1,1-1 1,5 3-1,-6-4-4,0-1 0,0 0 0,0 0 0,1 0 0,-1 0 0,0-1 0,1 1 0,-1-1 0,0 0 0,1-1 0,-1 1 0,0-1 0,1 0 0,-1 0 0,0 0 0,0-1 0,7-2 0,0-2 2,0 1 1,0-2-1,0 1 1,17-16 0,-13 9-9,29-25 27,1 2 0,77-47 0,-29 27-52,-93 56 9,1 0-1,-1-1 1,1 1-1,-1 0 1,1-1 0,-1 1-1,1-1 1,-1 1-1,1 0 1,-1-1 0,0 1-1,1-1 1,-1 1-1,0-1 1,0 1 0,1-2-1,-1 2-1,-1 0 0,1-1 0,-1 1 0,1 0 0,0 0 0,-1 0 0,1-1 0,-1 1 0,1 0 0,-1 0 0,1 0 0,-1 0 0,1 0 0,-1 0 0,1 0 0,-1 0 0,1 0 0,-1 0 0,1 0 0,-1 0 0,1 0 0,-1 0 0,1 1 0,-1-1 0,1 0-1,0 0 1,-1 1 0,-12 3-13,0 0-1,0 1 1,0 0-1,1 2 0,0-1 1,0 1-1,1 1 1,0 0-1,0 0 0,1 1 1,0 1-1,-9 11 1,10-11 29,1 1 0,0-1 1,0 2-1,1-1 1,1 1-1,0 0 1,1 0-1,0 1 0,1-1 1,0 1-1,1 0 1,-3 22-1,6-30 6,0-1 0,0 0-1,0 1 1,1-1 0,0 0-1,0 1 1,0-1 0,2 6 0,-2-9-8,-1 0 0,1 0 1,-1 0-1,1 0 1,-1 0-1,1 0 0,0 0 1,-1 0-1,1-1 1,0 1-1,0 0 0,-1 0 1,1-1-1,0 1 1,0 0-1,0-1 0,0 1 1,0-1-1,0 0 1,0 1-1,0-1 0,0 0 1,0 1-1,0-1 1,0 0-1,0 0 0,0 0 1,0 0-1,0 0 1,0 0-1,1 0 0,-1 0 1,0-1-1,0 1 1,0 0-1,0-1 0,0 1 1,0 0-1,0-1 1,1 0-1,5-5 0,1 1-1,-1-1 1,0 0-1,-1-1 1,0 0 0,0 0-1,7-10 1,3-3 86,30-38 193,24-26-93,-63 77-238,3-4-11,1 0 1,-2 0-1,12-18 0,-19 25-125,-6 7 45,-10 14 11,-12 26 113,-24 60 0,-15 53-127,40-93 134,-53 146 75,58-151-50,-66 193-66,68-198 50,12-33 83,-1-1 0,0 0 0,-2 0-1,-12 21 1,18-34-72,-4 3-5,7-8-12,0-1 0,0 0 0,-1 0 0,1 0 0,0 1-1,0-1 1,-1 0 0,1 0 0,0 0 0,-1 0 0,1 0 0,0 1 0,0-1 0,-1 0 0,1 0 0,0 0 0,-1 0 0,1 0 0,0 0 0,-1 0 0,1 0 0,0 0 0,-1 0-1,1 0 1,0-1 0,-1 1 0,1 0 0,0 0 0,-1 0 0,1 0 1,0-1 0,-1 1 0,1 0 1,0 0-1,-1-1 0,1 1 0,0 0 0,0 0 0,-1-1 0,1 1 0,0 0 1,0-1-1,-1 1 0,1 0 0,0-1 0,0 1 0,0 0 0,0-1 1,0 1-1,0 0 0,0-1 0,0 1 0,-1-1 0,1 1 0,1-1 0,-2-14-16,0 0 0,2 1 0,3-29 0,15-50-75,-9 58 26,1-1 1,2 2 0,1-1 0,24-39-1,-7 23 13,2 1 0,40-46 0,15-7 103,175-159 0,-219 224-35,73-60-68,-113 95 53,-1 0 1,1 1 0,0 0-1,0-1 1,0 2-1,0-1 1,6-2 0,-9 4 0,-1 0 1,1 0-1,0 0 0,0 0 1,-1 0-1,1 0 1,0 0-1,0 0 1,-1 0-1,1 0 1,0 0-1,-1 1 1,1-1-1,0 0 1,-1 0-1,1 1 0,0-1 1,-1 1-1,2 0 1,-1 0 4,0 0 1,-1 0 0,1 0-1,0 0 1,-1 0 0,1 1-1,0-1 1,-1 0 0,1 0-1,-1 1 1,0-1 0,1 0-1,-1 1 1,0 1 0,1 15 74,-1 1 0,-1-1 0,0 0 0,-6 28-1,-1 7-99,2-3-28,2-21 196,-1 31 0,5-60-143,0 0-1,0 0 0,0 0 0,0 0 0,0 0 0,0 0 0,0 1 1,0-1-1,0 0 0,0 0 0,0 0 0,0 0 0,0 0 0,1 0 1,-1 0-1,0 0 0,0 0 0,0 0 0,0 0 0,0 0 0,0 0 1,0 1-1,0-1 0,0 0 0,0 0 0,0 0 0,0 0 1,0 0-1,0 0 0,1 0 0,-1 0 0,0 0 0,0 0 0,0 0 1,0 0-1,0 0 0,0 0 0,0 0 0,0 0 0,0 0 0,0 0 1,1 0-1,-1 0 0,0 0 0,0 0 0,0 0 0,0 0 0,0 0 1,0 0-1,0 0 0,0 0 0,0-1 0,0 1 0,0 0 0,0 0 1,0 0-1,1 0 0,-1 0 0,0 0 0,0 0 0,0 0 0,0 0 1,0 0-1,0 0 0,0 0 0,0 0 0,0-1 0,0 1 1,5-6 45,21-50 242,-19 38-315,1 0 1,1 0 0,14-19-1,-8 17-5,1 0-1,28-25 0,-32 34-34,1 0 0,0 1-1,1 0 1,28-14 0,-40 23 46,1 0 0,0 0 0,0 0 0,0 0 0,-1 0 0,7 0 0,-8 1 15,0 0-1,-1 0 0,1 0 0,0 0 0,-1 0 0,1 0 0,-1 0 0,1 1 0,0-1 0,-1 0 0,1 0 0,-1 0 0,1 1 0,0-1 0,-1 0 1,1 1-1,-1-1 0,1 0 0,-1 1 0,1-1 0,-1 1 0,1-1 0,-1 1 0,0-1 0,1 1 0,-1-1 0,0 1 0,1-1 0,-1 1 0,0-1 1,0 1-1,1 0 0,-1-1 0,0 1 0,0 0 0,0-1 0,0 1 0,0-1 0,0 2 0,-2 14-15,0-1 0,-1 0 0,-8 25 0,5-20 116,-6 22 19,5-21-67,1 0-1,1 0 0,-4 32 1,9-51-40,0-1 1,0 1 0,0-1 0,0 1-1,0-1 1,0 0 0,0 1-1,0-1 1,1 1 0,-1-1-1,1 0 1,-1 1 0,1-1 0,0 0-1,-1 0 1,1 1 0,1 0-1,-1-1 3,0 0-1,0-1 1,0 1-1,1 0 0,-1-1 1,0 1-1,0-1 1,0 0-1,1 1 1,-1-1-1,0 0 0,1 0 1,-1 0-1,0 0 1,1 0-1,-1 0 1,0 0-1,0 0 0,1 0 1,-1-1-1,0 1 1,2-1-1,3-1-6,1 0 0,-1-1-1,0 0 1,0 0 0,9-7 0,30-24-14,-22 16 5,18-14-21,-23 17-18,1 1 0,1 0 0,0 1 0,33-15 0,-51 27 32,0 0 0,0 0 0,0 0 0,0 1-1,1-1 1,-1 1 0,0-1 0,0 1 0,0 0 0,0 0 0,1 0-1,-1 0 1,0 0 0,0 0 0,0 1 0,0-1 0,0 1 0,0 0-1,1-1 1,-1 1 0,-1 0 0,1 0 0,0 0 0,0 0 0,0 1 0,0-1-1,-1 0 1,1 1 0,-1 0 0,1-1 0,-1 1 0,1 0 0,0 2-1,9 12 52,-8-12-18,-1 0 1,0 0-1,1 0 0,0-1 1,0 1-1,0-1 1,0 0-1,1 1 0,-1-1 1,1-1-1,0 1 1,7 4-1,-9-7-15,-1 0 0,1 0 0,-1 1 0,1-1 0,-1 0 1,1 0-1,0 0 0,-1-1 0,1 1 0,-1 0 0,1-1 0,-1 1 0,1-1 0,-1 1 0,1-1 0,-1 0 0,1 1 0,-1-1 1,0 0-1,0 0 0,2-1 0,3-3 43,-1-1 0,0 1 0,5-8 1,-6 8-13,7-8-30,-1 0 0,-1-1 0,0 0 0,-1 0 0,-1-1 0,0 0 0,8-26 0,-15 39-33,1 0 1,-1-1-1,1 1 1,-1 0-1,0-1 1,0 1-1,0 0 1,-1-1 0,1 1-1,-1-3 1,1 4 14,-1 0 0,1 1 1,0-1-1,-1 1 1,1-1-1,-1 1 1,1-1-1,0 1 0,-1-1 1,1 1-1,-1 0 1,0-1-1,1 1 1,-1-1-1,1 1 1,-1 0-1,1 0 0,-1-1 1,0 1-1,1 0 1,-1 0-1,0 0 1,1 0-1,-1 0 0,0 0 1,1 0-1,-1 0 1,0 0-1,1 0 1,-1 0-1,1 0 1,-1 0-1,0 0 0,1 1 1,-1-1-1,0 0 1,1 0-1,-1 1 1,1-1-1,-2 1 0,-2 2-17,-1 0-1,1 0 0,-1 0 1,1 1-1,0-1 0,0 1 1,1 0-1,-1 0 0,-4 8 1,0 0 85,0 1 1,-9 19-1,12-19 17,0 0-1,1 0 1,-3 17-1,6-25-54,0 1-1,0 0 0,0 0 0,1 0 1,0 0-1,1 0 0,-1 0 0,1 0 1,3 11-1,-4-16-12,1 0 0,-1 1 0,1-1 0,-1 0 0,1 1 1,0-1-1,-1 0 0,1 0 0,0 1 0,0-1 0,0 0 0,0 0 0,0 0 1,0 0-1,0 0 0,0 0 0,1-1 0,-1 1 0,0 0 0,0-1 1,1 1-1,-1 0 0,0-1 0,1 0 0,-1 1 0,1-1 0,-1 0 1,0 1-1,1-1 0,-1 0 0,1 0 0,-1 0 0,1-1 0,-1 1 0,0 0 1,2-1-1,4-1 6,0-1 1,0 0-1,-1 0 1,1-1-1,9-7 1,-8 6 46,22-15 24,27-17-65,98-49 1,-149 84-57,0-1 1,0 1 0,1 0-1,0 0 1,11-1-1,-17 3 33,0 0-1,0 0 1,0 0-1,0 0 1,0 0-1,0 0 0,0 0 1,0 0-1,1 0 1,-1 0-1,0 1 1,0-1-1,-1 0 0,1 1 1,0-1-1,0 1 1,0-1-1,0 1 0,0 0 1,0-1-1,0 1 1,-1 0-1,1-1 1,0 1-1,-1 0 0,1 0 1,0 0-1,-1-1 1,1 1-1,-1 0 0,1 0 1,-1 0-1,0 0 1,1 0-1,-1 0 1,0 0-1,0 0 0,0 0 1,0 0-1,1 0 1,-1 0-1,-1 0 1,1 0-1,0 0 0,0 0 1,0 0-1,0 0 1,-1 2-1,-30 107-42,24-89 99,-11 35 27,-13 43-104,31-98 24,0 1-1,-1 0 1,1 0 0,0 0 0,0 0-1,0 0 1,0 0 0,1-1 0,-1 1 0,1 3-1,-1-5 5,1 1 0,-1 0-1,0-1 1,1 1 0,-1 0-1,0-1 1,1 1 0,-1 0-1,1-1 1,-1 1 0,1-1-1,-1 1 1,1-1 0,0 1-1,-1-1 1,1 0 0,0 1-1,-1-1 1,1 0 0,0 1-1,-1-1 1,1 0 0,0 0-1,0 0 1,-1 0 0,1 0-1,0 1 1,1-2 0,3 1 5,0-1 0,0 0 0,0 0 0,0-1 0,0 1 0,0-1 1,-1 0-1,1 0 0,-1-1 0,9-5 0,5-6-39,18-16-1,4-9 25,-29 27-77,1 0 1,0 0-1,20-13 1,-31 24 71,0 1 0,0-1 0,0 0 0,0 1 0,0-1 0,0 1 0,0-1 0,0 1 0,0-1 0,1 1 0,-1 0 0,0 0 0,0 0 0,0-1 0,0 1 0,1 0 0,-1 0-1,0 0 1,0 1 0,0-1 0,1 0 0,-1 0 0,0 1 0,2 0 0,-1 0 8,-1 0-1,0 1 1,0-1-1,0 1 1,1-1-1,-1 1 1,0-1-1,-1 1 0,1-1 1,0 1-1,0 0 1,-1-1-1,1 1 1,-1 0-1,1 3 1,2 14 119,-2 0 1,0 31 0,-1-33-133,0-15 20,0 0-1,0 0 1,0 0 0,1 0-1,-1 0 1,1-1-1,-1 1 1,1 0-1,0 0 1,-1-1-1,1 1 1,2 2-1,-3-3 6,1-1 0,-1 1 1,1-1-1,0 1 0,-1-1 0,1 1 0,-1-1 0,1 1 0,0-1 0,0 1 0,-1-1 0,1 0 0,0 0 0,0 1 0,-1-1 0,1 0 0,0 0 0,0 0 0,0 0 0,-1 0 0,1 0 1,0 0-1,0 0 0,0 0 0,-1 0 0,1 0 0,0-1 0,0 1 0,-1 0 0,1 0 0,0-1 0,0 0 0,3-1 21,0 0-1,0 0 1,-1-1 0,1 1-1,-1-1 1,0 0 0,0 0-1,0-1 1,4-4 0,21-38 75,-16 24-74,90-140 72,-67 116-78,3-4-47,33-58 0,-37 44 164,29-75 0,19-77-61,-72 189-116,-7 16 21,7-13-60,7-38-1,-16 60 64,-1 0-1,1 0 0,-1 0 1,0 0-1,0-1 1,0 1-1,0 0 0,-1 0 1,1 0-1,-1-1 0,1 1 1,-2-3-1,2 5 8,0-1-1,-1 1 1,1-1 0,0 1 0,-1 0 0,1-1-1,0 1 1,-1 0 0,1-1 0,0 1-1,-1 0 1,1 0 0,0-1 0,-1 1-1,1 0 1,-1 0 0,1 0 0,-1 0-1,1-1 1,-1 1 0,1 0 0,0 0-1,-1 0 1,0 0 0,-1 1-3,1-1 1,-1 0 0,1 1-1,-1-1 1,1 1 0,-1 0-1,1-1 1,0 1 0,-1 0-1,1 0 1,-2 2-1,-8 6-4,2 1 0,-1 1-1,1 0 1,1 0-1,-8 13 1,-38 71-37,38-66 18,-16 32 41,3 1 1,-24 72 0,41-98 55,2 1-1,2 0 1,1 0 0,2 1 0,-1 50-1,6-51-33,8 55-1,-6-79 29,1 1 0,0-1 0,1 0 1,0 0-1,1-1 0,0 1 0,9 14 0,-13-25-47,1 0-1,-1 0 0,1 0 0,-1 0 0,1 0 0,0 0 1,0 0-1,0 0 0,0-1 0,0 1 0,0-1 1,0 1-1,0-1 0,1 0 0,-1 0 0,1 0 1,-1 0-1,1-1 0,-1 1 0,1-1 0,-1 1 1,1-1-1,-1 0 0,1 0 0,-1 0 0,1 0 0,0 0 1,-1-1-1,5 0 0,0-2 17,0 0 1,0 0-1,0 0 0,0-1 1,-1 0-1,1 0 0,-1 0 0,11-11 1,28-31 97,48-64 1,-49 56-191,65-78-108,-90 105-32,-15 27 80,-3 6 38,-4 15 15,3-13 71,-36 175-53,19-104-88,-37 140 151,52-213 19,1 0 1,-1 0 0,1 0 0,0 1-1,1 8 1,0-14-17,0 0 0,0 0 0,0 1 0,0-1 0,0 0 0,1 0 1,-1 0-1,0 0 0,1 0 0,-1 1 0,1-1 0,-1 0 0,1 0 0,0 0 0,-1 0 0,1-1 0,0 1 1,0 0-1,0 0 0,-1 0 0,1 0 0,0-1 0,0 1 0,0-1 0,0 1 0,0 0 0,1-1 0,-1 0 0,0 1 1,0-1-1,0 0 0,0 1 0,0-1 0,3 0 0,5 0 12,0 0 0,0 0 0,0-1 1,0-1-1,0 0 0,-1 0 0,10-3 0,63-28-414,-46 18-345,-8 4 31,0 1-2137,0-1-1,44-28 0,-69 38 2516,0 0 0,0 0 0,0-1 0,0 1 0,-1-1-1,1 0 1,-1 1 0,1-1 0,-1 0 0,0 0 0,1 0 0,-1 0 0,0 0 0,1-2 0,-2 2 32,0-1 1,1 1 0,-1 0 0,0 0 0,0 0-1,-1 0 1,1 0 0,0-1 0,-1 1 0,1 0-1,-1 0 1,0 0 0,1 0 0,-1 0-1,0 0 1,0 0 0,0 1 0,-3-4 0,-3-4-531,0 0 1,-1 0 0,0 1-1,-1 0 1,0 0 0,0 1-1,-18-11 1,-115-56-2416,38 33 7898,-5 10 629,60 17-2298,1-1 0,-54-25 0,101 40-2886,0-1-1,-1 1 1,1-1-1,0 1 1,0-1-1,0 0 1,0 1 0,0-1-1,0 0 1,0 0-1,0 0 1,0 0-1,0 0 1,-1-1-1,2 1-69,1 1 0,-1 0 0,0-1 0,0 1 0,0 0 0,0-1 0,0 1 0,0 0 0,1-1 0,-1 1 0,0 0 0,0-1 0,0 1 0,1 0 0,-1 0 0,0-1 0,1 1 0,-1 0 0,0 0 0,0 0 0,1-1 0,-1 1 0,0 0 0,1 0 0,-1 0 0,0 0 0,1 0 0,-1 0 0,0 0 0,1 0 0,0 0 0,7-2 184,1 1 0,-1 0 1,12 1-1,22 2-134,0 3 0,52 12 0,-65-11-136,191 49-4916,-175-39 308,49 24 0,-16 0-115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4:5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7 926 8224,'1'-7'2618,"3"11"-50,4 14 208,-4-9-2324,-1 0-1,0 0 1,-1 1-1,0-1 1,1 16-1,2 76 1096,-5-1 0,-25 194-1,18-256-1109,4-25 16,0-1 1,1 1-1,0 13 1,3-19-76,0-6 150,5-22 214,20-77-433,-19 76-278,72-225-51,-42 163-191,73-121 1,-100 189 158,0-1 0,1 1 1,0 1-1,1 0 1,24-22-1,-35 36 44,1-1 1,0 1-1,0-1 0,0 1 0,0 0 0,0-1 1,0 1-1,0 0 0,0 0 0,0 1 1,1-1-1,-1 0 0,0 1 0,0-1 0,1 1 1,-1 0-1,0 0 0,1 0 0,-1 0 1,0 0-1,1 0 0,-1 1 0,0-1 0,1 1 1,-1 0-1,0-1 0,0 1 0,0 0 0,0 0 1,0 1-1,0-1 0,0 0 0,0 1 1,0-1-1,0 1 0,2 2 0,-2-1 6,0 0 0,-1 0-1,1-1 1,-1 1 0,0 0 0,0 0 0,0 0-1,0 1 1,-1-1 0,1 0 0,-1 0-1,1 0 1,-1 0 0,0 1 0,-1-1-1,1 0 1,0 0 0,-2 4 0,0 2 60,0 0 1,-1 0 0,0-1-1,-1 1 1,-5 8 0,4-7-33,-1-1 1,-1 0 0,0 0-1,0-1 1,-1 0 0,0 0-1,0 0 1,-1-1 0,0-1-1,0 1 1,-1-2-1,-17 9 1,17-11-120,0 0 0,0-1 0,0 0 0,0-1 0,0 0 0,-11-1 1,32 4-120,-4 0 189,2-2 36,-1 0-1,0-1 1,1 1 0,-1-2-1,16 1 1,49-8 220,7-9 150,82-26-1,-158 40-358,21-5 55,87-28 254,-90 27-267,0-2-1,40-22 0,-36 13-29,-1-1 0,-1-1 0,-1-1 0,0-1 0,-2-1-1,24-35 1,171-259 231,-194 282-224,-2 0 0,21-53 1,-33 67-38,0-1 0,-2 0-1,-1-1 1,0 1 0,1-34 0,-6 48-30,0 1 0,0-1 0,-1 1 0,0-1 0,-3-12 0,4 20 22,-1-1 0,1 1 0,-1-1 0,1 1 0,-1 0 0,0-1 0,1 1 0,-1 0 0,0 0 0,0 0 0,0-1 0,0 1 0,0 0 0,0 0 0,-1 0 0,-1-1 0,1 2 3,1-1 0,-1 1 0,1 0 0,-1 0 0,1 0 1,-1-1-1,1 2 0,-1-1 0,1 0 0,-1 0 0,1 0 0,-1 1 0,1-1 1,-1 1-1,1-1 0,0 1 0,-1-1 0,1 1 0,-1 0 0,-1 1 0,-6 5-26,-1 0-1,1 1 1,0 0-1,0 0 1,-12 16-1,3 0-25,-17 29-1,18-24 28,2 0-1,-17 47 0,-12 62 80,41-128-46,-23 81 337,-27 190 1,51-252-238,0 0 1,2 1-1,5 34 0,-5-61-64,1 1-1,-1 0 0,1 0 0,0 0 1,0 0-1,1-1 0,-1 1 1,1-1-1,0 1 0,0-1 0,3 6 1,-4-8-22,0-1 1,0 1-1,0 0 1,0 0-1,0-1 1,0 1-1,0 0 1,0-1-1,0 1 1,0-1-1,0 0 1,0 1 0,0-1-1,0 0 1,1 1-1,-1-1 1,1 0-1,0 0-4,0-1 1,1 1-1,-1-1 0,0 1 1,0-1-1,0 1 0,0-1 0,0 0 1,-1 0-1,1 0 0,0 0 0,2-3 1,137-122 24,-131 117-78,6-8-13,-10 11 7,-1 0 0,1 0 0,1 1-1,-1 0 1,10-6 0,-16 11 32,0 0-1,0 0 1,0-1-1,0 1 0,1 0 1,-1 0-1,0 0 1,0 0-1,0 0 0,1 0 1,-1-1-1,0 1 1,0 0-1,0 0 1,0 0-1,1 0 0,-1 0 1,0 0-1,0 0 1,1 0-1,-1 0 0,0 0 1,0 0-1,0 0 1,1 0-1,-1 0 0,0 0 1,0 0-1,0 0 1,1 0-1,-1 1 0,0-1 1,0 0-1,0 0 1,0 0-1,1 0 0,-1 0 1,0 0-1,0 1 1,0-1-1,0 0 0,1 0 1,-1 0-1,0 0 1,0 1-1,0-1 1,0 0-1,0 0 0,0 0 1,0 0-1,0 1 1,0-1-1,0 0 0,0 0 1,0 1-1,0-1 1,0 0-1,0 0 0,0 0 1,0 1-1,0-1 1,0 0-1,0 0 0,0 0 1,0 1-1,-5 15-116,5-14 87,-9 21-62,2-4 47,-5 26-1,10-40 76,1 1-1,1-1 0,-1 0 0,1 1 0,0-1 0,0 1 1,1-1-1,-1 0 0,4 11 0,-3-14-1,0 1-1,-1-1 1,1 0-1,1 0 1,-1 0-1,0 0 1,1 0-1,-1 0 1,1 0-1,-1 0 1,1-1-1,0 1 1,0-1-1,-1 1 1,1-1-1,4 2 1,-3-1 2,1-1 0,0 1 0,0-1 0,0 0 0,0-1 0,0 1 0,0-1-1,0 1 1,4-1 0,8-2 67,0 0 0,-1-1-1,30-9 1,-37 10-46,10-4 18,-1-1 0,1-1-1,28-16 1,43-37-143,-64 43 17,-23 17 58,0 0 0,0 0 0,-1 0-1,1 0 1,0 0 0,0 0 0,0 1 0,0-1-1,3 0 1,-4 1 1,0 0 0,-1 0 0,1 0-1,0 0 1,0 0 0,-1 0 0,1 0 0,0 0-1,0 1 1,0-1 0,-1 0 0,1 0 0,0 1 0,-1-1-1,1 1 1,0-1 0,-1 0 0,1 1 0,0-1 0,-1 1-1,1 0 1,-1-1 0,1 1 0,-1-1 0,1 1-1,-1 0 1,1 0 0,2 5-22,-1 0-1,0 0 1,0 0-1,0 0 0,-1 0 1,2 10-1,0 43 107,-2-31-31,0-5-7,12 139 272,-13-160-270,0 1-1,1-1 1,-1 0-1,1 1 1,0-1-1,0 1 1,1 2-1,-2-5-29,1 0-1,-1 1 1,0-1-1,0 0 0,0 1 1,1-1-1,-1 0 0,0 0 1,1 1-1,-1-1 0,0 0 1,1 0-1,-1 0 0,0 1 1,1-1-1,-1 0 1,0 0-1,1 0 0,-1 0 1,0 0-1,1 0 0,-1 0 1,0 1-1,1-1 0,-1 0 1,1 0-1,-1-1 1,0 1-1,1 0 0,2-2 32,0 1 0,0-2 1,0 1-1,0 0 0,-1 0 0,1-1 0,-1 0 0,1 1 0,2-6 0,49-58 16,97-95 0,90-86-86,-234 239 17,1-1-31,0 0 0,19-16 0,-27 25 25,1-1 1,0 1-1,-1-1 0,1 1 1,0-1-1,-1 1 1,1 0-1,0-1 0,0 1 1,-1 0-1,1 0 1,0-1-1,0 1 1,0 0-1,0 0 0,-1 0 1,1 0-1,0 0 1,0 0-1,0 0 0,-1 0 1,1 1-1,0-1 1,1 1-1,-1-1 2,0 1 0,0 0 0,0 0 0,0 0-1,0 0 1,0 0 0,0 0 0,-1 0 0,1 0 0,0 0-1,-1 0 1,1 1 0,0 1 0,1 4-11,0 1-1,0-1 1,-1 0-1,0 10 1,0 4 39,-2 0 1,-1 0-1,0 1 0,-6 22 1,-27 81 254,25-90-242,-3 0 0,0-1-1,-2-1 1,-2 0 0,-22 32-1,34-57 13,-1 1-1,-1-1 0,0-1 1,0 1-1,0-1 0,-1-1 1,-8 7-1,13-11-31,0-1-1,0 1 1,1-1 0,-1 1 0,0-1 0,0 0 0,-1 0-1,1-1 1,0 1 0,0-1 0,0 1 0,-1-1 0,1 0-1,0 0 1,0 0 0,0-1 0,-1 1 0,1-1-1,0 0 1,0 0 0,0 0 0,0 0 0,0 0 0,0-1-1,0 1 1,-4-4 0,-1-2-4,1 0 0,-1 0 0,1 0 0,0-1 0,1-1 0,0 1 0,0-1 0,1 0 0,0 0 0,1 0 1,0-1-1,0 1 0,1-1 0,0 0 0,1 0 0,0-1 0,1 1 0,0 0 0,0-1 0,1-11 0,1 19-12,0 1 0,-1 0 0,1-1 0,0 1 1,0 0-1,0 0 0,0-1 0,1 1 0,-1 0 0,0 0 0,1 0 0,0 0 0,-1 1 0,1-1 1,0 0-1,0 1 0,0-1 0,0 1 0,0 0 0,0-1 0,0 1 0,1 0 0,-1 0 0,0 1 1,4-2-1,2 0 17,1 0 1,-1 1 0,0 0-1,0 0 1,1 1 0,11 1-1,143 25 207,-113-16-816,1-1-1,74 1 1,-4-15-5265,-59 2 2964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02:34:5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542 864 4320,'1'0'245,"0"0"0,0 0 0,0 0 0,0 0-1,0 0 1,0 0 0,0 0 0,0-1 0,0 1 0,0 0 0,0 0 0,0-1 0,0 1 0,0-1 0,0 1 0,0-1 0,0 1-1,-1-1 1,1 0 0,0 1 0,0-1 0,-1 0 0,1 0 0,0 1 0,-1-1 0,1 0 0,-1 0 0,1 0 0,-1 0-1,1 0 1,-1 0 0,0 0 0,0 0 0,1 0 0,-1 0 0,0 0 0,0 0 0,0 0 0,0 0 0,0 0 0,0 0 0,0 0-1,-1-1 1,1-1 44,-1 1 1,1 0-1,-1 0 0,0 0 0,0 0 0,0 0 0,0 0 0,0 0 0,0 0 0,-1 0 0,1 1 0,-1-1 1,1 0-1,-1 1 0,0-1 0,1 1 0,-1 0 0,0-1 0,0 1 0,-4-2 0,3 2-180,-1 0 0,1 0 0,-1 0 0,0 1 0,0-1-1,1 1 1,-1 0 0,0 0 0,0 0 0,-7 2 0,-2 2 48,1-1 0,-15 8 1,-28 13 418,-96 61 0,114-59-297,1 1 0,-52 53 0,80-72-225,0-1 0,0 2 0,1-1 0,0 1 0,1 0 0,-1 1 0,-8 19 0,14-28-37,1 0 0,-1 0 0,1 0 1,0 0-1,-1 1 0,1-1 0,0 0 0,0 0 0,0 0 1,0 0-1,0 0 0,0 0 0,0 0 0,0 0 1,0 0-1,0 0 0,0 1 0,1-1 0,-1 0 0,1 0 1,-1 0-1,0 0 0,1 0 0,0 0 0,-1-1 1,1 1-1,0 0 0,-1 0 0,1 0 0,0 0 0,0-1 1,-1 1-1,1 0 0,0-1 0,0 1 0,0-1 0,0 1 1,0-1-1,0 1 0,0-1 0,0 0 0,2 1 1,5 1 85,1 0 1,-1-1 0,1 0-1,11 0 1,-12-1-70,17 0 61,0-1 0,0-1 1,0-1-1,0-2 1,-1 0-1,1-1 0,-2-2 1,34-14-1,-44 15-88,0 1 0,0-2 0,-1 0 0,0 0 0,0-2 0,-1 1 0,0-1 0,17-20 0,-9 4-35,-1 0 0,28-55 0,-28 47-255,-18 34 277,0 0 0,0 0 0,0 0 0,0 0 0,0 0 0,0 1-1,0-1 1,0 0 0,0 0 0,0 0 0,0 0 0,0 0 0,0 0 0,0 0 0,0 0-1,0 0 1,0 0 0,0 0 0,0 0 0,0 0 0,0 0 0,0 0 0,0 0 0,0 0-1,0 0 1,0 0 0,1 0 0,-1 0 0,0 0 0,0 0 0,0 0 0,0 0 0,0 0 0,0 0-1,0 0 1,0 0 0,0 0 0,0 0 0,0 0 0,0 0 0,0 0 0,0 0 0,0 0-1,0 0 1,0 0 0,0 0 0,0 0 0,0 0 0,0 0 0,0 0 0,0 0 0,1 0-1,-2 9-143,-1 15 48,-5 19 14,2-15 64,2 0 0,-1 46-1,4-67 55,0 0-1,1 1 1,0-1-1,0 0 0,1 0 1,0 0-1,0 0 0,1-1 1,0 1-1,0 0 1,0-1-1,1 0 0,0 0 1,0 0-1,7 7 1,-7-9 25,0-1 0,0 1 0,1-1 1,-1 0-1,1-1 0,0 1 1,-1-1-1,1 0 0,0 0 1,0-1-1,1 1 0,7 0 1,-1-1 15,0 0 1,0-1 0,0 0-1,21-3 1,1-3 8,0-1 0,-1-1 0,0-2 0,45-20 0,-60 22-47,-2-1 0,1-1 0,-1-1 0,0 0 0,16-16 0,-9 5 29,-2-1 0,27-37 0,101-169 74,-127 194-112,72-136-104,-82 146 53,-2-1 0,0 0 1,-2-1-1,9-53 0,-16 71-2,0 0 0,-1 0-1,0-16 1,0 23 10,0 1 0,-1-1 1,1 0-1,0 0 0,-1 1 0,1-1 0,-1 0 0,1 1 0,-1-1 0,0 1 1,0-1-1,1 1 0,-1-1 0,0 1 0,0-1 0,-1 1 0,1 0 0,0-1 1,0 1-1,-1 0 0,1 0 0,-1 0 0,1 0 0,-1 0 0,-2-1 0,3 2 5,-1 0-1,1 0 0,0-1 1,-1 1-1,1 0 0,0 0 1,-1 0-1,1 0 0,-1 1 1,1-1-1,0 0 0,-1 1 1,1-1-1,0 0 0,0 1 0,-1 0 1,1-1-1,-2 2 0,-17 17-38,17-16 39,-16 20-4,0 2-1,2 0 1,0 1 0,2 0-1,1 2 1,-13 33 0,12-17 77,3 0 0,1 1 1,2 0-1,2 1 0,2-1 1,2 1-1,4 54 0,0-84-19,0 1-1,1-1 0,0 0 0,2 0 0,0 0 0,7 19 0,-9-30-3,0 0 0,0-1 1,1 1-1,0-1 0,-1 1 0,2-1 0,-1 0 0,0 0 0,1 0 1,0-1-1,-1 1 0,1-1 0,1 0 0,-1 0 0,0 0 1,1-1-1,0 1 0,-1-1 0,1 0 0,0 0 0,0-1 0,0 0 1,9 2-1,-4-3 30,0 0 1,-1 0 0,1-1-1,0 0 1,0-1 0,12-3-1,-2-1 32,37-17-1,-35 11-82,1 0 1,-2-2-1,0-1 0,0 0 0,-2-2 1,20-19-1,-7 0 6,-1 0 0,46-73 1,-64 92-78,-5 12-124,-8 5 175,0 0 0,0 0 0,0 0 1,0 0-1,0 0 0,1 0 0,-1 0 1,0 0-1,0 0 0,0 0 0,0 0 1,0 0-1,0 0 0,1 0 0,-1 0 1,0 0-1,0 0 0,0 0 0,0 1 1,0-1-1,0 0 0,0 0 0,1 0 1,-1 0-1,0 0 0,0 0 0,0 0 1,0 1-1,0-1 0,0 0 0,0 0 1,0 0-1,0 0 0,0 0 0,0 0 1,0 1-1,0-1 0,0 0 0,0 0 1,0 0-1,0 0 0,0 0 0,0 1 1,0-1-1,0 0 0,0 0 0,0 0 1,-2 15-105,0 0 1,-7 20 0,9-31 102,-12 39-59,-25 59 1,-30 46 110,52-116-43,-252 572 306,202-430 939,88-231-885,212-407-496,2 11-22,-226 428 80,-7 13 21,1 2 0,0-1 1,0 1-1,1-1 0,0 2 0,1-1 0,0 1 0,10-11 0,-16 19 49,-1 1 0,1-1 0,0 1-1,-1-1 1,1 1 0,-1-1 0,1 1 0,0-1-1,-1 1 1,1 0 0,0 0 0,0-1 0,-1 1 0,1 0-1,0 0 1,0 0 0,-1 0 0,1 0 0,0 0-1,0 0 1,-1 0 0,1 0 0,0 0 0,0 0-1,0 0 1,-1 0 0,1 1 0,0-1 0,-1 0 0,1 1-1,0-1 1,-1 0 0,1 1 0,0-1 0,-1 1-1,1-1 1,-1 1 0,1-1 0,-1 1 0,1 0 0,-1-1-1,1 1 1,0 1 0,1 2-1,0 0-1,0 0 1,0 0 0,0 1 0,-1-1-1,2 6 1,1 10 34,-1 1 0,-1 0 0,0-1-1,-2 1 1,0 0 0,-2 0 0,0 0 0,-7 30 0,4-36 13,-1-1 1,0 0 0,0 0-1,-15 21 1,21-34-83,-1 1 1,0-1 0,0 1 0,0-1-1,0 0 1,0 1 0,-1-1 0,1 0-1,0 0 1,-1 0 0,1 0-1,0 0 1,-1 0 0,1-1 0,-1 1-1,0 0 1,1-1 0,-1 1 0,1-1-1,-1 0 1,0 1 0,1-1-1,-1 0 1,0 0 0,1 0 0,-1 0-1,0 0 1,-1-1 0,3 1 25,-1 0 0,1 0 1,0-1-1,0 1 0,0 0 0,0 0 1,0-1-1,0 1 0,0 0 0,0 0 1,0-1-1,-1 1 0,1 0 0,0-1 1,0 1-1,0 0 0,0 0 0,1-1 1,-1 1-1,0 0 0,0 0 0,0-1 1,0 1-1,0 0 0,0 0 0,0-1 1,0 1-1,1 0 0,-1 0 0,0-1 1,0 1-1,0 0 0,0 0 0,1 0 1,-1 0-1,0-1 0,0 1 1,0 0-1,1 0 0,-1 0 0,0 0 1,0 0-1,1 0 0,-1-1 0,0 1 1,0 0-1,1 0 0,-1 0 0,0 0 1,1 0-1,20 1-149,-11-1 164,0 0-1,1 0 1,-1-1 0,15-3-1,10-5 135,-1-3-1,52-23 0,-63 22-66,0 0 0,0-2 0,-2 0-1,0-2 1,-1 0 0,0-1 0,-2-1-1,22-28 1,11-22 26,48-87 0,-95 149-90,33-55 29,53-126 0,-14-27 57,-12 33 232,-55 158-270,11-45 0,-20 64-45,-6 15-23,-56 206 84,13 13 155,36-166-234,-26 148 96,-18 81 254,34-163 94,22-116-255,1-13-175,0 0 0,0 0-1,0 1 1,0-1 0,0 0 0,0 0 0,0 0 0,0 0 0,0 0 0,0 0-1,0 0 1,0 0 0,0 0 0,0 0 0,1 1 0,-1-1 0,0 0 0,0 0-1,0 0 1,0 0 0,0 0 0,0 0 0,0 0 0,0 0 0,0 0-1,0 0 1,0 0 0,0 0 0,0 0 0,0 0 0,1 0 0,-1 0 0,0 0-1,0 0 1,0 0 0,0 0 0,0 0 0,0 0 0,0 0 0,0 0 0,0 0-1,0 0 1,1 0 0,-1 0 0,0 0 0,0 0 0,0 0 0,0 0-1,0 0 1,0 0 0,10-12 5,-8 9-25,11-21 10,0 0 1,-1-1-1,13-44 1,-3 9-80,39-79-148,-60 137 227,0 0 0,0 0-1,0 0 1,0 0 0,0 0-1,0 0 1,1 0 0,-1 0 0,4-3-1,-4 5 9,-1 0 0,0 0 0,0 0 0,1 0 0,-1 0 0,0 0 0,0 0 0,1 0 0,-1 0-1,0 0 1,1 0 0,-1 0 0,0 0 0,0 0 0,1 1 0,-1-1 0,0 0 0,0 0-1,1 0 1,-1 0 0,0 0 0,0 1 0,0-1 0,1 0 0,-1 0 0,0 0 0,0 1 0,0-1-1,0 0 1,0 0 0,1 1 0,-1-1 0,0 0 0,0 0 0,0 1 0,0-1 0,0 0 0,0 0-1,0 1 1,0-1 0,0 0 0,0 1 0,0-1 0,2 11 17,-1-1-1,-1 21 1,0-31-17,-4 90 39,1-54 35,2 1 0,4 48 0,-2-81-64,-1 0 0,1-1 0,-1 1 0,1-1 1,0 1-1,1-1 0,-1 0 0,1 1 0,-1-1 0,1 0 0,0 0 0,0 0 0,0 0 0,1 0 1,-1 0-1,1-1 0,-1 1 0,1-1 0,0 0 0,0 0 0,0 0 0,0 0 0,1 0 0,-1-1 1,0 1-1,1-1 0,-1 0 0,1 0 0,3 1 0,6-1-30,-1 0 0,1 0 0,-1-1 1,1-1-1,-1 0 0,1 0 0,12-4 0,-8 1 6,1 0 0,0-1 0,-1-1 1,0 0-1,0-2 0,0 0 0,-1 0 0,0-2 0,22-17 0,-8-2-42,-1-2 0,-2 0 0,44-67 0,60-112 51,-126 202 16,0 0-39,1 0-1,4-13 1,-9 20 28,0 0 0,-1 0 0,0 0 1,1 0-1,-1 0 0,1 0 0,-1 0 0,0 0 0,0 0 0,0 0 1,1-1-1,-1 1 0,0 0 0,0 0 0,-1 0 0,1 0 1,0 0-1,0 0 0,0 0 0,-1 0 0,1 0 0,-1 0 1,1 0-1,-1 0 0,1 0 0,-1 0 0,1 0 0,-1 0 1,-1-1-1,2 2 1,-1 0-1,1-1 1,-1 1 0,1 0 0,-1 0-1,0 0 1,1 0 0,-1 0 0,1-1-1,-1 1 1,0 0 0,1 0 0,-1 0-1,1 1 1,-1-1 0,0 0 0,1 0-1,-1 0 1,1 0 0,-1 0 0,0 1 0,1-1-1,-1 1 1,-12 7-33,10-5 24,-2 0 13,0 1-1,0 0 0,1 0 0,0 1 1,0 0-1,0-1 0,-5 10 0,1 1 47,-9 22 1,6-11-13,-13 25 62,-30 71 178,42-93-151,2 1-1,-8 37 1,17-60-90,-1 1-1,2 0 1,-1 0-1,1 0 1,0 0-1,1 8 1,-1-14-32,0-1 1,1 0-1,-1 1 0,0-1 0,0 0 1,1 1-1,-1-1 0,1 0 1,-1 0-1,1 1 0,0-1 0,0 0 1,-1 0-1,1 0 0,0 0 1,0 0-1,0 0 0,0 0 0,0 0 1,0-1-1,0 1 0,0 0 1,0 0-1,1-1 0,-1 1 0,0-1 1,0 1-1,1-1 0,-1 0 1,0 1-1,1-1 0,-1 0 0,0 0 1,1 0-1,-1 0 0,0 0 1,1 0-1,-1 0 0,0 0 0,1-1 1,-1 1-1,2-1 0,1 0 2,-1-1 1,1 1-1,-1-1 0,0 0 0,1 0 0,-1 0 0,0 0 1,0-1-1,0 1 0,0-1 0,-1 0 0,3-3 0,4-5-25,12-23 0,-17 28 9,90-175-28,-55 101 19,-33 68-16,9-18-18,-14 29 39,1-1 0,-1 0-1,0 1 1,1-1 0,-1 1-1,1-1 1,0 1 0,-1 0 0,1 0-1,0 0 1,0 0 0,0 0-1,2-1 1,-3 2 13,0 0 0,0 0 0,0 0 0,0 0 1,0 0-1,0 0 0,-1 0 0,1 0 0,0 1 0,0-1 0,0 0 0,0 0 0,0 1 0,0-1 1,-1 1-1,1-1 0,0 1 0,0-1 0,-1 1 0,1 0 0,0-1 0,-1 1 0,1 0 0,0-1 1,0 2-1,16 25 130,-10-15-126,-5-10-6,74 106 27,-62-90-12,1-1 0,1-1 0,35 28-1,-36-32 41,1-1-1,0-1 1,1-1-1,0 0 1,1-1-1,21 7 1,-30-13-185,1 1 0,0-2 0,0 1 0,0-1 0,17-1 0,-18-1-405,0 0 0,-1 0 0,1-1 0,0 0 1,-1-1-1,0 0 0,11-6 0,25-17-5187,2 0 1707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0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 6240,'0'0'69,"0"0"1,0 0-1,0 0 0,0 0 1,-1 0-1,1 0 0,0-1 1,0 1-1,0 0 0,-1 0 1,1 0-1,0 0 1,0 0-1,0 0 0,-1 0 1,1 0-1,0 0 0,0 0 1,0 0-1,-1 0 1,1 0-1,0 0 0,0 0 1,0 0-1,0 1 0,-1-1 1,1 0-1,0 0 0,0 0 1,0 0-1,-1 0 1,1 0-1,0 0 0,0 1 1,0-1-1,0 0 0,-1 0 1,-3 11 1166,2 15 1217,1-4-60,-7 38-1,4-37-1179,-1 38-1,5-35 316,8 51 0,-8-77-1499,-1 1 1,1-1-1,0 0 0,0 0 0,0 1 0,0-1 1,0 0-1,0 0 0,1 1 0,-1-1 0,0 0 1,0 0-1,0 1 0,0-1 0,0 0 0,0 0 1,0 1-1,0-1 0,1 0 0,-1 0 0,0 0 0,0 1 1,0-1-1,0 0 0,1 0 0,-1 0 0,0 0 1,0 0-1,0 1 0,1-1 0,-1 0 0,0 0 1,0 0-1,1 0 0,-1 0 0,0 0 0,0 0 1,1 0-1,-1 0 0,0 0 0,0 0 0,1 0 1,-1 0-1,0 0 0,0 0 0,1 0 0,-1 0 0,0 0 1,0 0-1,1 0 0,-1 0 0,0 0 0,0-1 1,1 1-1,-1 0 0,0 0 0,0 0 0,0 0 1,1 0-1,-1-1 0,0 1 0,0 0 0,0 0 1,0 0-1,1-1 0,11-16 316,-2-2 40,15-39 0,-18 38-249,1 0 0,14-23 1,58-78-585,-78 119-42,-1 1 0,0-1 0,0 0 1,0 0-1,-1 0 0,1 0 0,0 0 0,-1 1 0,1-1 1,-1 0-1,0-1 0,1-1 0,-1 3 292,0 1-1,0 0 1,0 0-1,0-1 1,0 1 0,0 0-1,0 0 1,0-1-1,0 1 1,6-3-4366,8 3 492,-3 0 2506,21-3-2482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0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 7872,'3'-4'2710,"-4"10"-1436,-1 13 80,-2 26 3505,-11 22-1778,-1 11-1368,8-34-1056,4-30-436,2 0 0,0 0 0,0 16 1,2-30-216,0 0 0,0 0 0,0 0 0,0 0 0,0 0 0,0 0 0,0 0 0,0 1 0,0-1 0,0 0 0,0 0 0,0 0 0,0 0 0,0 0 0,0 0 0,0 0 0,1 0 0,-1 0 0,0 0 0,0 0 0,0 0 0,0 0 0,0 0 1,0 0-1,0 0 0,0 0 0,0 0 0,0 0 0,1 0 0,-1 0 0,0 0 0,0 0 0,0 0 0,0 0 0,0 0 0,0 0 0,0 0 0,0 0 0,0 0 0,0 0 0,1 0 0,-1 0 0,0 0 0,0 0 0,0 0 0,0 0 0,0 0 0,0 0 1,0 0-1,0 0 0,0 0 0,0-1 0,0 1 0,0 0 0,0 0 0,0 0 0,0 0 0,0 0 0,1 0 0,-1 0 0,0 0 0,0 0 0,0 0 0,0-1 0,0 1 0,0 0 0,0 0 0,0 0 0,9-12 145,10-19-78,-6 4-14,35-64-281,-41 81 259,0 0-1,1 0 0,-1 0 0,2 1 0,-1 0 0,14-9 0,-21 17 5,0 0-1,0 0 0,1 0 1,-1 0-1,0 0 0,1 1 1,-1-1-1,1 0 1,-1 1-1,0-1 0,1 1 1,0 0-1,-1-1 0,1 1 1,-1 0-1,1 0 1,-1 0-1,1 0 0,-1 0 1,1 0-1,2 1 0,-3 0 2,1 0 0,-1 0 0,0 0 0,0 0 0,0 0 0,0 0 0,0 0 0,0 0 0,-1 0 0,1 0 0,0 0 0,0 1 0,-1-1 0,1 0 0,-1 1-1,1-1 1,-1 0 0,0 1 0,1-1 0,-1 0 0,0 1 0,0-1 0,0 1 0,0-1 0,0 2 0,-9 139 704,9-141-741,0-1 0,0 1-1,0-1 1,0 1-1,0-1 1,0 1 0,0-1-1,0 1 1,0-1-1,0 1 1,0-1 0,0 1-1,0-1 1,1 1-1,-1-1 1,0 1 0,0-1-1,0 1 1,1-1-1,-1 1 1,0-1 0,1 0-1,-1 1 1,0-1-1,1 0 1,-1 1 0,0-1-1,1 0 1,-1 1-1,1-1 1,-1 0 0,1 0-1,-1 1 1,1-1-1,-1 0 1,1 0 0,-1 0-1,1 0 1,-1 0-1,1 1 1,-1-1 0,1 0-1,-1 0 1,1 0-1,-1-1 1,1 1 0,-1 0-1,1 0 1,-1 0-1,1 0 1,-1 0 0,1-1-1,-1 1 1,1 0-1,0-1 1,3-1-7,1 0-1,-1-1 1,0 0-1,7-5 1,21-17-173,1 1 0,2 2 1,68-33-1,-98 52 144,1 1 1,0-1-1,1 2 0,-1-1 0,0 0 0,1 1 1,7 0-1,-11 1 56,0 0 1,-1 0 0,1 0-1,0 1 1,-1-1 0,1 1-1,0 0 1,-1 0 0,1 0-1,-1 0 1,0 0 0,1 0-1,-1 1 1,0-1 0,0 1-1,0 0 1,0-1 0,0 1-1,3 4 1,0 1 56,-1 0-1,0 0 1,0 0 0,-1 0 0,0 1-1,-1-1 1,1 1 0,-1 0 0,1 10 0,4 75 425,-6-80-462,-1 110 189,0-72-3678,29-64-10465,-8-7 7776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0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67 200 10720,'-1'0'255,"1"0"0,-1 0 0,1 0 0,0 1 0,-1-1 0,1 0 1,-2 2 1529,2-2-1529,0 0-1,-1 1 0,1-1 0,0 0 0,0 1 0,0-1 0,-1 0 0,1 1 0,0-1-185,0 1-1,0-1 1,0 0-1,0 0 1,0 0-1,0 1 1,0-1-1,0 0 1,0 0-1,0 0 1,0 1-1,0-1 1,0 0-1,0 0 1,0 0-1,0 0 1,0 1-1,1-1 1,-1 0-1,0 0 1,0 0-1,0 0 1,0 0-1,0 1 1,0-1-1,0 0 1,1 0-1,-1 0 1,0 0-1,0 0 1,0 0-1,0 0 1,1 1-1,-1-1 1,0 0-1,0 0 1,0 0-1,0 0 1,1 0-1,-1 0 1,0 0-1,0 0 1,0 0-1,1 0 1,-1 0-1,0 0 1,0 0-1,0 0 1,0 0-1,1 0 1,-1 0-1,0 0 1,0-1-1,0 1 1,0 0-1,1 0 1,0-1 97,1 1 0,0-1 0,-1 0 0,1 0 0,-1 1 0,1-1 1,-1 0-1,0-1 0,0 1 0,1 0 0,-1 0 0,0 0 0,2-3 1,8-8 420,0 2-432,-1 0 0,0 0 1,0-1-1,-1-1 1,0 1-1,-1-1 1,-1-1-1,7-14 1,-13 26-149,0-1 0,0 0 1,0 0-1,-1 0 0,1 0 1,-1 1-1,1-1 1,-1 0-1,0 0 0,0 0 1,0 0-1,0 0 0,0 0 1,0 0-1,0 0 1,-1 0-1,1 0 0,0 0 1,-1 0-1,0 1 0,0-1 1,1 0-1,-1 0 1,0 1-1,0-1 0,-1 0 1,1 1-1,-3-3 1,2 2 58,0 1 0,-1 0 1,1-1-1,0 1 1,-1 0-1,1 1 0,-1-1 1,0 0-1,1 1 1,-1-1-1,0 1 0,1 0 1,-1 0-1,0 0 1,1 0-1,-1 0 1,0 1-1,1-1 0,-1 1 1,-4 1-1,2 1 40,0-1-1,0 1 0,1 0 1,-1 0-1,1 0 0,-1 1 1,1-1-1,0 1 1,0 0-1,1 1 0,-1-1 1,1 0-1,0 1 1,-3 6-1,-1 2 178,0 1-1,1 0 1,-8 28 0,8-19-10,1 0 0,0 0 1,2 0-1,1 0 0,1 1 0,2 27 1,-1-46-222,1 0 1,0 1-1,0-1 1,0 0 0,1 0-1,0 0 1,0-1-1,0 1 1,1 0-1,0-1 1,-1 1 0,2-1-1,-1 0 1,0 0-1,7 5 1,-5-4-70,0-2 1,1 1 0,0 0-1,0-1 1,0 0-1,0-1 1,0 1-1,1-1 1,-1 0 0,1-1-1,11 2 1,-3-2-533,0 0 1,0-1 0,-1-1 0,1 0-1,20-5 1,-19 2-760,0 0 0,-1-1 0,0-1 1,0 0-1,15-9 0,24-22-7978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1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7136,'-7'-2'3015,"8"3"-2835,0 0 0,0 0-1,0 0 1,-1-1 0,1 1-1,0 0 1,0 0 0,-1 0 0,1 0-1,0 0 1,-1 0 0,1 1 0,-1-1-1,0 0 1,1 0 0,-1 0 0,1 2-1,8 75 4231,1 36-2163,-7-71-1539,-1 119 1373,-2-93-1223,-14 270 411,13-330-1445,-7 103 185,7-65-3639,-4-81-11109,7 29 14028,6-36-2505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1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12 259 7968,'-3'-15'1261,"0"6"-837,1 0 0,1 1 0,-1-1 0,2 0 0,-1 0 0,1-12 0,3 10 113,-1 0 1,1 1-1,0-1 0,1 1 1,1 0-1,-1 0 0,2 0 1,-1 1-1,1 0 0,14-17 0,-16 22-366,0 0-1,1 0 1,-1 1-1,1-1 0,0 1 1,0 0-1,0 0 0,0 1 1,0 0-1,1 0 1,-1 0-1,1 0 0,0 1 1,-1 0-1,1 0 0,0 0 1,0 1-1,-1 0 1,1 0-1,0 1 0,0-1 1,7 3-1,2 0 43,-1 2 1,1 0-1,0 0 1,-1 1-1,0 1 1,-1 1-1,24 16 1,-27-16-125,-1-1 0,0 1 0,-1 1 0,1-1 0,-2 1 0,1 1 0,-1-1 1,-1 1-1,0 1 0,9 19 0,-14-25-66,1 0 0,-1-1 0,0 1 0,0 0 0,0-1 0,-1 1 0,1 0 0,-1 0 0,-1 0 0,1-1 0,-1 1-1,1 0 1,-1 0 0,-3 6 0,2-5-16,-1 1-1,-1-1 0,1 0 0,-1 1 0,0-2 1,-1 1-1,1 0 0,-10 8 0,-2-1-53,0-1 0,-1 0 0,0-2 0,-1 1-1,-35 13 1,-72 32-209,124-56 272,1 1 0,-1-1 0,0 1 0,0-1 0,1 1 1,-1-1-1,0 1 0,0-1 0,1 1 0,-1 0 0,1 0 0,-1-1 0,1 1 0,-1 0 0,1 0 0,-1-1 0,1 1 0,-1 0 0,1 0 0,0 0 0,0 0 0,-1 0 0,1 0 0,0-1 0,0 1 0,0 0 0,0 0 0,0 0 1,0 0-1,0 0 0,1 1 0,0 3 105,1-1 1,-1 0-1,1 1 1,0-1-1,3 5 1,2 3 187,4 10 250,19 27 1,1 1-36,7 25-278,-16-29-563,3-1 0,33 47 1,-47-106-7714,-7 4 5690,0-1 0,3-12 0,0-2-1132,11-21-309,-1 5 778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1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44 4640,'-10'-5'4267,"19"1"-1254,-1 0-1772,1 1 1,0-1-1,0 2 1,13-4 0,-21 6-1179,28-5 2423,59-3 0,-59 6-1858,-9 2-360,0 0-1,-1 2 0,1 0 1,0 2-1,-1 0 0,0 1 1,31 12-1,-46-15-158,0-1-1,0 1 1,-1 0 0,1 0 0,0 1-1,-1-1 1,5 4 0,-8-5-95,1 0 0,0 0 1,-1-1-1,1 1 0,-1 0 0,1 0 1,-1 0-1,0 0 0,1 0 0,-1-1 1,0 1-1,0 0 0,0 0 0,1 0 1,-1 0-1,0 0 0,0 0 0,0 0 1,-1 0-1,1 0 0,0 0 0,0 0 1,0 0-1,-1 0 0,1 0 0,0 0 1,-1-1-1,1 1 0,-1 0 0,1 0 1,-1 0-1,0-1 0,1 1 0,-1 0 1,0-1-1,0 2 0,-8 6 29,1-1-1,-1 0 1,0 0 0,-20 10-1,-5 4 113,-87 55-123,108-70-71,11-6 41,1 1 0,-1 0-1,1-1 1,-1 1-1,1 0 1,-1 0-1,1-1 1,0 1 0,-1 0-1,0 2 1,1-2 19,20-1-93,0 1 43,31 6 0,-40-4 26,0-1 1,-1 1-1,1 0 0,0 1 0,-1 1 1,14 7-1,-20-10 16,-1 0 1,1 0 0,-1 0-1,0 0 1,1 0 0,-1 1-1,0-1 1,0 1 0,0-1-1,-1 1 1,1 0 0,-1 0-1,1 0 1,-1 0 0,0 0-1,0 0 1,0 0-1,-1 0 1,1 0 0,-1 0-1,0 0 1,1 0 0,-1 1-1,-1-1 1,1 0 0,0 0-1,-1 0 1,0 0 0,-1 4-1,-3 7 79,0 0 0,-1-1 0,-1 0-1,0-1 1,-9 13 0,3-5-7,-1-1 1,-29 30-1,35-41-227,0-1-1,-1 0 0,1 0 0,-1-1 0,-1 0 0,1-1 0,-1 0 0,-13 5 0,4-3-1088,-1-2-1,-22 5 0,-1-7-3376,36-3 2049,-1-1 1,0 0-1,-10-2 0,5 0-2571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1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92 5056,'-23'-22'19002,"20"16"-17066,24-1-997,10-1-468,58-7 0,-58 10-400,183-13 19,-112 12 60,72 2-36,-127 4-10,48 3 30,-85-1-463,1 1 1621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1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12 123 7136,'-12'-3'3726,"20"1"2101,10-1-4437,213-48 4302,4 19-5344,-111 16-617,-92 12-1569,3 0-913,-10 0-2206,-6 0 1661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2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11 5152,'-4'-1'933,"-10"-8"6912,5 53-5365,2 4-1714,2 1 0,3-1 0,2 51 1,1-34-328,-1 242-572,-2-305-1605,2-2 1580,0 0-1,0 0 1,-1 0 0,1 0 0,0 0 0,0 0 0,-1 0 0,1 0 0,0 0 0,0 0 0,0 0 0,-1 0 0,1 0 0,0 0 0,0 0 0,-1 0 0,1 0 0,0 0 0,0-1 0,0 1 0,-1 0 0,1 0 0,-8-3-3978,0-4-1040,4-8 3294,2 7 1009,-5-25-828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4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10976,'-53'3'4960,"43"-3"-4321,7 0-255,6 0-352,-6 0 608,3 5-352,-5-5-448,10 0 64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2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8 5152,'-11'-7'9358,"11"7"-9220,0 0 1,0 0 0,0 0 0,0 0 0,0 1-1,0-1 1,0 0 0,0 0 0,0 0 0,0 0-1,0 1 1,0-1 0,0 0 0,0 0 0,-2 3 61,0 0 0,0 0 1,0 0-1,0-1 0,0 1 1,0 0-1,-1-1 1,0 0-1,1 0 0,-4 2 1,-2 3 202,-32 23 658,-54 31-1,41-27-594,38-24-404,1 0 1,1 1-1,-1 1 1,2 0-1,0 1 0,0 0 1,1 1-1,1 1 1,-17 28-1,27-42-51,-1 1-1,1-1 1,-1 0 0,1 0-1,0 0 1,-1 0 0,1 0-1,0 0 1,0 1 0,0-1-1,0 0 1,0 0-1,0 0 1,0 1 0,0-1-1,0 0 1,1 0 0,-1 0-1,1 2 1,0-2 8,-1-1 0,1 1-1,0 0 1,-1 0 0,1-1 0,0 1-1,0-1 1,-1 1 0,1-1 0,0 1 0,0-1-1,0 1 1,0-1 0,0 0 0,0 0-1,-1 1 1,1-1 0,0 0 0,0 0 0,0 0-1,0 0 1,0 0 0,0 0 0,0 0-1,0 0 1,1-1 0,222-44 459,8-2-492,-227 47-37,44-5 118,-44 4-220,0 1 0,0 0 0,0 0-1,0 1 1,1 0 0,8 2 0,-13-1-245,-1-1-1,1 0 1,-1 1-1,0-1 1,0 1-1,1-1 1,-1 0 0,0 1-1,0-1 1,-1 1-1,1 1 1,0-1-373,1 23-6141,3-14 1446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2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14 7296,'-4'-2'410,"1"0"-13,0 0 1,0 1 0,0 0-1,-1 0 1,1 0 0,0 0 0,0 0-1,-8 0 2598,12 76 2086,1-26-3552,-10 95 0,4-117-2044,-7 58 2066,8-57-4023,3 0-3553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2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15 7648,'0'-2'331,"0"2"-253,0-1 0,0 1-1,0-1 1,0 1 0,0 0 0,0-1-1,0 1 1,0-1 0,0 1-1,0 0 1,0-1 0,0 1-1,0 0 1,0-1 0,0 1 0,0-1-1,0 1 1,0 0 0,0-1-1,1 1 1,-1 0 0,0-1 0,0 1-1,0 0 1,1-1 0,-1 1-1,0 0 1,0-1 0,1 1 0,-1 0-1,0 0 1,1-1 0,-1 1-1,0 0 1,1 0 0,-1 0 0,0 0-1,1-1 1,-1 1 0,1 0-1,-1 0 1,0 0 0,1 0 0,-1 0-1,0 0 1,2 0 1498,1 13 1523,0 34-778,-5 56 1,1-75-1627,-2 11-364,-1 0 0,-3 0-1,0-1 1,-3 0 0,-17 44-1,25-76-745,-1-1 1,0 0-1,0-1 0,0 1 0,0 0 0,-1-1 1,1 0-1,-8 6 0,10-9 110,1-1 0,-1 1 0,0-1 0,1 1 0,-1-1 0,0 1 0,0-1 0,0 0 0,0 1-1,1-1 1,-1 0 0,0 0 0,0 0 0,0 1 0,0-1 0,0 0 0,0 0 0,0 0 0,1-1 0,-1 1 0,0 0 0,0 0 0,0 0 0,0-1 0,-1 1 0,0-1-423,1 0 1,-1 0 0,0-1-1,0 1 1,1 0 0,-1 0-1,1-1 1,-1 1 0,-1-4-1,-10-13-2125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2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3 302 3488,'-1'-3'461,"1"-1"0,-1 0 1,1 0-1,0 0 0,0 0 0,0 0 1,0 1-1,1-1 0,-1 0 0,3-6 1,0 1 1454,1 0 0,10-16 0,-9 17-1597,0-2 354,-4 8-435,1-1 1,-1 1 0,0 0 0,1-1 0,0 1-1,-1 0 1,1 0 0,0 0 0,0 0 0,0 0-1,0 0 1,1 1 0,2-3 0,3 0 202,0 0 0,0 1 0,0 0 0,1 0 0,-1 1 0,1 0 0,0 0 0,15 0 0,-8 2-140,-1 1 1,1 0 0,-1 1-1,19 5 1,22 9 375,-2 2 1,65 30-1,-114-46-577,1 0 1,-1 0-1,1 0 0,0-1 1,-1 0-1,1 0 1,0 0-1,0-1 1,0 1-1,0-2 0,8 0 1,-10 0-52,0 0 0,0 0 0,-1 0 1,1-1-1,0 1 0,0-1 0,-1 0 0,1 0 1,-1 0-1,0-1 0,1 1 0,-1-1 0,0 0 1,-1 0-1,1 0 0,0 0 0,1-4 0,4-5-49,-2-1-1,0 0 1,9-27-1,0-1-503,-13 36-164,0-1 0,-1 0-1,0 0 1,1-10 0,4-18-7980,-1 27 5891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2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2 188 5888,'-2'1'8053,"7"3"-6067,11 2-1348,-1-2-136,1-2 1,-1 0 0,1-1-1,0 0 1,16-2-1,79-13 680,114-40 447,-70 13-885,388-47-45,-475 81-566,120 3 1,-179 5-279,0 0-1,-1 0 1,1 1 0,11 4 0,-20-5-52,0-1 0,0 1-1,0 0 1,0 0 0,0-1-1,-1 1 1,1 0 0,0 0-1,0-1 1,-1 1 0,1 0-1,0-1 1,-1 1 0,1 0-1,-1 0 1,-1 2-682,0 0 267,0 0 0,0 0-1,-1-1 1,1 1 0,-1-1 0,0 0 0,-3 3-1,-13 12-3556,0 5 985,-2 1-832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2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 3232,'-18'-4'4485,"31"4"-789,128-3 3626,-74 2-6109,80 3 220,-141-2-1355,-1 0 1,1 1-1,-1 0 1,0 0-1,1 1 1,-1 0-1,0 0 1,0 0 0,0 0-1,5 4 1,-9-6-36,-1 1 0,1-1 0,0 1 0,-1 0 0,1 0 0,-1-1 1,1 1-1,0 0 0,-1 0 0,1-1 0,-1 1 0,0 0 0,1 0 0,-1 0 0,0 0 1,0 0-1,1 0 0,-1 0 0,0 0 0,0 0 0,0-1 0,0 1 0,0 0 1,0 0-1,0 0 0,-1 0 0,1 0 0,0 0 0,0 0 0,-1 0 0,1 0 1,-1 0-1,-2 5 121,0 0 0,0 0 0,-7 8-1,6-8-151,-4 5 60,-16 17 0,15-19-5,-14 20 0,16-18-79,2-5-55,1 0 0,0 1 0,-6 13 0,9-18 62,1 0 0,-1 0-1,0 0 1,1 0 0,0 0 0,0 0 0,-1-1-1,1 1 1,0 0 0,1 0 0,-1 0-1,0 0 1,0 0 0,1 0 0,-1 0-1,1 0 1,0 0 0,-1-1 0,1 1 0,2 2-1,1 3 28,1-1-1,1 1 0,-1-1 0,1 0 0,0-1 1,1 1-1,6 4 0,53 27-12,0 1 162,-59-34-78,-1 1 1,1 1-1,-1-1 0,0 1 0,-1 0 1,11 14-1,-15-18-55,1 0-1,-1 0 1,0 1 0,0-1-1,0 0 1,0 1 0,0-1-1,0 1 1,-1-1 0,1 1-1,-1-1 1,0 1 0,0-1-1,0 1 1,0-1 0,0 1 0,0-1-1,-1 1 1,0 2 0,0-1 21,-1 0 0,0 0 0,-1 0 0,1 0 0,-1 0 0,1 0 0,-1-1 0,0 0 0,0 1 0,-5 2 0,-2 3 113,-1 0 1,-1-1-1,1 0 1,-1-1-1,-1 0 1,-23 9-1,26-13-280,1 0-1,-1 0 1,0-1 0,-1 0-1,1-1 1,0 0 0,0-1-1,-1 0 1,1-1 0,-12-1 0,12 0-398,0 0 0,0 0 0,1-1 0,-1-1 0,-10-4 0,17 6 202,0 1-1,0-1 1,1 0-1,-1 0 1,1 0-1,-1-1 1,1 1-1,0-1 1,-1 1-1,1-1 1,0 0-1,1 1 1,-1-1-1,1 0 1,-1 0-1,1 0 1,0-1-1,0 1 1,-1-6-1,1 2-330,0 1-1,1-1 0,0 0 1,1-7-1,6-29-5161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3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9 2976,'0'0'62,"0"0"0,0-1 0,0 1 0,-1 0 1,1-1-1,0 1 0,1 0 0,-1 0 0,0-1 0,0 1 0,0 0 0,0 0 0,0-1 1,0 1-1,0 0 0,0 0 0,0-1 0,1 1 0,-1 0 0,0 0 0,0-1 1,0 1-1,0 0 0,1 0 0,-1 0 0,0-1 0,0 1 0,0 0 0,1 0 0,-1 0 1,0 0-1,0 0 0,1 0 0,-1-1 0,0 1 0,1 0 0,10 0 10221,-11 13-8006,-1 10-959,-4 25-1,2-25-877,-1 28 0,3 76 594,-33 231 1,25-325-896,7-27-723,0 0-1,0 1 0,1-1 1,-1 11-1,1-17-150,-1 0 0,1 0-1,0 0 1,-1-1 0,1 1 0,0 0-1,-1-1 1,1 1 0,0-1 0,0 1 0,-2-2-1,1 1-441,-10-7-3772,2-11 1759,9 17 3052,-12-28-1611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3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37 3808,'-1'0'51,"1"0"0,0 0 1,-1 0-1,1 0 0,0 0 0,-1-1 1,1 1-1,0 0 0,-1 0 0,1 0 0,0 0 1,-1 0-1,1 0 0,0-1 0,-1 1 1,1 0-1,0 0 0,0-1 0,-1 1 1,1 0-1,0 0 0,0-1 0,-1 1 0,1 0 1,0-1-1,0 1 0,0 0 0,-1-1 1,9-6 1355,27-5 1004,-25 9-1641,-5 1-127,-1 0 0,0 1-1,1 0 1,0 0 0,8-1-1,-12 2 334,0 0-801,-1 0-1,1 1 1,-1-1-1,1 0 1,-1 0-1,1 1 1,-1-1-1,1 0 1,-1 1-1,1-1 1,-1 1-1,1-1 1,-1 0-1,0 1 1,1-1-1,-1 1 1,1 0-1,-2 6 114,1 0-1,-1 0 0,-1 0 1,1-1-1,-1 1 0,0 0 1,-1-1-1,1 0 0,-1 1 1,-1-1-1,1 0 1,-1 0-1,0-1 0,-8 10 0,-7 4 69,0-1-1,-35 26 0,23-20-93,-21 19 200,2 3 0,-67 79 0,45-28 8,67-87-329,5-10-127,0 0-1,1 1 0,-1-1 1,0 0-1,0 0 0,0 0 1,0 0-1,0 0 0,1 1 1,-1-1-1,0 0 0,0 0 1,0 0-1,0 0 0,1 0 1,-1 0-1,0 0 0,0 0 1,0 0-1,1 1 0,-1-1 1,0 0-1,0 0 0,0 0 1,1 0-1,-1 0 1,0 0-1,0 0 0,0-1 1,1 1-1,23-6 738,-17 3-793,320-98 494,-187 56-2766,-124 39 578,17-5-3308,-11 3-1295,-13 4 3731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3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 7040,'-1'-1'145,"1"1"0,0 0 0,-1 0-1,1 0 1,-1 0 0,1 0 0,0 0 0,-1-1 0,1 1 0,-1 0 0,1 0 0,-1 0 0,1 0 0,0 1 0,-1-1 0,1 0-1,-1 0 1,1 0 0,-1 0 0,1 0 0,0 0 0,-1 1 0,1-1 0,-1 0 0,1 0 0,0 1 0,-1-1 0,1 1 0,-2 12 5021,2 2-4600,-36 210 4032,9-44-3537,13-97-992,10-75-294,0 0-1540,3-2-3023,10-15-417,-7 7 4309,17-14-1814,9-18-1204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3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 9376,'0'0'114,"0"0"0,0 0 0,-1-1 0,1 1 0,0 0 0,0 0 0,0 0 0,-1 0 0,1 0 0,0 0 0,0 0 1,-1 0-1,1-1 0,0 1 0,0 0 0,-1 0 0,1 0 0,0 0 0,0 0 0,-1 0 0,1 0 0,0 0 0,0 1 0,-1-1 0,1 0 0,0 0 1,0 0-1,0 0 0,-1 0 0,1 0 0,0 1 0,-2 9 1134,1 1-402,-11 33 1986,2-7-1350,-54 228 2921,49-219-4060,-2-1 1,-2 0-1,-41 70 0,45-86-301,12-21-862,-1-1 1,-1 1-1,-8 12 0,6-15-2059,4-10-232,4-12-2814,6-8 2725,-5-17-714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4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 11552,'-13'-13'8191,"18"13"-8159,-5-4-448,8 4 256,2-3-2751,9 3 1599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3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5216,'1'-4'581,"-1"0"1,1 0-1,0 0 0,0 0 1,0 0-1,1 0 0,0 0 1,-1 1-1,1-1 0,0 0 1,1 1-1,-1 0 0,5-5 1,-4 4-6,1 0 0,-1 1 0,1-1 0,0 1-1,0-1 1,1 2 0,-1-1 0,1 0 0,0 1 0,5-3 0,-6 4-332,0 1 0,0-1-1,0 0 1,0 1 0,0 0 0,1 0-1,-1 0 1,0 1 0,0 0 0,8 1 0,3 3 363,23 10 0,-17-5-162,-2-2-96,0-1 0,0-1-1,0 0 1,1-1 0,0-1-1,0-1 1,35 0 0,-30-4 278,46-8 1,-58 6-536,0 0 0,0-1 0,-1-1 0,1 0 0,12-7 0,18-14-310,59-44-1,-92 63-845,0 1 0,1 0 0,0 1-1,0 0 1,0 1 0,0 0 0,1 1 0,0 0 0,0 1-1,0 0 1,0 1 0,19 0 0,-5 1-4141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3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4160,'0'-1'132,"0"0"0,1 0 1,-1 0-1,0 1 0,1-1 1,-1 0-1,0 0 0,0 0 1,0 0-1,0 0 0,0 0 1,0-1-1,0 1 32,0 1-1,0-1 1,0 1 0,0-1 0,0 0-1,0 1 1,0-1 0,0 1 0,0-1-1,0 1 1,0-1 0,0 1 0,1-1-1,-1 0 1,0 1 0,0-1 0,1 1-1,-1 0 1,0-1 0,1 1-1,-1-1 1,0 1 0,1-1 0,-1 1-1,1 0 1,-1-1 0,1 1 0,-1 0-1,1-1 1,-1 1 0,1 0 0,9-4 478,0 0 0,1 1 0,-1 1 0,1 0 0,-1 0 0,1 1-1,11 0 1,7-1-55,309-37 3286,114-9-2178,21 0-1508,-437 44-433,-13 1-2361,-15 2-4001,-24 6 4074,-2 2-1764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3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57 3392,'-41'5'11050,"60"-6"-8149,75-23-239,-31 11-1689,97-10 0,-154 23-893,-1 0 0,1 0 0,-1 0 0,1 1 0,-1-1 0,0 1 0,1 0 0,-1 1 0,0 0 0,0-1 0,0 1 0,0 1 0,7 4 0,-11-6-38,0-1 0,0 1 0,0 0 0,0 0-1,0 0 1,0 0 0,0 0 0,0 0 0,-1 0-1,1 0 1,-1 0 0,1 0 0,0 0 0,-1 0-1,0 0 1,1 1 0,-1-1 0,0 0 0,1 3-1,-1-2 3,-1 1-1,1-1 1,0 1-1,-1-1 1,1 1-1,-1-1 1,0 0-1,0 1 1,-1 3-1,-2-1 32,1 1-1,-1-1 1,0 1-1,0-1 0,-1 0 1,-9 8-1,1-3-16,-20 10 0,19-12-230,-18 13-1,31-21 172,1 0 1,0 1-1,-1-1 0,1 0 1,0 0-1,0 0 1,-1 1-1,1-1 0,0 0 1,0 0-1,0 1 0,-1-1 1,1 0-1,0 1 1,0-1-1,0 0 0,0 1 1,0-1-1,-1 0 0,1 1 1,0-1-1,0 0 1,0 1-1,0-1 0,0 0 1,0 1-1,0-1 0,0 0 1,0 1-1,0-1 1,0 0-1,1 1 0,-1-1 1,0 0-1,0 0 0,0 1 1,0-1-1,0 0 1,1 1-1,-1-1 0,1 2 16,1-1 0,-1 0 0,1 0 0,0 0 0,-1 0 0,1 0 0,-1 0 0,4 0 0,4 2 46,1 0 1,13 2-1,-5-2 167,29 11 0,-22-7-113,-24-7-103,0 0-1,0 1 1,-1-1 0,1 0 0,0 0 0,-1 1-1,1-1 1,0 0 0,-1 1 0,1-1 0,0 1-1,-1-1 1,1 1 0,-1-1 0,1 1-1,-1-1 1,1 1 0,-1-1 0,1 1 0,-1 0-1,0-1 1,1 1 0,-1 0 0,1 0 0,-1 1 18,0-1 0,0 0 0,0 0 0,0 0 0,-1 0 1,1 1-1,0-1 0,0 0 0,-1 0 0,1 0 1,-1 0-1,1 0 0,-1 0 0,0 1 0,-2 3 91,-1-1 0,0 1 0,1-1-1,-1 0 1,-6 4 0,1-1-62,-1-1 1,0 0-1,0-1 1,0 0-1,-1 0 1,-17 4-1,0-2-616,-41 6-1,44-10-26,-1-1-1,-37-1 0,51-2-178,-1 0-1,1-1 1,-1 0 0,1-1-1,0 0 1,0-1-1,-13-6 1,24 9 536,0 1 0,0 0 1,0-1-1,0 1 0,0-1 0,0 0 0,0 1 1,0-1-1,0 0 0,0 1 0,1-1 0,-1 0 0,0 0 1,1 0-1,-1 0 0,0 0 0,1 0 0,-1 0 1,1 0-1,-1 0 0,1 0 0,-1-1 0,1 1 13,1 0-1,-1 0 1,0 0-1,0 0 0,1 0 1,-1 0-1,1 0 1,-1 0-1,1 0 0,-1 0 1,1 0-1,-1 0 1,1 0-1,0 1 0,-1-1 1,1 0-1,0 0 1,1 0-1,5-4-608,0 1 1,0-1-1,0 1 0,10-3 1,27-11-2101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3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10 5824,'-5'-4'2436,"5"4"-2160,-1-1 0,1 1-1,-1-1 1,1 1 0,-1-1 0,1 1-1,-1 0 1,0-1 0,1 1 0,-1 0-1,1 0 1,-1-1 0,0 1 0,1 0-1,-1 0 1,0 0 0,1 0 0,-1 0-1,1 0 1,-1 0 0,0 0 0,1 0 0,-1 0-1,0 0 1,1 0 0,-1 0 0,0 0-1,1 1 1,-2-1 0,-3 2 652,0-1 0,-1 0 0,1-1 0,0 1 0,-1-1 0,-5 0 0,1 0-235,6 0-556,-1 1-1,1 1 1,-1-1-1,1 1 1,0-1 0,-6 4-1,6-3-79,-10 6 37,1 0 0,-1 0 0,2 2 0,-1-1 0,1 2-1,1 0 1,0 0 0,0 1 0,-17 26 0,25-34-87,1 0 0,0 1 0,0-1 0,0 1-1,0 0 1,1-1 0,0 1 0,0 0 0,0 0 0,1 0 0,-1 0 0,1 0 0,0 0 0,1-1 0,-1 1 0,1 0-1,0 0 1,3 8 0,-1-4 51,0 0 0,1 0-1,0 0 1,1 0 0,0-1-1,1 1 1,-1-1 0,11 10 0,-14-16-37,-1-1 0,1 1 1,0-1-1,0 1 1,0-1-1,0 0 1,0 0-1,0 0 1,0 0-1,0 0 1,0 0-1,1-1 0,-1 1 1,0-1-1,5 1 1,-3-1-36,0 0 1,1 0-1,-1-1 0,1 0 1,-1 0-1,0 0 0,0 0 1,4-2-1,2-2-97,0 0 1,-1 0-1,1-1 0,-1 0 0,-1-1 1,10-8-1,-5 2 21,1-1 0,-2 0 1,18-25-1,-26 32 74,0 0 0,0 0 0,-1 0 0,0 0 1,0-1-1,-1 1 0,0-1 0,0 0 0,-1 0 0,0 0 0,0-8 1,-1 7 56,0-1 0,-1 1 0,-1 0 0,0 0 0,0 1 0,-5-15 1,6 20-53,0-1 0,0 0 0,1 0 0,-1 1 1,1-1-1,0-5 0,0 8 23,0 1-8,0 0 0,0 0 0,0 0 0,0 0 0,0 0 0,0-1 1,0 1-1,0 0 0,0 0 0,0 0 0,0 0 0,0 0 1,0-1-1,0 1 0,0 0 0,0 0 0,0 0 0,0 0 0,0 0 1,0-1-1,0 1 0,0 0 0,0 0 0,0 0 0,0 0 0,0 0 1,-1 0-1,1 0 0,0-1 0,0 1 0,0 0 0,0 0 1,0 0-1,0 0 0,0 0 0,-1 0 0,1 0 0,0 0 0,0 0 1,0 0-1,0 0 0,0 0 0,-1 0 0,1 0 0,0 0 0,0 0 1,0 0-1,0 0 0,0 0 0,-1 0 0,1 0 0,0 0 1,0 0-1,0 0 0,0 0 0,0 0 0,0 0 0,-1 0 0,1 0 1,0 0-1,0 1 0,0-1 0,0 0 0,0 0 0,0 0 0,0 0 1,-1 0-1,1 0 0,-7 11 275,-7 45 366,12-48-570,1 1 0,1 0 1,-1 0-1,1-1 0,1 1 0,0 0 0,0-1 0,1 1 0,0 0 0,0-1 0,6 13 0,-2-6 95,17 27 0,-19-36-159,0 0 0,1 0 0,-1-1 0,1 0 0,0 0 0,10 8-1,10 8-754,-10-7-5453,-14-13 5576,8 2-6387,-7-3 5712,10 1-5306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4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 7040,'-10'-8'9024,"10"28"-5627,0 165 1955,0 90-4333,0-153-414,-8 78-339,8-120 140,5-172-865,-4 86 410,0-1-1,1 1 1,0 0 0,0-1 0,1 1-1,-1 0 1,1 0 0,0 1-1,1-1 1,0 1 0,-1-1 0,2 1-1,-1 0 1,1 1 0,-1-1 0,1 1-1,0 0 1,1 0 0,-1 0-1,10-4 1,-11 7 41,1-1-1,-1 1 0,0 0 1,0 1-1,1-1 1,-1 1-1,0 0 1,1 0-1,-1 0 0,0 0 1,1 1-1,-1 0 1,0-1-1,0 2 0,1-1 1,-1 0-1,0 1 1,0 0-1,6 4 1,-1 0 141,0 0 0,0 0 1,-1 1-1,0 1 1,0-1-1,12 16 1,-16-17-64,0 0-1,-1 1 1,0-1 0,0 1 0,0 0 0,-1 0 0,0 0-1,0 0 1,0 0 0,-1 0 0,-1 0 0,1 1-1,-1-1 1,0 0 0,0 0 0,-1 1 0,0-1-1,-1 0 1,1 0 0,-1 0 0,-5 11 0,5-13-36,0-1 0,0 1 0,-1-1 0,1 1 1,-1-1-1,0 0 0,0 0 0,-1 0 0,1 0 0,-1-1 1,0 0-1,0 1 0,0-1 0,0 0 0,0-1 0,-1 1 1,0-1-1,1 0 0,-1 0 0,0 0 0,0-1 0,0 0 1,0 0-1,0 0 0,0 0 0,0-1 0,0 0 0,0 0 1,0 0-1,0-1 0,-8-1 0,6 0-100,-1 0 0,1-1 0,0 0-1,0 0 1,0 0 0,0-1 0,-8-6 0,-3-4-1009,-19-18 0,-12-11-3184,46 41 3528,1 0 1,0 0-1,0 0 1,-1-1 0,1 1-1,-2-5 1,3 6 344,1 1 1,-1-1-1,1 0 1,-1 0-1,1 0 1,-1 0-1,1-1 1,0 1-1,-1 0 1,1 0-1,0 0 1,0 0-1,0 0 1,0 0-1,0 0 0,0 0 1,0 0-1,0-1 1,0 1-1,1 0 1,0-1-1,10-10-4376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9:4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34 3904,'-8'6'18501,"17"-8"-18074,-1-1-1,13-7 1,16-5 26,-33 13-378,3 0-1,-1 1 1,1-1-1,-1 1 1,1 0-1,13 1 0,-19 0-69,1 0 0,-1 0 0,1 1 0,-1-1 0,1 1 0,-1-1-1,1 1 1,-1-1 0,1 1 0,-1 0 0,0 0 0,1 0 0,-1 0-1,0 0 1,0 0 0,0 0 0,0 0 0,0 0 0,0 1-1,0-1 1,0 0 0,0 1 0,0-1 0,-1 1 0,1-1 0,-1 1-1,1-1 1,-1 1 0,0-1 0,1 3 0,-1 0 34,1 0 0,-1 0 1,0 0-1,0-1 0,-1 1 1,1 0-1,-1 0 0,0 0 0,0 0 1,0-1-1,-1 1 0,1 0 0,-1-1 1,0 1-1,0-1 0,-4 6 0,-4 4 214,-1-1 0,-19 19-1,16-17-200,-1-2 118,-8 7 180,22-18-320,0 0 0,0 0 0,0 0 0,0 0 0,0 0-1,0 1 1,0-1 0,1 0 0,-1 0 0,0 0-1,1 1 1,0-1 0,-1 0 0,1 1 0,-1 1 0,1-3 92,0 1-88,0-1 0,0 1 0,1-1 0,-1 1 0,0-1-1,0 1 1,0-1 0,1 1 0,-1-1 0,0 1 0,1-1 0,-1 1 0,0-1-1,1 1 1,-1-1 0,0 0 0,1 1 0,-1-1 0,1 0 0,-1 1-1,1-1 1,-1 0 0,1 0 0,-1 1 0,1-1 0,-1 0 0,2 0 0,16 5 419,-15-4-372,6 0 89,-1 0 0,1 0 1,0 0-1,0-1 0,17-2 1,44-12-348,-9 2-1020,46 0-5822,-104 12 6451,0-1-1,-1 1 1,1 0-1,0 0 0,-1 0 1,1 1-1,0-1 1,-1 1-1,1-1 1,-1 1-1,1 0 0,-1 0 1,1 0-1,-1 0 1,1 0-1,-1 1 1,3 1-1,10 16-5756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0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738 645 2976,'0'-1'2690,"1"-3"551,-2 2-3071,1 0-1,-1 0 1,1 0-1,-1 0 1,0 0-1,0 0 1,0 0-1,0 0 1,-2-2-1,-2-4 98,-1 1 0,0 0-1,0 0 1,0 1 0,-1-1-1,0 2 1,0-1 0,-1 1-1,-15-9 1,11 8-177,-1 1-1,-1 0 1,1 1 0,-1 0 0,-26-2 0,14 2-2,0 2 0,0 1 0,0 1 0,0 2 0,-33 5 0,43-4-90,0 1 0,1 0 1,-1 2-1,1 0 1,0 0-1,1 1 0,0 1 1,0 0-1,-20 17 1,21-14-9,1 1 0,0 0 0,1 1 1,0 1-1,1 0 0,1 0 1,-13 25-1,3 2 105,-21 71 0,34-95-71,1 0 0,1 0 0,1 0 1,0 1-1,1-1 0,1 1 0,1-1 0,0 1 1,1 0-1,7 33 0,0-19 35,1-1 0,2 0-1,1 0 1,20 37 0,-15-38-8,-2-2 116,1 0 1,2-1 0,22 27 0,-35-47-99,1-1 0,0 0 0,0 0 0,0-1 1,1 0-1,0 0 0,0 0 0,0-1 0,1 0 1,0 0-1,-1-1 0,1 0 0,0 0 1,0-1-1,1 0 0,16 1 0,-12-2 11,1-1 0,-1-1 0,1 0 0,-1-1 0,0 0 0,1-1 0,-1-1 0,0 0 0,-1-1 0,21-10 0,-6-1 19,-2-1 1,0-1-1,32-29 0,61-73 187,-116 117-287,15-15-100,25-22 0,-36 35 79,1 1 0,0-1 0,0 1 0,0 0 1,0 0-1,0 1 0,1 0 0,10-3 0,-4 4-87,-1 0-1,0 0 1,1 1 0,-1 1 0,26 3-1,66 17-60,-29-4 404,-60-14-197,18 4 176,-43-12 463,-13-3-301,-19-2-444,-1 3-1,-68-6 1,104 14 4,0 0 0,0 0 0,0 1 1,0 0-1,0 0 0,0 0 0,0 1 0,0-1 0,1 2 0,-1-1 0,0 1 0,1-1 0,0 1 1,0 1-1,0-1 0,0 1 0,0 0 0,1 0 0,-6 7 0,4-5 59,1 1-1,0 0 0,0 1 0,1-1 1,0 1-1,1 0 0,-1 0 0,1 0 1,1 0-1,0 0 0,0 1 1,0-1-1,1 10 0,-1-5 12,1 0-1,1 0 1,1 0 0,0-1-1,0 1 1,1 0 0,6 19-1,-6-27-40,0 2 86,0 1 0,1-1 0,1 0 1,-1-1-1,6 9 0,-8-14-16,0 0 1,-1 0-1,1 0 0,0 0 1,0 0-1,0 0 1,0 0-1,0 0 0,1-1 1,-1 1-1,0 0 0,0-1 1,0 1-1,1-1 0,-1 1 1,0-1-1,1 1 1,-1-1-1,0 0 0,1 0 1,-1 0-1,1 0 0,-1 0 1,0 0-1,1 0 0,-1 0 1,0 0-1,1-1 1,-1 1-1,0 0 0,1-1 1,-1 1-1,0-1 0,0 0 1,0 1-1,2-3 0,6-4 47,0 0 0,-1-1 0,0-1 0,0 1 0,-1-1 0,0 0-1,6-13 1,18-22-34,-18 29-33,-1 0-3,20-29 1,-27 35-49,1-1-1,0 1 1,10-10 0,-11 13-51,-5 5 54,1 0-1,0 1 0,-1-1 1,1 0-1,0 0 0,0 0 1,0 1-1,-1-1 0,1 1 1,0-1-1,2 0 0,-3 1 20,1 0-1,-1 0 1,1 0-1,0 0 1,-1 1-1,1-1 1,-1 0-1,1 1 0,-1-1 1,1 0-1,-1 1 1,0-1-1,1 0 1,-1 1-1,1-1 1,-1 1-1,0-1 1,1 1-1,-1-1 0,0 1 1,0-1-1,1 1 1,-1-1-1,0 1 1,0 0-1,0-1 1,0 1-1,18 48-112,-14-36 131,0-1 1,1 0-1,0 1 0,1-2 1,0 1-1,1-1 0,11 15 1,-16-24 24,0 0 0,0 0 0,0 0 0,0 0 1,0-1-1,1 1 0,-1-1 0,1 1 0,-1-1 1,1 0-1,-1 0 0,1 0 0,0 0 0,-1-1 0,1 1 1,0-1-1,0 1 0,0-1 0,0 0 0,-1 0 0,1 0 1,0-1-1,0 1 0,0-1 0,-1 1 0,1-1 1,0 0-1,4-2 0,2-2 50,-1 1 0,0-1-1,0-1 1,-1 1 0,0-1 0,0-1 0,11-12 0,26-29 115,29-33-221,-64 69-24,-8 9 21,0 1 0,1-1-1,0 1 1,-1 0-1,1 0 1,0 0-1,0 0 1,0 0-1,1 0 1,-1 0 0,0 1-1,1-1 1,-1 1-1,1-1 1,4-1-1,-6 4 15,0-1-1,-1 0 1,1 0-1,-1 0 1,1 0-1,0 1 1,-1-1-1,1 0 1,-1 1-1,1-1 0,-1 0 1,1 1-1,-1-1 1,1 1-1,-1-1 1,0 1-1,1-1 1,-1 1-1,0-1 1,1 1-1,-1-1 1,0 1-1,1 0 0,-1-1 1,0 1-1,0-1 1,0 1-1,0 0 1,1-1-1,-1 1 1,0-1-1,0 1 1,0 0-1,-1 0 1,3 28-117,-2-26 129,-5 97 51,-24 136 0,22-188 1,-19 110-80,-6 42 375,31-183-134,3-12 506,1-8-412,3-8-27,15-46-63,-1 0-1,19-101 1,-32 123-231,40-167 0,-38 172 21,1 1-1,23-47 0,37-47 48,-53 94-32,-5 8-101,1 1 0,19-23 0,-26 37 22,-1 0 0,1 0 0,1 1 0,-1-1 0,1 1 0,-1 1 0,1-1 0,1 1 0,-1 1 0,10-5 0,-15 8 18,1-1 0,-1 0 0,0 1-1,1-1 1,-1 1 0,1 0 0,0 0 0,-1 0-1,1 0 1,-1 0 0,1 1 0,-1-1-1,0 1 1,1 0 0,-1-1 0,5 3 0,-3-1 9,-1 1 1,1-1-1,-1 1 1,0 0-1,0-1 1,0 1-1,0 1 1,0-1-1,2 5 1,1 2 48,-1 0 0,0 0 0,0 0 0,-1 1 1,-1-1-1,4 20 0,-5-20 5,-2-1 1,0 1-1,0-1 0,0 1 0,-1-1 1,-1 1-1,0-1 0,0 1 1,0-1-1,-1 0 0,-1 0 0,-6 13 1,7-18 17,1 0 1,-1 0-1,0 0 1,0 0-1,0-1 1,0 1-1,0-1 1,-1 0-1,0 0 1,0 0-1,1 0 1,-2-1-1,1 0 1,0 0-1,0 0 1,-1 0-1,1 0 1,-7 0-1,4-1-2,1 0 0,0-1 0,0 1 0,-1-2-1,1 1 1,0-1 0,0 0 0,0 0 0,-1-1-1,1 1 1,1-1 0,-1-1 0,-11-5 0,-46-35-334,60 41 28,4 2 102,13 4 53,25 6 192,-15-9-33,1-1 0,-1 0 0,1-2 0,-1-1 0,0 0 0,0-2 0,0-1 0,-1-1 0,1-1 0,-2-1 0,1-1 0,-1-1 0,-1-1 0,0-1 0,-1-1 0,23-18 0,-24 14-63,0-1 1,21-26-1,-33 36 6,-7 8-13,1 0-1,-1 1 0,1-1 1,-1 0-1,1 1 1,-1-1-1,1 0 0,-1 1 1,1-1-1,-1 1 1,1-1-1,0 1 0,-1-1 1,1 1-1,1-1 0,-1 2-12,-1 0 0,1 1 0,-1-1 0,0 0-1,1 0 1,-1 1 0,0-1 0,0 1 0,0-1-1,0 0 1,0 1 0,0-1 0,0 3-1,-1 8 33,0 1 0,-1 0 0,-5 16-1,3-13-35,-2 24-1,5-29 88,0-4-53,0 0 0,1-1 0,1 13 0,-1-17 14,0 0 0,1 0-1,-1 0 1,1 0 0,0 0-1,-1 0 1,1 0 0,0-1-1,0 1 1,0 0-1,0 0 1,1-1 0,-1 1-1,0-1 1,1 1 0,-1-1-1,3 2 1,-3-2 22,1-1 0,-1 1-1,0-1 1,1 1 0,-1-1 0,1 0 0,-1 1-1,0-1 1,1 0 0,-1 0 0,1 0 0,-1 0-1,1 0 1,-1 0 0,1 0 0,-1-1 0,1 1 0,-1 0-1,3-2 1,28-14 452,-23 12-453,36-22 209,66-47 1,-92 57-186,0-1 0,-1-1 0,-1 0 0,-1-1 0,-1-1 0,24-38 1,58-138 105,-75 147-169,6-12 6,33-105 0,-43 106-434,19-121-1,-36 168 119,-1 12 112,-1 3-14,-4 21-568,1-6 675,-19 77-15,5 0 0,4 1-1,3 1 1,5 165-1,7-232 207,2 0 0,1-1 0,1 1 0,1-1 0,11 28 0,-15-51-8,0 0 0,0 0-1,1 0 1,3 5 0,-6-9-39,1 0 0,0 0 1,-1 0-1,1 0 0,0 0 1,0 0-1,0 0 0,0 0 1,0-1-1,0 1 0,0 0 1,0-1-1,0 1 1,0-1-1,1 1 0,-1-1 1,0 1-1,0-1 0,0 0 1,1 0-1,-1 0 0,2 1 1,2-2 13,-1 0 1,1-1 0,-1 1-1,1-1 1,-1 0 0,0 0-1,0 0 1,0-1-1,4-2 1,6-6 69,16-15-1,-15 11-5,0 0-1,-1-1 1,15-21 0,106-195 17,-129 220-139,29-50-49,73-149-403,-62 98 138,53-210 0,-89 287 204,-4 16-256,-1 0 0,-1 0 0,2-37-1,-7 47 33,-3 7 29,3 4 297,-1 0 0,1 0 0,0 0 0,0 0-1,0 0 1,0 0 0,0 0 0,0 0 0,0 0 0,0 0 0,-1 3 0,-16 28-71,2 0 0,1 1 1,-16 53-1,-7 18-23,20-63 82,-9 21 29,2 1 0,-24 97 0,34-88 70,3 1 0,-4 138 1,16-193-2,0 0 0,2 0 0,0 0 0,0 0 1,2-1-1,0 1 0,1-1 0,1 0 0,1 0 0,10 19 0,-15-32 1,0-1-1,1 0 0,-1-1 0,1 1 1,0 0-1,-1-1 0,1 0 0,0 1 1,1-1-1,-1 0 0,0 0 0,1-1 0,-1 1 1,0-1-1,1 0 0,0 0 0,-1 0 1,6 1-1,-1-1 98,1 0 1,0-1 0,0 0 0,0-1-1,0 1 1,14-4 0,-9 0-125,1-1 1,-1 0-1,0 0 0,0-1 1,-1-1-1,0-1 1,0 0-1,-1 0 1,0-1-1,0-1 0,-1 0 1,0-1-1,-1 0 1,14-19-1,4-5 48,12-15 8,-37 45-102,0-1 1,0 1-1,0 0 1,-1-1-1,1 1 0,-2-1 1,4-11-1,-5 16-21,0 0 0,1 0 0,-1 0 0,0 0-1,0 0 1,0 1 0,0-1 0,0 0-1,0 0 1,0 0 0,0 0 0,0 0 0,-1 1-1,1-1 1,-1-1 0,1 2 14,0 0 0,-1 0 0,1 0 0,-1 0 0,1 0 0,0 0 0,-1 0 0,1 0 0,0 1 0,-1-1 0,1 0 0,0 0 0,0 0 0,-1 1 0,1-1 0,0 0 0,0 0 0,-1 1 0,1-1 0,0 0 0,0 1 0,-1-1 0,1 0 0,0 1 0,-18 30-476,15-26 535,-13 26-110,1 0 0,1 2 0,2 0 0,2 0 0,-8 37 0,17-62 149,0 1 0,0 14-1,1-21-25,0 1 0,0 0-1,0-1 1,1 1 0,-1 0-1,1-1 1,-1 1 0,1 0-1,0-1 1,0 1-1,3 3 1,-4-5-11,1 0 0,0-1-1,-1 1 1,1-1 0,0 1 0,-1-1-1,1 1 1,0-1 0,0 1-1,0-1 1,-1 0 0,1 0 0,0 1-1,0-1 1,0 0 0,0 0 0,-1 0-1,1 0 1,0 0 0,0 0 0,0 0-1,0 0 1,0 0 0,-1 0-1,1 0 1,0-1 0,0 1 0,0 0-1,0-1 1,-1 1 0,1 0 0,1-2-1,3 0 38,-1-1 0,0-1 0,0 1 0,4-5-1,10-9 12,-1-1 0,-1-2 0,-1 1 0,-1-2 0,-1 0 0,0 0 0,-2-1-1,16-41 1,-26 57-171,1 0-1,-1 0 0,0 0 1,0 0-1,0 0 0,-1 0 1,0-10-1,0 15 70,0 1-1,0 0 1,0 0-1,0-1 1,0 1 0,0 0-1,0-1 1,0 1-1,0 0 1,-1 0-1,1-1 1,0 1 0,0 0-1,0 0 1,0-1-1,0 1 1,0 0 0,0 0-1,-1-1 1,1 1-1,0 0 1,0 0-1,0-1 1,-1 1 0,1 0-1,0 0 1,0 0-1,0 0 1,-1-1 0,1 1-1,0 0 1,-1 0-1,1 0 1,0 0-1,0 0 1,-1 0 0,1 0-1,0 0 1,0 0-1,-1 0 1,1 0 0,-1 0-1,-11 9-378,-11 21 38,18-21 348,0 0-1,0 0 0,1 1 0,1 0 0,-1 0 0,1 0 0,1 0 0,-3 21 0,5-27 20,0 1 1,0-1-1,0 1 0,1-1 0,0 0 0,0 1 0,0-1 0,0 0 0,0 0 0,1 0 0,0 1 0,0-2 0,0 1 0,0 0 0,1 0 0,-1-1 0,1 1 0,0-1 0,0 0 0,0 0 0,1 0 0,-1 0 0,7 3 0,-7-4 47,1 0 0,0-1 0,0 0-1,0 0 1,0 0 0,0 0 0,0 0 0,0-1-1,0 0 1,1 0 0,6 0 0,4-2 60,-1 0 0,15-5-1,-8 1-52,0-2 0,0 0 1,-1-1-1,0-1 0,0-1 0,27-20 0,-37 21-29,-1 1 1,0-2 0,-1 1-1,0-1 1,0 0 0,7-16-1,-14 25-31,1-2-6,0-1 1,0 0-1,-1 0 1,1 0-1,-1-1 0,1-7 1,-2 9-35,0 1 1,1-1-1,0 1 0,-1-1 1,1 1-1,0-1 1,1 1-1,-1 0 0,0-1 1,1 1-1,0 0 0,0 0 1,0 0-1,0 0 1,4-3-1,-5 6 2,0 1 0,0-1-1,0 1 1,0 0 0,0-1 0,0 1 0,0 0-1,0 0 1,0 0 0,-1 0 0,1 0 0,0 0-1,-1 0 1,1 0 0,0 0 0,0 1 0,1 2-26,1 1 21,0-1 1,0 1-1,-1 0 0,0 0 0,0 0 0,0 1 0,0-1 0,1 11 0,-1 5-31,1 22 1,-1-4 26,-1-16 0,7 40-8,-7-56 78,1-1-1,-1 1 1,2-1 0,-1 1 0,1-1-1,0 0 1,3 6 0,-5-11 3,0 0 0,-1 0 0,1 0 1,0 0-1,0 0 0,0-1 0,0 1 0,0 0 0,0 0 1,0-1-1,0 1 0,0-1 0,0 1 0,0-1 1,0 1-1,1-1 0,-1 0 0,0 1 0,0-1 1,0 0-1,1 0 0,-1 0 0,0 0 0,0 0 1,0 0-1,1 0 0,-1-1 0,0 1 0,0 0 1,0-1-1,0 1 0,1-1 0,-1 1 0,0-1 1,0 1-1,0-1 0,1-1 0,6-4 45,0 0 0,-1 0 0,13-13 0,-10 9-78,4-6 90,16-19 1,-21 23-101,0 1 1,0 1-1,1-1 1,21-15-1,-31 25-22,1 1-1,-1-1 1,1 1-1,0-1 1,0 0-1,-1 1 0,1 0 1,0-1-1,0 1 1,0-1-1,0 1 1,-1 0-1,1 0 0,0-1 1,0 1-1,0 0 1,0 0-1,0 0 1,0 0-1,0 0 1,-1 0-1,1 0 0,0 0 1,1 1-1,-1 0 13,0-1 0,-1 1 1,1 0-1,-1 0 0,1-1 0,-1 1 0,1 0 0,-1 0 0,0 0 0,0 0 0,1-1 0,-1 1 0,0 0 0,0 0 1,0 0-1,0 0 0,0 0 0,0 0 0,0 1 0,-1 7-13,0 0 0,0 0 0,-4 11 0,-2 2 53,4-14 35,1 0-1,-1-1 1,2 1 0,-1 0 0,1 0 0,0 0 0,1 14 0,0-21-23,0 0 1,0-1-1,0 1 0,0-1 1,1 1-1,-1-1 0,0 1 0,0-1 1,1 1-1,-1-1 0,0 1 1,0-1-1,1 1 0,-1-1 1,1 0-1,-1 1 0,0-1 0,1 0 1,-1 1-1,1-1 0,-1 0 1,1 1-1,-1-1 0,1 0 1,-1 0-1,1 0 0,-1 1 1,1-1-1,0 0 0,-1 0 0,1 0 1,-1 0-1,1 0 0,-1 0 1,1 0-1,-1 0 0,1 0 1,0 0-1,-1-1 0,1 1 0,-1 0 1,1 0-1,0-1 0,29-12 238,-26 11-206,12-9 8,0 1 0,0-2 0,-1 0 1,19-20-1,51-64 15,23-46-391,-91 126 93,-6 11-73,-11 5 274,0 0 1,0 0 0,1 0 0,-1 0 0,0 0-1,0 0 1,1 0 0,-1 1 0,0-1 0,0 0-1,1 0 1,-1 0 0,0 0 0,0 0-1,0 1 1,1-1 0,-1 0 0,0 0 0,0 0-1,0 1 1,1-1 0,-1 0 0,0 0 0,0 0-1,0 1 1,0-1 0,0 0 0,0 0-1,0 1 1,0-1 0,1 0 0,-1 1 0,0-1-1,0 0 1,0 1 0,0 9-62,0 1-1,-1-1 1,0 1-1,-3 11 1,-34 120-199,18-71 204,1-1 56,-68 236 36,-27-6 214,-20-5 96,125-276-187,0-1 0,-24 34 0,31-48-125,-1-1-1,0 1 1,0 0-1,-1-1 1,1 0-1,-1 0 1,1 0-1,-1 0 1,0 0-1,0-1 1,0 0-1,0 0 1,-1 0-1,1 0 0,-1 0 1,1-1-1,-1 0 1,1 0-1,-6 0 1,7-1-4,-1 0-1,1-1 1,-1 0 0,1 1-1,0-1 1,-1 0 0,1-1-1,0 1 1,0-1 0,0 1 0,-1-1-1,2 0 1,-1 0 0,0 0-1,0 0 1,-3-5 0,-1-1 40,0-1 0,0 1 1,-9-18-1,9 13-17,0 0-1,1 0 1,1-1-1,0 1 1,1-1-1,0 0 1,-1-15 0,4 21-47,0-1-1,1 1 1,0-1 0,0 1 0,1-1 0,0 1 0,0-1-1,1 1 1,0-1 0,1 1 0,0 0 0,0 0 0,5-7 0,0 2 3,1 0 0,1 1 0,0 0 0,0 1 0,1 0 0,1 1 0,13-10 1,12-6-42,44-23 0,129-60-155,-163 82 82,29-16-3178,-54 33 1415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0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101 157 8896,'-74'-63'4032,"53"49"-3520,16 8 128,10-8-608,8 3-64,9-9-320,9 8 192,19 1-4608,5 6 2624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0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20 412 3328,'-14'-9'1258,"9"5"-222,7 5 1352,1-1-2245,0 1-1,0 0 0,0 0 0,0-1 1,0 0-1,0 0 0,0 1 0,0-2 1,0 1-1,0 0 0,0-1 0,0 1 1,0-1-1,-1 0 0,4-1 0,5-2 417,0-1 0,16-9-1,-8 4-294,0-1 0,-1-2-1,0 0 1,-1 0 0,0-2-1,-1 0 1,-1-1 0,15-19 0,-23 24-130,1 0 1,-2-1-1,0 0 1,0 0-1,-1 0 1,4-15-1,-8 22-112,1 0-1,-1 0 0,-1-1 1,1 1-1,-1-1 1,0 1-1,0 0 1,-1-1-1,1 1 1,-1 0-1,0-1 1,-1 1-1,1 0 1,-1 0-1,0 0 0,0 0 1,-1 0-1,-4-6 1,6 9-72,-1-1 1,0 1-1,0 0 1,-1-1-1,1 1 0,-1 0 1,1 0-1,-1 1 1,1-1-1,-1 0 1,0 1-1,0 0 0,0-1 1,0 1-1,0 0 1,0 1-1,0-1 1,0 0-1,0 1 1,0 0-1,0 0 0,-1 0 1,1 0-1,0 0 1,0 0-1,0 1 1,0 0-1,0 0 0,0 0 1,0 0-1,0 0 1,0 0-1,-3 3 1,-2 2-95,1 0 0,0 0 1,0 1-1,0 0 1,1 1-1,0-1 1,-6 11-1,-33 65-120,43-78 258,-10 20 98,1 0-1,2 1 1,0 0-1,2 0 1,-6 39-1,12-57 4,0 0 0,1 1 0,1-1 0,-1 0 0,1 0 0,0 1 0,1-1 0,3 9 0,-5-14-22,1-1 1,0 1 0,0 0-1,1-1 1,-1 0 0,0 1 0,1-1-1,-1 0 1,1 1 0,0-1-1,0 0 1,0 0 0,0 0 0,0-1-1,0 1 1,0 0 0,1-1-1,-1 0 1,1 1 0,-1-1-1,1 0 1,-1 0 0,1 0 0,0-1-1,-1 1 1,1-1 0,0 1-1,2-1 1,9-1 112,0-2-1,0 1 0,0-1 1,-1-1-1,0-1 1,17-7-1,-13 5-80,26-10-43,0-3 1,-1-1 0,-1-2-1,-1-2 1,-2-1 0,0-3-1,35-34 1,-67 57-85,-2 2-15,0-1 0,0 1 1,1 1-1,-1-1 0,1 0 0,0 1 0,0 0 1,0 0-1,0 1 0,9-4 0,-13 6 25,0 0-1,0-1 0,0 1 0,0 0 0,0 0 1,0 1-1,0-1 0,0 0 0,0 0 0,-1 0 1,1 1-1,0-1 0,0 0 0,0 1 0,0-1 0,0 0 1,-1 1-1,1-1 0,0 1 0,-1 0 0,1-1 1,0 1-1,-1 0 0,1-1 0,0 1 0,-1 0 1,1 0-1,-1-1 0,0 1 0,1 0 0,-1 0 0,1 0 1,-1 0-1,0-1 0,0 1 0,1 1 0,0 4 18,0 0-1,0 0 0,0-1 0,-1 10 0,-1 1 38,-1 1 0,0-1 0,-1 0 0,-6 17 0,-1 7-17,-12 37 967,22-77-979,0 0 0,0 0 0,0 0 0,0 0 0,0 0 1,0 0-1,0 1 0,0-1 0,0 0 0,0 0 0,0 0 1,0 0-1,0 0 0,0 0 0,0 0 0,0 0 0,0 0 0,0 1 1,0-1-1,0 0 0,0 0 0,0 0 0,0 0 0,0 0 0,0 0 1,0 0-1,0 0 0,0 0 0,0 0 0,0 0 0,1 0 0,-1 1 1,0-1-1,0 0 0,0 0 0,0 0 0,0 0 0,0 0 0,0 0 1,0 0-1,0 0 0,0 0 0,0 0 0,1 0 0,-1 0 0,0 0 1,0 0-1,0 0 0,0 0 0,0 0 0,0 0 0,0 0 0,0 0 1,0 0-1,1 0 0,-1 0 0,0 0 0,0 0 0,0 0 0,0 0 1,0 0-1,0 0 0,0 0 0,0-1 0,0 1 0,0 0 0,0 0 1,0 0-1,1 0 0,10-7 439,13-12-187,-9 2-225,0 1 0,-1-2 0,17-29 0,-16 24-88,26-33 0,-35 49 31,7-7-93,20-19 0,-30 30 65,1 0-1,0 0 0,0 1 1,0-1-1,0 1 1,1 0-1,-1 0 0,0 0 1,1 0-1,0 1 1,4-1-1,-7 2 28,-1 0 0,1 0 0,-1 0 0,1 0 1,-1 1-1,1-1 0,-1 0 0,1 1 0,-1-1 0,1 1 0,-1 0 0,0-1 0,1 1 0,-1 0 0,0 0 0,0 0 1,1 0-1,-1 0 0,0 0 0,0 0 0,0 0 0,0 1 0,0-1 0,-1 0 0,1 1 0,0-1 0,0 3 1,2 2 16,-1 1 0,1-1 0,-2 1 0,1 0 0,0 7 0,-1 4-9,0 1-1,-5 36 1,3-38 16,-1 0 1,2 0-1,3 33 1,-3-47 10,1 0-1,0 0 1,0 0 0,0 0-1,0 0 1,0 0-1,1-1 1,-1 1 0,1 0-1,-1-1 1,1 1-1,0-1 1,0 0 0,1 1-1,-1-1 1,4 2-1,-2-1 33,0-1 0,0 1 0,1-1 0,-1 0 0,1-1 0,0 1 1,0-1-1,-1 0 0,8 1 0,3-1 66,0-1 1,1 0 0,-1-1-1,0-1 1,26-6 0,-29 4-87,1 0 0,-1 0 0,0-1 0,0-1 0,0 0 0,-1 0 0,0-1 0,0-1 0,-1 0 0,0 0 0,0-1 0,-1 0 0,0-1 0,0 0-1,-1-1 1,-1 1 0,0-1 0,0-1 0,-1 1 0,-1-1 0,0 0 0,5-17 0,5-60-141,-14 72-22,-4 11-89,2 6 207,1 0-1,0 0 1,-1 0 0,1 0 0,-1 0-1,1 0 1,0 0 0,-1 0 0,1 0 0,0 0-1,-1 1 1,1-1 0,0 0 0,-1 0-1,1 0 1,0 1 0,-1-1 0,1 0 0,0 1-1,0-1 1,-1 0 0,1 1 0,-13 15-91,2 0-1,0 1 1,1 0 0,0 1 0,1 0 0,1 0-1,1 1 1,1 0 0,-6 32 0,11-45 112,0 0 0,0-1 0,1 1 1,0 0-1,0 0 0,1 0 0,0-1 0,0 1 0,0 0 1,1-1-1,-1 1 0,1-1 0,1 1 0,-1-1 1,6 10-1,-5-12 25,0 1 0,0 0 1,0-1-1,0 0 0,0 0 1,1 0-1,-1 0 0,1 0 1,0-1-1,0 1 0,0-1 1,0 0-1,0 0 0,0-1 1,0 1-1,1-1 0,-1 0 1,1 0-1,-1 0 0,10 0 1,-7-2 38,1 1 0,0-2 0,-1 1 0,1-1 0,-1 0 0,1 0 0,10-6 0,50-29 219,-50 27-254,45-32 97,75-63 0,-93 69-158,-20 21-232,-11 11 64,-14 4 184,0 0-1,0 0 1,1 0 0,-1 0 0,0 0 0,1 0 0,-1 0 0,0 0-1,1 0 1,-1 0 0,0 0 0,1 1 0,-1-1 0,0 0-1,0 0 1,1 0 0,-1 0 0,0 1 0,0-1 0,1 0 0,-1 0-1,0 0 1,0 1 0,1-1 0,-1 0 0,0 1 0,0-1 0,0 0-1,0 0 1,1 1 0,1 10-70,0 0 0,-1 0 0,0 0 0,0 16 0,-1-12 61,3 23 0,-2-33 21,0 0 1,1 0-1,-1 0 1,1 0-1,0-1 1,0 1-1,0-1 1,5 8-1,-3-7 27,-1-1 0,1 0 0,-1 0 0,1 0 0,1 0 0,-1-1 0,0 1-1,1-1 1,0 0 0,0 0 0,0-1 0,10 4 0,-9-4 16,1-1 1,0 1-1,0-2 0,0 1 0,0-1 1,0 0-1,0 0 0,-1-1 0,10-1 0,4-3 8,-1-1 0,1-1 0,-1-1 0,0-1-1,-1 0 1,18-13 0,18-11-8,-1-3-1,-2-2 1,-1-3 0,64-67 0,-79 64-2,-29 37-166,-9 9-165,-13 14-171,13-14 464,-51 51-361,-35 36 264,69-68 95,2 1 1,-21 33-1,30-41 12,0 1-1,2 0 1,-7 18-1,12-27-4,0 0-1,0 0 0,1 0 0,0 0 0,0 0 0,0 0 1,1 0-1,0 0 0,0 0 0,1 0 0,-1 0 0,3 6 0,-3-10 2,0 0 0,1-1 0,0 1 0,-1-1 0,1 1 0,0 0 0,-1-1 0,1 1 0,0-1 0,0 1 0,0-1 0,1 0 0,-1 0 0,0 1 0,0-1 0,1 0 0,-1 0 0,1 0 0,-1 0 0,1 0 0,-1-1 0,1 1 0,-1 0 0,1-1 0,0 1 0,-1-1 0,1 1 0,0-1 0,0 0 0,-1 0 0,1 0 0,0 0 0,0 0 0,-1 0 0,1 0 0,3-2 0,3 0 97,-1 0 0,1-1 1,-1 0-1,0-1 0,0 0 0,11-8 0,-7 5-69,-1-2-1,-1 0 0,1 0 0,-2-1 0,1 0 0,-1 0 1,-1-1-1,8-13 0,43-100 76,-52 111-113,3-3-348,-9 16 337,0 0 0,0 0 1,0 0-1,1 0 0,-1 0 0,0 0 1,0 0-1,0 0 0,0 0 0,0 0 1,1 0-1,-1 0 0,0 1 0,0-1 1,0 0-1,0 0 0,0 0 0,0 0 0,1 0 1,-1 0-1,0 0 0,0 0 0,0 1 1,0-1-1,0 0 0,0 0 0,0 0 1,0 0-1,0 0 0,0 1 0,0-1 1,1 0-1,-1 0 0,0 0 0,0 0 1,0 0-1,0 1 0,0-1 0,0 0 0,0 0 1,0 0-1,0 0 0,-1 1 0,1-1 1,0 0-1,0 0 0,0 0 0,-1 37-621,0-30 705,-18 127-336,7-58 228,5-28 45,-8 60-5,-37 138 1,42-215 39,-1 0 1,-2-1-1,-17 32 0,19-42 84,-1-1 0,-1 0 0,-1-1 0,0-1 0,-22 21 0,33-36-97,0 1 0,1-1 0,-1 0 1,0 0-1,0 0 0,0 0 0,-1-1 1,1 1-1,0-1 0,-1 0 0,1 1 1,-1-2-1,1 1 0,-1 0 0,-5-1 1,7 0-21,-1 0 1,1 0-1,0-1 1,-1 0 0,1 1-1,-1-1 1,1 0-1,0 0 1,0 0-1,-1-1 1,1 1 0,0 0-1,0-1 1,0 1-1,1-1 1,-1 0 0,0 0-1,0 0 1,1 0-1,-1 0 1,1 0-1,-2-4 1,1 3-24,1-1-1,-1 1 1,1 0-1,0-1 1,0 1-1,0-1 1,1 1-1,-1-1 1,1 1-1,0-1 1,0 0 0,0 1-1,1-1 1,-1 1-1,1-1 1,0 1-1,0-1 1,0 1-1,0 0 1,0-1-1,1 1 1,0 0 0,0 0-1,2-4 1,5-4-7,0 0 0,0 1-1,1 0 1,0 0 0,14-9 0,111-74-15,-86 63 82,-2-3-1,44-39 0,-10-7-82,80-101-1,-115 123 136,-3-2 1,-3-2-1,41-81 0,-66 115-463,-14 28 35,-2 6 185,-3 9-13,-19 65-244,15-58 455,1 0-1,2 0 0,0 0 0,-4 47 0,13-46 149,-4-24-182,0 1 1,0 0-1,1 0 1,-1-1-1,0 1 1,0 0-1,1-1 0,-1 1 1,0 0-1,1-1 1,-1 1-1,1-1 1,-1 1-1,1-1 0,-1 1 1,1-1-1,0 1 1,-1-1-1,1 1 1,-1-1-1,1 1 0,0-1 1,-1 0-1,1 0 1,0 1-1,0-1 1,0 0-1,3-1 117,0 0 0,0 0 1,0-1-1,-1 1 0,1-1 0,6-5 0,-8 6-116,33-22 113,-1-2 0,-1-2 0,41-43 0,-12 11-413,-61 58 256,0 0 1,1-1-1,-1 1 0,0 0 1,0 0-1,1 0 0,-1 0 1,0 1-1,1-1 0,-1 0 1,1 1-1,-1-1 0,1 1 1,0-1-1,-1 1 0,1-1 1,-1 1-1,1 0 0,0 0 1,-1 0-1,1 0 0,0 0 0,-1 0 1,1 1-1,-1-1 0,1 0 1,2 2-1,-2 0-5,1-1 1,-1 1-1,0 0 0,0 0 0,-1 0 0,1 0 0,0 0 1,-1 1-1,1-1 0,-1 0 0,1 1 0,-1-1 0,0 1 1,0 0-1,1 4 0,1 12 11,0 0-1,-1 0 1,-1 0-1,0 0 1,-3 20-1,1-7-19,-27 316 51,25-323-2,-1-1-1,-1 1 1,-1-1 0,-1 0 0,-2-1-1,-14 31 1,8-26 87,-1-1 0,-1 0 1,-2-1-1,-21 24 0,31-40-51,0-1 1,0 0 0,-1-1-1,0 0 1,0 0-1,-1-1 1,0-1-1,0 0 1,-1 0-1,1-1 1,-1-1-1,-25 7 1,29-11-25,-1 0 1,1 0 0,0 0-1,0-1 1,0 0 0,0-1-1,0 0 1,0 0 0,0-1-1,0 0 1,1 0 0,-1 0-1,1-1 1,0-1 0,0 1-1,-10-10 1,12 10-18,0 0 1,1 0-1,0-1 0,0 0 0,0 0 1,1 0-1,-1 0 0,1-1 0,0 1 1,-2-8-1,4 9-2,0 1 1,0-1-1,0 0 1,0-1-1,1 1 1,0 0-1,0 0 1,0 0-1,0 0 1,1 0-1,-1 0 1,1 0-1,0 0 1,0 0-1,1 0 1,2-5-1,0 1-15,1 0-1,0 0 1,1 1-1,0-1 1,0 1-1,1 0 1,0 1-1,0 0 1,14-10-1,6-1 34,44-21-1,-51 29-9,-18 8-13,72-37-32,101-34-1,-143 60 26,47-12-123,-76 23 46,-1 1 1,1-1-1,-1 1 0,1 0 1,0 0-1,-1 0 1,1 0-1,-1 0 0,1 0 1,-1 1-1,1-1 0,-1 1 1,1 0-1,-1 0 0,1 0 1,-1 0-1,0 0 1,0 0-1,1 1 0,-1-1 1,0 1-1,0-1 0,0 1 1,-1 0-1,1 0 0,0 0 1,-1 0-1,1 0 1,-1 0-1,1 0 0,-1 1 1,0-1-1,0 0 0,1 4 1,0 2-775,0-1 0,0 1 0,-1-1 0,0 1 0,-1-1 1,1 1-1,-2 0 0,1-1 0,-1 1 0,-2 9 0,-5 23-2034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1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1070 18 1408,'-12'1'9213,"5"-3"-9984,-5-2 942,0 0 0,1 2-1,-1-1 1,-1 1 0,1 1-1,-24 0 1,8 3-285,15-1 6,0 0 0,-21 5 1,21-2 82,0 0 0,1 0 1,-1 1-1,1 1 0,-18 11 1,26-14 45,0 0 1,1 0 0,-1 0 0,0 0 0,1 1 0,0-1 0,0 1-1,0 0 1,0 0 0,1 0 0,-1 1 0,1-1 0,0 0 0,0 1-1,1 0 1,-1-1 0,-1 11 0,2 5 10,1 0 1,1 0-1,4 29 1,-3-31-3,0-2 105,-2 1 0,0-1-1,-1 0 1,0 0 0,-1 0 0,-1 0-1,-1 0 1,0 0 0,-1-1 0,-7 16 0,6-21-20,0 0 1,0 0 0,-1-1-1,0 1 1,-1-2-1,0 1 1,0-1 0,-1 0-1,0-1 1,0 0 0,-14 7-1,-7 3 176,-1-2 1,-48 16-1,62-25-151,0-1 0,0-1 1,0-1-1,-1 0 0,1-2 1,-1 0-1,-19-1 0,-9-4 467,-69-14 0,102 15-417,-1 0 0,-19-8 1,28 9-131,0-1 0,0 1 1,0-1-1,1 0 1,-1 0-1,1 0 1,-1-1-1,-4-5 0,7 7-38,0 0-1,1 0 0,0 0 1,-1 0-1,1 0 0,0 0 1,0 0-1,0-1 0,0 1 1,1 0-1,-1-1 0,1 1 1,-1 0-1,1-1 0,0 1 0,0-4 1,0 2-11,1 0-1,0 1 1,0-1 0,0 0 0,0 1-1,0-1 1,1 1 0,0 0 0,3-6-1,3-1-48,0 0-1,0 0 1,1 1-1,18-14 1,77-55-284,-91 70 288,0 1 0,0 0 0,1 1 0,0 0 0,0 1 0,21-5 0,-28 9 7,-1 1 0,1-1-1,-1 1 1,1 1 0,-1-1 0,1 1 0,-1 0 0,0 1 0,0-1-1,1 1 1,-1 0 0,0 1 0,0 0 0,-1 0 0,1 0 0,6 5 0,4 4-39,0 1-1,0 1 1,22 25 0,-29-27 79,1 0-1,13 26 1,-15-24 6,0-1 1,15 18-1,-13-20 118,0-1 1,1 0-1,0-1 0,1 0 0,-1-1 0,2 0 0,-1-1 0,1-1 0,0 0 0,1 0 0,-1-1 0,20 4 0,-7-2 15,0 0 1,1-1-1,0-2 0,0-1 1,0-1-1,32-2 0,-30-3 87,0 0-848,-9 2-2791,2 4 947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4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45 142 4480,'-7'-4'790,"5"3"-338,1-1 0,-1 1 0,0 0 0,0 0 0,0 0 0,0 0 0,0 0 0,-4 0 0,5 1-7,0 1 0,0-1-1,0 0 1,-1 1 0,1-1 0,0 0-1,0 0 1,0 0 0,-1 0-1,-3-1 2987,15 0-1709,-8 2-1574,0-1 0,0 0 0,0 1 0,-1-1 0,1 1 0,0 0 0,0 0 0,3 1 0,12 5 488,-1-4-248,0 0 1,0-1-1,0-1 0,31-1 0,201-21 1159,-168 13-1286,16-2-27,304-26 839,-270 27-662,313-20 527,67 24-362,111 2-64,-485-7-1705,-50-3-4936,-48 7 3003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1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1161 2240,'-22'0'1275,"20"0"-240,5 4 185,-2-3-1061,0 0-1,0-1 0,0 1 1,0-1-1,1 1 0,-1-1 1,0 0-1,0 1 0,1-1 1,-1 0-1,0 0 0,0 0 1,1 0-1,-1 0 0,0 0 1,0 0-1,1 0 0,0-1 1,1 1-16,1-1 62,1 0 0,0 0-1,0-1 1,-1 1-1,1-1 1,-1 0 0,1 0-1,-1 0 1,0-1-1,1 0 1,-1 1 0,-1-1-1,6-5 1,2-5 218,0 1 1,15-23 0,-19 25-234,66-108 842,-34 49-688,5-5-2,112-174 1012,-147 235-1330,106-154 570,-115 166-631,0 0 0,1 1 0,-1-1 0,1 0 0,-1 1 0,1-1 0,-1 1 0,1-1 0,-1 0 0,1 1 0,0-1 0,-1 1 0,1-1 0,0 1 0,-1 0 0,1-1 0,0 1 0,0 0 0,-1-1 0,1 1 0,0 0-1,0 0 1,1 0 0,-1 0 11,0 0 0,0 1-1,0-1 1,0 0 0,0 1-1,0-1 1,0 1 0,0 0-1,0-1 1,0 1-1,0 0 1,-1-1 0,1 1-1,0 0 1,0 1 0,4 5-23,-1 0 0,0 0 1,5 13-1,-8-18 40,17 48-7,-2 0 1,-3 1 0,-1 1 0,-3 0 0,3 67 0,-9-87 184,-2 0 1,-2-1 0,0 1-1,-7 33 1,8-64-143,0 0-1,-1 1 1,1-1 0,0 1-1,-1-1 1,1 0 0,-1 0-1,0 1 1,1-1 0,-1 0-1,0 0 1,0 0 0,0 0-1,1 0 1,-1 0 0,0 0 0,-1 0-1,1 0 1,0 0 0,0 0-1,0-1 1,0 1 0,-1 0-1,-1 0 1,1-1 34,-1 1 1,0-1-1,1 0 0,-1 0 1,0 0-1,0 0 0,1 0 0,-1-1 1,0 1-1,1-1 0,-5-1 1,-4-2 78,1-1 1,0 0 0,0-1 0,-14-10-1,-22-21 95,-76-81 0,108 104-498,-11-12-872,29 26 842,9 5 267,0-1 1,-1 0-1,1-1 0,1 0 0,-1-1 1,0-1-1,0 0 0,1-1 0,24-2 0,-10-2 156,-1-1 0,0-1 0,48-17-1,-49 12-3,-1 0 0,0-2 0,31-21 0,64-56 602,-62 50-888,-55 38-160,-3 2 310,0 0-1,0 0 0,0 0 1,0 0-1,0 0 0,0 0 0,0 0 1,0 0-1,0 0 0,0 0 1,0 0-1,0 0 0,0 0 1,0 0-1,0 0 0,0 1 1,0-1-1,0 0 0,0 0 1,0 0-1,0 0 0,0 0 1,0 0-1,0 0 0,0 0 1,0 0-1,0 0 0,0 0 1,1 0-1,-1 0 0,0 0 1,0 0-1,0 0 0,0 0 1,0 0-1,0 0 0,-2 6-111,-20 116-388,6-46 492,11-50 37,-1 5 92,1 0 0,-1 39 0,6-68-67,0 1 0,0-1-1,0 0 1,1 1 0,-1-1 0,1 0-1,-1 1 1,1-1 0,0 0 0,0 0 0,0 0-1,1 3 1,-1-4-9,0-1 0,-1 1 1,1 0-1,0-1 0,0 1 0,-1-1 0,1 1 1,0-1-1,0 1 0,0-1 0,0 0 0,-1 1 0,1-1 1,0 0-1,0 0 0,0 0 0,0 0 0,0 0 1,0 0-1,0 0 0,0 0 0,0 0 0,0 0 1,0 0-1,0-1 0,-1 1 0,1 0 0,0-1 0,0 1 1,0 0-1,0-1 0,-1 1 0,2-1 0,7-5 96,0 1 0,-1-1 0,0-1-1,13-12 1,27-34 30,-44 49-144,138-161 282,-141 164-299,36-44 70,60-56-1,-80 84-139,-15 14-29,0 0 0,1 0-1,0 0 1,-1 0 0,1 1-1,0 0 1,7-5 0,-10 8 82,0-1 0,0 0 0,1 0 0,-1 0 1,0 1-1,0-1 0,0 0 0,0 0 0,0 1 0,0-1 1,0 0-1,0 0 0,0 1 0,0-1 0,0 0 0,0 0 1,0 1-1,0-1 0,0 0 0,0 0 0,0 1 0,0-1 1,0 0-1,0 0 0,0 1 0,0-1 0,0 0 0,0 0 1,0 0-1,-1 1 0,1-1 0,-9 24-107,1 0 0,1 0 0,-7 43 0,9-25 196,0 62 0,5-94-46,0 0-1,1 0 1,1 0-1,3 14 1,-4-21 5,0 0 1,0 0-1,0 0 1,0 0-1,0 0 0,1 0 1,0-1-1,-1 1 1,1 0-1,0-1 1,0 1-1,0-1 0,1 0 1,-1 0-1,1 0 1,-1 0-1,6 3 0,-7-4-4,1-1 0,-1 0-1,1 0 1,0 1-1,-1-1 1,1 0-1,0 0 1,-1 0-1,1-1 1,-1 1-1,1 0 1,0 0 0,-1-1-1,1 1 1,-1-1-1,1 0 1,-1 1-1,1-1 1,-1 0-1,0 0 1,1 0 0,-1 0-1,2-2 1,4-3 78,-1 0 1,-1 0 0,6-8-1,-10 13-87,28-40 137,36-69 1,7-10-169,-66 110 59,-2 4-70,-1 1 1,1 0-1,9-9 0,-11 12 2,1 0-1,-1 0 1,1 1-1,0-1 0,-1 1 1,1 0-1,0-1 1,0 1-1,0 1 1,0-1-1,4 0 0,-1 0-18,-1 0-1,1 0 0,0 1 0,1 0 0,-1 0 0,0 0 0,0 1 0,-1 0 1,1 1-1,0-1 0,0 1 0,0 0 0,7 4 0,-8-3 22,1 1 0,-1-1 0,1 2 0,-1-1 0,0 1-1,-1-1 1,1 1 0,-1 0 0,0 1 0,0-1 0,0 1 0,2 6-1,13 28-82,-12-22 138,2 0 0,14 23 0,-20-37-14,0 0 1,0 0-1,1 0 0,-1 0 0,1 0 0,0-1 1,0 1-1,0-1 0,0 0 0,1-1 0,-1 1 1,1-1-1,9 4 0,-11-6-4,0 1 0,0-1 0,1 1 0,-1-1 0,0 0 0,0-1 0,1 1 0,-1 0 1,0-1-1,0 0 0,0 0 0,0 0 0,0 0 0,0 0 0,0-1 0,0 1 0,0-1 0,3-2 0,4-4 43,0 0 1,-1 0-1,11-13 0,7-10 82,-2-1 0,28-45 1,32-73-20,-60 100-54,31-94 0,1-54-143,-55 189-129,0 0 0,2-17 1,-8 33-20,1-1 1,0 1 0,-3 9-1,-70 241-252,1 29 453,68-259 10,-112 388-143,71-280 481,-66 132 1,111-262-304,-3 8 103,0-1 0,-14 18 0,19-28-104,0 0 0,-1 0 1,1 0-1,-1 0 0,1-1 0,-1 1 0,0-1 1,0 1-1,0-1 0,1 0 0,-1 0 0,0 0 1,-1 0-1,1 0 0,0 0 0,0 0 0,0-1 1,0 1-1,-1-1 0,1 1 0,0-1 1,-4 0-1,4-1-4,1 1 0,-1-1 1,0 0-1,0 0 0,1 0 1,-1 0-1,0 0 0,1 0 1,-1 0-1,1-1 0,-1 1 1,1-1-1,0 1 0,-1-1 0,1 1 1,0-1-1,0 0 0,0 1 1,0-1-1,1 0 0,-1 0 1,0 0-1,0-2 0,-1-3 8,1 0 0,-1 0 0,1 0-1,0-13 1,1 9-14,1 0 0,1-1 0,0 1 0,1 0 0,0 0-1,1 1 1,0-1 0,1 0 0,0 1 0,0 0 0,1 1 0,0-1 0,9-9 0,8-8-45,1 1 0,50-41 0,-10 18-322,-37 29 347,-1-1 1,33-34 0,106-118 123,-108 120-55,116-85-1,-151 125-124,1 0 0,-1 1 0,2 1 0,34-10 0,-46 17-14,1 0-1,23-2 1,-31 5 60,1 1 0,0 0 0,0 0 1,-1 0-1,1 1 0,0 0 0,-1 0 0,9 3 0,-7-2-1,0 0 0,0-1 0,9 2 0,-10-3 42,0 1-1,0 0 0,10 4 1,-15-4 109,0-1-114,-1-1-1,0 1 1,1 0-1,-1 0 1,1 0 0,-1-1-1,0 1 1,1 0-1,-1-1 1,0 1 0,0 0-1,1 0 1,-1-1-1,0 1 1,0 0 0,1-1-1,-1 1 1,0-1-1,0 1 1,0 0 0,0-1-1,0 1 1,1-1-1,-1 1 1,0 0 0,0-1-1,0 1 1,0-1-1,0 1 1,0 0 0,0-1-1,0 1 1,-1-1-1,1 1 1,0 0 0,0-1-1,0 0 1,-1 0-28,1 0 0,0-1 1,-1 1-1,1 0 0,0 0 0,-1-1 1,0 1-1,1 0 0,-1 0 1,0 0-1,1 0 0,-1 0 0,0 0 1,-2-2-1,2 2-30,-1 0 1,0 0-1,0 0 1,0 0-1,0 0 1,0 1-1,0-1 1,-1 1-1,1-1 1,0 1-1,0 0 1,0 0-1,0 0 1,-4 0-1,2 1-13,-1 0 0,0 0 0,0 0 0,0 1 0,-8 3 0,-1 3-28,1 0-1,0 0 1,-12 11 0,11-7 20,0 2 0,1-1 0,0 2 0,-20 30 0,9-12-8,6-8 15,2 0 0,-18 34 0,29-48 73,0 1-1,0 0 1,1 0-1,0 0 1,1 0-1,1 1 1,0-1-1,0 17 0,1-25 9,1-1-1,1 0 0,-1 1 1,0-1-1,1 0 0,0 1 1,0-1-1,0 0 0,0 0 1,0 1-1,0-1 0,1 0 1,0 0-1,0-1 0,0 1 0,0 0 1,0-1-1,0 1 0,0-1 1,1 1-1,0-1 0,-1 0 1,1 0-1,0 0 0,0-1 1,0 1-1,0-1 0,0 0 1,0 1-1,0-1 0,1-1 0,-1 1 1,0 0-1,1-1 0,-1 1 1,0-1-1,1 0 0,-1-1 1,1 1-1,2-1 0,2-1 20,0 0 0,0-1 0,-1 0 0,0-1 0,1 1 0,-1-2 0,0 1 0,-1-1 0,1 0 0,-1 0 0,0 0 0,0-1 0,-1 0 0,0 0 0,0-1 0,8-13 0,3-8 102,-1-1 0,20-59 0,-23 54-51,21-58 3,-17 44-540,27-56-1,-45 124-600,-2-2 989,1 0 0,0 0 0,2 0 0,0 0-1,2 24 1,16 92 107,-15-122-15,0 0 0,1-1 0,0 1 0,0-1 0,2 0-1,-1 0 1,1 0 0,12 17 0,-16-26-10,1 0 1,-1-1-1,1 1 1,-1 0-1,1-1 0,0 0 1,0 1-1,0-1 0,0 0 1,0 0-1,0 0 0,0 0 1,0 0-1,0 0 1,0-1-1,3 1 0,-1 0 8,-1-1-1,1 0 0,-1 0 1,1-1-1,-1 1 1,0-1-1,1 1 0,-1-1 1,6-2-1,2-2 42,0-1 0,0 0 0,0-1 0,15-12 0,9-11 30,-2-1-1,30-36 1,34-33-209,-86 89 59,-6 5-25,1 1 1,-1 0 0,1 0 0,9-6 0,-14 11 49,0-1-1,0 0 1,0 1 0,0 0-1,0-1 1,0 1 0,0-1-1,0 1 1,0 0 0,0 0-1,0-1 1,0 1 0,0 0-1,0 0 1,0 0-1,0 0 1,1 1 0,-1-1-1,0 0 1,0 0 0,0 0-1,0 1 1,0-1 0,0 1-1,0-1 1,0 1 0,0-1-1,-1 1 1,1 0 0,0-1-1,0 1 1,0 0-1,-1-1 1,1 1 0,0 0-1,-1 0 1,2 1 0,1 5-39,0-1 0,0 1 0,0-1 1,-1 1-1,0 0 0,0 0 0,1 11 0,-1 4 40,0 26 0,-2 103 926,0-179-726,1 0-1,2 0 1,0 0-1,11-38 1,-7 45-178,1 1 0,0 1 1,12-21-1,-14 32-72,-1 0 1,1 0-1,0 0 1,1 0-1,0 1 1,0 0-1,1 1 1,15-11-1,-21 16 57,0 0-1,0 0 0,0 0 0,0 0 0,0 0 0,0 0 1,0 1-1,1-1 0,-1 1 0,0 0 0,0 0 0,1-1 1,-1 1-1,3 1 0,2 1-31,-7-2 31,-8 1 55,6 0-66,0 0-1,0 0 1,-1 1-1,1-1 1,0 0-1,-4 4 1,-8 5-122,10-8 113,0 1 0,0-1 0,1 1 0,-1 0 0,1 0 1,0 0-1,-5 7 0,-19 30-162,16-22 213,2-2-81,0 1 0,1 0 0,1 1 0,1 0 0,-4 20 0,8-30 97,-5 13-80,0 2 46,1 0 0,1 0 0,1 1 0,-2 29 0,6-50 20,0-1-1,0 1 1,0-1 0,1 1-1,-1-1 1,1 1 0,0-1-1,0 1 1,-1-1 0,2 1-1,-1-1 1,0 0 0,0 0-1,1 0 1,-1 0 0,1 0-1,-1 0 1,5 3 0,-4-3 17,1 0 0,0 0 0,0-1 0,0 1-1,0-1 1,0 1 0,1-1 0,-1 0 0,0-1 0,0 1 0,1 0 0,-1-1 0,7 0 0,26-2 115,-1-2 1,0-1-1,36-11 1,-15 4 23,53-16-17,-75 19-147,-6 0 72,0-1 1,-1-1-1,35-20 0,-61 30-88,2 0-6,0-1-1,0 1 1,0-1-1,0 0 1,-1 0 0,1 0-1,-1 0 1,1-1-1,3-3 1,3-4-192,-9 10 197,0 1 1,0-1-1,0 0 1,0 0-1,0 0 1,0 0-1,0 0 1,0 0-1,1 0 1,-1 0-1,0 1 1,0-1-1,0 0 1,0 0-1,0 0 1,0 0-1,0 0 1,0 0-1,1 0 1,-1 0-1,0 0 1,0 0-1,0 0 1,0 0-1,0 0 1,0 0 0,0 0-1,1 0 1,-1 0-1,0 0 1,0 0-1,0 0 1,0 0-1,0 0 1,0 0-1,1 0 1,-1 0-1,0 0 1,0 0-1,0 0 1,0 0-1,0 0 1,0 0-1,0 0 1,1 0-1,-1-1 1,11-4 58,9-10 66,-11 6-68,1-1 0,-1-1 1,-1 1-1,0-2 1,0 1-1,-1-1 0,7-16 1,-10 20-43,-1 0 0,0 0 0,-1 0 1,0 0-1,0 0 0,-1-1 0,0 1 0,0 0 1,-1-1-1,0 1 0,-1-1 0,0 1 0,-2-10 1,3 16-47,0 1 0,-1 0-1,1-1 1,-1 1 0,1 0 0,-1 0 0,0-1 0,1 1 0,-1 0 0,0 0 0,0 0 0,0 0 0,0 0 0,0 0 0,0 0 0,0 0 0,0 0 0,0 0 0,-1 1 0,1-1 0,0 0 0,0 1 0,-1-1 0,1 1 0,0 0 0,-1-1 0,1 1 0,0 0 0,-1 0-1,1 0 1,-1 0 0,-2 0 0,0 0-20,-1 1-1,0 0 1,0 0-1,1 1 1,-1 0-1,1-1 1,-1 1-1,-4 3 1,2 0 6,0 0 0,0 1 0,0 0 1,1 0-1,-9 10 0,5-5 4,-1 1 2,0 1 0,1 0 0,0 0 0,1 1-1,1 1 1,0-1 0,-10 28 0,16-35 50,0-1 0,0 1 1,1-1-1,0 1 1,0 0-1,0 0 0,1-1 1,0 1-1,1 0 0,-1 0 1,1 0-1,1-1 0,-1 1 1,1 0-1,0-1 0,0 0 1,1 1-1,0-1 0,0 0 1,1 0-1,6 8 0,-3-5 68,1-1-1,1 0 1,-1 0 0,1-1-1,1 0 1,-1 0-1,1-1 1,0 0-1,1-1 1,-1 0-1,1-1 1,0 0-1,0 0 1,1-2-1,-1 1 1,0-1 0,1-1-1,0 0 1,-1-1-1,1 0 1,22-3-1,-3-2 93,-1-1 0,1-1-1,47-19 1,-57 17-1358,26-15 1,-38 18-6,0 0 0,0-1 0,0 1 0,-1-2 0,12-12 0,6-9-2141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1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550 209 2560,'7'-11'1018,"-5"9"-657,-1 0-1,0 1 0,0-1 0,0 0 0,0 0 0,0 0 0,0 0 0,0 0 0,0-3 0,-1 3-249,0 0 0,0 1 0,-1-1 0,1 0 0,0 0 0,-1 0 0,1 1 0,-1-1 0,0 0 0,0 1-1,1-1 1,-1 1 0,0-1 0,0 1 0,-3-3 0,2 1-61,-1 0 0,1 0 0,-1 0 0,0 1 0,0 0 0,0-1 0,-1 1-1,1 0 1,0 0 0,-1 1 0,0-1 0,1 1 0,-1 0 0,0 0 0,1 0-1,-5 0 1,-4 0 25,0 0 0,-1 1-1,1 1 1,-17 3-1,23-3-41,-11 2 74,0 0 0,0 2-1,1 0 1,0 1 0,0 0 0,0 2 0,1 0 0,0 0 0,-21 17 0,8-3 175,1 2 0,2 0 0,-36 44 0,45-47-155,-22 33 1,32-44-21,0 0 1,1 1 0,0 0 0,1 0-1,-5 19 1,9-26-5,-1 0 0,1-1 1,-1 1-1,1 0 0,0-1 0,1 1 0,-1 0 0,1 0 0,-1-1 0,1 1 0,2 4 0,-2-6-56,0 0-1,0 0 1,0 0-1,0-1 0,0 1 1,0 0-1,0-1 0,1 1 1,-1-1-1,1 1 1,-1-1-1,1 0 0,0 0 1,-1 0-1,1 1 1,0-2-1,0 1 0,0 0 1,0 0-1,0-1 0,0 1 1,2 0-1,0-1 29,1 0-1,-1 1 1,0-2-1,0 1 1,1 0-1,-1-1 1,0 0-1,0 0 1,7-3-1,35-19 428,-39 20-416,20-13 56,-1-1-1,-1-2 1,-1 0-1,0-1 1,38-44-1,-30 26-43,-1-3-1,45-79 1,-68 107-161,9-25-1,-16 35 16,0 0-1,0 0 1,0 0 0,0 1-1,-1-1 1,1 0-1,-1 0 1,0 0-1,0 0 1,0-1-1,0 1 1,0 0-1,-1 0 1,-1-4-1,2 6 35,0 1-1,0 0 1,-1-1-1,1 1 1,0 0-1,0-1 1,-1 1-1,1 0 1,0 0-1,-1-1 1,1 1-1,-1 0 1,1 0-1,0-1 1,-1 1-1,1 0 1,-1 0-1,1 0 1,0 0-1,-1 0 1,1 0-1,-1 0 0,1 0 1,-1 0-1,1 0 1,-1 0-1,1 0 1,0 0-1,-1 0 1,1 0-1,-1 0 1,1 0-1,0 0 1,-1 1-1,1-1 1,-1 0-1,1 0 1,0 0-1,-1 1 1,1-1-1,-1 1 1,-16 12-171,11-5 153,0 1 0,0-1 0,0 1 0,1 0 1,1 0-1,0 0 0,0 1 0,0-1 0,-2 15 0,3-10 40,0 0-1,1 1 1,0-1-1,2 1 0,-1-1 1,3 17-1,-1-25 31,0 0 0,0 0 0,0-1 0,1 1 0,0-1 0,0 1 0,1-1 0,-1 0 0,1 0 0,0 0 0,1 0 0,-1 0 0,1-1 0,0 0 0,0 1 0,0-1 0,1-1 0,-1 1 0,1-1 0,0 0 0,0 0 0,7 3 0,-4-3 66,0 0 1,0 0-1,0-1 1,1 0 0,-1-1-1,1 0 1,0 0-1,-1-1 1,1 0 0,-1-1-1,1 1 1,0-2 0,-1 1-1,13-5 1,-10 2-71,0-1 0,-1 0 0,0 0 0,0-1 0,0 0 0,0-1 0,-1 0 0,-1 0 0,11-12 0,7-10 55,31-46 1,-27 35 84,10-18-27,10-12-43,-31 45-92,9-11-34,-25 33-65,0 0-1,0 1 1,0-1 0,0 1 0,0-1 0,0 1 0,1 0-1,5-2 1,-7 3 56,0 1 0,0 0 0,0-1 0,1 1 0,-1 0 0,0 0-1,0 0 1,0 1 0,0-1 0,0 1 0,0-1 0,0 1 0,0 0 0,0-1 0,0 1 0,0 0 0,0 0-1,0 0 1,0 1 0,2 1 0,2 2-49,0 0-1,-1 0 0,1 1 1,6 10-1,84 138-60,-44-65 5,-41-70 294,2 0 0,22 26 0,-31-41-100,-1 0 0,1 0 0,0-1 0,0 1 0,0-1 0,1 0 0,-1 0 0,1 0 0,-1-1 1,1 0-1,0 0 0,0 0 0,0 0 0,0-1 0,1 0 0,8 1 0,-10-2-35,-1 0-1,1-1 1,0 0 0,0 0 0,-1 0-1,1 0 1,-1 0 0,1-1-1,-1 1 1,0-1 0,1 0-1,-1 0 1,4-4 0,3-3 72,-1 0 0,14-16 0,0-6 77,-1 0 1,30-57-1,-46 77-171,1-1-1,-2 0 1,0 0-1,0-1 1,-1 1-1,0-1 1,-2 0-1,1 0 1,0-17-1,-3 29-19,0 1 0,0-1-1,0 0 1,0 1-1,0-1 1,0 0 0,0 1-1,0-1 1,0 0 0,0 1-1,0-1 1,-1 0-1,1 1 1,0-1 0,-1 0-1,1 1 1,0-1 0,-1 1-1,1-1 1,0 1-1,-1-1 1,1 1 0,-1-1-1,1 1 1,-1-1 0,1 1-1,-1 0 1,0-1-1,1 1 1,-1 0 0,1 0-1,-1-1 1,0 1-1,1 0 1,-1 0 0,0 0-1,1 0 1,-1 0 0,0 0-1,1 0 1,-1 0-1,0 0 1,1 0 0,-1 0-1,0 0 1,1 0 0,-1 0-1,0 1 1,1-1-1,-1 0 1,1 0 0,-2 1-1,-2 1-29,0 0 0,1-1 0,-1 2 0,0-1 0,1 0 0,-6 6 0,1 1 14,0 2-1,0-1 1,2 1 0,-1 1-1,1-1 1,1 1 0,0 0 0,-3 13-1,1-7-62,1-2 129,1 0 1,1 0-1,0 0 0,0 0 1,2 1-1,0 0 1,1-1-1,2 28 0,0-39-10,0 0-1,0 0 1,0 0-1,1 0 0,0-1 1,0 1-1,0 0 1,0-1-1,1 0 0,0 1 1,0-1-1,0 0 0,0 0 1,1-1-1,6 6 1,-5-5 26,0 0 1,0-1-1,1 0 1,-1 0-1,1-1 1,0 0-1,0 0 1,0 0-1,0 0 1,0-1-1,0 0 1,10 0-1,5-2 56,0-1-1,1-1 0,-2 0 0,1-2 0,0 0 0,26-12 0,-19 6-65,-1-1 1,0-2-1,0-1 0,-2-1 1,0-1-1,-1-1 0,0-1 1,29-32-1,33-43 160,-64 61-163,-4 5-62,-11 15-105,-7 12 123,0 1-1,1 0 1,-1-1 0,0 1 0,0 0 0,0-1 0,0 1 0,0 0 0,0-1-1,0 1 1,0-1 0,0 1 0,0 0 0,0-1 0,0 1 0,0-1 0,0 1-1,0 0 1,0-1 0,0 1 0,-1 0 0,1-1 0,0 1 0,0 0 0,0-1-1,-1 1 1,1 0 0,-1-1 0,1 1-2,-1 0 0,1 0 0,0 0 0,-1 0 0,1 0 1,-1 0-1,1 0 0,-1 0 0,1 0 0,-1 0 0,1 0 0,-1 1 0,1-1 0,0 0 0,-1 0 0,1 0 0,-1 1 1,1-1-1,0 0 0,-1 1 0,1-1 0,0 0 0,-1 1 0,1-1 0,0 0 0,-1 1 0,1 0 0,-11 13-144,10-12 139,-24 35-162,-33 69 0,51-92 204,2 0 1,-1 0 0,2 0 0,0 1-1,1 0 1,0 0 0,1 0 0,1 0-1,0 16 1,1-27 14,1-1 0,-1 0-1,1 1 1,0-1 0,0 0 0,0 0-1,0 0 1,1 0 0,-1 0-1,1 0 1,3 5 0,-4-7-8,0 0 0,0 0 0,0 0 0,0 0 0,0 0 1,0 0-1,1 0 0,-1 0 0,0-1 0,1 1 0,-1 0 0,0-1 0,1 1 0,-1-1 1,1 1-1,-1-1 0,0 0 0,1 0 0,-1 1 0,1-1 0,-1 0 0,1-1 0,-1 1 0,1 0 1,-1 0-1,1 0 0,-1-1 0,0 1 0,2-2 0,1 0 24,0 0 1,0 0-1,0-1 0,-1 0 1,1 0-1,-1 0 0,0 0 1,0 0-1,0-1 0,-1 1 1,4-5-1,1-4 57,0 0-1,7-19 0,55-137-58,-67 163-101,0 1 0,-1 0 1,1-1-1,-1 1 0,0-1 1,0 0-1,1-5 0,-3 8-113,-2 5-30,-1 8-142,0 2 290,1-1 1,0 1-1,1 0 1,1 0-1,0 0 0,0 0 1,2 0-1,2 21 1,-2-28 74,0 1-1,1-1 1,0 0 0,0 0 0,1 0 0,0-1-1,0 1 1,0 0 0,0-1 0,1 0-1,0 0 1,0 0 0,0 0 0,1-1 0,0 0-1,0 0 1,0 0 0,0 0 0,0-1 0,7 4-1,8 1 117,1 0 0,-1-1 0,1-1 0,0-1 0,41 5 0,-16-7 183,82-4 0,-119 0-1413,0 0 0,18-4 0,-13 3-882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40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590 95 2560,'0'0'26,"5"-8"1061,-1-1-1,6-15 1,-9 22-853,0-1 0,-1 1 0,1-1 0,-1 1 0,0-1-1,1 1 1,-1-1 0,0 1 0,0-1 0,-1 1 0,1-1 0,-1 1 0,1-1 0,-1 1 0,-1-5 0,1 6-187,0 1-1,1-1 0,-1 0 1,0 0-1,0 1 1,0-1-1,0 0 1,0 1-1,0-1 1,0 1-1,0-1 1,0 1-1,0-1 1,0 1-1,0 0 1,0 0-1,0-1 1,0 1-1,0 0 1,-2 0-1,-21 2 397,12 3-293,0 0 0,1 1 0,-1 0 0,1 1-1,0 0 1,-11 10 0,11-8-106,-60 47-90,-62 67 0,97-89 53,6-5-40,1 2 0,1 1 0,-25 37 1,42-52 53,1 0 1,0 1 0,1 0-1,1 0 1,1 1 0,0 0-1,2 1 1,-6 31 0,10-39 53,0 0 1,1-1 0,0 1 0,1 0 0,1-1 0,-1 1 0,2-1-1,0 1 1,0-1 0,1 0 0,8 17 0,-9-22-9,1 0-1,-1 0 1,1 0 0,0 0 0,1-1 0,-1 0 0,1 0 0,0 0 0,1 0 0,-1-1-1,1 0 1,0 0 0,0 0 0,0-1 0,0 0 0,1 0 0,-1-1 0,1 1-1,-1-1 1,11 1 0,-9-2 14,0-1 0,0 0 0,-1 0 0,1 0 0,0-1 0,0 0 0,0-1 0,-1 0 0,1 0-1,9-5 1,-5 2 23,-1-1 1,0 0-1,0-1 0,-1 0 0,19-18 0,3-8 184,-1-2 0,35-50 0,-45 54-226,-2-2 0,-1 0-1,-2-1 1,23-66 0,-29 64-74,-1 1 0,-2-1 0,-1-1-1,-2 0 1,-2 1 0,-3-59 0,1 90 7,0-1-102,0 0 0,-1 0 1,0 0-1,-2-8 0,-2 6-153,1 8-15,-2 15-86,-7 41 149,2-1 0,-7 95 0,17-125 229,1 0-1,1 0 1,1 1 0,2-1 0,0 0 0,2-1-1,0 1 1,16 35 0,-20-53 29,1-1-1,1 0 1,-1 0 0,1 0-1,0-1 1,1 1 0,7 8-1,-10-13-1,1 1-1,-1 0 1,0-1-1,0 1 1,1-1-1,-1 0 1,1 1-1,-1-1 1,1 0-1,-1-1 0,1 1 1,0 0-1,-1-1 1,1 0-1,0 1 1,-1-1-1,1 0 1,0 0-1,0-1 1,-1 1-1,1 0 1,3-2-1,20-8 276,0-1-1,0-1 1,39-25 0,-15 4-331,-2-2 0,-1-1 0,55-58 0,-101 94-8,-1-1-1,0 1 1,1 0 0,-1-1 0,0 1 0,1 0 0,-1 0-1,0-1 1,1 1 0,-1 0 0,1 0 0,-1 0 0,0-1-1,1 1 1,-1 0 0,1 0 0,-1 0 0,1 0-1,-1 0 1,0 0 0,1 0 0,-1 0 0,1 0 0,-1 0-1,1 0 1,-1 0 0,0 0 0,1 1 0,0-1-8,0 1 0,0 0 0,0-1 0,0 1 0,0 0 1,0 0-1,-1 0 0,1 0 0,0 0 0,1 1 0,13 34-161,-12-28 134,7 12 71,1 0 0,0-1 0,2-1 0,14 18 0,-21-29 19,1 1 1,-1-1 0,1-1-1,1 1 1,15 10 0,-19-15-4,0 0 1,0 0 0,0 0-1,1 0 1,-1-1 0,1 1-1,-1-1 1,1 0 0,-1-1-1,1 1 1,0-1 0,-1 0-1,1 0 1,7-1 0,7-4 141,0-1 0,0 0 0,-1-1 0,27-15 0,-14 7-36,-14 7-81,-2 0 0,1-1-1,24-19 1,-35 24-20,0-1 0,0 1 1,0-1-1,-1 0 0,1 0 0,-1-1 0,0 1 0,-1-1 0,1 0 0,-1 0 0,0 0 0,3-12 0,-5 16-43,-1 0 1,1 1-1,-1-1 1,0 1-1,0-1 0,0 0 1,0 1-1,0-1 1,0 0-1,0 1 0,-1-1 1,1 0-1,-1 1 1,1-1-1,-1 1 0,1-1 1,-1 1-1,0-1 0,0 1 1,0-1-1,-2-1 1,2 1-23,-1 1 1,0 0-1,0 0 1,0 0-1,1 0 1,-1 0-1,0 0 1,-1 0-1,1 1 1,0-1-1,0 1 0,0-1 1,0 1-1,0 0 1,-1 0-1,1 0 1,-3 0-1,-3 2-28,-1-1-1,1 1 0,0 0 1,0 1-1,0 0 0,1 0 1,-12 7-1,-3 3 4,-25 19-1,40-26 28,0 0 0,0 0-1,0 1 1,1 0-1,0 0 1,0 0-1,1 1 1,-6 9-1,10-14 31,-1 0 0,1-1 1,0 1-1,0 0 0,0 0 0,0 0 0,0 0 0,1 0 0,0 0 1,-1 0-1,1 0 0,0 0 0,0 0 0,0 1 0,1-1 0,-1 0 0,1 0 1,0 0-1,0 0 0,0-1 0,0 1 0,0 0 0,1 0 0,-1 0 0,1-1 1,0 1-1,2 2 0,0-1 13,0 0 0,1-1 1,-1 1-1,1-1 0,0 0 1,-1 0-1,1-1 0,0 0 1,1 0-1,-1 0 0,0 0 1,1-1-1,-1 0 0,0 0 1,7 0-1,5 0 80,0-1 1,0-1-1,26-4 0,2-3 14,0-2-1,-1-3 1,0-1-1,-2-2 1,1-2-1,57-34 1,-80 40-58,-1 0 0,-1-2 1,30-27-1,-44 35-305,-14 15 31,-16 16 123,9-5 99,1 0 0,0 1 0,-19 37 0,31-50-2,0 1 0,0-1 0,1 1-1,0 0 1,0 1 0,1-1 0,1 0 0,-1 1 0,1-1 0,1 1 0,0-1 0,2 20 0,-2-27 22,1 0 0,-1 0 1,1 0-1,0 0 1,0 0-1,-1 1 0,1-1 1,0 0-1,1-1 0,-1 1 1,0 0-1,0 0 0,3 2 1,-3-4-4,-1 1 1,1-1-1,0 1 1,0-1-1,0 0 1,0 1-1,0-1 1,0 0-1,0 0 1,0 1-1,0-1 1,0 0-1,0 0 1,0 0-1,0 0 1,0 0-1,0-1 1,0 1-1,0 0 1,0 0-1,0-1 0,0 1 1,0 0-1,0-1 1,0 1-1,0-1 1,-1 1-1,1-1 1,0 0-1,0 1 1,1-2-1,18-17 258,22-26 0,-24 25-140,21-20-77,-18 19 19,-1 0-1,-1-1 1,-1-1 0,21-34 0,-39 56-94,1 0-1,-1 1 0,1-1 1,-1 1-1,0-1 0,1 0 0,-1 1 1,0-1-1,0 0 0,1 1 1,-1-1-1,0 0 0,0 1 1,0-1-1,0 0 0,0 0 0,0 1 1,0-1-1,0 0 0,0 0 1,-1 1-5,1-1 1,-1 1-1,1 0 1,-1 0 0,1 0-1,0 0 1,-1 0-1,1 0 1,-1 0 0,1 0-1,-1 1 1,1-1-1,-1 0 1,1 0 0,-1 0-1,1 0 1,0 0-1,-1 1 1,1-1 0,-1 0-1,0 1 1,-4 2-111,0 1 0,1-1 1,-9 8-1,6-2 93,0-1 0,0 1 0,1 1 0,1-1 0,-1 1 0,1 0 0,1 0 0,0 1 0,0-1 0,-3 19 0,6-24 62,0 1-1,1 0 1,-1-1-1,1 1 1,0 0-1,1 0 1,0-1-1,-1 1 1,2 0-1,-1-1 1,1 1-1,-1-1 1,2 0-1,-1 1 1,0-1-1,1 0 1,0 0-1,0 0 0,1-1 1,-1 1-1,1-1 1,5 5-1,-3-5 28,0 1 0,0-1 0,1-1-1,-1 1 1,1-1 0,0 0-1,0-1 1,0 1 0,0-1 0,0-1-1,0 0 1,1 1 0,-1-2 0,0 1-1,10-2 1,5 0 123,0-2 1,-1 0-1,39-12 1,-36 7-776,25-12 1,-9 3-3047,3 4-5361,-17 9 4539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42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175 708 2976,'0'-2'235,"0"-1"1,1 1-1,-1 0 0,1-1 1,-1 1-1,1 0 1,1-3-1,3-8 1818,-5 12-1990,0 0 0,0 1 0,0-1 0,-1 1-1,1-1 1,0 0 0,0 1 0,0-1 0,0 1 0,-1-1 0,1 1 0,0-1 0,0 0 0,-1 1 0,1-1 0,-1 1 0,1 0 0,0-1 0,-1 1-1,1-1 1,-1 1 0,1-1 0,-1 1 0,1 0 0,-1-1 0,1 1 0,-1 0 0,1 0 0,-1 0 0,0-1 0,1 1 0,-1 0 0,1 0 0,-1 0 0,0 0-1,0 0 1,-25 3 635,21-2-647,-1 1-22,-1 0 1,1 0-1,0 1 0,-1 0 0,1 0 0,0 1 1,1 0-1,-1 0 0,1 0 0,-1 1 1,-6 7-1,5-4-53,0 1-1,0-1 1,0 2 0,1-1 0,1 0 0,-8 16-1,11-20 77,1 1-1,-1-1 0,1 1 0,0-1 0,0 1 0,1-1 1,-1 1-1,1 0 0,1-1 0,-1 1 0,2 7 1,-2-11-2,1 0 0,-1 0 1,1 0-1,0 0 1,0 0-1,0 0 1,0 0-1,0 0 1,0-1-1,0 1 1,0 0-1,1 0 1,-1-1-1,1 1 1,-1-1-1,1 0 1,0 1-1,-1-1 1,1 0-1,0 0 0,0 0 1,0 0-1,0 0 1,0 0-1,0-1 1,0 1-1,0-1 1,0 1-1,0-1 1,1 0-1,1 0 1,1 0 28,-1-1 1,1 0 0,-1 0 0,0 0-1,1-1 1,-1 1 0,0-1 0,0 0-1,0 0 1,0 0 0,0-1 0,-1 0-1,1 1 1,-1-1 0,6-6-1,3-4 277,-1-1-1,16-24 0,-23 32-252,-1-1 0,0 1 0,0-1 0,0 1 0,1-9 0,-3 12-101,0 0 1,0 0-1,-1 0 0,1 0 0,-1 0 0,0 0 0,0 0 0,0 0 1,-1 0-1,1 0 0,0 0 0,-1 0 0,0 0 0,-1-4 1,1 7-27,0-1 0,1 0 0,-1 0 1,0 1-1,1-1 0,-1 1 1,0-1-1,0 0 0,1 1 0,-1-1 1,0 1-1,0 0 0,0-1 1,0 1-1,0 0 0,0 0 0,0-1 1,1 1-1,-1 0 0,0 0 1,0 0-1,0 0 0,0 0 1,-1 0-1,-11 3-1069,37-11 1310,-1-1 0,0-1 0,0 0 0,-1-2 0,39-28 0,-35 20-183,-1-1 0,0-1 0,-2-1 0,-1-1 0,0-1 0,-2 0 0,-1-2 1,-1-1-1,18-39 0,78-191 531,-84 191-543,-28 61-307,-3 8 40,-3 11 113,-8 104 91,-33 221 40,-58 90 1,39-230 234,-101 219 1,163-414-221,-1 6 146,-1-1 0,0 1 0,0-1 1,-1 0-1,0-1 0,-1 1 0,1-1 1,-8 6-1,12-12-117,0 0 0,0 0 0,0 0 0,0 0 0,0 0 0,0-1 0,0 1 0,0 0 1,-1-1-1,1 1 0,0-1 0,0 1 0,-1-1 0,1 0 0,0 0 0,0 1 0,-1-1 0,1 0 0,0 0 0,-1 0 0,1 0 1,-2-1-1,1 0 8,1 1 0,-1-1 1,0 0-1,1 0 0,-1 0 0,1 0 1,-1-1-1,1 1 0,-1 0 1,1-1-1,0 1 0,0-1 1,-2-2-1,-2-4 22,1 0 1,0 0-1,1 0 0,0 0 1,-3-16-1,2 6-80,1 0 0,0 0-1,2 0 1,0 0 0,1-1-1,3-22 1,-2 33-34,0 1 1,1-1-1,-1 1 0,2-1 0,-1 1 1,1 0-1,0 0 0,1 0 1,0 0-1,0 1 0,0-1 0,1 1 1,0 0-1,0 1 0,0-1 1,1 1-1,9-7 0,-3 5 8,-1 1 0,1 0 0,0 0 0,0 2-1,1-1 1,0 2 0,-1-1 0,24-1 0,-5 2-19,0 2 0,49 3 1,-57 1-21,-1 1-1,0 0 1,34 12 0,-6 2-3330,-23-6 1440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46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1226 3136,'-14'3'1419,"14"-3"-1395,0 0-1,0 0 1,0 0 0,0 1-1,0-1 1,0 0 0,0 0-1,0 0 1,0 0 0,0 1-1,0-1 1,0 0-1,0 0 1,0 0 0,0 0-1,0 1 1,0-1 0,0 0-1,0 0 1,0 0 0,0 0-1,0 0 1,0 1-1,0-1 1,0 0 0,1 0-1,-1 0 1,0 0 0,0 0-1,0 0 1,0 1 0,0-1-1,0 0 1,1 0-1,-1 0 1,0 0 0,0 0-1,0 0 1,0 0 0,1 0-1,1 2 273,1-1 0,0 1 0,0-1-1,0 0 1,0 0 0,5 1-1,-4-2-135,0 0-1,-1 0 1,1 0-1,0 0 0,-1 0 1,1-1-1,0 0 1,-1 0-1,1 0 0,-1 0 1,1 0-1,-1-1 1,0 1-1,0-1 0,1 0 1,-1 0-1,0 0 1,0 0-1,3-5 0,5-4 141,-1-1 0,-1 0 0,12-20 0,-9 14-106,5-9 102,-1-2 1,-2 1-1,0-2 1,9-33-1,-20 55-197,-1-1 1,0 0-1,1-9 0,-3 15-99,1 1 1,-1-1-1,-1 1 0,1-1 0,0 1 0,0-1 1,-1 1-1,0-1 0,1 1 0,-1 0 0,0-1 1,0 1-1,0 0 0,-3-4 0,4 5-36,-1 0 0,0 0 1,0 1-1,1-1 0,-1 0 0,0 0 0,0 0 0,0 1 0,0-1 0,0 0 1,0 1-1,0-1 0,0 1 0,0-1 0,0 1 0,0-1 0,0 1 0,-1 0 1,1 0-1,0 0 0,-2-1 0,1 2-41,0-1 0,0 0 0,0 1 0,1-1 0,-1 1 0,0 0 0,0 0 0,0 0 0,1-1 0,-1 2 0,-2 1 0,-2 2-154,0 1 0,0-1 0,1 1-1,-9 13 1,8-9 227,0 1-1,1-1 1,0 1 0,0 1 0,1-1-1,1 0 1,-4 23 0,4-14 106,2 0 0,0 1-1,3 36 1,-2-48 5,1 0-1,1 0 0,-1 0 0,1-1 1,1 1-1,0 0 0,0-1 1,0 1-1,1-1 0,1 0 0,-1 0 1,1-1-1,11 13 0,-14-18-49,0 0-1,0 0 0,1-1 0,-1 1 1,0-1-1,1 1 0,-1-1 1,1 0-1,0 0 0,-1 0 1,1 0-1,0-1 0,-1 1 0,1-1 1,0 1-1,0-1 0,0 0 1,-1 0-1,1-1 0,0 1 1,3-1-1,3-1 65,0 0 1,0-1 0,-1 0-1,0-1 1,12-6-1,3-4 80,0-1 0,-1-1 0,38-35 0,-17 13-13,-15 14-67,81-73 183,-85 73-234,-2-1 0,32-45 0,-34 37 83,30-65 0,6-41-59,-45 110-98,86-253 45,-91 256-81,5-41 0,-10 64-17,0-1 0,-1 0 0,0 1 1,1-1-1,-1 0 0,-1 1 0,1-1 0,0 0 0,-1 1 0,0-1 0,-2-5 1,3 9 33,0-1 0,0 1 0,0-1 1,-1 1-1,1 0 0,0-1 1,0 1-1,-1-1 0,1 1 1,0 0-1,-1-1 0,1 1 1,-1 0-1,1-1 0,0 1 1,-1 0-1,1 0 0,-1-1 0,1 1 1,-1 0-1,1 0 0,0 0 1,-1 0-1,1 0 0,-1 0 1,1-1-1,-1 1 0,1 0 1,-1 0-1,1 0 0,-1 1 1,1-1-1,-1 0 0,1 0 1,-1 0-1,1 0 0,-1 0 0,1 0 1,0 1-1,-1-1 0,1 0 1,-1 0-1,1 1 0,0-1 1,-1 0-1,0 1 0,-2 2-102,-1 1 1,1-1-1,0 1 0,-4 4 0,-2 5 75,1 0 0,0 0-1,0 1 1,2 0 0,-7 18 0,-20 83 58,29-98-24,-2 6 4,-32 135-125,29-109 46,-4 66 0,13-113 96,-4 146-156,5-128 213,1-1 1,0 1 0,2-1-1,0 0 1,10 29-1,-11-42 48,0 1 1,0-1-1,1 1 0,5 6 0,-8-11-68,0 0-1,0-1 1,0 0 0,1 1-1,-1-1 1,1 0-1,-1 1 1,1-1 0,-1 0-1,1 0 1,-1 0 0,1 0-1,0-1 1,0 1-1,-1 0 1,1-1 0,0 1-1,0-1 1,0 0 0,0 1-1,2-1 1,1-1 53,0 0-1,0 0 1,-1-1 0,1 0-1,-1 0 1,1 0 0,-1 0-1,8-5 1,33-29 416,-31 26-365,21-19 79,-1 3-109,-1-2-1,36-40 0,-33 23-83,-1-1 0,-2-2 0,35-69 0,54-139 5,-101 205-83,-2-2 0,22-104-1,-40 149 2,2-7-97,0 0 0,-1 0-1,-1 0 1,-1-26-1,0 40 106,0 0-1,0 0 0,0 0 1,0 0-1,0 0 1,-1 0-1,1 0 1,0 0-1,-1 1 0,1-1 1,0 0-1,-1 0 1,0-1-1,0 2 15,1 0-1,-1 0 1,1 0-1,-1 0 1,1 0 0,-1 1-1,1-1 1,-1 0-1,1 0 1,-1 0 0,1 1-1,-1-1 1,1 0-1,-1 0 1,1 1-1,0-1 1,-1 0 0,1 1-1,0-1 1,-1 1-1,1-1 1,0 0-1,-1 1 1,1-1 0,0 1-1,0-1 1,0 1-1,-1 0 1,-6 11-83,0-2 63,0 0 0,-8 9 0,-75 88-127,63-71 124,1 2 0,2 0 0,1 1 1,3 2-1,1 0 0,-26 84 1,35-92 56,2 1 1,1 0 0,2 1-1,-2 45 1,7-71 14,1 1 1,0-1-1,0 0 0,1 1 0,0-1 1,1 0-1,0 0 0,0-1 0,1 1 1,9 15-1,-10-20 39,-1 0 1,1-1-1,0 1 0,0-1 0,0 1 1,1-1-1,-1 0 0,1 0 1,-1-1-1,1 1 0,0-1 1,0 1-1,0-1 0,1-1 0,-1 1 1,0 0-1,1-1 0,-1 0 1,1 0-1,-1-1 0,1 1 1,0-1-1,7 0 0,-2-2 15,1 0 0,-1 0-1,-1-1 1,1 0 0,0 0 0,-1-2-1,1 1 1,-1-1 0,-1 0 0,1-1 0,10-8-1,4-6-40,-1-1-1,30-37 0,-47 52-35,-3 4-54,0-1 1,0 0-1,1 1 1,-1-1 0,5-2-1,-7 4 42,1 1-1,-1 0 1,0 0-1,0 0 1,1 0-1,-1 0 1,0 0-1,0-1 1,1 1-1,-1 0 1,0 0-1,0 0 1,1 0-1,-1 0 1,0 0-1,1 0 1,-1 0-1,0 0 1,0 1-1,1-1 0,-1 0 1,0 0-1,0 0 1,1 0-1,-1 0 1,0 0-1,1 1 1,-1-1-14,1 1 1,-1 0-1,1 0 1,-1 0-1,1-1 1,-1 1-1,0 0 1,1 0-1,-1 0 1,0 0-1,0 0 1,1 1-1,1 17-151,-1-1-1,-3 37 0,0-30 152,3 26 0,-1-13 151,-1-24-104,2 1 0,2 22-1,-3-34 10,1 1-1,0-1 1,0 1 0,0-1-1,0 0 1,0 0-1,1 1 1,0-1-1,0 0 1,-1 0-1,2 0 1,-1-1-1,0 1 1,0 0-1,5 3 1,-6-6 6,0 1 0,0 0 0,0-1 0,0 1 0,0-1 0,0 1 1,0-1-1,0 0 0,1 1 0,-1-1 0,0 0 0,0 0 0,0 0 0,0 0 0,0 0 0,1 0 1,-1 0-1,0 0 0,0 0 0,0 0 0,0-1 0,0 1 0,1 0 0,-1-1 0,1 0 0,2-2 30,1 1 0,-1-1 0,0 0-1,6-6 1,0-1 21,15-11-21,-15 12-113,0 0 1,1 0-1,1 1 1,23-13-1,-34 20 37,0 0 0,1 1 0,-1-1-1,0 1 1,1-1 0,-1 1 0,1-1 0,-1 1 0,1 0-1,-1 0 1,0 0 0,1 0 0,-1 0 0,1 0-1,-1 0 1,1 0 0,-1 1 0,0-1 0,1 0 0,1 1-1,-2 0-2,-1 0 0,1 0-1,0 0 1,0 0 0,0 0-1,-1 0 1,1 0 0,0 0 0,-1 0-1,1 0 1,-1 0 0,0 0-1,1 0 1,-1 0 0,0 1-1,1-1 1,-1 0 0,0 0-1,0 2 1,0 7-53,-1 1 0,0-1 0,-1 1 0,-4 14 0,3-13 52,-1 8-12,-79 327 84,9-117 584,72-225-591,1-2 29,0 0 0,0-1 1,0 1-1,0-1 0,0 1 0,-1-1 1,-2 4-1,9-57 1000,2 20-1002,0 0 1,18-41-1,-11 31-75,50-112 65,-42 104-72,-7 14-33,2 1 1,2 1 0,45-61-1,24-1 2,-72 80-93,1 1 0,0 1-1,34-19 1,-47 29 65,1 1 1,-1 0-1,0 0 1,1 1-1,-1-1 0,1 1 1,0 0-1,-1 0 0,1 1 1,0 0-1,0-1 1,7 2-1,-10-1 54,0 1 0,0-1 1,0 1-1,0 0 0,0 0 0,0 0 1,0 0-1,-1 0 0,1 0 0,0 0 0,-1 0 1,1 0-1,-1 1 0,1-1 0,-1 1 1,1-1-1,-1 1 0,0 0 0,0 0 0,0-1 1,0 1-1,0 0 0,0 0 0,-1 0 1,1 0-1,-1 0 0,1 0 0,-1 0 0,0 0 1,0 0-1,0 2 0,1 18 60,-2-1 0,-4 26 0,3-27-13,1-9 16,-1 1 1,0 0 0,-1-1-1,0 1 1,-1-1-1,-1 0 1,1 0 0,-2-1-1,-7 13 1,12-21-34,0 0 1,0-1-1,0 1 0,-1 0 1,1-1-1,0 1 1,-1-1-1,1 0 1,-1 1-1,1-1 0,-1 0 1,1 0-1,-1 0 1,0 0-1,0 0 0,0-1 1,1 1-1,-5 0 1,5 0-9,-1-1 1,0 0-1,0 1 0,0-1 1,1 0-1,-1 0 1,0 0-1,0-1 1,1 1-1,-1 0 0,0-1 1,1 1-1,-1-1 1,-2 0-1,-1-2 13,1 1 0,-1-1-1,1 0 1,-7-5 0,1-1-49,0-1 0,1 1-1,-9-14 1,9 7-75,8 15 78,1 0 1,-1 0-1,1 0 0,-1 1 0,1-1 1,0 0-1,-1 0 0,1 0 0,0 0 1,0 0-1,0 0 0,0 0 1,0 0-1,0 0 0,0-2 0,1 3 7,-1-1-1,1 1 0,0 0 0,-1-1 1,1 1-1,0 0 0,0 0 0,-1-1 1,1 1-1,0 0 0,0 0 0,-1 0 1,1 0-1,0 0 0,0 0 0,0 0 1,-1 0-1,1 1 0,0-1 1,0 0-1,-1 0 0,1 1 0,1-1 1,19 9-31,87 51-199,-105-58 256,1 0 0,-1 0 0,1-1 0,-1 1 0,1-1 0,0 0 0,-1 0 0,1 0 0,0-1 0,0 1 0,0-1 0,-1 0 0,1 0 0,0-1 0,0 1 0,0-1 0,0 1 0,-1-1 0,1 0 0,0-1 0,-1 1 0,1-1 0,-1 1 0,0-1 0,1 0 0,4-4 0,4-6 58,-1 0 0,0-1 0,-1 0 1,15-24-1,6-8 136,9-13-170,36-71 1,-76 128-47,2-2-30,-1 1 0,1-1-1,0 1 1,-1 0 0,1-1 0,1 1 0,-1 0 0,0 0 0,0 0 0,1 0 0,-1 1 0,1-1 0,-1 1 0,1-1 0,0 1 0,4-2 0,-5 3 14,1 0 1,-1-1 0,1 1 0,-1 0 0,0 0 0,1 0 0,-1 0 0,0 1 0,1-1 0,-1 1-1,0-1 1,1 1 0,-1 0 0,0 0 0,0 0 0,0 0 0,0 0 0,0 0 0,0 1 0,0-1-1,2 3 1,3 2-24,0 1-1,0 0 1,0 1-1,-1-1 0,8 16 1,-11-18 44,0 1 1,0 0 0,-1 0-1,0 1 1,0-1-1,-1 0 1,0 1 0,0-1-1,0 13 1,0-2 24,-2 1-1,0 0 1,-1-1 0,-1 0-1,-1 1 1,-9 27-1,8-31 59,-1-1 0,0 0 0,-1 0-1,0-1 1,-13 16 0,17-24-45,0-1 1,0 0-1,-1 0 0,1 0 1,0-1-1,-1 1 0,0-1 1,0 0-1,0 0 0,0 0 1,0-1-1,0 1 0,0-1 1,-1 0-1,1 0 0,0 0 1,-1-1-1,1 0 0,0 1 1,-1-2-1,1 1 0,-5-1 1,4 0-48,-1 0 1,1 0 0,0 0 0,0-1 0,0 0-1,0 0 1,0 0 0,1-1 0,-1 1 0,-7-6-1,12 7 8,0 1-1,0 0 0,0 0 0,0-1 1,0 1-1,0 0 0,0 0 0,-1-1 0,1 1 1,0 0-1,0 0 0,0 0 0,0-1 1,0 1-1,0 0 0,0 0 0,0-1 0,0 1 1,1 0-1,-1 0 0,0-1 0,0 1 1,0 0-1,0 0 0,0-1 0,0 1 1,0 0-1,1 0 0,-1 0 0,0-1 0,0 1 1,0 0-1,0 0 0,1 0 0,-1 0 1,0 0-1,0-1 0,0 1 0,1 0 1,10-6-17,-11 6 10,147-58-182,-35 16 72,-63 22 186,0-3 0,-2-2-1,60-41 1,-87 48-22,-19 17-49,1 0-1,-1 0 1,0 0 0,0 0-1,-1 0 1,1-1 0,0 1-1,0 0 1,-1 0-1,1-1 1,0 1 0,-1-1-1,1-1 1,-1 3-1,0 0 1,0 0-1,0 0 1,0-1-1,0 1 1,0 0-1,0 0 1,0 0-1,0 0 1,0-1-1,0 1 1,0 0-1,0 0 0,0 0 1,-1 0-1,1 0 1,0-1-1,0 1 1,0 0-1,0 0 1,0 0-1,0 0 1,0 0-1,-1 0 0,1-1 1,0 1-1,0 0 1,0 0-1,0 0 1,0 0-1,-1 0 1,1 0-1,0 0 1,0 0-1,0 0 0,0 0 1,-1 0-1,1 0 1,0 0-1,0 0 1,0 0-1,0 0 1,-1 0-1,1 0 1,0 0-1,0 0 0,0 0 1,0 0-1,-1 0 1,1 0-1,0 0 1,0 1-1,-11 4-167,8-3 148,-4 3 8,1-1 1,0 1-1,-8 8 1,0 0-62,10-9 65,-1 1-1,1 0 1,0 0-1,1 0 1,-1 0 0,1 0-1,0 1 1,0-1 0,0 1-1,1 0 1,0 0-1,0 0 1,1 0 0,-1 0-1,1 1 1,1-1-1,-1 8 1,1-9 22,0 0 1,0 0-1,1 0 1,0-1-1,0 1 0,0 0 1,0 0-1,1 0 0,0-1 1,0 1-1,0-1 1,0 1-1,1-1 0,0 0 1,-1 0-1,2 0 0,-1 0 1,0 0-1,1-1 1,0 0-1,6 5 0,-9-7 11,0-1 0,0 1 0,0 0 0,0-1 1,0 1-1,1-1 0,-1 0 0,0 1 0,0-1 0,0 0 0,1 0 0,-1 0 0,0 0 0,0 0 0,1 0 0,-1 0 0,0 0 0,0 0 0,1-1 0,-1 1 0,2-1 0,-1-1 1,1 1 0,-1 0 0,0-1 0,0 0 0,0 1 0,0-1 0,0 0 0,-1 0 0,1 0 0,1-3 0,2-3 22,0 0 1,-1-1-1,0 0 0,0 0 1,2-10-1,-2 5-52,1-2 110,4-25 0,-9 37-112,1 0 0,-1 1-1,0-1 1,0 0 0,0 1 0,0-1 0,-1 0 0,1 1-1,-1-1 1,0 0 0,0 1 0,0-1 0,-3-3-1,3 6-5,0-1-1,0 1 0,0 0 1,-1-1-1,1 1 0,0 0 0,-1 0 1,1 0-1,-1 0 0,0 0 1,1 0-1,-1 0 0,0 0 0,1 1 1,-1-1-1,0 1 0,0-1 1,0 1-1,0 0 0,1-1 0,-1 1 1,0 0-1,0 0 0,0 1 1,-3-1-1,-4 1-45,9-1 62,0 0 0,0 0-1,-1 0 1,1 0 0,0 0 0,0 0-1,0 0 1,0 0 0,0 0-1,0 0 1,-1 0 0,1 0-1,0 0 1,0 0 0,0 0 0,0 0-1,0 0 1,0 0 0,0 0-1,0 0 1,-1 1 0,1-1-1,0 0 1,0 0 0,0 0 0,0 0-1,0 0 1,0 0 0,0 0-1,0 0 1,0 1 0,0-1-1,0 0 1,0 0 0,0 0 0,0 0-1,0 0 1,0 0 0,0 0-1,0 1 1,0-1 0,0 0-1,0 0 1,0 0 0,0 0 0,0 0-1,0 0 1,0 1 0,0-1-1,0 0 1,0 0 0,0 0-1,0 0 1,0 0 0,0 0 0,0 0-1,0 0 1,1 1 0,-1-1-1,0 0 1,0 0 0,0 0-1,0 0 1,0 0 0,0 0 0,0 0-1,1 0 1,6 7-182,0-5 166,-1 0 1,1 0-1,0 0 1,0-1-1,0 0 1,0 0-1,9-1 1,53-3 298,-54 1-256,65-6 123,103-25-1,-157 26-139,-2 0 0,1-2 0,-1-1 0,-1-1 0,0-1-1,24-17 1,-60 61-575,-5-4 518,11-17 23,0 0 0,1 1-1,-8 19 1,7-10 77,0 0 1,2 0-1,-5 44 0,9-52-44,0-1-1,1 0 0,1 0 1,0 1-1,1-1 0,0 0 0,0 0 1,8 19-1,-9-28 50,1 0 0,-1 0 0,1 0 1,-1 0-1,1 0 0,0 0 0,4 4 0,-5-6-39,-1-1 1,1 1-1,0-1 0,0 1 1,-1-1-1,1 1 0,0-1 0,0 0 1,0 1-1,0-1 0,-1 0 0,1 0 1,0 0-1,0 0 0,0 0 0,0 0 1,0 0-1,0 0 0,0 0 0,0 0 1,-1 0-1,1 0 0,0-1 0,0 1 1,0 0-1,0-1 0,0 1 0,-1 0 1,1-1-1,0 1 0,0-1 0,-1 1 1,2-2-1,5-4 51,-1-1 1,1 0-1,-1 0 1,-1 0-1,0-1 1,0 0-1,0 0 1,4-12-1,7-9-5,0 0-62,5-10 25,1 1 1,3 1-1,35-43 1,-56 76-69,0 0-1,1 0 1,-1 1 0,1-1 0,0 1-1,0 0 1,0 0 0,0 0 0,0 1-1,1-1 1,-1 2 0,1-1 0,7-1-1,-4 2 19,-1 0 0,1 1 0,-1 0 0,1 0 0,-1 1 0,1 0 0,-1 1-1,14 3 1,106 39-127,-123-42 178,2 1 23,0 0-1,-1-1 1,1 1-1,0-2 0,0 1 1,10 1-1,-17-3-41,0 0 0,0 0 0,0 0 0,0 0 0,1 0 0,-1 0 0,0 0 0,0 0 0,0 0 0,0 0 0,1 0 0,-1-1 0,0 1 0,0 0 0,0 0 0,0 0 0,1 0 0,-1 0 0,0 0 0,0 0 0,0 0 0,0 0 0,0-1 0,0 1 0,1 0 0,-1 0 0,0 0 0,0 0 0,0 0 0,0-1 0,0 1 0,0 0 0,0 0 0,0 0 0,0 0 0,0 0 0,0-1 0,0 1 0,0 0 0,0 0 0,-3-10 167,-9-6-156,6 12-22,1 0 1,0 1-1,-1 0 0,1 0 0,-1 0 0,0 1 0,0 0 0,0 0 1,0 0-1,-10 0 0,8 0-43,-5 0-7,0 1-1,0 0 1,0 0-1,0 2 1,0 0-1,0 0 1,1 1-1,-1 0 1,0 2-1,1-1 1,-1 1 0,1 1-1,0 0 1,1 1-1,-1 0 1,-18 14-1,23-14 38,1 1 0,-1 0-1,1 0 1,0 0-1,1 1 1,-1 0-1,1 0 1,1 0 0,-5 11-1,8-15 21,-1 0-1,1 0 1,-1 0-1,1 0 1,0 0 0,1 0-1,-1 1 1,1-1-1,0 0 1,0 0-1,0 1 1,0-1 0,1 0-1,0 0 1,0 1-1,0-1 1,0 0-1,1 0 1,-1 0 0,1-1-1,0 1 1,4 5-1,-5-7-2,1 0-1,0 0 1,0 0-1,1 0 1,-1-1-1,0 1 1,1-1-1,-1 1 0,0-1 1,1 0-1,0 0 1,-1 0-1,1 0 1,0 0-1,-1-1 1,1 1-1,0-1 1,0 0-1,-1 0 1,1 0-1,5-1 0,3 0 26,0-1 0,0-1-1,-1 0 1,13-6-1,5-3 55,-1-2 0,0 0 0,-1-2-1,0-1 1,28-24 0,-41 31-53,0-1 0,-1 0-1,0-1 1,-1 0 0,0 0 0,-1-1 0,0-1-1,-1 0 1,10-21 0,3-23 14,-2-1-1,15-82 1,-1-32-58,-29 138-170,-2-1 0,-2-65-1,-1 99 149,0 0-1,-1 0 0,1 0 0,0 1 0,-1-1 1,1 0-1,-1 0 0,1 0 0,-1 1 1,0-1-1,0 0 0,0 1 0,0-1 1,0 1-1,0-1 0,0 1 0,-2-2 1,2 2 13,0 1 1,0-1 0,0 1 0,0 0 0,0-1 0,0 1 0,0 0 0,0-1 0,0 1 0,0 0 0,-1 0 0,1 0-1,0 0 1,0 0 0,0 0 0,0 1 0,0-1 0,0 0 0,0 1 0,0-1 0,0 0 0,0 1 0,0-1-1,0 1 1,0-1 0,0 1 0,0 0 0,-1 1 0,-3 2-6,-1 1 1,2 0-1,-1 0 0,1 0 0,-1 1 0,1 0 1,1 0-1,-1 0 0,-3 9 0,5-10 13,-17 34-69,3 1-1,1 1 1,-12 56 0,19-62 85,1 0 0,-3 62 0,9-76 1,2 1 0,0-1 0,1 0-1,1 0 1,12 40 0,-2-21 102,2-1 0,37 67 0,-48-99-61,0 0 1,1-1-1,9 11 0,-12-15-22,0 0-1,0 0 1,0-1 0,1 1-1,-1 0 1,0-1 0,1 0-1,-1 1 1,1-1 0,-1 0 0,1 0-1,0 0 1,-1-1 0,5 2-1,-3-3 14,0 1-1,1 0 0,-1-1 0,0 0 0,0 0 0,0 0 0,0-1 1,0 1-1,0-1 0,0 0 0,6-4 0,6-5 70,19-17 1,-24 18-64,152-110 103,-131 97-194,-13 9 103,-18 13-53,0 0 0,-1 0 0,1 1 0,0-1 0,0 0 0,-1 0 0,1 0 0,0 0 1,-1 0-1,1 0 0,-1 0 0,1 0 0,-1 0 0,1-2 0,-4 2-89,-4 2 19,0 0-1,0 1 1,0 0-1,1 0 1,-1 1-1,1 0 1,-1 0-1,1 1 1,0-1 0,0 1-1,-5 5 1,-2 1 81,0 1 0,1 0 0,1 0 1,0 1-1,0 0 0,1 1 0,-9 15 1,14-17-3,-1-1 1,1 1 0,1 0 0,0 1 0,0-1 0,1 1-1,1 0 1,0-1 0,0 1 0,1 16 0,1-24 6,0-1-1,0 1 1,0-1 0,1 1 0,0-1 0,-1 0 0,1 1 0,1-1 0,0 4-1,-1-6-1,-1-1 0,1 1-1,-1 0 1,0-1 0,1 1-1,0-1 1,-1 1 0,1 0-1,-1-1 1,1 1 0,0-1 0,-1 0-1,1 1 1,0-1 0,0 0-1,-1 1 1,1-1 0,1 0-1,-1 1 9,0-1 0,1 0 0,-1-1 0,0 1 1,1 0-1,-1 0 0,0 0 0,1-1 0,-1 1 0,0-1 0,0 1 0,0-1 0,1 1 0,1-2 0,6-6 85,0 0 0,0 0 0,0-1 0,-1 0 1,11-15-1,-6 7 11,106-143 86,-111 149-233,-6 8 0,0 1 1,0 0-1,-1 0 0,1-1 1,-1 1-1,0-1 0,0 1 0,1-1 1,-2 0-1,1 1 0,1-4 0,-2 6 24,0 0 0,0-1 0,0 1 0,0 0 0,0 0 0,0 0 0,0-1 0,0 1-1,-1 0 1,1 0 0,0 0 0,0-1 0,0 1 0,0 0 0,0 0 0,0 0 0,0 0 0,0-1-1,0 1 1,-1 0 0,1 0 0,0 0 0,0 0 0,0 0 0,0-1 0,-1 1 0,1 0 0,0 0 0,0 0-1,0 0 1,0 0 0,-1 0 0,1 0 0,0 0 0,0 0 0,0 0 0,-1 0 0,1 0 0,0 0-1,0 0 1,0 0 0,-1 0 0,1 0 0,0 0 0,0 0 0,0 0 0,-1 0 0,1 0 0,0 0-1,0 0 1,0 0 0,0 0 0,-1 1 0,1-1 0,0 0 0,0 0 0,0 0 0,-11 8-136,7-4 135,1-1 0,0 1 0,1 0 1,-1 0-1,1 0 0,0 0 0,0 1 1,0-1-1,0 1 0,1-1 1,-1 1-1,1-1 0,1 1 0,-1 0 1,1-1-1,-1 1 0,1 0 0,1 0 1,-1 0-1,1-1 0,0 1 0,0 0 1,0-1-1,0 1 0,1-1 0,0 1 1,0-1-1,0 0 0,0 0 0,6 7 1,-5-7 36,0 0 1,1 0-1,0-1 0,0 1 1,0-1-1,1 1 1,-1-1-1,1-1 1,-1 1-1,1-1 0,0 0 1,0 0-1,0 0 1,0 0-1,0-1 0,1 0 1,-1 0-1,0-1 1,1 1-1,-1-1 1,0 0-1,1-1 0,-1 1 1,0-1-1,0 0 1,1 0-1,-1-1 1,8-3-1,0 0-1,1-1-1,-1-1 1,-1 0 0,1-1 0,-1 0-1,-1-1 1,0-1 0,0 1 0,18-23-1,-16 16 10,-2 0-1,0-1 0,-1 0 0,9-21 1,78-255 123,-10-42-219,-84 323 18,-1 1 0,0 0 0,-1-1 0,0 1 1,-1-20-1,0 29 21,0 1 1,0-1-1,0 0 1,0 1-1,-1-1 1,1 1-1,0-1 1,-1 1 0,1-1-1,-1 1 1,0 0-1,1-1 1,-1 1-1,-1-2 1,2 3 8,-1 0 0,1 0 0,0-1 0,-1 1-1,1 0 1,0 0 0,-1 0 0,1 0 0,0 0 0,-1 0 0,1 0 0,-1 0 0,1 0 0,0 0 0,-1 0 0,1 0 0,-1 0 0,1 0 0,0 0 0,-1 0 0,0 0 0,-12 9-164,5-1 131,0 0 0,1 0 0,1 0-1,-1 1 1,2 0 0,-1 0 0,-7 17-1,-24 79 26,31-88-2,-11 38-89,-17 109-1,30-133 146,1 0-1,2 0 0,1 0 0,2 0 0,7 42 0,-5-50-433,1-1 0,1 0 1,10 24-1,-7-22-684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47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26 6304,'-40'-17'2848,"30"14"-2464,5-2 64,5 10-320,-3-5-320,6 0 96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47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44 6560,'-54'-36'2976,"18"36"-2592,23 0-64,8 0-256,1-4 256,8 4-192,11-3-96,6 6-64,6 9-3488,4 4 1920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51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1287 3232,'-19'-10'1035,"10"10"-122,7 1-245,7 0 1505,-2-2-1789,0-1-1,0 1 1,0-1-1,0 1 1,0-1-1,0 0 1,-1 0-1,1 0 1,-1 0-1,5-5 1,3-6 175,1 0 0,-2 0 0,10-20 0,8-9 106,6-5-85,98-143 688,-17-11-743,-112 197-518,78-173 50,-75 164-113,10-25 103,-14 36-78,0 0-1,1 0 1,-1 0 0,0 0-1,1 1 1,-1-1 0,1 0-1,-1 1 1,1-1-1,0 1 1,0-1 0,0 1-1,3-2 1,-4 3 16,0 0-1,0 0 1,0 0 0,0 0-1,-1 0 1,1 0 0,0 0-1,0 0 1,0 0 0,-1 1-1,1-1 1,0 0 0,0 0-1,0 1 1,-1-1-1,1 1 1,0-1 0,-1 1-1,1-1 1,0 1 0,-1-1-1,1 1 1,-1-1 0,1 1-1,-1 0 1,1-1 0,0 2-1,13 24-109,-10-14 146,0 1 0,-1-1 0,0 1 0,1 22 0,-1 54-46,-3-57 72,-2 1-1,-10 55 0,10-75-2,-1 0 1,-1-1-1,0 1 0,-1-1 0,0 0 1,-1 0-1,0-1 0,-1 1 1,-13 15-1,16-23 13,0 0 0,0-1 1,-1 1-1,1-1 0,-1-1 1,0 1-1,0 0 0,0-1 1,0 0-1,0 0 0,0-1 1,0 0-1,-1 1 0,1-2 1,0 1-1,-1-1 0,1 1 1,-1-2-1,1 1 0,-9-2 1,3 1 2,1-1 0,-1-1 1,1 0-1,0 0 1,-1-1-1,2 0 1,-1-1-1,0 0 0,-11-9 1,17 11-115,1 0 1,-1 0 0,1-1-1,0 1 1,0-1 0,0 0-1,-2-4 1,2 4-522,12 7 94,1-1 477,1 0 0,0-1 0,-1 0 0,1 0 0,14-2 0,57-9 430,-56 6-337,4 0 2,0-2 0,0-1 0,-1-1 0,0-2 0,31-14 1,-43 16-75,-1-2 1,1 1 0,-2-2 0,1 0 0,-2-1 0,1-1 0,-2 0-1,1-1 1,14-20 0,-10 6 46,-1 0 0,26-59 0,-25 46-112,-18 41 40,0-1 0,1 1 0,-1-1 0,0 1 0,0-1 0,0 1 0,1-1 0,-1 1 0,0 0 0,0-1 0,1 1 0,-1 0 0,0-1 0,1 1 0,-1 0 0,0-1 0,1 1 0,-1 0 0,1-1 0,0 2-7,-1-1 0,0 1 0,0 0-1,1-1 1,-1 1 0,0 0 0,0-1 0,0 1 0,0 0 0,0 0 0,0-1 0,0 1 0,0 0 0,-1-1-1,1 1 1,0 0 0,0 0 0,-18 86-136,-20 142-119,37-215 346,0-1 0,0 1 0,2-1 0,-1 1 0,2-1 0,0 0 0,4 17 0,-5-28-32,0 0 1,-1 0 0,1 0-1,0-1 1,0 1 0,1 0-1,-1-1 1,0 1 0,2 2-1,-2-4-17,0 1-1,-1-1 0,1 1 1,0-1-1,0 1 0,-1-1 1,1 0-1,0 1 0,0-1 1,0 0-1,-1 1 0,1-1 1,0 0-1,0 0 0,0 0 1,0 0-1,0 0 1,-1 0-1,1 0 0,0 0 1,0 0-1,0 0 0,0-1 1,0 1-1,-1 0 0,1-1 1,0 1-1,0-1 0,10-6 93,0-1-1,-1-1 1,0 1-1,0-2 0,-1 1 1,10-15-1,-9 12-72,133-176 34,-97 108-331,-69 131-196,9-19 292,8-19 146,1 0 0,0 0-1,1 1 1,1 0 0,-4 28 0,6-38 9,1 0 0,0 0 0,1 0 0,-1 1 0,1-1 0,0 0 0,0 0 1,0 0-1,0 0 0,4 7 0,-4-9 4,1 1 1,0-1 0,0 1 0,0-1-1,0 0 1,0 0 0,1 0 0,-1 0-1,1 0 1,-1 0 0,1 0 0,0-1-1,0 0 1,-1 1 0,1-1 0,4 1-1,2 0 106,-1 0-1,1-1 0,0 0 0,0 0 0,-1-1 0,1 0 1,15-3-1,-1-1 59,37-11 1,-46 10-129,-1 0 0,0-1 0,0 0 0,0-1-1,-1 0 1,0-1 0,-1-1 0,13-11 0,-10 7-25,-1-2 0,0 1-1,-1-1 1,-1-1 0,15-25 0,-23 35-28,1 0-1,-1-1 1,0 0 0,0 1-1,-1-1 1,0 0 0,0 0-1,0 0 1,0-14 0,3-3-147,-1 27 111,1 1 0,-2-1-1,1 1 1,6 7 0,-3 5-21,-1 0-1,0 0 0,-2 1 0,0 0 1,3 23-1,-5-23 85,2 0 0,-1 0 0,2 0-1,0-1 1,9 20 0,-12-33 4,-1-1-1,1 1 0,0-1 1,-1 0-1,1 1 1,0-1-1,0 0 1,0 0-1,1 0 1,-1-1-1,0 1 1,1-1-1,-1 1 1,1-1-1,0 0 1,-1 0-1,1 0 1,0 0-1,-1 0 1,1-1-1,0 1 1,0-1-1,0 0 1,4 0-1,3 0 42,0-1-1,0-1 1,0 0 0,1 0 0,11-5-1,-11 3-32,-1-1-1,1 1 0,-1-2 1,-1 1-1,1-2 0,-1 1 1,10-10-1,-5 4-13,0-1 1,-1-1-1,-1 0 0,0-1 1,-1 0-1,13-22 0,42-100 118,-66 136-127,18-40 39,54-134 49,-37 81-352,34-159-1,-66 238 106,-3 18-114,-3 24 88,-62 282-105,64-304 286,-103 349 7,-34 15 111,92-259 70,-114 195-1,140-271-42,16-25-58,-1 1 0,-1-1 0,0 0 0,0-1 0,0 1 0,-1-1 0,-10 9 0,16-17-73,0 1 0,1 0 0,-1-1 0,0 0 0,1 1-1,-1-1 1,0 1 0,0-1 0,1 0 0,-1 1 0,0-1-1,0 0 1,0 0 0,1 0 0,-1 0 0,0 1 0,0-1-1,0 0 1,-1-1 0,1 1-5,1 0 1,-1-1-1,1 1 1,-1 0-1,1-1 0,-1 1 1,1-1-1,-1 1 0,1 0 1,0-1-1,-1 1 1,1-1-1,0 1 0,-1-1 1,1 0-1,0 1 0,0-1 1,-1 1-1,1-1 1,0 0-1,-1-3 6,1 0 0,-1 0 0,1 0 0,0 0 0,1 0-1,-1 0 1,2-7 0,6-15-95,1 0-1,26-49 0,-33 71 77,21-37-42,1 0-1,1 2 1,58-67 0,-36 55 43,105-87-1,18-17-104,-12 11 144,-149 137-69,8-8-63,1 1 0,30-18 0,-42 29 69,0 0 1,1 0-1,-1 1 1,1-1-1,-1 2 1,1-1-1,0 1 1,-1-1-1,1 2 1,0-1-1,0 1 1,12 1-1,-10 1 27,1 0 0,-1 1 0,1 0-1,-1 0 1,0 1 0,0 0 0,-1 1 0,1-1 0,8 8-1,-1 0 69,0 1 0,-1 1 0,16 19 0,-28-31 431,-3-4-179,-7-12-65,-13-18-216,11 16-24,-2 0 1,0 1-1,0 1 0,-18-17 0,22 25-33,1 0 1,-1 1-1,0 0 0,0 1 0,0 0 0,-1 0 1,1 0-1,-1 1 0,0 0 0,0 0 0,-12-1 1,14 3 2,0 1 0,1-1-1,-1 2 1,0-1 0,0 1 0,0 0 0,1 0 0,-1 0 0,0 1 0,1 0 0,0 0 0,-1 0 0,-8 6 0,-1 1-24,2 1 0,-1 0 0,-16 16 1,16-13-17,1 1 0,0 1 0,1 0 0,0 1 1,1 0-1,1 0 0,0 1 0,2 1 1,0 0-1,1 0 0,0 0 0,-4 23 0,10-35 63,0 0 1,1 0-1,-1 0 0,1 0 0,1 1 0,-1-1 0,1 0 0,0 0 0,0 0 1,1 0-1,0 0 0,2 6 0,-3-10 20,1 0 0,-1 0 0,0 0 0,0 0 0,1 0 0,0 0 0,-1 0 1,1 0-1,0-1 0,0 1 0,0-1 0,0 1 0,0-1 0,0 0 0,0 1 0,0-1 0,0 0 0,1-1 0,-1 1 1,0 0-1,1-1 0,-1 1 0,1-1 0,-1 0 0,1 0 0,-1 0 0,1 0 0,-1 0 0,0 0 0,1-1 0,-1 1 1,1-1-1,2-1 0,27-9 231,54-26 1,-72 29-234,0 0 0,0-1 0,-1 0 0,19-20 0,40-48 58,-47 45-172,-2-1-1,-1-2 1,20-40 0,-50 101-150,1 0 1,-4 32 0,10-48 236,0 0 0,0-1 0,1 1 0,0 0 0,1 0 0,0 0 0,1-1 0,3 11 0,-4-14 27,1-1 0,0 1 0,1 0 0,-1-1 0,1 0 0,0 0 0,1 0 0,-1 0 0,1 0 0,0-1 0,0 0 0,0 1 0,1-2 0,7 7 0,-8-8 1,-1-1-1,0 1 1,1-1-1,0 0 1,-1 0-1,1 0 0,-1 0 1,1-1-1,0 0 1,0 1-1,-1-1 1,1-1-1,0 1 1,0 0-1,-1-1 0,6-1 1,-3 0 9,1 0-1,-1 0 1,0-1-1,0 0 1,0 0 0,-1 0-1,1-1 1,-1 1-1,6-6 1,67-71-21,-13 11-108,-54 59 73,0 1 0,1 1 0,0 0 0,0 0 0,1 1 0,0 1-1,0 0 1,1 1 0,-1 0 0,1 1 0,0 1 0,1 0 0,-1 1 0,0 0 0,1 1 0,-1 1 0,1 0 0,-1 1 0,21 4 0,-26-3 22,-5-2 3,0 0 1,0 1-1,0 0 0,-1 0 1,1 0-1,0 0 0,-1 1 1,1-1-1,-1 1 0,1 0 1,4 4-1,-7-6-2,-1 0 0,0 0 0,0 1 0,0-1 1,0 0-1,0 0 0,0 0 0,0 0 0,1 1 0,-1-1 0,0 0 1,0 0-1,0 0 0,0 0 0,0 1 0,0-1 0,0 0 0,0 0 0,0 0 1,0 0-1,0 1 0,0-1 0,0 0 0,0 0 0,0 0 0,0 1 1,0-1-1,-1 0 0,1 0 0,0 0 0,0 0 0,0 1 0,0-1 0,0 0 1,0 0-1,0 0 0,0 0 0,-1 0 0,1 0 0,0 1 0,0-1 1,0 0-1,0 0 0,-1 0 0,1 0 0,0 0 0,0 0 0,0 0 0,-15 5 43,-12 1-50,1 1 0,0 1-1,0 1 1,0 2 0,1 0-1,1 2 1,0 0 0,-27 21-1,43-27-22,0 0 0,0 0 0,0 0 0,1 1 0,1 1-1,-1-1 1,-7 15 0,12-21 21,1 1 0,-1 0 1,1 0-1,0 1 0,0-1 0,0 0 0,1 0 1,-1 0-1,1 1 0,0-1 0,0 0 0,0 6 1,1-7 11,0 1 1,-1-1 0,1 1 0,0-1 0,0 0 0,1 1-1,-1-1 1,0 0 0,1 0 0,-1 0 0,1 0 0,0 0 0,0 0-1,0 0 1,0-1 0,0 1 0,0-1 0,4 2 0,3 2 28,0-1 0,1 0 0,0 0 0,0-1 0,0-1 0,0 1 0,13 0 0,76 1 104,-57-5-63,0-2 0,0-3-1,-1 0 1,61-19 0,-89 21-50,0-1-1,-1 1 1,1-2 0,-1 0 0,0-1 0,0 0 0,-1 0 0,11-10 0,-9 6 6,-2 0 1,0 0-1,0-1 1,-1 0-1,0-1 1,-1 0-1,-1 0 1,0-1-1,0-1 1,7-21-1,-14 34-36,0 0-1,-1 0 0,1-1 1,-1 1-1,1 0 0,-1 0 1,0-1-1,1 1 0,-1 0 1,0-1-1,-1 1 1,1 0-1,0-1 0,-1 1 1,1 0-1,-3-4 0,3 5 0,0 0 0,0 1 0,-1-1 0,1 1-1,-1-1 1,1 1 0,0-1 0,-1 1 0,1-1-1,-1 1 1,1-1 0,-1 1 0,0-1 0,1 1 0,-1 0-1,1 0 1,-1-1 0,0 1 0,1 0 0,-1 0-1,1-1 1,-1 1 0,0 0 0,1 0 0,-1 0 0,0 0-1,1 0 1,-1 0 0,0 0 0,1 0 0,-1 0-1,0 1 1,1-1 0,-2 0 0,-2 2-28,0 0 0,0 0 0,0 0 0,-5 3-1,7-3 22,-19 13-102,1 1-1,0 0 1,2 2-1,0 0 1,-25 34-1,40-48 110,0 0 0,0 1-1,1 0 1,0 0 0,0 0 0,0 0 0,0 0 0,1 0-1,0 0 1,-1 11 0,1-13 26,1 1 0,0-1 0,1 0-1,-1 1 1,0-1 0,1 0 0,0 0 0,0 0 0,0 0 0,0 1-1,0-1 1,1 0 0,-1-1 0,1 1 0,0 0 0,0 0 0,0-1-1,5 5 1,-2-3 11,0 0-1,0-1 0,1 0 0,-1 0 1,1 0-1,0-1 0,0 0 0,0 0 1,0-1-1,0 1 0,11 0 0,5 0 68,1-2 0,22-1-1,145-20 391,-112 4-3546,-16-3-5347,-38 13 4565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54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71 2496,'-3'-8'12167,"3"7"-11788,6-1 4252,1 1-7446,119-13 2740,-64 9 118,117-10 224,-86 4-131,-59 5-60,56-1 0,-68 9-60,-21-2 357,-11 8-3989,6-4 2070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54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 4224,'-23'9'4764,"23"-9"-4714,6 3 1215,11 1-310,17-3 572,0-1 0,37-4 0,-36 1-945,267-4 1786,-254 5-1954,-3 0-2377,-15 3-6776,-12 2 4942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9:0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1337 39 2976,'-1'0'184,"0"-1"0,0 1 0,0 0 1,0-1-1,0 1 0,0 0 0,0 0 0,0 0 0,0 0 0,0 0 1,-1 0-1,1 0 0,0 0 0,0 0 0,0 0 0,-2 1 0,-7-13 4584,10 11-4653,0 1-1,0-1 0,0 0 1,0 1-1,-1-1 0,1 0 0,0 1 1,-1-1-1,1 1 0,0-1 1,-1 0-1,1 1 0,0-1 1,-1 1-1,1-1 0,-1 1 1,1-1-1,-1 1 0,0 0 0,1-1 1,-1 1-1,1 0 0,-1-1 1,0 1-1,1 0 0,-1 0 1,0-1-1,1 1 0,-2 0 1,2 0-16,-1 0 0,1 0 1,-1 0-1,1 0 1,0 0-1,-1-1 0,1 1 1,-1 0-1,1 0 0,0 0 1,-1-1-1,1 1 1,0 0-1,-1 0 0,1-1 1,0 1-1,-1 0 1,1-1-1,-1 0 0,1 1-44,-1-1 0,1 1 0,-1-1 0,0 1 0,1-1 0,-1 1 0,0-1 0,1 1 0,-1 0-1,0-1 1,1 1 0,-1 0 0,0-1 0,0 1 0,1 0 0,-1 0 0,0 0 0,0 0 0,0 0 0,1 0-1,-1 0 1,0 0 0,0 0 0,0 0 0,1 0 0,-1 0 0,-1 1 0,-11 0 274,10-1-234,0 0-1,0 0 1,0 0 0,1 1-1,-1-1 1,-4 2 0,-161 48 1486,103-33-1285,-6 3 245,-106 46 1,163-59-494,0 1 0,0 0 0,1 1 0,0 1 0,-22 21 0,-48 63 31,56-60 41,-38 35 1,42-47 65,-32 22 1,-18 3 148,-23 17 55,80-52-367,1 0 0,0 1 0,1 0 0,0 1 0,1 0 0,0 2 0,2-1 0,0 1 0,-16 31 0,15-17-24,1 0 0,2 0 0,0 1 0,-4 37 0,-4 126-21,16-174 69,1-1 0,1 0 0,1 1 0,5 27 0,9 36 135,-9-41-174,17 56-1,-14-66 45,32 85 89,-35-100-120,1-1 0,1-1 0,0 1 0,22 27 1,-8-20-23,1-1-1,0-1 1,2-1 0,43 25 0,11 11 71,-61-43 106,-13-9-164,0 1 0,1-1 0,13 6 0,9-1-38,-1 0 1,1-2 0,1-1 0,-1-2 0,1 0 0,45-2 0,20 0 274,70-2-99,-130-2-214,0-2 0,60-14 1,-33 2 61,191-45 388,-200 50-413,61-21 0,-79 21-44,-13 4 121,0 0 1,0-1-1,-1-2 1,36-21 0,-43 21-15,0-2 1,-1 0-1,0-1 1,11-15-1,44-63 4,-33 43 15,-2 9-21,1 2 0,75-63 0,-52 50 179,-11 9-178,36-32-147,-68 58 110,1-1-1,-2 0 1,14-21 0,-21 25 55,0 1-1,0-1 0,-2 0 1,1-1-1,3-20 0,9-70 213,-13 71-209,-1-11 37,-1-1 1,-3 0-1,-9-68 0,8 99-42,0 0 1,-1 0-1,-1 0 0,0 0 0,-1 1 1,-12-23-1,-49-68 158,32 53-222,2 4 61,-1 2 0,-2 0 0,-44-40 0,-25-8-117,86 77 110,-1 2 0,-1 0 1,-40-20-1,47 29-55,1 0 0,-1 0 0,1 1 1,-1 0-1,-23-1 0,-67 5 43,-270 44-1084,361-43 662,-1 0-1094,0 0 0,-13 0 0,3-6-4086,17 3 3099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54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13 2720,'0'-1'102,"0"-8"645,0 9-737,0 0 0,0 0-1,0 0 1,0 0 0,0 0 0,0-1 0,0 1 0,0 0 0,0 0 0,0 0 0,0 0 0,0 0 0,0 0 0,0 0 0,0 0 0,0 0 0,0-1 0,0 1-1,0 0 1,0 0 0,0 0 0,0 0 0,0 0 0,0 0 0,0 0 0,0 0 0,0 0 0,1 0 0,-1 0 0,0-1 0,0 1 0,0 0 0,0 0 0,0 0 0,0 0-1,0 0 1,0 0 0,0 0 0,1 0 0,-1 0 0,0 0 0,0 0 0,0 0 0,0 0 0,0 0 0,0 0 0,0 0 0,0 0 0,0 0 0,1 0 0,-1 0-1,0 0 1,0 0 0,0 0 0,0 0 0,0 0 0,0 0 0,0 0 0,0 0 0,0 0 0,1 1 0,-1-1 0,0 0 0,0 0 0,0 0 0,0 0 0,5 30 2016,-1-10-1242,-1 0 0,-1 0 0,-1 1 0,-2 33 0,-17 86 1386,3-38-1385,-66 456 1620,68-466-1461,13-92-995,0 0 0,0 0 0,0 0 1,0 0-1,0-1 0,0 1 0,0 0 0,0 0 1,0 0-1,0 0 0,-1 0 0,1 0 0,0 0 1,0 0-1,0 0 0,0 0 0,0 0 0,0 0 1,0 0-1,0 0 0,0 0 0,0 0 0,-1 0 1,1 0-1,0 0 0,0 0 0,0 0 0,0 0 0,0 0 1,0 0-1,0 0 0,0 0 0,0 0 0,-1 0 1,1 0-1,0 0 0,0 0 0,0 0 0,0 0 1,0 0-1,0 0 0,0 1 0,0-1 0,0 0 1,0 0-1,0 0 0,0 0 0,0 0 0,-3-9-1763,6-5-159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55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0 4480,'-1'5'717,"-1"0"0,1-1 0,-1 1-1,0-1 1,0 1 0,-1-1 0,1 0 0,-5 6 0,-3 3-21,-21 24 1,-56 46 1123,42-42-1168,1 2 0,-38 49 0,60-64-481,6-8 10,1 1 0,-21 35 0,36-56-172,-11 28 220,11-27-207,0 0 0,-1 0 0,1 0 0,0 0 0,0 0 0,0 0 0,0 0 0,0 0 0,0-1 0,1 1 0,-1 0 0,1 2 0,-1-3-2,0 1-1,0-1 1,1 0-1,-1 1 1,0-1 0,1 0-1,-1 1 1,0-1-1,1 0 1,-1 0-1,0 0 1,1 1 0,-1-1-1,1 0 1,-1 0-1,1 0 1,-1 0 0,0 0-1,1 1 1,-1-1-1,1 0 1,-1 0 0,1 0-1,-1 0 1,1 0-1,-1-1 1,1 1-1,10-2 94,-1-1-1,0-1 0,0 1 0,0-2 0,11-6 0,-8 5-38,29-13 19,1 2 0,83-22 0,93-2 113,-195 37-210,1 1 0,-1 1 0,41 3 0,-18 0 204,-29-1-2538,-13 0 989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55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 4896,'-1'0'177,"1"0"0,-1 0 0,1 0 0,-1 0 0,1 0 0,-1 1 1,1-1-1,-1 0 0,1 0 0,-1 0 0,1 1 0,0-1 0,-1 0 0,1 1 0,-1-1 1,1 0-1,0 1 0,-1-1 0,1 1 0,0-1 0,-1 1 0,1-1 0,0 0 0,0 1 0,0-1 1,-1 2-1,-4 18 453,2-5-101,-66 298 4084,30-89-3088,39-205-1025,1-10-1138,1-14-573,0 1-1,1 0 1,-1 0 0,1 0 0,6-6-1,-7 7 512,20-17-2057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56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7 6400,'-3'-6'2119,"8"7"-878,-5-1-1120,1 1 1,-1 0 0,0 0-1,0 0 1,1 0 0,-1 0 0,0 0-1,0 0 1,0 0 0,0 0-1,0 0 1,0 0 0,-1 2-1,1 0 288,-2 36 507,-3 1 1,-1-1-1,-18 62 1,4-14-210,12-47-492,-15 63 70,17-86-160,1 0 1,-2 0 0,-15 29-1,5-13 339,-5 8-26,16-38-2299,5 1 453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56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13 273 3712,'-11'-9'1221,"11"8"-1098,0 1-1,-1 0 0,1-1 1,0 1-1,0-1 0,0 1 1,-1-1-1,1 1 0,0-1 1,0 1-1,0-1 0,0 1 1,0 0-1,0-1 0,0 1 1,0-1-1,0 1 0,0-1 1,0 1-1,0-1 0,1 1 1,-1-1-1,0 1 0,0 0 1,0-1-1,1 1 0,-1-1 1,0 1-1,0 0 1,1-1-1,-1 1 0,0 0 1,1-1-1,-1 1 0,1 0 1,-1-1-1,1 1 0,1-3 226,5-8 203,1 1 0,0-1 0,1 2 0,0-1 1,1 1-1,0 0 0,0 1 0,0 0 0,20-10 0,-17 11-398,0 1 0,1 0 1,0 0-1,0 2 0,0-1 1,0 2-1,1 0 0,19-1 1,-23 4-132,-1 0 1,1 1 0,-1 0-1,1 1 1,-1 0-1,15 5 1,59 27 760,-57-21 152,41 12-1,-63-23-864,1-1 0,-1 0 1,1 0-1,-1 0 0,1 0 0,0-1 0,-1 0 0,1 0 0,0-1 0,-1 0 0,1 0 0,-1 0 0,1 0 0,5-3 0,18-7 350,32-17-1,-52 23-395,1-1 0,-1 0 1,0 0-1,0-1 0,-1-1 0,14-14 0,-18 17-214,21-28-1313,-17 16-1898,-5-4-3755,-3 16 3860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57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9 4480,'1'-8'1318,"-1"12"-314,-1 19 7,-11 39 1157,-25 78 1,-4 13-703,41-151-1451,-91 384 1511,68-289-772,14-53 28,9-44-650,-1 6-708,18-3-7993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57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23 320 4896,'-15'-43'1584,"14"40"-1497,0 1 0,0 0 1,0-1-1,0 1 0,1 0 1,-1-1-1,1 1 0,0-1 0,0-2 1,-1-3 164,1 4-25,0 0 0,-1 1 0,1-1 0,1 0-1,-1 1 1,1-1 0,-1 0 0,1 1 0,0-1 0,0 1 0,1-1 0,-1 1-1,1-1 1,0 1 0,0 0 0,0 0 0,0 0 0,4-5 0,4-2 26,1-1 1,0 1 0,14-10 0,-20 17-220,21-15 211,0 1-1,2 2 1,0 0-1,0 2 1,1 2-1,31-9 1,-54 18-204,0 0 0,0 1 1,0 0-1,0 0 0,1 1 1,-1 0-1,0 0 0,0 0 0,9 2 1,-12-1-27,1 0 1,-1 0-1,1 0 1,-1 0 0,0 1-1,0 0 1,1-1-1,-1 1 1,0 0-1,0 1 1,-1-1-1,1 0 1,0 1 0,-1 0-1,0-1 1,4 7-1,-2-4 31,-1 1 1,1 0-1,-1 0 0,-1 0 0,1 0 1,-1 0-1,-1 0 0,1 1 0,-1-1 0,0 1 1,0-1-1,-1 1 0,1-1 0,-2 10 1,-3-3 18,0 0 0,-1-1 1,0 0-1,-11 19 0,8-15-29,1-2 27,-2 0-1,1-1 1,-2 0 0,1 0-1,-13 11 1,14-17 14,0 1 0,0-1-1,-1-1 1,0 0 0,0 0 0,0 0-1,-1-1 1,-12 4 0,21-8-90,0-1 0,-1 1 0,1-1 0,0 1 1,0 0-1,0-1 0,0 1 0,0 0 0,0 0 0,0 0 0,0 0 1,1-1-1,-1 1 0,0 1 0,1-1 0,-1 0 0,0 0 0,1 0 1,-1 0-1,1 0 0,0 0 0,-1 1 0,1-1 0,0 0 0,0 0 1,-1 1-1,1-1 0,0 0 0,0 0 0,1 1 0,-1-1 1,0 0-1,1 2 0,0 4 19,1 1 0,1-1 1,-1 1-1,6 8 0,-5-10 5,47 115 109,20 42 1616,-60-144-1506,-5-10-91,0 0-1,-1 0 1,0 0-1,2 11 1,-6-20-175,0 0 1,0 1 0,0-1-1,0 0 1,0 1-1,0-1 1,0 0 0,0 1-1,0-1 1,0 0-1,0 0 1,1 1-1,-1-1 1,0 0 0,0 1-1,0-1 1,0 0-1,1 0 1,-1 0 0,0 1-1,0-1 1,0 0-1,1 0 1,-1 0 0,0 1-1,1-1 1,4-5-3759,2-12-2340,-7 17 6133,8-20-3727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58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26 4992,'-1'-1'250,"0"0"342,0-1 0,0 1 0,0-1-1,0 0 1,0 1 0,0-1 0,-1-3-1,2 5-514,0 0 0,0-1-1,0 1 1,0 0-1,0 0 1,0-1 0,0 1-1,0 0 1,0 0 0,0-1-1,0 1 1,0 0 0,0 0-1,0 0 1,1-1-1,-1 1 1,0 0 0,0 0-1,0-1 1,0 1 0,0 0-1,1 0 1,-1 0-1,0 0 1,1-1 0,10-1 572,-6 2-592,-1 0-1,0 1 0,1 0 0,-1 0 0,0 0 1,0 0-1,5 3 0,-7-4-48,-1 1 0,0-1 0,0 1 0,0-1 0,0 1 0,1 0 0,-1-1 0,0 1 0,0 0 0,0 0 0,0 0 0,-1 0 0,1 0 1,0 0-1,0 0 0,-1 0 0,1 0 0,0 0 0,-1 1 0,1-1 0,-1 0 0,1 0 0,-1 1 0,0-1 0,0 0 0,0 1 0,1-1 0,-1 3 0,-4 9 61,0-1 0,0 1 0,-2-1-1,1 0 1,-15 22 0,12-20 73,0 0-1,1 0 0,1 0 1,-9 28-1,14-38-53,1 0 0,-1 1 0,1-1 0,-1 1 0,1-1 0,1 0 0,-1 1 0,1-1 0,-1 0 0,1 1 0,0-1 0,1 0 0,-1 0 0,1 0 0,0 0 0,0 0 0,0 0 0,0 0 0,1-1 0,0 1 0,4 5 0,1-2 43,1 1 0,-1-1 0,1-1 0,0 0 0,1 0 0,0 0 0,0-1 0,0-1 0,14 5 1,5-1 229,1 0 0,36 3 0,-17-7-1314,-26-3-2568,-8-1 1212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0:59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492 0 1984,'0'4'496,"-1"0"0,1-1-1,-1 1 1,0-1 0,0 1 0,-1-1 0,1 1 0,-1-1-1,-3 6 1,-25 33 123,17-25 54,-129 191 1194,-10 74-1184,120-210-471,-31 105 1,50-133 133,3 0-1,1 0 1,-4 86 0,13-111-236,0 0 0,2 0 1,0 0-1,1 0 0,1-1 1,0 1-1,2-1 0,0 0 1,1 0-1,1-1 0,1 0 1,0 0-1,1-1 0,1 0 1,18 21-1,78 77 623,-12-13 22,-69-73-328,-2 0-124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1:00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2720,'0'-2'112,"0"1"0,-1 0-1,1 0 1,0-1 0,0 1 0,1 0 0,-1 0 0,0 0-1,0-1 1,1 1 0,-1 0 0,0 0 0,1 0-1,-1-1 1,1 1 0,0 0 0,-1 0 0,1 0 0,0 0-1,0 0 1,-1 0 0,1 0 0,0 1 0,0-1 0,0 0-1,0 0 1,0 1 0,0-1 0,0 0 0,2 0-1,3-5 790,-1 2-661,-2 12 70,0 10 121,-2 0-1,0 0 1,-1 1-1,-1-1 1,-4 18 0,1 8 516,0 152 960,4-156-1702,-12 163 1011,9-172-822,2-18-32,1-11-403,1 0-1,-1-1 0,0 1 1,-1 0-1,1-1 0,0 1 1,0 0-1,-1-1 1,1 1-1,-2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9:0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19 234 2720,'-14'11'13564,"9"-10"-14222,52 8 2034,39-8-551,90-11 1,-169 9-808,404-13 173,-273 11-318,85 2 297,31-1 140,17-3 333,113-4 293,1-22-19,-203 13-511,265 8-1,319 72 448,-682-52-845,65 8 710,-40-14 428,-109-5-1152,0 0 0,-1 0 0,1 0 0,0 1 0,-1-1 0,1 0 0,-1 0 0,1 1 0,-1-1 0,1 0 0,-1 1 0,1-1 0,-1 1 0,0-1 0,0 0 1,1 1 4,-8-6 4,1 1 0,-1 0 0,0 1 0,0-1-1,-1 2 1,1-1 0,-1 1 0,-13-3 0,-18-7-66,-26-17 422,57 25-338,0 0 0,1-1 0,-1 0 0,1 0 0,-8-9 0,-42-41-90,40 39-10,16 15 50,0 0 0,-1 0 0,1 0-1,0 0 1,1 0 0,-1 0 0,0 0 0,1-1-1,-1 1 1,-1-5 0,1 3-260,1 3 81,8 2-20,27 9 295,48 22 1,14 5 346,-37-20-282,-28-9-66,0 1 1,-1 1-1,0 2 0,30 17 1,-58-28-32,0 0 0,-1 0 0,1 0-1,-1 0 1,1 0 0,-1 1 0,1-1 0,-1 0 0,0 1 0,1 0 0,-1-1 0,0 1 0,0 0 0,0-1-1,1 4 1,-2-4-3,0 1 0,0-1 1,0 1-1,0 0 0,0-1 0,0 1 0,0-1 0,0 1 0,-1-1 0,1 1 0,0-1 0,-1 0 0,1 1 0,-1-1 0,0 1 1,1-1-1,-1 0 0,0 0 0,-1 2 0,-3 3 1,0-1 1,0 1 0,0-1-1,-1-1 1,1 1-1,-11 6 1,-40 19-134,36-21-74,-21 14 0,26-13-229,-11 7-2686,-42 36-1,53-36 1314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1:01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56 2912,'0'-3'187,"1"1"0,0-1 0,-1 0 0,2 0 0,-1 1 0,0-1 0,0 0 0,1 1 0,-1-1 0,1 1 0,0 0 0,0 0 0,0-1 0,0 1 1,0 0-1,0 1 0,1-1 0,-1 0 0,0 1 0,1-1 0,0 1 0,-1 0 0,1 0 0,0 0 0,-1 0 0,1 0 0,6 0 0,-9 1-158,1 0-1,-1 0 1,1 0-1,-1 0 1,1 0-1,-1 1 1,1-1-1,-1 0 1,0 0-1,1 0 1,-1 1-1,1-1 1,-1 0-1,0 1 1,1-1-1,-1 0 1,0 1-1,1-1 1,-1 0-1,0 1 1,1-1-1,-1 1 1,0-1-1,0 0 1,0 1-1,1-1 1,-1 1-1,0-1 1,0 1-1,0 0 1,2 19 1045,-1-11-664,0 12 233,0 0-1,-1-1 1,-5 34 0,-17 65 874,10-62-1018,-13 117 551,24-156-716,-1 1 1,-5 17-1,4-30-991,-2-11-3655,-1 0 1761,-2-2 178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1:01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6816,'11'-16'2197,"-10"15"-2161,-1 1-1,0-1 1,1 1-1,-1-1 1,1 1-1,-1 0 1,0-1-1,1 1 1,-1 0 0,1 0-1,-1-1 1,1 1-1,-1 0 1,1 0-1,-1 0 1,1-1-1,-1 1 1,1 0 0,-1 0-1,1 0 1,0 0-1,-1 0 1,1 0-1,174-17 4643,71 7-2327,-139 11-2228,-105-1-152,0 0-1,0 0 1,0 0-1,0 1 1,0-1-1,0 1 1,0-1-1,0 1 1,4 1-1,-6-1-127,1-1 0,-1 0 1,1 1-1,-1-1 0,1 1 0,-1-1 0,1 1 0,-1-1 0,0 1 0,1-1 0,-1 1 0,0-1 1,1 1-1,-1-1 0,0 1 0,0 0 0,0-1 0,1 1 0,-1-1 0,0 1 0,0 0 0,0-1 0,0 1 1,0 0-1,0-1 0,0 1 0,0-1 0,0 1 0,-1 0 0,1-1 0,0 1 0,0-1 0,0 1 1,-1 0-1,-4 10-2051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1:03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14 109 2912,'-14'-12'14223,"16"8"-13268,6-1-824,0-1 0,0 1 0,1 0 0,-1 1-1,11-4 1,49-15 59,-66 23-189,20-7-16,-1 0 69,0 1 0,0 1 1,0 0-1,38-1 0,-58 5-38,1 1 1,0 0-1,-1 0 1,1 0-1,-1 1 0,1-1 1,-1 0-1,1 0 1,-1 1-1,1-1 0,-1 1 1,1 0-1,-1-1 0,1 1 1,-1 0-1,0 0 1,1 0-1,-1 0 0,0 0 1,0 0-1,0 0 1,0 0-1,0 0 0,0 0 1,1 2-1,-1 1 29,0-1 1,0 0-1,0 1 1,-1-1-1,1 0 0,-1 1 1,0-1-1,0 1 1,0-1-1,-1 1 0,0 3 1,-3 17 84,-1 1 1,-2-1-1,0 0 0,-16 34 1,5-20 92,-44 66 0,38-72-76,-2-1-1,-2-1 1,-43 37 0,67-64-142,-13 12 66,11-11 6,1 0 0,1 1 0,-9 9 0,13-14-73,-1 0 0,1 0 1,0 0-1,0 0 0,0 1 0,0-1 0,0 0 0,0 0 1,0 0-1,0 0 0,-1 1 0,1-1 0,0 0 1,0 0-1,0 0 0,0 0 0,0 1 0,0-1 0,0 0 1,0 0-1,0 0 0,0 1 0,0-1 0,0 0 0,0 0 1,0 0-1,1 0 0,-1 1 0,0-1 0,0 0 1,0 0-1,0 0 0,0 0 0,0 1 0,0-1 0,0 0 1,1 0-1,-1 0 0,0 0 0,0 0 0,0 1 1,0-1-1,1 0 0,-1 0 0,0 0 0,0 0 0,0 0 1,0 0-1,1 0 0,-1 0 0,0 0 0,0 0 1,0 0-1,1 0 0,-1 0 0,0 0 0,0 0 0,1 0 1,15 0 146,-10 0-245,65 1 219,85 11 1,-111-6-326,55 0 0,-78-9-2282,-8-2-4375,-4 1 4047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1:03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6 215 7968,'0'0'167,"-1"0"-1,1-1 1,0 1 0,-1-1 0,1 1-1,-1 0 1,1-1 0,0 1 0,-1-1 0,1 1-1,0-1 1,0 1 0,0-1 0,-1 1 0,1-1-1,0 1 1,0-1 0,0 0 0,0 1 0,0-1-1,0 1 1,0-1 0,0 1 0,0-1-1,0 1 1,0-2 0,14-8 3491,-8 6-3547,5-2 296,0 1 0,0 0 0,0 0 0,14-3 0,50-10 583,-59 15-800,236-50 1256,92-11-1265,-186 46-1349,-152 17 334,-1 1-576,-6 10-4356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1:04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6240,'-7'4'8947,"8"9"-6951,-7 13-252,3-11-1300,0-1 0,-2 1 0,-9 22 0,10-30-357,0 1 9,0 0 0,0 0 0,1 0-1,0 0 1,0 1 0,1-1 0,-2 13 0,4-21-85,0 0 1,0 1-1,0-1 1,0 0-1,0 0 1,0 1-1,0-1 1,0 0-1,1 0 1,-1 1-1,0-1 1,0 0-1,0 0 1,0 1-1,0-1 1,1 0-1,-1 0 1,0 0-1,0 1 1,0-1-1,1 0 1,-1 0-1,0 0 1,0 0-1,1 1 1,-1-1-1,0 0 0,0 0 1,1 0-1,-1 0 1,0 0-1,1 0 1,-1 0-1,0 0 1,0 0-1,1 0 1,12-1-36,-9 0 23,46-3-157,124-8-234,-153 13 372,1 0 1,-1 1-1,0 1 0,0 1 0,0 0 0,21 9 1,-37-11 70,0 0-1,1 1 1,-1-1 0,0 1 0,-1 0 0,1 0 0,-1 1 0,1-1 0,-1 1-1,7 8 1,-8-8-2,-1 0 0,1 0 0,-1 0-1,0 0 1,0 1 0,-1-1 0,1 1 0,-1-1-1,0 1 1,0-1 0,0 1 0,-1 0 0,0 5-1,0 0 49,0-1 1,-1 1-1,0-1 0,-1 0 0,0 1 0,0-1 0,-1 0 0,0 0 0,-1-1 1,0 1-1,0-1 0,-1 0 0,0 0 0,0 0 0,-1 0 0,0-1 0,-1 0 0,-11 10 1,6-7 8,0-1 1,-1-1 0,0 0-1,0-1 1,-1 0 0,0-1-1,0 0 1,-24 5 0,2-3-271,-2-1 0,-50 2 1,73-8-817,-31-3-1,32 0-1748,-28-7 0,27 5 554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1:04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20 8640,'-6'-3'1059,"-1"-2"103,1 4 2643,39-4-120,269 0 59,-170 6-2978,-66 0-1498,0-1-4278,-62 0 2963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1:05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590 7 3136,'3'1'196,"-3"-1"-131,1 0 0,-1 1 0,1-1-1,-1 0 1,1 0 0,-1 0 0,1 0 0,-1 1 0,1-1 0,0 0-1,-1 0 1,18-3 14923,-28-2-13601,2 4-1248,1 0 0,-1 1 1,1 0-1,-1 1 1,-12 2-1,-1 0 49,-142 23 492,137-20-528,-1 2 1,1 0 0,-50 24-1,65-25-143,0 0 0,0 0 0,1 2-1,0-1 1,0 1 0,1 1 0,0-1 0,1 2-1,0-1 1,0 1 0,1 0 0,1 1-1,-10 22 1,0 9-36,2 1-1,-13 70 1,24-100 13,-2 10 84,0 0 0,2 0 0,0 39 0,4-53-15,-1-1 0,2 0 0,-1 0 0,1 0 0,5 13 0,-5-17-2,0 0 1,0 0-1,1-1 0,0 1 0,0-1 0,0 1 0,0-1 0,1 0 0,0 0 0,5 4 1,-2-3-4,-1-1 0,1-1 0,0 1 0,0-1 0,0 0 0,0-1 0,0 0 1,1 0-1,-1 0 0,10 0 0,13 1 97,37-2 0,-49-1-102,236-12-55,-226 12-418,-9 1-835,-11-3 260,-24-15-13183,7 11 11189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1:06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42 5888,'-15'-14'11253,"30"19"-8000,-5-2-2794,1-1 0,-1 0 0,1-1 0,-1 0 0,1-1-1,0 0 1,17-3 0,0 2-119,246-25 279,-227 21-582,-19 3-22,11-2-420,-30 3-2838,-20 6-2146,2-1 1851,0 4 509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1:06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23 4064,'-18'-12'16757,"23"8"-16325,0 3-384,-1-1 0,0 1-1,1 0 1,0 1 0,-1-1 0,1 1 0,-1 0 0,1 0 0,0 0 0,-1 0 0,7 3 0,-9-3-47,0 0 1,-1 1 0,1-1 0,-1 1-1,1 0 1,-1-1 0,1 1-1,-1 0 1,1 0 0,-1 0-1,0 0 1,1 0 0,-1 0 0,0 1-1,0-1 1,0 0 0,0 1-1,0-1 1,0 0 0,0 1-1,-1-1 1,1 1 0,-1 0 0,1-1-1,-1 1 1,1-1 0,-1 1-1,0 0 1,1-1 0,-1 1 0,0 0-1,0-1 1,-1 1 0,1 2-1,-5 15 167,0-1-1,-1 1 0,0-1 1,-17 30-1,11-24-92,-7 15 147,-29 45-1,46-82-213,0 1-1,1 0 1,-1 0-1,1 0 1,0 0-1,0 0 1,0 0-1,0 0 1,1 0 0,-1 0-1,1 5 1,0-7 45,1 0-1,0 0 1,0 0 0,-1 0 0,1 0 0,0 0 0,0 0 0,0 0 0,0 0 0,0 0 0,0-1 0,0 1 0,0 0-1,1-1 1,-1 1 0,0-1 0,2 1 0,23 9 312,-7-5-198,1-1 0,35 2 0,-16-1-236,-3-4-1016,-20-2-2545,-9 1 2078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1:07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12 5632,'-3'-3'1068,"1"-6"6584,2 9-7486,0 1 1,0-1-1,1 0 1,-1 0-1,0 1 1,0-1 0,1 0-1,-1 0 1,0 1-1,0-1 1,0 0-1,0 1 1,0-1 0,1 0-1,-1 0 1,0 1-1,0-1 1,0 0-1,0 1 1,0-1 0,0 0-1,0 1 1,0-1-1,0 0 1,0 1-1,0-1 1,0 0-1,-1 1 1,1-1 0,0 0-1,0 1 1,-4 13 956,-8 23 873,-7 28-302,-29 216 162,47-272-1834,-15 161 100,7-97-762,10-70 212,10-10-7464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9:1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1239 3072,'-17'5'5285,"26"0"-3466,-6-4-1674,1 0 0,0 0 0,0-1 0,0 1 0,0-1 0,0 0 0,0 0 0,0 0 0,0 0 0,0-1 0,6-1 0,17-1 541,-16 3-456,-1 0 0,1-1 0,-1 0 0,1-1 0,-1 0 0,1 0 0,-1-1 0,18-8 0,-18 6-79,-3 2-44,1-1 0,-1 1 0,0-2 0,0 1 0,0-1 0,0 0 0,9-9 1,-8 4-12,-1 0 1,-1-1 0,0 1 0,0-1 0,-1 0-1,0-1 1,-1 1 0,0-1 0,-1 0-1,0 0 1,-1 0 0,-1 0 0,0-1 0,0 1-1,-1 0 1,-1 0 0,0-1 0,0 1 0,-7-21-1,7 29-86,0 0 0,0 0-1,-1 0 1,0 0 0,0 0-1,0 0 1,0 0 0,-1 1-1,0-1 1,1 1-1,-7-5 1,8 7-27,0 0-1,-1 0 1,1 0 0,-1 0-1,0 0 1,1 1 0,-1-1 0,0 0-1,1 1 1,-1 0 0,0-1-1,0 1 1,1 0 0,-1 0-1,0 0 1,0 0 0,1 0-1,-1 0 1,0 1 0,0-1-1,1 1 1,-1-1 0,0 1-1,1-1 1,-1 1 0,1 0-1,-1 0 1,1 0 0,-1 0-1,-1 2 1,-4 2-12,1 1 0,1 0 0,-1 1 0,1-1 0,0 1 0,-7 14 0,-21 48-45,18-31 193,-12 59 1,22-77-98,3-11 17,1 0 0,1 0 0,-1 0 1,2 0-1,-1 0 0,1 0 0,1-1 0,3 16 0,-3-15 4,1 0 0,0-1 0,0 1 0,1-1 1,0 0-1,0 0 0,1 0 0,0-1 0,1 1 0,-1-1 0,1 0 0,8 6 0,-12-11 4,1 0 1,0-1-1,0 1 0,0-1 1,0 0-1,0 1 0,0-1 0,0-1 1,0 1-1,0 0 0,1-1 1,-1 0-1,0 1 0,0-1 0,1-1 1,-1 1-1,4-1 0,9-2 141,1-1-1,19-6 1,-19 4-157,32-9 183,59-27 1,-89 33-181,0-1 1,-1 0 0,-1-2 0,0 0 0,0-1 0,18-18-1,-11 5 22,-1-2-1,-1-1 1,20-36-1,44-99 113,-61 104-119,-3-1 1,-2-1 0,-3 0-1,-3-1 1,-3-1-1,-2 0 1,-4-1-1,-2 0 1,-7-88 0,3 145-96,1-1 1,-2 1-1,1 0 0,-1-1 1,0 1-1,-1 0 1,1 0-1,-2 1 1,1-1-1,-7-10 0,9 17 31,0 0 0,1 0 0,-1 0 0,0 0 0,0 1 0,1-1 0,-1 0 0,0 0 0,0 1-1,0-1 1,0 1 0,0-1 0,0 1 0,0-1 0,0 1 0,0-1 0,0 1 0,0 0 0,0 0 0,0 0-1,-1-1 1,1 1 0,0 0 0,0 0 0,0 1 0,0-1 0,0 0 0,0 0 0,0 0 0,0 1 0,0-1-1,0 0 1,-2 2 0,1-1-26,-1 0 0,1 1 0,0-1 1,-1 1-1,1 0 0,0-1 0,0 1 0,0 0 0,0 0 0,1 1 0,-1-1 0,-1 3 0,-9 18-64,2 0-1,1 1 1,0 0-1,-6 35 1,-11 102-123,16-85 124,4-27 96,2 0 0,4 57 0,14 100 149,-4-85 110,-6-79-98,2 0 0,20 73 0,-26-112-126,1 0 1,0-1-1,0 1 0,0 0 1,1-1-1,-1 1 0,0-1 1,1 1-1,0-1 0,-1 0 1,1 0-1,0 0 0,0 0 1,1 0-1,2 2 0,-3-3 22,-1 0-1,1 0 1,0-1-1,0 1 1,0-1-1,0 1 1,0-1-1,0 0 0,0 0 1,0 0-1,0 0 1,0 0-1,0 0 1,0-1-1,-1 1 1,1 0-1,0-1 1,0 0-1,0 1 1,0-1-1,-1 0 1,3-1-1,2-1 0,6-3 6,-1 0 0,0-1 0,0 0 0,0-1 0,-1 0 1,13-15-1,54-69 129,-6 5-212,-11 17 227,95-144-1,-139 184-193,0 0 1,20-60-1,8-63 74,-5-20-38,-34 141-57,-2-1 0,-1 0 1,-2-42-1,-1 69-35,1 1 1,-1 0-1,0 0 0,-1 0 1,1 0-1,-5-9 0,6 13 26,0 0-1,-1 0 0,0 0 0,1 0 1,-1 0-1,0 0 0,1 0 1,-1 0-1,0 0 0,0 0 1,0 1-1,0-1 0,1 0 1,-1 0-1,0 1 0,-1-1 1,1 1-1,0-1 0,0 1 0,0-1 1,0 1-1,0 0 0,0 0 1,0-1-1,-1 1 0,1 0 1,0 0-1,0 0 0,0 0 1,-1 0-1,1 1 0,0-1 0,0 0 1,0 0-1,0 1 0,0-1 1,-2 1-1,-3 3-20,0-1-1,0 1 1,0 0-1,1 0 1,-1 0-1,1 1 1,0 0-1,0 0 1,-5 7-1,-2 5-69,-18 33 0,5 1 55,2 2-1,3 0 1,2 1 0,2 1 0,-16 106-1,26-113 134,3 1 1,2 0-1,7 68 0,33 142 610,-35-236-564,1-1 0,1-1 1,11 26-1,-17-45-70,1-1 0,0 1 0,0 0 0,0-1 0,0 0 0,0 1 0,0-1 0,0 1 0,1-1 0,-1 0 0,0 0 0,1 0 0,-1 0 1,1 0-1,-1 0 0,1 0 0,0 0 0,-1-1 0,1 1 0,0 0 0,-1-1 0,1 0 0,0 1 0,0-1 0,-1 0 0,1 0 0,0 0 0,0 0 0,-1 0 0,1 0 0,0-1 0,0 1 0,-1 0 0,1-1 0,2 0 0,1-1-4,0 0 0,0-1 0,-1 1 0,1-1 0,-1 1 0,1-1 0,-1-1-1,0 1 1,0-1 0,-1 1 0,6-8 0,14-23-47,-3-2-1,30-69 1,-21 42 22,-22 45-85,0 1-1,6-28 1,-13 45 60,0 0 1,0-1-1,0 1 0,0 0 1,0 0-1,0 0 1,0 0-1,0 0 1,0-1-1,0 1 1,0 0-1,0 0 0,0 0 1,0 0-1,0-1 1,0 1-1,1 0 1,-1 0-1,0 0 1,0 0-1,0 0 0,0 0 1,0-1-1,0 1 1,0 0-1,0 0 1,0 0-1,1 0 1,-1 0-1,0 0 1,0 0-1,0 0 0,0-1 1,0 1-1,1 0 1,-1 0-1,0 0 1,0 0-1,0 0 1,0 0-1,0 0 0,1 0 1,-1 0-1,0 0 1,0 0-1,0 0 1,1 0-1,1 8-180,-7 78-23,2-49 158,3 46 0,2-51 55,-2-10 27,2 0 0,0 0 0,11 39-1,-13-59 6,1 1 0,0-1-1,0 0 1,0 0 0,0 0 0,0 0-1,1 0 1,1 2 0,-3-3-16,1-1 0,0 1 0,-1 0 1,1-1-1,0 1 0,-1-1 0,1 0 1,0 1-1,-1-1 0,1 0 0,0 1 1,0-1-1,-1 0 0,1 0 0,0 1 1,0-1-1,0 0 0,-1 0 0,1 0 1,0 0-1,0 0 0,0 0 0,0-1 1,-1 1-1,1 0 0,1-1 0,1 0 56,0-1 0,0 1 0,0-1 0,0 0 0,0-1-1,0 1 1,-1 0 0,1-1 0,-1 1 0,4-6 0,21-35 173,8-23-421,48-80 26,-74 134-240,-9 12 380,0 0 0,0 0-1,0 0 1,0 0 0,0 0 0,0 0 0,0 0 0,1-1 0,-1 1 0,0 0 0,0 0 0,0 0 0,0 0 0,0 0 0,0 0 0,0 0-1,0 0 1,0 0 0,1 0 0,-1 0 0,0 0 0,0 0 0,0 0 0,0 0 0,0 0 0,0 0 0,0 0 0,0 0 0,1 0 0,-1 0-1,0 0 1,0 0 0,0 0 0,0 0 0,0 0 0,0 0 0,0 0 0,0 0 0,1 0 0,-1 0 0,0 0 0,0 0 0,0 0 0,0 1-1,0-1 1,0 0 0,0 0 0,0 0 0,0 0 0,0 0 0,0 24-307,-1-15 379,-5 46-238,-15 63-1,-23 58 69,21-88 189,-11 87 620,31-154-166,4-18-69,-1-14-223,3-27-160,1 1 0,3-1 0,10-38 0,-11 51-72,75-227-64,-72 228-2,9-20-99,3 1-1,1 0 1,2 2-1,39-51 1,-57 85 45,-1 0 1,1 0-1,0 1 0,0-1 1,8-4-1,-13 10 90,1 0-1,-1 0 1,1 0 0,-1 0-1,1 0 1,-1 0 0,1 0-1,0 1 1,-1-1 0,1 1-1,0-1 1,0 1-1,-1 0 1,1 0 0,0-1-1,0 1 1,0 1 0,-1-1-1,1 0 1,0 0 0,0 1-1,-1-1 1,1 0 0,0 1-1,-1 0 1,1-1-1,0 1 1,-1 0 0,1 0-1,-1 0 1,3 2 0,-1 1 11,1 0-1,-1 0 1,0 0 0,0 0 0,-1 1 0,0-1 0,1 1 0,-1-1 0,-1 1 0,1 0-1,-1 0 1,0 0 0,0 0 0,1 7 0,-1 8 6,0 0-1,-3 23 1,2-28 52,-1-1 1,-1 1-1,0-1 0,-1 0 1,0 1-1,-6 13 0,2-12 164,-15 27 0,19-38-117,-1 1 1,0-1-1,0-1 1,0 1 0,0-1-1,-1 1 1,0-1-1,-8 5 1,8-6-144,0-1 0,0 1 0,-1-1 0,1 0 0,-1 0 0,1 0 0,-1-1 0,0 0 0,0 0 0,1 0 0,-1-1 0,0 0 0,0 0 0,0-1 0,0 1 0,-7-3 0,7 1-364,7 2-218,13 5 169,-4 0 423,1 0-1,0-1 0,1-1 1,-1 0-1,1 0 0,15 1 0,-2-2 203,48-2 0,-66-1-118,0 1 0,0-2 1,0 1-1,-1-1 0,1 0 0,-1 0 1,1 0-1,-1-1 0,0 0 1,0-1-1,0 1 0,-1-1 1,1 0-1,-1 0 0,0-1 0,0 0 1,0 0-1,-1 0 0,1 0 1,3-8-1,7-15 54,-2-1 1,-2 0-1,16-58 1,-11 32-48,8-19-269,37-77 1,-61 150 181,0 0 1,1 0 0,0 0 0,-1 0 0,1 0 0,-1 0-1,1 0 1,0 0 0,0 1 0,-1-1 0,1 0 0,0 0-1,0 1 1,0-1 0,0 1 0,0-1 0,2 0 0,-3 1 18,1 0 1,0 0 0,0 0 0,-1 0-1,1 0 1,0 0 0,0 0 0,-1 0 0,1 1-1,0-1 1,-1 0 0,1 1 0,0-1-1,-1 0 1,1 1 0,0-1 0,-1 1-1,1-1 1,-1 1 0,1-1 0,-1 1-1,1-1 1,-1 1 0,1 0 0,-1-1 0,1 1-1,-1 0 1,0-1 0,1 2 0,4 12 16,0-1 0,-1 1 0,0 0 0,-2 1 0,1-1 0,0 17 0,-3-28-3,2 40 136,-5 82-1,0-75-66,2-28 115,0 0 0,-2-1 1,0 1-1,-1-1 0,-2 0 0,-13 35 0,19-55-160,-1 1-1,0-1 1,1 0 0,-1 0-1,0 0 1,0 0-1,0 1 1,0-1 0,0-1-1,0 1 1,0 0-1,-1 0 1,1 0 0,0-1-1,0 1 1,-1 0-1,1-1 1,0 1-1,-1-1 1,1 0 0,-2 1-1,2-1-35,0 0 0,1 0 0,-1 0 0,0 0 0,0 0 0,0 0 0,0-1 0,1 1 0,-1 0 0,0 0 1,0-1-1,0 1 0,1 0 0,-1-1 0,0 1 0,1-1 0,-1 1 0,0-1 0,1 1 0,-1-1 0,1 0 0,-1 1 0,1-1 0,-1 0 0,1 1 0,-1-1 0,1 0 0,-1 0 0,1 1 0,0-1 0,0 0 0,-1 0 0,1 0 0,0 1 0,0-3 0,-1-1-59,1-1 0,0 0 0,0 1 0,1-1 0,-1 0 0,1 1 0,0-1 0,0 1 0,0-1 0,1 1 0,-1-1 0,1 1 0,0 0 0,1 0 1,-1 0-1,1 0 0,0 0 0,0 0 0,6-5 0,6-5 28,1 0 0,0 1 0,22-13 0,-25 17-50,31-19 32,1 2-1,2 2 0,0 2 1,52-16-1,-97 37 34,1 0-1,0 0 0,0 1 1,0-1-1,0 1 1,1-1-1,-1 1 0,0 0 1,0 0-1,5 1 1,-7 0 26,1-1 1,-1 1 0,0-1 0,1 1 0,-1 0 0,0-1-1,0 1 1,1 0 0,-1 0 0,0 0 0,0 0-1,0 0 1,0 0 0,-1 0 0,1 0 0,0 1 0,0-1-1,0 0 1,-1 0 0,1 1 0,-1-1 0,1 0 0,-1 1-1,0-1 1,1 3 0,1 9 19,-1 0-1,-1 1 1,0-1 0,-3 23-1,1-19-112,1 0 0,1 22 0,1-29 40,0-2 77,-1 0 1,2 1 0,2 11-1,-3-18-1,0 0 0,0 0 0,0 0 0,0 0 0,0 0 0,0 0 1,0 0-1,1 0 0,-1-1 0,1 1 0,-1-1 0,1 1 0,0-1 0,-1 1 0,1-1 0,0 0 0,3 2 0,-4-3-8,0 1-1,0-1 1,0 0-1,0 0 1,0 1-1,0-1 1,0 0-1,1 0 1,-1 0-1,0 0 1,0 0-1,0-1 1,0 1-1,0 0 0,0 0 1,0-1-1,0 1 1,0-1-1,0 1 1,0-1-1,0 1 1,0-1-1,-1 0 1,1 1-1,0-1 1,0 0-1,0 1 1,-1-1-1,2-1 1,0-2 79,1 1 0,-1 0 0,0-1 1,0 1-1,-1-1 0,3-4 0,2-17 63,0-1 0,-2 1 0,-1-1 0,0-47 0,-3 62-152,0 0 0,-1 0 0,-1 0-1,0 0 1,0 0 0,-1 1 0,-6-17 0,6 20-39,-1 1 1,0-1-1,0 0 0,0 1 0,-1 0 1,0 0-1,0 0 0,-1 1 1,1 0-1,-1 0 0,-11-7 1,14 10-76,-1-1 1,0 1 0,1 1 0,-1-1-1,0 1 1,0-1 0,0 1 0,0 0-1,0 1 1,0-1 0,0 1 0,-8-1-1,16 2 32,-1-1 0,1 0 0,-1 1-1,1 0 1,4 1 0,2 1 30,-2-2 74,0-1 0,0 0-1,0 0 1,0 0-1,0-1 1,0 0 0,8-3-1,52-18 254,-54 16-254,169-70 575,-171 72-540,0-1-1,-1 0 1,0-1 0,20-13 0,-34 31-345,-6 9-33,4-9 279,1-1-1,0 1 1,1 0-1,0 0 1,-1 12 0,-2 65 72,6-68 23,-1 9-16,1-1-1,5 33 1,-3-46-8,1 1-1,1-1 1,1 0 0,0 0 0,9 20-1,-12-34 2,-1 1-1,1 0 1,-1-1-1,1 1 1,0-1 0,0 1-1,0-1 1,0 0-1,1 0 1,-1 0-1,0 0 1,1 0-1,0-1 1,-1 1 0,1-1-1,0 1 1,0-1-1,0 0 1,0 0-1,0 0 1,0-1-1,0 1 1,0-1 0,0 0-1,0 1 1,0-1-1,0-1 1,0 1-1,0 0 1,0-1-1,0 0 1,5-1 0,3-4 35,0 0 0,0 0 0,-1-1 0,1 0 0,-2-1 0,11-10 0,1-3-24,26-36 1,4-13-90,17-24-138,-54 79 140,0-1-1,0 2 0,28-22 1,-36 32 10,0-1 1,1 1 0,0-1-1,-1 2 1,1-1 0,0 1-1,1 0 1,-1 1 0,14-4-1,-11 5 73,-13 5-89,-5 5-20,-21 18-45,20-20 107,1 0 0,-10 12 0,-1 5-1,1 1 0,-26 49-1,36-58-30,1-3-19,1-1 0,0 1 0,-5 17 0,7-15 4,-6 22-95,10-35 145,0 1 0,-1-1 0,1 1 1,0-1-1,0 1 0,1-1 0,-1 1 0,0-1 0,1 1 0,0-1 0,1 6 0,-1-8 11,-1 1-1,1 0 1,-1-1-1,1 1 1,-1-1-1,1 1 1,-1-1-1,1 1 1,0-1-1,-1 1 1,1-1-1,0 0 1,-1 1-1,1-1 1,0 0 0,-1 0-1,1 1 1,0-1-1,0 0 1,-1 0-1,1 0 1,0 0-1,0 0 1,0 0-1,-1 0 1,1 0-1,0 0 1,0-1-1,-1 1 1,1 0-1,0 0 1,-1-1-1,2 0 1,1 0 8,0 0 1,0-1-1,0 1 1,0-1-1,-1 0 1,6-4 0,5-9 54,-1 0 0,-1 0 0,17-31 0,-14 22-24,98-131 2,-27 42 157,-66 86-131,-2-1 0,18-42 1,-17 29 91,20-79 0,-32 96-165,-1 0-1,-1 0 0,-2 0 0,0-1 0,-2-28 0,-1 49-68,1-1 0,-1 1 0,0-1 0,0 1-1,-1-1 1,1 1 0,-1 0 0,-2-5 0,3 8 38,0 0 0,0-1-1,1 1 1,-1 0 0,0 0 0,0 0 0,0 0-1,0 0 1,-1 0 0,1 0 0,0 0 0,0 0-1,0 0 1,-1 1 0,1-1 0,-1 0 0,1 1-1,0-1 1,-1 1 0,1 0 0,-1-1-1,1 1 1,-1 0 0,1 0 0,-1 0 0,1 0-1,-1 0 1,1 0 0,-1 1 0,-1-1 0,-1 2-11,-1 0 1,1 0 0,0 0-1,-1 1 1,1 0 0,0 0 0,1 0-1,-1 0 1,0 0 0,-3 5-1,-6 7-34,-12 19 0,3-1 41,2 0 0,1 2 0,2 0 0,-15 43 0,16-31 15,3 0 0,-15 93 0,25-115 70,1 0 0,2 0 0,2 35 0,-1-46 42,2 0 0,-1-1-1,2 1 1,0 0 0,0-1-1,1 0 1,10 18 0,-13-27-42,1 0 0,-1 0 0,1-1 0,0 1 0,0-1 0,0 0 0,0 0 0,1 0 0,0 0 0,-1 0 0,1-1 0,0 1 0,6 1 0,-4-1-33,0-2 1,0 1-1,0-1 1,0 0-1,0 0 1,0 0 0,0-1-1,13-1 1,-4-1-13,1-1 0,-1-1 0,1 0 0,-1-1 0,-1 0 0,29-16 0,-12 4 80,-1-1 1,-1-2-1,38-32 0,-36 26-110,-16 13 149,0 1 0,-1-2 0,24-28 0,-36 37-392,-7 9-100,-12 14 5,-1 5 256,1 1-1,-14 27 1,24-38 174,1-1 0,0 1 0,1 0 0,1 1 0,0 0 0,-3 19 0,7-33-52,0 0 0,0 0 0,0 1 0,0-1 0,-1 0 0,1 1 0,0-1 0,0 1 0,0-1 0,0 0 0,0 1 0,0-1 1,0 0-1,0 1 0,0-1 0,0 0 0,1 1 0,-1-1 0,0 0 0,0 1 0,0-1 0,0 0 0,0 1 0,1-1 0,-1 0 0,0 1 0,0-1 0,0 0 0,1 0 0,-1 1 0,0-1 0,1 0 0,-1 0 1,0 0-1,0 1 0,1-1 0,0 0 0,0 0 1,0-1 0,0 1-1,0 0 1,0-1 0,0 1-1,0 0 1,0-1 0,0 1-1,0-1 1,0 0 0,1 0-1,3-4-3,0 1 0,0-1 0,6-8 0,28-51 33,-27 43-131,0 0 0,24-29 0,-31 44 69,4-3-491,-6 9 239,-2 7 140,4 136-40,-4-132 183,0 0 0,1 0 0,0 0 0,0 0 1,1 0-1,1 0 0,0-1 0,0 1 1,1-1-1,0 0 0,11 15 0,-13-22 1,0 1-1,1-1 1,-1 0-1,1 0 1,0 0-1,0 0 0,0-1 1,0 1-1,0-1 1,0 0-1,1-1 1,-1 1-1,1-1 1,0 0-1,-1 0 1,1 0-1,0 0 0,-1-1 1,1 0-1,0 0 1,0 0-1,-1-1 1,1 1-1,5-3 1,2 0 25,1 0 1,-1-1 0,0-1 0,0 0-1,-1-1 1,1 0 0,-1-1-1,11-8 1,5-8-11,0 0 1,-2-1-1,-1-2 0,-1-1 0,-1 0 1,-1-2-1,22-41 0,-21 29-36,-2-1 0,-2-1 0,-2 0 0,-2-1 0,11-54 0,-24 92-26,1-2-39,0-1-1,-1 1 1,0 0-1,0 0 1,0-1-1,-2 1 1,1-1-1,-2-8 1,2 16 53,0 1 1,0-1-1,-1 1 1,1-1 0,0 1-1,0 0 1,-1-1-1,1 1 1,0 0-1,0-1 1,-1 1-1,1 0 1,0-1-1,-1 1 1,1 0-1,0-1 1,-1 1-1,1 0 1,-1 0-1,1 0 1,0-1-1,-1 1 1,1 0-1,-1 0 1,1 0 0,-1 0-1,1 0 1,0 0-1,-1 0 1,1 0-1,-1 0 1,1 0-1,-1 0 1,1 0-1,-1 0 1,1 0-1,0 0 1,-1 1-1,1-1 1,-1 0-1,1 0 1,0 0-1,-1 1 1,1-1 0,-1 0-1,1 0 1,-1 1-1,-21 17-283,18-15 260,-16 19-128,-31 39 1,37-43 183,-1 2-69,2 0-1,0 1 1,2 0-1,0 1 1,1 0-1,1 0 1,1 1 0,2 0-1,-5 27 1,-6 82-2530,11 1-4290,5-111 5225,0 24-1123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1:07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53 7872,'-9'-12'9628,"26"11"-7811,-3-1-425,99-14 2602,-48 7-3156,89-3-1,-84 12-529,-32 0-3587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1:08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5 6880,'-3'-4'7260,"-3"5"-5108,-8 5-941,3 1-206,1 0 0,0 1 0,1 0 0,-17 17-1,25-24-995,1-1-1,0 0 0,-1 1 1,1-1-1,0 0 0,-1 1 1,1-1-1,0 0 0,0 1 0,0-1 1,-1 0-1,1 1 0,0-1 1,0 1-1,0-1 0,0 0 1,0 1-1,0-1 0,0 1 1,0-1-1,0 0 0,0 1 1,0-1-1,0 1 0,0-1 1,0 1-1,0-1 0,0 0 0,0 1 1,0-1-1,1 1 0,0 0 10,-1-1-1,1 1 0,0-1 1,0 1-1,0-1 0,0 0 0,-1 1 1,1-1-1,0 0 0,0 1 1,0-1-1,0 0 0,0 0 0,0 0 1,0 0-1,2 0 0,9 0 132,14 0 45,-25 0-167,0 0 1,0 0-1,0-1 1,0 1-1,0 0 1,0-1-1,1 1 1,-1 0-1,-1-1 1,1 1-1,0-1 1,0 1-1,0-1 1,0 0-1,0 1 1,0-1-1,0-1 1,-6 4 296,-1 0 0,1 0 0,0 0 1,-9 6-1,10-7-1912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1:08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0 10208,'-14'1'2523,"1"0"1,-1 1-1,-16 5 0,-20 3 690,43-9-2860,6-1-273,-1 1-1,1-1 1,0 1-1,-1-1 1,1 0-1,-1 0 1,1 0-1,0 0 1,-1 0-1,1 0 1,-1 0-1,-1-1 1,3 0-73,1 0 1,0 1 0,0-1 0,0 0 0,0 1-1,0-1 1,0 1 0,0-1 0,0 1 0,0 0-1,0-1 1,2 1 0,45-8 984,-48 10-947,-1-1 1,1 0-1,-1 1 1,1-1-1,-1 1 1,1-1-1,-1 0 1,0 1-1,0-1 1,0 0-1,0 0 0,0 0 1,0 0-1,0 0 1,-1 2-1,1-2-116,7-3-4710,12-3-4192,-5 4 5901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1:09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7808,'0'-1'2178,"0"3"-1354,-1 0 1,1-1-1,0 1 0,-1-1 1,1 1-1,-1-1 1,1 0-1,-1 1 1,0-1-1,0 0 0,0 1 1,-1 1-1,-4 4 604,5-6-1248,0 0 1,1 0 0,-1 0 0,0 0-1,0 0 1,0 0 0,0 0 0,0-1-1,0 1 1,0 0 0,0-1 0,0 1-1,0 0 1,-2 0 0,9-5 443,22-5-328,-16 5-231,-1 0-1,1 1 1,0 1-1,23-3 1,-35 5-48,0 0 0,0 0 1,0 0-1,1 0 0,-1 0 1,0 0-1,0 0 0,0 0 1,0 0-1,0 0 1,0 0-1,1 1 0,-1-1 1,0 0-1,0 0 0,0 0 1,0 0-1,0 0 0,0 0 1,0 0-1,1 0 0,-1 0 1,0 0-1,0 0 1,0 1-1,0-1 0,0 0 1,0 0-1,0 0 0,0 0 1,0 0-1,0 0 0,0 1 1,0-1-1,0 0 1,0 0-1,0 0 0,0 0 1,0 0-1,0 0 0,0 1 1,-2 6 427,-6 4-457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1:10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13 5312,'0'-13'5778,"11"23"-458,-7-6-5901,75 87 4591,-42-50-3190,-2 1 0,-2 2 0,34 61 0,-34-42-157,-2 2 0,-3 2-1,32 115 1,-52-153-488,-1 0 1,-2 1-1,-1 0 0,-1 1 1,-2-1-1,-1 0 0,-5 48 1,0-49-62,0-1 1,-2 0 0,-1 0 0,-1-1 0,-1 0 0,-1-1 0,-2 0 0,-23 35 0,4-18-101,-2-1 1,-77 72-1,-74 55-1694,20-46-2398,49-58-5017,68-40 4530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2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19 447 1984,'-1'1'149,"0"-1"1,0 0-1,0 1 1,0-1-1,1 1 1,-1-1-1,0 1 0,0-1 1,1 1-1,-1 0 1,0-1-1,1 1 1,-1 0-1,1-1 1,-1 1-1,1 0 0,-1 1 1,-5 10 6226,17-24-3186,6-9-1854,33-32-1,5-4-1045,58-77 0,10-11-374,-121 143 78,-1 1-1,1-1 1,0 1-1,0 0 1,-1-1-1,1 1 1,0 0-1,0 0 0,1 0 1,-1 0-1,0 1 1,0-1-1,2 0 1,-3 1 1,0 0 1,0 0-1,0 0 1,0 0-1,0 0 1,0 0-1,0 0 0,-1 0 1,1 0-1,0 0 1,0 1-1,0-1 1,0 0-1,-1 1 1,1-1-1,0 1 1,0-1-1,0 1 1,-1-1-1,1 1 1,0-1-1,-1 1 1,1 0-1,-1-1 1,1 1-1,-1 0 1,1 0-1,-1-1 1,1 1-1,-1 0 1,0 0-1,1 0 1,-1 0-1,2 7 3,-1-1 0,1 1 0,-2-1 0,1 0 0,-1 12 1,-6 38 1,-2-15 212,-2-1 0,-26 71 0,34-106-165,0 0-122,-1 3 883,4-7-224,2-5-114,6-6-334,0-1 1,-1 0-1,10-14 1,1-3-171,88-100 34,-103 122-31,1 0 0,-1 0 0,1 1 0,0-1 1,1 1-1,-1 0 0,1 1 0,11-6 0,-16 9 25,-1-1-1,1 1 1,0 0-1,-1 0 1,1 0-1,0 0 1,-1-1-1,1 1 1,0 0-1,-1 0 1,1 0-1,0 1 1,-1-1-1,1 0 0,0 0 1,-1 0-1,1 0 1,-1 1-1,1-1 1,0 0-1,-1 0 1,1 1-1,-1-1 1,1 0-1,-1 1 1,1-1-1,-1 1 1,1-1-1,-1 1 1,1-1-1,-1 1 0,0-1 1,1 1-1,-1-1 1,0 1-1,1 0 1,-1-1-1,0 1 1,0-1-1,0 1 1,1 0-1,-1-1 1,0 1-1,0 0 1,0-1-1,0 1 1,0 1-1,0 3-18,0-1 0,-1 1 0,1 0 0,-1 0 0,-2 5-1,-4 9 101,0 0 1,-2 0-1,0-1 0,-14 19 0,9-14 83,7-13-63,2-3 204,5-6-286,0-1-1,1 0 1,-1 0-1,0 0 0,0 0 1,1 0-1,-1 0 1,0 0-1,0 1 1,1-1-1,-1 0 1,0 0-1,0 0 0,1 0 1,-1 0-1,0 0 1,0 0-1,1-1 1,-1 1-1,0 0 1,0 0-1,1 0 1,-1 0-1,0 0 0,0 0 1,1 0-1,-1 0 1,0-1-1,0 1 1,0 0-1,1 0 1,-1-1-1,46-22 151,-6 2-283,-12 9 95,1 0 0,43-10 0,-69 21-5,1 0 1,0 0-1,0 1 0,0 0 1,-1 0-1,1 0 1,0 0-1,0 0 0,0 1 1,0 0-1,-1 0 0,1 0 1,4 1-1,-6-1 22,0 1 0,0-1 0,0 0 0,0 1 0,0-1 0,-1 1 0,1-1 0,0 1 0,-1 0 0,1 0 0,-1 0-1,1 0 1,-1 0 0,0 0 0,0 0 0,0 0 0,0 0 0,0 1 0,-1-1 0,1 0 0,0 5 0,-1-1 10,0-1 1,0 1-1,0 0 1,-1 0-1,0-1 1,0 1-1,-3 8 0,2-7 37,0 0 0,1 0 0,0 1 0,-1 7-1,2-14-21,0 0-1,0 0 0,0-1 1,1 1-1,-1 0 0,0 0 1,0 0-1,0 0 0,1-1 1,-1 1-1,1 0 0,-1 0 0,0-1 1,1 1-1,-1 0 0,1-1 1,-1 1-1,1 0 0,0-1 1,-1 1-1,2 0 0,0 0 8,0 0 0,-1 0-1,1 0 1,0-1 0,0 1 0,0-1-1,0 1 1,0-1 0,2 1-1,5-1 44,0 0-1,0 0 0,11-3 0,-17 3-47,18-4 25,-1 0-1,0-1 0,34-14 0,54-31 3,-25 10-51,-39 19-57,26-10-191,-75 34 220,-1 0 0,1 0 1,0 1-1,0-1 0,0 1 0,-4 5 1,-17 13 26,22-19-1,-132 105-7,131-103 27,0 0 1,1 0-1,-1 0 0,1 0 1,1 1-1,-1 0 0,1 0 1,0 0-1,-3 9 0,6-15-6,0 0-1,0 0 1,0 0-1,0 0 1,0 0-1,0 0 1,0 1-1,0-1 1,0 0-1,0 0 1,0 0-1,0 0 0,0 0 1,0 0-1,0 1 1,0-1-1,0 0 1,0 0-1,0 0 1,0 0-1,0 0 1,0 0-1,0 1 1,0-1-1,0 0 1,0 0-1,0 0 0,0 0 1,0 0-1,0 0 1,1 0-1,-1 0 1,0 0-1,0 1 1,0-1-1,0 0 1,0 0-1,0 0 1,0 0-1,1 0 1,-1 0-1,0 0 1,0 0-1,0 0 0,0 0 1,0 0-1,0 0 1,1 0-1,-1 0 1,0 0-1,0 0 1,11-3 197,11-10 101,-22 13-281,44-31 90,76-70 1,-114 95-153,9-8-193,-15 13 219,1 1 0,-1 0 0,0-1-1,0 1 1,1 0 0,-1 0-1,1 0 1,-1-1 0,0 1-1,1 0 1,-1 0 0,0 0 0,1 0-1,-1 0 1,1 0 0,-1 0-1,0 0 1,1 0 0,-1 0-1,1 0 1,-1 0 0,0 0-1,1 0 1,-1 0 0,0 0 0,1 0-1,-1 0 1,1 1 0,-1-1-1,0 0 1,1 0 0,-1 0-1,0 1 1,1-1 0,-1 0 0,0 0-1,1 1 1,-3 16-207,-1-4 156,1-5 12,1 0 0,0 0 0,0 0 0,1 14 0,0-20 64,0 0 1,1 0-1,-1 1 1,1-1-1,-1 0 1,1 0-1,0 0 1,0 0-1,0 1 1,0-1 0,1-1-1,-1 1 1,0 0-1,1 0 1,-1 0-1,1-1 1,0 1-1,-1-1 1,1 1-1,0-1 1,3 2-1,-2-2 31,0 0 0,0 1 0,0-2 0,0 1 0,0 0 0,0 0 0,0-1 0,0 0-1,0 0 1,1 0 0,-1 0 0,4 0 0,40-11 299,-45 11-334,16-6 5,0 0 0,-1-1 0,1-1 0,-2 0 1,1-2-1,-1 0 0,-1 0 0,0-2 1,15-14-1,-9 6 10,-1-2 0,-1-1 1,-1 0-1,-1-2 0,17-30 1,-1-2-388,-28 53 180,-3 8-89,-2 11 12,-36 239-129,34-244 461,-7 32-29,8-40 20,1 1 0,-1 0-1,0 0 1,0-1 0,-1 1 0,1-1-1,-1 1 1,1-1 0,-1 1 0,-2 2-1,3-5-37,1 0 0,-1 1-1,0-1 1,1 0-1,-1 0 1,0 0-1,0 0 1,1 0 0,-1 0-1,0 0 1,1 0-1,-1 0 1,0 0 0,0 0-1,1 0 1,-1-1-1,0 1 1,1 0 0,-1 0-1,0-1 1,1 1-1,-1-1 1,0 1-1,0-1 1,-20-15-76,13 9-11,6 6 47,0 0 1,0 0 0,0 0-1,0 0 1,0 0 0,0 0-1,0 0 1,0 0 0,0 1-1,0 0 1,0-1 0,-1 1-1,1 0 1,0 0 0,0 0-1,0 0 1,-3 0 0,0 1-118,3-1-7,0 0 128,4 0 71,-1 0 9,-1 4-150,0-4 77,0 1-1,0-1 0,-1 1 1,1-1-1,0 0 0,0 1 1,0-1-1,0 1 0,0-1 1,0 1-1,0-1 0,0 0 1,0 1-1,0-1 0,0 1 1,1-1-1,-1 1 0,0-1 1,0 0-1,0 1 1,0-1-1,1 0 0,-1 1 1,0-1-1,0 1 0,1-1 1,-1 0-1,0 0 0,1 1 1,-1-1-1,0 0 0,1 1 1,13 10 115,2 8-297,-15-18 479,6 8-288,27-2-10,-29-6 6,0-1 0,0-1 0,0 1 1,-1-1-1,1 0 0,0 0 0,-1 0 0,1 0 0,0-1 0,-1 0 1,0 0-1,1 0 0,7-6 0,13-10 120,39-21 0,-14 10-32,-37 21-66,157-104-148,-136 86 150,-1 0 0,53-57 0,-73 68 4,6-6-170,0 0 0,25-18-1,-44 38 136,1 0 0,0 0-1,0 1 1,-1-1 0,1 1-1,0-1 1,0 0 0,0 1 0,0 0-1,0-1 1,0 1 0,0 0-1,0-1 1,0 1 0,0 0-1,0 0 1,0 0 0,0 0-1,0 0 1,0 0 0,0 0-1,0 0 1,2 0 0,-2 1-8,-1 0-1,1-1 1,0 1 0,0 0-1,0 0 1,0 0 0,-1 0-1,1 0 1,0 0 0,-1 0-1,1 0 1,-1 0 0,1 0-1,-1 0 1,1 0 0,-1 0-1,1 2 1,0 6-60,1 1-1,-1-1 1,-1 19 0,0-23 98,0 24-52,-2 0 1,-1 0 0,-7 29-1,7-42 48,-2 0-1,0-1 1,0 0-1,-2 0 0,0 0 1,-16 26-1,19-36 25,0-1 0,0 1 0,0 0 0,0-1 0,-1 0 0,-8 6-1,10-8 1,1 0-1,-1-1 0,0 1 0,-1-1 0,1 0 1,0 0-1,0 0 0,0 0 0,-1-1 1,1 1-1,0-1 0,-1 0 0,-6 0 0,3-1-6,-1-1 0,1 0 0,-1 0 0,1 0 0,0-1 0,0 0 0,0 0 0,-9-7 0,2 1-48,1-1-1,-23-23 1,35 32 9,0 0 0,0 0 1,0 0-1,0 0 0,0 0 0,0 0 0,0 0 0,1-1 1,-1 1-1,0 0 0,1 0 0,-1-1 0,1 1 0,-1-2 1,1 3-6,0-1 1,0 1-1,0 0 1,1-1-1,-1 1 1,0-1 0,0 1-1,0 0 1,0-1-1,1 1 1,-1 0-1,0-1 1,0 1 0,1 0-1,-1-1 1,0 1-1,0 0 1,1 0-1,-1-1 1,0 1-1,1 0 1,-1 0 0,0 0-1,1 0 1,-1-1-1,1 1 1,-1 0-1,0 0 1,1 0 0,0 0-1,3-1-31,1 1-1,0 0 1,-1 0-1,1 0 1,0 1-1,6 1 1,57 15 270,72 27 0,-47-12-989,1-6-3489,-76-21 2119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4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3 982 3712,'-2'0'1470,"5"1"-658,9 2 890,-8-2-1184,0 0 1,0-1-1,0 0 1,0 0-1,-1 0 1,1 0-1,0 0 1,6-2-1,0 0-88,0-1 1,0 0-1,0 0 0,0-1 0,0-1 0,-1 0 0,0 0 0,12-9 1,1-3 249,38-37 0,-22 14-36,46-64-1,23-52 20,7-7 443,-58 84-519,-54 84-547,1 0 0,-1 1 0,4 11 0,-3 7 42,0 0 0,-2 0 0,0 0 0,-4 27 0,2-10-18,-1-6 28,-1-1 0,-9 46 0,8-62-87,0-1 0,-2-1 0,0 1-1,-1-1 1,0 0 0,-16 23 0,17-31 0,0 0 0,-1 0 1,0-1-1,-1 0 0,0 0 1,0-1-1,0 0 0,-1-1 1,0 1-1,0-2 0,0 1 1,0-1-1,-1-1 0,0 1 1,0-2-1,0 1 0,0-2 1,0 1-1,0-1 0,-1-1 1,1 0-1,0 0 0,0-1 1,0 0-1,-1-1 0,-11-3 1,16 2-72,-1 0-1,1 0 1,-1 0 0,1-1 0,0 0 0,0 0 0,1 0 0,0-1-1,-10-10 1,14 14 49,0 0 0,0 0 0,0 0 0,0 0 0,0 0 0,1 0 0,-1 0 0,0 0-1,1 0 1,-1 0 0,0 0 0,1 0 0,-1-1 0,1 1 0,0 0 0,0 0 0,-1-1 0,1 1-1,0 0 1,0-1 0,0 1 0,0 0 0,0 0 0,0-1 0,1 1 0,-1 0 0,0-1 0,1 1-1,-1 0 1,1 0 0,-1 0 0,1 0 0,-1-1 0,1 1 0,0 0 0,0 0 0,0 0 0,-1 0-1,1 0 1,0 0 0,0 1 0,2-2 0,2-2-29,1 1-1,-1 0 1,1 1 0,-1-1 0,1 1-1,0 0 1,0 1 0,9-2-1,31-3-6,67 0 1,48 10 281,-9 1 293,-140-5-457,-3 0 35,1 0-1,-1 0 1,0-1 0,1 0 0,-1-1 0,0 1 0,9-5 0,-9 3-40,-1 0 1,0-1 0,0-1 0,0 1-1,-1-1 1,0 0 0,0-1-1,0 0 1,0 0 0,-1 0 0,0-1-1,9-13 1,6-17 83,-1-2 0,-3 1 0,19-57 0,-26 53-130,-9 39-30,-1-1 1,0 1 0,0-1-1,0 1 1,0-1 0,0 1-1,-1-1 1,1 1 0,-1 0 0,-1-4-1,2 6 10,-1 1 1,1 0-1,0 0 0,0 0 0,-1-1 0,1 1 0,0 0 0,-1 0 1,1 0-1,0 0 0,0 0 0,-1 0 0,1 0 0,0 0 0,-1 0 1,1 0-1,0-1 0,-1 2 0,1-1 0,0 0 0,-1 0 0,1 0 1,0 0-1,-1 0 0,1 0 0,0 0 0,0 0 0,-1 0 0,1 1 1,0-1-1,-1 0 0,1 0 0,0 0 0,0 0 0,-1 1 0,1-1 1,0 0-1,0 0 0,0 1 0,-1-1 0,1 0 0,0 1 0,0-1 1,-14 16-116,5-4 117,1 1 1,0 0-1,1 0 1,1 1 0,0 0-1,-4 15 1,-21 93 91,28-108-88,0 4 43,-3 30 1,5-42-11,1 0 1,0 0-1,0 0 1,1-1-1,0 1 0,0 0 1,0-1-1,1 1 1,3 8-1,-4-13-9,-1 0 1,1 0-1,0 0 1,-1 0-1,1 0 1,0 0-1,0 0 1,0 0-1,0 0 1,0-1 0,0 1-1,0 0 1,0 0-1,0-1 1,0 1-1,0-1 1,0 1-1,0-1 1,1 1-1,-1-1 1,0 0-1,0 0 1,1 0-1,-1 1 1,0-1-1,0 0 1,1 0-1,0-1 1,4 0 72,0 0 0,-1-1 0,1 1 0,9-6 0,-8 4-61,9-4 17,0-2 0,-1 1 1,0-2-1,-1 0 0,16-14 0,60-64-92,-86 84 36,22-26 39,-2 0-1,21-35 1,-21 32-612,-28 84-187,3-40 747,-9 97-16,10-97 63,0 0 1,1 0-1,1 0 0,-1 0 1,2 0-1,-1 0 1,9 18-1,-10-27-3,-1 0 0,1 0 0,1 0 0,-1 0 0,0 0 0,0 0 1,1 0-1,-1-1 0,1 1 0,-1 0 0,1-1 0,0 1 0,0-1 0,0 0 0,-1 0 0,1 0 0,0 0 1,1 0-1,-1 0 0,0 0 0,0 0 0,0-1 0,0 1 0,1-1 0,-1 0 0,0 0 0,0 0 0,1 0 1,-1 0-1,0 0 0,0 0 0,1-1 0,-1 1 0,0-1 0,0 0 0,0 0 0,0 1 0,0-1 0,0-1 0,0 1 1,0 0-1,0 0 0,0-1 0,2-1 0,5-7 4,0 1-1,0-1 1,-1-1 0,0 0 0,-1 0-1,0 0 1,5-15 0,31-90 446,-32 82-245,-8 23-305,0-1-1,1-16 0,-3 16 7,1 1 0,4-16 0,-4 16-328,-2 11 374,0 0 0,0-1 1,0 1-1,0 0 0,0-1 0,0 1 1,0 0-1,0-1 0,0 1 0,0 0 1,1-1-1,-1 1 0,0 0 0,0-1 1,0 1-1,0 0 0,1 0 0,-1-1 1,0 1-1,0 0 0,0 0 0,1-1 1,13 5-55,-12-2 56,0-1 0,0 0 0,-1 0 1,1 1-1,0-1 0,-1 1 1,1 0-1,-1-1 0,0 1 1,1 0-1,-1 0 0,0 0 0,1 3 1,10 30-69,-6-13 110,4 7-76,28 69 117,-33-88-73,0 0 0,1 0-1,-1-1 1,2 0 0,0 0-1,0-1 1,11 10 0,-15-15 38,0 0 1,1-1-1,-1 0 0,1 0 1,0 0-1,0 0 0,0 0 1,-1-1-1,1 0 0,1 0 1,-1 0-1,0 0 0,0 0 1,0-1-1,0 0 1,1 0-1,-1 0 0,0 0 1,0-1-1,0 0 0,0 0 1,0 0-1,7-3 0,0 0 3,-1-1-1,0 0 0,-1-1 0,1 0 1,-1-1-1,0 0 0,11-12 1,-1 0 13,-2 0 0,0-1 0,17-29 0,32-73-65,-39 68 117,31-68 188,-46 88-370,0-1 1,8-47-1,-15 57 181,0 5-284,-1-1 0,1-34 0,-6 74-217,-1 1 1,-7 27-1,-15 51 452,15-64-117,-40 148 245,24-95-158,-3-1-1,-4-1 0,-68 126 1,-1-32 152,90-161-18,0 0 0,0 0 0,-22 23 0,32-40-144,1 0 0,-1 0-1,0 0 1,0-1 0,0 1-1,0 0 1,0 0-1,0 0 1,0-1 0,0 1-1,0-1 1,0 1 0,0-1-1,-1 1 1,1-1 0,0 1-1,0-1 1,0 0 0,-1 0-1,1 0 1,0 0 0,-2 0-1,2 0 5,-1-1 0,1 1 0,0-1-1,0 1 1,-1-1 0,1 0 0,0 0-1,0 0 1,0 0 0,0 1 0,0-1-1,0-1 1,0 1 0,0 0 0,0 0-1,-1-2 1,0-2 11,-1 0 1,1-1-1,0 1 0,0 0 0,1-1 0,-1 1 1,1-1-1,0 0 0,1-5 0,0 2-34,1 0 0,1 0 0,0 0 0,0 0 0,1 0 0,0 1 0,0-1-1,1 1 1,0 0 0,0 0 0,1 0 0,0 1 0,1-1 0,6-6 0,13-12-73,0 0 0,35-25 0,-54 46 76,59-48-97,-10 10 191,-2-3 1,52-58-1,-84 80-130,0 1-1,2 1 1,1 0-1,0 2 1,2 1 0,0 1-1,1 1 1,37-16-1,-29 16-109,-40 26 342,0-1-110,-75 86 381,62-71-379,0 1 0,2 0 0,-24 49 0,36-64-117,0-1 0,1 0 1,0 1-1,1 0 0,0-1 0,0 1 1,1 0-1,-1 10 0,2-18 47,0 0-1,0 0 1,0 0-1,0 0 0,0-1 1,0 1-1,0 0 1,0 0-1,0 0 1,1 0-1,-1-1 1,0 1-1,1 0 0,-1 0 1,0 0-1,1-1 1,-1 1-1,1 0 1,-1-1-1,1 1 1,-1 0-1,1-1 0,0 1 1,-1-1-1,1 1 1,0-1-1,0 1 1,1 0 14,-1-1 0,1 0 0,-1 0 0,1 0 0,-1 0 0,0 0 1,1 0-1,-1 0 0,1 0 0,-1-1 0,1 1 0,-1-1 1,0 1-1,3-2 0,2-1 66,1-1 0,-1 1 0,0-2 0,11-8 1,9-15 0,-2-1 0,-1 0 0,24-42 0,-23 36-77,-6 5-20,-10 16-58,19-22 1,-31 79-396,3-19 426,1-1 0,1 0 0,1 1 0,10 42 0,-10-59 59,0 0 1,0 0-1,1 0 1,0 0-1,0-1 1,0 1 0,1-1-1,0 0 1,0 0-1,7 7 1,-9-10-2,0-1 0,1 1-1,0-1 1,-1 0 0,1 0 0,0 0 0,0 0 0,0 0 0,0-1 0,1 1 0,-1-1 0,0 0 0,1 0 0,-1 0 0,1 0 0,-1-1 0,1 1 0,-1-1 0,1 0 0,-1 0 0,1 0 0,-1-1 0,5 0 0,3-2-2,-1-1 1,1 0 0,-1-1-1,0 0 1,0 0 0,-1-1 0,1 0-1,-1-1 1,10-10 0,8-10 56,33-42-1,-9 9-86,-34 43-75,1 0 1,1 0 0,30-19 0,-51 39 54,1-1 1,0 1 0,0-1 0,0 1 0,0 0 0,0 0 0,0 4 0,-3 6 11,-57 199 159,60-206-124,-1 1 1,1 0-1,1 0 1,-1 0 0,1 0-1,1 0 1,-1 0 0,1 0-1,2 10 1,-2-14-6,1 0 0,-1-1 1,0 1-1,0 0 0,1 0 0,0-1 0,-1 1 1,1-1-1,0 1 0,1-1 0,-1 0 0,0 0 1,0 0-1,1 0 0,-1 0 0,1-1 0,0 1 1,-1-1-1,1 1 0,0-1 0,0 0 1,0 0-1,0 0 0,4 0 0,10 1 70,-1 0 0,1-1-1,0 0 1,32-4 0,-23-1-27,1 0 0,35-12-1,-46 11-48,0 0 0,-1-2-1,0 1 1,0-2 0,-1 1-1,0-2 1,25-19 0,-22 10-19,0-1 0,-1 0 0,-1-1 0,-1-1 0,-1 0 0,0-1 0,13-34 0,-22 47-29,-1 0 0,4-13-1,-6 21 17,-1-1 0,0 0 0,1 0 0,-1 0 0,0 0 0,0 1 0,0-1 0,0 0 0,0 0 0,0 0 0,0 0 0,-1 1 0,1-1 0,-1 0 0,0 0 0,1 1 0,-1-1 0,-1-2 0,2 4 19,-1 0 0,1-1-1,0 1 1,-1-1 0,1 1 0,-1 0 0,1-1-1,-1 1 1,1 0 0,-1 0 0,1-1-1,-1 1 1,0 0 0,1 0 0,-1 0 0,1 0-1,-1-1 1,1 1 0,-1 0 0,1 0-1,-1 0 1,0 0 0,1 1 0,-1-1 0,1 0-1,-1 0 1,1 0 0,-1 0 0,0 0-1,0 1 1,-16 10 78,12-7-70,-1 1 20,0 0 1,0 1-1,0 0 0,0 0 1,1 1-1,0 0 0,1 0 1,0 0-1,0 0 0,0 1 1,1-1-1,0 1 0,0 0 1,1 0-1,0 0 1,-1 13-1,2-15 0,0 0 0,1 0 0,0-1 0,0 1 0,1 0 0,0 0 0,0-1 0,0 1 0,0 0 0,1-1 0,0 1 0,0-1-1,1 0 1,0 0 0,-1 0 0,2 0 0,-1 0 0,0 0 0,1-1 0,0 0 0,0 0 0,0 0 0,1 0 0,9 5 0,-5-3 7,1-2 0,0 0 0,0 0 0,0-1 0,0 0-1,1 0 1,-1-2 0,13 2 0,4-1-903,52-5 0,-47 0-1147,43-10 0,-28 1 195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4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1223 4480,'0'0'1445,"1"1"-1049,1-1 1,0 1-1,-1-1 0,1 1 0,0-1 1,-1 1-1,1-1 0,0 0 0,1 0 1,45-11 3582,-26 6-3129,0 0-1,21-9 0,-28 8-661,0 0 0,0-2 0,-1 1-1,0-2 1,0 0 0,-1 0 0,0-2-1,0 1 1,13-17 0,72-100 685,-48 59-589,65-66 256,-53 65-301,4-11-42,-11 16-40,77-117 1,-92 114 192,-4-2 0,33-87 0,-65 147-228,-1 0-1,-1 0 0,3-17 1,-4 25-126,-1-1 0,0 0 1,0 0-1,0 1 1,0-1-1,0 0 0,0 0 1,-1-1-1,1 2-5,0 1 0,0 0 0,0 0 0,0-1 0,0 1 0,-1 0 0,1 0 0,0-1 0,0 1 0,0 0 0,-1 0 0,1 0 0,0-1 0,0 1 0,0 0 0,-1 0 0,1 0 0,0 0 0,0 0 0,-1 0 0,1-1 0,0 1 0,0 0 0,-1 0 0,1 0 0,-12 4-242,4 2 185,1 0-1,0 0 0,0 0 1,1 1-1,0 0 0,0 0 1,-6 10-1,-55 85 14,-97 196-1,145-255 126,3 0 0,1 0 0,3 2 0,1-1 0,2 2 0,3-1 0,-2 57 0,7-79 56,3 31-1,-1-45-42,0-1 0,1 1-1,0 0 1,1 0 0,0-1 0,5 12-1,-6-17-44,0 0 0,-1-1 0,1 1 0,0 0 1,1-1-1,-1 1 0,0-1 0,1 0 0,-1 1 0,1-1 0,0-1 0,0 1 0,0 0 0,0-1 0,0 1 0,0-1 0,0 0 0,0 0 0,0 0 0,1 0 0,-1-1 0,0 1 0,4-1 0,4 0 20,-1 0-1,0-1 0,0 0 0,0-1 1,0 0-1,14-5 0,-4-1 0,-1 0 0,0-1 0,-1 0 0,0-2 0,0 0 0,-1-1 0,-1-1 0,24-24 0,-15 11 23,-1-1 1,-2-1 0,0-1 0,19-37-1,-38 60-88,0 0-1,0-1 1,-1 1 0,3-10-1,-2 6 7,-2 6-33,0 0-1,0 0 0,0 0 0,-1 0 1,0 0-1,1 0 0,-1 0 0,0 0 1,-1 0-1,1 0 0,-1 0 1,-2-6-1,2 8 4,1 0 0,-1 0 0,-1 1 0,1-1 1,0 0-1,0 1 0,-1-1 0,1 1 0,-1-1 0,1 1 0,-1-1 0,1 1 1,-1 0-1,0 0 0,0 0 0,0 0 0,1 0 0,-1 1 0,0-1 1,0 0-1,0 1 0,0 0 0,0-1 0,0 1 0,0 0 0,0 0 0,-3 0 1,-8 1-38,0 1 1,0 0 0,0 1 0,0 0 0,1 1 0,0 0 0,-1 1 0,2 1-1,-20 11 1,24-12 76,1 0 0,0 0-1,1 1 1,0-1-1,0 1 1,0 0 0,0 1-1,1-1 1,0 1 0,0 0-1,1 0 1,-4 11-1,6-14 29,0 0-1,0 0 0,0 0 0,0 0 1,1 0-1,-1 0 0,1 0 0,0 0 1,1 1-1,-1-1 0,1 0 0,-1 0 1,1 0-1,1 0 0,-1-1 0,0 1 0,1 0 1,0 0-1,0-1 0,0 1 0,0-1 1,0 0-1,1 1 0,0-1 0,3 3 1,-2-2 17,0-1 0,0 0 0,1 0 1,-1-1-1,1 1 0,-1-1 1,1 0-1,0 0 0,0-1 1,0 0-1,0 1 0,0-1 0,0-1 1,0 1-1,0-1 0,0 0 1,0 0-1,0-1 0,0 1 0,0-1 1,0 0-1,0 0 0,6-3 1,10-4 12,-1-2 0,0 0 0,0-1 0,19-15 0,-6 6-55,12-7-113,2 3 0,74-28 1,-109 47 42,-10 3 45,0 1 0,0 0 0,0 0 0,0 1 0,0-1 0,0 0 0,3 0 0,-4 1 9,-1 0 0,1 0 0,-1 1 0,1-1 0,-1 0 0,1 0 0,-1 0 0,1 1 0,-1-1 0,0 0 0,1 1 0,-1-1 0,1 0 0,-1 0-1,0 1 1,1-1 0,-1 1 0,0-1 0,0 0 0,1 1 0,-1-1 0,0 1 0,0-1 0,0 1 0,1-1 0,-1 1 0,0-1 0,0 1 0,0-1-1,0 0 1,0 1 0,0-1 0,0 1 0,0-1 0,0 1 0,0-1 0,0 1 0,-1 0 0,0 15 78,-2 0 0,0 0 0,-1-1 0,0 0 0,-1 1 0,-10 19 0,-1 6 45,6-15-75,2-6-50,2-1 1,0 1-1,-5 27 1,11-45 14,0-1 0,-1 0 0,1 0 1,0 1-1,0-1 0,0 0 0,0 1 0,0-1 1,1 0-1,-1 0 0,0 1 0,1-1 0,-1 0 0,0 0 1,1 1-1,0 0 0,0-2 8,-1 1 0,1-1 0,-1 1 0,1-1 0,-1 0 0,1 0 0,-1 1 0,1-1 0,-1 0 0,1 0 0,0 0 0,-1 1 0,1-1 0,-1 0 0,1 0 0,0 0 0,-1 0 0,1 0 0,-1 0 0,1 0 0,-1-1 0,1 1 0,0 0 0,0 0 0,5-3 60,0 0-1,-1 0 0,1 0 1,-1 0-1,9-8 1,66-58-43,7-6-65,-52 47-30,26-19-136,-38 35-5,-22 12 186,-1 0 0,1-1 0,-1 1 0,1 0 0,0 0 0,-1 0 0,1 0 0,-1 0 0,1-1 0,0 1 0,-1 0 0,1 0 0,0 1 0,-1-1 0,1 0 0,-1 0 0,1 0 0,0 0 0,-1 0 0,1 1 0,-1-1 0,1 0 0,-1 1 0,1-1 0,-1 0 0,1 1 0,-1-1 0,1 1 0,-1-1 0,1 0 0,-1 1 0,0-1 0,1 1 0,-1-1 0,0 1 0,1 0 0,-1-1 0,0 1 0,0-1 0,1 2 0,1 8 4,-1 0 0,1 1 0,-2-1 0,0 20 0,-8 45 217,7-68-181,-1 9 25,1-10-18,0 0-1,0 0 1,0 0 0,1 0 0,0 0 0,1 0-1,1 9 1,-2-14-13,0-1 0,0 1-1,0 0 1,0 0 0,1-1 0,-1 1-1,0 0 1,1-1 0,-1 1 0,0 0-1,1-1 1,-1 1 0,1-1 0,-1 1-1,1 0 1,-1-1 0,1 1 0,-1-1-1,1 0 1,0 1 0,-1-1 0,1 1-1,0-1 1,-1 0 0,1 0 0,0 1-1,-1-1 1,1 0 0,0 0 0,0 0-1,-1 0 1,1 0 0,0 0 0,0 0-1,-1 0 1,1 0 0,0 0 0,0 0-1,-1 0 1,1-1 0,1 1 0,1-2 29,0 1 1,0-1 0,0 0 0,0 0 0,0 0-1,-1 0 1,1-1 0,4-4 0,14-20 45,21-36 1,3-4-55,-27 43-76,2 1 0,0 1 0,32-26 0,-22 22-18,-16 14-55,0 0 0,1 1 0,30-18 0,-43 31 0,-3 5-15,-5 13-45,5-18 165,-24 71 14,-55 149 44,70-193 19,8-23-37,0 0 1,0-1-1,0 1 0,-1 0 0,0-1 0,0 1 1,-5 6-1,8-12-33,-1 1 1,1-1-1,0 0 1,0 1-1,-1-1 1,1 0-1,0 1 1,-1-1-1,1 0 1,0 1-1,-1-1 1,1 0-1,0 0 1,-1 0-1,1 1 1,0-1-1,-1 0 1,1 0-1,-1 0 1,1 0 0,0 0-1,-1 0 1,1 0-1,-1 0 1,1 0-1,0 0 1,-1 0-1,1 0 1,-1 0-1,1 0 1,0 0-1,-1 0 1,0 0-1,0-1-1,1 0 0,-1 0 0,0 0-1,1 0 1,-1 1 0,1-1 0,-1 0 0,1 0-1,0 0 1,-1 0 0,1 0 0,0 0 0,-1-1-1,1-3-25,-1 1 0,1-1 0,-1 1 0,1-1 0,1-7 0,-1 9-110,0-1-1,0 1 1,-1 0 0,1 0-1,-1 0 1,-1-5 0,3 10-327,1 1 469,0 0-1,0 0 1,0 0-1,0 0 1,0-1-1,1 1 1,-1-1-1,1 0 1,-1 0-1,1 0 1,0 0-1,0 0 0,0-1 1,4 3-1,4 0 70,-1 0 0,1-1 0,16 3 0,-15-4-28,0 0 0,0-1 1,0 0-1,0-1 0,0-1 1,1 0-1,22-5 1,-18 1-15,0 0 1,-1-1 0,0-1 0,29-17-1,-11 2-1,0-2-1,-2-2 1,-2 0-1,29-32 1,22-30 185,-80 87-264,1-1 0,-1 1 1,0 0-1,1-1 0,-1 1 1,1 0-1,-1 0 1,1 0-1,-1 0 0,3-1 1,-4 2 29,0 0 0,1 0 0,-1 1 0,0-1 1,0 0-1,1 0 0,-1 1 0,0-1 0,0 0 0,1 0 0,-1 1 1,0-1-1,0 0 0,0 1 0,0-1 0,0 0 0,1 1 0,-1-1 1,0 0-1,0 1 0,0-1 0,0 0 0,0 1 0,0-1 0,0 1 1,0-1-1,0 1 0,-1 5 12,0 1 1,0 0-1,0 0 0,-4 9 1,-1 6 116,-1 12-32,2 0 0,-2 58 0,7-88-48,0-1 1,0 1-1,0 0 1,1-1 0,0 1-1,0-1 1,0 1-1,2 6 1,-2-9-14,0 0-1,-1 0 1,1 0 0,0 0 0,0 0-1,0 0 1,0 0 0,0 0 0,0 0-1,0-1 1,0 1 0,0 0-1,0-1 1,0 1 0,1-1 0,-1 1-1,0-1 1,0 1 0,1-1 0,-1 0-1,0 0 1,1 1 0,-1-1-1,0 0 1,0 0 0,1-1 0,-1 1-1,0 0 1,2-1 0,7-1 20,1-1 1,-1 0-1,0 0 1,16-9-1,41-26 79,-39 21-101,17-9-102,214-117-639,-243 140 386,-10 6 47,-6-3 276,0 1 0,0-1 0,0 1 0,0-1 1,0 1-1,0-1 0,0 1 0,0-1 0,-1 1 0,1-1 1,0 1-1,0-1 0,0 1 0,-1-1 0,1 1 0,0-1 1,0 0-1,-1 1 0,-36 53-62,21-32 96,0 0 1,2 0-1,1 1 0,-17 42 1,29-62-5,0-1 0,0 1 0,1-1 0,-1 1 0,1-1-1,-1 1 1,1-1 0,0 1 0,0-1 0,0 1 0,1 0 0,-1-1 0,0 1 0,2 2 0,-1-3-1,-1-1 0,1 0 1,0 0-1,-1 0 0,1-1 0,0 1 1,0 0-1,0 0 0,0 0 0,0 0 1,0-1-1,0 1 0,0-1 0,0 1 1,0-1-1,0 1 0,0-1 0,1 1 1,-1-1-1,0 0 0,0 0 0,0 0 1,1 1-1,-1-1 0,0 0 0,0-1 1,1 1-1,1 0 0,1-1 20,0 0 1,0 0-1,0-1 0,0 1 0,0-1 1,-1 0-1,1 0 0,0 0 0,-1-1 1,0 1-1,1-1 0,-1 0 0,0 1 1,0-2-1,-1 1 0,5-7 1,0 1-49,-1-1 1,0-1 0,-1 1-1,7-19 1,-10 23-47,0-1-1,0 1 1,-1-1 0,0 1-1,0-1 1,0 0-1,-1 1 1,0-1-1,0 0 1,-2-7 0,0 6 8,0 1-1,-1 0 1,1-1 0,-2 1 0,1 0 0,-1 0 0,0 1 0,-8-11 0,9 13-1,2 3 45,0-1 0,0 1 0,0 0-1,0-1 1,0 0 0,0 1 0,0-1-1,0 0 1,0-2 0,1 3 3,0 0 1,0 0-1,0 0 0,1 1 1,-1-1-1,0 0 0,0 0 1,1 1-1,-1-1 1,1 0-1,-1 1 0,0-1 1,1 0-1,0 1 0,-1-1 1,1 1-1,-1-1 0,1 0 1,-1 1-1,1 0 1,0-1-1,0 1 0,-1-1 1,1 1-1,0 0 0,-1-1 1,1 1-1,0 0 0,1 0 1,13-6-7,1 0 1,20-3 0,-29 7 3,1 1 1,-1 0 0,1 1 0,0-1 0,-1 1 0,1 1-1,10 1 1,-15-1 5,0 0-1,0 0 0,0 1 1,0-1-1,0 1 1,0 0-1,0-1 0,-1 1 1,1 1-1,-1-1 0,1 0 1,-1 1-1,0-1 1,0 1-1,0-1 0,0 1 1,0 0-1,-1 0 1,1 0-1,-1 0 0,0 0 1,0 0-1,1 4 0,2 9 17,-2-1-1,1 0 0,-1 25 0,-1-33-4,-2 42 176,0-34-135,1 0-1,3 29 1,-3-44-46,0 0 0,0 1 0,0-1 0,0 1 0,0-1 0,0 1 0,0-1 0,0 0 0,0 1 0,0-1 0,1 1 0,-1-1 0,0 0 0,0 1 0,0-1 0,1 1 0,-1-1-1,0 0 1,0 1 0,1-1 0,-1 0 0,0 1 0,1-1 0,-1 0 0,0 0 0,1 1 0,-1-1 0,0 0 0,1 0 0,-1 0 0,1 1 0,-1-1 0,0 0 0,1 0 0,-1 0 0,1 0 0,-1 0 0,0 0 0,1 0 0,-1 0 0,1 0 0,-1 0-1,1 0 1,-1 0 0,0 0 0,1 0 0,-1 0 0,1-1 0,18-13 38,-15 11-137,52-47-25,-29 26 142,0 0 1,1 2-1,1 1 1,35-18-1,-55 34-80,-7 4 43,0-1 1,1 1 0,-1 0 0,1 0 0,-1 0-1,5-1 1,-7 2 14,1 0-1,0 0 1,-1 0 0,1 0-1,0 0 1,-1 0-1,1 1 1,-1-1 0,1 0-1,0 0 1,-1 0-1,1 1 1,-1-1 0,1 0-1,-1 1 1,1-1-1,-1 0 1,1 1 0,-1-1-1,1 1 1,-1-1 0,0 1-1,1-1 1,-1 1-1,1-1 1,-1 1 0,0-1-1,0 1 1,1-1-1,-1 1 1,0 0 0,0 0-1,2 7-8,-1 0 0,-1 0-1,1 1 1,-1-1 0,-1 0-1,0 0 1,-2 10 0,0 8-8,1-1 61,-2 30-1755,2-41-1034,-6 24-1,7-35 2169,0 0 1,0 0-1,0 0 1,0 0-1,-1-1 1,1 1-1,-1-1 1,0 1-1,1-1 1,-1 1-1,0-1 0,-3 2 1,-9 13-2504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4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 9632,'-32'-12'7039,"42"9"-6975,3 3-64,9-5-2047,1 5 1119,-4-4-2368,-1 8 1888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4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52 4224,'-41'-11'1920,"28"6"-1664,4 1 1824,9 8-1184,0-8 1760,9 4-1504,27-5 960,9 2-1216,40 0 383,9 3-767,46-5-224,-5 5-160,27-4-128,-14-1 32,10-1-4415,-18 6 2399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9:1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52 5888,'-58'-20'2688,"45"4"-2336,4 4-2752,4 9 1248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3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1036 2816,'-2'2'152,"2"-1"-78,0-1 0,-1 1 1,1 0-1,0-1 0,-9 3 7028,19-18-5569,-2 3-846,21-45 311,29-73 0,-6 9-727,-15 49-153,28-65 4,68-228-526,-102 273 461,-28 81 89,8-19-989,-11 30 835,0 0 0,0 0 0,0 0 0,1 0 0,-1 1 0,0-1 0,0 0 0,0 0 0,0 0 0,0 0 0,0 0 0,0 0 0,0 0 0,0 0 0,0 0 0,0 0 1,0 0-1,0 0 0,0 0 0,1 0 0,-1 0 0,0 0 0,0 0 0,0 0 0,0 0 0,0 0 0,0 0 0,0 0 0,0 0 0,0 0 0,0 0 0,0 0 0,1 0 0,-1 0 0,0 0 0,0 0 0,0 0 0,0 0 0,0 0 0,0 0 0,0 0 0,0 0 0,0 0 0,0 0 0,0 0 0,0 0 0,0 0 0,1-1 0,-1 1 1,0 0-1,0 0 0,0 0 0,0 0 0,0 0 0,0 0 0,0 0 0,0 0 0,0 0 0,0 0 0,0 0 0,0-1 0,0 1 0,0 0 0,0 0 0,0 0 0,0 0 0,0 0 0,0 0 0,0 0 0,0 16-220,-4 19 219,-2 0 0,-1-1 1,-1-1-1,-2 1 0,-19 41 0,-47 89 76,54-120-49,-198 356 266,50-98 440,51-68 226,110-217-539,1-2 1,-2 1 0,0-1-1,-14 16 1,24-31-400,0 1 0,0-1 0,0 0 0,0 0 1,0 0-1,0 0 0,0 0 0,0 0 0,0 0 0,0 0 0,0 1 0,0-1 0,0 0 0,0 0 0,-1 0 0,1 0 0,0 0 1,0 0-1,0 0 0,0 0 0,0 0 0,0 0 0,0 1 0,0-1 0,0 0 0,0 0 0,0 0 0,0 0 0,0 0 1,-1 0-1,1 0 0,0 0 0,0 0 0,0 0 0,0 0 0,0 0 0,0 0 0,0 0 0,0 0 0,-1 0 0,1 0 0,0 0 1,0 0-1,0 0 0,0 0 0,0 0 0,0 0 0,0 0 0,0 0 0,0 0 0,-1 0 0,1 0 0,0 0 0,0 0 1,0 0-1,0 0 0,0 0 0,0-1 0,0 1 0,0 0 0,0 0 0,0 0 0,1-10 322,11-21-117,-4 13-208,0 1 0,1 0-1,1 1 1,1 0 0,15-18-1,-7 14-49,0 0 0,2 1 0,30-22 0,66-43-65,48-34 57,69-81-73,-194 160 72,119-103-306,-143 133 36,-10 7-4,-6 6 171,-9 11 107,5-9 20,-31 66 53,-46 131-1,79-195-17,0-1-1,0 1 0,-1 12 1,3-18 23,0-1 1,0 0 0,-1 1 0,1-1 0,0 0 0,0 0-1,1 1 1,-1-1 0,0 0 0,0 1 0,1-1-1,-1 0 1,0 0 0,1 0 0,-1 1 0,1-1 0,0 0-1,-1 0 1,1 0 0,0 0 0,0 0 0,0 0 0,-1 0-1,1 0 1,0 0 0,0-1 0,0 1 0,1 0-1,-1 0 1,2 0 0,-1-1 19,0 0 1,1-1-1,-1 1 0,0-1 1,0 1-1,1-1 0,-1 0 1,0 0-1,0 0 0,0 0 0,0 0 1,0 0-1,0-1 0,2-1 1,2-1 117,11-6-90,-1-1 1,0-1 0,-1 0-1,-1-1 1,0 0 0,0-1-1,14-20 1,-25 29-83,0 0 1,0 0-1,0-1 1,0 1-1,-1-1 1,0 1-1,0-1 0,0 0 1,1-10-1,-3 13-1,1-1 1,-1 0-1,0 1 0,0-1 0,-1 0 0,1 1 0,-1-1 1,0 1-1,0-1 0,0 1 0,0-1 0,-1 1 0,1 0 1,-1-1-1,0 1 0,-4-5 0,-7-6-79,-25-20 1,37 33 100,0 0-18,1 1-1,-1-1 1,1 1 0,-1-1-1,1 1 1,0-1-1,0 1 1,-1-1 0,1 1-1,0-1 1,0 0 0,-1 1-1,1-1 1,0 1-1,0-1 1,0 0 0,0 1-1,0-1 1,0 0-1,0 1 1,0-1 0,0 1-1,0-1 1,1 0 0,-1 1-1,0-1 1,0 1-1,0-1 1,1 0 0,-1 1-1,0-1 1,1 1 0,-1-1-1,1 1 1,-1-1-1,0 1 1,1-1 0,-1 1-1,1 0 1,-1-1-1,2 0 1,22-16-96,14-2 89,1 2-1,1 2 1,0 1 0,1 2 0,75-12-1,-112 23-14,1 1 0,0-1 0,0 1 0,0 0 0,0 0 0,-1 0 1,1 1-1,0 0 0,0-1 0,4 3 0,-6-2 13,-1 0-1,0 0 1,0 1 0,1-1 0,-1 1 0,0-1 0,0 1 0,0 0 0,0-1 0,-1 1 0,1 0 0,-1 0 0,1 0 0,-1 1 0,1-1 0,-1 0 0,0 1 0,0-1 0,0 0-1,0 3 1,4 15 10,-2 0-1,0 0 0,-1 1 1,-2 31-1,2 14-82,-1-37 82,-1-14 29,1 0 1,3 20-1,-3-31 9,-1-1 0,1 1 0,0-1 0,1 1 0,-1-1 0,1 0 0,-1 1 0,1-1 0,0 0 0,0 0 0,0 0 0,1 0 0,-1-1 0,6 5 0,-7-6-14,0 0 1,0-1-1,1 1 0,-1 0 1,0-1-1,1 1 1,-1-1-1,1 0 0,-1 1 1,0-1-1,1 0 0,-1 0 1,1 0-1,-1 0 0,1 0 1,-1 0-1,0-1 0,1 1 1,-1 0-1,1-1 1,-1 1-1,0-1 0,1 1 1,-1-1-1,2-1 0,4-2 56,0 0 0,-1-1-1,10-9 1,-14 13-66,77-80 315,6-5-228,30-9-287,-93 78 94,2 1 0,0 0 0,32-13 0,-53 28 69,0-1 0,0 1-1,0 0 1,0 0 0,0 1 0,6-2-1,-9 2 17,1 0 0,0 0 0,-1 0 0,1 0 0,0 1 0,-1-1 0,1 0 0,0 0 0,-1 0 0,1 0 0,0 1 0,-1-1 0,1 0 0,0 1 0,-1-1 0,1 0 0,-1 1-1,1-1 1,-1 1 0,1-1 0,-1 1 0,1-1 0,-1 1 0,0-1 0,1 1 0,-1 0 0,0-1 0,1 1 0,-1 0 0,0-1 0,0 1 0,0-1 0,1 1 0,-1 0 0,0 0 0,0 4 1,0 0 1,1 0 0,-2 0-1,1 0 1,-1 0-1,0 0 1,0 0 0,-3 8-1,-18 40 4,15-38-12,-48 96-99,18-37 464,33-62 203,4-12-544,1 0 0,-1 0-1,0 1 1,0-1 0,0 0-1,0 0 1,0 0 0,1 0-1,-1 0 1,0 0 0,0 0-1,0 0 1,0 0 0,1 0-1,-1 0 1,0 0 0,0 0-1,0 0 1,1 0 0,-1 0-1,0 0 1,0 0 0,0 0-1,0 0 1,1 0 0,-1 0-1,0 0 1,0 0 0,0-1-1,0 1 1,0 0 0,1 0-1,-1 0 1,0 0 0,0-1 0,21-15 357,-20 15-364,51-43 247,24-21-544,-67 57 246,3-5-17,1 1-1,0 1 1,1 0 0,28-16 0,-41 26 51,0 1 0,0-1 0,0 1 0,0-1 0,0 1 0,0 0 0,0-1 0,0 1 0,0 0 0,0 0 0,0 0 0,0 0 0,0 0 0,1 0-1,-1 0 1,0 0 0,0 0 0,0 1 0,0-1 0,0 0 0,0 1 0,0-1 0,2 2 0,-2-1 3,0 0 0,0 0 0,0 1 0,0-1 0,0 0-1,0 1 1,0-1 0,0 1 0,-1-1 0,1 1 0,-1 0 0,1-1-1,0 4 1,0 3 1,0 1 0,0 0-1,-1-1 1,-1 14-1,-2-5-41,-6 23-1,6-27 164,0-1 1,1 0-1,-1 20 1,3-32-103,0 0 0,0 0 0,0 0 1,0 1-1,0-1 0,0 0 0,0 0 0,0 0 0,0 1 0,0-1 0,0 0 1,0 0-1,0 0 0,0 1 0,0-1 0,0 0 0,0 0 0,0 0 0,1 1 0,-1-1 1,0 0-1,0 0 0,0 0 0,0 0 0,0 1 0,0-1 0,1 0 0,-1 0 1,0 0-1,0 0 0,0 0 0,1 1 0,5-5 125,4-8-23,18-36-36,20-28-158,-43 69 47,1 0-1,0 0 1,0 1 0,0 0 0,1 0 0,0 1 0,13-9-1,-19 13 22,0 1 0,-1-1 0,1 1 1,0-1-1,0 1 0,0 0 0,0-1 0,0 1 0,0 0 0,0-1 0,0 1 0,0 0 0,0 0 0,0 0 0,0 0 0,0 0 0,0 0 0,0 0 0,0 1 0,-1-1 0,1 0 0,0 0 0,0 1 1,0-1-1,0 0 0,1 1 0,-1 1-7,0-1 0,0 0 0,0 1 0,0-1 0,0 0 0,0 1 0,0-1 0,-1 1 0,1-1 0,-1 1 0,1 0 0,-1-1 0,1 4 0,0 6-2,0-1 0,-1 1 0,-2 16 0,2-27 28,-8 57 98,4-36-59,-1 37 1,5-57-35,0 0 0,0 0 0,0 0 0,0 0 0,0-1 0,0 1 0,1 0 0,-1 0 0,0 0 0,0 0 0,1 0 0,-1 0 0,1 0 0,-1 0 0,1-1 0,-1 1 0,1 0 0,-1 0 0,1-1 0,0 1 0,0 0 0,1 0 0,-1 0 14,1 0-1,-1-1 1,1 1 0,-1-1 0,1 1 0,-1-1 0,1 0-1,0 0 1,-1 0 0,1 0 0,0 0 0,2 0-1,1-1 34,0 0 0,1 0-1,-1-1 1,0 0-1,0 0 1,0 0-1,6-4 1,27-19-64,65-58 1,27-42 26,-124 119-38,0 0-29,-3 1 20,2 1 1,-1 0 0,0 0 0,1 0 0,0 0 0,0 1-1,0 0 1,0 0 0,6-3 0,-10 6 18,-1 0-1,0 0 1,0 0 0,1 0 0,-1 0-1,0 0 1,1 0 0,-1 0 0,0 0-1,1 0 1,-1 0 0,0 0 0,1 0-1,-1 0 1,0 0 0,0 0 0,1 0-1,-1 0 1,0 0 0,1 1 0,-1-1-1,0 0 1,0 0 0,1 0-1,-1 1 1,0-1 0,0 0 0,0 0-1,1 1 1,-1-1 0,0 0 0,0 0-1,0 1 1,0-1 0,0 0 0,1 1-1,-1 11-52,0-9 28,0 9-83,-6 26 0,4-26 69,-1 25 1,2-9 70,1-3 84,4 49 0,-3-74-94,-1 1 0,0-1 1,0 1-1,0-1 0,0 1 1,0-1-1,0 0 1,0 1-1,1-1 0,-1 1 1,0-1-1,0 0 0,0 1 1,1-1-1,-1 1 0,0-1 1,1 0-1,-1 1 0,0-1 1,1 0-1,-1 0 0,0 1 1,1-1-1,-1 0 0,1 0 1,-1 0-1,0 1 1,1-1-1,-1 0 0,1 0 1,-1 0-1,1 0 0,-1 0 1,1 0-1,-1 0 0,0 0 1,1 0-1,-1 0 0,1 0 1,-1 0-1,1 0 0,1-1 27,0 1 0,0-1 0,-1 0 0,1 0 0,0 0 0,-1 0 0,1 0-1,1-1 1,6-7 12,-1 0-1,-1-1 0,0 0 1,0 0-1,7-16 0,-4 8-46,35-66-22,-41 77-46,0 0 0,0 0 0,1 0-1,-1 1 1,8-7 0,-13 13 57,1 0 1,0 1-1,0-1 0,0 0 1,0 0-1,0 1 1,0-1-1,0 0 0,0 0 1,1 0-1,-1 1 0,0-1 1,0 0-1,0 0 0,0 0 1,0 0-1,0 1 0,0-1 1,0 0-1,0 0 1,1 0-1,-1 0 0,0 1 1,0-1-1,0 0 0,0 0 1,1 0-1,-1 0 0,0 0 1,0 0-1,0 0 0,0 1 1,1-1-1,-1 0 1,0 0-1,0 0 0,0 0 1,1 0-1,-1 0 0,0 0 1,0 0-1,0 0 0,1 0 1,-1 0-1,0 0 0,0 0 1,0 0-1,1 0 1,-1 0-1,0-1 0,0 1 1,0 0-1,1 0 0,-1 0 1,0 0-1,0 0 0,0 0 1,0 0-1,1-1 0,-1 1 1,0 0-1,0 0 1,0 0-1,0 0 0,0-1 1,0 1-1,1 0 0,-1 22-200,-1-16 145,-5 78-131,4-60 176,0 0 0,1 0 0,3 35 0,-2-58 29,1 1 0,-1 0 1,0-1-1,1 1 0,-1-1 0,1 1 1,-1 0-1,1-1 0,0 1 0,0-1 1,0 0-1,-1 1 0,3 1 0,-2-2 1,0-1 0,0 1 1,-1-1-1,1 1 0,0-1 0,0 1 0,0-1 0,0 1 0,0-1 0,0 0 0,0 0 0,-1 1 0,1-1 0,0 0 0,0 0 1,0 0-1,2 0 0,0-1 23,0 0 1,0 0-1,1 0 1,-1 0-1,0 0 1,0 0 0,0-1-1,-1 0 1,1 0-1,0 1 1,4-5-1,45-46 112,78-99-1,-78 87-42,-41 51-88,26-31 44,56-87-1,-58 67-130,-3-2 0,-3-1 0,20-71 0,-41 114-180,-5 15-198,-9 27 137,-53 119 66,44-105 198,-18 34-95,-19 43-72,37-65 233,2-1 1,2 2-1,-9 89 0,19-122 24,0 0-1,1 0 0,0 0 0,1 0 0,0 0 1,6 20-1,-7-29-15,1 0 1,0 0-1,0 0 1,0-1-1,1 1 1,-1 0-1,1-1 1,-1 1-1,1-1 1,0 0-1,0 1 1,0-1-1,0 0 1,0 0-1,1 0 1,-1-1-1,1 1 1,-1 0-1,1-1 1,-1 0-1,1 1 1,0-1-1,0 0 1,0-1-1,-1 1 1,1 0-1,0-1 1,0 1-1,0-1 1,0 0-1,4-1 1,2 0-14,0 0-1,0-1 1,0-1 0,-1 1 0,1-2 0,-1 1 0,0-1 0,0 0 0,0-1 0,9-6-1,7-7 79,37-37 0,-25 19-57,-19 18-161,1 0 0,36-26-1,-56 46 94,0 0 0,0 0 0,0 0 0,0 0 0,0 0 0,1 1 0,-1-1 0,-1 4 1,-6 11 26,-102 168-306,94-143 397,16-39-49,0 1 1,0 0 0,0-1 0,1 1 0,0 0 0,-1 0-1,1 0 1,0-1 0,1 6 0,-1-9-18,0 1 1,1-1-1,-1 1 1,0-1-1,0 1 1,0 0-1,0-1 1,1 1-1,-1-1 1,0 1-1,1-1 1,-1 0-1,0 1 1,1-1-1,-1 1 1,0-1-1,1 1 0,-1-1 1,1 0-1,-1 1 1,1-1-1,-1 0 1,1 0-1,-1 1 1,1-1-1,-1 0 1,1 0-1,-1 0 1,1 0-1,0 1 1,-1-1-1,1 0 1,-1 0-1,1 0 0,-1 0 1,1 0-1,0-1 1,-1 1-1,1 0 1,-1 0-1,1 0 1,-1 0-1,2-1 1,1 0 27,0-1 1,0 1-1,0-1 0,0 0 1,0 0-1,3-3 1,8-9-43,-1 0 1,0-1-1,18-30 1,-3 5-28,-21 30 23,0 1-64,-1 0 1,2 1-1,8-9 0,-16 17 52,1-1-1,-1 1 1,1-1 0,0 1-1,-1-1 1,1 1-1,0 0 1,-1-1-1,1 1 1,0 0 0,-1 0-1,1 0 1,0-1-1,0 1 1,-1 0-1,1 0 1,0 0 0,0 0-1,-1 0 1,1 0-1,0 0 1,0 1 0,-1-1-1,1 0 1,0 0-1,-1 0 1,1 1-1,0-1 1,-1 0 0,1 1-1,0-1 1,-1 1-1,1-1 1,-1 1-1,1-1 1,0 2 0,3 2-32,-1 0 1,0 0 0,0 0 0,3 7 0,0-1 3,2 2 75,0-1-1,1 0 1,0-1 0,1 0 0,0 0 0,0-1 0,1 0 0,1-1 0,-1 0 0,1-1-1,1 0 1,-1-1 0,1 0 0,0-1 0,0-1 0,1 0 0,-1 0 0,25 2 0,-15-4-163,31 3-2795,-19-6-4168,-22 1 4400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3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6656,'0'0'3008,"0"12"-2624,-5-4 1824,5 0-1280,-8 9 1344,-2 3-1344,-9 3 319,6 5-735,-14 4-32,9 4-288,-8-4 32,2 0-128,-2-8 288,7-4-192,6-8-2912,5 0 1473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3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1010 3136,'2'1'201,"-2"-1"-170,0 0 1,0 0-1,0-1 0,0 1 1,0 0-1,0 0 1,0 0-1,0 0 1,0 0-1,0 0 0,0 0 1,0 0-1,0 0 1,0 0-1,0 0 0,0-1 1,0 1-1,0 0 1,1 0-1,-1 0 1,0 0-1,0 0 0,0 0 1,0 0-1,0 0 1,0 0-1,0 0 0,0 0 1,0 0-1,1 0 1,-1 0-1,0 0 1,0 0-1,0 0 0,0 0 1,0 0-1,0 0 1,0 0-1,0 0 0,0 0 1,1 0-1,-1 0 1,0 0-1,0 0 1,0 0-1,0 0 0,0 1 1,0-1-1,0 0 1,0 0-1,0 0 1,10-5 7669,27-16-7157,6-10-227,-2-2 0,-1-1 0,-1-2 1,41-52-1,120-177 406,-66 46 82,-89 121-323,-37 78-313,-8 19-36,-3 3-64,-6 12-61,-12 19-48,7 1 41,1 0 0,2 0-1,1 1 1,-7 47 0,-4 144 123,19-192 50,1 0-1,3 0 0,8 56 1,-10-89-144,0 0 0,0 1 0,1-1 0,-1 0 0,0 0 1,1 1-1,-1-1 0,1 0 0,0 0 0,-1 0 0,1 0 0,0 0 1,0 0-1,0 0 0,0 0 0,0 0 0,0 0 0,1 1 0,-1-2 2,0 0 0,0 1 0,-1-1-1,1 0 1,0 0 0,0 0 0,0 0-1,0 0 1,0 0 0,0 0 0,0 0-1,0 0 1,0 0 0,0 0 0,0-1-1,0 1 1,0 0 0,1-2 0,2 0 43,0 0 1,0-1-1,0 0 1,-1 0-1,1 0 1,-1 0 0,0-1-1,3-3 1,76-114 342,-20 28-346,110-122-226,-94 123 298,-58 65-87,-1 0 0,-1-1 0,-2-1 0,0 0 0,-2-1 1,9-33-1,-20 55-53,0 0-1,-1-1 1,0 1 0,-1-1 0,0 1 0,0-11-1,-1 18-2,0 1-1,0-1 0,0 1 0,0-1 0,0 1 1,0-1-1,0 1 0,0-1 0,0 1 1,0-1-1,0 1 0,-1-1 0,1 1 0,0-1 1,0 1-1,-1-1 0,1 1 0,-1-2 0,1 2-5,0 0 0,-1 0 0,1 0 0,0 0-1,-1 0 1,1 0 0,0 0 0,0 0 0,-1 0-1,1 0 1,0 0 0,-1 0 0,1 0 0,0 0-1,-1 0 1,1 0 0,0 1 0,0-1 0,-1 0-1,1 0 1,0 0 0,-1 0 0,1 0 0,0 1-1,-20 18-326,14-12 289,-180 191 64,161-170-6,2 2 0,0 0-1,2 1 1,2 1-1,-24 53 1,-55 177 676,92-244-617,-4 13 332,-10 51-1,20-80-372,0-1-13,0-1 0,0 1 0,0-1 0,0 1 0,-1 0 0,1-1 0,0 1 0,0-1 0,0 1 0,-1-1 0,1 1 0,0-1 0,-1 1 0,1-1 1,0 1-1,-1-1 0,1 1 0,0-1 0,-1 1 0,0 0 0,25-51 1153,-13 26-1204,46-80-293,-48 90 247,0 1 0,1 0 1,1 1-1,0 0 0,19-16 0,-19 20 27,0 0 1,17-9-1,-25 15 26,0 0-1,0 1 1,1-1-1,-1 1 0,1 0 1,-1 0-1,1 0 1,-1 1-1,1-1 1,-1 1-1,1 0 0,0 0 1,-1 0-1,6 1 1,-7 0 17,0 0 0,1 0 1,-1 0-1,0 1 1,0-1-1,0 1 1,-1-1-1,1 1 0,0 0 1,0 0-1,-1 0 1,1 0-1,-1 0 0,0 0 1,0 0-1,0 0 1,0 1-1,0-1 0,0 0 1,0 1-1,-1-1 1,1 4-1,2 5 25,-2 0 0,1 1 0,-1 14 0,-2 0 71,1 3-117,1 0 0,4 31 0,-4-58 45,-1-1 0,0 0 0,0 1 0,1-1 0,-1 0 0,1 1 0,-1-1 0,1 0 1,0 1-1,0-1 0,-1 0 0,1 0 0,0 0 0,0 0 0,0 0 0,0 0 0,0 0 0,0 0 0,0 0 0,1 0 0,-1-1 0,2 2 0,0-1 19,0-1-1,-1 1 1,1-1-1,0 1 1,0-1 0,0 0-1,0 0 1,-1 0-1,1 0 1,5-2-1,3 0 73,-1-2 0,0 1 0,0-1 0,19-10 0,-21 8-64,1 0-1,-1 0 1,-1-1 0,1 0 0,-1-1 0,0 1 0,0-1 0,8-15 0,-3 3 94,0-1 1,13-35-1,-19 40-91,7-29 0,-11 38-96,-1 0 0,0 1 0,0-1 0,-1 0 0,0 1 0,0-1 0,-2-11 0,2 18 37,0-1 1,0 1 0,0-1 0,0 1 0,0-1-1,0 1 1,0-1 0,0 1 0,-1-1 0,1 1-1,0-1 1,0 1 0,0-1 0,-1 1 0,1-1-1,0 1 1,-1 0 0,1-1 0,0 1 0,-1-1-1,1 1 1,0 0 0,-1-1 0,1 1-1,-1 0 1,1-1 0,0 1 0,-1 0 0,1 0-1,-1 0 1,1-1 0,-1 1 0,1 0 0,-1 0-1,1 0 1,-1 0 0,1 0 0,-1 0 0,1 0-1,-1 0 1,0 0 0,1 0 0,-1 0 0,1 0-1,-1 1 1,-1 0-16,1 0-1,-1-1 0,1 2 1,-1-1-1,1 0 0,0 0 1,0 0-1,-1 1 0,1-1 1,0 0-1,0 1 1,-1 2-1,-2 4 43,1 0 0,0 0 0,1 1 0,0-1 0,0 1 0,0-1 0,1 1 0,1-1 0,0 1 0,0 0 0,0-1-1,1 1 1,0 0 0,1-1 0,0 0 0,4 11 0,-2-7 28,1-1-1,0 0 0,1-1 1,0 1-1,0-1 0,1 0 1,1 0-1,0-1 1,0 0-1,0-1 0,13 10 1,-19-17-69,5 5-55,0-1 1,1 1 0,-1-2 0,13 7-1,-17-10-299,0 0 0,0-1 0,-1 1 0,1 0 0,0-1 0,0 0 0,5 0-1,-6 0-369,1 0-1,-1-1 0,1 1 0,-1-1 1,1 0-1,-1 1 0,1-1 0,-1-1 1,4-1-1,-5 2 403,0 1 1,0-1-1,0 0 0,0 0 1,0 1-1,-1-1 1,1 0-1,0 0 0,0 0 1,-1 0-1,1 0 0,-1 0 1,1 0-1,-1 0 0,1 0 1,-1 0-1,1 0 1,-1 0-1,0-2 0,1 2 85,2-14-2622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3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27 124 6880,'-26'-20'3136,"30"17"-2720,10-1 1376,2-1-1056,34-6 896,5 2-928,21-6 256,4 7-577,12-8-127,-8 7-160,11-6-160,-10 7 32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4:1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589 823 4224,'2'-13'6997,"-1"10"-6668,-1 0 0,1 1-1,-1-1 1,1 0 0,-1 1 0,0-1-1,0 0 1,0 1 0,0-1 0,-1 0 0,1 1-1,-1-1 1,1 0 0,-1 1 0,0-1-1,-2-3 1,0-1 130,1 4-249,1-1 0,-1 1 0,0-1 0,0 1 0,-1 0 0,1 0 0,-5-5 0,-1 1 3,-1 1 0,0 0 0,0 1 0,-1 0 0,1 0 0,-1 1 0,0 0 0,-18-4 0,5 3-81,0 0 1,-45-2-1,53 7-107,0 0-1,-1 0 0,1 2 1,0 0-1,0 0 0,0 2 1,0 0-1,1 1 0,-17 7 1,20-7-23,0 1 0,1 1 0,0 0 0,0 0-1,0 1 1,1 0 0,1 0 0,-1 1 0,1 0 0,1 1 0,-13 19 0,11-13 31,1 1 0,0 0 0,1 0 0,0 0 0,2 1 0,-5 22 0,9-31 11,0 1 0,0-1-1,0 0 1,1 0-1,1 0 1,-1 0 0,1 0-1,1 0 1,0 0-1,0 0 1,1 0 0,0 0-1,1-1 1,6 13-1,-6-15-3,0-1-1,1 0 1,-1 0-1,1 0 1,0 0-1,0-1 1,1 0 0,-1 0-1,1-1 1,0 1-1,0-1 1,0 0-1,0-1 1,0 0-1,13 3 1,6 0 127,-1-1 0,46 1 0,-64-5-117,22 1 64,0-1-1,0-1 1,0-1-1,-1-2 1,1-1-1,-1-1 0,1-1 1,-2-1-1,1-2 1,47-25-1,-2-9-57,114-90 0,-163 115-118,1 1-1,1 2 0,39-20 1,-60 35 50,1-1 1,0 0 0,0 1-1,0 0 1,0 0 0,0 0-1,0 1 1,1 0-1,-1 0 1,0 0 0,0 1-1,0-1 1,0 1 0,0 0-1,0 1 1,0-1 0,0 1-1,0 0 1,-1 0 0,1 1-1,-1-1 1,7 6 0,6 5 17,0 1 1,-1 1 0,28 33-1,-32-35 85,-7-8 1215,-11-14-999,-13-15-390,12 17 58,4 4-11,0 0-1,0 0 0,0 0 0,0 0 0,0 1 1,0-1-1,-1 1 0,1 0 0,-1 0 1,0 0-1,0 0 0,1 1 0,-1-1 0,0 1 1,-6-1-1,3 2-25,1 0 1,-1 1-1,0 0 1,1 0-1,-1 0 0,0 1 1,1 0-1,0 0 1,-1 0-1,-8 6 1,-1 1-101,0 1 0,-24 18 0,33-22 181,0 0 0,0 1-1,1-1 1,0 1 0,1 0-1,-1 1 1,1-1 0,1 1-1,-1 0 1,2 0 0,-6 14-1,9-21-8,-1 1 0,0 0 0,0-1-1,1 1 1,0 0 0,-1 0 0,1 0-1,0-1 1,0 1 0,-1 0 0,1 0 0,1 0-1,-1 0 1,0-1 0,0 1 0,1 0 0,-1 0-1,1-1 1,0 1 0,-1 0 0,1 0-1,0-1 1,0 1 0,0-1 0,0 1 0,0-1-1,0 1 1,1-1 0,-1 0 0,0 1-1,1-1 1,-1 0 0,1 0 0,-1 0 0,1 0-1,0-1 1,2 2 0,3 0 110,0 1 0,0-2 1,0 1-1,1-1 0,-1 0 0,1-1 0,12 0 1,-5-1-84,0-1 0,0 0 1,0 0-1,0-2 0,-1 0 1,1-1-1,-1 0 0,0-1 1,-1-1-1,1 0 0,-1 0 1,-1-2-1,1 0 0,-1 0 1,15-16-1,-12 10-124,-5 5-221,14-17-1,-21 26-183,-3 6 257,-1 13 124,0-12 53,-1 12 48,0-6 63,1 1 0,1 18 0,0-27-49,0-1-1,1 0 1,-1 0 0,1 0-1,0 0 1,0 0 0,0 0-1,0 0 1,0 0 0,1 0 0,-1 0-1,1-1 1,0 1 0,0-1-1,3 4 1,-3-5 32,0 1-1,1 0 1,-1-1 0,1 0-1,0 1 1,-1-1 0,1 0 0,0 0-1,0-1 1,0 1 0,0 0-1,0-1 1,0 0 0,-1 0-1,1 0 1,0 0 0,0 0 0,0-1-1,0 1 1,0-1 0,0 1-1,3-3 1,9-2 114,-1-1 0,28-14 0,-24 10-173,27-10-60,48-15 1,-91 34 54,0 0 0,0 1 1,0-1-1,0 0 1,0 1-1,0 0 1,0-1-1,0 1 1,0 0-1,1 0 1,-1 0-1,0 0 0,0 0 1,0 1-1,0-1 1,0 1-1,0-1 1,3 2-1,-4-1 17,-1 0-1,1-1 1,0 1 0,-1 0-1,1 0 1,0-1-1,-1 1 1,1 0 0,-1 0-1,1 0 1,-1 0-1,0 0 1,1 0-1,-1 0 1,0-1 0,1 3-1,-1 0 23,0 0 0,0 1 0,0-1 0,0 0 0,-1 0 0,1 0 0,-2 4 0,-67 230 426,34-122-298,-42 140-80,46-160 554,58-166-10,53-152-683,-58 168 33,3 2 1,2 0-1,34-48 0,-39 66-19,20-30-248,87-104 1,-125 164 282,0 1 1,0 0-1,0 1 0,1-1 1,-1 1-1,1 0 0,0 0 1,7-3-1,-10 5 32,-1 0 1,1 1 0,0-1-1,-1 1 1,1 0-1,0-1 1,0 1-1,0 0 1,-1 0-1,1 0 1,0 1 0,0-1-1,0 0 1,-1 1-1,1-1 1,0 1-1,0-1 1,-1 1-1,1 0 1,0 0 0,-1-1-1,1 1 1,-1 0-1,1 1 1,-1-1-1,0 0 1,0 0-1,1 1 1,0 1 0,1 2 24,0-1 1,0 1 0,-1 0-1,0-1 1,0 1 0,0 0-1,-1 1 1,0-1 0,0 0-1,0 0 1,0 0 0,-1 1-1,0 5 1,0-1 24,-1 0 1,0 0 0,-1 0-1,0 0 1,-6 18-1,7-25-53,0-1-11,1 0 1,-1 0-1,0 0 1,0 0-1,1-1 1,-1 1-1,-1 0 1,1 0-1,0-1 1,0 1-1,0-1 1,-1 1-1,1-1 1,-1 1-1,0-1 1,1 0-1,-1 0 1,-2 2-1,0-2-76,0 0-1,0 0 1,0-1-1,0 1 0,0-1 1,0 0-1,0 0 1,0 0-1,0-1 1,0 1-1,0-1 0,-6-2 1,3 1-48,1-1 0,0 1 0,0-1-1,0-1 1,1 1 0,-1-1 0,-6-5 0,0 1-905,22 12 143,4 2 1041,1-1 0,0-1 0,-1 0 0,1-1 0,0-1 0,1 0 0,22-1 0,-25-2 35,0-1 1,0 0 0,0-1 0,24-8 0,45-26 73,-32 13-138,-9 6-25,-2-3 0,0-1 0,52-39 0,-88 59-113,-1 0-7,0 0 1,1 0-1,-1 1 1,1-1-1,-1 1 1,1 0-1,3-2 1,-6 3 29,0 0 0,1 0 1,-1 0-1,0 1 1,0-1-1,1 0 1,-1 0-1,0 0 1,0 0-1,1 0 1,-1 0-1,0 1 1,0-1-1,0 0 0,1 0 1,-1 0-1,0 1 1,0-1-1,0 0 1,0 0-1,0 1 1,1-1-1,-1 0 1,0 0-1,0 1 0,0-1 1,0 0-1,0 0 1,0 1-1,0-1 1,0 0-1,0 1 1,0-1-1,0 0 1,0 0-1,0 1 0,0-1 1,-1 4 13,-1-1 1,1 0-1,0 0 0,-1 0 1,0 0-1,0 0 0,0 0 1,0 0-1,0-1 1,-3 4-1,-6 7 81,6-7-59,-23 36 131,26-38-160,0-1 0,1 1 1,-1 0-1,1 0 0,-1 0 0,1 0 0,0 0 1,1 0-1,-1 6 0,1-9 6,0 1 0,0 0 0,0-1 0,0 1 1,1 0-1,-1-1 0,0 1 0,1 0 0,0-1 0,-1 1 0,1-1 1,0 1-1,0-1 0,0 1 0,0-1 0,0 0 0,0 1 0,0-1 1,0 0-1,1 0 0,-1 0 0,0 0 0,1 0 0,-1 0 0,1 0 1,-1-1-1,4 2 0,1 0 66,1 0 0,0-1 0,0 1-1,0-2 1,8 1 0,-1 0 1,1-1 1,-1-1-1,0 0 0,25-6 0,-30 5-66,1-1 0,-2 0-1,1-1 1,0 0 0,-1 0-1,1-1 1,-1 0 0,12-10-1,-8 4-57,-1-1 0,0 0 1,17-25-1,24-46-162,-45 72 178,106-171-619,-61 99 386,73-127-55,-91 146 264,35-93-1,-64 143 15,0 0-1,-1 0 1,0-1-1,2-14 1,-6 28 29,0 0 1,0 0 0,0 1-1,0-1 1,0 0 0,0 0-1,0 0 1,0 0 0,0 0-1,0 1 1,0-1 0,-1 0-1,1 0 1,0 0 0,-1 0-1,1 1 1,0-1 0,-1-1-1,0 2-1,1 0 0,-1 0 0,1 0 1,0 0-1,-1 0 0,1 0 0,-1-1 0,1 1 0,-1 0 0,1 0 0,0 0 0,-1 1 0,1-1 0,-1 0 0,1 0 1,-1 0-1,1 0 0,0 0 0,-1 0 0,1 1 0,-1-1 0,1 0 0,0 0 0,-1 0 0,0 1 0,-5 5-101,-1-1-1,1 1 0,-6 7 0,9-10 110,-27 31 45,2 2 0,-47 77 0,54-73-41,1 2 0,2 0 0,2 1 0,-14 59 0,-7 86 503,32-149-370,2 1-1,4 74 1,0-108-89,0 1 0,0 0-1,0 0 1,1 0 0,0-1-1,0 1 1,1-1 0,0 1-1,0-1 1,5 7 0,-6-10-22,0 0 1,1 0-1,-1-1 1,1 1 0,0-1-1,0 1 1,0-1-1,0 0 1,0 0-1,0 0 1,1-1 0,-1 1-1,1-1 1,-1 0-1,1 0 1,-1 0 0,1 0-1,0 0 1,-1-1-1,7 0 1,3-1-40,-1 0 0,1-2 0,-1 1 0,0-1 0,0-1 0,0 0 0,-1-1 0,1 0 0,-1-1 0,19-13 0,-14 8 11,-1-1-1,0-1 1,-1 0 0,0-1-1,-1-1 1,0 0 0,12-20-1,6-15-91,23-53 0,-53 102 95,117-264-269,-82 158 240,22-113 0,-55 206-6,7-34 14,-9 43-37,-1 1 1,0-1 0,0 1 0,0-1 0,0 1 0,-1-1 0,0 1 0,-1-6 0,2 10 53,0 0 1,0-1-1,0 1 0,0 0 0,0 0 1,0-1-1,0 1 0,0 0 1,0 0-1,0 0 0,0-1 1,0 1-1,0 0 0,-1 0 0,1 0 1,0-1-1,0 1 0,0 0 1,0 0-1,0 0 0,0 0 1,-1-1-1,1 1 0,0 0 1,0 0-1,0 0 0,0 0 0,-1 0 1,1 0-1,0 0 0,0-1 1,0 1-1,-1 0 0,1 0 1,0 0-1,0 0 0,-1 0 0,1 0 1,0 0-1,0 0 0,0 0 1,-1 0-1,1 0 0,0 0 1,0 0-1,0 0 0,-1 0 0,1 1 1,0-1-1,0 0 0,0 0 1,-1 0-1,1 0 0,0 0 1,0 0-1,0 0 0,0 1 0,-1-1 1,1 0-1,0 0 0,-9 15-178,9-14 166,-24 52-102,-18 66 1,23-66 323,-7 27 47,3 0-1,4 2 1,3 0 0,-7 123-1,22-174-189,0 0 0,5 32-1,-3-54-17,1 1-1,-1-1 1,2 1-1,-1-1 0,1 0 1,1 0-1,-1 0 1,1-1-1,1 1 1,9 12-1,-12-19-32,0 1 0,0-1 1,0 0-1,0 0 0,1 0 1,-1 0-1,1-1 0,-1 1 0,1-1 1,0 1-1,-1-1 0,1 0 1,0 0-1,0 0 0,0 0 0,0-1 1,0 1-1,0-1 0,0 0 1,0 0-1,0 0 0,0 0 0,4-1 1,3-1-81,1-1-1,-1 0 1,1-1 0,18-9 0,-25 11 71,27-14-73,-1-1 0,0-1 0,-2-2 0,0-1 0,39-38 0,-37 29 147,-2-2 1,-1-1 0,-2-1 0,27-47 0,-50 77-19,0 0 0,0 0 1,-1 0-1,1-1 0,-1 1 1,1-6-1,-2 10-59,0-1 0,0 0-1,0 0 1,0 1 0,0-1 0,0 0 0,0 1-1,0-1 1,0 0 0,0 1 0,0-1-1,0 0 1,-1 1 0,1-1 0,0 0 0,-1 1-1,1-1 1,0 1 0,-1-1 0,0 0 0,0 0-19,1 1 0,-1 0 1,0-1-1,0 1 0,0 0 1,0 0-1,0 0 0,0 0 1,1-1-1,-1 1 0,0 0 1,0 1-1,0-1 0,0 0 1,0 0-1,0 0 0,0 0 1,1 1-1,-1-1 1,0 0-1,-1 1 0,-9 4-20,0 1-1,0 0 0,0 0 1,0 1-1,1 1 0,-11 10 1,-55 61 159,39-35 308,2 1 0,-57 100 0,86-135-325,1 0 0,-4 14 0,8-22-59,0 0 0,1 0 0,-1 0 0,1 1 0,-1-1 0,1 0 0,0 0 1,0 1-1,0-1 0,0 0 0,0 1 0,0-1 0,1 0 0,-1 0 0,1 1 0,-1-1 0,3 4 0,-2-5-28,0 0 0,0 0 0,-1 0 0,1 0 0,0-1-1,0 1 1,0 0 0,1-1 0,-1 1 0,0-1-1,0 1 1,0-1 0,0 1 0,0-1 0,1 0-1,-1 1 1,0-1 0,0 0 0,1 0 0,-1 0-1,0 0 1,0 0 0,1 0 0,-1-1 0,0 1-1,2-1 1,4-1-40,0 0 0,0 0 0,8-6 0,-10 6 8,10-6 1,1-1 1,-1 0-1,-1-1 0,0-1 1,0-1-1,-1 0 0,-1 0 0,15-19 1,6-13-65,35-63 1,-15 21-407,-53 86 486,0 0 0,0 1 0,0-1 0,0 0 0,0 0 0,0 0 0,0 0 0,0 0 0,0 0 0,0 0 0,1 0 0,-1 0 0,0 0 0,0 0 0,0 0 0,0 0 0,0 0 0,0 0 0,0 0 1,0 0-1,0 0 0,0 0 0,0 0 0,0 0 0,0 0 0,0 0 0,0 0 0,0 0 0,0 0 0,0 0 0,0 0 0,0 0 0,0 0 0,1 0 0,-1 0 0,0 0 0,0 0 0,0 0 1,0 0-1,0 0 0,0 0 0,0 0 0,0 0 0,0 0 0,0 0 0,0 0 0,0 0 0,0 0 0,0 0 0,0 0 0,0 0 0,0-1 0,0 1 0,-1 9 43,-3 14 87,3-22-133,-10 45 121,3-18-128,-4 32 1,11-52 13,0 1 1,0-1 0,1 1 0,0-1-1,1 0 1,0 1 0,0-1 0,4 12 0,-3-16 29,-1-1 0,1 1 0,-1-1 0,1 1 0,0-1 0,1 0 0,-1 0 1,0 0-1,1 0 0,5 5 0,-6-7-12,0 1-1,0-1 0,0 0 1,0 0-1,0 0 1,0 0-1,0 0 1,0 0-1,0-1 1,0 1-1,0-1 1,1 1-1,-1-1 1,0 0-1,0 0 1,1 0-1,-1 0 1,0 0-1,0-1 1,4 0-1,1-1-9,1-1 0,-1 0 0,0-1 0,0 1 0,-1-1 0,1-1 0,-1 1 0,0-1 0,0 0 0,0 0 0,-1-1 0,1 0 0,-2 0 0,6-8-1,8-15-53,-1-1 0,20-53-1,13-95-99,-41 137 86,-4 8-438,-3 75 514,10 56 0,-7-68-22,-1-4-18,1 0 0,1 0 1,11 26-1,-12-39 33,1-1 1,0 1-1,0-2 1,1 1-1,0-1 1,1 0-1,18 19 1,-21-25 25,1-1 0,0 0 0,0 0 1,0-1-1,0 0 0,0 0 0,1 0 1,-1-1-1,1 0 0,0 0 0,-1 0 0,1-1 1,0 0-1,0 0 0,0-1 0,11-1 0,-5 0 2,-1 0 0,0-1 0,0-1-1,0 1 1,-1-2 0,1 0 0,-1-1-1,21-10 1,-22 8-67,1-1-1,-2 0 1,1 0 0,-1-1-1,0 0 1,13-17 0,39-68-58,-50 77 109,5-13-3,-11 21-57,0 0 0,7-10 0,-12 19 33,0-1 0,0 1-1,1 0 1,-1 0 0,0 0 0,0 0-1,0 0 1,0 0 0,0 0 0,0 0-1,0 0 1,1 0 0,-1 0 0,0 0-1,0 0 1,0 0 0,0 0 0,0 0-1,0 0 1,1 0 0,-1 0-1,0 0 1,0 0 0,0 0 0,0 0-1,0 1 1,0-1 0,0 0 0,0 0-1,1 0 1,-1 0 0,0 0 0,0 0-1,0 0 1,0 0 0,0 0 0,0 0-1,0 1 1,0-1 0,0 0 0,0 0-1,0 0 1,0 0 0,0 0 0,0 0-1,0 0 1,0 1 0,0-1 0,0 0-1,0 0 1,0 0 0,0 0 0,0 0-1,0 0 1,0 0 0,0 1-1,0-1 1,2 9 6,-5 33 93,-1 0 0,-12 47-1,9-51-69,6-33 15,0 1 0,1-1 1,-1 0-1,1 1 0,2 9 0,-2-14-31,0 0 1,0 0-1,0 0 0,0 0 1,1 0-1,-1 0 1,0 1-1,1-1 0,-1 0 1,1 0-1,-1 0 1,1 0-1,0-1 0,-1 1 1,1 0-1,0 0 0,0 0 1,0 0-1,-1-1 1,1 1-1,0 0 0,0-1 1,0 1-1,0-1 1,0 1-1,0-1 0,0 1 1,0-1-1,1 0 1,-1 0-1,0 1 0,0-1 1,1 0-1,1 0 9,0-1 0,0 1 0,0-1 0,0 0 0,0 0 0,0 0 0,-1 0 0,1 0 0,0 0 0,-1-1 0,4-2 0,26-22 26,-21 17-32,112-110 9,-1 3-143,-96 92 85,-16 14-21,1 0 1,0 1-1,22-13 1,-33 22 55,1-1-1,-1 1 1,1 0-1,-1 0 1,0-1-1,1 1 0,-1 0 1,1 0-1,-1 0 1,0-1-1,1 1 1,-1 0-1,1 0 1,-1 0-1,1 0 1,-1 0-1,1 0 1,-1 0-1,1 0 1,-1 0-1,1 0 1,-1 0-1,0 0 1,1 1-1,-1-1 1,1 0-1,-1 0 0,1 1 1,0-1 0,-1 1 0,0 0 0,1-1 0,-1 1 1,0 0-1,0 0 0,0-1 0,0 1 0,1 0 0,-1 0 0,0-1 0,0 1 0,0 0 0,-1 0 1,1-1-1,0 2 0,-2 5 5,0 0 0,0 0 0,0 0 0,-5 8-1,-101 160 127,74-123-178,-129 186 12,-139 143-22,225-292 54,-89 107 5,149-175 5,-62 75-330,73-89 285,-18 16-89,22-22 121,0 1 1,0-1-1,1 0 0,-1 0 0,0 0 1,0-1-1,0 1 0,0 0 0,0-1 1,0 1-1,0-1 0,0 0 1,-2 0-1,3 0 8,-1 0 0,1 0 0,0 0-1,0 0 1,0 0 0,0-1 0,0 1 0,0 0 0,0-1 0,0 1 0,0-1 0,0 1 0,0-1 0,0 0 0,0 1 0,0-1-1,1 0 1,-1 0 0,0 0 0,0 1 0,1-1 0,-1 0 0,0 0 0,1 0 0,-1 0 0,1 0 0,0 0 0,-1 0-1,1 0 1,0 0 0,-1-3 0,0-2 6,0 0 0,1-1 0,0 1 0,1-11-1,0 5-28,0 1 0,1 0 0,1-1 0,0 1-1,1 0 1,0 1 0,0-1 0,1 1-1,1-1 1,0 2 0,0-1 0,1 1-1,13-16 1,35-28-295,89-70 1,-27 26-2579,-84 67-949,41-48 0,-47 40-1365,-7 8 1738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4:1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20 11392,'-76'-19'5151,"3"22"-4479,51-3-1855,9 0 511,3 0-928,7 0 928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4:1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23 475 5056,'-18'0'1642,"18"0"-1612,0 0-1,0 0 0,-1 0 1,1 0-1,0 0 0,0 0 1,0 0-1,0 0 0,0-1 1,0 1-1,0 0 0,0 0 0,0 0 1,-1 0-1,1 0 0,0 0 1,0 0-1,0 0 0,0 0 1,0 0-1,0 0 0,0 0 1,0 0-1,-1 0 0,1 0 0,0 0 1,0 1-1,0-1 0,0 0 1,0 0-1,0 0 0,0 0 1,0 0-1,0 0 0,0 0 0,-1 0 1,1 0-1,0 0 0,0 0 1,0 0-1,0 0 0,0 0 1,0 1-1,0-1 0,0 0 1,0 0-1,0 0 0,0 0 0,0 0 1,0 0-1,0 0 0,0 0 1,0 1-1,0-1 0,0 0 1,0 0-1,0 0 0,0 0 1,0 0-1,0 0 0,0 0 0,0 0 1,0 1-1,5 2 3647,-1-3-3301,1 1 0,0-1 0,0 0 0,0 0 0,0 0 0,0-1 0,0 0 0,0 0 0,0 0 0,0 0 0,-1-1 0,9-4 0,7-4 167,27-18-1,-41 24-366,29-21 113,0-3 0,-2 0 0,-2-2 0,0-1 0,-2-2 0,-1-1 0,22-37 0,-44 63-190,-1 0-1,0 0 1,0-1-1,-1 1 1,0-1-1,4-14 1,-8 20-73,1 1 0,-1 0 0,0-1 0,1 1 0,-1 0 0,0-1 0,0 1 0,-1 0-1,1-1 1,0 1 0,-1 0 0,1-1 0,-1 1 0,0 0 0,0 0 0,0 0 0,0 0 0,0 0 0,0 0 0,-1 0 0,-1-3 0,0 3-8,1 0 1,-1 0-1,0 0 1,0 0-1,1 0 1,-1 1 0,0-1-1,0 1 1,-1 0-1,1 0 1,0 0 0,0 0-1,-5 0 1,0 1 0,0 0-1,0 0 1,0 0 0,0 1 0,0 0 0,0 1 0,1 0 0,-1 0 0,0 0 0,1 1 0,0 0-1,-1 1 1,1 0 0,1 0 0,-1 0 0,0 1 0,1 0 0,0 0 0,-6 8 0,-1 0 68,1 1-1,1 1 1,1 0 0,0 0 0,0 1 0,2 0 0,-9 24 0,1 0 61,-11 51 0,23-78-66,2 1 0,0-1 0,0 0 0,1 1 0,1-1 1,0 0-1,1 1 0,4 17 0,-5-28-43,1 0 0,0 0 0,0 0 0,1 0 0,-1-1 0,1 1 0,-1 0 1,1-1-1,0 1 0,0-1 0,0 1 0,0-1 0,0 0 0,1 0 0,-1 0 0,1 0 0,-1 0 0,1-1 0,0 1 0,-1-1 1,1 0-1,0 1 0,0-1 0,0-1 0,0 1 0,5 0 0,5 1 108,1-1 1,-1-1-1,0 0 0,24-4 1,1-2-106,0-2 1,-1-1 0,-1-2-1,1-1 1,-2-2-1,0-2 1,-1-1 0,0-1-1,44-34 1,31-28-15,-105 76-50,1 1 0,-1 1 0,1-1 0,8-3 0,-12 5 27,0 1-1,-1 0 1,1-1-1,0 1 1,0 0-1,-1 0 1,1 0-1,0 0 0,0 0 1,0 0-1,-1 0 1,1 0-1,0 0 1,0 0-1,-1 0 0,1 0 1,0 0-1,0 1 1,-1-1-1,1 0 1,0 1-1,0-1 1,-1 0-1,1 1 0,-1-1 1,1 1-1,0-1 1,-1 1-1,1-1 1,-1 1-1,1 0 1,-1-1-1,1 1 0,-1 0 1,0-1-1,1 1 1,-1 0-1,0-1 1,1 1-1,-1 0 1,0 0-1,0-1 0,0 2 1,3 16 160,-2-1 1,0 0-1,-1 1 1,0-1-1,-7 34 0,0-24-203,5-24 15,1 0-1,0 0 1,0 0 0,0 1 0,1-1-1,-1 1 1,1-1 0,-1 0 0,1 1-1,0-1 1,1 6 0,-1-9 25,0 1-1,1-1 1,-1 0 0,0 1-1,0-1 1,0 0 0,0 1-1,0-1 1,0 0 0,1 0-1,-1 1 1,0-1 0,0 0-1,0 0 1,1 1 0,-1-1-1,0 0 1,0 0-1,1 0 1,-1 1 0,0-1-1,1 0 1,-1 0 0,0 0-1,0 0 1,1 0 0,-1 0-1,0 0 1,1 0 0,0 0 0,11-3 95,14-16-44,-22 16-136,156-132 55,-138 115 26,-13 12-79,-1 1-1,1 1 0,19-12 1,-27 17 80,-1 1 0,1 0 0,0-1 0,-1 1 0,1-1 0,0 1 0,-1 0 0,1 0 0,0-1 1,0 1-1,-1 0 0,1 0 0,0 0 0,0 0 0,0 0 0,-1 0 0,1 0 0,0 0 1,0 0-1,-1 0 0,1 0 0,0 0 0,0 1 0,-1-1 0,1 0 0,0 1 0,-1-1 0,1 0 1,0 1-1,-1-1 0,1 1 0,0-1 0,-1 1 0,1-1 0,-1 1 0,1 0 0,-1-1 1,1 1-1,-1-1 0,0 1 0,1 0 0,-1 0 0,1 1 0,0 3 19,0-1 0,0 1 0,-1 0 0,1 0 1,-1 8-1,0-9-10,-6 43 231,5-38-173,-1 1-1,1 0 1,1 19-1,0-26-72,1 1-1,-1-1 1,1 1 0,0-1-1,0 0 1,1 1 0,-1-1-1,1 0 1,-1 0 0,1 0-1,0 0 1,0 0 0,0 0-1,1-1 1,2 4 0,-1-3 34,0 0 0,1 0-1,-1-1 1,1 1 0,0-1 0,-1 0 0,1 0 0,0 0-1,0-1 1,1 1 0,-1-1 0,0-1 0,0 1 0,9-1-1,3 0 19,-1-1-1,0-1 0,22-5 0,-27 5-33,-1-2 1,-1 1-1,1-1 1,0-1-1,-1 0 1,0 0-1,0-1 1,-1 0-1,1 0 1,-1-1-1,-1 0 1,1-1-1,-1 1 1,-1-1-1,1-1 1,7-14-1,1-2-28,-2 0-1,-2-2 0,0 1 1,13-51-1,-24 77 18,8-43-110,-7 41 84,-1 0 1,0-1-1,0 1 0,0 0 1,0 0-1,0-1 0,0 1 1,-1 0-1,1 0 0,-1-1 1,0 1-1,1 0 0,-1 0 1,0 0-1,0 0 0,-2-2 1,3 3 16,-1 1 0,1 0 1,0-1-1,-1 1 0,1 0 0,-1 0 1,1-1-1,0 1 0,-1 0 1,1 0-1,-1 0 0,1 0 0,-1-1 1,1 1-1,-1 0 0,1 0 0,-1 0 1,1 0-1,0 0 0,-1 0 1,1 0-1,-1 0 0,1 0 0,-1 1 1,1-1-1,-1 0 0,1 0 0,-1 0 1,1 0-1,0 1 0,-1-1 0,1 0 1,-1 1-1,1-1 0,0 0 1,-1 0-1,1 1 0,0-1 0,-1 1 1,1-1-1,0 0 0,0 1 0,-1 0 1,-11 19 21,-2 9-4,1 1 1,1 0-1,2 1 0,1 0 1,2 1-1,-4 35 1,10-60 46,1 1 0,0-1 0,1 0 0,0 0 0,0 0 0,0 0 0,5 13 0,-5-17-37,0-1 0,0 1 1,0-1-1,0 0 0,1 1 1,-1-1-1,1 0 0,-1 0 1,1 1-1,0-1 0,0-1 1,0 1-1,0 0 0,0 0 1,0-1-1,0 1 0,1-1 1,-1 0-1,0 1 0,1-1 1,0 0-1,-1-1 0,5 2 0,1-2 12,-1 0-1,1 0 0,0 0 1,0-1-1,-1-1 0,1 1 0,13-6 1,51-23 102,-71 30-131,68-37-82,-2-3-1,69-54 0,-135 93 84,-1 1-1,1-1 1,0 1-1,-1 0 1,1-1-1,-1 1 1,1 0-1,-1-1 1,1 1-1,0 0 1,-1 0-1,1 0 1,0-1-1,-1 1 1,1 0-1,-1 0 1,1 0-1,1 0 1,-2 1 0,1-1 0,-1 0 0,0 0 0,1 0 0,-1 1 0,0-1 0,1 0 0,-1 1 0,0-1 0,0 0 0,0 1 0,1-1 0,-1 0 0,0 1 0,0-1 0,0 0 0,0 1 0,1-1 0,-1 0 0,0 1 0,0-1 0,0 1 0,0 4 11,0 0 0,0-1 0,0 1 0,-2 5 0,1-3-20,0 4 13,0 1 0,1-1-1,0 1 1,0 0-1,2-1 1,2 17 0,-2-23 2,-1 0 1,1-1 0,0 1 0,0 0 0,0-1-1,1 1 1,-1-1 0,1 0 0,0 0-1,1 0 1,-1 0 0,1 0 0,-1-1 0,1 0-1,0 1 1,0-1 0,8 4 0,-1-3 22,0 1-1,0-2 1,0 1 0,0-2 0,0 1 0,1-2 0,-1 1 0,1-2-1,-1 1 1,1-2 0,14-1 0,-4-1 26,-1-1 1,1-1-1,-1-1 1,0-1-1,24-11 0,-20 7-72,109-55 246,-116 56-218,-1-1 0,0-1 0,-1-1 0,0 0 0,16-17 0,-27 24-31,0 0 0,-1 0 0,5-8-1,-7 12-2,-1 0 0,0-1 0,0 1 0,0-1 0,0 1 0,-1 0 0,1-1 0,0 0 0,-1 1 0,0-1 0,0-4-1,0 7 16,0 0 0,0-1 0,0 1-1,0-1 1,0 1 0,0 0 0,0-1-1,0 1 1,0 0 0,-1-1 0,1 1-1,0 0 1,0-1 0,0 1 0,-1 0-1,1-1 1,0 1 0,0 0 0,-1 0-1,1-1 1,0 1 0,-1 0 0,1 0-1,0-1 1,-1 1 0,1 0 0,0 0-1,-1 0 1,-3-1-39,1 0 0,-1 1-1,1-1 1,-1 1 0,1 0 0,-1 0-1,1 0 1,-1 1 0,1-1 0,-1 1-1,1 0 1,-1 0 0,1 0 0,-5 3-1,-10 4-44,-24 14 0,35-18 69,-19 13 25,1 1 1,1 0-1,0 2 0,-40 45 0,61-62-13,0 1 0,1-1 0,-1 0 0,1 1 0,-1 0 0,1 0 0,0 0 0,0 0 0,1 0 0,-2 4-1,3-6 15,0 0-1,0 0 1,0-1-1,0 1 1,0 0-1,0 0 1,0-1-1,1 1 1,-1 0-1,1-1 1,-1 1-1,1 0 1,-1-1-1,1 1 1,0-1-1,0 1 1,0-1-1,0 1 1,0-1-1,0 0 1,1 1-1,-1-1 1,0 0-1,0 0 1,1 0-1,2 1 1,0 1 7,1-1 0,0 1 0,0-1 0,0-1 0,0 1 0,0-1 0,1 0 0,-1 0 0,0 0 0,1-1 0,-1 0 0,8-1 0,2 0 72,-1-1-1,0 0 1,19-7-1,-22 6-52,0-2 0,-1 1-1,0-1 1,0-1-1,0 0 1,-1 0 0,14-13-1,-5 3-46,-1-2 1,20-25-1,-26 28-38,-10 12 55,1 0-1,0 1 1,0-1 0,0 1 0,0 0 0,4-4 0,-6 6-9,0 1 1,0-1-1,0 0 1,0 0 0,1 1-1,-1-1 1,0 0-1,0 0 1,0 1-1,0-1 1,0 0 0,0 0-1,0 1 1,0-1-1,0 0 1,0 1-1,0-1 1,0 0 0,0 0-1,0 1 1,0-1-1,0 0 1,0 0-1,-1 1 1,1-1-1,0 0 1,0 0 0,0 1-1,0-1 1,0 0-1,-1 0 1,1 1-1,-14 24-38,-1 0-1,-1-1 0,-28 32 0,17-22 48,-24 40-1,-75 168 170,100-184-163,-46 95 96,50-111-41,-44 62 1,59-95-122,0 1 1,-1-1-1,0-1 0,0 1 1,-1-1-1,0-1 0,-20 13 1,27-19 43,-1 1 1,0-1 0,1 0-1,-1 0 1,0-1-1,0 1 1,1-1 0,-1 1-1,0-1 1,-3 0 0,5 0 4,-1 0 0,1 0 0,0 0 0,0-1 0,-1 1 1,1 0-1,0-1 0,0 1 0,0-1 0,0 0 1,0 1-1,0-1 0,0 0 0,0 1 0,0-1 1,0 0-1,0 0 0,0 0 0,1 0 0,-1 0 1,0 0-1,0 0 0,1 0 0,-1 0 0,1 0 1,-1 0-1,1 0 0,-1-2 0,1 0-12,-1 0 0,1-1 0,0 1 0,-1 0 0,2-1 0,-1 1 0,0 0 0,1 0 0,-1-1 0,1 1 0,0 0 0,0 0 0,2-4 0,3-6-22,14-22 0,-10 19 40,25-49-271,20-32-60,-44 80 304,1 1-1,0 1 1,25-25-1,-12 16 14,2 2 0,0 0 0,2 2 0,43-24 0,80-26 70,-37 18 370,-99 44-379,0-2 0,-1 0-1,0 0 1,19-20 0,-17 16-6,10-11 141,0-1 0,44-57 0,30-68 578,-92 135-609,-7 12-33,1 0-1,-1 0 1,1 0 0,3-4-1,-6 18 26,-32 110 21,-6 23 48,38-142-206,-1 1-1,1-1 1,-1 1 0,1-1 0,0 1-1,0 0 1,0-1 0,0 1 0,0-1 0,0 1-1,0-1 1,1 1 0,-1-1 0,1 1 0,-1-1-1,1 1 1,-1-1 0,1 1 0,1 1-1,-1-2 23,0 0 0,1-1 0,-1 1 0,1 0 0,-1 0-1,1-1 1,0 1 0,-1-1 0,1 1 0,-1-1-1,1 0 1,0 1 0,-1-1 0,1 0 0,0 0 0,0 0-1,-1 0 1,1-1 0,3 0 0,18-3 64,-1-1 0,1-1 0,-1-1 0,26-12 0,-17 5-87,-1-1 0,36-26-1,-24 10-66,41-41-1,-10 8-2,-71 63 62,0-1-20,0 0 0,1 0-1,-1 0 1,1 1 0,0-1 0,3-1-1,-5 3 30,-1 0 0,1 0 0,0 0-1,-1-1 1,1 1 0,0 0 0,-1 0 0,1 1-1,0-1 1,-1 0 0,1 0 0,0 0-1,-1 0 1,1 1 0,0-1 0,-1 0 0,1 0-1,-1 1 1,1-1 0,0 0 0,-1 1 0,1-1-1,-1 1 1,1-1 0,-1 1 0,0-1-1,1 1 1,-1-1 0,1 1 0,-1 0 0,0-1-1,1 2 1,0 0-4,0 1 0,0-1 0,0 1-1,-1 0 1,1 0 0,0-1 0,-1 1 0,0 0-1,0 0 1,0-1 0,0 1 0,0 0 0,-1 0-1,1-1 1,-2 6 0,-1 3-27,0 4 20,-1 0-1,-1 0 1,0 0-1,-1-1 1,-1 1 0,-13 20-1,-3-1 62,-34 39-1,-155 174 29,45-67-48,160-174-45,-5 7 22,-26 20 0,35-31-5,0 0 0,0 0 0,-1 0 0,1 0 0,-1 0 0,1-1 0,-1 1 0,1-1 0,-1 0 0,0 0 0,1-1 0,-1 1 0,0-1-1,-5 1 1,8-2 3,-1 1 0,0-1 0,1 1-1,-1-1 1,1 0 0,-1 0 0,1 1-1,-1-1 1,1 0 0,0 0 0,-1-1-1,1 1 1,0 0 0,0 0 0,0-1-1,0 1 1,0 0 0,0-1 0,0 1-1,0-1 1,0 1 0,1-1 0,-1 0-1,0-2 1,-2-4 14,1-1 0,0 0 0,0-10-1,1 16-21,0-11-94,0 0 0,1 0 0,1 0 0,0 0 0,1 1 0,0-1 0,6-18 0,-3 16-1289,1 0 0,15-30 0,-18 41 781,0 1 0,0-1 1,1 1-1,-1 0 0,1 0 0,0 0 0,0 1 0,0-1 0,1 1 0,-1 0 0,1 0 0,0 0 1,7-2-1,1 0-1828,0 1 0,1 0-1,27-4 1,16 2-2011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4:20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0 2496,'2'2'17250,"-1"3"-18431,-11 39 2950,-20 109-381,15-47-994,-31 209 721,18-85-659,18-3-115,9-207-300,1-7 31,-1 12 182,4 44 1,-3-66-232,0-1-1,1 1 1,-1-1 0,1 0 0,0 1 0,0-1-1,0 0 1,0 0 0,0 0 0,1 1 0,-1-1-1,1 0 1,-1-1 0,1 1 0,0 0 0,0 0-1,-1-1 1,1 1 0,0-1 0,0 0 0,1 1-1,-1-1 1,0 0 0,0 0 0,1 0 0,-1-1-1,0 1 1,4 0 0,5 1 36,0-1 1,0 0 0,0-1-1,0 0 1,14-2 0,28-6 203,0-2 1,54-19-1,-46 12-104,7-3-96,-21 6-28,69-13 0,-72 22-19,1 1 0,0 3 0,0 1 0,0 3 0,80 14 0,-64 0-154,-43-11-1039,0-1 0,31 5 0,-49-10 734,1 0 0,0 1 0,0-1 0,0 0 0,0 0 0,-1 0-1,1 0 1,0 0 0,0 0 0,0 0 0,0 0 0,0 0 0,-1 0 0,1 0 0,0-1 0,0 1 0,1-1 0,-14-12-7183,12 13 7633,-18-15-4391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4:21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213 32 3488,'1'-2'483,"0"0"0,0 0 0,1 0 0,-1 0 0,1 0 0,-1 0 1,1 1-1,0-1 0,0 0 0,0 1 0,0 0 0,0-1 0,4-1 0,2-2 2759,-18 21 1056,-14 20-3178,-2-6-255,8-9-298,0 1 0,-22 36 0,24-30-166,-52 100 611,41-73 44,36-82-160,7-6-650,2 2 0,32-47 0,53-53-61,-88 112-75,-5 7 59,19-20 0,-22 21-126,-5 9-183,0 7 74,-2-5 69,46 79-200,-27-49 303,19 40 1,-22-30 186,17 64 0,-31-87 29,-2-17-307,0 1-1,-1-1 1,1 1 0,0-1-1,0 0 1,0 1-1,0-1 1,0 1 0,-1-1-1,1 1 1,0-1 0,0 0-1,0 1 1,-1-1-1,1 0 1,0 1 0,-1-1-1,1 0 1,0 1-1,-1-1 1,1 0 0,-1 1-1,1-1 1,0 0 0,-1 0-1,1 0 1,-1 1-1,1-1 1,0 0 0,-1 0-1,1 0 1,-1 0-1,1 0 1,-1 0 0,1 0-1,-1 0 1,1 0 0,-1 0-1,0 0 1,-8-3 109,1 0 0,-1 0 0,1-1 0,-1 0 0,-8-6 0,5 3-68,-16-8-113,-111-56-890,45 33-4289,93 37 4775,-1 0-1,0 1 1,1-1 0,-1 1-1,0 0 1,0-1 0,1 1-1,-1 0 1,0 0 0,-2 0 0,4 1 264,0-1 0,-1 0 0,1 0 1,0 0-1,0 0 0,-1 0 1,-1 5-3345,4 6-1080,7 8 824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4:24.1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15 906 4320,'-15'15'12971,"18"-18"-12665,0 0 0,0 0 0,-1 0 0,1-1-1,-1 1 1,0-1 0,3-7 0,30-96 1415,2-9-719,-29 95-847,1 0 1,1 1-1,19-28 0,3 5 111,2 1-1,2 2 1,2 1-1,54-42 1,-62 55-161,-19 15 52,1 0-1,0 2 0,16-11 1,-27 20-145,0-1 0,0 0 0,0 1 1,1-1-1,-1 1 0,0-1 0,0 1 1,0 0-1,0 0 0,1-1 0,-1 1 0,0 0 1,0 0-1,1 0 0,-1 0 0,0 0 1,0 0-1,1 1 0,-1-1 0,0 0 1,0 1-1,0-1 0,1 0 0,0 2 1,0-1 7,0 1 1,0-1 0,-1 1 0,1 0 0,-1 0-1,1 0 1,-1 0 0,0 0 0,1 0 0,-1 0-1,0 0 1,0 3 0,2 4 28,0 0 0,-1 0-1,0 1 1,-1-1 0,1 15 0,-3-12 20,0 0 0,0-1-1,-1 1 1,-1 0 0,0-1 0,0 0 0,-7 14 0,-5 8 41,-21 30 0,19-34-44,11-17-84,6-8 41,21-19 180,31-23 32,-21 15-235,31-28 0,-31 19-17,-1-2 0,-2-1 0,-1-1 0,29-53 0,-51 79-12,-2 4 30,0 1 1,0 0 0,0-1-1,1 1 1,0 0 0,0 1-1,0-1 1,0 1 0,1-1-1,6-3 1,-11 8-7,1 0 0,-1-1 0,0 1 0,1 0 1,-1 0-1,1 0 0,0 0 0,-1 0 0,1 0 0,-1 0 0,1-1 0,-1 1 1,1 1-1,-1-1 0,1 0 0,-1 0 0,1 0 0,-1 0 0,1 0 1,-1 0-1,1 1 0,-1-1 0,1 0 0,-1 0 0,0 1 0,1-1 1,-1 0-1,1 1 0,-1-1 0,0 0 0,1 1 0,-1-1 0,0 1 0,1-1 1,-1 0-1,0 1 0,0-1 0,1 2 0,5 19 147,-4-9-63,-1 0 1,0 0-1,-1 1 0,-2 16 1,-11 49 192,5-34-307,8-26 27,1-7 70,1-11-50,0-1 1,0 0 0,0 0-1,0 0 1,0 0-1,0 0 1,0 0 0,-1 0-1,1-1 1,2-2-1,37-37-110,45-58 0,-53 58 21,2 2 1,43-38-1,-74 73 55,1 0 0,-1 1 0,1-1 0,0 1 1,7-3-1,-12 6 19,1 0 0,0-1 0,0 1 0,-1 0 0,1 0 0,0 0 0,0-1 0,0 1 0,-1 0 0,1 0 0,0 0 0,0 0 0,0 0 0,-1 1 0,1-1 0,0 0 0,0 0 0,0 0 0,-1 1 0,1-1 0,0 0 0,-1 1 0,1-1 0,0 1 0,-1-1 0,1 1 0,0-1 0,-1 1 0,1-1 0,-1 1 0,1-1 0,-1 1 0,1 0 0,-1-1 0,1 1 0,-1 0 0,0 0 0,1-1 0,-1 1 0,0 0 0,0 0 0,0-1 0,0 1 0,1 0 0,-1 0 0,0 0 0,1 10 18,0 0 0,0 0-1,-1 0 1,-2 15 0,-7 41 183,-3 23-49,11-77-194,1 1 1,0 0-1,1-1 0,3 19 0,-3-30 53,-1 0 0,1 0-1,-1 0 1,1 0 0,0 0-1,0-1 1,0 1 0,0 0 0,0-1-1,1 1 1,-1-1 0,0 1-1,1-1 1,-1 0 0,1 1 0,-1-1-1,1 0 1,-1 0 0,1 0-1,0 0 1,0 0 0,0-1 0,-1 1-1,1 0 1,3 0 0,3 0 4,-1 0 0,0-1-1,1 1 1,-1-1 0,9-1 0,2-2-91,0 0-1,0-1 1,0 0 0,0-2-1,-1 0 1,0-1-1,27-15 1,-6-1-97,69-55 1,3-20 239,-39 33-96,33-34 464,-100 95-416,-3 4-15,-1 0 0,0-1-1,1 1 1,-1 0 0,1 0-1,-1-1 1,0 1 0,1 0-1,-1-1 1,0 1 0,1-1-1,-1 1 1,0 0 0,0-1-1,1 1 1,-1-1 0,0 1-1,0-1 1,0 1 0,0-1-1,0 1 1,1-1 0,-1 1-1,0-1 1,0 1 0,0-1-1,0 1 1,0 0 0,-1-1-1,1 1 1,0-1 0,0 1-1,0-1 1,0 1 0,0-1-1,-1 1 1,1-1 0,0 0-1,-1 1 0,0-1 0,1 1 0,-1-1 0,0 1 0,1 0 0,-1-1 0,0 1 0,1 0 0,-1-1 0,0 1 0,0 0 0,1 0 0,-1 0 0,0-1 0,0 1 0,1 0 0,-1 0 0,0 0 0,0 0 0,0 1 0,1-1 0,-1 0 0,0 0 0,0 0 0,1 0 0,-1 1 0,0-1 0,1 0 0,-1 1 0,-1 0 0,-1 0 0,-4 2-11,0 0 0,0 1-1,0 0 1,1 0 0,-1 0 0,1 1 0,0 0-1,0 0 1,-9 12 0,0-2 11,-16 18 62,1 1 1,2 1-1,1 2 0,2 0 0,-37 75 0,55-98-58,1 1 0,-5 21 0,10-31-14,-1 0 1,2 0-1,-1-1 1,0 1-1,1 0 1,0 0-1,0 0 1,1 0-1,-1 0 1,1 0-1,0 0 1,2 5-1,-2-9 20,-1 0 0,1 0 0,-1 0 0,1 1 0,0-1 0,0 0 0,-1 0 0,1 0 0,0-1 0,0 1 0,0 0 0,0 0 0,0 0 0,0-1 0,0 1 0,0 0 0,0-1 0,0 1 0,0-1 0,1 1 0,-1-1 0,0 0 0,0 1-1,1-1 1,-1 0 0,0 0 0,0 0 0,2 0 0,2 0 27,1-1 0,-1 0 0,0-1 0,0 1-1,6-3 1,-6 2-35,9-4-39,1-1-1,-2 0 0,1-1 0,-1 0 0,0-1 0,-1 0 0,0-1 0,12-14 0,-11 10 46,0 0 0,-1-1 0,0-1 0,-1 0 0,8-17 0,0-6 80,16-45 0,-27 64-124,-5 15 13,-1 0 0,1 0 0,-1 0 1,-1 0-1,1-1 0,-1 1 0,1-7 0,-2 12 23,0 0-1,0 0 0,0 0 0,0 0 0,0 1 0,0-1 1,0 0-1,0 0 0,0 0 0,0 0 0,0 0 0,-1 0 1,1 0-1,0 0 0,0 0 0,0 0 0,0 0 0,0 0 1,0 0-1,0 1 0,0-1 0,0 0 0,0 0 0,0 0 0,0 0 1,0 0-1,-1 0 0,1 0 0,0 0 0,0 0 0,0 0 1,0 0-1,0 0 0,0 0 0,0 0 0,0 0 0,0 0 1,0 0-1,0 0 0,-1 0 0,1 0 0,0 0 0,0 0 0,0 0 1,0 0-1,0 0 0,0 0 0,0 0 0,0-1 0,0 1 1,0 0-1,0 0 0,0 0 0,-1 0 0,1 0 0,0 0 1,0 0-1,0 0 0,0 0 0,0 0 0,0 0 0,0 0 0,0 0 1,0-1-1,-5 10-14,-1 9 15,0 0 0,1 1 0,1 0 0,1 0 0,1 0 0,1 0 0,0 0 0,1 0 0,6 37 0,-4-46 17,2-1 0,-1 1 0,1-1 0,0 0 0,1 0-1,0 0 1,1-1 0,-1 1 0,2-1 0,-1-1 0,1 1 0,0-1 0,1 0 0,-1-1-1,2 0 1,-1 0 0,11 5 0,-16-9 8,1 0 0,0 0-1,0 0 1,-1-1 0,1 0 0,0 0-1,0 0 1,1 0 0,-1-1 0,0 1 0,0-1-1,0 0 1,0 0 0,0-1 0,0 1-1,0-1 1,0 0 0,0 0 0,0 0-1,0-1 1,0 1 0,0-1 0,-1 0-1,1 0 1,-1 0 0,1-1 0,3-3-1,3-3-5,-1-1-1,0 0 0,-1 0 0,0-1 0,0 0 0,-1-1 0,7-16 0,3-11-19,10-42-1,-15 45-1,44-146-189,-52 176 105,0 6 24,0 16 69,1 36 242,-3 0 0,-8 89 0,-33 106 48,35-233-275,0 0 1,-1 0-1,-6 15 0,10-29-31,1 1 0,0 0-1,-1-1 1,1 1-1,0 0 1,-1-1 0,1 1-1,-1-1 1,1 1-1,-1 0 1,1-1-1,-1 1 1,0-1 0,1 0-1,-1 1 1,1-1-1,-1 1 1,0-1 0,0 0-1,1 1 1,-1-1-1,0 0 1,1 0-1,-1 0 1,0 0 0,0 0-1,1 1 1,-1-1-1,0-1 1,0 1-1,1 0 1,-1 0 0,0 0-1,0 0 1,1 0-1,-1-1 1,0 1 0,0 0-1,1-1 1,-1 1-1,0 0 1,1-1-1,-1 1 1,1-1 0,-2 0-1,-1-1-50,1-1-1,-1 1 1,1 0 0,0-1-1,-1 0 1,1 1-1,0-1 1,0 0 0,-1-4-1,-6-11-72,-8-17-106,16 33 203,0 0 0,1-1-1,-1 1 1,0 0 0,1-1 0,0 1-1,-1-1 1,1 1 0,0-1-1,0 1 1,1-5 0,-1 6 30,0 1-1,0 0 1,1-1 0,-1 1 0,0-1-1,0 1 1,1 0 0,-1-1 0,0 1 0,0 0-1,1-1 1,-1 1 0,1 0 0,-1 0-1,0-1 1,1 1 0,-1 0 0,0 0-1,1-1 1,-1 1 0,1 0 0,-1 0 0,1 0-1,-1 0 1,1 0 0,-1 0 0,0 0-1,1 0 1,-1 0 0,1 0 0,-1 0-1,1 0 1,-1 0 0,1 0 0,20 7-72,-9-3 27,17 0 132,0 0 1,0-2-1,1-2 1,44-4-1,-25 2 99,-30 1-79,-1-1 0,0 0 0,1-2 0,-1 0 0,0-1 0,0 0-1,30-15 1,-36 14-62,-1-1-1,-1 0 1,1 0-1,-1-1 0,0 0 1,0-1-1,-1 0 0,-1 0 1,1-1-1,-2 0 1,1-1-1,6-12 0,45-109 328,-51 114-394,-7 8 168,-1 10-137,0 0 1,0 0-1,0 0 0,0 0 1,0 0-1,0 0 0,0 0 0,0 0 1,1 1-1,-1-1 0,0 0 1,0 0-1,0 0 0,0 0 0,0 0 1,0 0-1,0 0 0,0 0 1,0 0-1,0 0 0,0 0 1,0-1-1,0 1 0,1 0 0,-1 0 1,0 0-1,0 0 0,0 0 1,0 0-1,0 0 0,0 0 0,0 0 1,0 0-1,0 0 0,0 0 1,0 0-1,0 0 0,0 0 0,0 0 1,0 0-1,3 8-16,-2 15-14,5 28 0,-3-34 68,-1 0 0,-1 0 0,-1 0 0,-1 21 0,-5 10 52,-2 0 0,-2-1 0,-17 48 0,24-88-122,0 0 0,0-1 0,-1 1 1,1-1-1,-1 0 0,-9 11 0,11-15 13,1 0 0,-1-1 0,0 1 0,0 0 0,0 0-1,-1-1 1,1 0 0,0 1 0,-1-1 0,1 0 0,0 0 0,-1 0 0,1 0 0,-1-1 0,0 1 0,1-1 0,-1 1 0,1-1 0,-1 0 0,0 0 0,1 0 0,-1 0-1,-3-1 1,-4-2-27,1-1 0,-1 1 0,1-2-1,0 1 1,0-1 0,1-1-1,0 1 1,-14-13 0,-57-62 133,74 75-66,2 3 21,1-1 1,-1 0-1,1 0 1,-1 0-1,1 0 1,0 0-1,0 0 1,0 0-1,0-1 1,-1-4-1,3 8-36,0 0 1,1-1-1,-1 1 0,0 0 1,0 0-1,0 0 0,0-1 1,0 1-1,0 0 0,1 0 1,-1 0-1,0-1 0,0 1 1,0 0-1,1 0 0,-1 0 1,0 0-1,0 0 0,0-1 1,1 1-1,-1 0 0,0 0 1,0 0-1,1 0 0,-1 0 0,0 0 1,0 0-1,1 0 0,-1 0 1,0 0-1,0 0 0,1 0 1,-1 0-1,12 1 210,-7 1-188,0-1-1,0 1 0,0 0 0,0 1 0,0-1 0,0 1 0,8 6 0,-3-2-6,11 9-10,0 0-1,-1 1 0,23 26 1,49 65 48,-63-70-41,2-1 0,70 62 0,-93-93-374,1 1 0,0-1-1,0-1 1,0 1 0,1-1-1,15 5 1,-20-9 84,0 1 0,0-1 1,1 0-1,-1-1 0,1 1 0,-1-1 0,1 0 0,-1 0 0,0-1 1,1 1-1,-1-1 0,1-1 0,-1 1 0,8-4 0,-6 2-497,-1 0-1,1 0 1,-1-1-1,0 1 1,0-2 0,0 1-1,-1-1 1,1 0-1,4-5 1,-5 1-1322,1 0-1,6-16 1,-11 22 1696,23-46-4119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9:1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 10464,'-63'-8'4736,"60"1"-4096,-2 2-2112,10 5 672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4:32.7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1116 2144,'-8'21'1542,"8"-20"-1059,0 1 0,-1-1 1,1 0-1,-1 1 0,0-1 0,1 0 0,-1 1 0,0-1 0,-1 2 0,4-9 5204,6-27-4249,-6 28-1333,5-26 553,1 1 1,25-57-1,-28 76-545,92-205 1790,-80 176-1623,25-71 331,-40 104-594,2-8 47,11-21 1,-14 33-35,0 0 1,1 0-1,0 0 0,0 0 1,0 1-1,0-1 0,0 1 0,0-1 1,0 1-1,1 0 0,0 0 1,-1 0-1,5-3 0,-7 5-8,1 0-1,0 0 0,0 0 1,-1 0-1,1-1 0,0 1 0,0 0 1,-1 0-1,1 0 0,0 1 1,-1-1-1,1 0 0,0 0 1,0 0-1,-1 0 0,1 1 1,0-1-1,-1 0 0,1 1 0,0-1 1,-1 0-1,1 1 0,-1-1 1,1 1-1,-1-1 0,1 1 1,-1-1-1,1 1 0,-1 0 0,1-1 1,-1 1-1,0-1 0,1 1 1,-1 0-1,0-1 0,1 2 1,9 29 368,-10-29-390,5 24 166,-1 1-1,-1 0 1,-1 37-1,-10 83 87,5-108-233,-17 109 397,18-134-334,2-10-53,-1-1-1,1 1 0,0-1 1,0 0-1,0 1 1,0-1-1,2 5 1,-2-11 19,1 0 1,-1-1-1,1 1 1,0 0-1,1 0 0,-1 0 1,3-5-1,18-34 61,-7 19-152,1 0 0,0 1 1,2 1-1,0 1 0,1 0 1,1 2-1,1 0 0,37-24 1,126-64-172,-182 105 217,0 0 1,1-1-1,-1 1 0,1 1 0,-1-1 0,1 0 0,-1 1 0,1-1 0,-1 1 0,1 0 1,0 0-1,-1 0 0,1 0 0,-1 0 0,1 0 0,4 2 0,-5-1 29,0 0-1,0 0 0,0 0 0,-1 0 1,1 1-1,0-1 0,-1 1 0,1-1 1,-1 1-1,1-1 0,-1 1 0,0 0 1,0 0-1,0 0 0,0 0 0,0 0 1,0-1-1,0 2 0,-1-1 0,2 4 1,0 8-15,-1 0 1,0 1 0,-1-1-1,0 1 1,-4 22-1,2-18-23,1 0-1,1 26 0,2 2 132,-2-29-160,1 0 1,4 22-1,-3-32 61,0 5 0,1 0 0,0 0 0,1 0 0,0 0 0,1-1 0,10 18 0,-15-29-20,1-1 0,-1 1 0,1-1 0,-1 1 0,0-1 0,1 1 0,-1-1 0,1 1 0,-1-1 0,1 0 0,0 1 0,-1-1 0,1 0 0,-1 0 0,1 1 0,0-1 0,-1 0 0,1 0 0,0 0 0,-1 0 0,1 0 0,-1 0 0,1 0 0,0 0 0,-1 0 0,1 0 1,0 0-1,-1 0 0,1 0 0,0 0 0,-1-1 0,1 1 0,-1 0 0,1-1 0,0 1 0,-1 0 0,1-1 0,-1 1 0,1 0 0,-1-1 0,1 1 0,-1-1 0,4-3 36,0 0 0,0 1 0,5-9 0,-9 11-37,22-32 97,22-46 0,-3 4 78,49-61 210,-74 110-446,17-33 0,6-10 194,-38 64-292,-5 12-156,-25 56 100,-22 56 151,46-102 76,0-1 1,1 1-1,0-1 0,2 1 1,-1 28-1,3-42-8,0 0 1,0 0-1,0 0 0,1 0 1,-1 0-1,1 0 0,0 0 1,0 0-1,0 0 0,0 0 1,1 0-1,-1 0 0,1-1 1,2 4-1,-3-5 13,0 1 0,1-1-1,-1 0 1,1 0 0,-1 0-1,1 0 1,0 0 0,-1 0 0,1 0-1,0 0 1,0-1 0,-1 1 0,1-1-1,0 1 1,0-1 0,0 0-1,0 1 1,0-1 0,0 0 0,0 0-1,0-1 1,3 0 0,10-3 52,0-1 0,0 0 0,-1-1 1,0-1-1,18-11 0,-6 4 14,1-1-92,-1-1 0,0-1 0,-1-1 0,-1-1-1,-1-2 1,-1 0 0,-1-1 0,35-47 0,-23 19-220,-68 166 53,31-101 186,1 0-1,0 1 1,1-1-1,1 1 1,0 0-1,4 30 1,-2-38-41,0 0 0,0 0 0,5 12 0,-5-18 44,-1 0 0,1 0 0,0 0 0,-1 0 0,1 0 0,0-1 0,1 1 0,-1 0 0,0-1 0,0 1 0,1-1 0,-1 1 0,1-1 0,-1 0 0,1 1 0,-1-1 0,1 0 0,0 0 0,3 1 0,-4-2-2,0 0 0,0 0 1,0 0-1,0 0 0,0 0 1,0 0-1,0-1 0,0 1 1,0 0-1,0 0 1,-1-1-1,1 1 0,0-1 1,0 1-1,0-1 0,0 1 1,-1-1-1,1 0 1,1-1-1,14-16 179,89-128-45,-94 128-191,1 1 0,1 1 1,0 0-1,2 0 0,-1 2 1,2 0-1,24-17 0,-39 30 36,0 0 0,0 1 1,0-1-1,0 1 0,0-1 0,0 1 0,0 0 0,0-1 0,0 1 1,0 0-1,0 0 0,0 0 0,0 0 0,0 0 0,1 0 0,-1 0 1,0 0-1,0 0 0,0 0 0,0 1 0,2 0 0,-2-1 2,1 1 0,0 1 0,-1-1 0,1 0 0,-1 0 0,0 0-1,1 1 1,-1-1 0,0 1 0,0-1 0,2 4 0,-1-1 18,1 0 0,-1 1-1,0-1 1,-1 1 0,1 0 0,-1 0 0,0-1 0,1 11 0,-4 2 22,0 1 1,-1-1-1,-1 0 1,0 0-1,-1 0 1,-8 17-1,-9 32-11,21-61 21,-4 17 43,6-22-90,-1 0-1,0 0 0,0 1 1,0-1-1,0 0 1,0 0-1,0 0 0,0 0 1,0 0-1,0 0 1,0 0-1,0 0 0,1 0 1,-1 0-1,0 0 1,0 0-1,0 0 0,0 0 1,0 0-1,0 0 1,0 0-1,1 0 0,-1 0 1,0 0-1,0 0 1,0 0-1,0 0 0,0 0 1,0 0-1,0 0 0,0 0 1,1 0-1,-1 0 1,0 0-1,0 0 0,0 0 1,0 0-1,0 0 1,0 0-1,0 0 0,0 0 1,0 0-1,0-1 1,1 1-1,-1 0 0,0 0 1,0 0-1,11-11-27,6-7-38,0 1 1,2 1 0,-1 1-1,39-23 1,-21 17 96,1 2-1,41-15 1,-76 33-26,-1 0 0,0 1 0,1-1 0,-1 1 0,0 0 0,1-1 0,-1 1 0,1 0 0,-1 0 0,0 0 0,1 0 0,-1 0 0,1 0 0,-1 1 0,1-1 0,1 1 0,-2 0 6,0-1-1,0 1 1,0-1-1,0 1 1,-1 0-1,1-1 1,0 1-1,-1 0 1,1 0-1,0 0 1,-1-1-1,1 1 1,-1 0 0,1 0-1,-1 0 1,0 0-1,1 2 1,0 1 28,0 0 1,-1 0-1,0 0 1,0 0-1,0 0 1,-1 0-1,1 0 1,-1 0-1,0-1 1,-2 8-1,-6 15 76,-11 28-166,16-41-14,6-11 21,4-5 84,79-84-597,-18 18 458,-54 54 67,-11 12 30,0 1 0,0 0 0,0-1 0,1 1 0,-1 0-1,0 0 1,1 0 0,0 0 0,-1 1 0,1-1 0,0 1-1,0-1 1,0 1 0,3-1 0,-5 2 3,0 0-1,-1 0 1,1 0 0,-1 0-1,1 0 1,0 0 0,-1 0-1,1 0 1,-1 0 0,1 0 0,-1 0-1,1 0 1,-1 1 0,1-1-1,0 0 1,-1 0 0,1 1 0,-1-1-1,1 0 1,-1 1 0,0-1-1,1 1 1,-1-1 0,1 0-1,-1 1 1,0-1 0,1 1 0,-1-1-1,0 1 1,1-1 0,-1 1-1,0-1 1,0 1 0,0 0 0,0-1-1,1 1 1,-1-1 0,0 2-1,1 25 318,-2-19-263,-1 46 114,0-35-179,1 1 0,2 22-1,-1-22 13,0 9-21,0-28 29,0 0 0,0 0-1,1 0 1,-1 0 0,0 0 0,0 0 0,1 0 0,-1 1 0,1-1 0,-1 0 0,1 0 0,-1 0 0,1 0 0,0-1-1,-1 1 1,1 0 0,0 0 0,1 1 0,-1-2 1,0 0 0,0 1 1,0-1-1,0 0 0,0 0 0,0 0 0,0 0 0,0 0 0,0 0 1,0 0-1,0 0 0,0-1 0,0 1 0,0 0 0,0-1 0,0 1 1,0 0-1,0-1 0,-1 1 0,1-1 0,0 1 0,0-1 0,0 0 1,22-18 92,-19 15-87,20-16-105,36-23 0,-36 27 5,-1-1-1,25-25 1,-23 17 68,-2-2 0,-1-1 0,-1-1 0,32-59 0,89-233 79,-99 178-59,-26 77 107,-12 50-48,-1 0 0,-1-1 0,-1 1 0,1-27 0,-2 42-79,-1 1 0,0 0 0,0-1 0,0 1 0,0 0 0,0-1 0,0 1 0,0 0 0,0 0 0,0-1 0,0 1 0,0 0 0,0-1 0,-1 1 0,1 0 0,0 0 0,0-1 0,0 1 0,0 0 0,0 0 0,-1-1 0,1 1 0,0 0 0,0 0 0,0-1 0,-1 1 0,-5 4-277,-6 17-8,11-19 279,-19 38 8,1 1 0,-16 57-1,-16 87 177,16-14 14,31-140-135,1 0 1,1 0-1,4 49 0,-1-73-6,0 0 1,0 0-1,0 0 0,1 0 0,0 0 1,0 0-1,0 0 0,1-1 1,0 1-1,1-1 0,-1 0 0,1 0 1,1 0-1,7 9 0,-10-14-30,-1 0 0,1 0 1,0 0-1,0 0 0,0 0 0,-1 0 0,1 0 0,0 0 0,0-1 0,0 1 0,0-1 1,0 1-1,1-1 0,-1 0 0,0 0 0,0 0 0,0 0 0,0 0 0,0 0 1,0-1-1,0 1 0,0-1 0,0 1 0,0-1 0,3-2 0,2 0-59,0-1 0,0 0 0,0 0 0,-1-1-1,8-7 1,-6 5 6,-1-1-1,0 0 1,0-1 0,-1 1-1,0-1 1,6-15 0,24-61 57,-30 69 87,-2 1-321,6-26 0,-10 50 237,0 0 1,1 0-1,1-1 0,-1 1 0,2 0 0,-1 0 1,1-1-1,0 1 0,1-1 0,6 12 0,-7-16-3,-1 0-1,1-1 0,0 1 0,0 0 0,0-1 0,1 0 1,-1 0-1,1 0 0,0 0 0,-1 0 0,1-1 0,0 1 0,1-1 1,-1 0-1,0-1 0,1 1 0,-1-1 0,1 0 0,-1 0 1,1 0-1,8 0 0,2-2 20,0 0-1,0-2 1,0 0 0,-1 0 0,1-1 0,-1-1-1,0 0 1,0-1 0,15-10 0,-17 8-33,-1-1 1,0 0 0,-1 0-1,0-1 1,0-1 0,-1 1-1,-1-2 1,0 1 0,0-1-1,-1 0 1,-1-1 0,0 1-1,-1-1 1,0-1 0,5-22-1,-9 29 3,0 0-1,0 0 0,-1 0 0,1 0 0,-2-9 0,0 13 11,1 0 0,-1 0 0,1 1 0,-1-1 0,0 0 0,0 0 0,0 1 0,0-1 0,-1 1-1,1-1 1,-1 1 0,1 0 0,-1-1 0,-3-2 0,4 4-13,-1 0-1,1 0 0,-1 0 1,1 0-1,-1 1 1,1-1-1,-1 1 1,1-1-1,-1 1 1,0-1-1,1 1 0,-1 0 1,0 0-1,1 0 1,-1 0-1,0 0 1,1 0-1,-1 0 1,0 0-1,1 1 0,-1-1 1,0 1-1,1-1 1,-1 1-1,1 0 1,-1-1-1,1 1 0,-1 0 1,1 0-1,-2 1 1,-4 4-50,0-1 0,1 1 0,-1 0 0,-5 9 1,-7 8 52,2 0 0,1 1 0,1 1 0,1 0 1,1 1-1,-16 47 0,24-59 58,1 0 0,0-1 0,2 1-1,-1 1 1,1 14 0,2-24-32,0-1 0,0 1 0,0 0 0,1 0 0,0 0 0,0 0 0,0-1 0,1 1 0,-1-1 0,1 1 0,0-1 0,1 1 0,-1-1 0,1 0 0,0 0 0,0 0 0,0-1 0,5 5 0,-2-3 4,0-1-1,0 1 1,1-2-1,0 1 1,0-1-1,0 0 1,0 0 0,0-1-1,1 0 1,-1 0-1,1 0 1,-1-1-1,12 0 1,0-1 19,0-1 0,1 0 0,-1-1 0,23-6 0,-26 4-78,0-1 1,-1-1-1,1 0 0,-1-1 0,23-14 0,66-54 27,-43 29 84,-58 44-71,0 0 1,-1 1-1,1-1 1,0 1-1,0-1 1,0 1 0,0 0-1,6-1 1,-8 2 0,0 0 0,0 0 1,0 0-1,0 0 0,-1 0 0,1 0 1,0 0-1,0 0 0,0 1 1,0-1-1,0 0 0,0 1 0,-1-1 1,1 1-1,0-1 0,0 1 1,0-1-1,-1 1 0,1-1 0,0 1 1,-1 0-1,1-1 0,-1 1 1,1 0-1,-1 0 0,1-1 0,-1 1 1,1 0-1,-1 0 0,0 0 1,1 0-1,-1 0 0,0-1 1,0 1-1,1 1 0,3 15 103,-2-4-113,2 0 1,0 0 0,10 22-1,-12-31 12,0 0-1,1 0 0,0 0 0,0-1 1,0 1-1,0-1 0,0 1 0,1-1 1,0 0-1,-1-1 0,1 1 0,0-1 1,0 1-1,8 2 0,8 2 12,0-1 0,0-1 0,0-1-1,0-1 1,25 1 0,105-3-2448,-132-2 1708,65-5-3549,-71 5 3170,0-2 0,-1 0-1,1 0 1,-1-1-1,13-5 1,-7-1-2497,24-17 1,-38 25 3185,61-42-4730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4:51.6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1002 8 4480,'5'-7'7701,"-19"14"-1947,8 20-4855,2-7-640,-3 20 369,-3 73 0,8-82-418,-18 404 926,19-377-1014,1 140 199,-4-59-21,1-34-35,6-77 92,-2-25-247,0 0 0,-1 0-1,1 1 1,-1-1 0,1 0 0,-1 0-1,0 0 1,-1 1 0,1-1 0,0 0-1,-1 0 1,0 0 0,-1 5 0,-33 1 546,-188 67-592,-15 23-86,-55 5-335,164-64-2224,126-39 2647,-13 3-3371,33-20-2176,25-18-583,9-9 1947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4:52.4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422 5 6464,'0'0'59,"0"0"0,0-1 0,0 1 0,0 0 0,0 0 0,0 0 0,0 0 0,0 0 0,0-1 0,0 1 0,0 0 0,0 0 0,-1 0 0,1 0 0,0 0 0,0-1-1,0 1 1,0 0 0,0 0 0,0 0 0,0 0 0,0 0 0,0 0 0,0 0 0,-1-1 0,1 1 0,0 0 0,0 0 0,0 0 0,0 0 0,0 0 0,0 0 0,-1 0 0,1 0 0,0 0 0,0 0 0,0 0 0,0 0 0,0 0 0,-1 0 0,1 0 0,0 0 0,0 0 0,0 0 0,0 0 0,0 0 0,-1 0 0,1 0 0,0 0 0,0 0 0,0 0 0,0 0 0,0 0 0,-1 1 0,1-1 0,0 0 0,0 0 0,0 0 0,0 0 0,0 0 0,0 0 0,0 0 0,0 0 0,0 1 0,-1-1 0,1 0 0,0 0-1,0 0 1,-8 11 2298,-54 130 3322,16-33-4462,39-93-1021,-1-1 1,-1 0-1,1 0 0,-2-1 1,0 0-1,-1-1 1,0 0-1,-1-1 0,0 0 1,-14 9-1,18-15-136,0-1 0,0-1-1,-13 5 1,12-5-141,0 1-1,-13 6 1,4 0-70,-14 8 296,14-8 35,15-9-4,1 1 0,-1-1 1,0 1-1,1-1 0,-5 4 1,7-5-160,1 0 0,-1 0 0,0 0 0,0 0 0,0 0 0,0 0 0,0 0 0,0 0 0,0 0 0,0 0 0,0 0 0,0 0 0,0-1 0,0 1 0,0 0 1,0 0-1,0 0 0,0 0 0,0 0 0,0 0 0,0 0 0,0 0 0,0 0 0,-1 0 0,1 0 0,0 0 0,0 0 0,0 0 0,0 0 0,0-1 0,0 1 0,0 0 0,0 0 1,0 0-1,0 0 0,0 0 0,0 0 0,0 0 0,0 0 0,0 0 0,0 0 0,0 0 0,0 0 0,-1 0 0,1 0 0,0 0 0,0 0 0,0 0 0,0 0 0,0 0 0,0 0 1,0 0-1,0 0 0,0 0 0,0 0 0,0 0 0,0 0 0,0 0 0,0 0 0,-1 0 0,1 0 0,0 0 0,0 0 0,0 0 0,0 0 0,0 1 0,1-7 275,16-22-66,24-29-1,8-12 7,-3-7-190,51-75 124,-95 148-164,1-1-1,0 1 1,0 0 0,0-1-1,0 2 1,1-1 0,-1 0-1,1 1 1,-1-1 0,1 1-1,4-2 1,-6 4 0,-1-1 0,1 1 0,-1 0 0,1-1-1,0 1 1,-1 0 0,1 0 0,-1 0 0,1 0 0,-1 1 0,1-1-1,0 0 1,-1 1 0,1-1 0,-1 1 0,1-1 0,-1 1 0,0 0 0,1 0-1,-1-1 1,0 1 0,1 0 0,-1 0 0,0 0 0,0 1 0,0-1 0,0 0-1,0 0 1,0 1 0,0-1 0,1 3 0,3 7 46,0 0 0,-1 0 0,-1 1 0,0-1 0,0 1 0,2 22 0,-1-3 69,11 92 75,-15-121-263,0-1 1,1 0-1,-1 0 0,0 0 1,1 0-1,-1 0 0,1 0 1,-1 0-1,1 0 0,0 0 0,-1 0 1,1 0-1,0-1 0,-1 1 1,3 1-1,-2-1-256,-1-1 0,1 1 0,0-1 0,0 0 0,0 1 0,0-1 0,0 0 1,-1 0-1,1 1 0,0-1 0,0 0 0,1 0 0,3 0-1572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4:53.4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327 9 7296,'-10'-3'2225,"9"2"-1951,0 0 0,-1 1 0,1-1 0,0 1 0,-1-1-1,1 1 1,0-1 0,-1 1 0,1 0 0,0 0 0,-1 0 0,1 0 0,0 0 0,-1 0 0,-2 0 0,-20 16 1024,1 0 0,1 2 0,0 1 0,-37 40 0,45-42-1144,1 1 0,0 0 0,1 1 0,1 0 0,1 0 0,1 1 0,-8 25 0,6-10 95,1 0 0,2 1 0,-6 57 0,13-79-187,1 0 0,1 0 0,0 0 0,0-1 0,6 20 0,-5-24 9,1-1-1,0 0 1,0 0 0,1-1-1,0 1 1,0-1 0,1 1-1,0-1 1,11 11 0,-10-12 18,1 0 0,0 0 1,1 0-1,-1-1 1,1-1-1,0 1 0,0-1 1,1 0-1,-1-1 0,1 0 1,0 0-1,0-1 1,11 2-1,-13-4-37,0 1-1,0-1 1,0 0 0,0 0 0,0-1-1,0 0 1,0 0 0,-1-1 0,1 0-1,0 0 1,-1 0 0,1-1 0,-1 0-1,0 0 1,0-1 0,0 1 0,0-1-1,7-7 1,-5 2-11,-1 0 0,0 0 0,0 0 0,0-1 0,7-16 0,22-57 241,25-102 172,-52 148-303,-1-1 0,4-75 0,-11 99-148,-1 0-1,-1 0 1,0 1 0,-1-1 0,0 0 0,-9-25-1,10 36-33,0-1 0,-1 1 0,1-1 0,-1 1 0,0 0 0,0 0 0,0-1 0,0 2 0,-1-1 0,1 0 0,-1 0 0,0 1 0,0-1 0,0 1 0,0 0 0,0 0 0,0 0 0,0 0-1,-1 1 1,1-1 0,-1 1 0,1 0 0,-1 0 0,0 0 0,1 0 0,-1 1 0,0 0 0,0-1 0,-7 2 0,-6 1-150,0 1 1,1 0-1,-1 2 0,1 0 1,-19 8-1,24-8-107,-1 0 1,1 1-1,0 0 0,1 1 0,0 1 0,0-1 0,-17 18 0,25-23-27,-1 1 1,1 0-1,0 0 0,0 0 0,0 0 1,0 0-1,0 1 0,1-1 0,0 1 0,0-1 1,0 1-1,0-1 0,-1 5 0,2-4-27,1-1 0,-1 0 0,0 0-1,1 1 1,0-1 0,0 0 0,0 0 0,0 0-1,0 0 1,0 0 0,1 0 0,0 0 0,-1-1-1,1 1 1,3 2 0,0 1-1080,0 0 0,12 10-1,17 8-1419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4:53.8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0 8480,'-1'0'181,"1"0"0,-1 0 0,0 0 1,1 1-1,-1-1 0,0 0 0,1 0 0,-1 1 0,0-1 1,1 0-1,-1 1 0,1-1 0,-1 0 0,1 1 1,-1-1-1,1 1 0,-1-1 0,1 1 0,-1-1 1,1 1-1,-1-1 0,1 1 0,0 0 0,0-1 1,-1 1-1,1 0 0,0-1 0,0 1 0,-1-1 0,1 1 1,0 0-1,0 0 0,0-1 0,0 2 0,2 30 3101,-2-24-2751,17 155 2973,-16-138-3563,4 24-384,-4-44-565,0 1 0,1-1 1,3 10-1,-4-14 604,-1 0-1,1 1 1,0-1 0,0 0 0,-1 0-1,1 0 1,0 0 0,0 0 0,0 0-1,0 0 1,0 0 0,1 0-1,-1 0 1,0 0 0,0-1 0,0 1-1,1 0 1,-1-1 0,2 1 0,11 4-3100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4:54.2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136 70 8224,'0'0'210,"-1"0"0,0 0 0,0 0 0,0-1 0,0 1 0,0 0 0,0 0 1,1 0-1,-1 0 0,0 1 0,0-1 0,0 0 0,0 0 0,0 0 0,0 1 0,1-1 0,-1 0 1,0 1-1,0-1 0,0 1 0,1-1 0,-1 1 0,0-1 0,1 1 0,-2 1 0,-15 20 3102,12-13-2119,-4 4-739,0 1 0,2 1 0,0 0-1,0 0 1,1 0 0,1 1-1,-4 20 1,-12 114 716,18-115-965,-2 8 141,1 46-1,4-78-265,1 1 0,0 0 0,1-1 0,0 1 0,1-1 0,0 0 0,1 0 0,9 20 0,-12-27-34,1-1-1,0 1 1,1-1 0,-1 0-1,1 0 1,-1 0 0,1 0-1,0 0 1,0 0-1,0-1 1,0 0 0,1 1-1,-1-1 1,4 1-1,-3-1-21,0-1-1,0-1 0,-1 1 0,1 0 1,0-1-1,0 0 0,0 0 0,0 0 1,0 0-1,-1-1 0,1 0 0,0 0 1,0 0-1,0 0 0,3-2 0,3-1-38,-1 0-1,1-1 0,-1-1 1,0 0-1,-1 0 0,1 0 1,-1-1-1,-1 0 0,1-1 1,-1 0-1,7-10 0,-1-1 15,0-1 0,-2 0 0,19-43 0,-15 25-83,-2 1 0,-1-2 0,13-78 0,-24 103 48,0-1-1,-1 1 1,0-1 0,-1 1-1,-1 0 1,0-1-1,-6-19 1,4 23-43,0 0 1,0 0-1,-1 0 1,0 0-1,-1 1 0,0 0 1,-1 0-1,0 1 1,-11-12-1,14 17-48,-1 0 0,1 0 1,-1 1-1,1 0 0,-1 0 0,0 0 1,0 1-1,-1-1 0,1 1 1,0 1-1,-1-1 0,1 1 0,-1 0 1,1 0-1,-1 0 0,0 1 0,1 0 1,-8 0-1,8 1-157,1-1 0,-1 1-1,1 0 1,0 1 0,-1-1 0,1 1 0,0-1 0,0 1-1,0 1 1,0-1 0,1 0 0,-1 1 0,1 0 0,-1 0-1,1 0 1,0 0 0,0 0 0,0 1 0,0 0 0,1-1 0,0 1-1,-4 8 1,-6 23-3668,6 1 1270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4:54.6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0 7808,'-4'11'7112,"0"14"-5137,5 19-82,0 25-42,-2-48-1514,-6 411 2164,11-196-4560,-4-219-490,0-5 767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4:55.0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 9056,'0'0'104,"0"-1"1,0 1 104,0 0-105,0 0 0,-1 0 1,1 0-1,0 0 1,0 0-1,0 0 1,0-1-1,0 1 1,-1 0-1,1 0 1,0 0-1,0 0 0,0 0 1,0 0-1,-1 0 1,1 0-1,0 0 1,0 0-1,0 0 1,0 0-1,-1 0 1,1 0-1,0 0 0,0 0 1,0 0-1,0 0 1,0 1-1,-1-1 1,1 0-1,0 0 1,0 0-1,0 0 1,0 0-1,-1 0 105,1 0-105,0 1 1,0-1-1,0 0 1,0 0-1,0 0 1,0 0-1,0 0 1,0 1-1,0-1 0,0 0 1,-1 0-1,1 0 1,0 0-1,0 1 1,0-1-1,4 13 2600,0 1-1594,0 40 1514,-5 108-1,-2-103-2206,11 343 358,-4-299-750,-1-63-87,-1-26-859,-1-1-1,-1 1 0,-1 21 0,0-32 101,0 9-1247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4:55.5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235 0 6880,'0'0'2229,"0"15"1291,-1-9-2969,-1 0-1,1 0 1,-2 0-1,1 0 1,0 0 0,-1-1-1,0 1 1,-1-1-1,-3 6 1,0-1 108,-14 20 1250,-33 38 1,35-46-1226,1 0 0,2 1 0,-26 45 0,38-61-566,-1 4 141,-1 1 0,-5 21-1,10-31-210,0 0 0,1 1 0,-1-1 1,1 1-1,-1-1 0,1 1 0,0-1 0,0 1 0,0-1 0,1 1 0,-1-1 0,1 0 0,-1 1 0,1-1 0,0 1 0,0-1 0,0 0 0,0 0 0,0 1 0,2 2 1,-1-3-9,0-1 1,0 1 0,0-1-1,0 0 1,1 1 0,-1-1 0,0 0-1,0 0 1,1-1 0,-1 1-1,1 0 1,-1-1 0,0 1 0,1-1-1,-1 0 1,5 0 0,4 0 149,0-1 1,14-2-1,127-27 322,-52 13-1146,-34 9-5729,-52 8 2211,0 4-3695,3 8 2231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5:3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176 986 2496,'0'0'3509,"-4"12"-432,4-12-3049,-1 1 54,1-1 0,0 1 0,-1-1 0,1 1 0,0 0 0,0-1 0,-1 1 0,1-1 0,0 1-1,0 0 1,0-1 0,0 1 0,0-1 0,0 1 0,0 0 0,0-1 0,0 1 0,0-1 0,0 1 0,0 0 0,0-1 0,1 1 0,-1 0 0,0-1-30,0 1 1,1-1-1,-1 0 0,0 0 0,0 1 1,0-1-1,0 0 0,0 1 0,0-1 1,0 0-1,0 0 0,0 1 0,0-1 1,0 0-1,0 1 0,0-1 1,0 0-1,0 1 0,0-1 0,0 0 1,0 0-1,-5 7 5310,10-18-3853,67-145-677,22-87-512,-91 235-308,56-145 83,-42 93-4,-3-1 1,9-79-1,-14 77-24,5-49 50,-12 94-205,-2 17 18,-1 4-1,-4 29 28,-31 162 31,23-131 136,-72 295 740,63-289-640,-2-1 0,-3-2 0,-39 69 0,-55 61 171,116-190-392,-22 30 342,25-34-286,0 1 0,0-1 0,0 0 0,-1 0 0,1 0 0,-1 0 0,1 0 0,-1-1 0,0 1 0,-4 1 0,6-3-54,1 0 0,-1 0-1,1 0 1,-1 0 0,1 0 0,-1 0-1,1 0 1,0 0 0,-1 0 0,1 0-1,-1 0 1,1 0 0,0 0-1,-1-1 1,1 1 0,-1 0 0,1 0-1,0 0 1,-1-1 0,1 1 0,0 0-1,-1-1 1,1 1 0,0 0-1,-1 0 1,1-1 0,0 1 0,0-1-1,-1 1 1,1 0 0,0-1 0,0 1-1,0-1 1,0 1 0,-1-1-1,1-1-12,-1 1 0,1-1 0,0 1-1,0-1 1,-1 0 0,1 1 0,0-1 0,1-2-1,-1 0-20,1 1-1,0 0 1,0 0-1,1 0 1,-1 0-1,1 0 1,-1 0-1,1 0 1,0 0-1,0 1 1,0-1-1,4-3 1,5-4-113,21-14 1,-29 22 125,125-77-411,-70 42 314,101-81 0,5-4 56,-100 81 113,106-48 0,-169 89-53,-3 4 59,-7 9 63,7-10-123,-62 83 235,-46 65 289,106-146-486,1 1-1,-1-1 1,1 1-1,1 0 1,-1 0-1,1 0 1,0 0-1,0 1 1,0 8 0,1-13-19,1 1 0,0-1 1,1 0-1,-1 1 0,0-1 0,1 0 1,-1 1-1,1-1 0,0 0 1,-1 0-1,1 1 0,0-1 0,0 0 1,1 0-1,-1 0 0,0 0 1,1-1-1,-1 1 0,1 0 1,0 0-1,-1-1 0,1 1 0,0-1 1,0 0-1,0 1 0,0-1 1,0 0-1,4 1 0,0 0-14,0 0 0,0 0 0,0-1 0,0 0 0,0 0 0,1 0 0,-1-1 0,0 0 0,1 0 0,-1 0 0,12-3 0,-4-1 29,-1 1 1,0-2 0,1 0-1,13-7 1,-23 10-3,0 0 0,0 1 0,-1-1 1,1-1-1,-1 1 0,1 0 0,-1-1 0,0 0 1,0 1-1,0-1 0,0-1 0,-1 1 0,1 0 1,-1-1-1,0 1 0,3-7 0,-2 2-20,0-1 0,-1 0 0,0 0 0,0 0 0,-1 0 0,0 0 0,0 0 1,-1 0-1,0-1 0,-1 1 0,0 0 0,-1 0 0,0 0 0,0 0 0,-1 1 0,0-1 0,0 0 0,-6-9 0,7 14-48,0 0 0,0 0 0,0 0 0,1 0 0,0 0 0,0 0 0,0-1 0,0 1 0,1 0 0,-1-8 0,2 9 8,-1 0 0,1 0-1,0 0 1,0 0 0,0 1-1,0-1 1,1 0 0,-1 0-1,1 1 1,-1-1 0,1 1 0,0-1-1,0 1 1,0 0 0,5-4-1,0 0 33,1 0 0,1 0 0,-1 1 0,1 0 1,0 1-1,0 0 0,13-4 0,-4 2 27,0 2 1,38-5 0,-53 9-6,0-1 0,0 1 0,0 0-1,1 0 1,-1 1 0,0-1 0,0 1 0,0-1 0,0 1 0,0 0 0,0 0 0,0 1 0,0-1 0,0 0 0,4 4 0,-4-2 39,0 0 0,0 0 0,0 0 0,0 0 0,-1 0-1,0 0 1,0 1 0,0 0 0,0-1 0,3 8 0,-1 5 168,0 1 1,-1 0 0,0 0-1,0 29 1,-2-32-203,1 34 265,-1-16 118,8 55 1,-8-84-397,-1 0 0,1 0 1,0 0-1,0 0 0,0-1 1,0 1-1,1 0 0,-1-1 0,1 1 1,-1-1-1,1 1 0,3 3 1,-3-5-15,0 1 1,0-1-1,1 0 1,-1 1-1,0-1 1,0 0-1,1 0 1,-1-1-1,1 1 1,-1 0-1,1-1 1,-1 0-1,1 1 1,-1-1-1,4 0 1,11-1-84,1-1 1,-1 0-1,0-1 1,0-1-1,0 0 1,-1-2-1,20-8 1,110-63-5823,-75 37-598,-65 38 5127,0-1-1,0 1 0,0 0 1,0 1-1,8-2 0,0 2-1935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0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10 612 2080,'-2'5'211,"1"-2"98,0 0 0,0-1 0,0 1 0,0 0 0,0-1 0,1 1 0,-1 0 0,1 0 0,-1 3 0,1-3-162,0 0-1,1 0 0,-1 0 1,1 0-1,-1-1 0,1 1 1,0 0-1,0 0 0,0 0 1,0 0-1,1-1 0,-1 1 1,1-1-1,-1 1 1,5 4-1,-3-5 67,0 1 0,0 0 1,1-1-1,-1 1 0,1-1 0,0 0 0,0 0 1,-1-1-1,1 1 0,6 1 0,-2-1 134,1 0 0,0-1-1,0 0 1,0-1 0,0 0 0,0 0-1,0-1 1,0 0 0,-1 0 0,12-4-1,-9 1-224,0 1 1,0-2-1,-1 0 0,0 0 0,0-1 0,0 0 0,-1 0 0,0-1 1,0-1-1,0 1 0,-1-2 0,-1 1 0,1-1 0,-1 0 1,-1 0-1,1-1 0,-2 0 0,1 0 0,-2 0 0,7-20 1,-7 18 70,2-23 0,2-6-62,-8 28-654,2 23-698,0-1 1206,0 1 0,-1 0 0,0 14 0,1 9-5,2 10 234,4 24 301,-7-59-390,1 1 0,1-1-1,-1 1 1,1-1-1,6 12 1,-7-19-70,-1 0-1,0 1 1,0-1-1,0 0 1,0 0-1,1 0 0,-1 0 1,1 0-1,-1 0 1,1 0-1,-1 0 1,1 0-1,-1-1 1,1 1-1,0-1 1,-1 1-1,1-1 1,0 0-1,0 1 1,-1-1-1,1 0 1,0 0-1,1-1 0,4 1 114,0-1-1,-1 0 0,1 0 1,9-3-1,-1-1-63,-1-1 0,1-1-1,-1 0 1,0-1 0,17-13 0,-11 6 38,-1-1 1,28-30 0,16-31 102,-56 66-199,0 0 1,0 0-1,-1 0 1,5-17-1,-5 15-33,-5 5-137,-1 7 32,0 2 10,0-1 455,-4-8-154,2 6-216,1 0 0,-1 0 0,0-1 0,0 1 0,1 0 1,-2 0-1,1 1 0,0-1 0,0 0 0,0 1 0,-1-1 1,1 1-1,-1 0 0,-3-2 0,5 3-22,0 0 1,-1-1-1,1 1 0,0 0 0,-1 0 1,1 0-1,0 0 0,-1 0 1,1 0-1,0 0 0,0 1 0,-1-1 1,1 0-1,0 1 0,-1-1 0,1 1 1,0-1-1,0 1 0,0 0 1,0 0-1,0-1 0,0 1 0,0 0 1,0 0-1,0 0 0,0 0 0,0 0 1,0 0-1,1 0 0,-1 0 1,0 0-1,0 2 0,-3 5-20,1 0 0,-1 0 0,1 0 0,1 1 0,0-1 0,0 1 0,1 0 0,0-1 0,0 12 0,1-1 3,2 0 0,0-1 1,7 25-1,-8-39 46,0 1 0,0-1 0,1 0 0,0 0 0,0 0-1,0 0 1,0 0 0,1 0 0,-1 0 0,1-1 0,0 0 0,0 1 0,0-1 0,1 0 0,-1 0 0,1-1 0,-1 1 0,8 3 0,-5-3 43,0-1 1,0 0 0,0 0-1,0-1 1,0 1-1,0-1 1,0-1-1,0 1 1,1-1-1,-1 0 1,0 0 0,10-2-1,-8 0-22,0 0 0,0-1 0,0 0 0,0 0 0,0 0-1,-1-1 1,8-5 0,6-6 104,18-17-1,-3 3-229,2-3-106,-25 21 183,1-1-1,0 1 1,1 1-1,22-11 1,-17 13-112,-12 6 149,-8 2-19,0 0 0,0 0 0,0 0 0,0 0 0,-1 0 0,1 0 0,0 0 0,0 0 0,0 0 0,0 0 0,0 0 0,0 0 0,0 0 0,0 1 0,0-1 0,0 0 0,0 0 0,0 0 0,0 0 0,0 0 0,0 0 0,0 0 0,0 0 0,-1 0 0,1 0 0,0 0 0,0 0 0,0 0 0,0 0 0,0 0 0,0 0 0,0 0 0,0 0 0,0 0 0,0 0 0,0 1 0,0-1 0,0 0 0,0 0 0,0 0 0,0 0-1,0 0 1,0 0 0,0 0 0,0 0 0,0 0 0,0 0 0,0 0 0,0 0 0,0 0 0,0 0 0,0 0 0,0 1 0,0-1 0,0 0 0,1 0 0,-1 0 0,0 0 0,0 0 0,0 0 0,0 0 0,0 0 0,0 0 0,0 0 0,0 0 0,-4 4 8,-1 1 1,1-1-1,1 1 0,-1 0 1,-3 7-1,-13 15-5,11-16-49,-1 1-1,1 0 0,1 1 1,0-1-1,1 2 0,0-1 1,-8 24-1,15-34 51,-1-1 0,1 0 0,-1 0 0,1 1 0,0-1 0,0 0 0,0 1 0,0-1 0,1 0 0,-1 1 0,1-1 0,-1 0 0,1 0 0,0 1 0,1 2 0,-1-4 11,-1 0 1,1 0-1,0 0 0,0-1 1,0 1-1,-1 0 0,1 0 1,0 0-1,0-1 0,0 1 1,0-1-1,0 1 0,1-1 1,-1 1-1,0-1 0,0 1 1,0-1-1,0 0 0,0 0 1,1 0-1,-1 0 0,0 1 1,0-1-1,0-1 0,1 1 1,-1 0-1,0 0 0,0 0 1,0-1-1,0 1 0,2-1 1,4-2 67,0 0 0,-1 0 0,1 0 1,-1-1-1,1 0 0,6-7 0,35-33 210,-31 27-214,1-1-77,0-2-1,-2 0 1,26-40-1,31-73-5,-39 69 104,56-117-26,-85 170-72,-1-1-1,6-19 1,-9 27 15,-1 0-1,1 1 1,-1-1-1,1 0 1,-1 0-1,0 0 1,-1 0-1,1 0 1,-1 0-1,0 0 1,-2-7-1,3 10-34,0 0 0,-1 1 0,1-1 0,0 1 0,-1-1 0,1 1 0,-1 0 0,1-1 0,0 1 0,-1-1 0,1 1 0,-1 0 0,1-1 0,-1 1 0,0 0-1,1-1 1,-1 1 0,1 0 0,-1 0 0,1 0 0,-1 0 0,0-1 0,1 1 0,-1 0 0,1 0 0,-1 0 0,0 0 0,1 0 0,-1 0 0,0 1 0,1-1 0,-1 0 0,0 0 0,-23 10-194,21-8 184,-5 2 3,1 0 1,0 1-1,0 0 1,0 0-1,1 0 1,0 1-1,0 0 0,-8 11 1,6-6 15,1 0 0,1 1 0,0-1 0,0 1 0,-3 13 0,1 1-8,1 0 1,2 0-1,0 1 1,-1 52-1,6-49 41,1 0 0,9 55-1,-7-67 15,2-1 0,-1 0 0,2-1 0,0 1 0,2-1 0,11 20-1,-15-30 23,1 1 0,0-1-1,0 0 1,1 0-1,-1 0 1,1-1 0,1 0-1,-1 0 1,1-1-1,0 0 1,13 7 0,-15-9-336,1 0 0,-1-1 0,1 1 1,-1-1-1,1 0 0,0 0 1,8-1-1,-9 0-369,-1 0 0,1-1 0,-1 0 0,0 0-1,1 0 1,-1 0 0,0-1 0,0 1 0,0-1 0,6-3 0,3-4-1616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9:2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597 811 1472,'0'0'475,"0"-2"121,1 1 0,0-1 0,-1 0 0,1 0 0,-1 1-1,0-1 1,1-3 0,-8-15 2090,7 17-2416,-1 0 1,0 0-1,0 0 0,0 0 1,0 0-1,-1 0 1,1 0-1,-1 0 0,1 1 1,-1-1-1,0 1 0,0-1 1,0 1-1,-5-4 1,4 3-78,-1 1 0,0-1 0,0 1 0,-1 0 0,1 0 1,0 0-1,-1 0 0,1 1 0,-1 0 0,1 0 1,-1 0-1,0 1 0,1-1 0,-1 1 0,0 0 0,0 0 1,-8 2-1,-6 2-9,0 1 1,0 0-1,1 1 0,0 2 1,-27 13-1,-85 56 204,112-66-288,-10 7-13,-47 40 0,63-47-143,0 0-1,1 2 1,1-1-1,0 1 1,-13 23-1,21-33 52,0-1 0,1 1 1,0-1-1,0 1 0,0 0 0,0-1 0,0 1 0,0 0 1,1 0-1,-1 0 0,1 0 0,0-1 0,0 1 0,0 0 1,0 0-1,0 0 0,1 0 0,-1 0 0,1 0 0,0-1 1,0 1-1,0 0 0,0 0 0,0-1 0,1 1 0,-1-1 1,1 1-1,-1-1 0,1 0 0,0 0 0,3 3 0,-2-3 24,-1 0-1,1 0 0,-1 0 0,1 0 0,0-1 0,0 1 0,0-1 0,0 0 0,0 0 0,0 0 0,4 0 0,35 3 141,-30-4-103,1 1 15,0-1 0,0-1-1,0 0 1,0-1-1,0 0 1,0-1 0,-1 0-1,1-1 1,-1-1-1,0 0 1,0 0-1,-1-1 1,1-1 0,-1 0-1,-1-1 1,19-15-1,-15 8-19,-2-1 1,1 0-1,14-26 0,24-55 54,-25 42-9,-3 0 0,17-61 0,27-186 234,-66 297-323,0 0-16,0 0 1,0 0 0,0-1-1,-1 1 1,0 0-1,0 0 1,0 0-1,-2-8 1,1 14-44,0-1 0,0 1 0,0 0 0,0-1 0,1 1 0,-1 0 0,0 0 0,0 0 0,1 0 0,-1-1 0,0 3 0,-6 13-103,1 0 1,0 1-1,-5 29 1,-3 54 91,11-69 29,-15 172 290,17-154-141,2 0 1,9 61 0,-8-98-30,0 0-1,1 0 1,0 0 0,1-1 0,6 14-1,-9-23-44,0 1 0,1 0-1,-1-1 1,1 1-1,-1-1 1,1 1 0,0-1-1,0 0 1,0 0-1,1 0 1,-1 0 0,0 0-1,1 0 1,-1-1-1,1 1 1,0-1 0,-1 1-1,1-1 1,0 0-1,0 0 1,0-1 0,0 1-1,0-1 1,0 1-1,0-1 1,4 0 0,-1-1 48,0 0 1,0 0-1,0-1 1,0 1-1,-1-1 1,1-1-1,-1 1 1,1-1-1,6-5 1,3-2 22,-1-1 0,14-13 1,-13 8-64,-1 0 1,-1 0-1,0-2 1,-1 1-1,14-29 1,42-103 457,-62 136-458,-5 11-44,1-4 61,1 0-1,-1-1 1,2-9-1,-3 15-71,-1-1-1,0 1 1,0-1-1,0 1 1,0-1 0,0 0-1,0 1 1,0-1-1,-1 1 1,1-1-1,-1 1 1,1-1 0,-1 1-1,1-1 1,-1 1-1,0-1 1,0 1-1,1 0 1,-3-2 0,3 2-8,-1 1 1,0-1 0,1 0 0,-1 1 0,0-1 0,0 1 0,0 0 0,1-1-1,-1 1 1,0 0 0,0-1 0,0 1 0,0 0 0,0 0 0,0 0-1,0 0 1,0 0 0,1 0 0,-2 0 0,-19 4-98,17-3 74,-5 2-12,0 1-1,1-1 1,0 2 0,-1-1-1,1 1 1,-14 12 0,4-2 125,-27 29 1,30-28-198,0 1 1,2 1-1,0 1 0,1 0 1,1 0-1,0 1 0,-12 36 1,21-49 109,0 1 1,0-1-1,1 1 1,0-1 0,1 1-1,0 0 1,0-1-1,0 1 1,3 13 0,-2-16 35,0-1 0,1 0-1,-1-1 1,1 1 0,0 0 0,0 0 0,0-1 0,0 1 0,0-1 0,1 1 0,0-1 0,-1 0 0,1 0 0,1 0 0,-1-1 0,0 1 0,1-1-1,-1 1 1,7 2 0,-2-2 76,1 0-1,0-1 0,0 1 0,0-2 0,0 1 1,0-1-1,0-1 0,0 1 0,16-3 0,-2-1 52,0 0-1,36-12 0,-44 11-110,0-1-1,0-1 1,-1 0-1,1-1 1,-1 0-1,-1-1 1,1-1 0,-1 0-1,15-15 1,-14 9-1,0 0 0,-2-1 0,12-20 1,29-55 128,-23 26 63,29-91-1,-53 139-187,7-21 127,-2 1-1,10-62 1,-20 94-169,5-54 138,-6 53-193,0 0 0,0 0 0,-1 1 0,1-1 0,-1 0-1,0 1 1,-4-10 0,5 15 43,0 0 0,0 0-1,0-1 1,0 1-1,0 0 1,0 0 0,0 0-1,0 0 1,0 0 0,0 0-1,0 0 1,0 0 0,0 0-1,0 0 1,0 0-1,0 0 1,-1 0 0,1-1-1,0 1 1,0 0 0,0 0-1,0 0 1,0 0 0,0 0-1,0 0 1,0 0 0,0 0-1,0 0 1,0 0-1,-1 0 1,1 0 0,0 0-1,0 0 1,0 0 0,0 0-1,0 0 1,0 0 0,0 0-1,0 0 1,0 0 0,0 0-1,0 0 1,-1 0-1,1 0 1,0 0 0,0 0-1,0 0 1,0 0 0,0 1-1,0-1 1,0 0 0,0 0-1,0 0 1,0 0-1,0 0 1,0 0 0,0 0-1,0 0 1,-5 7-304,4-4 226,-5 9-154,0 0 0,-6 20 1,-35 125 7,3-7 286,12-64 36,-70 135 0,-173 321 520,251-494-465,-15 31 152,38-75-326,4-8-46,9-12-109,-7 9 133,47-61-168,94-98 1,80-46-166,-66 55 493,-153 150-112,91-103 213,-53 52 202,-35 45-143,-9 11-245,0 1-1,1-1 1,-1 0 0,0 0-1,0 0 1,0 0 0,0 0 0,0 0-1,-1 0 1,1 0 0,-1-1-1,1 1 1,-1-4 0,0 6-22,0 0-1,0 0 1,0 0 0,0 0 0,0-1-1,-1 1 1,1 0 0,0 0 0,0 0-1,0 0 1,0 0 0,0 0 0,-1 0 0,1 0-1,0 0 1,0 0 0,0 0 0,0 0-1,0 0 1,-1 0 0,1 0 0,0 0-1,0 0 1,0 0 0,0 0 0,-1 0-1,1 0 1,0 0 0,0 0 0,0 0-1,0 0 1,0 0 0,-1 0 0,1 0-1,0 1 1,0-1 0,0 0 0,0 0-1,0 0 1,0 0 0,0 0 0,0 0-1,-1 0 1,1 1 0,0-1 0,0 0 0,0 0-1,0 0 1,0 0 0,0 1 0,-10 8-204,9-8 191,-9 11-141,0 1 0,0 0 0,1 1 0,-9 19 0,5-11 70,2-2 26,0 0-1,1 1 0,1 0 1,-9 36-1,17-55 78,0 1 1,1 0-1,-1-1 1,1 1-1,0 0 1,0 0-1,0-1 1,0 1-1,1 0 0,-1-1 1,1 1-1,0-1 1,-1 1-1,1 0 1,0-1-1,1 0 1,-1 1-1,0-1 0,2 3 1,-1-4 7,-1 1 0,1-1 1,-1 0-1,1 0 0,-1 0 0,1 0 1,0 0-1,0 0 0,-1 0 0,1 0 1,0-1-1,0 1 0,0-1 0,0 0 1,0 1-1,0-1 0,0 0 0,0 0 1,-1 0-1,1 0 0,0 0 0,0-1 1,0 1-1,0-1 0,0 1 0,0-1 1,2-1-1,0 0 36,1 0 0,-1-1-1,0 0 1,1 0 0,-1 0 0,-1 0 0,1 0-1,4-6 1,-3 4-15,1-1 20,-1 1-1,-1-1 1,1 0 0,-1-1-1,0 1 1,0-1-1,-1 0 1,0 0-1,0 0 1,-1 0 0,3-14-1,-3 10-60,-1 1-1,0-1 1,-1 0 0,0 0-1,-1 0 1,0 1 0,-5-21-1,5 28-50,0 1 1,1 0-1,-1-1 0,1 1 1,0-1-1,0 1 0,0-1 0,0 1 1,1-1-1,-1 1 0,1-1 0,-1 1 1,1 0-1,0-1 0,0 1 0,0 0 1,0-1-1,0 1 0,0 0 1,1 0-1,-1 0 0,1 0 0,-1 0 1,1 1-1,0-1 0,0 0 0,0 1 1,0-1-1,4-1 0,6-4 36,1 0 0,0 1 0,1 0 0,27-7 0,59-5-26,-91 17 33,0 0 0,-1 1 0,1 0 0,0 0 0,0 1 1,14 4-1,-18-4 1,-1 0 0,0 0 0,0 1 0,0-1 0,-1 1 0,1 0 0,0 0 0,-1 1 0,1-1 0,-1 1 0,0 0 0,0 0 0,0 0 0,0 0 0,4 6 0,2 8 9,-1 0 0,-1 0 0,-1 1 1,0 0-1,-2 1 0,4 22 0,0-2 45,-3-9 1,-3-20 9,0 1-1,0-1 0,6 14 1,-8-24-42,1 1 1,-1-1 0,0 0-1,1 1 1,-1-1-1,1 0 1,-1 1-1,0-1 1,1 0-1,-1 1 1,1-1-1,-1 0 1,1 0 0,-1 1-1,1-1 1,0 0-1,-1 0 1,1 0-1,-1 0 1,1 0-1,-1 0 1,1 0-1,-1 0 1,1 0 0,0 0-1,-1 0 1,1 0-1,-1 0 1,1-1-1,-1 1 1,1 0-1,-1 0 1,1-1-1,-1 1 1,1-1 0,21-11 296,3-9-269,-2 0 1,35-41 0,-33 34-10,41-36 0,-45 47-123,0 1-1,1 2 0,44-23 1,-63 35 69,0 1-1,0 0 1,-1 0 0,1 0 0,0 0 0,0 1 0,1-1 0,-1 1 0,0 0 0,0 0 0,0 0 0,0 0 0,0 0 0,5 2 0,-5-2 8,-1 1 0,0 0 0,0 0 1,0 0-1,0 1 0,0-1 0,0 0 0,-1 1 0,1-1 0,0 1 0,-1 0 0,1 0 0,-1-1 1,1 1-1,-1 0 0,0 0 0,0 0 0,0 0 0,1 4 0,1 3 24,0-1-1,-1 1 1,0-1 0,-1 1-1,0 0 1,-1-1-1,1 1 1,-2 0-1,1 0 1,-3 13 0,-3 4 34,-2 1 0,-10 25 0,3-9 181,12-32-152,5-8 169,12-9 238,-4 0-522,2-1 47,0-1 0,-1 0 0,0-1 0,13-12 0,35-45-117,-12 14 13,-46 50 73,1 0-1,0 1 0,0-1 1,0 1-1,0-1 1,0 1-1,0 0 0,5-2 1,-7 2 3,1 1 1,0 0-1,0 0 1,-1 0-1,1 0 1,0 0-1,0 0 0,-1 0 1,1 0-1,0 0 1,0 0-1,0 0 1,-1 0-1,1 1 1,0-1-1,0 0 1,-1 0-1,1 1 1,0-1-1,-1 1 1,1-1-1,-1 1 0,1-1 1,0 1-1,-1-1 1,1 1-1,-1-1 1,1 1-1,-1-1 1,1 1-1,-1 0 1,0-1-1,1 2 1,3 7 27,-1-1 0,0 0 0,-1 1 1,0 0-1,0 0 0,-1 0 1,0-1-1,0 1 0,-1 0 1,-1 11-1,1-4 127,0-15 174,8-12 47,14-23-483,-20 29 65,0 0 0,1 1 0,-1-1 0,1 1 1,0-1-1,1 1 0,-1 0 0,1 0 0,-1 1 0,1-1 0,0 1 0,9-6 1,-13 9 49,1 0 1,-1 0 0,0 0-1,1-1 1,-1 1 0,1 0 0,-1 0-1,0 0 1,1 0 0,-1 0 0,1 0-1,-1 0 1,0 0 0,1 0 0,-1 0-1,1 0 1,-1 0 0,0 0 0,1 0-1,-1 1 1,1-1 0,-1 0 0,0 0-1,1 0 1,-1 1 0,0-1-1,1 0 1,-1 0 0,0 1 0,1-1-1,-1 0 1,0 0 0,0 1 0,1-1-1,-1 1 1,0-1 0,0 0 0,0 1-1,1-1 1,-1 1 0,4 19-155,-3-15 114,1 11 84,-1-7-49,0 1 0,1 0 0,0-1 0,7 19 0,-8-26 11,0 0 0,0 1 0,0-1-1,1 0 1,-1 0 0,1 0 0,-1 0 0,1 0 0,0 0-1,0-1 1,0 1 0,0 0 0,0-1 0,0 0 0,0 1-1,1-1 1,-1 0 0,0 0 0,1 0 0,-1-1 0,1 1-1,-1 0 1,1-1 0,3 0 0,18 0 25,0-2 1,0 0 0,-1-2-1,43-12 1,-34 7 19,0-2 0,-1-1 0,0-1 0,-1-2 0,-1-1 1,0-1-1,-1-2 0,-1 0 0,-1-2 0,0-1 0,-2-1 0,30-37 1,-50 56 0,6-12 147,-60 107-731,15-26 703,-7 13 1,40-73-192,-1 0 1,2 0 0,-1 0 0,-1 6 0,3-11 36,0 1 0,0-1 0,0 1 0,-1 0 0,1-1-1,0 1 1,0-1 0,0 1 0,0-1 0,0 1-1,0-1 1,0 1 0,1-1 0,-1 1 0,0 0 0,0-1-1,0 1 1,0-1 0,1 1 0,-1-1 0,0 0-1,1 1 1,-1-1 0,0 1 0,1-1 0,-1 1-1,0-1 1,1 0 0,-1 1 0,1-1 0,-1 0 0,1 1-1,-1-1 1,1 0 0,-1 0 0,1 1 0,-1-1-1,1 0 1,-1 0 0,1 0 0,-1 0 0,1 0-1,-1 0 1,1 0 0,-1 0 0,1 0 0,-1 0 0,1 0-1,0 0 1,-1 0 0,1 0 0,2-1 2,-1 0 0,1 0 0,-1 0 1,1 0-1,-1-1 0,0 1 0,1-1 0,-1 1 0,3-3 1,20-20-32,-20 19 0,22-30-236,-22 28 195,1-1-1,0 1 1,10-11 0,-16 18 49,0 0 1,0 0-1,1-1 0,-1 1 0,0 0 0,0 0 1,0 0-1,1 0 0,-1 0 0,0-1 0,0 1 1,1 0-1,-1 0 0,0 0 0,0 0 0,1 0 1,-1 0-1,0 0 0,0 0 0,1 0 0,-1 0 1,0 0-1,0 0 0,1 0 0,-1 0 0,0 0 1,0 0-1,1 0 0,-1 0 0,0 0 0,0 0 1,1 0-1,-1 0 0,0 1 0,4 9-179,-2 17 94,-2-24 98,0 2-1,0 1 0,0 0-1,1-1 1,0 1 0,0-1 0,1 0 0,-1 1-1,1-1 1,0 0 0,5 9 0,-5-12 15,-1 0 1,0 0-1,1 0 1,0-1 0,-1 1-1,1 0 1,0-1-1,-1 0 1,1 1-1,0-1 1,0 0 0,0 0-1,1 0 1,-1 0-1,0 0 1,0 0 0,0-1-1,1 1 1,-1-1-1,0 0 1,0 1 0,1-1-1,-1 0 1,0 0-1,1-1 1,-1 1 0,4-1-1,15-4 37,0-1-1,-1-1 0,1-1 1,-2-1-1,1-1 0,31-20 0,-33 17-21,-1-2 0,0 0 0,0 0 0,-2-2 0,0 0 0,21-31 0,-7 1-10,44-94-1,-67 127-21,12-24 8,-1-1 0,-2-1 0,10-47 0,20-163 331,-35 181-326,-8 57-5,0 1 0,-1 0 0,0-1 0,-1 1 0,-2-16 0,2 27-13,0 0 0,0 0 0,0 0 0,0-1 0,0 1 0,0 0 0,0 0-1,0 0 1,0-1 0,0 1 0,0 0 0,0 0 0,0 0 0,0 0 0,0-1 0,0 1 0,0 0 0,-1 0 0,1 0-1,0 0 1,0 0 0,0-1 0,0 1 0,0 0 0,-1 0 0,1 0 0,0 0 0,0 0 0,0 0 0,0 0 0,-1 0-1,1-1 1,0 1 0,0 0 0,0 0 0,0 0 0,-1 0 0,1 0 0,0 0 0,0 0 0,0 0 0,-1 0 0,1 0-1,-7 7-101,4-2 89,0 1-1,1 0 0,0 0 0,-3 11 0,0 2 12,-41 141 7,22-75 91,4 1-1,3 1 1,-9 154 0,26-219-69,0-1 1,1 1 0,2-1-1,0 0 1,1 1 0,1-2-1,7 22 1,-11-39 4,1 0 1,-1 0-1,0 0 1,1-1-1,0 1 0,-1 0 1,1-1-1,0 1 0,1-1 1,-1 1-1,0-1 0,3 2 1,-4-3-20,0-1 0,0 1 0,0-1 0,0 0-1,0 1 1,0-1 0,0 0 0,0 1 0,0-1 0,1 0 0,-1 0 0,0 0 0,0 0 0,0 0 0,2-1 0,-1 1-5,0-1 1,0 0-1,-1 1 0,1-1 1,0 0-1,0 0 0,-1 0 1,1-1-1,-1 1 0,1 0 0,1-3 1,14-17-137,-1-1 0,13-24 1,-21 33 119,26-46-57,-23 38 61,0 1 1,27-35-1,-37 54-13,0 0 0,0 0 0,0-1-1,0 1 1,0 0 0,1 0 0,-1 0 0,0 0 0,0 0-1,3 0 1,-4 1 17,1 0 0,-1 0 0,1 0 1,-1 0-1,0 0 0,1 1 0,-1-1 0,1 0 0,-1 0 0,1 1 0,-1-1 0,0 0 0,1 0 0,-1 1 0,0-1 1,1 0-1,-1 1 0,0-1 0,1 1 0,-1-1 0,0 0 0,0 1 0,1-1 0,-1 1 0,0-1 0,0 1 0,0-1 1,0 1-1,0-1 0,1 1 0,-1-1 0,0 1 0,0-1 0,-1 1 0,4 13 25,-1 1 0,-1-1 0,-1 0 0,-1 18 0,0 1 45,1-20-53,0-1 0,1 1 0,0-1 0,1 1 0,5 18 0,-6-28-14,0 0 1,0-1 0,0 1 0,0-1 0,1 1 0,-1-1 0,1 1 0,0-1 0,-1 0 0,1 1 0,0-1-1,1 0 1,-1 0 0,0-1 0,0 1 0,1 0 0,-1-1 0,1 1 0,0-1 0,-1 0 0,1 0 0,0 0-1,-1 0 1,1-1 0,0 1 0,0-1 0,0 1 0,0-1 0,0 0 0,4-1 0,7 0-57,-1-2 1,0 1 0,1-2-1,-1 0 1,0 0-1,-1-2 1,1 1 0,-1-1-1,0-1 1,-1 0-1,1-1 1,15-14 0,5-7-210,-1-2 0,43-55 0,-53 58 99,-13 17 134,0 0 0,1 0 0,13-11 0,-22 22 17,0 0 0,0 1 0,1-1 0,-1 1 0,0-1 0,0 0-1,0 1 1,0-1 0,0 1 0,0-1 0,0 1 0,0-1 0,0 0 0,0 1 0,0-1-1,0 1 1,0-1 0,0 0 0,-1 1 0,1-1 0,0 1 0,0-1 0,-1 1 0,-82 211 539,75-193-466,1 0 0,0 1 0,1 0 0,2 0 0,-4 26 0,8-44-38,0 1 0,-1-1 0,1 0 0,0 1 0,1-1 0,-1 1 0,0-1 0,1 1 0,-1-1 0,1 0 0,0 1 0,0-1 0,0 0 0,0 0 0,0 0 0,0 1 0,1-1 0,-1 0 0,1-1 0,-1 1 0,1 0 0,0 0 0,0-1 0,-1 1 0,1-1 0,1 1 0,-1-1 0,0 0 0,0 0 0,0 0 0,0 0 0,1 0 0,-1-1 0,1 1 0,-1-1 0,0 1 0,1-1 0,-1 0 0,1 0 0,-1 0 0,1 0 0,3-1 0,-1 0 1,0 0 0,0 0 0,0-1 0,0 0 0,-1 0 0,1 0 0,-1 0 0,1-1 0,-1 0 0,0 0 1,0 0-1,0 0 0,0 0 0,-1-1 0,0 0 0,1 0 0,-1 0 0,0 0 0,-1 0 0,1-1 1,-1 1-1,0-1 0,0 1 0,0-1 0,-1 0 0,0 0 0,0 0 0,0 0 0,0 0 0,-1-9 0,0 9-35,0 0 0,-1 0 0,1-1 0,-1 1 0,-1 0 0,1 0 0,-1 0 0,1 0 0,-2 0 0,1 0 0,0 1 0,-1-1 0,0 1 0,0 0 0,0-1 0,-1 1 0,1 1 0,-1-1 0,0 0 0,0 1 0,0 0 0,-7-4 0,11 7-11,-1 0-1,1-1 0,-1 1 1,0 0-1,1-1 0,-1 1 1,1-1-1,-1 1 0,1-1 1,0 1-1,-1-1 0,1 0 1,-1 1-1,1-1 0,0 1 1,0-1-1,-1 0 0,1 1 0,0-1 1,0 0-1,0 1 0,-1-1 1,1 0-1,0-1 0,1 1-6,-1-1 0,0 1 0,1 0 0,-1 0 0,1-1 0,0 1 0,-1 0-1,1 0 1,0-1 0,0 1 0,1-2 0,3-2-25,1 0-1,-1 0 1,11-6 0,-16 11 59,11-8-3,1 1 0,0 0 0,1 1 0,0 0 0,0 1 0,0 0 0,0 1 0,24-3 0,-31 6 56,1 0 0,0 1 0,0 0 0,0 0 1,0 1-1,0 0 0,-1 0 0,1 0 0,0 1 0,-1 0 0,1 0 0,-1 1 0,1 0 0,-1 0 0,0 1 0,0-1 0,-1 1 0,1 0 0,7 9 1,-9-10 4,-1 1 1,0 0 0,0 0-1,0 0 1,-1 0 0,1 0 0,-1 0-1,0 1 1,0-1 0,0 1-1,1 8 1,-1 1 53,0 0 0,-1 27-1,5-45-111,1 0 0,-1-1 0,0 0 0,6-5 0,85-84-229,-93 91 232,0-1 1,0 1-1,0 0 0,0 1 1,6-3-1,-9 4 8,0 1 1,0-1 0,1 1-1,-1-1 1,0 1 0,1 0-1,-1-1 1,0 1 0,1 0-1,-1 0 1,1 0 0,-1 0-1,0 0 1,1 1 0,-1-1-1,0 0 1,1 1 0,-1-1-1,0 0 1,0 1 0,1 0-1,1 0 1,1 3 61,0-1 1,-1 1-1,1-1 0,-1 1 1,0 0-1,0 1 0,0-1 0,-1 0 1,4 8-1,2 6 123,5 21 0,-10-30-148,34 131-922,-33-121-693,-3-6-6546,-14-29-5865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5:3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24 4576,'0'-1'261,"0"1"0,0-1 0,0 0 0,0 1 0,0-1 1,0 0-1,0 1 0,1-1 0,-1 1 0,0-1 0,0 0 0,1 1 0,-1-1 0,1 1 1,-1-1-1,0 1 0,1-1 0,-1 1 0,1-1 0,-1 1 0,1 0 0,-1-1 1,6-3 4284,-6 3-4278,0 1 0,0 0 0,1-1 0,-1 1 0,0-1-1,0 1-134,0 0-1,-1 0 0,1-1 1,0 1-1,0 0 0,0 0 0,-1-1 1,1 1-1,0 0 0,0 0 0,0 0 1,-1-1-1,1 1 0,0 0 0,-1 0 1,1 0-1,0 0 0,0 0 0,-1 0 1,1 0-1,0-1 0,-1 1 1,1 0-1,0 0 0,0 0 0,-1 0 1,1 0-1,0 0 0,-1 1 0,-7 0 100,1 0 0,-1 1-1,1 0 1,0 1 0,-1-1-1,1 1 1,1 1 0,-1 0-1,-8 5 1,-9 5 49,-14 8 2,0 1 0,2 3 1,0 1-1,2 1 0,1 2 1,2 1-1,-46 59 0,68-79-109,2 1 1,-11 20-1,15-27-105,1 1 1,-1 0-1,2 0 0,-1 0 1,1 1-1,-1-1 0,2 0 1,-1 7-1,1-11-44,0-1-1,0 1 1,0-1 0,0 1-1,0-1 1,1 1-1,-1-1 1,1 1 0,-1-1-1,1 1 1,0-1 0,-1 1-1,1-1 1,0 0 0,0 1-1,0-1 1,0 0 0,0 0-1,0 0 1,0 0 0,0 0-1,1 0 1,-1 0 0,0 0-1,1 0 1,-1-1 0,0 1-1,1 0 1,-1-1 0,1 0-1,-1 1 1,4 0 0,1-1 16,-1 1 1,1-1 0,0 0 0,0 0-1,-1-1 1,1 0 0,0 0-1,6-2 1,3-2-50,-1 0-1,0-2 1,0 0-1,0 0 1,-1-2-1,0 1 1,0-2-1,-1 0 1,0 0-1,-1-1 1,19-23-1,-7 4 36,-2-1 0,-1-1 0,30-64 0,-31 43 43,-10 23-167,-6 23 25,-5 9-9,-5 16 68,-4 11 248,1 1 0,2 0-1,1 0 1,-5 43 0,12-64-222,0-1 1,0 1-1,1-1 0,0 1 1,1-1-1,0 1 1,0-1-1,1 0 0,0 0 1,0 0-1,0 0 1,1-1-1,1 0 0,-1 1 1,1-1-1,0-1 1,1 1-1,0-1 1,8 8-1,-6-8-648,0 0 0,1 0 0,-1 0 0,1-1 0,16 7 1,1-1-1452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5:3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1309 4992,'-18'12'7155,"36"-9"-3398,-14-4-3476,0 0 0,-1 0 1,1 0-1,-1-1 1,1 1-1,-1-1 1,0 0-1,1 1 1,-1-2-1,0 1 1,0 0-1,0-1 1,3-3-1,3-4 81,-1 0 0,10-17 0,-13 20-215,67-120 812,-46 78-486,42-61-1,-40 72-218,2 1 0,1 2 0,2 0 0,1 2 1,43-30-1,-77 62-246,6-3 94,-1 0 0,1 1 0,8-4 0,-14 7-90,1-1-1,0 1 1,-1 0-1,1-1 1,0 1-1,0 0 1,-1-1-1,1 1 1,0 0-1,0 0 1,-1 0-1,1 0 1,0 0-1,0 0 1,-1 0-1,1 0 1,0 0-1,0 0 1,-1 0-1,1 0 1,0 1-1,0-1 1,-1 0-1,1 0 1,0 1-1,-1-1 1,1 1-1,0-1 1,-1 1-1,1-1 1,0 1-1,-1-1 1,1 1-1,-1-1 1,1 1-1,-1-1 1,1 2-1,1 5 70,-1 0-1,0 0 1,0 0-1,-1-1 1,0 1-1,0 0 0,0 0 1,-2 7-1,1-3-62,-6 31 86,-1 1 0,-1-1 0,-29 73 0,28-86-52,-2-1 0,-1-1 0,-1 0 0,-19 28 0,26-45-42,0 0 1,-1-1 0,-1 1 0,1-1-1,-1-1 1,-1 0 0,0 0 0,0-1-1,0 0 1,-1-1 0,0 0 0,-18 7 0,26-12-83,-1 0 0,1 0 1,-1-1-1,1 1 0,-1-1 1,1 0-1,-1 0 0,1 0 1,-1 0-1,1-1 0,0 1 1,-1-1-1,1 0 0,-1 0 1,1 0-1,0 0 0,0-1 1,0 1-1,0-1 0,0 0 1,0 0-1,0 0 0,0 0 1,-4-5-1,2 1 11,0 0-1,0 0 1,1-1-1,0 0 1,0 0 0,0 0-1,1 0 1,0 0 0,-4-15-1,7 21 49,0 1-1,-1 0 0,1-1 0,0 1 1,0 0-1,0-1 0,-1 1 0,1-1 1,0 1-1,0 0 0,0-1 0,0 1 1,0-1-1,0 1 0,0 0 0,0-1 1,0 1-1,0-1 0,0 1 1,0 0-1,0-1 0,1 1 0,-1 0 1,0-1-1,0 1 0,0-1 0,0 1 1,1 0-1,-1-1 0,0 1 0,1-1 1,13 6-192,-7-1 300,32 12 350,1-1-1,59 14 1,-70-22-300,1-2 0,0-1 0,0-1 0,36-2 0,-59-1-101,1-1-1,-1 0 1,0 0 0,0-1 0,1 0 0,-1 0 0,-1-1 0,1 0 0,0 0 0,-1 0 0,8-6 0,-6 3-11,0-1 0,0 0-1,-1 0 1,0-1 0,0 0-1,-1 0 1,9-15 0,12-28-84,31-83 1,-24 52 87,-14 38 70,3 0-1,46-67 1,3 23-43,-72 87-64,7-5 51,-6 6-58,0-1 0,-1 0 0,1 0 0,0 0 0,0 1 0,0-1 0,-1 0-1,1 0 1,-1 0 0,2-2 0,1-5-133,-3 8 141,0 1 0,1-1 0,-1 0 1,0 0-1,0 0 0,0 0 0,0 0 1,0 0-1,0 0 0,0 0 0,0 0 0,0 0 1,0 0-1,0 0 0,0 0 0,0 0 1,0 0-1,0 0 0,0 0 0,0 0 1,0 0-1,0 0 0,0 0 0,0 0 1,1 0-1,-1 0 0,0 0 0,0 0 1,0 0-1,0 0 0,0 0 0,0 0 1,0 0-1,0 0 0,0 0 0,0 0 1,0 0-1,0 0 0,0 0 0,0 0 1,0-1-1,0 1 0,0 0 0,0 0 1,0 0-1,0 0 0,0 0 0,0 0 1,0 0-1,0 0 0,0 0 0,0 0 1,0 1-82,-26-1 266,23 0-195,2 0 2,0 0 0,0 0 1,0 0-1,0 0 0,0 1 0,0-1 1,0 0-1,0 1 0,0-1 0,0 1 1,0-1-1,1 1 0,-1-1 0,0 1 1,-1 1-1,0 0-7,-1 0 0,1 0 1,0 0-1,0 0 0,0 1 0,0-1 0,1 1 1,-1-1-1,-2 5 0,-6 11-8,1-2 83,0 1 1,2 0-1,0 0 1,1 0-1,-5 26 0,4-15-56,-53 221 283,10-37-53,15-52-115,27-122-118,-24 157-39,1-7 133,4-12 117,22-150-210,4-20-180,6-23 175,1-11-17,0 0 0,1-47 0,-3 33 60,1-10-19,33-259-6,-8 72-155,-28 219 152,36-201 53,-31 193-95,1 0 0,1 0-1,1 1 1,2 1 0,23-39 0,-22 46 19,1 1 0,1 0-1,0 2 1,1-1 0,1 2-1,1 0 1,0 2 0,1 0 0,0 0-1,1 2 1,0 1 0,1 0-1,35-11 1,-49 19 31,1 0 1,0 1-1,-1-1 0,1 1 0,0 1 0,0 0 1,0 0-1,0 0 0,9 3 0,-13-3-8,-1 1 0,1 0 0,-1 0 0,1 1 0,-1-1 0,0 1 0,1 0-1,-1 0 1,0 0 0,0 0 0,0 0 0,-1 1 0,1-1 0,0 1 0,-1 0 0,0 0 0,1 0-1,-1 0 1,0 0 0,-1 0 0,3 6 0,-1-2 8,-1 1 0,-1-1 0,1 0 0,-1 1 0,-1-1 0,1 0 0,-1 1 0,-1-1 0,1 1 0,-4 11 0,-2 8 58,-15 41 0,10-40-6,-1 0 0,-1 0 0,-1-1 0,-2-1 0,-35 46 0,38-56-114,-1 0 1,-1-1-1,0-1 1,-1 0-1,0-1 1,-1-1-1,-1-1 1,0 0-1,-31 13 0,45-23-39,-1 1-1,0-1 0,1 1 1,-1-1-1,0-1 0,0 1 1,1-1-1,-6 0 0,7 0 22,1 0-1,0 0 0,-1-1 1,1 1-1,0-1 0,0 0 0,0 0 1,-1 1-1,1-1 0,0-1 1,0 1-1,1 0 0,-1 0 1,0-1-1,0 1 0,0-1 1,1 0-1,-1 1 0,-1-5 1,-2-1-40,1-1 1,1 0 0,-1 0 0,1 0 0,1 0-1,0 0 1,-3-18 0,4 13 53,0-1-1,0 0 0,2 0 1,2-20-1,-3 31 33,0-1-1,1 1 1,-1-1-1,1 1 0,0 0 1,0 0-1,0 0 1,1 0-1,-1-1 1,1 2-1,0-1 1,-1 0-1,1 0 0,1 0 1,-1 1-1,0-1 1,0 1-1,1 0 1,0 0-1,-1 0 1,1 0-1,0 0 0,4-2 1,0 2 1,-1 0 0,0 1 0,1 0 0,-1 0 0,1 0 0,-1 1 0,1-1 0,-1 2 0,12 0 0,7 4 127,28 7 1,-29-5-51,-19-6-53,36 9 11,0-1-1,47 3 1,-80-11 18,0-1-1,0-1 1,0 0 0,0 0-1,0 0 1,0-1 0,0 0-1,-1-1 1,1 0 0,-1 0 0,1 0-1,-1-1 1,0 0 0,0-1-1,-1 1 1,0-1 0,1 0 0,9-12-1,163-170 334,-154 159-430,41-57 0,-58 73 34,131-210 35,-121 190 1,117-226 226,-91 158-229,-44 99 200,0 2-75,-5 8-17,-9 24-10,-77 200 326,-14 35-86,-4-6 121,31-26 207,60-191-394,17-38-228,4-12-133,8-21-145,-1-2 118,2 1-1,1 0 1,1 1 0,1 0-1,1 1 1,1 1-1,2 1 1,40-41-1,-56 61 81,0 1 0,0 0 0,0-1 1,1 1-1,6-3 0,-9 4 21,-1 1 1,1 0-1,0 0 1,0-1-1,0 1 0,-1 0 1,1 0-1,0 0 1,0 0-1,0 0 1,0 0-1,-1 0 1,1 0-1,0 0 0,0 0 1,0 0-1,0 1 1,-1-1-1,1 0 1,0 0-1,0 1 1,-1-1-1,1 1 0,0-1 1,-1 1-1,1-1 1,0 1-1,-1-1 1,1 1-1,-1-1 1,1 1-1,0 1 0,2 3 34,-1-1-1,0 1 1,-1-1-1,1 1 1,-1 0-1,0 0 0,0 0 1,0 5-1,1 43 261,-2-46-237,0 11 23,0 24 126,6 50 0,-5-80-146,1-1-1,1 0 1,0 1-1,0-1 1,1 0-1,0 0 1,1-1-1,0 1 1,9 12-1,-10-18-42,1 0 0,-1 0 1,1-1-1,0 1 0,0-1 0,0 0 0,0-1 1,1 1-1,-1-1 0,1 0 0,0 0 0,0-1 1,0 0-1,0 0 0,0 0 0,1-1 0,-1 0 1,1 0-1,-1-1 0,1 1 0,-1-1 0,1-1 1,-1 1-1,1-1 0,-1 0 0,0-1 0,0 0 1,1 0-1,-1 0 0,0 0 0,0-1 0,-1 0 1,1 0-1,-1-1 0,1 0 0,-1 0 0,0 0 1,-1 0-1,7-7 0,3-9-89,-1-1 0,13-24 0,-12 18-69,44-86-165,-51 96 255,-1 1 0,-1-1 0,0 0 0,-2-1 0,3-18 0,-6 32 21,1 0 0,-1 0 0,-1 1 0,1-1 0,0 0 0,-1 0 0,0 0 1,1 1-1,-2-1 0,-1-5 0,2 7 19,0 0-1,0 0 1,-1 1 0,1-1-1,0 0 1,-1 1 0,1-1 0,-1 1-1,0 0 1,1-1 0,-1 1-1,0 0 1,0 0 0,0 0-1,0 0 1,0 0 0,0 1 0,0-1-1,0 0 1,0 1 0,-3-1-1,2 1 18,0 0 0,0 0 0,-1 0 0,1 0 0,0 0-1,0 0 1,0 1 0,0 0 0,0-1 0,-1 1 0,1 1-1,1-1 1,-1 0 0,-3 2 0,2 0 17,0 0-1,0 0 1,0 1 0,1-1 0,-1 1-1,1 0 1,0 0 0,-4 5-1,0 4 76,0 1-1,1 0 0,0 0 0,-6 28 0,7-21 19,1 1 0,1 0 0,1 0 0,1 1 0,1-1 0,3 28 0,-2-41-58,0-1 1,1 1-1,0-1 1,1 1-1,0-1 1,0 0-1,1 0 1,0 0-1,0 0 1,1 0-1,0-1 0,0 0 1,9 9-1,-11-14-44,-1 0 1,0 0-1,1 0 0,-1 0 0,1-1 0,0 1 0,-1-1 0,1 0 0,0 0 0,0 0 0,0 0 1,0 0-1,0-1 0,0 1 0,0-1 0,4 0 0,3-1 27,-1 0 1,0 0-1,17-6 0,-23 6-32,8-3-14,0 0 1,0 0 0,-1-1-1,1-1 1,-1 0-1,-1 0 1,12-9 0,4-7-164,26-29 0,-6-1 50,-3-3 0,44-71-1,-46 64 106,-31 48 59,-6 9-66,0 0-1,1 0 1,-1 0-1,1 0 1,6-5-1,-8 9 13,0-1 0,0 1 0,0 0 0,0 0-1,0 0 1,0 0 0,0 1 0,0-1 0,0 0 0,1 1-1,-1 0 1,0-1 0,0 1 0,0 0 0,1 0 0,-1 0-1,0 0 1,3 1 0,-3 0 34,1-1 1,0 1-1,-1 0 0,1 0 1,-1 0-1,1 0 0,-1 1 1,0-1-1,1 1 0,-1-1 1,0 1-1,0 0 0,0 0 0,0 0 1,0 0-1,-1 0 0,1 0 1,-1 0-1,1 1 0,-1-1 1,0 1-1,0-1 0,0 1 1,1 3-1,2 7 75,-1 1 0,-1-1 1,2 23-1,-2-21-63,0 10-81,14 101 1,-11-103 92,0 0 0,1 0 0,14 31 0,-17-49-24,-1 0 0,1 0 0,0-1 1,0 1-1,1-1 0,-1 1 0,1-1 0,0 0 0,0-1 0,0 1 0,1-1 1,-1 0-1,1 0 0,0 0 0,0 0 0,0-1 0,0 0 0,0 0 0,0-1 0,1 1 1,-1-1-1,0 0 0,1 0 0,-1-1 0,1 0 0,8 0 0,2-2-23,-1 0 0,0-1-1,1-1 1,-1 0 0,0-1-1,-1-1 1,21-10 0,-19 8-28,0-2 0,0 1 0,-1-2 0,-1 0 0,1-1-1,-2 0 1,0-1 0,12-16 0,1-3-12,-2-1 1,30-53-1,-48 75-19,0-1 0,-1 1 0,0-1 0,-1 0 0,0 0 1,-1 0-1,0-1 0,2-24 0,-5 35 52,0 1 0,0-1 0,0 1 0,0 0 0,0-1 0,0 1 0,0-1 1,0 1-1,-1 0 0,1-1 0,-1 1 0,1 0 0,-1-1 0,1 1 0,-1 0 0,0 0 0,1-1 0,-1 1 0,0 0 0,0 0 0,0 0 0,0 0 0,0 0 0,0 0 0,0 0 1,0 1-1,-1-1 0,1 0 0,0 1 0,-2-1 0,-1 0 4,0 0-1,-1 1 1,1 0 0,0 0 0,-1 0 0,1 1 0,0-1-1,-1 1 1,-6 2 0,1 0 22,0 0 0,0 1 0,0 0 0,1 1 0,-1 0 0,1 0 0,0 1 0,1 0 0,-1 1 0,1-1 0,0 2 0,1-1 0,0 1 0,-11 15 0,13-15 29,0 0 1,1 1 0,0-1 0,0 1 0,1 0 0,0 0-1,0 0 1,1 1 0,0-1 0,1 1 0,0-1 0,0 1-1,1-1 1,0 1 0,1-1 0,4 20 0,-3-21-5,0 0 0,1 1-1,1-1 1,-1 0 0,1 0 0,0 0 0,1-1 0,0 0 0,0 0 0,1 0 0,0 0 0,0-1-1,0 0 1,1 0 0,0-1 0,0 1 0,0-2 0,1 1 0,0-1 0,0 0 0,0-1 0,10 4-1,-1-2-30,1-1-1,-1-1 0,1 0 0,0-1 0,0-1 0,0 0 0,0-2 1,-1 0-1,1-1 0,19-5 0,0-1-87,62-23 1,-83 24-646,0 0 1,0-1-1,-1-1 1,0 0-1,27-22 0,-39 28 206,1 0-1,-1 0 0,0 0 1,0 0-1,0-1 0,-1 1 0,1-1 1,-1 0-1,3-6 0,5-11-1660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5:4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72 3136,'-1'-6'5302,"5"1"-3724,2-12 4395,-5 16-5843,-1 1 0,0 0 0,1-1 1,-1 1-1,0 0 0,0-1 0,0 1 0,1-1 0,-1 1 0,0 0 1,0-1-1,0 1 0,0-1 0,0 1 0,0-1 0,0 1 1,0-1-1,0 1 0,0-1 0,0 1 0,0 0 0,0-1 1,0 1-1,0-1 0,0 1 0,-1-1 0,1 1 0,0-1 1,-2-7 1432,2 8-1532,0-1 0,0 1 0,-1 0-1,1-1 1,0 1 0,0-1 0,0 1-1,0-1 1,0 1 0,0 0 0,-1-1-1,1 1 1,0 0 0,0-1 0,-1 1-1,1 0 1,0-1 0,-1 1 0,1 0-1,0-1 1,-1 1 0,1 0 0,0 0-1,-1-1 1,1 1 0,0 0 0,-1 0-1,1 0 1,-1 0 0,1-1 0,-1 1-1,1 0 1,0 0 0,-1 0 0,1 0-1,-1 0 1,1 0 0,-1 0 0,1 0-1,-1 1 1,0-1 1,1 0-1,-1 0 1,0 0 0,1 0-1,-1-1 1,0 1 0,1 0-1,-1 0 1,1 0 0,-1 0-1,0-1 1,1 1-1,-1 0 1,1 0 0,-1-1-1,1 1 1,-1-1 0,1 1-1,-1 0 1,0-2 0,1 2-15,0 0 1,-1-1 0,1 1-1,0 0 1,0-1 0,-1 1-1,1 0 1,0 0 0,0-1-1,-1 1 1,1 0 0,0 0-1,-1-1 1,1 1 0,0 0-1,-1 0 1,1 0 0,0 0-1,-1 0 1,1 0 0,0-1-1,-1 1 1,1 0 0,-1 0-1,1 0 1,0 0 0,-1 0-1,1 0 1,0 0 0,-1 0-1,1 1 1,0-1 0,-1 0-1,1 0 1,-1 0 0,1 0-1,-1 1 1,-13 10 27,3-3 161,5-3 104,8-4 216,-1-1-497,1 0 0,-1-1 0,0 1 0,0 0 0,0-1 0,0 1 0,0-1 0,0 1 0,0-1 0,0 0 0,2-1 0,5-3 69,-8 4-86,1 1-1,0 0 0,0-1 1,0 1-1,0-1 0,-1 1 0,1-1 1,0 0-1,-1 1 0,1-1 0,0 0 1,-1 0-1,1 1 0,-1-1 0,1 0 1,-1 0-1,0 0 0,1 1 0,-1-1 1,0 0-1,1 0 0,-1-1 1,0 1 36,-2 2-4,0-1 0,0 1 1,0 0-1,0 0 0,0 0 1,0 0-1,0 0 0,0 0 1,0 0-1,1 1 0,-1-1 1,0 0-1,1 1 0,-1 0 1,1-1-1,-3 4 0,-12 12 344,15-17-324,7 8-27,-5-7-194,1-1-1,-1 1 0,1 0 1,0-1-1,-1 1 1,1-1-1,0 0 1,-1 1-1,1-1 0,0 0 1,0 0-1,-1 0 1,1 0-1,0 0 1,0-1-1,-1 1 0,1 0 1,0-1-1,1 0 1,-1 0-518,1 0 0,-1 0 0,1 0 0,-1 0 0,1 0 0,-1 0 1,0-1-1,0 1 0,0-1 0,0 1 0,0-1 0,3-3 0,4-13-6567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19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530 522 2240,'5'-7'14649,"-10"0"-15629,-5-10 1304,-1 0 0,0 0 0,-2 1 0,0 1 0,0 0 0,-2 1 0,0 0 0,0 1 0,-1 1 0,-1 0 0,-30-15 0,39 23-263,0 0 1,0 0 0,-1 1 0,1 0-1,-1 0 1,0 1 0,0 1-1,-14-2 1,18 3-46,-1 0-1,1 1 1,0-1 0,-1 1-1,1 0 1,0 0-1,0 1 1,0 0 0,0 0-1,0 0 1,0 0 0,0 1-1,1 0 1,0 0-1,-8 6 1,4-1-17,0 1-1,1 0 1,-1 0-1,2 0 1,-8 14 0,-26 57 425,26-49-173,3-10 49,2 1-1,-11 40 1,16-47-208,2 0 0,0 0 0,0 1 0,2-1-1,1 24 1,4 5 56,2 0 1,13 45-1,36 85 447,-50-159-527,0-1 0,1 1 0,1-1 0,0-1 1,1 1-1,0-1 0,1-1 0,14 15 0,-17-21-25,0 0 1,0 0 0,1-1 0,-1 0-1,1 0 1,0-1 0,1 0-1,-1 0 1,1-1 0,0 0 0,-1-1-1,1 1 1,0-2 0,0 0-1,16 1 1,-13-2-65,0-1-1,-1 0 0,1-1 0,-1-1 1,1 1-1,-1-2 0,0 0 1,0 0-1,-1-1 0,1 0 1,12-9-1,-11 6 16,-1-1 1,0 0 0,0 0-1,-1-2 1,0 1-1,-1-1 1,0-1-1,12-19 1,37-75-14,46-72-303,-102 174 298,0 1 1,1 0-1,-1 0 1,1 1 0,-1-1-1,1 1 1,0-1-1,0 1 1,0 0-1,0 0 1,0 0 0,1 0-1,4-2 1,-5 4 22,0-1 1,0 1-1,0 0 1,0-1-1,1 1 1,-1 1-1,0-1 1,0 0-1,0 1 1,0 0-1,0-1 1,0 1 0,0 0-1,0 1 1,-1-1-1,5 3 1,2 2 34,-1 0 0,1 1 0,-1 0 0,-1 0 0,9 11 0,2 1 2,-8-9 5,2 2 86,0 0-1,19 27 1,-20-27 99,-11-11-224,0-1 1,1 0 0,-1 0-1,0 0 1,0 0 0,0 0-1,0 0 1,0 0 0,0 0-1,0 0 1,0 0 0,0 0 0,0 0-1,0 0 1,0 0 0,0 0-1,0 0 1,0 0 0,0 1-1,0-1 1,1 0 0,-1 0-1,0 0 1,0 0 0,0 0-1,0 0 1,0 0 0,0 0-1,0 0 1,0 0 0,0 0-1,0 0 1,0 0 0,0 0-1,0 0 1,1 0 0,-1 0-1,0-1 1,0 1 0,0 0-1,0 0 1,0 0 0,0 0-1,0 0 1,0 0 0,0 0-1,0 0 1,0 0 0,0 0-1,0 0 1,0 0 0,0 0-1,0 0 1,0 0 0,1 0-1,-5-11 162,-2-4-145,-2 0 1,0 0 0,-12-17 0,14 24-58,0 0 0,-1 1 0,0-1 0,0 1 0,-1 1 0,-13-11 0,19 17 31,0-1 0,-1 0 0,1 0 0,0 1 0,0-1 0,0 1 0,0-1 0,0 1 0,0 0 0,-1 0 0,1 0 0,0 0 0,0 0 0,0 1 0,0-1 1,-1 1-1,1-1 0,0 1 0,0 0 0,0 0 0,0 0 0,0 0 0,1 0 0,-1 0 0,0 1 0,0-1 0,1 0 0,-1 1 0,1-1 0,-1 1 0,1 0 0,0 0 0,-1-1 0,1 1 0,-1 4 0,-5 10 68,0 0 0,2 1 1,0 0-1,1 0 0,-2 19 0,2 4 118,1 45 1,3-62-69,4 37 1,-3-54-60,0-1-1,0 1 1,1-1 0,0 1 0,-1-1-1,2 0 1,-1 1 0,1-1 0,0 0-1,0 0 1,0-1 0,4 6 0,-6-9-34,0 0 1,0-1-1,0 1 1,0 0-1,0 0 1,0 0-1,0-1 1,0 1-1,0-1 1,0 1-1,0-1 1,0 1-1,0-1 1,0 0-1,1 1 1,-1-1-1,0 0 1,0 0-1,0 0 1,1 0-1,-1 0 1,0 0-1,2 0 1,-1-1-17,-1 0 1,1 0-1,0 0 1,0 0-1,-1 0 1,1 0-1,0 0 1,-1-1 0,0 1-1,1 0 1,-1-1-1,3-3 1,2-4-45,-1-1 0,1-1 1,6-19-1,-10 25 78,3-11-23,0-1-1,-1 1 0,-1 0 1,1-20-1,-3 22-10,0 9-42,0 1-1,0-1 1,0 1-1,3-6 1,0-3-94,-3 19 69,0 0 0,1 0 1,-1 0-1,3 7 0,2 5 0,-3-7 111,1 0-1,0 0 1,0 0 0,1 0-1,0-1 1,13 18 0,-15-25-30,-1 1 0,1-1 0,0 0 0,0 0 0,1 0 0,-1 0 0,1-1 0,-1 0 0,1 1 0,0-1 0,0 0 0,0-1 0,0 1 0,0-1 0,0 0 0,0 0 0,0 0 0,1 0 0,-1-1 0,0 1 0,7-2 0,-3 0-6,0 0 0,0 0 0,0-1 0,0-1 0,-1 1 0,1-1 1,-1 0-1,1-1 0,10-7 0,5-5 69,30-29-1,6-4-59,-57 47-43,1 0 1,-1 1-1,1-1 0,-1 1 0,1 0 1,-1 0-1,1 0 0,0 0 0,0 0 1,4 0-1,-5 1 16,-1 0 0,1 0 0,-1 0 0,0 0 0,1 1 0,-1-1 1,0 1-1,1-1 0,-1 1 0,0-1 0,1 1 0,-1 0 0,0 0 0,0-1 0,0 1 1,0 0-1,0 0 0,0 0 0,0 0 0,0 0 0,0 1 0,0-1 0,-1 0 0,2 2 1,4 9 18,0 0 1,-1 0 0,-1 1 0,0-1-1,2 14 1,9 68 83,-10-14 107,-10 155 0,4-209-174,-1-4 50,0 1 0,-1 0-1,-1-1 1,-10 28 0,14-48-50,-4 7-53,1-9-84,-1-6-78,-1-15 101,1 1 0,0-1 0,2 0 0,0-26 0,2 34 68,-1-6 15,-1-130-149,9 64 79,4 1-1,4 0 0,4 0 1,41-114-1,-58 190 80,1 1 0,0 0 0,1 0 0,-1 0 0,1 0-1,0 0 1,1 1 0,0 0 0,5-6 0,-9 11 0,0 1 0,-1-1 0,1 0 0,0 1 0,-1-1 1,1 1-1,0-1 0,0 1 0,0-1 0,-1 1 0,1 0 0,0-1 0,0 1 1,0 0-1,0 0 0,0-1 0,0 1 0,0 0 0,0 0 0,0 0 0,0 0 0,-1 0 1,1 0-1,0 1 0,0-1 0,0 0 0,0 0 0,0 1 0,0-1 0,0 1 0,-1-1 1,1 0-1,0 1 0,0-1 0,-1 1 0,1 0 0,0-1 0,0 1 0,-1 0 1,1-1-1,-1 1 0,2 1 0,1 3 75,0 0 1,0 0-1,-1 0 1,0 1-1,4 9 1,0 13 0,0 1 0,-2 0 0,-1 0 0,-1 41 0,-2-62-64,-1 0-1,0 0 1,0 0-1,0-1 1,-1 1-1,0 0 1,-1-1-1,0 0 0,0 1 1,-5 7-1,7-13-45,-1 1-1,1-1 1,-1 0-1,1 0 1,-1 0-1,0 0 1,0 0-1,0 0 1,0 0-1,0-1 1,-1 1-1,1-1 1,0 1-1,-1-1 1,1 0-1,-1 0 1,1 0-1,-1 0 1,0-1-1,1 1 1,-1-1-1,0 1 1,1-1-1,-1 0 1,0 0-1,1 0 1,-1-1 0,0 1-1,0-1 1,1 1-1,-6-3 1,2 0 8,-1-1 1,0 0 0,1-1 0,-8-6 0,11 8-312,4 7 107,6 7 123,-1-5 161,0 0 1,0 0-1,0 0 0,0-1 1,1 0-1,0 0 1,14 6-1,-17-9-26,-1-1 0,0 0 0,0 0-1,1 0 1,-1-1 0,1 1 0,-1-1-1,0 0 1,1 0 0,-1 0 0,1 0 0,-1 0-1,0-1 1,1 0 0,-1 1 0,0-1-1,1-1 1,-1 1 0,0 0 0,0-1-1,3-2 1,5-4 0,-1-1 0,0 0 1,0-1-1,-1 0 0,0 0 0,10-17 0,-8 11-60,38-54-14,-26 35 100,39-44 0,-10 15 73,-31 36-249,-20 28 107,-1 0 1,0-1-1,1 1 1,-1-1-1,0 1 1,1 0-1,-1-1 1,1 1 0,-1 0-1,1-1 1,-1 1-1,1 0 1,-1-1-1,1 1 1,-1 0 0,1 0-1,0 0 1,-1 0 6,0 0 0,1 0 0,-1 0 0,0 0 1,1 0-1,-1 0 0,0 0 0,0 0 0,1 1 1,-1-1-1,0 0 0,0 0 0,1 0 0,-1 0 0,0 1 1,0-1-1,0 0 0,1 0 0,-1 1 0,0-1 1,0 0-1,0 0 0,0 1 0,7 23 44,-5-14-49,7 39 80,-4-22-31,1-1-1,10 28 0,-14-47-25,1 0 0,1 0-1,-1 0 1,1 0-1,0 0 1,1-1 0,0 1-1,0-1 1,0-1-1,1 1 1,10 8-1,-14-12-8,1-1 0,0 1 0,-1-1 0,1 0 0,0 0 0,0 0 0,0 0 0,0 0 0,-1 0 0,1-1 0,0 1 0,0-1-1,0 0 1,1 0 0,-1 0 0,4-1 0,-3 0 3,0 0 0,0 0-1,0-1 1,0 1 0,0-1 0,0 0-1,0 0 1,-1-1 0,1 1 0,-1-1-1,6-4 1,3-6-29,-1 0 0,0-1 0,16-26 0,23-53-58,-39 71 6,6-10 34,53-109-260,-52 100 133,19-63 1,-15 30 88,34-128-239,-48 162 380,-1 0 1,-2-1 0,0-43-1,-4 81-102,-1 1-1,0 0 0,-1 0 1,1 0-1,0 0 0,-1-1 1,1 1-1,-1 0 1,-1-3-1,2 5 30,0 0 1,0 0-1,0-1 0,0 1 1,-1 0-1,1 0 1,0 0-1,0 0 0,0 0 1,0-1-1,-1 1 0,1 0 1,0 0-1,0 0 0,0 0 1,-1 0-1,1 0 1,0 0-1,0 0 0,0 0 1,-1 0-1,1 0 0,0 0 1,0 0-1,0 0 1,-1 0-1,1 0 0,0 0 1,0 0-1,-1 0 0,1 0 1,0 0-1,0 0 1,0 0-1,-11 12-77,6-3 88,0 0-1,1 1 1,0 0 0,0 0 0,-2 15 0,2-13-11,-72 354 231,67-311-127,4-28-80,1 0 0,1 0 0,1 35 0,2-61-15,8 90 140,-6-77-132,1 0-1,0 0 1,0 0-1,9 20 1,-11-33-6,0 1 1,-1-1 0,1 1-1,0-1 1,0 0 0,0 1-1,-1-1 1,1 0-1,1 0 1,-1 0 0,0 0-1,0 0 1,0 0 0,1 0-1,-1 0 1,0 0-1,1-1 1,-1 1 0,0 0-1,1-1 1,-1 1-1,1-1 1,-1 0 0,1 1-1,0-1 1,-1 0 0,1 0-1,-1 0 1,1 0-1,-1 0 1,1 0 0,-1-1-1,1 1 1,-1 0 0,3-2-1,4-1-25,-1 0 0,1-1 0,-1 0 0,0 0 0,8-7 0,-14 11 18,42-34-146,-1-1 0,38-43-1,-66 62 142,0 0 0,-1-1 0,-1 0 0,0-1-1,9-19 1,-7 6-20,0-1 0,11-44 0,55-333 636,-78 400-603,-1 1-20,0 3-8,0 0 0,0 0 1,-1-1-1,1 1 0,-1 0 0,0 0 1,-2-11-1,1 17 23,0-1 0,1 1 0,-1-1 0,1 1 0,-1-1 0,1 1 0,-1-1 0,1 1 0,-1-1 0,1 1 0,-1 0 0,1-1 0,0 1 0,-1 0 0,1-1 0,0 1 0,-1 1 0,-7 23 25,1-1 0,0 1 0,-4 39 0,5-26 8,-43 252 490,38-219-467,-1 82 0,12-105-15,1 0 0,11 63-1,-8-88 21,8 26 0,-11-43-29,1 1-1,1-1 1,-1 0-1,1 0 1,0 0-1,0 0 1,1 0-1,8 9 1,-11-14-38,0 0 1,0 0-1,0 0 1,0-1-1,0 1 1,1 0-1,-1 0 1,0-1-1,1 1 0,-1 0 1,1-1-1,-1 0 1,1 1-1,-1-1 1,0 0-1,1 0 1,-1 1-1,1-1 1,-1-1-1,1 1 1,-1 0-1,1 0 0,-1 0 1,1-1-1,-1 1 1,1-1-1,-1 1 1,0-1-1,1 1 1,-1-1-1,0 0 1,1 0-1,-1 0 1,2-1-1,3-3-72,-1-1 1,1 1-1,-1-1 1,9-13 0,19-36-111,-7 8 135,-9 23-23,109-156 350,-126 179-272,1 1-1,-1 0 1,0-1 0,1 1-1,-1 0 1,0-1 0,0 1-1,0 0 1,1-1 0,-1 1 0,0 0-1,0-1 1,0 1 0,0-1-1,1 1 1,-1-1 0,0 1-1,0 0 1,0-1 0,0 1 0,0-1-1,0 1 1,0 0 0,0-1-1,0 1 1,-1-1 0,1 1-1,0-1 1,0 1 0,0 0-1,0-1 1,-1 1 0,1 0 0,0-1-1,-1 1-7,1-1 1,-1 1-1,1 0 0,-1 0 0,1 0 0,-1 0 0,1 0 0,-1 0 0,1 0 1,0 0-1,-1 0 0,1 0 0,-1 0 0,1 0 0,-1 0 0,1 0 0,-1 0 1,1 0-1,-1 0 0,1 1 0,-1-1 0,1 0 0,-1 0 0,1 1 0,0-1 1,-1 0-1,1 0 0,0 1 0,-1-1 0,1 1 0,-7 6 34,1-1-1,0 2 0,1-1 1,0 0-1,0 1 0,0 0 1,1 0-1,-5 16 0,1 0 21,-9 48-1,7-23-13,-8 54 205,16-87-186,1 0 0,1 1 1,0-1-1,3 21 0,-2-36-45,-1 0 0,0 1 0,0-1 0,1 0 0,-1 0 0,1 1 0,-1-1 0,1 0 0,0 0 0,-1 0 0,1 0 0,0 0 0,0 0 0,-1 0 0,2 1 0,-1-1-3,-1-1-1,0 0 1,1 0 0,-1 0-1,0 0 1,1 1-1,-1-1 1,0 0-1,1 0 1,-1 0 0,0 0-1,1 0 1,-1 0-1,1 0 1,-1 0 0,0 0-1,1 0 1,-1 0-1,0 0 1,1 0-1,-1-1 1,1 1 0,0 0-9,-1-1 1,1 1 0,0-1 0,0 0 0,-1 1-1,1-1 1,0 0 0,-1 1 0,1-1 0,0 0 0,-1 0-1,1-1 1,4-8-48,-1-1-1,0 1 1,0-1-1,3-22 0,0 2-21,15-54-145,19-68 218,-39 142 37,0 0 0,-1-17 0,0 27 38,-1 26 14,2 0 0,0 0-1,2 0 1,1 0-1,1-1 1,1 1-1,1-2 1,1 1-1,14 24 1,-20-42-66,0-1-1,1 0 1,-1 0 0,1 0 0,0-1-1,0 1 1,0-1 0,1 0-1,0 0 1,-1-1 0,11 7 0,-11-8-15,1 0 0,-1-1 0,1 1-1,0-1 1,0 1 0,-1-2 0,1 1 0,0 0 0,0-1 0,0 0 0,0 0 0,0 0 0,0-1 0,0 0 0,5-1 0,-3 0-21,0-1 1,0 0-1,0 0 1,-1-1-1,1 0 0,-1 0 1,0-1-1,0 1 1,0-1-1,-1 0 1,0-1-1,0 0 0,0 1 1,-1-1-1,1-1 1,-1 1-1,3-8 1,6-14-80,-1 0 0,15-54 1,-22 66 85,-2 8 4,10-45-55,-12 49 56,0-1-1,-1 0 0,1 1 1,-1-1-1,-1 0 1,1 1-1,-1-1 1,1 0-1,-3-4 0,2-8 7,2 6-202,-1 11 123,9 1 109,0 0-1,-1 1 1,1 0 0,0 0 0,-1 1 0,1 1-1,-1-1 1,0 1 0,0 0 0,0 1 0,-1 0-1,1 0 1,-1 1 0,0 0 0,-1 0-1,0 1 1,0-1 0,0 1 0,-1 1 0,9 13-1,-5 2-3,0 0-1,-2 0 1,8 43-1,-14-62-29,2 13-6,-2-9 62,1 1 0,4 13-1,-5-21-120,5-8-32,5-6 12,-1 0 0,-1-1 0,15-29-1,-15 25-26,1 1-1,19-26 0,-21 34 107,31-37 162,-35 42-153,1 0-1,-1 0 1,1 0 0,0 1 0,0-1-1,0 1 1,9-4 0,-12 7 8,-1-1 0,1 1 1,0 0-1,0-1 1,0 1-1,0 0 0,0 0 1,0 0-1,-1 1 0,1-1 1,0 0-1,0 1 0,0-1 1,0 1-1,-1-1 1,1 1-1,0 0 0,-1 0 1,1 0-1,0 0 0,-1 0 1,1 0-1,-1 0 0,0 1 1,1-1-1,-1 0 1,1 3-1,5 4 84,-1 1-1,0 0 1,8 16 0,-8-13-9,29 55 291,-34-65-369,0 0 0,1 0 0,-1 0 0,0 0 0,1 0 0,0-1 0,-1 1 0,1 0 0,0-1 0,0 0 0,2 3 0,-3-4-10,0 1-1,0-1 1,0 0 0,0 1 0,0-1 0,0 0 0,0 0-1,0 0 1,1 1 0,-1-1 0,0 0 0,0 0 0,0-1-1,0 1 1,0 0 0,0 0 0,0 0 0,0-1 0,0 1-1,0 0 1,0-1 0,0 1 0,0-1 0,0 0 0,0 1-1,0-1 1,1 0 0,8-10-70,0-1 0,0 0 0,-1 0 0,-1-1 0,12-23 0,-12 21 38,25-52 18,-8 15 142,-19 38-91,-6 12-22,1 0 1,0 0 0,0 0 0,0 0-1,0 0 1,0 0 0,0 0-1,0 0 1,0 0 0,1 1 0,-1-1-1,1 0 1,-1 1 0,4-2-1,-5 3-11,1 0-1,-1 1 1,1-1-1,0 1 0,-1-1 1,1 1-1,-1-1 1,1 1-1,-1-1 0,1 1 1,-1-1-1,1 1 1,-1 0-1,1-1 0,-1 1 1,0 0-1,0-1 1,1 1-1,-1 1 0,2 6 4,-1 0-1,0-1 0,0 1 1,-1 16-1,0-19-5,-24 481 257,11-377-224,-6 0 1,-45 153-1,55-236-29,0-1 0,-2 0 0,-1-1 0,-21 34 0,22-42-74,-2 1-1,0-2 0,0 0 1,-1 0-1,-1-1 0,-25 17 1,32-25-34,-7 4-146,0 1 0,-21 9 0,31-18 202,0 1-1,-1-1 1,1-1-1,0 1 1,0-1 0,-1 0-1,1 0 1,-1-1 0,1 0-1,-1 0 1,1 0-1,-7-1 1,5-1 2,0 0-1,0 0 1,0-1 0,0 0-1,1 0 1,0-1 0,-1 1-1,1-1 1,1-1 0,-1 1-1,1-1 1,-1 0 0,1 0-1,1-1 1,-5-6 0,-1-2 0,1-2 0,0 1-1,2-1 1,0 0 0,0-1 0,-7-34 0,9 25 114,0 1 1,3-1 0,-1-51 0,4 64 23,0 1 0,0 0 0,2-1 0,6-22 0,-6 27-40,0 1 0,0 0 0,1 0 0,0 0 0,0 1 0,0-1 0,1 1 0,11-11 0,-3 6-34,0 1 1,0 0-1,1 1 1,1 1 0,-1 0-1,1 1 1,0 0-1,17-4 1,-3 3-749,0 1 0,0 1 1,49-4-1,-75 10 218,0 0 1,0 0-1,0 0 1,0 0-1,0 0 1,0 1-1,5 0 0,-8 0 345,1-1 1,-1 0-1,0 0 0,1 0 0,-1 1 0,1-1 0,-1 0 0,0 1 0,1-1 0,-1 0 0,0 1 0,1-1 0,-1 0 0,0 1 0,0-1 0,1 1 0,-1-1 0,0 1 0,0-1 0,1 1 0,-1 0-105,0 0-1,0 0 1,0 0 0,0 0-1,-1 0 1,1 0-1,0 0 1,0 0-1,0 0 1,-1 0-1,1 0 1,-1 0-1,0 1 1,-33 59-7472,6-19 3851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19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138 328 9728,'-61'-68'4384,"19"5"-3808,29 31-1088,8 7 160,-3-10 96,3 7 128,2-3-1152,3 11 704,8 3-2592,5 9 1792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22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5 146 4224,'0'0'1365,"-1"1"-1158,1-1 1,-1 1-1,1 0 0,-1 0 0,1 0 0,0-1 0,-1 1 1,1 0-1,0 0 0,0 0 0,0-1 0,0 2 0,2 3 350,1-2-1,-1 1 0,1 0 1,1 0-1,-1-1 0,0 0 0,1 0 1,0 0-1,0 0 0,-1 0 1,2-1-1,5 4 0,-6-5-421,0 0 0,0 0 0,0 0 0,0 0 0,0 0 0,0-1-1,0 1 1,0-1 0,0 0 0,0-1 0,0 1 0,0-1 0,0 1 0,0-1-1,0 0 1,0-1 0,0 1 0,-1-1 0,1 0 0,0 0 0,-1 0 0,0 0 0,5-4-1,1-1-34,1-1-1,-2-1 1,1 0-1,-1 0 1,7-12-1,-12 18-77,-1-1-1,1 0 1,-1 0 0,-1 0-1,1 0 1,0 0 0,-1 0-1,0 0 1,0-1 0,0 1-1,-1 0 1,1-1 0,-1 1-1,0-1 1,-1 1 0,1 0-1,-2-7 1,2 9 6,-1-1 1,1 1-1,-1 0 0,0 0 1,0 0-1,0 0 0,0 0 1,0 0-1,0 0 0,-1 0 1,1 1-1,-1-1 0,1 0 1,-1 1-1,0-1 0,1 1 1,-1 0-1,0-1 0,0 1 1,0 0-1,0 0 0,0 0 1,0 0-1,0 1 0,0-1 1,-1 1-1,1-1 0,0 1 1,0 0-1,0-1 0,-1 1 1,1 0-1,0 1 0,0-1 1,-1 0-1,1 1 0,0-1 1,0 1-1,0 0 0,0-1 1,-1 1-1,1 0 0,0 0 1,1 1-1,-1-1 0,0 0 1,-2 2-1,-2 4 142,0 0-1,1 0 1,0 0-1,0 1 1,0-1 0,1 1-1,0 1 1,0-1-1,1 0 1,0 1 0,1 0-1,-3 14 1,1 8 190,0-1 0,2 43 0,2-45 2,6 51-1,-4-70-301,-1-1 1,2 1-1,-1-1 0,1 0 1,0 0-1,1 0 0,0 0 1,0 0-1,0-1 1,7 8-1,-10-13-46,1-1 0,-1 0 0,0 1 0,1-1 0,-1 0 0,1 0 0,-1 0 0,1 0 0,0 0 0,-1 0 0,1 0 0,0-1 0,0 1 0,-1-1 0,1 1 0,0-1 0,3 1 0,-1-1 0,-1-1 0,1 1 1,-1 0-1,1-1 1,-1 0-1,1 0 1,-1 0-1,6-3 1,4-2-14,-1-1 0,0-1 0,17-15 1,-25 20-10,134-115-82,37-30 452,-174 148-365,33-24 405,-31 22-345,0 0 0,0 1 0,0-1 1,0 1-1,1 0 0,-1 0 0,0 0 0,0 0 0,6 0 0,-8 1-50,0 0-1,0 1 0,-1-1 1,1 0-1,0 0 0,0 1 1,-1-1-1,1 0 0,0 1 1,-1-1-1,1 1 0,0-1 1,-1 1-1,1-1 0,0 1 1,-1 0-1,1-1 0,-1 1 1,1-1-1,-1 1 0,1 0 1,-1 0-1,0-1 0,1 1 1,-1 0-1,0 0 0,0-1 1,0 1-1,1 0 0,-1 1 1,2 29 191,-2-27-166,-2 46 54,-3 0 1,-2 0 0,-16 61-1,16-86-32,5-18-50,0 0 0,0 0 0,-1 13 0,3-20-13,0 0 0,0 0 1,0 0-1,0 0 0,0 0 1,0 0-1,0 0 0,0 0 1,1 0-1,-1 0 0,0 0 1,0 0-1,0 0 0,0 0 1,0 0-1,0 0 0,0 0 1,0 0-1,0 0 0,0 0 0,1 0 1,-1 0-1,0 0 0,0 0 1,0 0-1,0 0 0,0 0 1,0 0-1,0 0 0,0 0 1,0 0-1,0 1 0,0-1 1,1 0-1,-1 0 0,0 0 1,0 0-1,0 0 0,0 0 0,0 0 1,0 0-1,0 0 0,0 0 1,0 0-1,0 1 0,0-1 1,0 0-1,0 0 0,0 0 1,0 0-1,0 0 0,0 0 1,0 0-1,5-9-72,-4 7 7,71-149-494,-12 23 539,-49 107 30,1 1 0,1 1 0,1 0 0,18-19 0,-29 35 42,0 1 0,0-1-1,0 0 1,0 1 0,0 0 0,0 0 0,1 0 0,-1 0-1,5-1 1,-7 3-32,0-1 0,0 1 0,-1 0 0,1 0-1,0 0 1,0 0 0,0 0 0,0 0 0,0 0-1,0 0 1,0 0 0,0 0 0,0 0 0,0 1 0,0-1-1,0 0 1,1 1 0,-1 0 5,0 0 0,0 0 0,0 0 0,0 0 0,0 0 0,0 0 0,-1 1 0,1-1 1,0 0-1,-1 0 0,1 0 0,-1 1 0,1-1 0,-1 0 0,1 3 0,3 16 51,-2 1 0,0-1-1,-3 40 1,0-23 98,1 3-122,-2-25-48,2 1 1,0-1-1,1 1 0,0-1 1,2 1-1,4 18 0,-3-21-25,-1-4 39,1 0 0,-1 0 0,10 16 0,-12-23-12,1 0-1,-1 0 0,0 0 1,1-1-1,-1 1 0,1 0 1,0-1-1,0 1 0,-1-1 1,1 0-1,0 0 0,0 1 1,0-1-1,0-1 0,0 1 1,1 0-1,-1 0 0,0-1 1,0 1-1,0-1 0,5 0 1,-1 0-30,-1 0 1,1-1-1,0 0 1,-1 0-1,1-1 1,-1 0-1,1 0 1,-1 0-1,0 0 1,8-6-1,-3 1-49,0 0-1,0-1 0,14-14 1,-11 8 20,-1-1 1,-1 0 0,-1 0-1,0-1 1,0 0-1,9-25 1,-9 15-94,-1 0 0,-1 0-1,7-48 1,-14 67 130,0 0 1,-1 1-1,0-1 0,-1 0 0,-1-12 0,1 17 24,1 0 0,-1 0 0,0 0 0,1 1 0,-1-1-1,0 0 1,0 0 0,0 1 0,0-1 0,0 1 0,0-1 0,-2-1-1,2 3 4,0-1 0,0 1 1,0-1-1,0 1 0,0-1 0,0 1 0,0-1 0,0 1 0,0 0 0,0-1 0,0 1 0,0 0 0,0 0 0,-1 0 0,1 0 0,0 0 0,0 0 0,0 0 0,0 1 0,0-1 0,0 0 0,-2 1 0,0 1 25,-1 0 0,0-1 1,1 2-1,0-1 0,0 0 1,-1 1-1,1 0 0,1-1 1,-1 1-1,0 0 0,1 1 1,-1-1-1,1 0 0,0 1 1,-3 6-1,-1 5 42,0-1 1,-7 27-1,10-25 5,-1 0 0,2 0 0,0 0 0,1 0 0,1 0 0,0 0 0,2 0-1,3 24 1,-3-33-53,0-1 0,0 1-1,0-1 1,1 0 0,0 0-1,0 0 1,1 0 0,-1 0-1,10 10 1,-10-13-27,1 1-1,0-1 0,0 0 1,0 0-1,0 0 1,1-1-1,-1 1 1,1-1-1,0 0 0,-1-1 1,1 1-1,0-1 1,0 0-1,9 1 0,-8-2-2,0 0 0,0 0 0,-1-1 0,1 1 0,0-1 0,-1-1 0,1 1 0,-1-1 0,1 0 0,-1 0 0,0 0 0,0-1 0,0 0 0,0 0 0,0 0 0,-1-1-1,1 1 1,3-5 0,8-9-94,-1 0-1,-1-1 0,15-25 0,-1 3 62,5-10-21,6-8 96,-34 52 15,0 0-1,0 0 1,1 1 0,0-1 0,0 1-1,9-5 1,-8 22 261,-4 1-298,0-1 0,0 1 0,-1 0 0,0 19-1,-1-17 93,0-1 0,7 29 0,-7-39-85,5 19 4,18 42 0,-21-60-22,-1 1-1,1-1 0,0 0 1,1 0-1,-1 0 0,1 0 1,0 0-1,0-1 1,1 0-1,-1 0 0,1 0 1,0 0-1,5 3 0,-5-6-18,0 1 0,-1-1 0,1 0 0,0 0-1,0 0 1,0 0 0,0-1 0,0 0 0,0 0-1,0 0 1,0-1 0,7-1 0,1-1-36,1-1 0,-1 0 0,15-7 0,-13 3-47,-1 1 0,1-2 0,-2 0 1,1-1-1,-1 0 0,-1-1 0,20-22 0,0-6 8,32-50 0,-33 43 36,-27 41 76,0 0 1,-1 0-1,1-1 1,-1 0-1,-1 0 1,1 1-1,-1-2 1,0 1-1,0 0 0,-1 0 1,0-1-1,1-6 1,-2 13-19,0 0 0,0-1 0,0 1 0,0 0 0,0-1 1,0 1-1,0 0 0,0 0 0,0-1 0,0 1 0,0 0 0,0-1 0,0 1 1,0 0-1,0 0 0,0-1 0,-1 1 0,1 0 0,0-1 0,0 1 0,0 0 1,0 0-1,0 0 0,-1-1 0,1 1 0,0 0 0,0 0 0,-1 0 0,1-1 0,0 1 1,0 0-1,0 0 0,-1 0 0,1 0 0,-1-1 0,-9 7-21,-7 13-21,0 13 53,1 0 0,2 1-1,2 0 1,0 1 0,2 0-1,-8 58 1,16-81-3,1-1 0,0 1 0,1-1 1,1 0-1,-1 1 0,5 20 0,-4-29-12,0 1-1,-1 0 0,1-1 0,0 1 0,0-1 1,1 1-1,-1-1 0,1 1 0,-1-1 1,1 0-1,0 0 0,-1 0 0,1 0 0,0 0 1,0 0-1,1 0 0,-1-1 0,0 1 1,1-1-1,-1 1 0,1-1 0,-1 0 0,1 0 1,-1 0-1,1 0 0,0-1 0,-1 1 0,1-1 1,0 0-1,5 0 0,-5 0-13,1 0 1,0 0-1,0-1 0,-1 1 0,1-1 0,0 0 0,-1-1 1,1 1-1,-1 0 0,1-1 0,-1 0 0,0 0 0,0 0 1,0 0-1,0 0 0,0-1 0,0 1 0,0-1 0,-1 0 1,0 0-1,1 0 0,-1 0 0,0 0 0,0 0 0,-1-1 1,1 1-1,1-6 0,3-8-26,-2-1-1,1 0 1,-2 0 0,1-26-1,-1 24 20,5-199 467,-8 219-443,-1-14-97,1 14 97,0-1 0,0 1 0,0-1 0,0 1 0,0 0 1,-1-1-1,1 1 0,0 0 0,0-1 0,0 1 0,0-1 0,-1 1 0,1 0 0,0-1 0,0 1 0,0 0 0,-1-1 0,1 1 0,0 0 0,-1 0 0,1-1 0,0 1 0,-1 0 0,1 0 0,0 0 0,-1-1 0,1 1 0,0 0 0,-1 0 0,0 0 7,0 1 0,1-1-1,0 1 1,-1-1 0,1 1-1,-1-1 1,1 1 0,-1 0-1,1-1 1,0 1 0,0 0-1,-1-1 1,1 1 0,0 0-1,0-1 1,0 1 0,0 0-1,0-1 1,0 1 0,0 0-1,0-1 1,0 1 0,0 0-1,0 0 1,0-1 0,1 2-1,-1 2 18,-5 272 681,-26 6 99,22-221-694,4-25-54,-2 0-1,-1-1 0,-2-1 1,-24 59-1,30-85-86,0 0 0,-1 0 0,0-1 0,0 1 0,0-1 0,-1-1 0,0 1 0,-11 8 0,11-11-80,1 0 0,-1 0 0,0-1 0,0 0 0,0 0 0,0 0 0,0-1 0,-1 0 0,0 0 0,1 0 0,-12 0 0,13-2 32,-1 0 0,1-1 1,0 1-1,0-1 0,0-1 0,1 1 0,-1-1 0,0 1 0,0-1 0,1-1 1,-1 1-1,1-1 0,-1 1 0,1-1 0,-4-4 0,-3-2-40,1-1 0,0-1 1,0 1-1,-8-14 0,12 17 82,2 0 1,-1 0-1,1-1 1,0 0-1,0 1 1,1-1-1,0-1 1,1 1-1,-3-12 1,5 15 12,-1 0 0,1 0 0,0 1 0,1-1 0,-1 0 1,1 0-1,0 1 0,0-1 0,0 1 0,1-1 0,0 1 0,0-1 0,0 1 0,0 0 1,1 0-1,-1 0 0,1 0 0,6-6 0,-4 5 47,1 0-1,0 0 1,1 0 0,-1 1 0,1 0 0,10-5-1,47-17 299,-52 21-280,184-70 285,-179 67-274,0-1 0,-1 0 0,28-22-1,39-40-103,-69 56 143,-2 1 0,1-2 0,-2 0 0,0 0 0,-1-1 0,0 0 0,-1-1 1,-2 0-1,12-38 0,-10 25 262,-4 18-104,-1 0 1,-1 0-1,-1-1 1,2-15 0,-14 159 371,-2 7-110,12-121-452,1 24 104,-1-37-155,1 0 1,-1 0 0,1 0-1,0 0 1,0 0 0,0 0-1,0 0 1,1-1 0,-1 1-1,3 4 1,-3-7-14,0 1 1,0 0-1,0-1 0,0 1 1,0-1-1,0 1 0,0-1 1,0 1-1,0-1 0,1 0 1,-1 1-1,0-1 0,0 0 1,0 0-1,0 0 0,0 0 1,1 0-1,-1 0 0,0 0 1,0-1-1,0 1 0,0 0 1,0 0-1,0-1 0,1 1 1,-1-1-1,0 1 0,0-1 0,0 0 1,1 0-1,4-3-46,-1 1 0,1-1 0,8-8 0,91-80 425,-104 91-357,1-1 0,0 1 0,0-1 0,0 1 0,-1 0 0,1 0 0,0 0 0,1 0 0,-1 0 0,0 1 0,0-1 0,0 1 0,0-1 0,1 1 0,-1 0 0,0 0 0,0 0 0,1 0 0,-1 0 0,0 0 0,0 1 0,1-1 0,-1 1 0,0-1 0,0 1 0,0 0 0,0 0 0,3 1 0,-2 1 15,1-1 0,-1 1-1,0 0 1,0 0-1,0 0 1,-1 0 0,1 1-1,-1-1 1,0 1-1,0-1 1,0 1-1,0 0 1,0 0 0,0 5-1,2 6 13,-1 0-1,-1 1 0,0-1 1,-1 1-1,-1 18 1,-10 78-149,3-64 98,-1 0-1,-29 92 1,29-118-34,-1 0 1,-1-1-1,-1-1 0,0 1 1,-2-2-1,0 1 1,-1-2-1,-26 26 0,28-34-174,0 0-1,-1-1 0,0 0 0,-1-1 0,0-1 0,0 0 0,0-1 0,-21 6 0,30-10 162,0-1 0,0 0 0,-1 0 0,1-1 0,0 1 0,0-1-1,0 0 1,0 0 0,0-1 0,-1 0 0,1 0 0,0 0 0,0 0-1,0-1 1,1 0 0,-1 0 0,0 0 0,1-1 0,-8-5-1,6 4 16,1 0-1,0-1 1,0 0-1,1 0 0,-1 0 1,1-1-1,0 1 1,1-1-1,-1 0 1,1 0-1,0 0 0,1-1 1,-1 1-1,-2-13 1,4 12 80,-1-1 0,1 1 0,0-1 0,1 1 0,0-1 0,0 1 0,1-1 0,0 1 0,0 0 0,0-1 1,1 1-1,0 0 0,1 0 0,0 0 0,0 0 0,0 0 0,1 1 0,0-1 0,0 1 0,1 0 0,-1 0 1,1 1-1,1-1 0,-1 1 0,1 0 0,0 1 0,0-1 0,12-6 0,13-4 69,-1 2 0,41-12 0,68-13-193,-46 14-639,-70 17-999,39-17-1,18-18-11109,-54 28 9184,0 5-314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23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49 9888,'-15'-6'2906,"12"5"-1409,0 0 1,-1 0-1,1 0 0,0 0 0,-1 1 0,-5-1 2251,58-7-2251,-13 3-1213,17-4 262,0 2-1,70-1 1,92 8-82,-209 0 1268,4 0-2224,3 1-5102,-29 14-7695,10-12 12106,-1 1-1,1-1 0,0 2 0,0-1 0,0 1 0,-5 5 0,-12 17-981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23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40 177 7808,'-31'-11'4320,"30"10"-3831,-6-1 4842,7 1-5258,0 1 1,0 0-1,0 0 1,0 0-1,0-1 0,0 1 1,0 0-1,0 0 0,0 0 1,0 0-1,0-1 1,0 1-1,0 0 0,0 0 1,0 0-1,0-1 0,0 1 1,0 0-1,0 0 1,1 0-1,-1 0 0,0-1 1,0 1-1,0 0 1,0 0-1,0 0 0,1 0 1,-1 0-1,0 0 0,0 0 1,0-1-1,0 1 1,1 0-1,-1 0 0,0 0 1,0 0-1,0 0 0,0 0 1,1 0-1,-1 0 1,0 0-1,1 0 0,16-8 2208,29-9 0,57-10-80,106-11-2126,-56 12-1035,-86 12-1328,37-6-5910,-57 14 4439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26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52 2496,'19'-7'7733,"-17"14"-4330,-2 0-2618,-1 0 0,0 0 0,0 0 1,-3 9-1,-2 3 78,-13 25-1,3-6 100,-4 13 324,-14 62 0,28-87-1077,2 1-1,0 0 1,2 0 0,1 37 0,6-2-25,3 0 1,23 89 0,-29-144-149,1 1-1,-1-1 0,1 1 0,0-1 0,1 0 1,0 0-1,0-1 0,0 1 0,1-1 1,0 0-1,0 0 0,1 0 0,7 6 1,-8-9-34,-1 0 1,1 0 0,0 0-1,0 0 1,0-1 0,1 0-1,-1 0 1,1 0 0,-1-1-1,1 0 1,-1 0 0,1 0-1,0 0 1,-1-1 0,1 0-1,0-1 1,0 1 0,9-3-1,-4 0-4,0-1 0,0 0-1,-1-1 1,1 0 0,-1 0 0,-1-1-1,1-1 1,-1 1 0,0-2 0,9-8-1,2-4 140,-1-2-1,29-42 0,-29 36-95,-1-1-1,-2 0 1,-1-2-1,-1 1 1,12-46 0,-19 54-10,-2 0 1,-1 0-1,-1-1 1,-1 0 0,-1 1-1,-1-1 1,-1 0 0,-7-42-1,4 43 24,-2 0-1,-1 0 1,0 1-1,-2 0 1,-11-21-1,13 30-14,1 1 0,-2 0-1,1 1 1,-1-1-1,-1 2 1,0-1 0,0 1-1,-1 1 1,0-1-1,-13-7 1,17 13-48,1 0 1,0 0-1,-1 1 1,0 0-1,0 0 1,0 0-1,0 1 1,0-1-1,0 1 1,0 1-1,0-1 1,-8 1-1,9 1-27,0 0 0,0 0 0,-1 0 0,1 1 0,1 0 0,-1 0 0,0 0-1,0 0 1,1 1 0,-1 0 0,1 0 0,0 0 0,0 0 0,-5 6 0,-4 6-438,0 1 1,1 0 0,1 1-1,1 0 1,0 1 0,-9 24-1,18-39 38,0-1 1,0 1-1,0-1 0,0 0 0,0 1 0,1-1 0,-1 1 1,1-1-1,0 1 0,0 0 0,0-1 0,0 1 1,0-1-1,1 1 0,-1-1 0,1 1 0,-1-1 0,1 1 1,0-1-1,0 1 0,0-1 0,0 0 0,1 0 0,-1 0 1,1 1-1,-1-1 0,1-1 0,0 1 0,3 3 0,23 10-4871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26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10048,'-18'24'3712,"23"-16"-2880,-10 9-224,5-6 1791,-5 1-1439,0-1 928,5-2-1088,-3-1-416,-2-5-1600,10-6-2240,-2-5 2145,-3-4-3617,5-8 2784,18-3-2816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9:2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 6048,'-18'-3'2752,"15"-5"-2400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28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74 1984,'-5'-8'14368,"0"8"-13897,0 1 1,1 0 0,-1 0-1,0 1 1,1 0 0,0-1-1,-1 1 1,1 1 0,0-1-1,-7 5 1,-14 8 179,14-9-472,1 0-1,0 0 0,0 2 1,1-1-1,-1 1 1,2 0-1,-1 1 0,1 0 1,1 0-1,-1 1 1,2 0-1,-1 0 0,1 1 1,1 0-1,0 0 1,-5 15-1,4-7-85,1 1 0,1 0 0,1 0 0,0 0 0,1 0 0,2 0 0,0 0 0,1 1 0,4 20 0,-4-30-91,2-1-1,-1 1 1,2-1 0,-1 0 0,1 0 0,1 0-1,0 0 1,0-1 0,1 0 0,0 0 0,1 0-1,10 11 1,-10-14-2,-1-1-1,1 1 1,0-1 0,0-1-1,0 1 1,1-1-1,0 0 1,0-1-1,0 0 1,0 0-1,0 0 1,0-1 0,1-1-1,-1 1 1,1-1-1,9-1 1,-12 0-3,1 0 0,-1-1 0,0 1 0,1-2 1,-1 1-1,0-1 0,0 0 0,0 0 0,0 0 0,0-1 0,-1 0 0,1 0 1,-1-1-1,0 1 0,0-1 0,0 0 0,0-1 0,5-6 0,-2 1-50,-1-1 0,0 0 0,0 0 0,-1-1-1,0 1 1,-1-1 0,6-25 0,-1 1-8,-2 0 1,-2 0-1,4-63 1,-9 83 107,-2-1 0,0 1 1,0 0-1,-1 0 0,-1 0 0,-1 0 0,0 1 1,-1-1-1,-1 1 0,-15-28 0,16 35-54,-1 0 0,0 1 0,-1-1 0,0 2 1,0-1-1,0 1 0,-1 0 0,1 0 0,-2 1 0,1 0 0,0 1 0,-1 0 0,0 0 0,0 1 0,0 0 0,-10-2 0,-1 1-242,0 1 0,0 0 0,0 2 0,0 0 0,0 1 0,-34 5 0,43-3-319,1 0 0,-15 4-1,21-4 126,1-1-1,-1 1 0,0 0 0,1-1 0,-1 2 0,1-1 0,0 0 0,0 1 0,-4 3 0,6-6 308,1 1 0,-1-1 0,1 1 0,0-1 0,-1 1 0,1-1 0,0 1 0,-1-1 0,1 1-1,0-1 1,0 1 0,-1 0 0,1-1 0,0 1 0,0-1 0,0 1 0,0 0 0,0-1 0,0 1 0,0 0 0,0-1 0,0 1 0,0-1-1,1 2 1,-1-1-100,1 0 1,-1 1-1,1-1 0,0 0 0,0 0 0,0 0 0,0 0 0,-1 0 0,1-1 0,0 1 0,2 1 0,4 2-1106,1 0 0,-1-1-1,10 4 1,-16-6 1120,43 13-2577,-5-1 676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28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 5312,'0'0'54,"0"0"1,0 0-1,0 0 1,0 0-1,-1-1 1,1 1 0,0 0-1,0 0 1,0 0-1,0-1 1,0 1-1,0 0 1,0 0-1,0-1 1,0 1-1,-1 0 1,1 0-1,0 0 1,0-1-1,0 1 1,0 0-1,0 0 1,1-1 0,-1 1-1,0 0 1,0 0-1,0-1 1,0 1-1,0 0 1,0 0-1,0 0 1,0-1-1,0 1 1,1 0-1,-1 0 1,0 0-1,0-1 1,0 1-1,0 0 1,1 0-1,-1 0 1,0 0 0,0 0-1,0 0 1,1-1-1,-1 1 1,0 0-1,0 0 1,0 0-1,1 0 1,-1 0-1,0 0 1,1 0-1,0 0 364,0 0-1,0 0 1,0 0-1,0 0 1,0 1-1,0-1 1,0 0 0,0 0-1,0 1 1,0-1-1,0 1 1,0-1-1,-1 1 1,1-1-1,0 1 1,1 0-1,1 3 46,0-1 0,0 1 0,0 0 0,-1 0 0,1 0 0,-1 0 0,0 0 0,0 1 0,-1-1 0,1 1 0,-1-1 0,0 1 0,0 0 0,0 4 0,1 14 701,-1 38 1,-1-37-775,-8 312 943,7-223-2956,1-70-5895,14-48-1596,4-17 4474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29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5632,'4'-20'10234,"1"35"-6986,-1 7-2194,-1 1 0,-1-1 0,-1 1 1,-2 36-1,0-10-58,-2 120 439,5 161-1750,-2-306-356,0-5-2296,6-43-11182,-1-11 9339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29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481 11 4736,'-9'-6'259,"2"2"3593,4 15 2479,1-2-5888,0-1 0,0 1-1,-1-1 1,0 0 0,-1 0 0,0 0-1,0-1 1,-1 1 0,0-1-1,0 0 1,0 0 0,-1-1 0,-9 9-1,-7 4 271,-1-1-1,-41 25 1,-16 6 260,-79 53 433,110-66-756,113-43-660,154-18 943,-163 20-813,87-5-373,-114 9 223,32 2-1649,-21 3-2420,-35-3 3030,1 0 0,-1 0 1,0 1-1,0 0 0,-1 0 1,1 0-1,0 0 0,0 0 1,4 5-1,-8-7 983,29 22-5834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31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1036 2560,'-2'0'115,"0"1"0,1 0 0,-1 0 0,0 0 0,1 0-1,-1 0 1,1 1 0,-11 18 17237,16-24-17031,1-1 0,-1 0 0,1 0 0,-1 0 0,-1 0 1,1 0-1,-1-1 0,5-11 0,1-5-37,6-26 1,-9 29-74,62-183 984,-51 154-876,12-56 89,-12 37-170,51-252 763,-61 275-915,7-57 176,-15 91-203,1 9-49,0 0 1,0 0-1,0 0 0,0-1 1,0 1-1,0 0 0,0 0 1,0 0-1,0-1 0,0 1 1,1 0-1,-1 0 0,1 0 1,-1 0-1,0 0 0,1 0 1,0-2-1,0 3 315,0 0-310,0 1 0,0 0 0,-1-1-1,1 1 1,0 0 0,-1 0-1,1 0 1,0 0 0,-1 0-1,2 2 1,-2-2-1,5 8 10,-1 1-1,0 0 0,-1 0 1,0 0-1,1 13 0,5 13 24,28 111 380,-36-140-418,8 25 21,1-1-1,2 1 1,28 55 0,71 87 156,28 79-127,-76-111-1104,-62-141 394,-15-23-16680,10 13 14979,-3-11 1,-4-8-275,-7-4 359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31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39 5888,'-8'-8'4273,"23"8"1706,-4 0-5458,89-3 6730,47-13-5713,-113 15-4087,-33-4-1860,0 0 1096,22 20-10938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33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24 127 3392,'-1'-1'307,"1"0"-1,-1 1 1,0-1-1,0 1 1,0-1 0,0 1-1,0 0 1,0-1-1,0 1 1,0 0 0,-12-4 10518,13 4-10679,5-13 2123,-2 9-2142,1-1 0,-1 0 0,1 1 0,0 0 0,0 0 0,0 0-1,6-3 1,36-23 314,-34 24-372,-1 0 0,1 1-1,1 1 1,-1 0 0,0 0 0,1 1 0,0 1 0,0 0 0,0 1 0,0 0 0,0 1 0,15 2 0,-24-1-52,-1-1 1,1 1 0,-1 0 0,1 0 0,-1 0 0,0 0 0,1 1-1,-1 0 1,0-1 0,0 1 0,0 0 0,0 0 0,0 1-1,-1-1 1,1 1 0,-1-1 0,1 1 0,-1 0 0,0 0 0,0 0-1,0 0 1,-1 0 0,1 0 0,-1 0 0,3 7 0,-3-3-23,0 0 1,0 0-1,0 0 0,-1-1 1,0 1-1,0 0 1,-1 0-1,0 0 1,0 0-1,0-1 1,-3 8-1,0-5 29,0 0 1,0 0-1,-1-1 0,0 1 0,0-1 1,-1 0-1,-7 7 0,-5 3 111,-1-1 0,-1 0 0,0-2 0,-1 0 0,-26 13 0,-18 4 308,26-14-481,39-18 41,0 0 0,0 0-1,0 0 1,0 0 0,0 0 0,0 0-1,1 0 1,-1 0 0,0 0 0,0 0-1,0 0 1,0 0 0,0 0 0,0 0-1,0 0 1,0 0 0,0 0-1,0 0 1,0 0 0,0 0 0,0 0-1,0 0 1,0 0 0,0 0 0,0 0-1,0 0 1,0 0 0,0 0 0,0 0-1,0 0 1,0 0 0,0 1 0,0-1-1,0 0 1,0 0 0,0 0-1,0 0 1,0 0 0,0 0 0,0 0-1,0 0 1,0 0 0,0 0 0,0 0-1,0 0 1,0 0 0,0 0 0,0 0-1,0 0 1,0 0 0,0 0-1,0 0 1,0 0 0,0 0 0,0 0-1,0 0 1,0 0 0,0 0 0,0 0-1,0 0 1,0 0 0,-1 1 0,1-1-1,0 0 1,7 1 107,9 0 77,117-12 1204,-62 3-873,-60 7-472,11 0-13,0-2-1,0 0 0,0-1 1,25-9-1,-45 13-205,1-1 1,-1 1-1,0-1 0,0 1 1,1 0-1,-1 0 0,0 0 0,5 0 1,3 1-4690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33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630 29 5408,'0'-29'4954,"4"38"-1519,-3-3-2971,-1 0-1,0-1 1,0 1 0,-1 0 0,1-1-1,-1 1 1,-1 0 0,1-1-1,-3 7 1,0 2 184,-3 13 139,-1 1 0,-2-1 1,0 0-1,-18 30 0,7-25-114,-1-1 1,-2-1-1,-52 50 0,-67 74 467,135-145-1101,-96 129 369,84-110-416,-40 71 11,3-5-689,48-77-492,-6 6-3276,16-30-1286,5-15 2553,5-4-1917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34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72 130 5216,'-4'-2'193,"0"-1"148,-1 1-1,0 0 1,0 0-1,-1 1 1,1-1 0,0 1-1,-1 0 1,-8 0-1,14 1-273,0 0 0,0 0 0,0 0 0,-1 0 0,1 0 0,0 0 0,0 0 0,0 0 0,0 0 0,-1 0 0,1 0 0,0 0 0,0 0 0,0 0 0,-1-1 0,1 1 0,0 0-1,0 0 1,0 0 0,0 0 0,0 0 0,-1 0 0,1 0 0,0-1 0,0 1 0,0 0 0,0 0 0,0 0 0,0 0 0,0-1 0,-1 1 0,1 0 0,0 0 0,0 0 0,0-1 0,3-7 1732,9-8-30,-3 10-1221,0 0-1,0 1 1,0 0 0,16-6-1,42-11 530,-48 17-695,0-2 42,-7 3-151,0 0-1,18-4 0,-27 8-230,-1 0 1,0-1-1,0 1 1,0 0-1,0 0 1,1 0-1,-1 0 1,0 0-1,0 1 1,0-1-1,0 1 1,1-1-1,-1 1 1,0 0-1,0 0 1,0 0-1,0 0 1,-1 0-1,1 0 1,3 3-1,-4-3-9,-1 0 0,1 0 0,0 1-1,0-1 1,-1 0 0,1 1 0,-1-1-1,0 0 1,1 1 0,-1-1 0,0 1-1,0-1 1,1 1 0,-1-1 0,0 0-1,-1 1 1,1-1 0,0 1 0,0-1-1,-1 3 1,-12 28 287,4-17-82,0-1 0,-1 0 0,-1 0-1,0-1 1,-1-1 0,-20 18 0,-2 2-228,33-31-34,-1 0-1,1 1 1,0-1-1,0 0 1,0 1 0,0-1-1,0 1 1,0-1-1,1 1 1,-1-1 0,0 1-1,1 0 1,-1 1-1,1-2 15,0 0 0,0 0-1,0 0 1,0 1 0,0-1-1,0 0 1,1 0 0,-1 0-1,0 0 1,1 0-1,-1 0 1,0 0 0,1 0-1,-1 0 1,2 2 0,3 1 15,-1 0 1,1 0-1,-1 0 1,1 0-1,0-1 0,8 4 1,13 10 154,9 10 298,26 22 700,-55-44-964,-1 1 0,1 0 0,-1 0 0,0 0 0,-1 0 0,0 1 0,6 11 0,-9-15-131,-1-1 0,1 1 0,0 0 0,-1 0 1,1 0-1,-1 0 0,0-1 0,0 1 0,0 0 0,-1 0 1,1 0-1,-1 0 0,1 0 0,-1-1 0,0 1 1,0 0-1,0-1 0,-1 1 0,1 0 0,0-1 1,-1 0-1,0 1 0,0-1 0,1 0 0,-4 3 1,0 0-145,-1 0 0,0 0 1,0 0-1,0-1 0,0 0 1,-1 0-1,1-1 0,-13 5 1,4-3-422,0-1 0,0-1 0,0-1 0,-23 2 0,-61-6-4726,86 2 4161,-21-3-1973,9-2-3045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35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555 19 4160,'1'-1'365,"-1"-1"-1,1 1 1,0-1 0,0 1 0,0-1 0,16-7 14037,-71 116-11464,-36 65-1502,12-56-463,37-57-308,-57 109 0,-34 182 471,110-277-824,2 1-1,-9 85 0,22-104-9,3 0 1,3 0 0,8 90-1,-4-125-221,0 0-1,1 0 1,1 0-1,1-1 0,1 0 1,10 21-1,-9-26-32,1 1 1,0-1-1,0-1 0,2 1 1,0-2-1,0 1 0,23 17 1,0-5-671,2-1 1,1-2-1,45 20 1,-56-30 88,-23-10-290,0-1 0,1 0-1,-1 0 1,0 0 0,1 0 0,-1 0-1,1-1 1,-1 1 0,0-1-1,1 0 1,-1 0 0,1-1 0,-1 1-1,1-1 1,-1 1 0,1-1 0,-1 0-1,0 0 1,0-1 0,1 1 0,-1-1-1,0 0 1,0 1 0,0-1 0,-1 0-1,1-1 1,0 1 0,-1 0-1,4-5 1,3-18-1806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9:2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15616,'18'0'7071,"138"-13"-6143,-83 1-576,-6 9-384,51-14 32,-2 9 0,10-12-160,-14 8 96,-8-7-3360,-14 4 1888,8-10-8479,-12 8 5599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35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 7872,'-13'-2'2053,"9"1"-934,7 1 125,6 16 4601,12 16-2855,-13-20-2266,0 0 1,-1 1-1,7 16 1,-5-2 20,-1-1-1,8 43 1,1 58 714,-12-85-1126,-4-26-227,9 60 398,0 137 1,-12-172-947,-6 78 1059,5-102-1453,-6 23 1,5-29-885,0 0 0,-10 20 0,4-17-3280,20-27-4058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36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11 3808,'1'-10'9072,"0"10"-8783,0 1 0,-1-1 1,1 1-1,0-1 0,-1 1 0,1 0 1,-1 0-1,1-1 0,-1 1 1,1 0-1,-1 0 0,0-1 1,1 1-1,-1 0 0,0 0 0,1 0 1,-1 0-1,0-1 0,0 1 1,0 2-1,0 23 1746,-1-12-1266,-7 126 2599,2-58-2437,-11 245 1037,12-235-2240,4-83 956,-1 3-4185,13-48-17596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36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28 111 8896,'-23'-9'2869,"18"8"1180,17 3-1928,230-29 6651,120-28-12194,-349 53 1689,21-6-2770,-15-1-3725,-38 7 911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39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68 190 3136,'0'1'18278,"0"-7"-20484,1 2 2375,0 0 0,1 0 0,-1 0-1,1 0 1,0 0 0,0 0 0,0 0 0,4-5-1,1-1 70,1-4-86,1 1 1,0 0-1,1 1 1,1 0-1,0 1 1,0 0-1,1 1 1,0 0-1,22-12 1,-33 21-141,-1 1 0,1-1 0,-1 1 0,1-1 0,0 1 0,-1 0 0,1-1 0,0 1 0,0 0 0,-1-1 0,1 1 0,0 0 0,0 0 0,-1 0 0,1 0 0,0 0 0,0 0 0,-1 0 0,1 0 0,0 0 0,0 0 0,-1 0 0,1 0 0,0 1 0,0-1 0,-1 0 0,1 0 0,0 1 0,-1-1 0,1 1 0,0-1 0,-1 1 0,1-1 0,0 1 0,-1-1 0,1 1 0,-1-1 0,1 1 0,-1-1 0,0 1 0,1 0 0,-1 0 0,1-1 0,-1 1 0,0 0 0,0-1 0,1 1 0,-1 0 0,0 0 0,0-1 0,0 2 0,2 7 146,0 0 0,-1 1 0,0-1 0,0 0 0,-1 1 0,0-1 0,-3 15 0,-2 24 83,-9 51-7,5-58-182,-28 78 0,29-100 35,-1 0 0,0-1 0,-2 0 1,0-1-1,0 0 0,-17 17 0,14-19-18,-22 16-1,6-4 201,7-4-141,45-22 234,122-12 895,-59 2-610,62 1-1132,-145 8-112,5 3-2710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40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21 106 7136,'-2'-1'630,"1"1"-476,1-1 1,-1 1 0,0 0-1,1-1 1,-1 1 0,1 0-1,-1 0 1,0-1 0,1 1-1,-1 0 1,1 0-1,-1 0 1,0 0 0,1 0-1,-1 0 1,0 0 0,1 0-1,-1 0 1,0 0 0,1 0-1,-1 1 1,1-1-1,-1 0 1,0 0 0,1 0-1,-1 1 1,1-1 0,-2 1-1,3-2 102,1 0 0,-1 0 0,0 0 0,1 1 0,-1-1 0,1 0 0,-1 0 0,1 1 0,-1-1-1,1 1 1,-1 0 0,1-1 0,-1 1 0,4 0 0,6-2 502,245-52 4224,134 16-3409,-192 37-1929,-115 1-9405,-84 12 1020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40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0 7136,'-10'0'8528,"10"2"-6993,-1 8-407,-1-1-1,1 1 1,-7 17-1,2-4-602,-27 101 1515,-15 65-1093,48-184-896,-1-3-63,0 1 0,1 0 0,-1 0-1,1 0 1,0 0 0,0 4 0,0-7 4,0 1 0,1-1 0,-1 1 0,0-1 1,0 1-1,0-1 0,1 1 0,-1-1 0,0 1 0,1-1 1,-1 0-1,0 1 0,1-1 0,-1 1 0,1-1 0,-1 0 1,0 1-1,1-1 0,-1 0 0,1 0 0,-1 1 0,1-1 1,-1 0-1,1 0 0,-1 0 0,1 0 0,-1 0 0,1 0 1,-1 0-1,1 1 0,0-1 0,-1-1 0,1 1 1,-1 0-1,1 0 0,-1 0 0,1 0 0,-1 0 0,1 0 1,-1-1-1,1 1 0,108-34 75,-2 1-166,-92 29 73,5-1 24,1 0-1,-1 1 0,27-1 0,-41 5 21,0 0-1,0 0 1,0 1-1,0-1 1,0 1-1,-1 1 1,1-1-1,0 1 1,-1 0 0,1 0-1,-1 1 1,0 0-1,0 0 1,0 0-1,0 0 1,6 6-1,-6-4 81,0 1-1,-1-1 1,1 0 0,-1 1-1,-1 0 1,1 0-1,-1 0 1,0 0 0,0 1-1,-1-1 1,0 1-1,2 8 1,-4-11-1,1 0 0,-1 1-1,1-1 1,-1 1 0,0-1 0,-1 0 0,1 1 0,-1-1-1,0 1 1,0-1 0,0 0 0,-1 0 0,1 0-1,-1 0 1,0 0 0,0 0 0,-1 0 0,1 0 0,-6 6-1,2-5-30,0 1 0,-1-1 0,1-1 0,-1 1 0,0-1 0,0 0 0,0-1 0,-1 0-1,1 0 1,-1 0 0,-11 1 0,-9 1-313,-54 3 1,50-6-121,-114 4-2826,118-8-552,-40-6 1,63 7 3204,-16-4-4192,21 5 4601,-1-1-1,1 1 0,0 0 0,-1 0 1,1 0-1,0 0 0,-1-1 0,1 1 1,0 0-1,-1 0 0,1-1 0,0 1 0,0 0 1,-1 0-1,1-1 0,0 1 0,0 0 1,0-1-1,-1 1 0,1 0 0,0-1 0,0 1 1,0 0-1,0-1 0,0 1 0,0-1 1,0 1-1,0 0 0,0-1 0,0 1 0,0-1 1,0 1-1,0 0 0,0-1 0,0 1 1,0 0-1,0-1 0,0 1 0,0 0 0,1-1 1,-1 1-1,0 0 0,0-1 0,0 1 1,1-1-1,14-13-3484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41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29 157 9792,'-28'-28'3648,"28"19"-2848,10-7-224,3 8 2015,5 1-1535,14-6 1632,8 6-1568,13-10-416,7 6-448,1 2-416,-6 1 64,-5 0-1568,-10 1 896,-4 2-5663,4 2 3583,15 6-3712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44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565 19 1568,'-13'3'19759,"9"-3"-17508,3-1-2151,1 0-93,0 1-1,0-1 1,0 0-1,0 1 1,0-1-1,-1 0 1,1 1-1,0-1 1,-1 0-1,1 1 0,0-1 1,-1 1-1,1-1 1,-1 0-1,-2 1 14,1 0-1,-1 0 1,1 0-1,0 0 0,-1-1 1,1 1-1,0-1 1,-1 1-1,1-1 1,0 0-1,-1 0 0,1 0 1,-2-1-1,2 1 28,1 1 0,-1-1 0,0 1 0,1 0 0,-1 0 0,0 0 0,1 0 0,-1 0 0,0 0 0,-2 1 0,-3-1-73,-17 2 183,0 0-1,0 2 1,-41 12 0,30-7-107,-80 22 436,111-30-455,-1 0 0,1 0 1,-1 1-1,1 0 1,0 0-1,0 0 0,-1 0 1,1 1-1,1 0 1,-7 5-1,8-6-12,0 0-1,0 0 1,0 0 0,1 0 0,-1 1-1,1-1 1,-1 0 0,1 1 0,0-1-1,0 1 1,0 0 0,0-1-1,1 1 1,-1 0 0,1-1 0,-1 1-1,1 0 1,0-1 0,1 6 0,2 7 95,1 0 0,0 0 0,1-1 0,1 0 0,0 0 0,1 0 0,0-1 1,1 0-1,1 0 0,0-1 0,1 0 0,0-1 0,1 0 0,20 17 0,8-5-185,-16-10 158,-22-12-73,1-1 0,-1 1 0,0 0 0,0-1-1,0 1 1,1-1 0,-1 1 0,0-1-1,0 0 1,1 0 0,0 1 0,0-1 12,-7 0-324,-13 6 279,0 0 1,0 1-1,1 0 0,-25 16 1,17-9 36,0-1 60,1 1 0,-33 26 0,48-33 74,0 1 1,1-1-1,1 1 0,-1 1 0,1-1 0,0 1 0,1 1 0,0-1 0,-5 13 0,10-21-131,1 1 0,-1-1 0,1 0 0,-1 1 0,1-1 1,0 1-1,0-1 0,0 0 0,-1 1 0,1-1 0,0 1 0,1-1 1,-1 1-1,0-1 0,0 1 0,1-1 0,-1 0 0,1 1 0,-1-1 1,1 0-1,-1 1 0,1-1 0,0 0 0,0 1 0,-1-1 0,1 0 1,0 0-1,0 0 0,0 0 0,1 0 0,-1 0 0,0 0 0,2 0 1,2 3 23,1-1 0,0-1 0,0 1 0,0-1 0,0 0 0,11 1 0,48 7 300,107 2-1,-119-10-238,-25-2-165,1-1 0,45-8 0,-14 1-3780,-57 8 2917,-1-1-1,1 1 0,0 0 1,-1-1-1,1 0 0,-1 0 1,1 1-1,-1-2 0,1 1 1,-1 0-1,1 0 0,-1-1 1,0 1-1,0-1 1,3-3-1,12-10-6026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46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54 2720,'-9'6'17853,"16"-12"-14551,12-7-6018,-12 9 4324,5-2-1451,1 0 0,-1 1 1,1 1-1,0 0 0,1 1 0,22-3 0,-24 5-68,-1 0-1,1 1 1,-1 0 0,1 1 0,-1 0 0,1 1-1,-1 0 1,16 6 0,-22-7-56,-1 1 0,0 0-1,0 0 1,0 0 0,0 1 0,-1-1 0,1 1-1,-1 0 1,1 0 0,-1 0 0,0 1 0,0-1-1,0 1 1,-1-1 0,1 1 0,-1 0 0,0 0-1,0 0 1,2 6 0,-3-3-7,1 0 0,-1 1 1,0-1-1,0 0 0,-1 1 0,0-1 0,0 0 1,-1 1-1,0-1 0,0 0 0,-3 9 1,0-3 38,-1 0 1,0 0-1,-1-1 1,-1 1-1,1-1 1,-2-1 0,0 1-1,0-1 1,-11 10-1,-9 6 237,-59 47-1,63-60-312,20-12-20,-1 1 0,1-1 1,0 1-1,-5 4 0,60-13 1647,239 0-160,-176 8-2848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46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24 5632,'0'0'83,"-1"-1"-1,1 1 1,-1 0 0,0-1 0,1 1 0,-1 0-1,1-1 1,0 1 0,-1-1 0,1 1 0,-1-1-1,1 1 1,0-1 0,-1 1 0,1-1 0,0 1-1,-1-1 1,1 0 0,0 1 0,0-1 0,3-12 11313,-7 25-8670,1 8-797,0 22 0,0 4-566,-55 345 978,57-382-2373,-3 14-1021,-13 40 0,16-61 658,1 0 0,-1 1 0,1-1 0,0 1 1,-1-1-1,1 1 0,1 2 0,-3 13-6995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9:2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4271 188 1152,'0'-1'40,"0"1"0,0-1 0,0 0 0,0 1 0,0-1 0,0 1 0,0-1 0,0 1 0,-1-1 0,1 0 0,0 1 0,0-1 0,-1 1 0,1-1 0,0 1 0,-1-1 0,1 1 0,-1-1 0,1 1 0,0 0 0,-1-1 0,0 0 0,0 1 293,3 0 35,-6-14 9297,-17-3-6359,20 17-3220,0-1 1,0 0 0,0 0 0,-1 1-1,1-1 1,0 0 0,-1 1 0,1-1-1,0 1 1,-1 0 0,1 0 0,0-1-1,-1 1 1,-2 0 0,-8-1 425,-1-4 31,9 3-370,0 0 0,0 1 0,0 0 0,-7-2 0,-406-29 2294,299 25-2182,63 4-32,-59-5 75,-252-30-136,219 25-155,94 11-43,-234-2 103,13 8 31,106-2-91,146-2-36,-399 23 36,233 11-182,33-4 306,-95 13-87,208-34-54,0 2 0,1 2 0,-69 31 0,29-2-109,-116 78-1,49-27 45,51-29 217,-121 102 0,196-148-89,10-8-57,0 1 1,0 0-1,1 1 1,0 0-1,-9 15 1,14-17 9,0 0 0,0 1 0,1 0 0,1 0 0,0 0 1,0 0-1,-3 19 0,2-4 77,1-1 0,2 1 0,0-1 0,3 44 0,2-37 40,3 0 1,13 49-1,-14-67-115,0 0 0,1-1-1,0 0 1,1 0 0,0-1 0,1 1 0,1-1-1,11 12 1,-14-17-17,0-1-1,0 1 1,1-1-1,0-1 1,0 1-1,1-1 1,-1-1-1,1 1 1,0-2-1,0 1 1,1-1-1,12 4 1,76 12 161,123 9 1,-105-16-105,170 7 249,-67-7-254,-100 0 15,75 5-16,-7-7-1,302 28-62,-55-2 346,-418-35-353,495-7 393,-271-19-477,0-16-86,27-3 60,-203 36 111,55-8 54,134-35 1,-174 30-228,-15 5 55,101-40 0,-147 49 54,0-2 0,0 0 1,-1-1-1,0-1 0,-1 0 1,16-17-1,-21 18 29,0 0 1,-1-1-1,-1 0 0,0 0 1,0-1-1,-1 0 0,-1-1 1,0 1-1,4-15 0,1-9-15,-2 0 1,8-68-1,-8-76-117,-11 145 313,-1 0 0,-2 0 0,-2 0 0,-12-39 0,18 73-126,-4-17-18,-2 0 0,0 1 0,-1 0-1,-1 1 1,-1 0 0,0 0 0,-1 1 0,0 1 0,-2-1-1,-16-14 1,-12-8 127,-1 2 0,-60-38-1,25 22-827,-83-72 0,130 101-2021,-15 0-6311,44 22 8998,-22-12-3970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47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55 160 10400,'-36'-26'3344,"35"25"-3230,-1 0 1,1 0 0,0 0 0,-1 0 0,1 0 0,0-1 0,0 1 0,0-1 0,0 1 0,0-1 0,0 1 0,0-1-1,0 1 1,1-1 0,-1 0 0,1 1 0,-1-1 0,1 0 0,0 0 0,0 1 0,-1-1 0,1 0 0,0 0 0,1 0-1,-1 1 1,0-1 0,0 0 0,1 0 0,-1 1 0,1-1 0,0 0 0,-1 1 0,3-4 0,0 1 295,0 0 1,0 0 0,0 0 0,0 0 0,1 1 0,0-1 0,0 1-1,0 0 1,0 0 0,6-3 0,3 0-66,1 0 0,-1 1 0,1 0-1,0 2 1,1-1 0,-1 2 0,0 0 0,1 0 0,0 1 0,27 3 0,-16 1-309,0 1 0,0 1 0,-1 1 0,0 1 0,30 13 1,17 8-2816,-72-27 2796,8 1-1143,-7-2 676,0 1 0,0-1 1,-1 0-1,1 0 1,0 0-1,0 0 1,0 0-1,-1 0 0,1 0 1,0 0-1,0 0 1,-1-1-1,1 1 0,0 0 1,0 0-1,-1-1 1,1 1-1,0 0 1,0-2-1,7-1-4595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47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 9472,'-10'-8'3520,"20"13"-2752,-5 3-192,-2-2 800,-3 8-864,0 1 2815,0 5-1855,5 0 128,-5 0-960,0-1-224,0 1-256,0-3-320,0-5 96,0-4-2304,-5 0 1280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47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29 13472,'10'-29'4991,"-20"29"-3903,2 5-288,8-1-1248,-5 4 1856,0 0-768,2-4-416,3 0-192,-5 0-4192,18-1-5055</inkml:trace>
  <inkml:trace contextRef="#ctx0" brushRef="#br0" timeOffset="1">454 62 12640,'-5'-14'4671,"5"19"-3615,10-1 5376,-5 1-6016,-2-2-800,7 0-7136,4-3 5505,-1 0-5025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6:48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4 9792,'-8'-4'2655,"10"7"-1316,17 13-581,-9-7-124,40 32 2690,-23-19-2133,25 27 1,161 206 1652,-161-188-2376,-12-15 247,-2 2 0,59 115 0,-74-120-201,-2 1 1,-2 1-1,22 102 0,-36-124-329,-1-1 0,-1 1 0,-1 53 0,-3-65-192,-1 0 0,-1 0 0,0 0 0,-1 0-1,-1-1 1,-1 1 0,-13 28 0,6-24-205,0 0 1,0-1-1,-2-1 0,-1 0 1,-28 26-1,1-8-774,-56 39-1,45-40-939,-1-1 0,-66 29 0,-41 0-4695,14-19 2237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7:15.481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109 71 2496,'-7'-8'825,"16"8"-960,2 0 0,33 2 1111,55 8 0,-54-6-404,78-2 0,-60-3-245,440-16 868,-297 9-955,117 10-19,-197 1-367,182 14 196,-54-3-143,131 6-40,523-23 351,-679-8-184,345-26 55,-248 18 412,-206 14-373,69-5-297,207-9 370,128 13-286,-313 8 346,-53 2-250,319 29 949,-341-24-628,-96-7-227,188 1 279,-119 2-416,16-2 35,-35-2-80,16 1 142,75 4-13,-76-1-152,29 2-51,160 13 239,-99-8 11,76 24 56,-193-25-136,-1-3 0,90-4 1,-4 1 39,-3-4 128,-91-2 255,-53 0-63,-15 0-349,0 1-1,0 0 1,0-1-1,0 1 1,0 0-1,0 0 1,0 0-1,0 0 1,0 0-1,0 0 1,1 0-1,-1 1 0,0-1 1,0 0-1,0 1 1,2 0 271,-1 1-157,0 0-106,1 1-1,-1-1 0,0 1 0,0 0 1,0 0-1,-1-1 0,1 1 1,-1 0-1,0 1 0,2 4 1,8 40 351,-8-29-250,29 151 83,12 58-161,-38-204-47,42 209 14,15 85-124,-51-280 0,17 39 0,-26-68-117,-3 8 192,-1-16-61,0 0 1,0 0-1,0 0 1,0 0-1,-1 0 1,1 0 0,0 0-1,0 0 1,-1 0-1,1-1 1,0 1 0,-1-1-1,1 1 1,-1-1-1,1 1 1,-1-1-1,-2 0 1,-30 0-266,18-1 266,-200-12-397,76 2 674,-276-21 396,159 18-209,152 12-398,-786 10 223,561 16 108,67-4-216,123-10 22,-156 7-26,-207 14-288,-3 15 586,83-7-286,56-7 324,-243 24-279,609-56-152,-623 60 207,473-44-200,-166 12-16,-155-23 195,-23-31 187,182 9 175,90 8-238,-219-16 327,328 14-651,-95-13-97,150 16 267,29 5-212,1-2 0,0-1-1,-36-12 1,42 11 42,16 5 25,1 0 0,0 0-1,0 0 1,0-1 0,0 0 0,-6-3 0,-18-13-87,23 14 85,0 1 1,0-1 0,0 0-1,-7-7 1,1 0 21,-19-15 0,25 21-24,1 0 1,-1 0-1,-6-9 0,-13-12 82,16 17-71,0 0 1,0-1-1,1 0 0,1-1 1,0 0-1,-9-17 1,-33-83 24,38 82 10,-73-188-32,58 156-310,4-2 0,-26-107 0,-15-221 608,64 390-319,-8-102 323,8 103-332,0 0-1,1 1 1,-1-1-1,0 0 1,1 1-1,-1-1 1,0 0 0,1 1-1,-1-1 1,1 0-1,-1 1 1,1-1-1,0 1 1,-1-1-1,1 1 1,-1-1 0,1 1-1,0 0 1,-1-1-1,1 1 1,0 0-1,0-1 1,-1 1-1,1 0 1,0 0 0,0 0-1,-1 0 1,1 0-1,0 0 1,0 0-1,0 0 1,-1 0-1,2 0 1,28 2 71,18 7-87,0 2 0,0 2 0,-2 2 0,0 2 0,76 40 0,-51-22-39,3-2-1,112 33 0,164 26-125,-306-82 164,109 20 62,182 12 1,-131-22-28,40-4-69,-153-12 81,628 20-49,-388-14-14,-10 0 152,798 29-165,-819-24 142,-57-4 139,226 2-532,-210-8 413,165-13-5,-84-3 18,-186 12-49,311-6-198,-225 3 256,82-5-57,276 4-84,-441 15 59,-22 7 69,-97-15-80,27 1 92,-8-4 32,24 0-354,178-31 467,-251 29-260,-6 1-14,0-1 1,0 1 0,1-1-1,-1 1 1,0-1-1,0 0 1,0 1 0,4-3-1,-584-82-2845,213 26 3312,-293 19-238,-3 61-154,-272 17 69,585-29-109,-414 18-166,-27 25 189,17-3 556,-500 13 436,1115-57-969,-314 15 62,-35 21-36,185-6-54,283-28-16,-43 6-223,76-13 114,1 0-108,0 0 0,0 1 1,0 0-1,0 0 0,0 0 1,1 0-1,-5 2 1,16 6-13,-3-5 156,1 0 1,-1 0 0,1 0-1,0-1 1,0 0 0,0 0 0,1-1-1,10 3 1,-5-1-37,74 20-102,99 15 0,-78-19 32,-16-4 32,105 6 0,90-12 384,-108-6-190,830 24 407,-520-7-337,18 1-121,-4-37 47,-387 5 20,453-48 520,-148 16-523,-4 18 177,-380 22-240,387-2 174,-13 0-155,55-8 128,-27 17-42,-321-6-56,169 5 90,-244 2-92,-1 2-1,0 1 1,51 19-1,-10-3-317,-58-18 243,50 13 52,98 41 1,-150-53-213,-16-6-9,1 1 0,-1 0 1,11 5-1,13 8-2322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1:2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371 117 2976,'3'-48'4853,"-3"45"-4587,0 1-1,1 0 1,-1 0 0,1 0-1,-1 0 1,1 0 0,1-3-1,-1 3-45,0 0 0,-1 0-1,1 0 1,0-1 0,-1 1-1,0 0 1,1-3 0,4-23 5993,-11 39-6037,-16 41-214,12-28-153,-2 8 297,-5 23 58,-28 65 0,43-116-156,-24 61 152,22-57-120,1 1 0,-2-1-1,1 1 1,-2-1 0,1-1-1,-1 1 1,0-1 0,-9 10-1,11-13 24,0 2 0,1-1-1,0 0 1,-4 9 0,-9 14 87,9-16-129,0 0 0,0 0-1,-6 19 1,-6 10 222,-24 61-363,36-84 106,-6 16 151,4-12-51,0 0 0,2 1-1,-8 37 1,15-59-73,0 1-1,-1 0 1,1-1-1,0 1 1,0 0-1,0-1 0,0 1 1,0 0-1,0-1 1,1 1-1,-1 0 1,1-1-1,-1 1 0,1 0 1,-1-1-1,1 1 1,0-1-1,0 1 1,0-1-1,0 0 0,0 1 1,0-1-1,0 0 1,2 2-1,2 0 63,-1-1 0,1 0 0,0 0 0,-1-1 0,1 1 0,0-1 0,5 1 0,-8-2-26,16 3 84,-1-1-1,19-1 0,-4 1-107,-15-2 6,-1-1 1,1 0-1,20-5 1,6 0-4,-22 5 167,-19 1-188,1 1 1,0-1-1,-1 0 0,1 0 0,-1-1 1,1 1-1,0-1 0,-1 1 0,1-1 1,-1 0-1,1 0 0,-1 0 0,1 0 1,-1 0-1,0 0 0,1-1 0,1-1 1,0 0-137,-4 2 144,1 1 1,0-1 0,-1 0 0,1 1 0,0-1-1,-1 0 1,1 1 0,-1-1 0,1 0-1,-1 0 1,1 1 0,-1-1 0,0 0 0,1 0-1,-1 0 1,0 0 0,1 0 0,-1 1 0,0-3-1,5-12-1385,0-25-4321,-5 3 379,0 14 3094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1:2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89 3072,'-5'-3'1183,"7"4"239,-1 0-1129,1 0 1,0-1 0,-1 1-1,1-1 1,-1 1 0,1-1-1,0 1 1,2-1 0,123-6 3732,-3 0-2164,-55 5-481,87-14 0,-131 12-1125,-5 0 62,0 0 1,23-7-1,-22 4-65,-15 5-157,-1 0 0,0-1 1,1 1-1,-1-1 0,0 0 0,0-1 1,0 1-1,0-1 0,-1 0 0,6-4 1,-7 3-518,-2 3 34,-1 1 0,1-1 0,-1 0 1,1 1-1,0-1 0,-1 1 0,1-1 0,0 1 0,0 0 0,-1-1 0,1 1 0,0-1 0,0 1 0,-1 0 1,1 0-1,0 0 0,0-1 0,0 1 0,0 0 0,-1 0 0,1 0 0,0 0 0,1 1 0,11-1-2263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1:2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2496,'11'9'2843,"-9"-8"-2601,0 0 0,0 0 0,0-1 1,0 1-1,0-1 0,0 1 0,0-1 1,0 0-1,0 0 0,0 0 1,0 0-1,0 0 0,0 0 0,0-1 1,0 1-1,0 0 0,0-1 1,0 0-1,0 0 0,2-1 0,5 0 0,-1-1-1,1-1 0,-1 0 0,0 0 0,0 0 0,-1-1 1,1 0-1,11-12 0,-11 9-117,-2 1 1,1-2-1,-1 1 0,-1-1 0,1 0 1,-1 0-1,-1 0 0,0-1 1,5-17-1,-7 22-91,-1 0-1,0 0 1,0 0 0,0 0-1,-1 0 1,0 0 0,0-1 0,0 1-1,-1 0 1,0 0 0,0 0-1,0 0 1,0 0 0,-1 0 0,0 1-1,0-1 1,0 0 0,0 1-1,-1-1 1,0 1 0,-5-7 0,7 10-28,-1-1 0,1 1 1,0 0-1,-1-1 1,1 1-1,-1 0 1,0 0-1,1 0 1,-1 0-1,0 0 1,0 0-1,0 1 0,1-1 1,-1 1-1,0-1 1,0 1-1,0-1 1,0 1-1,0 0 1,0 0-1,0 0 1,0 0-1,0 0 0,0 1 1,0-1-1,0 1 1,0-1-1,1 1 1,-1 0-1,0-1 1,0 1-1,0 0 1,1 0-1,-1 0 0,1 1 1,-1-1-1,1 0 1,-3 3-1,-1 1 3,1 0 0,-1 0 0,1 0 1,0 1-1,1 0 0,-1 0 0,1 0 0,0 0 0,-4 13 0,1 11 54,0 1 0,2-1-1,2 1 1,1 35 0,1-59-7,1 0-1,1 1 0,-1-1 0,1 0 1,1 0-1,-1 0 0,1-1 1,0 1-1,1 0 0,4 6 1,-5-10 26,0 1 1,0-1 0,0 1 0,1-1 0,0 0 0,-1-1 0,1 1 0,1 0 0,-1-1 0,0 0-1,0 0 1,1 0 0,6 1 0,-1 0-51,0-1 0,-1-1 0,1 1 1,0-1-1,15-1 0,7-2 239,0-1 1,1-2 0,47-14-1,-71 17-198,0-2-1,0 1 1,-1-1-1,1-1 1,-1 0-1,0 0 1,0 0-1,-1-1 1,0 0-1,8-8 1,-11 9-47,0 0 1,0-1-1,0 1 1,-1-1-1,1 1 1,-2-1-1,1 0 1,-1 0-1,1-1 1,-2 1-1,1 0 1,-1-1 0,0 1-1,0-1 1,0-7-1,-2-5-20,-5-28-1,3 28-310,-1-29 0,5 46 302,-1 0-1,1 0 0,-1 0 0,1 0 0,0 0 0,0 0 0,0 0 0,0 0 0,0 0 0,0 0 0,0 1 1,1-1-1,-1 0 0,1 1 0,-1-1 0,4-1 0,30-22-141,-33 24 109,10-6-63,0 0 1,1 1-1,22-7 1,-27 10 83,1 1 0,-1 0 1,1 1-1,-1 0 1,1 0-1,0 0 1,8 2-1,-15-1-1,1 0 0,-1 0 0,0 1 0,1-1 0,-1 1 0,0-1 0,0 1 0,0 0 0,0 0 0,0 0 0,0 0 0,0 0 0,0 0 0,0 1 0,0-1 0,0 1 0,-1-1 0,1 1 0,0-1 0,-1 1 0,0 0 0,1 0 0,-1 0 0,0 0 0,0 0 0,0 0 0,0 0 0,0 0 0,0 3 0,0 4 40,0 0 1,-1 0-1,0 0 1,0 0-1,-1 0 0,-1 9 1,0-8 50,-2 22 85,-2 0-1,-1 0 1,-11 30 0,13-48-20,1-1 1,0 0-1,1 1 1,0 0 0,-1 23-1,5-36-83,-1-1 1,1 1-1,0-1 0,0 0 1,0 0-1,-1 1 0,1-1 1,0 0-1,0 0 0,0 0 1,0 0-1,-1 0 0,1 0 1,0 0-1,1 0 0,6-5 29,0 0 0,-1-1 0,1 1 0,-1-1 0,11-13 0,17-15-8,113-80-88,-137 105-87,1 1 0,14-8-1,-22 13 57,0 1 0,0 1 0,0-1 0,0 1 0,1-1 0,-1 1 0,0 0 0,1 1 0,-1-1 0,0 1-1,9 0 1,-12 0 32,0 0 1,0 0-1,0 1 0,0-1 0,0 0 0,0 1 0,0-1 0,0 1 0,0-1 0,0 1 0,0 0 0,0-1 1,0 1-1,0 0 0,0 0 0,0 0 0,-1-1 0,1 1 0,0 0 0,0 2 0,0-1 8,0 1 0,0-1-1,0 1 1,0 0 0,0-1-1,-1 1 1,1 0 0,-1 3-1,0 3 2,0-1 0,-1 0 0,0 1 0,-3 15 0,-1-12 106,1 0 0,-2-1 0,-6 13 0,6-13 95,0 1-1,-8 21 0,14-33-182,0 1-1,0-1 0,0 0 1,0 0-1,0 0 0,0 0 1,0 1-1,0-1 0,0 0 1,0 0-1,0 0 0,0 0 0,0 0 1,0 1-1,1-1 0,-1 0 1,0 0-1,0 0 0,0 0 1,0 0-1,0 0 0,0 1 1,0-1-1,0 0 0,0 0 1,0 0-1,1 0 0,-1 0 0,0 0 1,0 0-1,0 0 0,0 1 1,0-1-1,1 0 0,-1 0 1,0 0-1,0 0 0,0 0 1,0 0-1,0 0 0,1 0 1,-1 0-1,0 0 0,0 0 0,0 0 1,0 0-1,0 0 0,1 0 1,-1 0-1,0 0 0,9-2 40,-9 2-37,16-6 76,-1 0-1,0-1 1,-1 0-1,23-17 1,-22 15-83,6-6 27,-1 0 0,18-20 0,26-18-534,-64 53 491,0-1 1,1 1 0,-1-1-1,1 1 1,-1 0 0,1-1-1,0 1 1,-1 0 0,1 0 0,-1-1-1,1 1 1,-1 0 0,1 0-1,0 0 1,-1 0 0,1 0-1,0 0 1,-1 0 0,1 0-1,-1 0 1,1 0 0,0 0-1,-1 0 1,1 0 0,0 0-1,-1 1 1,1-1 0,0 1-10,0 0 0,0-1 0,-1 1 0,1 0 1,0 0-1,-1 0 0,1 0 0,-1 0 0,1 0 0,-1 0 0,0 0 1,1 0-1,-1 0 0,0 1 0,1 5-25,0-1 0,-1 1 0,0 12 0,-1-7 98,-2 1 0,-6 23-1,5-21-40,1-6-51,-1 0 1,-8 15-1,0 1 185,12-24-122,-1-1 0,1 1 0,0-1 0,0 1 0,-1 0 0,1-1 0,0 1 0,0-1 0,0 1 1,0 0-1,-1-1 0,1 1 0,0 0 0,0-1 0,0 1 0,0 0 0,1-1 0,-1 2 0,0-2-20,1 0 0,-1 0 1,0 1-1,1-1 0,-1 0 1,0 0-1,1 0 0,-1 0 1,0 0-1,1 0 0,-1 0 1,0 0-1,1-1 0,-1 1 1,0 0-1,1 0 0,-1 0 0,0 0 1,1 0-1,-1-1 0,0 1 1,1 0-1,-1 0 0,1-1 1,24-19 113,-22 17-104,14-14-56,0 0-1,26-37 1,11-12-56,-15 25-43,-38 40 70,-1 4-5,-3 64-84,1-39 278,1 0 1,3 38 0,-1-63-122,-1 0 0,1 0 0,0-1 0,-1 1 0,1 0-1,1-1 1,-1 1 0,0-1 0,0 0 0,1 1 0,0-1 0,-1 0 0,1 0 0,0 0 0,0 0 0,0 0-1,0 0 1,0-1 0,1 1 0,-1-1 0,0 1 0,5 1 0,4 1-380,0 0-1,0-1 1,0-1 0,14 3-1,-11-3-690,65 8-4154,-68-9 4009,0 0-1,-1-1 1,1-1 0,0 0-1,13-3 1,-20 3 536,0-1 0,0 0 0,0 1 1,0-1-1,6-4 0,-10 6 619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1:3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75 2720,'-2'-4'5616,"-8"21"-4715,-13 32 13,17-38-718,1 0 0,0 0 1,0 0-1,1 1 1,1-1-1,0 1 1,-2 15-1,4-16-101,0 0 0,1 1-1,1-1 1,0 0 0,0 0-1,1 0 1,1 0 0,-1 0-1,2-1 1,0 1 0,10 19-1,-6-19 637,-7-11-707,-1 0 1,0 1 0,0-1 0,0 0 0,1 0 0,-1 0 0,0 0 0,0 0 0,1 0 0,-1 0 0,0 0 0,0 0 0,1 0 0,-1 0 0,0 0 0,0 0 0,1 0-1,-1 0 1,0 0 0,0 0 0,1 0 0,-1 0 0,0 0 0,0 0 0,1 0 0,-1-1 0,2 0 84,-1 0 0,0-1 0,0 1 1,0-1-1,0 0 0,0 1 0,0-1 0,1-3 0,4-8 119,1 0-204,1 0 0,-2-1 0,0 1 0,-1-2 0,0 1 0,-1-1 0,3-20 0,-6 18-694,-1 14-282,0 12 451,0 2 633,0 0-1,2 0 1,-1-1 0,1 1-1,1-1 1,0 1 0,0-1-1,1 0 1,1 0 0,0 0-1,0 0 1,12 16 0,-16-25-88,0 0 0,0 0-1,0 1 1,0-1 0,0 0 0,0 0 0,0 0 0,0-1 0,0 1 0,0 0-1,1 0 1,-1-1 0,0 1 0,0 0 0,1-1 0,-1 1 0,1-1-1,-1 0 1,0 0 0,1 1 0,-1-1 0,1 0 0,-1 0 0,1 0 0,-1 0-1,0-1 1,1 1 0,-1 0 0,1 0 0,-1-1 0,0 1 0,1-1-1,-1 0 1,0 1 0,0-1 0,1 0 0,-1 1 0,0-1 0,2-2-1,5-6 99,0-1 0,-1 1 0,0-2-1,-1 1 1,0-1 0,7-17-1,-9 19-123,0 1 0,-1-1 0,0 1 0,-1-1-1,0 0 1,0 0 0,-1 0 0,0-11-1,-1-59-385,0 79 340,0-1 0,0 0 0,1 0 0,-1 1 0,0-1 0,0 0 0,1 0 0,-1 1 0,1-1 0,-1 0 0,0 1 0,1-1 0,-1 0 0,1 1 0,0-1 0,-1 1 0,1-1 0,-1 1 0,1-1 0,0 1 0,-1 0 0,1-1 0,0 1 0,0 0 0,-1-1 0,1 1 0,1 0 0,26-5-54,-20 3 42,188-29-99,-63 9 421,-101 16-185,-25 5-84,-1-1-1,0 0 1,0 0 0,7-2 0,-18 9-78,0 1 0,-1-1 0,1 0 0,-10 7-1,-76 42 177,52-33-27,-40 31-1,73-48-71,-67 56 287,64-52-261,1 0 0,-1 1 0,2 1 0,-1 0 0,-8 14-1,15-21-7,-1-1 0,1 1 0,0-1 0,0 1 0,1 0 0,-1 0-1,1-1 1,-1 6 0,1-7-13,0 0-1,0-1 1,0 1-1,0-1 0,0 1 1,0 0-1,0-1 1,0 1-1,0-1 1,1 1-1,-1-1 1,0 1-1,0-1 0,1 1 1,-1 0-1,0-1 1,1 0-1,-1 1 1,1-1-1,-1 1 1,0-1-1,1 1 0,-1-1 1,1 0-1,-1 1 1,1-1-1,-1 0 1,1 0-1,0 1 1,-1-1-1,1 0 0,-1 0 1,1 0-1,-1 0 1,1 1-1,0-1 1,-1 0-1,1 0 1,-1 0-1,1 0 1,0-1-1,0 1 0,7-1 102,-1-1-1,0 0 1,0 0-1,0 0 0,0-1 1,12-6-1,37-27 256,-45 28-309,18-13 55,28-29 0,-9 9-341,-45 38 155,-2 2 32,0 0 0,-1 1 0,1-1 0,0 0-1,0 1 1,0-1 0,0 0 0,0 1 0,0-1 0,0 1 0,0 0 0,0-1 0,1 1-1,-1 0 20,0 0 0,0 1 0,-1-1 0,1 1 0,0-1 0,-1 1 0,1 0 0,-1-1 0,1 1 0,-1 0 0,1-1 0,-1 1 0,1 0 0,-1-1 0,1 1-1,-1 0 1,0 0 0,0 0 0,1-1 0,-1 1 0,0 2 0,8 17 15,2 0 0,0 0 0,1-1 0,23 31 0,-31-47 80,-1 1 1,1-1-1,1 0 1,-1 1-1,0-2 1,6 5 0,-7-6-48,-1 0 1,1 0 0,-1-1 0,1 1 0,-1 0 0,1-1 0,-1 1 0,1-1 0,-1 1 0,1-1 0,0 0-1,-1 0 1,1 0 0,0 0 0,-1 0 0,1 0 0,0 0 0,-1 0 0,1-1 0,1 0 0,2-1 51,0-1 0,0 0 1,-1 0-1,1-1 0,-1 1 1,0-1-1,0 0 1,0 0-1,4-7 0,0-1-6,0 1 0,9-21 0,-1-5-9,18-59 1,-30 84-71,3-13-58,2 1 1,11-25 0,-19 46 19,1 0 0,-1 0 0,1 1 0,0-1 0,0 1 1,3-4-1,-5 5 25,1 1 0,-1 0 0,1-1 0,0 1-1,-1 0 1,1-1 0,0 1 0,-1 0 0,1 0 0,0-1 0,-1 1 0,1 0 0,0 0 0,-1 0 0,1 0 0,0 0 0,-1 0 0,1 0 0,0 0 0,-1 0-1,1 0 1,0 1 0,-1-1 0,1 0 0,0 0 0,-1 1 0,1-1 0,0 0 0,-1 1 0,1-1 0,-1 1 0,2 0 0,2 3 4,0 0 0,0 0 0,0 0 0,0 1 1,-1 0-1,0-1 0,0 1 0,0 0 0,-1 1 1,0-1-1,0 0 0,0 1 0,0-1 0,-1 1 0,0-1 1,0 1-1,0 8 0,-1-4 39,0 0 0,0-1 0,-1 1-1,0 0 1,-1 0 0,0-1 0,-1 1 0,0-1 0,-7 16 0,3-11 52,0-1 1,-1 0 0,0 0-1,-1-1 1,-18 20-1,23-29-45,0 0 1,0 1-1,0-2 0,0 1 0,0 0 0,-1-1 0,1 1 0,-1-1 0,-5 1 0,6-2-14,1 0 0,-1-1 0,1 1-1,-1-1 1,0 0 0,1 0 0,-1 0 0,1-1 0,-1 1 0,0-1 0,1 0 0,0 0 0,-1 0-1,-3-2 1,5 2-21,0 0 0,0 0 0,0 0 0,0 0 1,1 0-1,-1 0 0,0-1 0,1 1 0,-1-1 0,-1-1 0,3 3 1,0 0 1,0-1 0,0 1 0,0 0-1,0 0 1,0 0 0,0 0-1,0-1 1,0 1 0,0 0 0,0 0-1,0 0 1,0-1 0,0 1-1,0 0 1,0 0 0,0 0 0,0 0-1,0-1 1,0 1 0,0 0-1,0 0 1,0 0 0,0 0 0,0-1-1,0 1 1,0 0 0,0 0-1,0 0 1,1 0 0,-1-1 0,0 1-1,0 0 1,0 0 0,0 0-1,1 0 1,13-3-157,17 5 198,-1 2 1,1 0-1,34 11 0,23 4 136,30-7 150,-100-12-259,0 0-1,-1-2 1,1 0-1,28-6 1,-19 1-109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0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22 4224,'4'-13'2367,"-4"12"-2216,0 1 0,0 0 0,0-1 0,0 1 0,0 0 0,0-1 0,0 1 0,0 0 1,0-1-1,0 1 0,-1 0 0,1 0 0,0-1 0,0 1 0,0 0 0,-1 0 0,1-1 0,0 1 0,0 0 0,-1 0 0,1-1 0,-1 1-56,0-1 0,0 1 0,0 0 0,0 0 0,0 0-1,0 0 1,0-1 0,0 1 0,0 0 0,1 1 0,-1-1-1,0 0 1,0 0 0,0 0 0,0 0 0,0 1-1,0-1 1,0 0 0,1 1 0,-1-1 0,0 1 0,0-1-1,0 1 1,1-1 0,-1 1 0,0 0 0,1-1 0,-2 2-1,-22 25 118,18-20 90,-4 8-132,0-1-1,2 2 1,-1-1 0,-10 33-1,15-38-94,-38 120 634,23-64-410,-67 253 640,67-240-558,13-52-409,-1 1 1,-12 31-1,14-52-3033,4-3 1552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9:56.082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907 23 1984,'-10'-17'6028,"9"17"-5964,1 0 0,-1 1 0,1-1 0,-1 0-1,0 0 1,1 0 0,-1 0 0,0 0 0,1 0 0,-1 0 0,0 0 0,1 0 0,-1 0 0,1 0 0,-1 0 0,0 0 0,-2-2 319,2 1-319,-1 1-15,1-1 0,0 1 0,0-1-1,0 1 1,0 0 0,0-1 0,-1 1-1,1 0 1,0 0 0,0 0 0,0 0-1,-1 0 1,1 0 0,0 0 0,0 0-1,-1 0 1,0 1 0,-9 0 49,4 0-14,0 0-1,0 1 0,0-1 1,1 1-1,-1 1 1,1-1-1,-8 5 0,4-3 86,-1 1 0,-18 4 0,28-9-160,-11 3 153,0-1-1,0 0 1,-14-1 0,-64 8 1283,86-9-1418,1 0 0,-1 1 0,1 0 1,-1 0-1,1 0 0,-1 0 0,1 1 0,-5 2 0,-11 4 17,6-3 39,1 1 1,-21 11 0,29-15-31,0 0 1,0-1-1,0 1 1,0-1 0,0 0-1,0 0 1,0 0-1,-5 0 1,4 0-48,0 0 0,0 0 0,0 0 0,-8 3 0,10-2-27,-4 0 37,1 1 0,0 0 0,0 1 0,0-1 0,0 1-1,0 0 1,-5 6 0,-16 15 74,15-14-116,-20 22 0,-5 7 218,-6 16-171,39-51 7,1 0 0,0 0 0,0 1 0,0-1 0,1 1 0,-3 9 1,-8 18-162,9-24 186,1 1 0,0-1 0,0 1 1,1 0-1,-1 14 0,-3 12 92,-16 95 314,19-110-543,3-17 98,0-1-1,0 0 1,-1 1 0,1-1 0,-1 0-1,0 1 1,0-1 0,0 0 0,0 0-1,-1 0 1,1 0 0,-1 0 0,0 0-1,-3 4 1,-9 8 30,11-12-25,0 1 1,0-1 0,0 0 0,0 0 0,-1 0 0,1 0 0,-8 3 0,8-4-21,0 0 1,0 0 0,-1 0-1,1 0 1,0 1-1,1-1 1,-1 1 0,0 0-1,1-1 1,-1 1-1,1 1 1,-2 3-1,4-7 7,-1 1-1,1-1 1,0 1-1,0-1 0,0 1 1,0-1-1,0 1 0,0-1 1,0 1-1,0-1 0,0 1 1,0-1-1,0 1 0,1-1 1,-1 1-1,0-1 0,0 1 1,0-1-1,1 1 0,-1-1 1,0 1-1,1-1 0,-1 0 1,0 1-1,1-1 0,-1 1 1,0-1-1,1 0 0,-1 0 1,1 1-1,-1-1 0,1 0 1,-1 1-1,1-1 0,4 4-17,0 0 1,0-1-1,1 0 0,5 4 0,-10-7 19,2 1 12,-1 0 0,0 0 0,0 0 0,0 0 0,0 1 0,0-1 0,-1 1 0,1-1 0,0 1 0,0 0 0,1 2 0,-2-3-22,0 1-1,1-1 0,-1 0 1,0 1-1,1-1 1,-1 0-1,1 0 1,-1 0-1,3 1 1,13 10 59,40 30 110,-26-22-225,-29-18 66,0 0-1,1-1 1,-1 1-1,0-1 1,0 0 0,1 0-1,-1 0 1,4 2-1,-3-3 4,-1 1 0,0 0 0,0 0 0,1 0 0,-1 0 0,0 1 0,0-1 0,2 2 0,25 18-143,-26-18 157,1 0-1,0 0 0,0 0 1,0-1-1,0 0 1,0 0-1,0 0 0,1 0 1,-1 0-1,1-1 1,-1 0-1,1 0 0,0 0 1,0-1-1,-1 0 1,1 0-1,7 0 0,13-2-42,-1 0-1,35-8 0,11-2-11,-54 12 26,1 0 0,0 1 1,0 0-1,0 2 0,-1 0 0,19 6 1,1-1-134,50 4 330,-79-11-244,0-1-1,0 1 0,0-1 1,8-1-1,5 0 193,-16 1-132,0 0-1,0-1 0,-1 0 0,1 0 0,0 0 0,-1 0 0,1 0 0,-1-1 1,5-2-1,29-21 24,-34 23-43,6-5-26,1 0 10,-1 0 0,1 1 1,15-7-1,-25 13 26,5-3-1,1 0 0,-1 1 0,1 0 0,-1 0 0,1 1 0,0-1 0,0 1 0,0 0 0,0 1 0,0-1 0,6 2 0,-9-1 3,-1 0 0,0 0 0,0 0 0,1 0 0,-1-1-1,0 1 1,1 0 0,3-2 0,10-2 60,-4 3-28,-1 0-1,0-1 1,1 0-1,16-7 1,11-2-110,51-15 126,-11 7-119,-28 8 217,-49 11-128,1-2 0,-1 1 0,1 0 1,-1 0-1,0-1 0,0 1 0,0-1 0,1 0 1,-2 0-1,1 1 0,0-1 0,2-4 0,-2 4-43,0-1-1,0 1 1,0 0 0,1 0-1,-1 0 1,5-3-1,-1 1 19,-1 0-1,0 0 1,0 0-1,0-1 0,0 1 1,6-10-1,19-18 77,-18 21-85,0 0 0,-1-1 0,0-1 0,11-17 0,17-38 128,-25 41-229,45-75 229,-14 35-117,-41 61 14,-1 1 0,1-1 1,1 1-1,4-5 0,5-5 51,19-22-219,-30 34 180,2-1 0,-1 0 1,0 1-1,1 0 0,-1 0 1,1 0-1,5-1 0,-6 2-89,0 0-1,0 0 0,-1 0 1,7-5-1,-4 3 252,-6 3-186,9 3 310,-4-7-219,-4 2-53,0 3-30,-1 0-4,0 0-1,0 0 1,0 0-1,0 0 1,0 0-1,0 0 1,0 0-1,1 0 1,-1 0-1,0 0 1,0 0-1,0 0 0,0-1 1,0 1-1,0 0 1,0 0-1,0 0 1,0 0-1,1 0 1,-1 0-1,0 0 1,0 0-1,0-1 1,0 1-1,0 0 1,0 0-1,0 0 1,0 0-1,0 0 1,0 0-1,0-1 1,0 1-1,0 0 1,0 0-1,0 0 1,0 0-1,0 0 1,0 0-1,0-1 1,0 1-1,0 0 1,0 0-1,0-2 13,0 1 0,-1-1 0,1 1 0,0-1-1,0 0 1,-1 1 0,1-1 0,-1 1 0,0-1-1,1 1 1,-1-1 0,-1-1 0,1 2-20,-1-1-19,-18-14-25,19 15 56,0 0-1,0-1 0,-1 1 0,1 0 0,-1 0 0,1 0 0,-1 0 0,1 1 0,-1-1 1,0 0-1,1 1 0,-1-1 0,0 1 0,0-1 0,1 1 0,-1 0 0,0 0 1,0 0-1,-2 0 0,-3-1-15,0 1 0,0-1 0,0-1 0,1 0 0,-12-4 0,-24-6 146,-54-9-149,81 16 31,0-1 1,0 0 0,0 0 0,-16-11 0,24 12-1,0-1 1,0 0-1,0 0 1,-8-11-1,0 2 88,12 11-38,1 3-40,-12-4 1,10 4-24,0-1 0,-1 1 0,1 1 0,0-1 0,0 0 0,0 1-1,-1 0 1,1 0 0,-7 1 0,-13 1-80,-5-1 261,-48 9 0,16-2-219,17-1 41,1 2-1,0 1 1,-53 20 0,73-20 38,0 2 0,0 0 1,-36 26-1,49-30-6,1 0-1,1 0 1,0 1-1,0 0 1,0 1-1,1 0 1,1 0-1,-8 15 1,-12 18 323,21-35-318,1 0-1,-1 0 1,2 1-1,-1-1 1,1 1-1,-2 12 0,-2 7-35,2 0-1,1 0 0,1 0 0,1 0 0,3 37 0,0-59 7,0 1-1,0 0 1,1-1 0,0 1-1,0-1 1,1 0-1,0 1 1,0-1 0,5 6-1,0-1-13,0 0-1,1 0 0,16 13 0,-18-17 17,-2-1 0,1 1 0,-1 1 0,0-1 0,5 10 0,-3-5-74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0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108 184 5216,'-41'-4'2352,"9"2"-252,29 1-1845,1 1 0,0 0 0,0-1 0,0 1 0,0-1 0,0 0 0,0 0 0,0 0 0,1 0 1,-1 0-1,0 0 0,0 0 0,1 0 0,-1-1 0,-2-2 0,4 3-227,-1 1-1,1 0 1,0-1 0,0 1 0,0-1-1,0 1 1,0-1 0,0 1 0,0-1-1,0 1 1,0-1 0,0 1 0,0 0-1,0-1 1,0 1 0,0-1 0,0 1-1,1-1 1,-1 1 0,0-1 0,0 1-1,1 0 1,-1-1 0,0 1 0,0-1-1,1 1 1,-1 0 0,0-1 0,1 1-1,-1 0 1,0 0 0,1-1 0,0 1-1,16-11 360,-12 9-272,30-17 319,2 2-1,-1 2 0,72-19 0,-41 18-323,97-9-1,-121 20-134,83 3 0,-111 2 6,-1 2 0,1 0 0,-1 1 0,0 0 0,0 1 0,0 0 0,0 2 0,-1-1 0,19 12 0,-30-15-237,0-2 93,-1 1-1,1 0 1,-1-1 0,0 1 0,1 0 0,-1 0 0,0 0-1,0 0 1,0 0 0,0 0 0,0 0 0,0 1 0,0-1-1,0 0 1,0 0 0,-1 1 0,1-1 0,0 1-1,0 1 1,-1-3 13,0 0 1,-1 1-1,1-1 0,0 0 0,-1 1-599,1-1 599,0 0 0,0 0 0,-1 0 0,1 0 1,0 0-1,0 0 0,0 0 0,-1 1 0,1-1 0,0 0 0,0 0 1,-1 0-1,1 0 0,0 0 0,0 0 0,0 0 0,-1 0 1,1 0-1,0-1 0,0 1 0,-1 0 0,1 0 0,0 0 0,0 0 1,0 0-1,-1 0 0,1 0 0,0 0 0,0-1 0,0 1 0,-1-1-299,0 1-216,-8-5-2679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0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45 270 4384,'-44'-46'3573,"44"46"-3492,0-1 1,0 1-1,-1-1 0,1 1 1,0-1-1,0 1 0,0-1 1,0 1-1,0-1 0,0 1 0,1-1 1,-1 1-1,0-1 0,0 1 1,0-1-1,0 1 0,0-1 1,1 1-1,-1-1 0,0 1 1,1 0-1,-1-1 0,0 1 0,0 0 1,1-1-1,-1 1 0,1 0 1,-1-1-1,0 1 0,1 0 1,-1-1-1,1 1 0,0 0 1,14-10 513,1 3-23,0 1 0,31-8 0,-14 6-187,559-122 2705,-552 122-3156,14-2 86,1 2-1,75-1 1,-125 9-473,1 0-1,-1 1 1,0 0 0,0-1-1,0 1 1,9 4 0,0 3-1355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0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5 460 4064,'-1'0'86,"1"0"0,0 0 0,0-1 0,-1 1 0,1 0-1,0 0 1,0 0 0,-1 0 0,1-1 0,0 1 0,0 0 0,0 0 0,-1 0 0,1-1 0,0 1 0,0 0 0,0-1 0,0 1 0,0 0 0,0 0 0,-1-1-1,1 1 1,0 0 0,0-1 0,0 1 0,0 0 0,0 0 0,0-1 0,0 1 0,0 0 0,0-1 0,0 1 0,0 0 0,1 0 0,-1-1 0,0 1 0,0 0-1,0-1 1,0 1 0,1 0 0,5-22 2434,-1 8-1795,0-1-414,0 1 0,0-1 1,2 1-1,0 0 0,0 1 0,1 0 1,1 0-1,0 1 0,1 0 0,22-21 1,8-2 26,83-56-1,-34 29 294,-76 51-595,1 1 1,1 1-1,0 0 0,21-9 1,-35 18-40,0 0 1,-1 0-1,1 0 0,-1 0 1,1-1-1,-1 1 1,1 0-1,0 0 1,-1 0-1,1 1 1,-1-1-1,1 0 1,-1 0-1,1 0 1,0 0-1,-1 0 1,1 1-1,-1-1 1,1 0-1,-1 0 1,1 1-1,-1-1 1,1 0-1,-1 1 1,0-1-1,1 1 1,-1-1-1,1 1 1,-1-1-1,0 1 1,0-1-1,1 1 1,-1-1-1,0 1 1,0-1-1,1 1 1,-1-1-1,0 1 1,0-1-1,0 1 1,0-1-1,0 2 1,2 24-82,-4-12 108,-1 0 1,-1-1 0,0 1-1,-1-1 1,-1 1 0,0-2-1,-13 22 1,17-31 54,1 1-1,-1-1 1,1 1 0,0-1 0,0 1 0,0-1 0,0 1-1,0 6 1,1-9-57,0-1 0,0 0 0,0 1 1,0-1-1,0 0 0,0 0 0,0 1 0,0-1 0,0 0 0,0 1 0,0-1 0,0 0 0,0 0 1,0 1-1,1-1 0,-1 0 0,0 0 0,0 1 0,0-1 0,0 0 0,1 0 0,-1 1 0,0-1 1,0 0-1,1 0 0,-1 0 0,0 0 0,0 1 0,1-1 0,-1 0 0,1 0 0,10-2 504,14-11 1,-21 10-500,15-9 54,0-2 1,-1 0-1,-1-1 1,23-26-1,-18 19-165,37-31 1,-57 52 53,-1 0 0,1-1 0,0 1 0,0 0 0,0 0-1,0 0 1,0 0 0,0 0 0,3 0 0,-5 1 24,1 0-1,-1 0 1,1 0-1,-1 0 1,1 0-1,-1 1 1,1-1-1,-1 0 1,1 0-1,-1 0 1,1 1-1,-1-1 1,1 0-1,-1 0 1,1 1-1,-1-1 0,1 1 1,-1-1-1,0 0 1,1 1-1,-1-1 1,0 1-1,1-1 1,-1 1-1,0-1 1,0 0-1,1 1 1,-1-1-1,0 1 1,0 0-1,0-1 1,0 1-1,0-1 1,1 1-1,-1-1 1,0 1-1,0-1 1,-1 2-1,5 41 60,-2-21 120,6 33 0,-7-48-135,1 1 0,1-1 0,-1 0 0,1 0 0,1-1 0,-1 1 0,1-1 0,7 10 0,-4-8 8,1 1-1,0-2 0,0 1 1,0-1-1,1 0 0,15 8 0,-15-10-1458,0-1-1,0 0 0,0 0 0,14 3 1,3 0-1803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0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29 588 2144,'-1'-1'122,"-1"0"0,0 0 0,1 0 1,-1 0-1,0 0 0,0 0 0,0 1 0,0-1 1,0 1-1,-2-1 0,-1 4 3339,3-2-2375,8-6 964,91-82 2748,-36 31-4625,-31 28-40,-2 0 0,-1-2 1,-2-1-1,0-1 0,-3-1 1,0-1-1,32-72 0,-47 89-201,1 1 0,0 1-1,2 0 1,15-22 0,-24 36 50,-1 1-1,1-1 1,0 0 0,-1 0 0,1 0 0,0 0-1,-1 1 1,1-1 0,0 0 0,0 1 0,0-1-1,0 1 1,0-1 0,0 1 0,0-1 0,-1 1-1,1-1 1,0 1 0,1 0 0,-1 0 0,0-1-1,0 1 1,0 0 0,1 0 0,0 1-3,-1 0 0,0 0 0,1 0 0,-1 0 0,0 0 0,0 0 0,0 0 0,0 0 0,0 0 0,0 1 0,0-1 1,0 0-1,0 1 0,-1-1 0,1 0 0,-1 1 0,1 1 0,12 32 18,-2 1 1,-1 0-1,-2 1 0,-1 0 1,-2 0-1,-2 1 0,-2 59 1,-3-66 175,-1 0 0,-1 0 1,-12 44-1,15-73-121,0 1 1,0 0-1,0-1 0,0 1 1,0-1-1,0 1 0,-2 1 1,2-3-20,0 0 0,0 0 0,1-1 0,-1 1 0,0 0 0,0-1 0,0 1 0,0-1 0,0 1 0,0-1 0,0 0 0,0 1 0,0-1 0,0 0 0,0 0 0,0 1 0,0-1 0,0 0 0,0 0 0,0 0 0,0 0 0,0 0 0,-1-1-1,-5 0 131,0-1 0,0 0 0,0 0 0,0-1 0,1 1 0,-1-2 0,-9-6 0,-41-33 184,27 19-216,-42-30-851,67 51-1002,13 11 1306,17 12 325,-10-11 132,0 1 1,0-2-1,1 0 1,0-1 0,0-1-1,33 9 1,-39-13 19,-1-1 1,1 0-1,-1 0 0,1-1 0,-1 0 1,1 0-1,-1-1 0,1 0 0,-1-1 1,0 0-1,1-1 0,-1 0 1,0 0-1,12-7 0,164-75 187,-55 28-117,-117 50-82,0 0 0,-1-1 0,0 0 0,0-1 1,-1-1-1,0 1 0,-1-2 0,19-22 0,-25 26-12,1 0 0,-1 0 0,0 0 0,0-1 0,-1 0 0,0 0 0,3-11 0,-5 13-59,0 1 0,-1-1 0,1 0 0,-1 0 0,0 0 0,-1 0 0,1 1 0,-1-1 0,0 0 0,-1 0 0,-2-7 0,3 11 3,1 1 0,-1-1 0,1 1-1,-1-1 1,0 1 0,0-1 0,1 1-1,-1-1 1,0 1 0,0 0 0,-1-1-1,1 1 1,0 0 0,0 0 0,-1 0-1,1 0 1,0 0 0,-1 0 0,1 1-1,-1-1 1,-2-1 0,2 2-3,0 0-1,0 0 1,0 0 0,0 0 0,0 0-1,0 1 1,0-1 0,0 1 0,0-1-1,0 1 1,0 0 0,0 0 0,0 0-1,1 0 1,-3 1 0,-4 4-38,0 1 1,1-1 0,0 1 0,0 1-1,0-1 1,-5 9 0,-1 5-94,0 0 0,-12 27 1,19-35 156,1 0 0,1 0 1,0 1-1,0-1 0,-1 21 1,4-29 3,1-1 1,0 0 0,1 1-1,-1-1 1,1 1 0,-1-1-1,1 0 1,1 0-1,-1 1 1,1-1 0,-1 0-1,1 0 1,0 0-1,0-1 1,1 1 0,-1 0-1,1-1 1,0 0-1,0 1 1,4 2 0,-2-2 51,0 0 0,0-1 0,0 0 0,0 0 0,1 0 0,-1 0 1,1-1-1,0 0 0,0 0 0,-1-1 0,1 0 0,0 0 0,0 0 0,8-1 0,-4 0 33,0-1-1,0-1 0,0 0 0,0 0 0,0-1 1,0 0-1,-1-1 0,1 0 0,-1 0 0,17-11 1,2-5 24,48-43-1,-40 23-133,-29 32-30,0 0 0,0 0 0,1 0 0,0 1 0,0 1 0,10-8 0,-17 14 40,-1 0 1,1-1-1,0 1 0,-1 0 1,1-1-1,0 1 1,0 0-1,-1 0 0,1 0 1,0 0-1,0-1 0,0 1 1,-1 0-1,1 0 1,0 1-1,0-1 0,-1 0 1,1 0-1,0 0 1,0 0-1,-1 1 0,1-1 1,1 1-1,-1 0-17,0 0 1,1 0-1,-1 0 0,0 0 0,0 0 0,0 1 0,0-1 0,0 0 1,0 1-1,1 1 0,1 2-3,-1 0 0,0 0 1,0 0-1,-1 0 0,2 10 0,-2-2 39,-1 1-1,0-1 1,-1 1-1,0-1 1,-1 0-1,-4 15 0,-11 29 496,15-50-336,4-5 176,6-10 418,3-2-592,-5 5-144,112-94 58,-90 78-202,1 1 0,43-22 0,-69 40 77,-1 1 1,1 0-1,0 0 1,-1 1 0,1-1-1,0 0 1,0 1-1,0 0 1,-1 0 0,5 0-1,-6 0 29,0 0-1,0 0 0,0 0 1,0 0-1,0 1 0,-1-1 1,1 0-1,0 1 1,0-1-1,0 1 0,0-1 1,-1 1-1,1-1 1,0 1-1,-1-1 0,1 1 1,0 0-1,-1-1 1,1 1-1,-1 0 0,1 0 1,-1-1-1,1 1 1,-1 0-1,1 0 0,-1 0 1,0 0-1,1-1 1,-1 1-1,0 0 0,0 0 1,0 0-1,0 0 1,0 0-1,0 1 0,-1 10-29,0-1 0,-1 1 0,-1-1 0,0 0 0,0 0-1,-8 15 1,-7 28 420,17-54-367,1 1 0,0-1 1,0 1-1,0-1 0,-1 0 0,1 1 0,0-1 1,0 1-1,0-1 0,0 1 0,0-1 0,0 0 0,0 1 1,0-1-1,0 1 0,0-1 0,0 1 0,0-1 1,0 0-1,0 1 0,0-1 0,1 1 0,-1-1 1,0 1-1,0-1 0,0 0 0,1 1 0,-1-1 0,0 0 1,0 1-1,1-1 0,-1 0 0,0 1 0,1-1 1,1 0 48,1 0 0,-1 0 0,0 0 1,0 0-1,0 0 0,0-1 0,4 0 0,-3 0-46,6-1 52,-1-1-1,0 0 1,0 0 0,0-1 0,0 0 0,7-5 0,43-33-98,-55 39 17,20-15-6,30-31 0,-50 44-25,4-7-33,-7 12 68,0 0 0,0 0 1,0 1-1,0-1 0,0 0 0,0 0 0,0 0 0,0 0 0,0 0 0,0 0 0,1 0 0,-1 0 0,0 1 0,0-1 0,0 0 0,0 0 1,0 0-1,0 0 0,0 0 0,0 0 0,0 0 0,0 0 0,0 0 0,0 0 0,0 1 0,0-1 0,0 0 0,1 0 0,-1 0 0,0 0 1,0 0-1,0 0 0,0 0 0,0 0 0,0 0 0,0 0 0,0 0 0,1 0 0,-1 0 0,0 0 0,0 0 0,0 0 0,0 0 0,0 0 1,0 0-1,0 0 0,0 0 0,1 0 0,-1 0 0,0 0 0,0 0 0,0 0 0,0 0 0,0 0 0,0 0 0,0-1 0,0 71-557,1-64 584,-1-1 0,1 0 0,0 1 0,0-1 0,0 0 0,1 0 0,0 0 0,0 0 0,0 0 0,0 0 0,5 6-1,-6-10 4,0 1-1,0-1 0,0 1 0,0-1 0,0 0 0,1 0 0,-1 1 0,0-1 0,1 0 0,-1 0 1,1 0-1,0 0 0,-1-1 0,1 1 0,-1 0 0,1-1 0,0 1 0,0-1 0,-1 1 0,1-1 1,0 0-1,0 0 0,-1 0 0,1 0 0,0 0 0,0 0 0,0 0 0,-1-1 0,1 1 0,0-1 1,-1 1-1,1-1 0,0 0 0,-1 1 0,1-1 0,2-2 0,14-10 72,0-2 0,-1 0 0,29-32 0,6-6-76,-35 36-17,-11 12-9,0-1 0,0 1-1,7-5 1,-11 9-36,3-2-318,-1 10 94,-2 1 185,-1 0-1,0 0 1,0 14 0,2 16 48,-2-35 55,-1 0 0,1-1 1,0 1-1,0 0 0,0-1 1,0 1-1,0-1 1,1 1-1,-1-1 0,5 4 1,0 1-7,0-1 1,0-1 0,1 1 0,0-1-1,1-1 1,-1 1 0,1-1-1,-1 0 1,1-1 0,0 0-1,17 4 1,-2-3 221,0-1 0,1-1 0,28-1 0,-45-1-440,-1-1 0,0 0 0,1 0 0,-1 0 0,0-1 0,0 0-1,0 0 1,7-3 0,-7 2-2045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1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54 6656,'-35'-20'3008,"8"6"-2624,12 11 352,7 3-480,-5-12-160,8 12-96,0-5-160,5 10 96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2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9 794 2912,'-7'6'1222,"7"-6"-1193,0 0 0,0 0 0,0 0 0,0 0 0,0 0 0,0 0 0,0 0 0,0 0 0,-1 0 0,1 0 0,0 0 0,0 0 0,0 0 1,0 0-1,0 0 0,0 0 0,0 1 0,0-1 0,0 0 0,0 0 0,0 0 0,0 0 0,0 0 0,-1 0 0,1 0 0,0 0 0,0 0 0,0 0 0,0 0 0,0 0 1,0 0-1,0 1 0,0-1 0,0 0 0,0 0 0,0 0 0,0 0 0,0 0 0,0 0 0,0 0 0,0 0 0,0 0 0,0 0 0,0 1 0,0-1 0,0 0 0,0 0 0,0 0 1,0 0-1,0 0 0,0 0 0,0 0 0,0 0 0,1 0 0,-1 0 0,0 0 0,0 1 0,0-1 0,0 0 0,0 0 0,0 0 0,0 0 0,0 0 0,0 0 0,9 10 1554,-8-9-1433,0 1 0,0-1-1,0 0 1,0 0 0,1 0 0,-1 1-1,0-1 1,1 0 0,-1-1-1,1 1 1,-1 0 0,1 0 0,-1-1-1,1 1 1,0-1 0,-1 1 0,1-1-1,2 1 1,5-1 218,-1 1-1,14-2 0,-5 0 65,-5 1-139,0-1 0,0 0 0,0-1 0,0-1 0,-1 0 0,12-4 0,-16 5-172,-1-1-1,1 0 0,-1 0 0,0-1 0,0 1 0,0-1 0,-1 0 0,0-1 1,1 1-1,-2-1 0,7-8 0,-9 11-102,0-1 1,-1 1-1,1-1 1,-1 1-1,0-1 1,0 0-1,0 1 1,0-1-1,-1 0 0,1 0 1,-1 0-1,1 1 1,-1-1-1,0 0 1,0 0-1,-1 0 1,1 0-1,0 0 1,-1 1-1,0-1 1,1 0-1,-1 0 0,0 1 1,-1-1-1,1 1 1,0-1-1,-1 1 1,1-1-1,-1 1 1,0 0-1,0 0 1,0 0-1,0 0 1,0 0-1,0 0 0,-4-2 1,3 2-86,-1-1 0,0 1 0,1 0-1,-1 0 1,0 0 0,0 0 0,0 1 0,0-1 0,-1 1 0,1 0 0,0 0-1,0 1 1,-1-1 0,1 1 0,-1 0 0,1 0 0,0 1 0,-1-1 0,1 1-1,0 0 1,0 0 0,0 1 0,-6 1 0,3 2 4,1-1-1,0 1 1,0 0-1,1 0 1,-1 1 0,1-1-1,0 1 1,-4 7 0,-29 54 190,34-61-127,2 0 56,0-1-1,0 1 1,0 0-1,0 0 1,1 0-1,0 0 1,0 0-1,1 0 1,0 0-1,0 0 0,0 1 1,1-1-1,0 0 1,0 0-1,0 0 1,1 0-1,0-1 1,0 1-1,3 5 1,-2-6 15,-1 0 0,1 0 0,0-1 0,0 1 0,0-1 0,0 0 0,1 0 0,0 0 0,0 0 0,0 0 0,0-1 0,1 0 0,-1 0 0,1 0 0,0-1 0,0 1 0,0-1 0,0 0 0,0-1 0,0 1 0,9 0 0,-2-1 26,0-1-1,0-1 0,1 0 1,15-3-1,50-15 142,-71 17-238,170-58 600,-170 58-576,21-10 53,0 0 0,45-29 0,45-42-19,-71 49-86,-45 33 28,2-3-30,0 1 1,1 0-1,0 0 0,0 0 0,0 0 0,0 1 0,0 0 0,0 0 1,10-2-1,-15 4 29,1 0 1,0 0-1,-1 0 0,1 1 1,0-1-1,-1 0 1,1 0-1,0 1 1,-1-1-1,1 0 0,-1 1 1,1-1-1,0 1 1,-1-1-1,1 1 1,-1-1-1,0 1 0,1-1 1,-1 1-1,1-1 1,-1 1-1,0-1 1,1 1-1,-1 0 0,0-1 1,1 1-1,-1 0 1,0 0-1,3 22 87,-4-15-51,0 0 1,0-1-1,-1 1 0,0-1 1,-1 0-1,0 1 0,0-1 1,-7 12-1,-8 20-70,12-24 211,-13 27 0,23-48 30,2 1-1,-1-1 1,1 1 0,-1 1 0,13-8 0,40-22-108,34-8-293,-77 35 66,1 2 1,0 0 0,0 1-1,18-2 1,-32 6 105,1 0 1,-1 0-1,1 0 1,-1 0 0,1 0-1,-1 0 1,0 1-1,1-1 1,-1 1-1,1-1 1,-1 1 0,0 0-1,0 0 1,1 0-1,-1 0 1,4 3-1,-5-2 22,0-1 0,0 0 0,0 0 0,0 1 0,0-1-1,0 1 1,0-1 0,-1 1 0,1-1 0,0 1-1,-1-1 1,1 1 0,-1 0 0,0-1 0,1 1 0,-1 0-1,0-1 1,0 1 0,0 0 0,0-1 0,-1 1 0,1 0-1,0-1 1,-1 3 0,-3 7 41,0-1 1,0 0-1,-11 18 0,10-19-5,0 1 1,-8 19-1,13-22 692,10-14-233,136-87-532,-78 54 177,-65 37-183,17-7-237,-20 9 266,1 1 0,0 0 0,-1-1 0,1 1 0,-1 0 0,1 0 0,0 0 0,-1 0 0,1 0 1,0-1-1,-1 1 0,1 0 0,0 1 0,-1-1 0,1 0 0,0 0 0,-1 0 0,1 0 0,0 0 0,-1 1 0,1-1 1,0 0-1,-1 1 0,2 0 0,-2 0-5,1 0 0,-1 1-1,1-1 1,-1 0 0,0 1 0,0-1 0,1 1 0,-1-1 0,0 0 0,0 1 0,-1-1 0,1 1-1,0 1 1,-1 3-2,1 22 5,0 31-234,1-52 298,-1-1 1,1 0-1,1 0 1,-1 0-1,1 0 1,0 0-1,4 7 1,-6-12-32,1 0 0,-1 0 0,1 0 0,0 0 0,-1-1 0,1 1 0,0 0 0,0 0 0,-1 0 0,1 0 0,0-1 1,0 1-1,0 0 0,0-1 0,0 1 0,0-1 0,0 1 0,0-1 0,0 0 0,3 1 0,-2-1 8,0 0-1,0 0 1,0 0 0,0 0 0,0-1-1,0 1 1,0-1 0,0 1-1,-1-1 1,1 0 0,2-1-1,6-3 66,-1-1 1,0-1-1,14-12 0,-11 9-49,49-36 91,34-28-288,-94 73 115,1-1 0,-1 1 0,1 0 1,0 0-1,0 0 0,0 0 0,3-1 1,2 3-139,-7-1 169,1 1 1,-1-1 0,0 0 0,0 1-1,0-1 1,0 1 0,1-1-1,-1 1 1,0-1 0,0 1-1,0-1 1,0 1 0,0-1 0,0 1-1,0-1 1,0 1 0,-1-1-1,1 1 1,0 0 0,-7 25-234,-15 37 0,-4 15 214,-20 166 67,21-95 28,-3 32 265,27-165 229,5-25 387,2-6-701,8-16-27,-7 18-170,8-27 0,15-56-150,-6 13 140,64-142 0,-31 113-337,94-140 0,-148 248 260,0-1 0,1 1 0,-1 0 0,1-1 0,0 2-1,0-1 1,1 0 0,6-4 0,-9 7 12,0 0 0,0 0 0,0 1 0,0-1 1,0 0-1,0 1 0,1 0 0,-1-1 0,0 1 0,0 0 0,0 0 0,0 0 1,0 0-1,1 0 0,-1 1 0,0-1 0,0 1 0,0-1 0,0 1 1,0 0-1,0 0 0,0 0 0,3 2 0,-1 0 12,0 0 0,0 1 1,-1-1-1,1 1 0,-1 0 0,0 0 0,0 0 0,0 0 1,-1 0-1,1 1 0,-1 0 0,0-1 0,0 1 0,-1 0 1,0 0-1,1 0 0,-2 0 0,1 0 0,0 0 0,-1 7 1,0 0 20,-1 0 1,0 0 0,0-1 0,-1 1 0,-1 0 0,0-1 0,-7 20 0,8-27 15,0-1-1,0 1 1,0-1 0,-1 0-1,1 0 1,-1 1 0,0-2-1,0 1 1,0 0 0,0-1 0,0 1-1,0-1 1,-1 0 0,1 0-1,-1 0 1,1-1 0,-1 1-1,0-1 1,0 0 0,0 0-1,0 0 1,0 0 0,0-1-1,-5 1 1,-9-1 3,-1-1-1,1 0 1,-36-7-1,43 7-271,11 1 241,0 0 0,0 0 0,0 0 0,0 0 0,0 0 0,-1 0 0,1 1 0,0-1 0,0 0-1,0 0 1,0 0 0,0 0 0,0 0 0,0 0 0,0 0 0,0 0 0,0 0 0,0 0 0,0 0 0,0 1 0,0-1 0,0 0-1,0 0 1,0 0 0,0 0 0,0 0 0,0 0 0,0 0 0,0 0 0,0 0 0,0 0 0,0 0 0,0 1 0,0-1 0,0 0-1,0 0 1,0 0 0,0 0 0,1 0 0,-1 0 0,0 0 0,0 0 0,0 0 0,0 0 0,0 0 0,0 0 0,0 0-1,0 0 1,0 0 0,0 0 0,0 0 0,0 1 0,1-1 0,-1 0 0,2 1-15,0 0 1,0 1-1,1-1 0,-1 0 0,1 0 1,-1 0-1,3 0 0,21 5 47,1 0-1,28 0 0,-46-5 11,0-1 1,-1 0 0,1-1 0,0 0 0,0 0-1,0-1 1,-1 0 0,1 0 0,0-1 0,10-5-1,-2-2 14,0-1-1,-1-1 0,0 0 1,0-1-1,-2 0 0,0-1 1,0-1-1,-1-1 0,-1 0 1,-1 0-1,13-23 0,-20 30-73,-1 6-17,-1-1-1,0 0 1,0 0-1,0 0 1,-1 0 0,1 0-1,-1-1 1,0 1-1,0 0 1,0-7-1,-18 43-608,13-12 623,0 0 0,1 0 1,0 0-1,2 1 0,1 22 1,1-41 30,-1 0 0,0 0-1,1 0 1,-1 0 0,1 0 0,0 0 0,0 0 0,0 0 0,0-1 0,0 1 0,0 0 0,0 0-1,0-1 1,1 1 0,-1-1 0,1 1 0,-1-1 0,1 0 0,2 2 0,-2-1 23,0-1-1,1 1 1,-1-1 0,1 0 0,-1 0 0,1 0-1,-1 0 1,1 0 0,0 0 0,-1-1 0,1 1-1,0-1 1,5 0 0,11-3 79,0-1 1,0 0-1,-1-2 0,1 0 0,-1-1 1,0-1-1,-1-1 0,0-1 0,0 0 1,-1-1-1,0 0 0,16-17 0,-22 17-149,-1 0-1,-1 0 0,11-18 0,-1-1 11,-11 16-7,5-11-29,-11 25 61,-1-1 0,0 1 0,0-1 0,1 1 0,-1-1 0,0 1 0,1 0-1,-1-1 1,0 1 0,1 0 0,-1-1 0,1 1 0,-1 0 0,0-1 0,1 1 0,-1 0 0,1 0 0,-1-1 0,1 1 0,-1 0 0,1 0 0,-1 0-1,1 0 1,0 0 0,-1 0 0,1 0 0,-1 0 0,1 0 0,-1 0 0,1 0 0,-1 0 0,1 0 0,-1 0 0,1 0 0,-1 1 0,1-1-1,0 1 1,0-1-72,1 0 69,0 1-1,0-1 1,0 0-1,0 1 1,0 0-1,0-1 1,0 1-1,-1 0 1,1 0-1,0 0 1,-1 0-1,1 0 1,0 1-1,1 1 1,0 0-47,0 0 1,0 1 0,0-1 0,3 7 0,-1-1 47,-1 0 0,-1 0 1,0 1-1,0 0 1,-1 0-1,2 16 0,0 1-72,-3-19 98,0-1-1,-1 1 0,0 11 1,-1-1-120,1-17 110,0 0 0,1 0 0,-1 0 0,0 0 0,0 0-1,1 0 1,-1 0 0,0 0 0,1 0 0,-1 0 0,1 0 0,-1 0 0,1 0 0,0-1 0,-1 1 0,2 1 0,-1-2 133,0 2-17,1 0-119,0 0 0,1-1 0,-1 1 0,0 0 0,1-1 0,0 0 1,-1 1-1,1-1 0,0 0 0,-1 0 0,1-1 0,4 2 0,-1-1 7,1-1 0,-1 0 0,0 0 0,1 0 0,7-2 0,8-3 99,-1 0 1,28-12-1,-41 14-46,5-2-20,0-1 0,0 0 0,0-1 0,-1-1 0,0 0 0,-1 0 0,0-1 0,17-17 0,-15 11-22,0-1 0,-1-1 0,0 0-1,-1 0 1,11-26 0,-22 42-50,1-1 1,0 1-1,-1-1 0,0 0 0,1 1 1,-1-1-1,0 0 0,0 1 1,0-1-1,0-2 0,0 3 22,0 1-1,0 0 1,0 0-1,0 0 0,0-1 1,0 1-1,0 0 1,0 0-1,-1 0 1,1-1-1,0 1 0,0 0 1,0 0-1,0 0 1,0 0-1,0-1 1,-1 1-1,1 0 1,0 0-1,0 0 0,0 0 1,0 0-1,-1 0 1,1-1-1,0 1 1,0 0-1,0 0 0,-1 0 1,1 0-1,0 0 1,-1 0-10,0 0 0,1 1 1,-1-1-1,0 0 0,1 0 1,-1 1-1,0-1 1,1 0-1,-1 1 0,1-1 1,-1 1-1,0-1 0,1 1 1,-1 0-1,-48 58-607,46-55 627,0 0 0,0 0 0,0 1 1,1 0-1,-1-1 0,1 1 0,0 0 0,1 0 0,-1 0 0,1 0 0,0 1 0,-1 4 1,2 1-4,0 0 0,0-1 1,1 1-1,4 18 1,-4-25 29,0-1 0,0 0 0,0 0-1,1 0 1,3 5 0,2 5-12,-1-8-31,0 0-1,1-1 1,8 6 0,-11-9 14,15 8 88,-16-7-64,-1-1-1,1 0 0,0 0 0,0 0 0,0 0 1,0-1-1,0 1 0,0-1 0,0 0 0,0 0 1,6 0-1,34-6 173,-42 6-210,24-4 4,-18 4 23,0-1-1,0 0 1,0-1-1,12-4 1,-9 3 34,0-2 0,0 1 0,-1-2 0,0 1 0,0-1 0,0 0 0,-1-1 0,1 0 0,-2 0 0,1-1 0,-1 0 0,0-1 0,8-13 0,66-105-326,-79 124 261,0 1 0,0-1-1,0 0 1,0 1 0,0-1 0,1 1-1,-1 0 1,1 0 0,-1 0-1,1 0 1,0 0 0,0 0 0,4-1-1,-6 3 2,1-1 0,0 0 1,0 1-1,0 0 0,0-1 0,-1 1 0,1 0 0,0 0 0,0 0 0,0 0 0,0 0 0,0 0 0,0 1 0,0-1 1,-1 1-1,1-1 0,0 1 0,0 0 0,-1-1 0,1 1 0,0 0 0,-1 0 0,1 0 0,1 2 0,6 6-47,-4-4 103,0-1 0,0 1-1,7 3 1,-11-7 339,-10-8-656,1 9 266,-1-1-1,1 1 1,-1 1 0,1-1 0,-9 5 0,15-6 8,-4 0 3,-6-1-59,14 0-10,-7 8 0,0 0 0,-6 17-1,-28 62-47,32-69 161,5-16-47,1 1-1,0 0 1,0 0 0,0-1-1,0 1 1,0 0-1,0 0 1,1 0-1,0 0 1,-1 0 0,1 0-1,0 0 1,0 0-1,1 0 1,0 4-1,-1-5 5,1-1 0,-1 1 0,1-1 0,-1 1-1,1-1 1,-1 0 0,1 0 0,0 1 0,0-1 0,-1 0-1,1 0 1,0 0 0,0 0 0,0 0 0,0 0-1,3 2 1,-2-2 17,0-1 1,0 1-1,0-1 0,0 1 0,0-1 1,1 0-1,-1 0 0,0 1 0,0-2 0,0 1 1,0 0-1,3-1 0,30-6 232,67-21 0,-34 7-179,-21 8-49,-1-1 1,-1-2 0,78-41-1,-110 48 6,1 0-1,-2-1 1,22-21 0,-12 11-37,-21 19 14,0-1 0,1 1 0,-1-1 0,0 1 0,0-1 0,0 1 0,0-1 0,-1 0 0,1 1 0,0-1 0,-1 0 0,1 1 0,-1-1 0,1 0 0,-1-2 0,0 4-14,0 0 0,0 0 0,0-1 0,0 1 0,0 0 0,0 0 0,0 0 0,0 0 1,0 0-1,0 0 0,0 0 0,0 0 0,0 0 0,0 0 0,0-1 0,0 1 0,0 0 0,0 0 1,0 0-1,0 0 0,0 0 0,0 0 0,0 0 0,0 0 0,0 0 0,0 0 0,0 0 0,0 0 0,-1 0 1,1-1-1,0 1 0,0 0 0,0 0 0,0 0 0,0 0 0,0 0 0,0 0 0,0 0 0,0 0 1,0 0-1,-1 0 0,1 0 0,0 0 0,0 0 0,0 0 0,0 0 0,0 0 0,-6 4-225,-8 8 60,11-10 130,-25 21-195,-43 26 1,35-25 315,14-10-25,-29 21-72,45-31 20,1 1 0,-1 0 0,1 0 0,0 1 0,-8 11 0,12-17 7,1 1 0,0-1 0,-1 1 0,1-1 1,-1 1-1,1-1 0,0 1 0,0-1 0,-1 1 0,1 0 1,0-1-1,0 1 0,0-1 0,0 1 0,0-1 0,0 1 1,-1 0-1,1-1 0,1 1 0,-1 0 0,0-1 0,0 1 1,0-1-1,0 1 0,0-1 0,0 1 0,1 0 0,-1-1 1,0 1-1,1-1 0,-1 1 0,0-1 0,1 1 0,-1-1 1,0 1-1,1-1 0,-1 0 0,1 1 0,-1-1 0,1 1 1,-1-1-1,1 0 0,-1 0 0,1 1 0,-1-1 0,1 0 1,0 0-1,-1 0 0,1 1 0,-1-1 0,1 0 0,1 0 1,3 1 71,0-1 1,0 1 0,0-1 0,10-1-1,-4-1-28,1 0-1,-1-1 0,0 0 1,0-1-1,0-1 0,0 1 0,-1-2 1,0 1-1,0-1 0,11-9 1,-11 7-41,0-1 0,0 0 0,0 0 1,-2-1-1,1 0 0,-1 0 0,0-1 0,11-22 1,-18 31-19,1-2-67,0 0 0,-1 0 0,1 0 0,-1 0 0,0 0-1,1-6 1,-5 12-374,0 4 360,-3 12 47,2-8-38,0 1-1,-3 18 1,7-25 87,-1-1 0,1 0 0,0 0 0,0 1-1,0-1 1,1 0 0,-1 0 0,1 1 0,0-1 0,0 0 0,0 0-1,0 0 1,3 5 0,-3-4 11,1-1 0,0 0 0,1 1 0,-1-1 0,0 0 0,1-1 0,0 1-1,0 0 1,0-1 0,0 1 0,0-1 0,0 0 0,0 0 0,1 0 0,-1 0 0,1-1 0,0 0 0,-1 1 0,1-1 0,0 0-1,0-1 1,-1 1 0,1-1 0,0 0 0,0 0 0,0 0 0,0 0 0,0-1 0,-1 1 0,1-1 0,0 0 0,0 0 0,-1 0 0,1-1-1,4-2 1,11-5 32,-1-2 0,0 0 0,0-1-1,-1-1 1,27-26 0,-19 14 49,-1-2 1,33-47 0,35-74 71,-62 98-145,60-112 35,-76 133-147,-1-1 0,-2-1 0,14-53 0,-25 82 55,1 1 1,-1 0-1,1 0 0,-1 0 0,0-1 0,1 1 0,-1 0 0,0 0 0,0-1 0,0 1 1,0 0-1,0-1 0,-1 1 0,1 0 0,0 0 0,-1 0 0,1-1 0,0 1 0,-1 0 1,1 0-1,-1 0 0,0 0 0,-1-2 0,2 2 22,0 1 1,0 0-1,-1 0 0,1 0 0,0 0 1,0 0-1,0 0 0,0 0 0,-1-1 1,1 1-1,0 0 0,0 0 0,0 0 1,-1 0-1,1 0 0,0 0 0,0 0 1,0 0-1,-1 0 0,1 0 0,0 0 1,0 0-1,0 0 0,-1 0 1,1 0-1,0 0 0,0 1 0,0-1 1,-1 0-1,1 0 0,0 0 0,0 0 1,0 0-1,-1 0 0,1 1 0,-11 7-75,0 0-1,0 1 1,1 1-1,0-1 1,0 2-1,-8 11 1,10-12 46,-3 3 44,-1 1 1,2 1-1,0 0 1,1 0-1,0 1 0,1 0 1,1 0-1,1 1 1,-5 17-1,-4 45 49,-6 98 0,14-108-426,1-32-2259,0-5 679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2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29 6560,'-35'-17'2976,"25"11"-2592,6 1-192,8 10-192,6-5-6208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2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 6560,'-28'-3'2976,"38"-2"-2592,-7 1-480,7 8-32,9-4-1728,7 5 1056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5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83 2656,'-3'-1'818,"4"0"-359,2-4 3577,-2 4-3826,-1 1 0,0-1 0,0 1 0,1 0 0,-1-1 0,0 1 0,0-1 0,0 1 0,1-1 0,-1 1 0,0-1 0,0 1 0,0-1 0,0 1 0,0-1 0,0 1 0,0-1 0,0 1 0,0-1 0,0 1 0,0-1 0,-1 1 0,1-1 0,0 1 0,0-1 0,0 1 0,-1-1 0,1 1 1,0-1-1,-1 0 0,-1-2 127,1 0 1,-1-1-1,0 1 1,0 0 0,0 0-1,0 1 1,-1-1 0,1 0-1,-1 1 1,0-1 0,0 1-1,0 0 1,0 0 0,0 0-1,-5-2 1,2 1-186,-1 0 1,0 1-1,1 0 0,-1 0 1,0 1-1,-12-2 1,7 3-103,0 0 1,0 1 0,0 0 0,0 1 0,0 0-1,1 0 1,-1 2 0,0-1 0,-18 10-1,-2 4-209,-54 37-1,85-53 158,-11 7 14,1 1 0,0 0 0,0 1 0,1 0 0,0 1 0,0 0 0,2 0 0,-1 1 0,1 0 0,1 1 0,-8 18 0,14-29 3,0 1 0,0 0-1,0-1 1,1 1-1,-1 0 1,1 0 0,0-1-1,0 1 1,0 0 0,0 0-1,0-1 1,0 1-1,1 0 1,-1 0 0,1-1-1,0 1 1,0 0 0,0-1-1,0 1 1,0-1-1,1 1 1,-1-1 0,1 0-1,0 0 1,-1 1-1,1-1 1,0 0 0,0-1-1,0 1 1,1 0 0,-1 0-1,4 1 1,2 2 65,0-1 0,1 0 1,0 0-1,0-1 0,0 0 1,0-1-1,1 0 0,11 1 1,4-1 82,-1-2 0,1 0 0,0-2 0,0-1 1,-1-1-1,1-1 0,-1-1 0,0-1 0,31-13 1,-47 16-120,0 0 0,0 0 1,0-1-1,-1 0 0,0 0 1,0 0-1,0-1 0,0 0 1,-1-1-1,0 1 0,-1-1 1,1 0-1,-1-1 1,-1 1-1,1-1 0,-1 0 1,-1 0-1,4-12 0,11-47-348,-18 82 460,0 0 0,1-1-1,1 1 1,4 20 0,2 0 114,-7-25-190,1 0 1,1 0-1,6 18 1,-3-14-117,1 0 131,13 25 0,-19-37-59,1 1 0,0 0 0,0-1 0,0 1 0,0-1 0,1 1 0,-1-1 0,1 0 0,-1 0-1,1 0 1,0 0 0,-1-1 0,1 1 0,5 1 0,-6-3-49,0 1-1,0-1 0,0 0 1,-1 0-1,1 0 0,0 0 1,0 0-1,0 0 0,0-1 1,0 1-1,0-1 0,0 1 1,0-1-1,0 0 0,-1 0 1,4-1-1,2-3-1589,-1 1-1,11-11 1,-6 5-1819,-6 6 1081,1-1 0,0 2 0,8-6-1,9 1-1588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5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24 137 5472,'-22'-4'8704,"22"2"-7687,0-14 4714,2 2-3904,-1 12-1782,0 1 0,0-1 0,-1 0-1,1 0 1,0 0 0,1 0-1,-1 1 1,0-1 0,0 0-1,1 1 1,-1-1 0,3-1 0,12-10 284,1-1 1,20-11 0,-31 22-308,0-1 1,0 1-1,1 0 1,-1 1-1,1-1 1,0 2 0,0-1-1,0 1 1,0 0-1,8-1 1,-12 3-13,0-1-1,-1 0 1,1 1 0,0 0-1,-1-1 1,1 1 0,-1 0-1,1 0 1,-1 1 0,0-1-1,1 0 1,-1 1 0,0-1-1,0 1 1,0 0 0,0 0-1,0 0 1,0 0 0,-1 0-1,1 0 1,-1 0 0,1 1-1,-1-1 1,0 0 0,0 1-1,0-1 1,0 1 0,0 0-1,-1-1 1,1 1 0,0 4-1,0 6 92,-1 1 0,0 0 0,0 0 0,-2 0 0,0-1 0,0 1 0,-1-1 0,-1 1-1,0-1 1,-7 15 0,4-12-34,-1-1-1,-1 0 1,0-1 0,-1 1-1,0-2 1,-1 1-1,-24 21 1,18-21-15,-23 14 0,13-9-140,14-13 130,6-1 106,7-5-132,0 1-1,1-1 1,-1 0 0,1 1 0,-1-1 0,0 0 0,1 1-1,-1-1 1,1 0 0,-1 0 0,1 1 0,-1-1 0,1 0 0,-1 0-1,1 0 1,-1 0 0,1 0 0,-1 0 0,1 1 0,0-2 0,12 3 140,1-1 1,-1-1 0,0 0 0,20-3-1,106-3-348,-121 4 250,22-1-2204,0 2-5728,-12 2-1886,-11 3 5638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02.314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116 369 1888,'-7'8'11239,"9"4"-11961,-2-1 854,1-4-59,-1-1-1,0 0 1,-1 0-1,0 1 1,1-1-1,-4 10 1,2-14-35,0 0 0,1 0 0,-1-1 1,0 1-1,0 0 0,0-1 0,0 1 0,0-1 1,0 0-1,0 0 0,-1 0 0,1 0 0,0 0 1,-4 1-1,-14 8 130,-30 34-2,49-44-169,2 1 16,0-1 35,13 19 208,-10-13-137,0 1-102,0 0 0,0-1 0,7 7 0,-11-12-8,1-1 0,0 0 1,-1 0-1,1 0 0,-1 1 0,1-1 0,0 0 1,-1 0-1,1 0 0,0 0 0,-1 0 1,1-1-1,-1 1 0,1 0 0,0 0 0,-1 0 1,1 0-1,-1-1 0,1 1 0,-1 0 1,1 0-1,0-1 0,3-1 14,3 0-19,0-1 1,0 1-1,0-2 1,-1 1-1,12-8 1,17-9 0,34-19 83,-36 20 0,70-40 301,-83 48-226,-1-1-1,0-1 1,25-21 0,-35 27 145,-7 7-253,-1-1 0,1 1 0,-1-1 0,0 0 0,1 0 0,-1 0 0,0 0 0,0 0 0,0 0 0,0 0 0,0 0 1,0-1-1,0 1 0,0 0 0,1-3 0,-2 3-51,1 0 0,-1 0 0,1 0 1,-1 0-1,1 0 0,0 0 0,-1 0 1,1 0-1,0 0 0,0 0 0,0 0 0,-1 0 1,1 1-1,0-1 0,0 0 0,0 1 1,0-1-1,0 1 0,2-2 0,-1 1 18,1 0-1,-1-1 1,0 1-1,0-1 1,0 0-1,3-3 0,-2 2-26,-1 1 0,1-1-1,0 0 1,-1 1-1,5-3 1,-5 4 13,1-1 0,-1 1 1,0-1-1,0 0 0,0 0 1,0 0-1,0 0 0,0 0 1,-1 0-1,3-5 0,-3 7 7,-1-1 0,1 0-1,-1 1 1,1-1 0,-1 1 0,1-1-1,0 0 1,-1 1 0,1-1 0,0 1-1,0 0 1,-1-1 0,1 1 0,1-1-1,11-8-70,-11 7 55,1 0 0,-1 0 0,1 0-1,-1 0 1,1 0 0,0 1-1,0-1 1,0 1 0,0 0 0,0 0-1,0 0 1,0 0 0,4 0-1,9-2-13,24 1-1,-9 0 140,127-18-33,-138 18-191,29-8 0,-5 1 145,-12 5-81,-21 3 25,0 0 0,-1-1 0,19-5 0,-5-1 84,40-7 0,-44 11-70,-14 2-3,1 0 0,-1 0 0,11-6 0,2-1 0,0 2-26,1 1-1,0 0 0,0 2 1,22-3-1,10-3-51,-23 4 124,12-2-53,-21 3-49,0 1 0,0 1-1,1 1 1,32 0 0,-30 3 136,43-5-1,2-1 87,-53 5-160,-1 0-1,0-2 0,1 0 1,-1 0-1,0-2 0,14-4 1,-23 7-12,0 0 1,0 0-1,1 0 1,-1 1-1,0 0 1,9 0-1,17 0 7,-5-2-34,1 2-1,-1 0 0,31 6 0,-9-2-103,56 12 357,-8-1-258,-69-13 112,-1 0 1,0-1 0,0-2-1,46-7 1,-49 2-95,-16 3 7,-1 1-1,1 1 0,9-2 0,23 1 29,-23 1-50,-1 0 0,18-3 0,-20 2 27,0 1 0,0 0 1,24 2-1,-1 1 60,61-2 23,124 16-1,-112-4 6,-84-10-68,19 5 494,4 0-37,0-4-696,-15-1 246,38 5-223,73 5 771,-97-10-442,65 13 0,-95-13-82,3 2 8,23 1 15,-3-1-290,11 0 379,-39-3-91,1-1 0,0 1 0,19 5 0,14 1 277,-28-2-554,-12-4 273,-1 0 0,0 0-1,1-1 1,8 1 0,27 4-39,-28-1 16,-13-4-36,1 0 0,-1 0 0,0 0 0,1 0 0,-1 0 0,0 0 0,0 0 0,1 0 0,-1 0 0,0 0 0,0 1 0,1-1 0,-1 0 0,0 0 0,0 0 0,1 0 0,-1 1 0,0-1 0,0 0 0,0 0 0,1 1 0,-1-1 0,0 0 0,0 0 0,0 1 0,0-1 0,0 0 0,0 0 0,0 1 0,0-1 0,1 0 0,-1 1 0,0-1 0,0 0-2,0 1 0,0-1 0,0 0 0,0 0 0,0 1 0,0-1 0,0 0 0,0 0 0,0 0 0,0 1 0,0-1 0,0 0 0,0 0 0,0 0 0,1 1 0,-1-1 0,0 0 0,0 0 0,0 0 0,0 0 0,1 1 0,-1-1 0,0 0 1,0 0-1,0 0 0,0 0 0,1 0 0,-1 1 0,30 18 198,-29-19-207,0 0 0,1 1 0,-1-1 0,0 1 0,0-1 0,0 1-1,0 0 1,0 0 0,0-1 0,1 3 0,-1-3 36,4 3-50,0 0-1,1-1 1,-1 1 0,1-1 0,6 1 0,-2 0 99,-1-1-13,-8-2-59,-1 0 0,1 0 0,-1 0 0,0 0 0,1 0 0,-1 0 0,1 0 0,-1 0 0,0 1 0,1-1 0,-1 0 0,1 0 0,-1 0 0,0 1 0,1-1 0,-1 0 0,0 0 0,1 1 0,-1-1 0,0 0 0,1 1 0,-1-1 0,0 0 1,0 1-1,1-1 0,-1 0 0,0 1 0,0 0 0,1 1-2,0 0 1,0 0 0,0 0-1,-1 0 1,1 0 0,0 0-1,-1 0 1,0 0 0,0 0-1,1 0 1,-1 0 0,0 1-1,-1-1 1,1 0 0,0 0-1,-1 0 1,1 0 0,-1 0-1,1 0 1,-1 0 0,0 0-1,0 0 1,-2 3 0,-2 2 8,0 0 1,0 0 0,-1 0-1,-7 6 1,11-11 2,-1 0 8,1-1 0,-1 1 0,1-1 0,-1 0-1,1 0 1,-1 0 0,0 0 0,-3 1-1,-9 3-175,-6 4 97,-26 7-1,4-1 86,41-14-11,-1 0 1,1 0-1,0 1 1,-1 0-1,1-1 1,0 1-1,-3 3 0,-9 6-142,7-7 133,1-1 1,-1-1-1,-14 5 0,10-4 39,7-1-48,-9-1-86,6-1 76,2-1-19,-1 1 0,0-1-1,1 0 1,-8-3-1,8 3 32,1-1 0,-1 1-1,1 0 1,-1 1 0,0-1-1,1 1 1,-1 0 0,-5 0-1,-6 2-172,-30-1 0,-9 0 167,27 0 6,15-1 4,1 1-1,-15 2 1,-125 21-345,93-13 575,40-7-195,0 0 0,-38 1 1,47-4-97,1 0 1,-1 1-1,0-1 0,-17 7 1,6-2 72,8-4-5,-1 0-1,-14-1 1,15-2-26,0 1 0,-1 1 0,1 1 0,0-1 0,-22 8-1,18-5-70,-29 3 0,12-2 50,-94 11 84,77-8-60,8-2-7,0 2 0,-77 25 0,-21 19-45,134-50 82,-1-1-1,1 1 0,-1-2 1,1 1-1,-1-1 1,-10-1-1,0 1 48,11-1-71,0 0 0,0 0 1,0 0-1,0-1 0,1 0 1,-1-1-1,-6-3 0,-16-4-12,-90-16 22,11 2 130,87 19-144,1 2-1,-1 0 0,0 2 1,1 0-1,-1 1 0,0 1 1,0 1-1,1 1 0,-32 9 1,20-5-4,0-1-1,-57 4 1,-221-1 14,188-15-139,114 5 120,-1 0-1,0-1 0,0 0 0,1 0 0,-1-1 1,-8-4-1,-5-1 143,-1 0-67,-24-13-1,33 15-62,-1 1 0,0 0 0,0 1 0,0 0-1,-23-1 1,8 0 40,-84-8-33,62 6 32,-69-1 0,13 15-166,-16-7 289,94 3-544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5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221 151 2496,'6'-11'8773,"-8"19"-5616,-1-1-2548,0 1 0,0-1 0,-1 1 0,-4 6 0,-12 22 63,0 15-8,3 0-1,-12 59 0,-2 4-189,0-4-186,-10 33 294,36-131-273,-5 16 836,11-22-653,7-13-289,-5 3-190,0-1 0,-1 1-1,1-1 1,-1 1 0,0-1 0,0 0-1,-1 0 1,1 0 0,-1 0 0,0 0 0,0-5-1,3-16 32,28-155 58,-11 87 187,4 2 1,37-89 0,-56 164-209,54-131 777,-58 144-838,0-1 1,-1 1 0,1 0 0,-1-1-1,0 1 1,-1-1 0,1 1-1,-1-5 1,5 13-53,3 11 172,-1 1 0,9 29 0,-2-6-170,40 105 299,49 119 38,10-43-243,-97-191-77,-13-21 60,1-1-1,0 1 1,1-1-1,0-1 1,6 8-1,-10-13-62,-23-24-19855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5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8640,'-8'-4'3904,"16"8"127,-3-8-2559,3 4-896,6-3 704,9 3-704,3-5-32,1 5-320,5-8-128,4 8-64,-1-4-32,-3 4 0,-1-3-1856,-3 6 1024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5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 3552,'-18'0'2117,"33"-3"8632,16-9-8672,4-1-2125,-6 4 357,27-8-180,-50 16-142,1 0 0,-1 0 0,1 0 0,-1 1 0,1 0 0,8 1 0,-14-1 20,0 0-1,-1 0 1,1 0-1,0 1 1,0-1 0,0 0-1,-1 0 1,1 0-1,0 1 1,-1-1 0,1 0-1,0 1 1,0-1-1,-1 1 1,1-1-1,-1 1 1,1-1 0,0 1-1,-1-1 1,1 1-1,-1-1 1,1 1 0,-1 0-1,0-1 1,1 1-1,-1 0 1,0-1-1,1 2 1,-1 1 4,0-1-1,0 1 1,0-1 0,0 1-1,-1 0 1,1-1-1,-2 4 1,0 4-15,-2 3 29,0 0-1,-1 0 1,-11 19-1,0 4 118,-43 77 295,38-76-330,20-35-42,-1 1-1,1-1 1,0 1-1,-1 0 1,1 0-1,1-1 1,-1 1-1,0 0 1,1 0-1,-1 0 1,1 0-1,0 0 1,0 0-1,0 0 1,0 0 0,1 0-1,-1 0 1,1-1-1,1 6 1,-1-7-35,0 0 1,0 0 0,0 0 0,1 0-1,-1 0 1,0 0 0,1 0 0,-1-1-1,0 1 1,1-1 0,-1 1 0,1-1 0,-1 1-1,0-1 1,1 0 0,0 1 0,2-1-1,31 1 317,-28-1-250,97 0-945,-99-1-585,0 1 0,-1-1 0,1 0 0,-1-1 0,0 1 0,8-5 0,-9 5 718,10-3-2245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5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8 3552,'-2'-7'11121,"-10"19"-10626,-24 20 848,3 1 1,1 1 0,-41 57 0,33-30-775,3 2 0,-51 116 0,80-156-792,-7 13 338,3-16-3996,35-25-9164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5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25 4480,'-1'-4'6610,"1"3"-6449,7-2 2731,16 0-2405,-12 1 504,8-2-130,-9 2-586,-1 0 1,1 0 0,-1 1-1,11 1 1,-16 0-176,-1 0 0,0 0 0,0 1 0,0 0 1,0 0-1,1 0 0,-1 0 0,0 0 0,-1 0 0,1 1 0,0-1 0,0 1 1,-1 0-1,1 0 0,-1 0 0,5 4 0,-6-4-37,1 1 0,-1-1 0,0 0 0,0 0 0,0 1 0,0-1 0,0 1 0,0-1 1,-1 1-1,1-1 0,-1 1 0,0-1 0,1 1 0,-1-1 0,0 1 0,-1 0 0,1-1 0,0 1 0,-1-1 0,1 1 0,-1-1 0,-1 4 0,-2 3 73,0 0-1,0 0 1,0-1-1,-10 14 1,-6 4 39,-1-1 0,-2-1 0,0-1 0,-28 21 0,51-44-176,0 0 0,0 0 1,-1 0-1,1 0 0,0 0 1,0 1-1,0-1 0,0 0 1,0 0-1,0 0 1,0 0-1,0 0 0,0 0 1,0 0-1,0 0 0,0 0 1,0 0-1,0 0 0,0 0 1,0 1-1,0-1 0,0 0 1,0 0-1,0 0 0,0 0 1,0 0-1,0 0 1,0 0-1,0 0 0,0 0 1,0 0-1,0 1 0,0-1 1,0 0-1,0 0 0,0 0 1,0 0-1,0 0 0,0 0 1,0 0-1,0 0 0,0 0 1,0 0-1,0 0 1,0 0-1,1 0 0,-1 0 1,0 1-1,0-1 0,0 0 1,0 0-1,0 0 0,0 0 1,8 2-6,10 0 9,-2-1 70,0 0 0,-1 0 0,1 2 0,-1 0 0,28 9 0,-40-11 42,0 1 1,1-1-1,-1 1 1,0 0-1,0 0 1,0 0-1,2 3 1,-4-5-76,0 1-1,0 0 1,-1 0 0,1-1 0,0 1 0,-1 0 0,1 0 0,-1 0 0,1 0-1,-1 0 1,1 0 0,-1 0 0,0 0 0,1 0 0,-1 0 0,0 0-1,0 0 1,0 0 0,0 0 0,0 0 0,0 0 0,0 0 0,0 0 0,0 0-1,0 0 1,0 0 0,-1 0 0,1 0 0,0 0 0,-2 1 0,-1 2 31,0 0 0,0 0 0,0 0 0,0-1 0,-1 1 1,0-1-1,0 0 0,0 0 0,0 0 0,-6 2 1,-5 3-8,-25 8 1,18-9-383,-1 0 1,0-2 0,-30 4-1,-28-4-8114,62-5 5185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3:5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3232,'0'0'2938,"5"-11"4028,-4 63 1507,1-8-7686,13 70 0,6-19-312,-21-88 154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4:0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72 4384,'-8'5'7978,"30"2"-1646,3-4-4112,25-6-1750,-42 3-4,151-18 392,-60 5-809,34-7-6,-60 8-1222,4-4-4048,-40 11 2529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4:0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39 1408,'-1'-1'232,"1"1"-1,-1-1 1,1 0 0,0 1-1,-1-1 1,1 0 0,-1 0 0,1 0-1,0 1 1,0-1 0,-1 0-1,1 0 1,0 0 0,0 1-1,0-1 1,0 0 0,0-1-1,-12-12 4692,13 9-3549,0 1 1060,-3 10-1554,-6 24-167,2 0 0,1 1-1,1 0 1,2-1 0,2 51 0,1-13-296,0-14 76,7 57 0,-4-81-19,1 39 1,-5-67 101,1-10 160,1-3-1429,-1 0-1,0 0 1,0 0-1,-2-22 1,1 11-827,0-66-6159,0 47 4255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4:0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56 586 2976,'-2'0'243,"1"0"-66,-1 0 1,0 0-1,1 1 1,-1-1-1,1 0 1,-1 1-1,1-1 0,-1 1 1,1-1-1,-1 1 1,1 0-1,-1 0 0,1 0 1,0 0-1,-1 0 1,1 0-1,0 0 1,0 0-1,0 0 0,-1 0 1,2 1-1,-1-1 1,-1 2-1,-7 10 2635,0 2-1177,8-15-1555,1 1 0,0-1 0,0 0-1,0 1 1,-1-1 0,1 0 0,0 1 0,0-1 0,0 0-1,0 1 1,0-1 0,0 1 0,0-1 0,0 0 0,0 1-1,2 5 4773,0-8-4642,0 1-1,-1 0 1,1 0 0,0 0 0,0 1 0,0-1-1,0 0 1,0 1 0,3-1 0,8-3 268,18-12 45,-2-1 1,0-1 0,37-31-1,-63 47-495,15-12 73,-1-1 0,0-1 0,-1 0 0,0-1 0,-2-1 0,0 0 0,-1-1-1,-1 0 1,-1-1 0,0 0 0,9-27 0,-9 14 28,-1-1 1,-1-1-1,-2 0 1,-1 0 0,-2 0-1,-1-36 1,0 59-280,-2 10 15,0 9 62,-5 86-174,1-60 297,1 1 1,6 60-1,-1-76-141,-1 0 145,0 0 1,2-1-1,0 1 1,9 22 0,-12-39-36,-1 1 0,1-1 0,0 1 0,0-1 0,0 1 0,0-1 0,0 1 0,0-1 1,0 0-1,1 0 0,-1 0 0,0 1 0,1-1 0,-1 0 0,1-1 0,-1 1 0,1 0 0,2 1 1,-1-2 15,0 1 0,0 0 0,0-1 0,0 0 0,1 0 0,-1 0 0,0 0 0,0 0 0,5-2 0,3-1 41,0 0 0,-1-1-1,1-1 1,-1 0 0,10-6 0,-3 1-8,11-6-29,-2-1 1,38-30-1,-48 32-112,1 1-1,1 1 0,0 0 1,22-11-1,-40 24 68,1-1-1,0 1 0,0 0 1,0-1-1,-1 1 1,1 0-1,0 0 0,0-1 1,0 1-1,0 0 1,0 0-1,0 0 0,-1 0 1,1 0-1,0 0 1,0 0-1,0 0 0,0 1 1,0-1-1,0 0 1,-1 0-1,1 1 0,0-1 1,0 1-1,0-1 1,-1 1-1,1-1 0,0 1 1,-1-1-1,1 1 1,0 0-1,-1-1 0,1 1 1,-1 0-1,1-1 1,-1 1-1,1 0 0,-1 0 1,1 1-1,1 1 16,-1 1 0,0-1 0,0 1 0,0 0 0,0 0 0,-1-1 0,1 9 0,-1-4-22,0 0 0,0 0 1,-1 0-1,0 0 0,0 0 0,-1 0 0,0-1 0,0 1 0,-1 0 0,0-1 0,-6 10 1,5-10 27,0-1 0,0 0 0,-1 0 0,0 0 0,0 0 0,-1-1 0,0 0 0,0 0 1,0 0-1,0-1 0,-13 6 0,12-7 93,-1-1 0,0 0 0,0-1 0,1 1 0,-15-1 0,19-1-93,0 0 0,0 0 0,0-1 0,-1 1 0,1-1 0,1 0 0,-1 0 0,-4-1 0,6 1-6,0 0-1,-1 1 0,1-1 1,0 0-1,0 0 1,0 0-1,0 0 1,0 0-1,0 0 1,0 0-1,0 0 1,0-1-1,1 1 1,-1 0-1,0 0 0,1-1 1,-1 1-1,0-2 1,1 2-19,0 0 1,0 1 0,0-1-1,0 0 1,0 0-1,0 1 1,0-1 0,0 0-1,1 1 1,-1-1-1,0 0 1,0 1-1,1-1 1,-1 0 0,0 1-1,1-1 1,-1 0-1,0 1 1,1-1 0,-1 1-1,1-1 1,-1 1-1,1-1 1,-1 1-1,1-1 1,0 1 0,19-11-101,-16 9 95,10-3-20,0 0 0,-1 1-1,1 1 1,1 0 0,19-1-1,74 1-178,-89 3 176,-12 0 90,85 2-1532,-73-1-1302,21 5 0,-21 1 830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4:0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7136,'-18'-8'3648,"23"5"-4064,3 3 128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11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89 2816,'0'-2'277,"1"1"-1,0-1 1,-1 1 0,1-1-1,0 1 1,0-1 0,0 1-1,0 0 1,0-1 0,0 1 0,0 0-1,0 0 1,0 0 0,1 0-1,-1 0 1,0 0 0,4-2-1,-4 2-147,2 4 30,-1-1 0,0 1 0,0-1 0,0 1 0,0 0 0,0 0 0,-1 0 0,1 0 0,-1 0 0,1 4 0,0 5 101,-1 0 0,-1 0 0,0 1 0,0-1 0,-1 0 0,-1 0 0,0 0 0,-6 17-1,2-4-11,-84 416 1032,62-264 85,28-165 44,1-22-258,1-23-987,1 1 0,10-44 0,-4 24-171,4-25-187,3 1 0,35-102 0,-40 146 84,2 1 1,2 0-1,0 1 1,2 1-1,2 0 1,0 2-1,2 0 1,24-25 0,-38 46 92,0-1 1,0 1-1,0 1 1,1-1 0,0 1-1,0 1 1,12-6 0,-16 9 16,-1-1 1,0 1-1,0 0 1,1 1 0,-1-1-1,1 0 1,-1 1-1,0 0 1,1 0 0,-1 0-1,1 0 1,-1 1-1,1-1 1,-1 1-1,0 0 1,1 0 0,-1 0-1,0 0 1,0 1-1,0-1 1,0 1 0,6 4-1,-1 1 30,1 1 1,-2 1-1,1-1 0,-1 1 0,0 1 0,-1-1 0,0 1 1,-1 0-1,0 1 0,0-1 0,4 20 0,-2-5 9,-2 1-1,0 0 1,-2 0-1,0 27 1,-3 27 149,-3 0 0,-3 0 0,-34 154 0,39-230-170,-1 7 111,-2 0 0,1 0 0,-6 13 0,7-21-70,0 0-1,0 1 1,0-1 0,0 0-1,0 0 1,-1-1-1,1 1 1,-1 0 0,0-1-1,0 1 1,0-1-1,0 0 1,0 0 0,-4 2-1,2-2 4,1 0 0,-1-1 0,1 1 0,-1-1 0,0 0 0,1-1 1,-1 1-1,0-1 0,0 0 0,-5 0 0,-8-2-1,9 1 20,0 0 0,-15-4 0,7 1-196,0 1 1,-33-2-1,4 1-96,36 3 104,1 0-1,-1 1 0,0 1 1,-11 0-1,18 0 53,0-1-1,-1 1 0,1 0 0,0 0 0,0 0 0,0 0 0,0 0 0,0 1 0,0-1 0,0 1 1,1 0-1,-1 0 0,1 0 0,-1 0 0,1 0 0,-4 5 0,5-6 48,1-1 0,0 1 0,-1 0 0,1 0 0,0-1 0,0 1 0,0 0 0,0 0 0,0-1 0,-1 1 0,1 0 0,1 0 0,-1-1 0,0 1 0,0 0 0,0 0 0,0-1 0,0 1 0,1 0 0,-1 0 0,0-1 0,1 1 0,-1 0 0,0-1 0,1 1 0,-1 0 0,1-1 0,-1 1 0,1-1 0,-1 1 0,1-1 0,0 1 0,-1-1 0,1 1 0,1 0 0,2 2-1,1 0 1,0-1-1,-1 0 1,8 3-1,0-1 3,0-1 0,1 0-1,-1-1 1,1-1-1,-1 0 1,20-1 0,75-10 264,-61 2-108,-1-2 0,-1-2 0,0-2 1,0-2-1,47-25 0,-74 32-96,-1 0 0,0 0 0,0-2-1,-1 0 1,-1 0 0,1-2 0,-2 0 0,0 0-1,-1-1 1,21-31 0,-31 43-54,-1-1 1,1 1-1,-1-1 0,0 1 1,0-1-1,0 0 0,0 0 1,-1 1-1,1-1 0,-1 0 1,1 0-1,-1 0 0,0 0 1,0 0-1,-1-4 0,1 7-3,0-1-1,0 1 0,0 0 0,0 0 0,0 0 0,0-1 0,0 1 0,0 0 1,0 0-1,-1 0 0,1-1 0,0 1 0,0 0 0,0 0 0,0 0 0,0 0 0,-1-1 1,1 1-1,0 0 0,0 0 0,0 0 0,0 0 0,-1 0 0,1 0 0,0 0 1,0-1-1,0 1 0,-1 0 0,1 0 0,0 0 0,0 0 0,-1 0 0,1 0 1,0 0-1,0 0 0,0 0 0,-1 0 0,1 0 0,0 0 0,-10 7-64,-5 11 51,4-1-68,0 2 0,2 0-1,0 0 1,2 0 0,0 1-1,-6 29 1,12-43 72,0 0-1,1 0 1,0 0 0,0 0-1,0-1 1,1 1 0,0 0-1,0 0 1,1-1 0,0 1-1,-1-1 1,2 1 0,-1-1-1,4 6 1,-2-5 22,0 1-1,1-1 1,0 0-1,0 0 1,1 0 0,0-1-1,0 0 1,0 0-1,13 7 1,-12-8 32,0 0-1,0-1 1,1 0 0,-1 0 0,1-1-1,0 0 1,0 0 0,0-1-1,12 1 1,-15-2 10,1 0 0,0-1 0,-1 1 0,1-1-1,-1 0 1,0-1 0,1 1 0,-1-1 0,0 0 0,0-1 0,0 1-1,0-1 1,0 0 0,4-4 0,-4 3-12,0-1 0,0 0 0,-1 0 0,1-1 0,-2 1 0,1-1 0,0 0 0,-1 0 0,0-1 0,0 1 0,-1 0 0,0-1 0,0 0 0,-1 1 0,1-1 0,-1 0 0,-1 0 0,0-11 0,0-2-15,-2 1 0,0-1 0,-2 1 0,0 0 0,-9-25 0,11 37-34,0 0-1,-1 0 0,0 0 0,-1 1 1,1-1-1,-1 1 0,-5-6 1,7 10-8,1 0 0,-1 0 0,0 1 0,1-1 0,-1 1 0,0-1 0,0 1 0,0 0 0,-1 0 0,1 0 0,0 0 0,0 0 0,0 0 0,-1 0 0,1 1 0,0-1 0,-1 1 0,1 0 0,-1 0 0,1 0 0,0 0 0,-1 0 0,-3 1 0,2 0-5,0 0 0,0 1 0,0-1 0,0 1 0,0 0 0,0 0 0,1 0 0,-7 6 0,-23 24-143,28-28 123,-1 3-20,2-3 43,0 0 0,0 0 0,-5 9 0,8-12 16,1 0-1,-1 0 0,0 0 1,1 1-1,-1-1 0,1 0 1,0 1-1,-1-1 1,1 0-1,0 1 0,0-1 1,0 0-1,0 1 0,0-1 1,0 1-1,0-1 1,1 0-1,-1 1 0,0-1 1,1 2-1,1 1 1,0 0-1,0-1 0,1 1 1,-1 0-1,1-1 1,0 0-1,0 0 1,0 0-1,0 0 1,0 0-1,1 0 1,-1-1-1,1 0 0,0 0 1,-1 0-1,7 2 1,5 1-6,0 0 1,0-1-1,18 1 1,-30-4 12,3-1 21,1 1 1,-1-1-1,1 0 1,-1-1-1,1 0 0,-1 0 1,0 0-1,1-1 0,-1 0 1,0 0-1,0 0 1,7-5-1,1 0 41,0-1-1,-1-1 1,23-20 0,-16 10 25,-1-1 0,-1-1 0,-1-1 0,-1-1 0,0 0 0,-2-1 1,-1-1-1,18-45 0,-27 59-39,-1-1 1,0 1-1,-1 0 0,3-22 1,-5 28-55,0 0 0,0 0 0,0-1 0,-1 1 0,0 0 0,0 0 0,0 0 0,0 0 0,-1 0 0,0 0 0,0 0 0,-5-8 0,6 11-2,0 1 0,0-1 0,0 1 0,0 0-1,-1-1 1,1 1 0,0 0 0,-1 0 0,1 0-1,-1 0 1,1 0 0,-1 0 0,1 0 0,-1 1-1,0-1 1,1 0 0,-1 1 0,0-1 0,1 1-1,-1 0 1,0 0 0,0-1 0,0 1 0,1 0-1,-1 1 1,0-1 0,0 0 0,1 0 0,-1 1 0,0-1-1,0 1 1,1-1 0,-1 1 0,-2 1 0,-1 1-27,1 0 1,0 0-1,0 0 1,0 0-1,0 1 0,1-1 1,-1 1-1,1 0 1,0 0-1,0 0 1,-3 6-1,-4 11 19,1 1 0,0 0-1,-9 45 1,10-30-163,-4 67 0,11-93 158,1 0 0,1 0 0,-1 0 0,2-1 1,0 1-1,0 0 0,0-1 0,2 0 0,-1 1 0,9 14 0,-8-18 20,0 0-1,1 0 0,-1 0 1,2-1-1,-1 0 1,1 0-1,0 0 0,0-1 1,1 0-1,-1 0 0,1-1 1,0 0-1,0 0 1,11 4-1,-7-4 68,0 0 0,0-1 0,1 0 0,-1-1 0,1-1 0,0 0 0,-1 0-1,1-1 1,0 0 0,-1-1 0,1-1 0,-1 0 0,1 0 0,-1-1 0,0 0 0,0-1 0,0-1 0,0 0 0,-1 0 0,0-1-1,0 0 1,0 0 0,-1-1 0,0-1 0,13-12 0,-9 3-31,0-1 0,-1 0 0,0 0 0,13-33 0,28-85-240,-33 81 278,13-44-135,-28 90-62,-5 8 118,0 1 0,0 0 0,0 0 0,0 0 0,0 0 0,0 0 0,1 0 0,-1 0 1,0 0-1,0 0 0,0 0 0,0 0 0,0 0 0,1 0 0,-1 0 0,0 0 0,0 0 0,0 0 0,0 0 0,1 0 0,-1 0 0,0 0 0,0 0 0,0 0 0,0 0 0,0 0 0,1 0 0,-1 0 0,0 0 0,0 0 0,0 0 0,0 0 1,1 1-1,-1 0-2,1 0 0,0 0 0,-1 0 1,1 0-1,0 0 0,-1 0 0,1 1 1,-1-1-1,0 0 0,1 0 1,-1 1-1,0-1 0,0 2 0,5 64-16,-3-1 0,-8 83-1,3-117 191,-1 1 0,-10 38 0,13-68-121,0 0 1,0 0-1,-1 0 0,1 0 1,-1 0-1,1 0 0,-1-1 1,0 1-1,-3 2 0,4-3-22,0-1-1,0 0 1,0 0-1,-1 0 1,1-1 0,-1 1-1,1 0 1,-1 0-1,1-1 1,-1 1-1,1-1 1,-1 1-1,1-1 1,-1 0-1,0 0 1,1 1 0,-1-1-1,1 0 1,-1-1-1,0 1 1,-1 0-1,-5-2-37,1 0 0,-1-1 0,1 1 0,-1-1 0,1-1 0,0 0-1,0 0 1,1 0 0,-1 0 0,-8-9 0,33 16-596,50 18 418,21 5 108,28 10 382,-69-19-3464,-16-5 1089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4:0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1223 6656,'-15'3'5580,"21"-5"-4051,1-1-1111,-1 0 1,1 0-1,-1-1 1,0 0-1,0 0 1,0 0-1,5-6 1,37-39 343,-25 25-280,121-142 79,-12-10-69,-22 29 140,-93 125-539,0 1 167,0-1 1,21-39 0,-38 61-269,0 0 0,0 0 1,0 0-1,0 0 0,0 0 1,0 0-1,0 0 0,0 0 1,-1 0-1,1 0 1,0 0-1,0 0 0,0 0 1,0 0-1,0 0 0,0 0 1,0 0-1,0 0 0,0 0 1,0 0-1,0 0 0,0 0 1,0 0-1,0 0 0,0 0 1,0 0-1,0 0 0,0 0 1,0 0-1,0 0 0,0 0 1,0 0-1,-1 0 0,1 0 1,0 0-1,0 0 0,0 0 1,0-1-1,0 1 1,0 0-1,0 0 0,0 0 1,0 0-1,-8 8-155,-15 21-25,-8 26 138,3 1 1,2 1 0,-28 95-1,28-59 400,24-79-247,-1 0 0,2 0 0,0 0 0,1 23-1,0-34-59,0 0 0,1 1-1,-1-1 1,1 0 0,0 0-1,0 0 1,0 1 0,1-1-1,-1 0 1,1-1 0,-1 1-1,1 0 1,0 0 0,0-1-1,5 5 1,-5-5 10,0-1 0,0 1 0,1-1 0,-1 0 1,0 0-1,1 0 0,-1 0 0,1 0 0,0 0 0,-1-1 0,1 1 0,0-1 0,-1 0 0,1 1 0,0-1 0,-1-1 0,1 1 0,0 0 1,-1-1-1,6-1 0,-1 1 21,0-2 0,-1 1 0,1-1 0,0 0 0,-1 0 0,0-1 1,0 1-1,0-1 0,6-6 0,-2-1-1,0-1-1,0 0 1,-1-1-1,10-20 1,27-59 87,61-150 325,-79 179-407,51-121-167,21-103-23,-93 263 93,19-66-234,-26 85 143,-3 11 12,-7 20 2,0 4 128,-35 108 352,-18 47 126,-48 243-1,68-236-66,38-171 107,4-19-205,2-5-72,2-7-167,7-22-195,5-19-216,25-76 171,-31 101 134,7-11-45,-15 35 20,-1 1 1,1 0 0,0 0 0,-1-1 0,1 1-1,0 0 1,0 0 0,0 0 0,0 0 0,0 0-1,0 0 1,0 0 0,0 0 0,0 1 0,1-1-1,-1 0 1,0 1 0,0-1 0,1 0 0,-1 1-1,0 0 1,1-1 0,-1 1 0,3 0 0,-2 1 3,-1 0 1,1 0 0,-1 0-1,1 0 1,-1 0 0,1 1 0,-1-1-1,0 1 1,0-1 0,0 1-1,1-1 1,-2 1 0,1 0 0,0-1-1,0 1 1,0 3 0,0-4 13,6 16-93,8 38 1,-9-34 158,8 23 1,-8-30-16,0 0 1,1 0 0,0-1-1,13 17 1,-17-25-8,1-1 0,1 1 0,-1 0 0,1-1 0,0 0 0,0 0 0,0 0 0,0-1 0,1 0 0,-1 0 0,1 0 0,12 4 0,-11-5-4,0 0 0,1-1 0,-1 0 0,0 0 0,1 0 1,-1-1-1,1 0 0,-1-1 0,1 1 0,-1-1 1,1-1-1,-1 0 0,0 0 0,0 0 0,0-1 0,0 0 1,0 0-1,0-1 0,-1 1 0,0-2 0,1 1 1,-2-1-1,1 1 0,0-2 0,-1 1 0,8-11 1,1-5 38,-1-1 1,0 0-1,-2 0 1,10-28-1,-15 31-63,3-4 80,5-29 0,-12 46-151,-1-1-1,0 0 0,0 0 0,-1 0 0,0-1 0,-1 1 0,1 0 0,-3-11 1,2 17 50,1 0 1,0 0-1,0 1 1,0-1 0,0 0-1,-1 0 1,1 1-1,0-1 1,-1 0 0,1 1-1,0-1 1,-1 0-1,1 1 1,-1-1 0,1 1-1,-1-1 1,1 1 0,-1-1-1,0 1 1,1-1-1,-1 1 1,0-1 0,1 1-1,-1 0 1,0-1-1,1 1 1,-1 0 0,-1 0-1,1 0 4,-1 0 0,1 0 0,-1 0 0,1 1-1,0-1 1,-1 1 0,1-1 0,-1 1 0,1-1 0,0 1-1,0 0 1,-1 0 0,-1 1 0,-3 3 48,1 0 0,-1 1-1,1-1 1,-6 9 0,5-4-10,0 1-1,1 0 0,0 1 1,1-1-1,0 1 0,1 0 1,0 0-1,1 0 0,0 0 1,1 1-1,0-1 0,1 0 1,2 18-1,-1-20-13,1 0 1,0 0 0,1 0-1,0-1 1,1 0 0,-1 1-1,2-1 1,9 15-1,-2-6-30,1-1 0,31 30-1,-40-43-95,1 1 0,0-2 0,0 1 0,0 0-1,0-1 1,1 0 0,7 3 0,24 7-4203,-22-11 1886,-15-2 2039,1 0 0,0 0 1,0 0-1,0 0 0,0 0 0,0-1 0,0 1 0,0 0 0,0-1 0,0 1 0,0 0 0,0-1 1,-1 1-1,1-1 0,0 0 0,0 1 0,-1-1 0,1 1 0,0-1 0,-1 0 0,1 0 1,-1 1-1,1-1 0,-1 0 0,1 0 0,-1 0 0,1 0 0,-1 0 0,1-1 0,2-11-3078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4:0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10464,'-13'0'4736,"23"4"-4096,3-4 959,6 4-991,34-1 544,10 2-672,27-5-288,-1 3-96,6-6-96,-13 3 0,7-5-1280,-4 10 704,5-5-4703,-14 8 2943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1:4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29 1248,'0'-1'166,"0"0"0,1 0 1,-1 0-1,0 1 0,0-1 1,1 0-1,13-13 12339,-25 47-11321,-18 83 190,-38 119 174,55-202-1332,-82 261 502,56-70-432,35-201-162,1-12-66,0-1 0,0 1 0,0-1 0,-2 1 0,1-1 0,-10 19 0,-4 3 582,19-71-752,8-3 75,20-59 1,-23 81 29,59-141 99,6-21 381,-26 14-196,8-57 198,-47 182-174,-5 30-122,0 0 1,1 0-1,5-14 1,-7 19-268,-1 6 36,0 4 69,0-1 52,6 3-122,-2 1 62,-1 1 0,1-1 0,-1 0 0,0 1 0,0 0 0,-1 0 0,0 0 0,0 0 1,2 11-1,14 98 319,14 76-128,-31-182-165,1-1 1,1 0 0,-1-1-1,1 1 1,1 0-1,6 10 1,-9-15-13,1-1 0,0 0 1,-1 0-1,1 0 0,0 0 0,0-1 0,0 1 1,0 0-1,0-1 0,4 2 0,-5-2-10,1 0-1,-1-1 1,1 0-1,-1 1 0,1-1 1,-1 0-1,1 0 1,-1 1-1,1-1 1,0 0-1,-1-1 1,1 1-1,-1 0 1,1 0-1,-1-1 1,1 1-1,-1-1 0,3 0 1,6-5 23,1 0-1,-1 0 1,-1-1 0,1-1-1,-1 1 1,0-2 0,-1 1 0,0-1-1,0 0 1,11-19 0,4-11 3,28-65 0,-33 65-3,-15 34-36,15-35-75,46-73 0,-23 55-21,-38 57-208,0 6 192,-1 9 114,-1-13-14,5 49 51,0 84 0,-1-7-43,6-1 136,22 192 94,-9-146-88,-22-152-1815,0 22 0,-2-79-7368,5 20 6277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1:4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6 122 3648,'-5'-9'7626,"6"-6"-3119,2 8-4202,0 0 1,0 0 0,1 1-1,0-1 1,1 1 0,-1 0-1,1 0 1,0 0 0,1 1-1,0 0 1,-1 0-1,12-7 1,-11 10-205,-1 0 0,1 0 0,-1 0 0,1 1 1,0 0-1,-1 0 0,1 0 0,7 1 0,-11 0-67,0-1 0,0 1-1,1 1 1,-1-1 0,0 0 0,0 1 0,1-1-1,-1 1 1,0-1 0,0 1 0,0 0-1,0 0 1,0 0 0,0 0 0,0 1 0,0-1-1,0 0 1,-1 1 0,1-1 0,0 1 0,-1 0-1,1-1 1,-1 1 0,2 2 0,-1 1 82,0-1 0,-1 1 0,1 0 0,-1-1 0,0 1 0,0 0 0,-1 0 0,1 0 0,-1 0 0,0 0 0,-1 0 0,1 0 0,-1 0 0,0 0 0,0-1 0,-3 9 0,0-4-33,0 1 0,-1-1-1,0-1 1,-1 1 0,0 0 0,0-1-1,-8 7 1,-73 86 509,68-85-573,16-15-1,1 1 0,0-1 0,0 1 0,0 0 0,0-1-1,-4 5 1,10-7-40,-1-1-1,1 1 0,-1 0 1,1 0-1,0 1 1,-1-1-1,8 0 0,14-2 151,-5-2-69,0 1-1,0 0 1,0 2 0,0 1-1,21 0 1,-27 2-509,-1 0 0,22-3-1,5-5-6998,-22 3 4927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1:4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3648,'-2'0'425,"-1"1"1,1-1-1,-1 0 0,1 1 1,-1-1-1,1 1 0,0 0 0,-1 0 1,-2 2-1,-3 0 3231,0-2 1403,11-1-2470,6 0-1336,96 8 939,-44-8-1012,69-9 0,-39 1-1193,-17 8 528,-33 1-5937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1:5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 4736,'-16'0'8354,"31"2"984,0 0-10087,15-1 1619,0-1 1,0-1-1,0-2 0,36-8 0,-55 9-709,-6 1-114,116-14 440,-66 14-803,-34 1-2472,-12 2-26,-4 6-3593,0 6 1991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5:33.0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3 2144,'2'-2'2996,"-1"2"-2160,0 0 0,0 0 1,0 0-1,0 0 0,0 0 0,0 0 0,0 0 1,0 0-1,0 0 0,0 0 0,0 1 1,0-1-1,0 0 0,2 2 0,-2-2-678,-1 0 0,1 1 0,0-1 0,-1 1 0,1-1 0,-1 1 0,1 0 0,-1-1 0,1 1 0,-1-1 0,1 1 0,-1 0 0,0-1 0,1 1 0,-1 0 0,0 0 0,1 0 0,1 13 166,0 1-1,0-1 0,-2 1 0,-1 25 0,0 1-115,-17 324 1461,1-63-655,14-232-881,-1 37 30,5-86-18,0 0 0,8 39 0,-9-56-113,1 0 0,1-1 0,-1 1 0,0-1 0,1 0 0,0 0 1,0 1-1,0-1 0,0 0 0,0 0 0,0-1 0,6 6 0,-3-5 36,-1 1 0,1-1-1,0 0 1,0-1 0,0 1 0,0-1-1,10 3 1,4-1 116,1 0 0,0-2 0,35 1 0,-46-3-178,159 12 485,49 0-3035,-210-13 994,-21-12-9883,10 10 10784,-26-17-3308,-10-11-571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5:33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215 12 5152,'0'-12'8320,"-1"14"-7998,1-1 1,0 1 0,-1-1-1,1 1 1,-1-1-1,0 0 1,1 1 0,-1-1-1,-1 2 1,-4 9 402,-38 108 2512,11-31-2506,22-55-434,0 1-15,-2 0 0,-1-1-1,-21 38 1,32-67-222,-20 35 161,21-36-111,0 0 0,1 0 1,-1 1-1,1-1 0,0 0 0,0 1 1,0 7-1,1-12-94,0 0 0,0 0 0,0 0 1,0 0-1,0 0 0,0 0 0,0 0 0,-1-1 0,1 1 1,0 0-1,0 0 0,0 0 0,0 0 0,0 0 0,0 0 1,0 0-1,0 0 0,0 0 0,0 0 0,0 0 0,0 0 1,0 0-1,0 0 0,0 0 0,0 0 0,0 0 1,0 0-1,-1 0 0,1 0 0,0 0 0,0 0 0,0 0 1,0 0-1,0 0 0,0 0 0,0 0 0,0 0 0,0 0 1,0 0-1,0 0 0,0 0 0,0 0 0,0 0 0,0 0 1,0 0-1,-1 0 0,1 0 0,0 0 0,0 0 0,0 0 1,0 0-1,0 0 0,0 0 0,0 0 0,0 1 0,0-1 1,0 0-1,0 0 0,0 0 0,0 0 0,0 0 0,0 0 1,13-39 542,16-78 0,-19 70-387,-1 4-105,-2 8 3,1 0 0,2 1 0,19-45 0,-16 47-145,-12 31 118,1 3 32,3 2-36,-1 1 0,0 0 0,0 0 0,0 0 0,-1 0 0,0 1 1,5 10-1,15 48-396,-12-29 262,20 66 166,-12-36 311,-17-56-312,0-1-1,0 1 0,-1-1 1,1 11-1,-16-32 709,5 4-744,0 0-1,-8-11 0,-11-12-986,-3 1-482,-5-5-1931,2 6-4003,34 30 7186,-1 0 92,1 0 0,0-1 0,0 1 0,0 0 0,0 0-1,0 0 1,0 0 0,-1 0 0,1 0 0,0 0-1,0 0 1,0 0 0,0 0 0,0 0 0,-1 0-1,1 0 1,0 0 0,0 0 0,0 0 0,0 0 0,0 0-1,-1 0 1,1 0 0,0 0 0,0 0 0,0 0-1,0 0 1,0 1 0,0-1 0,-1 0 0,1 0-1,0 0 1,0 0-273,0 0 272,0 1 1,0-1 0,0 0 0,0 0 0,-1 0-1,1 0 1,0 0 0,0 0 0,0 1 0,0-1-1,0 0 1,0 0 0,0 0 0,0 0 0,0 0-1,0 1 1,0-1 0,0 0 0,0 0 0,0 0 0,1 1-1,-5 19-3700,8 1 326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5:41.0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0 596 2720,'0'1'135,"0"0"1,0 0-1,0 0 0,0-1 1,0 1-1,0 0 0,1 0 1,-1 0-1,0-1 1,0 1-1,1 0 0,-1 0 1,0-1-1,1 1 0,0 1 1,-1-2 197,1 0 0,-1 0 1,1 1-1,-1-1 1,1 0-1,-1 0 1,1 1-1,0-1 0,-1 0 1,1 0-1,-1 0 1,1 0-1,-1 0 1,1 0-1,-1 0 0,1 0 1,0 0-1,-1 0 1,1 0-1,-1 0 0,1 0 1,-1-1-1,1 1 1,-1 0-1,1 0 1,0-1-1,1 0 648,0 0 0,1-1 0,-1 1 0,0 0 0,0-1 0,3-3 0,3-6-2611,2-13 1933,-1 0 1,9-43-1,-10 36-83,-4 15-140,11-41 299,42-106 0,-5 66 0,-42 81-170,1 1 0,0 1 1,26-27-1,-19 21 36,-17 20-227,-1 1 1,0-1-1,1 1 1,-1-1-1,1 1 1,-1-1-1,0 1 1,1-1-1,-1 1 1,0-1-1,0 1 1,0-1-1,1 1 1,-1 1-1,1 4 48,-1 0 0,1 0-1,-1 0 1,0 1 0,-1-1-1,-2 11 1,-12 39 276,5-19-242,-26 146 156,32-162-170,2-13 148,1 0 1,-1 14-1,7-28 171,4-18-331,-1 4-45,0 0 0,21-36-1,-16 37-45,2 1 0,0 0 1,0 1-1,2 1 0,0 0 0,1 1 0,0 1 0,1 1 0,1 1 0,0 0 0,36-14 1,-55 26 16,0-1 0,0 1 0,0 0 0,0-1 0,-1 1 0,1 0 0,0 0 0,0 0 0,0 0 0,0 0 0,0 0 1,0 0-1,0 0 0,0 0 0,0 0 0,0 0 0,0 1 0,0-1 0,0 0 0,0 1 0,0-1 0,1 1 0,-1 0 17,0 0 0,1 1-1,-1-1 1,0 0-1,0 0 1,0 1-1,-1-1 1,1 0 0,0 1-1,0-1 1,-1 1-1,1 2 1,1 1 48,-1 1 0,0 0 0,0 0 0,-1 0 0,0-1 0,-1 11 0,0-9-31,-7 93 486,19-108-200,44-43-17,24-19-424,-76 67 108,0 1 0,1 0 0,0-1 0,-1 2 0,1-1 0,0 0 0,0 1 0,0 0 0,0 0 1,0 0-1,5 0 0,-8 1 5,1 0 0,-1 0 0,0 0 0,1 0 0,-1 0 0,0 0 0,0 0 0,1 1 0,-1-1 0,0 1 0,1-1 0,-1 1 0,0-1 0,0 1 0,0 0 0,0-1 0,0 1 0,0 0 0,0 0 0,0 0 0,0 0 0,0 0 0,0 0 0,0 0 0,-1 0 0,1 0 0,0 0 0,-1 1 0,1-1 0,-1 0 0,1 0 0,-1 1 0,0-1 0,0 0 0,1 0 0,-1 1 0,0 2 0,0 227 839,-3-102-692,3-129-129,1 0 0,-1 0 0,1 0 0,-1 0 0,0 0-1,1 0 1,-1 0 0,0 0 0,1 0 0,-1 0-1,1 0 1,-1 0 0,0 0 0,1 0 0,-1-1 0,0 1-1,1 0 1,-1 0 0,0 0 0,1-1 0,-1 1-1,0 0 1,0-1 0,1 1 0,6-9-8,0 1 0,-1-1 1,0 0-1,0 0 0,7-19 0,5-6-58,10-13 80,59-74 0,-84 118-27,-1 0-1,0 0 1,0 0 0,0-1-1,0 1 1,0-1 0,1-5-1,-3 9-3,0 0 0,0 0 0,0 0-1,0 0 1,0 0 0,0 0 0,0 0-1,0 0 1,0 0 0,0 0-1,-1 0 1,1 0 0,0 1 0,0-1-1,0 0 1,0 0 0,0 0-1,0 0 1,0 0 0,-1 0 0,1 0-1,0 0 1,0 0 0,0 0 0,0 0-1,0 0 1,0 0 0,0 0-1,0 0 1,-1-1 0,1 1 0,0 0-1,0 0 1,0 0 0,0 0-1,0 0 1,0 0 0,0 0 0,0 0-1,0 0 1,-1 0 0,1 0-1,0 0 1,0 0 0,0-1 0,0 1-1,0 0 1,0 0 0,0 0 0,0 0-1,0 0 1,0 0 0,0 0-1,0-1 1,0 1 0,0 0 0,0 0-1,0 0 1,0 0 0,0 0-1,0 0 1,-9 6-161,9-6 153,-5 5-1,0 1-1,1-1 1,-1 1 0,1 0-1,0 0 1,1 0 0,0 0-1,-5 12 1,-15 57 71,22-71-59,-7 27-27,-6 47 1,13-65 43,0-1 0,0 0 0,2 1 0,0-1 0,0 0 0,1 1 0,3 11 0,-3-21 21,-1 1 1,0 0 0,1-1 0,0 0 0,-1 1 0,1-1 0,1 0 0,-1 0 0,0 0 0,1 0 0,-1 0-1,1-1 1,0 1 0,0-1 0,0 0 0,0 0 0,1 0 0,5 3 0,-6-4-20,0 0 0,0 0 0,0-1 0,0 1 0,0-1 0,0 0 0,1 1 0,-1-2 0,0 1 0,0 0 0,0 0 0,0-1 0,0 0 0,0 1 0,0-1 0,0 0 0,0-1 0,0 1 0,-1 0 0,1-1 0,0 0 0,-1 1 0,5-5 0,-3 2-18,0 0 0,-1-1 0,1 1-1,-1-1 1,1 0 0,-1 0 0,-1 0-1,1-1 1,-1 1 0,0-1-1,0 1 1,-1-1 0,1 0 0,-1-6-1,2-9-20,-2 0-1,-1-32 1,-1 37-28,0 0 0,-2 0 0,0 0 1,0 0-1,-1 0 0,-9-19 0,9 24 22,-2 1 0,1-1 1,-2 1-1,1-1 0,-1 2 0,-1-1 0,0 1 0,0 0 0,-12-9 1,12 12-41,1 1-132,7 5 198,0-1-1,0 1 1,0 0 0,0 0-1,1 0 1,-1 0 0,0-1-1,0 1 1,0 0 0,0 0 0,1 0-1,-1 0 1,0 0 0,0 0-1,0 0 1,0-1 0,1 1-1,-1 0 1,0 0 0,0 0-1,0 0 1,1 0 0,-1 0 0,0 0-1,0 0 1,1 0 0,-1 0-1,0 0 1,0 0 0,0 0-1,1 0 1,-1 0 0,0 0-1,0 1 1,1-1 0,61-1 121,94 3 75,-117 0 51,76 15-1,-103-14-144,0 0-1,24 10 0,-33-12-97,1 1 0,-1 0 0,0-1 0,0 1 0,0 0 0,-1 1 1,1-1-1,0 0 0,-1 1 0,1 0 0,-1-1 0,0 1 0,0 0 1,0 0-1,2 4 0,-1 3 58,0 0-1,0-1 1,-1 1 0,-1 0 0,2 15 0,-4 52 459,0-33-379,1-31-120,0 26 26,6 46 1,-6-84-42,0 1 1,1-1-1,-1 0 0,1 0 0,-1 1 0,1-1 1,0 0-1,-1 0 0,1 0 0,0 0 0,0 0 1,1 2-1,0 0 14,-1-2-12,0-1 1,-1 1 0,1 0-1,-1-1 1,1 1-1,0 0 1,0-1 0,-1 1-1,1-1 1,0 1-1,0-1 1,0 0-1,0 1 1,-1-1 0,1 0-1,0 1 1,0-1-1,0 0 1,0 0 0,0 0-1,0 0 1,0 0-1,0 0 1,0 0 0,0 0-1,0 0 1,0 0-1,-1-1 1,1 1-1,0 0 1,0-1 0,0 1-1,0-1 1,1 0-1,1 0 45,5-3-3,0 0-1,0-1 1,0 1-1,-1-2 1,0 1-1,0-1 1,11-11-1,39-52-46,-56 68 1,21-31 6,-1-1-1,-1-1 1,-2-1-1,16-45 0,-32 76 7,1-3-31,-1 1-1,0 0 0,0-1 1,1-10-1,-3 16 17,1 0 0,-1 0 0,0 0 0,0-1 0,0 1 0,0 0-1,-1 0 1,1 0 0,0 0 0,0 0 0,0 0 0,-1 1 0,1-1 0,-1 0-1,1 0 1,0 0 0,-1 0 0,0 0 0,1 0 0,-1 1 0,1-1-1,-1 0 1,0 0 0,0 1 0,0-1 0,1 0 0,-1 1 0,0-1 0,0 1-1,0-1 1,0 1 0,0 0 0,0-1 0,0 1 0,0 0 0,0 0-1,0 0 1,0-1 0,-1 1 0,0 0-26,-1 0 0,0 0 1,0 0-1,0 0 0,1 1 0,-1-1 0,0 1 0,1 0 1,-1-1-1,0 1 0,1 0 0,-1 1 0,1-1 0,-4 3 1,2-1 25,1 0 1,-1 0 0,1 0-1,0 1 1,-1-1 0,2 1-1,-6 8 1,2 0 54,1 0-1,0 0 1,0 0 0,2 1-1,-4 15 1,3-4 78,-3 42-1,6-56-99,1 0 1,1 1-1,0-1 0,0 0 1,1 0-1,5 17 0,-4-21-3,-1-1 1,1 0-1,0 0 0,1 0 1,-1 0-1,1 0 0,0-1 1,0 0-1,0 1 0,1-1 1,0-1-1,-1 1 0,1-1 0,1 0 1,-1 0-1,0 0 0,11 3 1,0-1-56,0-1 1,0 0 0,0-1 0,0 0-1,20-1 1,-24-2-282,0 0 0,0-1 0,0 0 1,0-1-1,-1-1 0,1 1 0,-1-2 0,1 0 0,17-9 0,-13 4-1256,0 0 0,-1-1 0,-1-1 0,0 0 0,25-26-1,8-15-6370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5:43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22 983 3488,'-2'2'189,"0"0"0,0 0 1,1 0-1,-1 0 0,0 0 1,1 0-1,-1 1 0,1-1 0,-1 0 1,1 1-1,0-1 0,0 1 1,-1 3-1,2-4 15,0-1 0,0 1 0,0-1 0,0 1 0,0 0 0,1-1 0,-1 1 0,0-1 0,1 1-1,-1-1 1,1 1 0,-1-1 0,1 1 0,0-1 0,0 0 0,-1 1 0,1-1 0,0 0 0,0 0 0,0 1 0,1-1 0,-1 0 0,0 0 0,3 1 0,-2-1 18,0 0-1,0 0 1,0 0-1,1 0 1,-1 0 0,0-1-1,1 1 1,-1-1-1,0 1 1,1-1 0,-1 0-1,0 0 1,1 0-1,-1-1 1,1 1 0,-1 0-1,3-2 1,1 1 91,-1-1 0,1 0 0,0 0 0,0-1 0,7-4-1,-4 0-97,0 1-1,-1-1 1,0-1-1,-1 0 0,1 0 1,-1 0-1,7-13 1,37-68 173,-47 81-342,162-324 1015,-156 310-819,-2 0 0,0-1 0,-2 0 1,7-46-1,-13 44 430,0 25-657,0 0-1,0-1 1,0 1 0,0 0 0,0 0 0,0-1 0,0 1 0,0 0 0,0-1-1,0 1 1,-1 0 0,1 0 0,0-1 0,0 1 0,0 0 0,0 0 0,-1-1-1,1 1 1,0 0 0,0 0 0,-1-1 0,1 1 0,-1 0 0,1 0-8,-1 0 0,1 0 1,-1 0-1,1 1 1,-1-1-1,1 0 0,-1 0 1,1 1-1,0-1 0,-1 0 1,1 0-1,-1 1 1,1-1-1,0 0 0,-1 1 1,1-1-1,0 1 1,-1-1-1,1 1 0,0 0 1,-9 14 94,0 0 0,1 0 1,1 1-1,1 0 0,-5 21 1,1-8 51,3-4 48,1-1 0,1 1 0,1-1 0,-1 36 0,4-13 167,7 66 1,-4-99-238,0 0 1,0-1-1,1 1 1,1-1-1,8 22 0,-10-32-75,-1 0 1,1 0-1,-1-1 0,1 1 0,0 0 0,0-1 0,0 0 0,0 1 0,1-1 0,-1 0 0,1 0 0,-1 0 1,4 1-1,-3-2-16,-1 0 0,1 0 0,0 0 0,-1-1 0,1 0 0,-1 1 0,1-1 0,0 0 0,-1 0 0,1 0 0,-1-1 0,1 1 0,0-1 0,-1 1 0,1-1 0,-1 0 0,1 0 0,3-2 0,10-5 38,0-1 0,-1-1 0,0 0 0,23-21 0,51-57-200,-46 43 50,-6 7 22,44-58 0,-64 73 38,-1-1 0,-2 0-1,-1-1 1,14-35-1,-9 3-25,22-116 0,-29 115 42,-5 22-25,-1 0 1,1-54-1,-7 78-256,-3 17 115,-4 21 65,5-13 53,-31 142-49,22-110 184,-24 62-1,-98 209 309,8-12-70,116-284-239,-6 19 250,24-53-42,35-88-319,8-17-235,-42 101 255,1 1-1,0 0 1,1 0-1,20-21 1,-21 27 29,-7 6-76,1 0 0,0 1 1,1-1-1,8-6 0,-12 11 36,0-1 1,0 0 0,0 1-1,0-1 1,0 1-1,0-1 1,0 1 0,0 0-1,0-1 1,0 1-1,0 0 1,1 0-1,-1 0 1,0 0 0,0 0-1,0 0 1,0 0-1,1 0 1,-1 0-1,0 1 1,0-1 0,0 0-1,0 1 1,0-1-1,0 1 1,0-1-1,0 1 1,0 0 0,0-1-1,1 2 1,1 1 5,1 0-1,-2 0 1,1 1 0,0-1 0,-1 1-1,1 0 1,-1 0 0,3 6 0,11 36 21,-11-28 4,6 23 146,-6-22-19,12 30 0,-15-44-132,0 0 0,1 0 0,-1-1 0,1 1 0,0-1 0,1 1-1,-1-1 1,1 0 0,0 0 0,7 5 0,-10-8-5,1 0 0,0 0-1,0-1 1,0 1 0,0 0-1,0-1 1,0 1 0,1-1 0,-1 0-1,0 0 1,0 1 0,0-1-1,0-1 1,0 1 0,0 0-1,1-1 1,-1 1 0,0-1 0,0 1-1,0-1 1,0 0 0,0 0-1,-1 0 1,1 0 0,0 0 0,2-3-1,7-3 11,-1-1 0,-1-1 0,11-11 0,-14 14-21,134-123 24,-74 72 98,-61 52-76,47-46-4,-52 51-43,0 0 1,1 0-1,-1 0 1,0 0-1,0 0 1,0 0-1,0-1 1,0 1-1,0 0 1,0 0-1,0 0 1,0 0-1,0 0 1,0-1-1,0 1 1,0 0-1,0 0 1,0 0-1,0 0 0,0 0 1,0-1-1,0 1 1,0 0-1,0 0 1,0 0-1,0 0 1,0 0-1,0-1 1,0 1-1,0 0 1,0 0-1,0 0 1,-1 0-1,1 0 1,0 0-1,0-1 1,0 1-1,0 0 1,0 0-1,0 0 1,0 0-1,-1 0 1,1 0-1,0 0 1,0 0-1,0 0 1,0 0-1,0 0 1,-1 0-1,1 0 0,0-1 1,0 1-1,0 0 1,0 0-1,0 0 1,-1 1-1,1-1 1,0 0-1,0 0 1,0 0-1,0 0 1,0 0-1,-1 0 1,1 0-1,0 0 1,0 0-1,0 0 1,0 0-1,-13 2-91,6 1 115,0 1-1,0 0 0,1 0 0,-1 0 1,1 1-1,-9 8 0,-32 37-20,31-30 28,1 1 0,1 0 1,0 1-1,2 0 0,0 1 1,2 1-1,-14 46 0,23-70-25,1 0-1,0 1 0,0-1 0,0 0 1,0 0-1,0 0 0,0 1 1,0-1-1,0 0 0,0 0 0,0 0 1,0 1-1,0-1 0,0 0 0,0 0 1,0 1-1,0-1 0,0 0 0,0 0 1,0 0-1,0 1 0,0-1 0,0 0 1,0 0-1,0 1 0,0-1 1,1 0-1,-1 0 0,0 0 0,0 0 1,0 1-1,0-1 0,7-3 59,8-10-18,-1-6-111,-1 0 0,17-34 0,-16 28-123,17-25-1,-26 43 158,-2 2-26,0 1 0,1-1 0,-1 1 0,1 0 0,6-6 0,-9 10 51,-1 0 1,1-1-1,-1 1 0,1 0 1,0-1-1,-1 1 0,1 0 0,-1 0 1,1 0-1,-1-1 0,1 1 1,0 0-1,-1 0 0,1 0 1,-1 0-1,1 0 0,0 0 1,-1 0-1,1 0 0,-1 1 1,1-1-1,1 0 0,-1 1 4,0 0-1,0 0 0,-1-1 0,1 1 1,0 0-1,0 0 0,0 0 0,-1 0 1,1 0-1,0 1 0,-1-1 0,1 0 1,-1 0-1,1 0 0,0 2 0,3 12 52,3 22 0,1 1 78,-2-14-69,-1 0 44,2-1 1,0 1 0,12 24 0,-17-46-89,-1 0 0,0 1 0,0-1 0,1 0 1,-1 0-1,1 0 0,-1 0 0,1 0 0,0 0 0,0-1 0,0 1 1,0-1-1,0 1 0,0-1 0,1 0 0,-1 1 0,0-1 0,1-1 0,-1 1 1,0 0-1,1 0 0,-1-1 0,1 1 0,-1-1 0,1 0 0,0 0 1,-1 0-1,1 0 0,2-1 0,1 0 9,-1-1 0,0 1-1,0-1 1,0 0 0,0-1 0,0 1 0,0-1-1,0 0 1,-1 0 0,0 0 0,1-1 0,6-7-1,8-13 13,-2 0 0,0-1-1,20-40 1,13-22-89,-44 79 29,0-1-1,1 1 1,0 1-1,1 0 1,-1 0 0,11-7-1,-18 14 26,0 0-1,1-1 0,-1 1 1,0 0-1,1 0 1,-1 0-1,0-1 1,1 1-1,-1 0 0,0 0 1,1 0-1,-1 0 1,0 0-1,1 0 1,-1 0-1,1 0 0,-1 0 1,0 0-1,1 0 1,-1 0-1,1 0 1,-1 0-1,0 0 0,1 0 1,-1 0-1,0 0 1,1 0-1,-1 1 1,0-1-1,1 0 0,-1 0 1,0 0-1,1 1 1,-1-1-1,0 0 1,0 0-1,1 1 0,-1-1 1,0 0-1,0 1 1,1-1-1,-1 0 1,0 1-1,0-1 0,0 0 1,0 1-1,0-1 1,1 0-1,-1 1 1,0-1-1,0 0 0,0 1 1,0-1-1,0 1 1,0-1-1,2 28 59,-2-27-43,-1 31 166,-7 58 0,5-78-169,3-12-9,0 1 0,0-1 0,0 0-1,0 0 1,0 1 0,0-1 0,0 0-1,0 0 1,0 1 0,0-1 0,0 0-1,1 0 1,-1 1 0,0-1-1,0 0 1,0 0 0,0 0 0,0 1-1,0-1 1,1 0 0,-1 0 0,0 0-1,0 0 1,0 1 0,0-1 0,1 0-1,-1 0 1,0 0 0,1 0 0,-1 0 1,1-1 0,-1 1-1,1-1 1,-1 1 0,1-1-1,-1 1 1,0 0 0,1-1-1,-1 0 1,0 1 0,1-1-1,-1 1 1,0-1 0,0 1-1,1-1 1,-1 0 0,0 0-1,4-8 32,19-39 82,-13 24-85,23-37 1,-33 60-31,1 1 1,0-1 0,-1 0-1,1 0 1,0 0-1,0 1 1,-1-1-1,1 0 1,0 1 0,0-1-1,0 1 1,0-1-1,0 1 1,0-1 0,0 1-1,0 0 1,0-1-1,0 1 1,0 0-1,0 0 1,0 0 0,0 0-1,0 0 1,0 0-1,0 0 1,0 0 0,0 0-1,0 0 1,0 1-1,0-1 1,0 0 0,0 1-1,0-1 1,0 1-1,0-1 1,1 2-1,4 1 64,-1 1 0,0 0 0,1 1 0,5 6 0,-8-8-48,19 20-54,49 43 401,-62-58-635,2 0 0,-1-1 0,1-1 0,0 1 0,20 7 0,-30-14-522,13 5 730,-56-10-23466,11-3 20698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13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1552 3968,'-15'19'1285,"14"-18"-1244,1-1-1,-1 1 0,1 0 1,-1-1-1,0 1 0,1 0 1,0 0-1,-1-1 0,1 1 1,-1 0-1,1 0 0,0 0 1,0 0-1,-1-1 1,1 1-1,0 0 0,0 1 1,0 1 117,0-2-109,0-1 0,0 0 0,-1 1 0,1-1 0,0 0 0,0 1 0,0-1 0,0 1 0,0-1 0,0 0 0,1 1 0,-1-1 0,0 0 0,0 1 0,0-1 0,0 0-1,0 1 1,0-1 0,1 0 0,-1 1 0,0-1 0,0 0 0,1 1 0,-1-1 0,0 0 0,0 0 0,1 1 0,-1-1 0,0 0 0,0 0 0,1 0 0,-1 1 0,0-1 0,1 0-1,14 1 1135,-6-3-762,1 0 1,-1-1-1,0 0 0,17-8 0,36-25 488,-42 25-649,23-15 239,-2-2 1,55-46 0,-76 54-312,-1 0 1,32-44-1,21-53 292,116-204 309,-161 276-475,-1-2-1,-3-1 0,20-60 0,-35 85-194,-5 17-117,-1 1 0,0-1 0,-1 0 0,1-1 1,-1 1-1,1-8 0,-2 14-15,0 0 1,0 0-1,0 0 0,0-1 1,0 1-1,0 0 0,0 0 1,0 0-1,0 0 0,0-1 1,0 1-1,0 0 0,0 0 1,0 0-1,0 0 0,0 0 1,-1-1-1,1 1 0,0 0 1,0 0-1,0 0 1,0 0-1,0 0 0,0 0 1,0 0-1,0-1 0,0 1 1,-1 0-1,1 0 0,0 0 1,0 0-1,0 0 0,0 0 1,0 0-1,0 0 0,-1 0 1,1 0-1,0 0 0,0 0 1,-7 5-389,-11 21 255,0 1 1,-22 48-1,24-39 101,2 1 0,-16 61 0,-7 82-39,33-152 107,0 1-1,1 33 0,3-52 13,0-1-1,1 0 1,0 0 0,1 0-1,0 0 1,0 0 0,1 0-1,0 0 1,1 0 0,7 14-1,-9-21 6,0 1 0,0-1 0,1 1 0,-1-1 0,0 0 0,1 0 0,-1 0 0,1 0-1,0 0 1,-1-1 0,1 1 0,0-1 0,0 1 0,0-1 0,0 0 0,1-1 0,-1 1 0,0 0 0,0-1-1,0 0 1,1 1 0,-1-1 0,0-1 0,0 1 0,1 0 0,-1-1 0,5-1 0,2-1 70,1 0 0,-1-1 0,0 0 0,0-1 0,0 0 0,13-10 0,-9 5 4,0-1 0,-1-1-1,0 0 1,-1 0 0,17-24 0,21-32 51,80-145 0,-104 163-106,-1 0 0,31-101-1,-4-29-119,-22 74-70,-10 34 79,32-98 494,-26 92 123,-24 67-573,-2 11 5,0-1 0,0 1 0,0 0 0,0 0 0,0 0 0,0 0 0,0 0 0,0 0 0,0 0 0,0-1 0,0 1 0,0 0 0,0 0 0,0 0 0,0 0 0,-1 0 0,1 0 0,0 0 0,0 0 0,0 0 0,0 0 0,0 0 0,0-1 0,0 1 0,0 0 0,-1 0 0,1 0 0,0 0 0,0 0 0,0 0 0,0 0 0,0 0 0,0 0 0,-1 0 0,1 0 0,0 0 0,0 0 0,0 0 0,0 0 0,0 0 0,0 1 0,-1-1 0,0 1-18,-1-1 0,1 1 0,-1 1 0,1-1 0,-1 0 0,1 0 0,-1 1 0,1-1 0,-2 3 0,-8 12 13,0 1 0,1-1 0,1 2 0,1-1 0,-10 29 0,-19 98-97,20-70 72,-49 195 193,11 27-47,32-158 35,11-60-92,5-29 394,-17 65-1,24-114-438,0 0 1,0 0-1,0 0 0,0 0 1,0 0-1,0 0 1,0 0-1,0 0 0,0 0 1,0 0-1,1 0 1,-1 0-1,0 0 0,0 0 1,0 0-1,0 0 1,0 0-1,0 0 0,0 0 1,0 1-1,0-1 1,0 0-1,0 0 1,0 0-1,0 0 0,0 0 1,0 0-1,1 0 1,-1 0-1,0 0 0,0 0 1,0 0-1,0 0 1,0 0-1,0 0 0,0 0 1,0 0-1,0 0 1,0 1-1,0-1 0,0 0 1,0 0-1,0 0 1,0 0-1,0 0 0,0 0 1,0 0-1,0 0 1,0 0-1,0 0 1,0 0-1,0 0 0,0 0 1,0 1-1,0-1 1,9-9 260,11-20-95,8-25-229,21-64-1,1 0 14,-45 106-36,1 1 0,1 0 1,0 0-1,11-13 0,-18 24 69,0 0 0,0-1-1,1 1 1,-1-1-1,0 1 1,1 0-1,-1-1 1,0 1 0,0 0-1,1-1 1,-1 1-1,1 0 1,-1 0 0,0-1-1,1 1 1,-1 0-1,1 0 1,-1 0 0,1-1-1,-1 1 1,0 0-1,1 0 1,-1 0-1,1 0 1,-1 0 0,1 0-1,-1 0 1,1 0-1,-1 0 1,1 0 0,-1 0-1,1 0 1,-1 1-1,1-1 1,-1 0 0,0 0-1,1 0 1,-1 0-1,1 1 1,-1-1-1,0 0 1,1 1 0,-1-1-1,0 0 1,1 1-1,-1-1 1,0 0 0,1 1-1,-1-1 1,0 1-1,1 0 1,1 3-32,0 1 1,0-1-1,-1 1 1,2 5-1,-2-6 21,4 19-57,-1 1 1,2 32-1,3 23 199,-6-61-96,1 0-1,1-1 1,13 33 0,-16-45-24,0 0 0,1 0-1,-1-1 1,1 1 0,1-1 0,-1 1 0,0-1 0,1 0 0,0 0-1,0-1 1,0 1 0,1-1 0,-1 0 0,1 0 0,-1 0 0,1-1 0,8 4-1,-5-4 47,-1-1 0,1 1 0,0-1 0,0 0 0,0-1 0,0 0 0,0 0-1,0-1 1,-1 0 0,1-1 0,0 1 0,0-1 0,-1-1 0,1 1 0,12-8-1,-11 5-9,-1 0 0,0 0 0,0-1 0,0-1-1,-1 1 1,0-1 0,0 0 0,-1-1-1,0 1 1,0-1 0,-1 0 0,9-17-1,-6 2-6,0 0 0,-1 0 0,-2-1-1,0 1 1,-1-1 0,-2 0 0,0-1 0,-2 1-1,-1 0 1,0 0 0,-6-26 0,6 44-78,-1 0 1,1 1-1,-1-1 1,0 0-1,-5-7 1,7 12 30,0 1-1,-1-1 1,1 0 0,-1 0-1,1 0 1,-1 1 0,1-1 0,-1 0-1,0 0 1,1 1 0,-1-1-1,0 1 1,1-1 0,-1 0 0,0 1-1,0-1 1,0 1 0,0 0-1,1-1 1,-1 1 0,0 0 0,0 0-1,0-1 1,0 1 0,0 0-1,0 0 1,0 0 0,0 0 0,0 0-1,0 0 1,0 0 0,0 0-1,1 1 1,-1-1 0,0 0 0,0 1-1,0-1 1,0 0 0,0 1-1,0-1 1,1 1 0,-1-1 0,0 1-1,-1 1 1,-3 3-16,0 0-1,0 1 1,0 0 0,1 0 0,0 1-1,0-1 1,0 1 0,1-1-1,0 1 1,1 0 0,-1 1 0,-1 9-1,1-2 0,0 0-1,1 1 0,1-1 0,0 0 0,2 20 1,1-20 30,1 0 1,0 0-1,0 0 0,2-1 1,0 1-1,1-1 1,0 0-1,1-1 1,0 1-1,15 18 0,-9-15 106,1-1-1,1-1 1,0 0-1,1 0 0,0-2 1,1 0-1,20 11 1,-31-21-76,1 1 1,0-1-1,0 0 1,0 0-1,0-1 1,8 2-1,-9-3-595,1 0-1,-1 0 1,0-1 0,10-1-1,3 1-970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5:43.7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12 8896,'-19'0'3296,"23"0"-2560,19 8-224,-1-3 2272,14-2-1633,14 1 1025,3 1-1280,20-10-352,30 1-352,24 1-576,-11-5 192,-8 3-3776,-13 1 2177,-1-4-6177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5:45.1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63 968 3328,'-5'5'703,"4"-4"-474,0-1 0,0 1 0,0 0 0,0 0 0,0 0 1,0 0-1,0 0 0,1 0 0,-1 0 0,0 1 0,1-1 0,-1 0 0,1 0 0,-1 1 0,1-1 0,-1 0 1,1 1-1,0 1 0,-1-1 29,1 0 1,0 0-1,-1 0 0,1 0 1,-1 0-1,1 0 1,-1-1-1,-4 8 6821,11-22-5618,17-42-395,3-11-204,46-79 0,-27 71-569,-12 22-98,40-88-1,16-89 75,-75 194-175,9-32 87,22-51 577,-34 95-413,-10 21-162,-1 4-8,-16 45 55,-17 70-169,-51 122 1,-140 317 674,108-264 0,93-244 320,30-65-1111,2 1 1,0 0-1,24-29 1,42-41-60,-32 39 104,202-215-27,-205 221-24,24-22-75,-64 63 135,0 0 1,0 0 0,0 0 0,0 0 0,0 0 0,0 0-1,0 0 1,0 0 0,0 0 0,0 0 0,0 0 0,0 0-1,0 0 1,1 0 0,-1 0 0,0 0 0,0 0 0,0 0 0,0 0-1,0 0 1,0 0 0,0 0 0,0 0 0,0 0 0,0 0-1,0 0 1,0 0 0,0 0 0,1 0 0,-1 0 0,0 0 0,0 0-1,0 0 1,0 0 0,0 0 0,0 0 0,0 0 0,0 0-1,0 0 1,0 0 0,0 0 0,0 0 0,0 0 0,0 0-1,0 0 1,0 0 0,0 0 0,1 0 0,-1 0 0,0 0 0,0 1-1,0-1 1,0 0 0,0 0 0,0 0 0,0 0 0,0 0-1,0 0 1,0 0 0,0 0 0,0 0 0,0 0 0,0 0 0,0 0-1,0 1 1,-1 8-25,-4 20-30,3-20 44,-23 197 193,24-195-157,1 0 1,3 22 0,-3-30 0,1 1 0,-1 0 0,1-1 0,0 1 0,0-1 0,0 0 0,1 1 0,-1-1 0,1 0 0,0 0 0,0 0 0,4 5 1,-6-8-12,1 1 1,0-1-1,-1 1 1,1-1-1,0 1 1,-1-1-1,1 1 1,0-1 0,0 0-1,-1 1 1,1-1-1,0 0 1,0 0-1,0 0 1,0 0-1,-1 1 1,1-1 0,0 0-1,0 0 1,0-1-1,-1 1 1,1 0-1,1 0 1,0-1 0,0 0 0,-1 0-1,1 0 1,-1 1 0,1-2 0,-1 1 0,1 0-1,-1 0 1,1 0 0,0-3 0,2 0 4,-1 0 0,0-1 0,0 1 0,0-1 0,-1 0 0,3-8 0,2-9-38,-2-1 0,0 0 0,-1 0 0,-1 0 0,-2 0 0,0-1 0,-1 1-1,-2 0 1,-6-35 0,6 48 10,0 1-22,0 1 0,0-1 0,1-16 0,1 24 51,0 1-1,1-1 1,-1 0 0,1 0-1,-1 0 1,1 0-1,-1 0 1,1 1-1,0-1 1,-1 0 0,1 1-1,0-1 1,0 0-1,0 1 1,-1-1 0,1 1-1,1-1 1,18-9 365,-12 7-410,1 0 0,-1 0 0,1 1-1,0 1 1,-1-1 0,18 0 0,-20 3 67,0-1 0,1 1 0,-1 0 0,0 0 0,0 1 0,0 0 0,0 0 0,-1 0 0,1 1 0,8 5 0,3 4 114,-1 0-1,-1 1 0,25 27 1,8 7 241,-20-20-483,-16-14 174,1-2 0,0 1-1,19 11 1,-27-20-405,0-1-1,-1 1 1,1-1-1,0 0 1,0-1-1,0 1 1,0-1-1,1 0 1,-1 0-1,0 0 1,0-1-1,1 0 0,-1 0 1,0 0-1,7-2 1,23-6-5999,4-7 1868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5:48.0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9 912 4800,'0'0'50,"0"0"0,0 0 0,-1 0 0,1 0 0,0 0 0,0 0 0,-1 0 0,1 0 0,0 0 0,0 0 0,-1 0 0,1 0 0,0 0 0,0 0 0,-1 0 0,1 0 0,0 0 0,-1 0 0,1 1 0,0-1 0,0 0 0,0 0 0,-1 0 0,1 0 0,0 0 1,0 1-1,0-1 0,-1 0 0,1 0 0,0 0 0,0 1 0,0-1 0,0 0 0,-1 0 0,1 1 0,0-1 0,0 0 0,0 0 0,0 1 0,0-1 0,0 0 0,0 0 0,0 1 0,0-1 0,0 0 0,0 1 0,0-1 0,0 0 0,0 1 0,1 0 171,1 0 1,-1-1-1,0 1 0,1 0 0,-1 0 1,1-1-1,-1 1 0,1-1 1,1 1-1,0 0 585,4 1-303,0-1 1,0 1 0,0-1 0,0 0-1,0 0 1,0-1 0,0 0 0,0-1-1,0 1 1,0-1 0,0-1 0,0 1-1,0-1 1,0 0 0,0-1 0,7-3-1,-5 1-251,0 0 0,0-1 0,0 0-1,-1 0 1,0 0 0,0-1 0,-1-1-1,0 1 1,0-1 0,9-15 0,11-26 803,38-97 1,-36 76-490,-11 31-288,19-51 559,-36 87-296,-4 11-389,-4 16-8,-15 214 332,-5 32-344,25-259-115,0 0 21,0 0 1,-1 0-1,-7 19 1,10-30-47,0 1 1,0 0-1,-1-1 1,1 1 0,0 0-1,-1-1 1,1 1 0,-1-1-1,1 1 1,-1 0 0,1-1-1,-1 1 1,1-1-1,-1 0 1,1 1 0,-1-1-1,0 1 1,1-1 0,-1 0-1,0 1 1,1-1 0,-1 0-1,0 0 1,1 0-1,-1 0 1,0 1 0,0-1-1,1 0 1,-1 0 0,0 0-1,1 0 1,-1-1 0,0 1-1,0 0 1,1 0-1,-1 0 1,0 0 0,1-1-1,-1 1 1,0 0 0,1-1-1,-1 1 1,1-1 0,-1 1-1,0 0 1,1-1-1,-1 1 1,0-2 0,-2-1-92,0 0 0,0 0 0,0 0 0,0-1 0,1 1 0,-1-1 0,-1-5 1,-11-26-198,2-1 0,1 0 0,-11-69 0,21 94 191,1 0 0,0-16 0,7 39-81,-3-7 185,65 104 625,-62-101-550,-1-1 0,1 1 0,1-2 0,-1 1 0,1-1 0,1 0 0,-1 0 0,1-1 0,0 0 0,11 5 0,-14-7-33,0-1 0,1-1 1,-1 1-1,1-1 0,-1 0 0,1 0 0,-1 0 0,1-1 0,0 0 0,-1 0 0,1 0 0,0-1 0,-1 0 0,1 0 1,-1 0-1,1-1 0,-1 0 0,7-3 0,-2-1 27,1 0 0,-1 0 0,0-2 0,-1 1 0,0-1 0,0 0 0,10-13-1,50-72 148,-42 55-184,66-103-148,-88 137-13,-4 9 102,-5 16 117,2-12-52,-9 53 23,-2 0 1,-25 67-1,-100 312 68,93-281 75,40-148-137,5-12-66,0 0 0,0 0 0,0 0 1,0 0-1,0 0 0,0 0 0,-1 0 1,1 0-1,0 0 0,0 0 1,0 0-1,0 0 0,0 0 0,0-1 1,0 1-1,0 0 0,0 0 0,-1 0 1,1 0-1,0 0 0,0 0 0,0 0 1,0 0-1,0 0 0,0 0 0,0 0 1,0 0-1,0-1 0,0 1 0,0 0 1,0 0-1,0 0 0,0 0 0,0 0 1,0 0-1,0 0 0,0 0 0,0 0 1,0-1-1,0 1 0,0 0 1,0 0-1,0 0 0,0 0 0,0 0 1,0 0-1,0 0 0,0 0 0,0 0 1,0-1-1,0 1 0,2-26-31,4-19-36,3 0 0,2 1 1,17-48-1,72-168-403,19 9 572,-99 215-110,42-54 0,-60 88 7,0 0 1,0 0-1,-1-1 0,1 1 0,1 1 0,-1-1 1,0 0-1,0 0 0,1 1 0,-1-1 1,1 1-1,2-1 0,-4 1 13,1 1 0,-1 0 1,0 0-1,0 0 0,0 0 0,0 0 0,1 0 1,-1 0-1,0 1 0,0-1 0,0 0 0,0 0 1,0 1-1,0-1 0,0 1 0,0-1 0,0 1 1,0 0-1,0-1 0,0 1 0,0 0 0,0 0 1,0-1-1,0 1 0,-1 0 0,1 0 0,0 0 1,-1 0-1,1 0 0,0 2 0,3 5 36,0 0 0,-1 1 0,0-1 0,0 1 0,-1-1 0,2 10-1,-2 1 50,1 33-1,-3-34-44,1-3 2,-1 0-1,-1-1 0,0 1 0,-6 24 0,6-35-69,0 0-1,-1 0 0,0-1 1,1 1-1,-1 0 0,0-1 1,-1 1-1,1-1 0,-1 0 1,1 1-1,-1-1 1,0-1-1,0 1 0,0 0 1,-1-1-1,1 1 0,-1-1 1,1 0-1,-1 0 0,0 0 1,-5 1-1,-8 0-269,0-1 0,1-1 0,-24-1 0,67 0 306,-18 1-2,-1-1-1,1 0 1,0 0 0,0-1 0,0 0 0,0-1 0,14-4 0,-13 2 22,-1-1 1,1 0-1,-1 0 1,-1-1-1,1 0 1,-1 0 0,0-1-1,12-13 1,3-7 100,24-37 1,14-17-12,49-25-100,-21 22-127,-71 65 166,-1 0-1,25-38 1,-21 21 12,-1 0-1,27-74 0,14-84-65,-54 167-48,-6 20-57,-5 17 5,-29 90 183,18-50-18,-2-1-1,-26 49 0,-17 13 213,-45 93-109,80-154-172,-17 44 420,41-94-428,1 1 0,0-1-1,0 1 1,0-1-1,-1 1 1,1-1 0,0 1-1,-1-1 1,1 1-1,0-1 1,-1 1 0,1-1-1,-1 1 1,1-1-1,0 0 1,-1 1 0,0-1-1,-1-2-49,2-5-65,2-7-18,2 0 0,0 0 0,0 1 0,1-1 0,1 1 0,0 0 0,1 1 0,0-1 0,1 1 0,1 1 0,-1-1 0,16-13 0,-22 23 144,1 0 0,-1-1 1,1 1-1,0 1 0,-1-1 1,1 0-1,0 1 0,0-1 1,0 1-1,1 0 0,-1 0 0,0 0 1,0 0-1,1 1 0,-1-1 1,0 1-1,4 0 0,-3 1-18,1-1 0,-1 1 1,0 0-1,0 1 0,0-1 0,0 1 0,-1 0 0,1 0 0,0 0 0,-1 0 0,7 5 0,2 5 21,0 0-1,-1 1 1,0 0-1,-1 1 1,12 21-1,6 12 215,35 53 242,-62-99-452,0 1-1,0 0 1,0-1-1,1 1 1,-1-1-1,1 0 1,-1 1-1,1-1 1,-1 0-1,1 0 1,0 0 0,-1 0-1,1 0 1,0-1-1,0 1 1,0 0-1,0-1 1,0 1-1,2-1 1,-2 0 0,-1 0 0,1-1 0,0 1 0,0-1 0,0 1 0,0-1 0,-1 0 0,1 0 1,0 0-1,-1 0 0,1 0 0,-1 0 0,1 0 0,-1 0 0,1-1 0,-1 1 0,0 0 0,0-1 0,0 1 0,2-3 0,1-3-40,0 0 0,-1 0 0,1 0 0,-1-1 0,3-12 0,8-43-245,-13 55 242,2-15-35,-1 0-1,-1-28 0,-1 37-9,0 12 39,0 0-1,-1 0 0,1 0 0,0 0 1,-1 0-1,1 0 0,-1 0 0,0 1 1,1-1-1,-2-2 0,2 4 26,-1 0-1,1-1 1,0 1-1,0 0 1,0 0-1,-1-1 1,1 1-1,0 0 1,-1 0-1,1-1 1,0 1-1,0 0 1,-1 0-1,1 0 1,0 0-1,-1-1 1,1 1-1,0 0 1,-1 0-1,1 0 1,0 0-1,-1 0 1,1 0-1,-1 0 2,0 0 1,1 1-1,-1-1 0,0 0 0,1 1 1,-1-1-1,1 0 0,-1 1 0,1-1 1,-1 1-1,1-1 0,-1 1 0,1-1 0,-1 1 1,1-1-1,-1 1 0,1 0 0,-4 6 19,0 0 0,0 1 0,1-1-1,0 1 1,-3 15 0,-6 44 69,9-39-18,1 1 0,1 0 0,6 55 0,-4-78-30,0-1 0,0 1 0,0 0 0,1-1-1,0 1 1,0-1 0,0 0 0,1 0 0,5 10 0,-7-15-29,-1 1 1,1 0 0,-1-1 0,1 1-1,-1-1 1,1 1 0,-1 0-1,1-1 1,0 1 0,-1-1-1,1 1 1,0-1 0,0 0 0,-1 1-1,1-1 1,0 0 0,0 0-1,-1 1 1,1-1 0,0 0-1,0 0 1,0 0 0,0 0 0,-1 0-1,1 0 1,0 0 0,0 0-1,0 0 1,0 0 0,-1-1-1,1 1 1,0 0 0,0-1-1,-1 1 1,1 0 0,0-1 0,0 1-1,0-1 1,3-2-27,-1 0 1,1 0-1,-1 0 0,0-1 1,0 1-1,2-5 0,51-76-432,-32 45 391,34-42 0,8 13-20,-42 44-218,-24 24 296,0 0-1,0 0 0,0 0 0,0 0 0,0 0 0,0 0 0,0 0 0,0-1 0,1 1 0,-1 0 0,0 0 0,0 0 0,0 0 0,0 0 0,0 0 0,0 0 0,0 0 0,0 0 1,0 0-1,0 0 0,0 0 0,1 0 0,-1 0 0,0 0 0,0 0 0,0 0 0,0 0 0,0 0 0,0 0 0,0 0 0,0 0 0,0 0 0,1 0 0,-1 0 0,0 0 0,0 0 0,0 0 1,0 0-1,0 0 0,0 0 0,0 0 0,0 0 0,0 0 0,0 0 0,0 0 0,1 0 0,-1 0 0,0 1 0,0-1 0,0 0 0,0 0 0,0 0 0,0 0 0,0 0 0,0 0 1,1 9 5,-4 18 73,2-19-61,1 5 20,-1 1 0,1 0-1,1 0 1,1 0-1,0-1 1,1 1-1,0-1 1,6 15-1,-7-21-21,1 1 1,1-1-1,-1 1 0,1-1 0,0-1 0,1 1 0,0 0 0,0-1 0,0 0 0,1 0 1,0-1-1,0 1 0,0-1 0,1-1 0,8 6 0,-10-8 12,1 0 0,-1 0 0,1-1 0,0 0 0,-1 0 0,1 0 0,0-1 0,0 1 0,-1-1 0,1-1 0,0 1 0,0-1 0,8-2 0,-4 1-1,-1-1 0,0 0 0,0-1 0,-1 0 0,1 0 1,-1-1-1,12-8 0,-5 0-69,-1 0 0,0-1-1,-1-1 1,-1 0 0,0 0 0,-1-2 0,-1 1 0,0-1 0,-1-1 0,-1 0 0,8-24-1,-12 27-28,-1 8 18,0-1 1,-1 1-1,0-1 0,-1 0 1,0 1-1,1-10 0,-2 16 57,0 1-1,0-1 0,0 1 0,0-1 0,0 0 0,-1 1 1,1-1-1,0 1 0,0-1 0,0 1 0,0-1 0,0 1 0,-1-1 1,1 1-1,0-1 0,-1 1 0,1-1 0,-7 1 71,6 1-58,0-1-1,0 1 1,0 0-1,-1 0 1,2 0-1,-1 0 1,0 0-1,0 0 1,0 0-1,0 0 1,1 0-1,-1 0 1,0 2-1,-3 7 48,1 0 0,0 1 0,0-1 0,1 1-1,1 0 1,0 0 0,1-1 0,-1 1 0,2 0 0,0 0 0,0 0 0,1-1-1,0 1 1,6 13 0,-8-22-58,1 1 0,0-1 0,0 1 0,0-1 1,0 0-1,1 0 0,-1 0 0,1 1 0,-1-1 0,1-1 0,0 1 0,-1 0 0,1 0 0,0-1 0,0 1 1,1-1-1,-1 1 0,0-1 0,0 0 0,1 0 0,-1 0 0,0 0 0,1 0 0,-1-1 0,1 1 0,-1-1 1,1 0-1,0 1 0,-1-1 0,1 0 0,2-1 0,6-1-182,1 0-1,-1-1 1,1 0-1,-1-1 1,15-8-1,-18 9-129,-4 1 32,-1 1 0,0-1 1,0 0-1,0 0 0,0 0 0,0 0 0,0 0 0,-1-1 1,1 1-1,-1-1 0,1 1 0,-1-1 0,0 0 0,0 0 0,0 0 1,2-6-1,-2 4-686,-1 0 0,0-1 0,0 1-1,0 0 1,-1 0 0,1 0 0,-1-1 0,-1 1 0,1 0 0,-1 0 0,-1-7 0,-3-14-2931,2 2-859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5:57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71 729 3136,'-1'0'47,"1"-1"0,0 1-1,-1 0 1,1 0 0,0 0 0,0 0 0,-1 0-1,1 0 1,0 0 0,-1 0 0,1 0 0,0 0-1,-1 0 1,1 1 0,0-1 0,0 0 0,-1 0-1,1 0 1,0 0 0,-1 0 0,1 1 0,0-1-1,0 0 1,-1 0 0,1 0 0,0 1 0,0-1-1,0 0 1,-1 0 0,1 1 0,0-1 0,0 0-1,0 0 1,0 1 0,0-1 0,-1 0 0,1 1-1,0-1 1,0 0 0,0 2 179,1-1 1,-1 0-1,0 0 0,1 0 1,-1 0-1,1 0 0,-1 0 1,1 0-1,0 0 0,-1 0 1,2 1-1,2 2 592,0 0 1,0 0-1,9 7 0,-1-3-215,1-2-1,-1 0 1,1 0-1,0-1 1,1-1-1,-1 0 1,15 2 0,-22-4-445,1-2 1,-1 1 0,1 0 0,-1-1 0,1 0 0,-1-1-1,1 0 1,-1 0 0,1 0 0,-1-1 0,0 1 0,0-2 0,0 1-1,0-1 1,0 1 0,0-2 0,7-4 0,-10 5-127,-1 1 0,0-1-1,0 1 1,0-1 0,-1 0 0,1 1 0,-1-1 0,1 0 0,-1 0 0,0 0 0,0 0 0,0-1 0,0 1-1,-1 0 1,1-6 0,0-5 15,-1-1 1,-2-17-1,1 27-43,1-1 28,-1 1 0,1-1 0,-2 1 0,1-1 0,0 1 0,-1 0 0,0-1 0,0 1 1,-1 0-1,1 0 0,-1 1 0,-6-9 0,6 11-9,1-1 0,-1 1 0,1 0 0,-1 0 0,0 0 0,0 1 0,0-1 0,0 0 0,0 1 0,0 0 0,-1 0 0,1 0 0,0 0 0,-1 0 0,1 1 0,-1 0 0,1-1-1,0 1 1,-1 1 0,1-1 0,-7 1 0,-2 2-30,0 0 0,0 1-1,1 1 1,-1-1 0,1 2-1,0-1 1,1 2-1,-1-1 1,1 1 0,1 1-1,-13 12 1,10-9 161,0 2-1,1-1 1,1 2 0,0-1 0,1 2-1,0-1 1,-12 30 0,19-39-70,0 1 1,0-1 0,1 1-1,-1-1 1,1 1-1,1 0 1,-1 0 0,1-1-1,1 11 1,-1-12-46,1 0 1,0 0-1,0-1 1,1 1-1,-1-1 1,1 1-1,-1-1 0,1 0 1,0 1-1,1-1 1,-1 0-1,1 0 1,-1 0-1,1-1 1,4 5-1,6 2 81,-1-1 1,1 0-1,0-1 0,1 0 1,21 7-1,-11-6 68,0-1 0,38 6-1,-49-12-189,0 0 0,1 0 0,-1-2-1,1 1 1,-1-2 0,0 0 0,0-1 0,0 0-1,0-1 1,25-10 0,-22 6-178,0 0-1,-1-1 1,0-1 0,0 0 0,-1-1-1,-1 0 1,23-25 0,-24 19 47,0 1-1,-2-2 1,0 1 0,0-1 0,-2-1 0,9-25 0,-6 13 57,18-41 29,53-142-187,-61 152 476,18-95-1,-34 121-158,-2 1 0,-2-42 0,-1 60-76,-2 6-84,1 10 75,1 1-1,0 0 1,0 0-1,0 0 0,-1 0 1,1 0-1,0 0 1,0 0-1,0 0 0,-1 0 1,1 0-1,0 0 1,0 0-1,0 0 1,0 0-1,-1 0 0,1 0 1,0 0-1,0 0 1,0 0-1,-1 0 0,1 0 1,0 1-1,0-1 1,0 0-1,0 0 0,-1 0 1,1 0-1,0 0 1,0 0-1,0 1 1,0-1-1,0 0 0,-16 21-133,13-14 123,-1-3-1,-22 35 136,1 1 0,2 1 0,-29 72 0,35-58-77,2 0 0,-9 71 0,0 121 162,23-236-151,1 1 0,1 0 1,-1-1-1,2 1 1,-1-1-1,7 22 0,-6-29-2,-1 0-1,1 0 0,0 0 1,0-1-1,0 1 0,1 0 1,-1-1-1,1 1 0,0-1 1,0 0-1,0 0 0,0 0 1,0 0-1,1-1 0,0 1 1,-1-1-1,1 0 0,0 0 1,0 0-1,0-1 0,5 2 1,1-1-38,-1 0 1,0-1-1,1 0 1,-1-1 0,1 0-1,-1 0 1,1-1 0,-1 0-1,1-1 1,-1 0-1,0-1 1,0 0 0,0 0-1,16-8 1,-14 5-97,0-1 1,0 0 0,-1 0-1,0-1 1,-1-1 0,1 1-1,-1-2 1,-1 1-1,0-1 1,12-20 0,-2-3-84,-2 0 0,13-38-1,19-76-195,-24 72 285,-12 28 92,-1-1 1,5-59-1,-6 34 140,-9 71-180,-1 1 0,0 0 0,0 0 0,0 0 0,-1 0 1,1 0-1,0 0 0,0 0 0,-1 0 0,1 0 0,0 0 0,-1 0 0,1 0 0,-1 0 0,1 0 0,-1 0 0,0-1 0,0 2 3,1 0-1,0-1 1,-1 1 0,1 0 0,0-1-1,-1 1 1,1 0 0,-1 0 0,1-1-1,-1 1 1,1 0 0,0 0 0,-1 0-1,1 0 1,-1-1 0,1 1-1,-1 0 1,1 0 0,-1 0 0,1 0-1,-1 0 1,1 0 0,-1 0 0,1 0-1,-1 1 1,1-1 0,-1 0 0,1 0-1,-1 0 1,1 0 0,0 1 0,-1-1-1,1 0 1,-1 0 0,1 1-1,0-1 1,-1 0 0,0 1 0,-4 6 30,0 1 1,0-1 0,0 1 0,1 0 0,0 0-1,-5 17 1,2-8 98,-2 8-38,1 0 0,1 1 0,-4 30 0,-5 81 18,15-124-68,-5 43 306,3 1 0,2 0 0,14 105 0,-12-157-232,0 0 0,0 0 1,1 1-1,0-1 0,0-1 0,0 1 1,1 0-1,0 0 0,5 6 1,-8-10-75,1 1 1,0-1-1,0 0 1,0 0-1,0 0 1,1 0-1,-1 0 1,0 0 0,0-1-1,1 1 1,-1 0-1,0 0 1,1-1-1,-1 1 1,0-1-1,1 1 1,-1-1-1,1 0 1,-1 0 0,1 0-1,-1 1 1,1-1-1,-1 0 1,1-1-1,-1 1 1,1 0-1,-1 0 1,1-1-1,-1 1 1,1-1 0,-1 1-1,0-1 1,1 0-1,-1 1 1,0-1-1,3-2 1,4-4-24,-1 0 1,0 0 0,0-1-1,9-13 1,1-3-227,-4 3 214,-12 18-11,0 1 1,0-1-1,1 1 0,-1-1 0,1 1 0,0 0 0,0-1 1,0 1-1,3-3 0,-5 5-184,0 3-139,0 30 244,-1-18 200,0 0 0,1 0 1,1 0-1,1 0 0,6 29 0,-8-43-66,1 0 0,-1 0 0,1 1-1,-1-1 1,1 0 0,-1 0 0,1 0-1,0 0 1,-1 0 0,1 1 0,0-1-1,0-1 1,0 1 0,0 0 0,0 0-1,0 0 1,0 0 0,0-1 0,0 1-1,0 0 1,0-1 0,1 1 0,-1-1-1,0 0 1,0 1 0,1-1 0,-1 0-1,0 0 1,1 1 0,-1-1 0,0 0 0,0 0-1,1-1 1,-1 1 0,0 0 0,1 0-1,1-1 1,5-2 104,0-1 0,0 1 0,0-1 0,13-9 1,-6 3-162,-3 3 60,-3 1-221,0 1-1,14-5 1,-23 10 170,0 0 1,1 0-1,-1 0 0,0 0 1,0 0-1,0 0 0,1 0 1,-1 0-1,0 0 1,0 0-1,0 0 0,1 0 1,-1 0-1,0 0 1,0 0-1,0 0 0,1 0 1,-1 0-1,0 0 0,0 1 1,0-1-1,1 0 1,-1 0-1,0 0 0,0 0 1,0 1-1,0-1 0,0 0 1,0 0-1,1 0 1,-1 0-1,0 1 0,0-1 1,0 0-1,0 0 0,0 0 1,0 1-1,0-1 1,0 0-1,0 0 0,0 1 1,0-1-1,1 10-3,-1-9-24,-1 3 36,1 1 0,0-1 0,-1 0 0,0 0 0,-2 6 0,-1 5 8,-34 184 42,-5 18 119,25-153 164,-17 75 33,33-134 536,2-12-810,2-15-310,29-126-126,13-61 202,-36 182 64,1 1 0,1 0 0,1 0-1,2 1 1,26-40 0,-23 44 36,0 0 0,1 2 1,1 0-1,1 1 0,39-29 0,-56 46 35,0-1 0,0 1 0,0 0 0,0 0-1,0 0 1,0 0 0,0 0 0,0 1 0,0-1 0,1 1-1,-1-1 1,0 1 0,0 0 0,1 0 0,-1 0 0,0 0 0,1 0-1,-1 0 1,0 1 0,5 1 0,-5-1 28,0 0 1,0 0-1,0 0 1,0 1-1,0-1 1,0 1-1,0 0 1,-1-1 0,1 1-1,-1 0 1,1 0-1,-1 0 1,0 0-1,0 0 1,1 0-1,-1 1 1,-1-1-1,1 0 1,1 4-1,-1-2 36,-1-1-1,1 1 1,-1 0-1,0 0 1,0-1-1,0 1 1,0 0-1,-1-1 1,1 1-1,-1 0 1,0-1-1,0 1 1,-1-1-1,1 1 1,-1-1-1,1 0 1,-1 1-1,0-1 1,0 0-1,-4 3 1,3-2-37,0-1 1,-1 1-1,1-1 1,-1 0-1,0 0 1,0-1 0,0 1-1,0-1 1,0 0-1,-1 0 1,1 0-1,-1-1 1,1 0 0,-1 0-1,0 0 1,-5 1-1,2-2-105,-1 1 0,0-1 0,1-1 0,-1 1 0,1-1 0,-1-1 1,1 0-1,-1 0 0,1-1 0,0 0 0,0 0 0,0 0 0,-12-9 0,47 12-558,25 5 617,-12 0 222,64-1 0,-86-5-24,0 0 0,0-2 1,0 0-1,-1-1 0,21-7 1,-30 8-158,0 0 0,0-1 0,0 0 0,-1 0 0,0-1 0,1 0 0,-2-1 0,1 1 0,-1-1 0,1 0 0,-2-1 0,9-11 0,1-6 33,-2 0 0,-1-1 0,14-41 0,-12 35-792,-14 30 421,1 1 294,0 1 0,0 0 0,-1 0 0,1 0 1,0-1-1,0 1 0,-1 0 0,1 0 0,-1 0 0,1 0 0,0 2 0,-1-2 11,3 5 29,-1 0 0,-1 0 1,1 1-1,-1-1 0,1 11 0,2 12 69,-2-21-64,12 61 98,-14-61-26,1 1 1,-1-1-1,0 0 1,0 0-1,-1 0 0,-2 12 1,0-11 19,3-4-45,-1 0-1,-1-1 0,1 1 1,-1-1-1,1 0 0,-5 7 1,6-10-43,-1 0 0,0-1 0,0 1 0,0 0 0,0 0 0,0 0 0,1-1-1,-1 1 1,0 0 0,-1-1 0,1 1 0,0-1 0,0 1 0,0-1 0,0 0 0,0 0 0,0 1 0,0-1 0,-1 0 0,1 0 0,0 0 0,0 0 0,0 0 0,-1 0 0,1 0 0,0-1 0,0 1 0,0 0 0,0-1 0,0 1 0,-2-1 0,-3-2-94,1 0-1,-1 0 1,1 0 0,0-1 0,0 0 0,0 0 0,0 0-1,0-1 1,1 0 0,0 0 0,0 0 0,0 0-1,1 0 1,0-1 0,0 1 0,-3-9 0,5 13 70,1 0 0,0 0 0,0 0 0,0-1 1,0 1-1,0 0 0,1 0 0,-1 0 0,0 0 1,0 0-1,1 0 0,-1 0 0,1 0 0,-1 0 1,1 0-1,-1 0 0,1 0 0,-1 0 0,1 0 1,0 0-1,0 1 0,-1-1 0,1 0 0,0 0 1,0 1-1,0-1 0,0 1 0,0-1 0,0 1 1,0-1-1,0 1 0,0-1 0,0 1 0,1-1 1,7-1 15,-1 0 1,1 0-1,11-1 1,-10 1-58,53-8 65,84-16 114,-113 19-10,-20 4-117,1 0 0,-1-1 0,26-10 0,-37 12 0,-2 1-1,0 1 1,0-1-1,-1 1 1,1-1-1,0 1 1,0 0-1,0-1 1,0 1-1,0 0 1,0 0-1,0 0 1,0 0 0,0 0-1,0 0 1,1 0-1,0 0 1,0 0-117,-3 9-255,-1-2 190,0 0 227,0 0 0,0 1 0,0-1-1,1 1 1,0 13 0,1-18-20,0-1 1,0 1 0,1 0-1,-1-1 1,1 1-1,0-1 1,0 1-1,0-1 1,0 1 0,0-1-1,0 0 1,0 1-1,1-1 1,-1 0-1,5 4 1,2 5 195,-8-10-193,1-1 0,-1 1-1,0 0 1,1-1 0,-1 1-1,1-1 1,-1 1 0,0-1-1,1 1 1,-1-1 0,1 1 0,0-1-1,-1 1 1,1-1 0,-1 0-1,1 1 1,0-1 0,-1 0-1,1 0 1,0 1 0,-1-1-1,1 0 1,0 0 0,-1 0-1,1 0 1,0 0 0,-1 0 0,1 0-1,0 0 1,-1 0 0,1 0-1,0 0 1,-1 0 0,1-1-1,0 1 1,-1 0 0,1 0-1,0-1 1,-1 1 0,1-1-1,-1 1 1,1 0 0,0-1 0,-1 1-1,1-1 1,-1 1 0,0-1-1,1 1 1,-1-1 0,1 0-1,-1 1 1,1-2 0,1-1-16,0-1 0,0 0 0,0 1 1,0-1-1,-1 0 0,2-8 1,-2 8-48,0 1 1,0-1 0,-1 1-1,0-1 1,0 1 0,0-1 0,0 0-1,0 1 1,-1-1 0,1 1-1,-1-1 1,0 1 0,0-1 0,0 1-1,-1-1 1,1 1 0,-1 0-1,0 0 1,0 0 0,0 0 0,0 0-1,-1 0 1,1 1 0,-1-1 0,-4-3-1,3 3-187,4 2 203,-1 1 1,1-1 0,-1 1-1,1 0 1,-1-1-1,1 1 1,-1 0-1,1-1 1,-1 1 0,0 0-1,1 0 1,-1-1-1,1 1 1,-1 0 0,0 0-1,1 0 1,-1 0-1,0 0 1,1 0-1,-1 0 1,-1 0 0,1 3-139,4 2 140,4 4 82,0-4 23,1-1 0,0 0 0,0 0 0,0 0 0,1-1 0,-1-1 0,1 1 0,0-1 0,-1-1 0,1 1 0,0-2 0,0 1 0,0-1 0,0-1 0,17-2 0,-25 3-80,10-2 34,0 0 0,-1-1-1,15-6 1,1 3 103,-25 5-160,3 8 107,-3-2-95,0 1 1,0-1-1,-1 1 1,0-1-1,0 1 1,-1 6-1,0 8 125,1-19-115,0 3 27,0 1-1,0 0 1,0-1-1,0 1 1,1-1-1,0 1 1,0-1-1,3 9 1,-3-12 89,9-1 246,-7 0-328,0-1 1,0 1-1,0-1 0,1 1 0,-1-1 1,0 0-1,0 0 0,0-1 0,5-2 1,25-19-310,-9 5 178,62-41-474,-85 59 405,-7 9-118,-15 19 91,12-17 176,1 1 1,-13 22-1,20-30 27,-1-1 0,0 1-1,1 0 1,0 0 0,0 0-1,0 0 1,1 0 0,-1 0-1,1 0 1,0 0 0,0 0-1,0 1 1,1-1 0,0 5-1,-1-9-4,1 1-1,-1 0 0,0 0 1,0 0-1,1-1 1,-1 1-1,0 0 0,1 0 1,-1-1-1,1 1 0,-1 0 1,1-1-1,-1 1 1,1 0-1,-1-1 0,1 1 1,0-1-1,-1 1 1,1-1-1,0 1 0,0-1 1,-1 0-1,1 1 0,0-1 1,0 0-1,-1 1 1,1-1-1,0 0 0,0 0 1,0 0-1,0 0 1,-1 0-1,3 0 0,1-1 22,0 0-1,0 0 0,1 0 1,-1 0-1,5-3 0,-1 1 4,4-2 0,0-1-1,-1 1 0,1-2 1,-1 0-1,-1 0 0,1-1 1,-1 0-1,-1-1 0,1 0 1,7-11-1,-7 7-30,-1 0 0,0 0 0,-1-1 0,0 0 1,-2-1-1,1 1 0,6-28 0,-1-8 49,-2-1 0,3-55 0,-6-104 134,-8 190-261,-4-24-1,5 44 70,0-1-3,0 1 0,1 0 1,-1-1-1,0 1 0,0 0 1,0 0-1,0-1 0,-1 1 0,1 0 1,0-1-1,0 1 0,0 0 1,0-1-1,0 1 0,0 0 1,0-1-1,-1 1 0,1 0 0,0 0 1,0-1-1,0 1 0,-1 0 1,1 0-1,0-1 0,0 1 1,-1 0-1,1 0 0,0 0 0,0-1 1,-1 1-1,1 0 0,0 0 1,-1 0-1,1 0 0,0 0 1,-1 0-1,1 0 0,0 0 0,0 0 1,-1 0-1,1 0 0,0 0 1,-1 0-1,1 0 0,0 0 0,-1 0 1,1 0-1,0 0 0,-1 0 1,1 0-1,0 0 0,-1 0 1,1 1-1,-15 13-3,10-8 18,1 0 0,1 0 0,-1 0 0,1 1 0,0 0-1,1-1 1,-3 10 0,-8 51 36,11-53-29,-3 20 37,2 0-1,1 0 0,5 62 1,-1-76-41,0-2 1,2 1 0,1 0 0,0-1 0,1 0-1,1 0 1,1 0 0,13 22 0,-1-14-259,-15-20-122,0-1 0,-1 1 0,5 8 1,-8-12-198,0 0 0,0 0 0,0 0 0,0 0 0,-1 0 0,1 1 0,-1-1 0,0 0 0,0 2 0,-11 3-8261,-12-6 2275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5:57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773 205 13696,'-8'-45'5087,"-2"42"-3967,10-2-288,0 2-1888,5-1 704,0-1 224,-2 2-2751,2-2 1535,-13 22-11712</inkml:trace>
  <inkml:trace contextRef="#ctx0" brushRef="#br0" timeOffset="1">135 64 13792,'-44'-40'5119,"25"37"-3999,6-1-288,8-1-256,0 2-480,2-2-320,-2 2 128,-14 6-8191,-2 10 831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7:3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10 204 2912,'-5'9'12864,"6"-28"-9841,8-5-2401,-7 18-477,0-1 1,1 1-1,-1 0 0,2 0 0,-1 0 0,7-9 0,9-9 27,25-28 96,-40 47-259,1 1-1,1-1 0,-1 1 0,0 0 1,1 1-1,0-1 0,10-4 0,-14 7-2,1 0 0,-1 1 0,0-1 0,1 1 0,-1-1 0,1 1-1,-1 0 1,0 0 0,1 0 0,-1 0 0,1 0 0,-1 0 0,1 1-1,-1-1 1,4 2 0,-2 0 55,0 0 1,0 0-1,-1 0 0,1 1 1,-1 0-1,0-1 0,0 1 0,4 4 1,-4-3-35,-1-1 1,0 0-1,0 1 0,0 0 1,0-1-1,0 1 1,-1 0-1,1 0 1,-1 0-1,0 0 0,-1 0 1,1 0-1,0 0 1,-1 0-1,0 0 1,-1 6-1,0 7 54,-2-1-1,-7 28 1,7-32 5,-76 255 560,69-237-633,-25 72 252,27-84-129,0 0 0,-1-1-1,-18 25 1,16-25-147,6-9 47,0-1 0,-1 0-1,0 1 1,0-2-1,-12 12 1,14-15 64,6-3-74,13-7-42,-1 1 156,31-13 212,-32 13-316,0 0-1,0 0 0,0 2 0,25-6 0,-9 8 11,0 1 0,0 2 0,0 0 0,54 11 0,-57-8 39,0 0-85,-1 1 0,45 13 0,-54-10-480,-15-8-624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7:3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13 115 3904,'-11'-27'1253,"11"27"-1234,-1 0 0,1-1 0,0 1 0,0 0 0,0-1-1,0 1 1,-1 0 0,1-1 0,0 1 0,0 0 0,0-1 0,0 1 0,0 0-1,0-1 1,0 1 0,0-1 0,0 1 0,0 0 0,0-1 0,0 1-1,0 0 1,1-1 0,-1 1 0,0 0 0,0-1 0,2-4 374,1-1 1,0 1-1,-1 0 1,2 1-1,-1-1 0,0 0 1,1 1-1,0 0 1,0 0-1,0 0 0,1 0 1,8-5-1,-8 7-138,0-1-1,0 1 0,0 0 0,0 1 0,0 0 0,0-1 1,0 2-1,0-1 0,1 0 0,-1 1 0,0 0 1,1 0-1,-1 1 0,0 0 0,0 0 0,1 0 0,-1 0 1,0 1-1,0 0 0,8 3 0,-4 1-53,0 0 0,0 0 1,-1 0-1,1 1 0,-1 0 0,-1 1 0,1 0 0,-1 0 0,8 14 0,6 11 347,-1 0 0,-3 1 0,27 70-1,-28-54 9,-2 1 1,10 70-1,-13-21 211,-5 1-1,-9 159 1,-4-196-617,-2 1-1,-4-2 0,-32 100 1,33-126-73,-2 0 1,-35 67-1,34-80-925,0 0-1,-2-2 0,0 1 1,-37 35-1,46-51-496,0 0 0,-1 0 0,0 0 0,-10 5 0,3-3-1652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7:4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460 430 2144,'-2'-3'9754,"-3"-3"-5516,3 4-4003,0-1 0,-1 1 0,1-1 0,-1 1 0,1 0 0,-7-3 0,-10-5 450,11 6-332,0 0 0,-1 1-1,-10-4 1,12 5-199,-82-19 812,78 19-983,-1 0 0,1 2 0,-1-1 0,1 2 0,-23 2 0,29-2-15,0 1 0,0-1 0,0 1-1,0 0 1,0 1 0,0-1 0,1 1 0,-1 0-1,1 0 1,0 0 0,0 0 0,0 1-1,0 0 1,0 0 0,1 0 0,-6 9-1,4-5 67,1 0 0,0 0-1,0 1 1,1 0 0,0 0-1,0 0 1,1 0-1,-2 18 1,4-8 61,1 0 1,0 0-1,1 0 0,1 0 1,1 0-1,1 0 0,10 26 1,-13-39-53,1 3 118,0 0-1,1 0 1,-1-1 0,2 1-1,-1-1 1,12 15 1781,-21-19-2241,-4 6 68,1 1 0,0 0 0,0 1 0,1 0 0,-5 13 0,-14 32 87,13-32 203,2 2-1,1 0 1,-10 36-1,20-59-27,-1 1 0,1-1 0,-1 1 0,1 0 0,1-1 0,-1 1 0,1-1 0,-1 1 0,1-1 0,1 1 0,-1-1 0,1 0 0,-1 1 0,1-1 0,0 0 0,1 0 0,-1 0 0,1-1 0,3 5 0,-2-4 19,0 1 0,0-1 0,1-1 0,-1 1 0,1 0 0,0-1 0,0 0 0,0 0 0,1-1 1,-1 1-1,0-1 0,1-1 0,0 1 0,7 1 0,9-1 62,0-1-1,-1 0 1,26-4 0,63-11 86,-103 13-192,9-2-12,29-3 35,0-3 0,43-13-1,-75 17-34,1 0 0,-1-1-1,0 0 1,0-1 0,0-1-1,-1 0 1,0 0-1,-1-1 1,0-1 0,15-16-1,-13 9-88,-1 0 0,20-35 0,15-45-166,-20 38 146,22-44 128,40-118 1,-79 189-93,9-52 0,-17 69 60,0 0 0,-1 0 0,-1 0 0,-1 0 0,-3-26 0,4 39-12,-1 1 1,1-1 0,0 0 0,-1 0 0,0 1 0,1-1-1,-1 0 1,0 1 0,0-1 0,0 1 0,0-1-1,0 1 1,0-1 0,0 1 0,-2-2 0,2 2 2,0 1 1,0 0 0,0-1 0,0 1-1,0 0 1,1-1 0,-1 1-1,0 0 1,0 0 0,0 0-1,0 0 1,0 0 0,0 0 0,0 0-1,0 0 1,0 0 0,0 1-1,0-1 1,0 0 0,1 0-1,-1 1 1,0-1 0,0 1 0,0-1-1,0 1 1,1-1 0,-1 1-1,0 0 1,-10 9-94,0 1 0,1 0 0,1 0-1,0 1 1,1 0 0,-10 20 0,6-10 204,1 1-1,1 1 1,1 0-1,1 0 1,1 1 0,-5 34-1,6-13 44,3-1-1,2 74 1,13 34 146,-9-133-174,1 1 1,1-1 0,1-1-1,0 1 1,14 26 0,-17-40-47,1 1 0,0-1 0,0 0 1,1 0-1,-1-1 0,1 0 0,1 1 1,-1-1-1,1-1 0,0 1 0,0-1 1,0 0-1,0-1 0,1 1 0,-1-1 1,1-1-1,0 1 0,11 2 0,-5-3 6,1 0-1,-1-1 1,1 0-1,0-1 1,-1-1-1,1 0 1,-1-1 0,1 0-1,13-4 1,-10 1-101,-1 0 0,1 0 1,18-10-1,-29 12 25,0-1 1,-1 1-1,1-1 0,-1 0 1,0 0-1,-1-1 0,1 1 1,-1-1-1,1 0 1,-2-1-1,1 1 0,3-6 1,-3 3 2,1-1 0,-2 1 0,1-1 0,-1 1 0,3-17 0,-5 20-23,-1 0-1,1 1 1,-1-1 0,-1 1 0,1-1 0,-1 1 0,1-1 0,-1 1-1,-1 0 1,1-1 0,-1 1 0,1 0 0,-5-8 0,5 10 29,0 0 1,-1 0 0,1 0 0,0 0 0,0 1 0,-1-1-1,1 0 1,-1 1 0,0-1 0,1 1 0,-1 0 0,-3-3-1,3 4-10,1 0 0,-1-1 1,1 1-1,-1 0 0,1 0 0,-1 0 0,1 0 0,-1 0 0,1 0 0,-1 1 0,1-1 0,-1 0 0,1 1 0,-1-1 0,1 1 1,0-1-1,-1 1 0,1 0 0,0 0 0,0 0 0,-3 1 0,-2 3 5,0 1-1,0-1 1,1 1 0,0 0-1,-1 0 1,2 1 0,-1-1-1,1 1 1,0 0 0,1 1-1,-6 14 1,7-17 34,1 0-1,-1 0 1,1 0 0,0 0-1,1 0 1,-1 0-1,1 0 1,0 0 0,0 0-1,1 0 1,-1 0-1,1 0 1,0 0 0,1 0-1,-1 0 1,1 0 0,0 0-1,0-1 1,0 1-1,5 6 1,1-2 81,-1 0 0,2-1 1,-1 0-1,1 0 0,1-1 1,-1 0-1,1-1 0,1 0 0,-1 0 1,12 4-1,-17-8-64,1 0 1,-1 0-1,1-1 0,0 1 1,-1-1-1,1 0 0,0-1 1,0 1-1,0-1 1,0-1-1,0 1 0,-1-1 1,1 0-1,0 0 0,0 0 1,-1-1-1,1 0 0,-1 0 1,1 0-1,-1-1 0,0 0 1,7-5-1,13-15-55,0-1-1,38-48 1,10-10-391,-69 77 354,0 1 0,1 1 0,-1-1-1,1 1 1,0-1 0,0 1 0,0 1-1,1-1 1,5-1 0,-6 2 26,-1 1 0,0 1 0,0-1 0,1 1 0,-1-1 1,0 1-1,1 0 0,-1 1 0,0-1 0,1 1 0,-1 0 0,7 2 0,91 36 275,-95-37 498,-11-7-605,-13-8-340,11 9 139,0 0-1,0 0 1,-1 1-1,1-1 1,-1 2-1,0-1 1,0 1-1,0 0 1,0 0-1,0 1 1,0 0 0,0 0-1,-14 1 1,15 0 14,-1 1 0,1 1 1,0-1-1,0 1 1,-1 0-1,1 1 1,0-1-1,1 1 1,-1 1-1,1-1 0,-1 1 1,1-1-1,0 2 1,-7 6-1,8-7 55,0 0 0,1 0 0,0 1 0,0-1 0,0 0 0,1 1 0,0 0 0,-1 0 0,2 0 0,-1 0 0,0 0 0,1 0 0,0 0-1,0 0 1,1 0 0,-1 1 0,1-1 0,1 9 0,0-9 39,1 0 1,-1 0-1,1 0 0,0 0 0,0-1 0,0 1 0,1-1 0,0 1 0,0-1 1,0 0-1,0 0 0,1 0 0,-1-1 0,1 1 0,0-1 0,0 0 0,0 0 1,1 0-1,-1 0 0,7 2 0,1 1 24,1-1-1,0 0 1,0-1-1,0-1 1,0 0 0,20 1-1,-20-3-30,1-1 1,-1 0-1,0-1 0,0-1 0,0 0 0,0-1 1,0 0-1,-1-1 0,15-6 0,-17 5-46,0 1-1,-1-1 1,0-1 0,0 1-1,0-2 1,-1 1 0,0-1-1,0-1 1,-1 1 0,0-1 0,10-14-1,-11 13-2,-2-1-1,0 1 0,0 0 1,0-1-1,3-18 1,-2 10 9,101-439-567,-92 388 502,1-9-6,-4-2 1,3-146 0,-14 224 57,0 0-17,0 1-1,0-1 0,0 1 0,0-1 1,0 1-1,0-1 0,0 1 0,-1-1 1,1 1-1,-1 0 0,1-1 0,-2-2 1,-1 20-599,1 30 307,-12 65 0,-2 22 308,13-78 199,-5 316 688,8-322-742,-1-28-64,1 0 1,1-1 0,1 1 0,1-1 0,1 1-1,6 19 1,-5-25 7,-3-8 6,0 0 0,1 0 0,-1 0 0,7 10 0,-8-16-39,1 1 0,-1-1 0,0 1 0,1-1 0,-1 1 0,1-1 0,-1 0 0,1 1 0,-1-1 0,1 0 0,0 0 0,0 0 0,-1-1 0,1 1 0,0 0 0,0-1 0,0 1 0,0-1 0,0 1 0,0-1 0,3 0 0,2 0-8,0 0 0,0-1-1,0 0 1,0 0 0,-1 0-1,1-1 1,-1 0 0,1 0 0,-1-1-1,1 0 1,-1 0 0,0 0-1,-1-1 1,7-4 0,4-7-25,-1-1 0,-1 0 0,0-1 0,-1 0 0,-1-1 0,0 0 0,-2-1 0,0-1 0,-1 1 0,-1-1 0,8-30 0,-14 41-140,0 0-1,0 0 1,1 1 0,6-12 0,-9 19 104,0 1 0,1 0 1,-1-1-1,0 1 1,1 0-1,-1-1 0,0 1 1,1 0-1,-1 0 0,1-1 1,-1 1-1,1 0 1,-1 0-1,1 0 0,-1 0 1,1 0-1,-1-1 1,1 1-1,-1 0 0,1 0 1,-1 0-1,0 0 1,2 1-1,16 3-250,-14-2 278,0 0 0,0 0 1,-1 0-1,1 1 1,6 4-1,-2 2 27,-1 1-1,0 0 1,0 0 0,-1 0 0,10 23-1,15 58 108,-23-63 33,1 0 0,14 26 0,-22-51-162,0 0 1,1-1 0,-1 1 0,1 0 0,0-1-1,0 0 1,0 1 0,0-1 0,0 0 0,0 0-1,1 0 1,2 2 0,-3-3 26,0 0 0,1-1 0,-1 1 0,0-1 0,0 1 0,1-1 0,-1 1 0,0-1 0,1 0 0,-1 0-1,0 0 1,1-1 0,-1 1 0,0 0 0,4-2 0,7-2-3,-1-1 0,1-1 0,-1 0 0,0 0 0,-1-1 0,0-1 0,0 0 0,19-18 1,-10 7-78,29-35 0,-41 45-42,-7 8-39,-3 5-196,1-1 299,-1-1 1,1 1-1,0-1 1,0 1-1,0 0 1,0-1 0,0 1-1,0 0 1,1 0-1,0-1 1,-1 1 0,1 0-1,0 0 1,0 0-1,0-1 1,1 1-1,0 4 1,0-4 30,1 1-1,-1-1 1,1 0-1,0 0 1,0 0-1,0 0 0,0 0 1,0-1-1,0 1 1,1 0-1,0-1 1,-1 0-1,5 3 1,-1-1 36,0 0 0,0 0 0,0-1 0,1 0 0,-1 0 0,1 0 0,0-1 0,0 0 0,0 0 0,0-1 0,0 0 0,0 0 0,0-1 0,0 0 0,1 0 0,-1 0 0,0-1 0,10-3 0,-15 4-61,1-1 0,-1 0 0,1 0 0,-1 0 0,0 0 0,1 0 0,-1-1 0,0 1 0,0-1 0,0 1 0,0-1 0,0 0 1,0 0-1,-1 0 0,1 0 0,0 0 0,-1 0 0,0 0 0,1-1 0,-1 1 0,0 0 0,0-1 0,-1 1 0,1-1 1,0 1-1,-1-1 0,1-4 0,-1 2-5,0 0 1,0 1-1,-1-1 1,1 0-1,-1 1 1,0-1-1,0 0 1,-1 1 0,0 0-1,1-1 1,-1 1-1,-1 0 1,1 0-1,-1 0 1,-3-5-1,-12-9 39,-1 1 1,-32-22-1,30 25 79,17 11-82,-1 1-1,1-1 0,0 0 0,0 0 0,0-1 0,0 1 0,0-1 0,1 0 0,-1 0 0,1 0 0,0-1 0,-3-5 0,3 4-136,2 5 124,1 1 0,0 0 0,0 0 1,0 0-1,-1 0 0,1-1 0,0 1 1,0 0-1,0 0 0,0-1 1,-1 1-1,1 0 0,0 0 0,0-1 1,0 1-1,0 0 0,0 0 0,0-1 1,0 1-1,0 0 0,0 0 1,0-1-1,0 1 0,0 0 0,0 0 1,0-1-1,0 1 0,0 0 0,0 0 1,0-1-1,0 1 0,0 0 1,1 0-1,-1-1 0,0 1 0,0 0 1,0-1-1,4-1 37,0 1 0,-1-1 0,1 0 0,0 1 0,0 0 0,0 0 0,0 0 0,0 0 0,0 1 0,6-1 0,11-2 65,104-17 510,-32 6-308,-65 9-232,-1-1-1,0-1 0,36-15 1,-26 8-126,6-4-549,-19 6-6436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7:4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53 134 7040,'-17'-3'949,"-18"1"2070,47 5 234,112-12 1579,-56 2-3696,469-59 749,-504 62-1856,-9 1-101,163-22-2170,-64 13-2686,-54 7 2411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7:4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1116 3712,'0'1'326,"-1"0"0,0 0 1,1 0-1,-1 0 0,0 0 0,1 0 1,-1-1-1,0 1 0,0 0 0,0 0 1,0-1-1,0 1 0,-7 5 6702,9-6-6820,0 0-1,0 0 1,0 0 0,-1 0-1,1-1 1,0 1-1,0 0 1,0 0 0,0-1-1,0 1 1,-1 0 0,1-1-1,0 1 1,0-1 0,0 0-1,7-4 125,0-1 0,-1-1 0,0 1 0,0-1 0,-1 0 0,0 0 0,9-14-1,33-66 370,-15 27-281,73-101 444,-84 133-629,-13 15-103,0 0 0,2 1 0,11-11 0,-22 23-127,1-1 0,-1 1 0,0-1-1,1 1 1,-1 0 0,1-1 0,-1 1 0,1 0 0,-1 0 0,1-1-1,0 1 1,-1 0 0,1 0 0,-1 0 0,1-1 0,-1 1 0,1 0 0,0 0-1,-1 0 1,1 0 0,-1 0 0,1 0 0,0 0 0,-1 1 0,1-1-1,-1 0 1,1 0 0,0 0 0,-1 1 0,1-1 0,-1 0 0,1 0-1,-1 1 1,1-1 0,-1 1 0,1-1 0,-1 0 0,0 1 0,1-1 0,-1 1-1,1-1 1,-1 1 0,0-1 0,0 1 0,1 0 0,2 5 70,0-1 1,-1 1-1,4 11 1,-3-6-37,5 12 19,-2 1 1,0 0-1,4 46 0,-7-29 146,-5 63-1,2-91-128,-1 0 0,0 0-1,-1 0 1,0-1 0,-1 1-1,-1 0 1,-5 13 0,8-24-41,-1 0 1,1 0 0,-1 1 0,1-1 0,-1 0 0,1 0 0,-1-1 0,0 1 0,0 0 0,0 0 0,0-1 0,0 1 0,-1-1 0,1 0 0,-5 2-1,3-2-24,0 0 0,-1 0 0,1 0 0,0 0 0,-1-1 0,1 0 0,-1 0 0,-7-1-1,1-1-64,1 0 1,0-1-1,0 0 0,0-1 0,0 0 0,1-1 0,-12-6 0,-22-15-207,25 16-93,14 9-77,13 4-157,19 5 524,-1-2 0,1 0-1,1-2 1,33 0 0,-27-1 109,-12-2 61,-1 0 1,1-1 0,23-4-1,-34 2-49,-1 0 0,1-1 0,-1 0 0,0-1-1,0 0 1,0-1 0,17-10 0,-12 4 36,0-1 1,-1 0-1,-1-1 1,16-19-1,49-66 394,-34 41-298,81-106 287,-111 142-454,0-1 0,-1-1 1,-1 0-1,-1-1 0,8-27 1,-6 11 31,-3-1 0,-1 0 1,-2 0-1,-2-1 0,1-73 1,-8 97-129,0-1 0,-6-32 1,7 50 62,0 1 0,0 0 0,0-1 0,0 1 0,0 0 0,0 0 0,0-1 0,-1 1 0,1 0 0,0-1 0,0 1 0,0 0 0,0-1 0,0 1 0,-1 0 0,1 0 0,0-1 0,0 1 0,0 0 0,-1 0 0,1-1 0,0 1 0,0 0 0,-1 0 0,1 0 0,0-1 0,0 1 0,-1 0 0,1 0 0,0 0 0,-1 0 0,1 0 0,0 0 0,-1 0 0,1 0 0,-1 0-27,0 0-1,0 1 0,0-1 0,0 1 0,0 0 0,0-1 0,0 1 1,0 0-1,1-1 0,-1 1 0,0 0 0,0 1 0,-4 5-45,0 0-1,1-1 1,0 2-1,0-1 1,-5 15-1,-11 46 103,12-38 5,-7 28 13,1 1 0,4 1 1,2 0-1,3 0 0,2 1 1,3-1-1,16 118 0,-11-150 80,9 29 0,-12-48 1,2 0 0,-1 0 0,1 0 0,0-1 0,1 1 0,0-1 0,7 8 0,-11-14-84,1 0 0,0-1 0,0 1 0,0 0 0,0-1 0,0 0 0,0 1 0,0-1 0,0 0 0,1 0 0,-1 0 0,0 0 0,1 0 0,-1-1 0,0 1 0,1-1 1,-1 1-1,5-1 0,-4 0-10,0-1 0,0 1 0,1-1-1,-1 1 1,0-1 0,0 0 0,0 0 0,0-1 0,0 1 0,0-1 0,0 1 0,0-1 0,0 0 0,3-3 0,2-4 16,0 0-1,-1 0 0,10-16 1,2-3-23,21-33-26,-4 6-388,-35 54 384,0-1 0,0 1 1,0 0-1,0 0 0,0 0 1,0 0-1,0 0 0,0 0 0,1 0 1,-1 0-1,0 0 0,1 1 0,-1-1 1,0 0-1,1 1 0,-1-1 1,1 1-1,-1 0 0,1-1 0,-1 1 1,1 0-1,-1 0 0,1 0 1,-1 0-1,1 0 0,-1 0 0,1 1 1,-1-1-1,1 0 0,-1 1 1,3 0-1,3 3-47,0 0 1,-1 0-1,1 0 1,-1 1-1,7 6 0,9 6 60,-22-17 5,9 6 43,-1-1 1,1 0-1,0-1 0,10 4 0,-17-8-21,0 1-1,0 0 0,0-1 0,0 1 1,0-1-1,0 0 0,0 1 0,1-1 0,-1 0 1,0-1-1,0 1 0,0 0 0,0 0 1,0-1-1,0 0 0,0 1 0,0-1 0,0 0 1,0 0-1,0 0 0,0 0 0,0 0 0,-1 0 1,1-1-1,3-2 0,-4 2-39,1-1 1,-1 0-1,0 0 0,1 0 0,-1 1 0,0-1 0,-1 0 1,1 0-1,0-1 0,-1 1 0,0 0 0,0 0 1,0 0-1,0 0 0,-1-5 0,1 2-50,-1 1 0,0-1 0,-1 0 0,1 1 1,-1-1-1,0 1 0,0 0 0,-4-7 0,3 8 49,1 0 0,-1 0 0,0 0 0,0 1 0,-1-1 0,1 1 0,-1 0 0,1 0 0,-1 0 0,-4-2 0,6 4-11,-1 0 0,1 0 1,-1 0-1,0 1 0,1-1 1,-1 1-1,1-1 0,-1 1 1,0 0-1,1 0 0,-1 0 1,1 1-1,-1-1 0,0 0 1,1 1-1,-1 0 1,1 0-1,-1 0 0,-4 2 1,3-1 18,-1 1 0,0 0 1,1 0-1,0 0 1,0 1-1,0 0 0,0-1 1,0 1-1,1 1 1,-4 5-1,-3 5-3,-12 29 1,19-36 13,-3 5 39,1 0 1,1 1-1,1-1 0,-1 1 0,2 0 0,0 0 0,1 0 1,0 1-1,1-1 0,3 23 0,-2-32 37,0 0-1,0-1 0,0 1 1,1-1-1,-1 1 0,1-1 1,0 0-1,1 1 0,-1-1 1,1 0-1,-1-1 0,1 1 1,0 0-1,1-1 0,4 5 1,-7-8-63,-1 1 0,1-1 0,0 0 1,0 1-1,0-1 0,0 0 1,0 0-1,-1 1 0,1-1 1,0 0-1,0 0 0,0 0 1,0 0-1,0 0 0,0 0 1,0-1-1,0 1 0,-1 0 1,1 0-1,0-1 0,0 1 0,0 0 1,0-1-1,-1 1 0,1-1 1,0 1-1,0-1 0,-1 1 1,1-1-1,0 0 0,0 0 1,3-3 19,0-1 1,0 1-1,4-9 1,-4 9-28,5-11 10,0 0 0,-1-1 0,13-32 0,8-52-570,-28 97-16,0 4 209,0 9 84,0 13 199,-1-12 57,1-1 0,0 1 1,1 0-1,0-1 0,1 1 0,0-1 1,6 13-1,-8-18 33,2 0 1,-1-1-1,0 1 0,1-1 0,0 0 1,0 0-1,0 0 0,1 0 1,-1-1-1,1 1 0,0-1 0,0 0 1,0 0-1,0 0 0,1 0 0,-1-1 1,9 4-1,-6-5 29,0 1 0,-1-1 0,1 0 1,0 0-1,0-1 0,-1 0 0,1 0 0,0-1 1,13-2-1,-10 0 20,1 0 1,-1-1-1,0 0 1,0-1-1,16-10 0,-7 2-32,-1-2 0,0 0-1,0-1 1,-2-1 0,19-24-1,-4-2 24,-2-1 0,-2-2-1,30-69 1,-43 82-63,-3 0 0,0 0 1,8-55-1,5-102-133,-21 169 153,10-212-92,-12 231 36,-1 1 1,-1-1-1,1 1 0,0-1 0,0 1 0,0-1 0,-1 1 1,1-1-1,-1 1 0,1 0 0,-1-1 0,0 1 0,-1-2 1,2 3 27,0 0 1,0-1-1,0 1 1,0 0-1,0 0 1,-1 0-1,1 0 1,0 0-1,0 0 1,0 0-1,0 0 1,0-1-1,-1 1 1,1 0-1,0 0 1,0 0-1,0 0 1,0 0-1,-1 0 1,1 0-1,0 0 1,0 0-1,0 0 1,0 0-1,-1 0 1,1 0-1,0 0 1,0 0-1,0 0 1,0 1-1,-1-1 1,1 0-1,0 0 1,-5 10-290,-2 19 127,1 1 0,-1 48 0,3-32 189,-10 270 608,19-147-577,-1-125 425,18 76 0,-21-115-420,-1-2-5,1 0 1,0 1-1,0-1 0,0 0 0,0 0 1,1 0-1,-1 0 0,1 0 1,0 0-1,-1 0 0,4 3 0,-4-6-27,-1 1 0,1-1 0,-1 0 0,1 1 0,0-1 0,-1 0-1,1 0 1,0 1 0,-1-1 0,1 0 0,0 0 0,-1 0-1,1 0 1,0 0 0,-1 0 0,1 0 0,0 0 0,-1 0-1,1 0 1,0 0 0,-1-1 0,1 1 0,0 0 0,-1 0 0,1-1-1,0 1 1,-1 0 0,1-1 0,-1 1 0,1-1 0,-1 1-1,1-1 1,-1 1 0,1-1 0,-1 1 0,1-2 0,16-20 129,-6 5-185,68-102-76,-69 107 59,-1 0 0,2 1 1,-1 0-1,2 1 1,-1 1-1,1-1 1,14-7-1,-26 17 57,1 0 0,-1 0 0,0 0-1,0 0 1,0 0 0,0 0 0,1 0 0,-1 0 0,0 0-1,0 0 1,0 0 0,0 0 0,1 0 0,-1 1-1,0-1 1,0 0 0,0 0 0,0 0 0,0 0 0,1 0-1,-1 0 1,0 1 0,0-1 0,0 0 0,0 0 0,0 0-1,0 0 1,0 0 0,0 1 0,0-1 0,1 0-1,-1 0 1,0 0 0,0 0 0,0 1 0,0-1 0,0 0-1,0 0 1,0 0 0,0 0 0,0 1 0,0-1 0,1 17 202,-1 19 160,-1-35-357,-3 136 333,5-109-278,1 0 0,10 50-1,-12-77-46,0 0-1,0 0 1,1 1-1,-1-1 0,0 0 1,1 0-1,-1 0 0,1 1 1,-1-1-1,1 0 0,0 0 1,-1 0-1,1 0 1,0 0-1,0 0 0,0 0 1,0-1-1,0 1 0,0 0 1,0 0-1,0-1 0,0 1 1,0-1-1,0 1 0,0-1 1,0 1-1,0-1 1,1 1-1,-1-1 0,0 0 1,2 0-1,0 0 1,0 0-1,0-1 1,0 1-1,0-1 1,0 0-1,0 0 1,-1 0-1,1 0 1,0 0 0,4-4-1,27-19-145,-2-1 0,0-2 0,37-41 0,20-18-98,-82 80 229,102-85-341,-65 58 446,-42 29-250,-2 4 143,0 0 0,0 0 0,0 0 0,0 0 0,0 0 0,0 0 0,0 0 0,0 0 0,0 0 0,0 0 0,0 0 0,-1 0 0,1 0 0,0 0 0,0 0 0,0 0 1,0 0-1,0 0 0,0 0 0,0 0 0,0 0 0,0 0 0,0 0 0,0 0 0,0 0 0,0 0 0,0 0 0,0 0 0,0 0 0,0 0 0,0 0 0,0 0 0,0 0 0,0 0 0,0-1 0,0 1 0,0 0 0,0 0 0,0 0 0,-23 17-187,19-12 213,1 1 0,-1-1-1,0 0 1,1 1 0,0 0-1,-3 9 1,5-12 17,0 1 0,0 0 0,1 0 0,0 0 1,-1-1-1,1 1 0,0 0 0,1 0 0,-1 0 0,1-1 0,-1 1 0,3 6 0,-1-4 1,0-1-1,1 0 1,-1 1-1,1-1 1,0 0-1,0-1 1,0 1-1,1-1 1,0 1 0,0-1-1,0 0 1,9 7-1,-7-8-27,0 1 0,0-1 1,0 0-1,1-1 0,-1 1 0,1-1 0,-1 0 1,1-1-1,0 0 0,10 1 0,11-2-866,-1-1 0,0-1 0,0-1 0,0-2 0,52-15 0,-70 16-1051,1 1 1,-1-1 0,16-11 0,-24 15 1760,-1 0 1,1 0 0,-1 0 0,0 0 0,1-1 0,-1 1 0,1 0 0,-1 0-1,0-1 1,1 1 0,-1 0 0,0-1 0,1 1 0,-1 0 0,0-1 0,1 1-1,-1 0 1,0-1 0,0 1 0,1-1 0,-1 1 0,0-1 0,0 1 0,0 0-1,0-1 1,0 1 0,0-1 0,0 1 0,0-1 0,0 1 0,0-1-1,0 1 1,0-1 0,0 1 0,0-1 0,0 1 0,0 0 0,0-1 0,0 1-1,-1-1 1,1 1 0,0-1 0,0 1 0,-1 0 0,1-1 0,0 1 134,-5-12-2678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14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27 319 7456,'-27'-23'3392,"36"6"-2944,1 6 256,8-1-480,12-16 480,11 5-416,26-17 0,6 7-160,30-2 256,0 6-192,0 5 512,-8 9-384,4-2-2176,-14 5 992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7:4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 9216,'-26'-8'4192,"29"8"-2592,2-4-2016,3 4 224,7-3-2368,-1 3 1440,-6-8-4128,5-1 2976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7:4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986 88 9056,'0'-5'4096,"53"5"-3552,-17-3 1248,4 3-1088,15-8 1279,-2 5-1151,15-6 0,-5 9-480,14-8-320,-1 8-32,-4-3-352,-9 3 192,-13 0-3040,-10 3 1761,-17-3-3425,-10 5 2752</inkml:trace>
  <inkml:trace contextRef="#ctx0" brushRef="#br0" timeOffset="1">5 117 11040,'-5'0'5024,"29"3"-4385,7-6 801,9 3-928,47-9 768,6 4-736,28-10-128,-8 4-256,26-14-1376,-12 10 640,-1-5-4127,-20 3 2591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7:4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65 2976,'-1'-2'213,"-1"-2"591,5 2 931,20 2 3619,-19 0-5027,-1-1 0,1 1-1,-1-1 1,1 0-1,-1 0 1,0-1 0,5-1-1,14-6 885,35-11 27,-46 18-1054,6-1 172,31-11-1,-54 19 2087,-9 4-2617,-45 22-418,14-7-2904,31-20 974,13-4 1900,1 0 0,-1 1 0,1-1 0,0 0 0,-1 1 0,1-1 0,-1 1 1,1-1-1,-2 2 0,1 5-1745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7:4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2 312 4992,'0'1'602,"0"-1"-562,0 0 0,0 0 0,0 0 0,0 0 1,0 0-1,0 0 0,0 0 0,0 0 0,0 0 0,0 0 0,0 0 1,0 1-1,0-1 0,0 0 0,0 0 0,0 0 0,0 0 0,0 1 683,0-1-683,0 0 0,0 0 0,0 0 0,0 0 1,0 0-1,0 0 0,-1 0 0,1 0 0,0 0 0,0 0 0,0 0 1,0 0-1,0 0 0,0 0 0,0 0 0,0 0 0,0 0 0,7 6 1876,11 6 23,-7-6-1476,1-1 0,0 1 0,0-2 1,0 0-1,0 0 0,0-1 0,1-1 1,-1 0-1,1-1 0,0 0 0,0-1 1,13-1-1,-17 0-263,0-1 0,0 1 0,0-1 0,0-1 0,0 0-1,-1 0 1,1-1 0,-1 0 0,0 0 0,0-1 0,0 0 0,-1-1 0,1 1 0,-1-1 0,-1-1 0,1 1 0,8-12 0,-9 8-123,0 0 1,0-1-1,0 0 1,-2 0-1,1 0 1,-1 0-1,3-17 1,-5 19-20,0-1 0,-1 0 0,0-1 0,-1 1 0,0 0 0,-1 0 0,0 0 0,0 0 0,-4-12 0,4 17-12,-1 1 0,1-1 0,-1 1 0,0-1 0,-1 1 1,1 0-1,-1 0 0,1 0 0,-1 0 0,-7-7 0,8 10-69,0 0 1,0-1-1,0 1 0,0 0 0,0 0 0,0 0 0,0 0 0,0 0 0,0 1 1,-1-1-1,1 1 0,0-1 0,0 1 0,-1 0 0,1 0 0,0 0 1,-1 0-1,1 0 0,0 1 0,0-1 0,-1 1 0,1-1 0,0 1 0,-4 1 1,0 1 33,1 0 1,-1 0-1,1 0 1,0 0-1,0 1 1,0 0-1,0 0 1,1 0 0,0 1-1,0-1 1,0 1-1,-5 8 1,4-5 33,1 0 1,0 1-1,1-1 1,0 1-1,0 0 1,1 0-1,-2 16 1,2-9 60,2 0 0,0 0 1,0 0-1,2-1 1,0 1-1,0-1 1,2 1-1,0-1 1,11 26-1,-8-25 46,1 0 0,0-1-1,15 19 1,-18-27-78,0 0 0,1-1 1,0 0-1,1 0 0,-1 0 0,1-1 0,0 0 1,13 7-1,-15-9-5,1 0 0,0 0 0,0-1 0,0 1 0,0-1 0,1-1 0,-1 1 0,0-1 0,1 0 0,-1 0 0,1-1 0,-1 0 0,1 0 0,0-1 0,8-1 0,-2-2-43,-1 1 1,1-2 0,-1 0-1,0 0 1,0-1-1,-1-1 1,0 0-1,16-13 1,0-2 179,46-52 0,-15 8-168,91-92 100,-144 153-216,1 1 1,-1-1 0,1 1-1,0 0 1,11-5 0,-16 9 75,-1-1 0,0 1 1,0 0-1,1 0 1,-1 0-1,0 0 1,1 0-1,-1 1 1,0-1-1,0 0 0,1 0 1,-1 0-1,0 0 1,0 0-1,1 0 1,-1 0-1,0 0 1,0 1-1,1-1 0,-1 0 1,0 0-1,0 0 1,1 0-1,-1 1 1,0-1-1,0 0 1,0 0-1,0 1 0,0-1 1,1 0-1,-1 0 1,0 1-1,0-1 1,0 0-1,0 0 1,0 1-1,0-1 1,0 0-1,0 0 0,0 1 1,0 0-1,2 15 47,-2-11-35,3 29 53,-2 0 1,-4 51 0,-16 69 210,14-119-163,5-12-97,0-22-11,0-1-1,0 0 1,0 1 0,0-1 0,0 0 0,0 1 0,0-1 0,0 0-1,0 1 1,0-1 0,0 1 0,0-1 0,0 0 0,0 1 0,0-1-1,0 0 1,1 0 0,-1 1 0,0-1 0,0 0 0,0 1 0,1-1 0,-1 0-1,0 0 1,0 1 0,1-1 0,-1 0 0,0 0 0,0 0 0,1 1-1,-1-1 1,0 0 0,1 0 0,-1 0 0,0 0 0,1 0 0,-1 0-1,0 0 1,1 1 0,-1-1 0,0 0 0,1 0 0,-1 0 0,1-1-1,-1 1 1,0 0 0,1 0 0,-1 0 0,0 0 0,1 0 0,-1 0-1,0 0 1,1-1 0,-1 1 0,0 0 0,0 0 0,1 0 0,-1-1 0,0 1-1,0 0 1,1 0 0,-1-1 0,0 1 0,0 0 0,1-1-1,5-5 15,1-1-1,-2 0 0,1-1 0,-1 1 0,7-12 1,17-45-162,-4 11 65,44-83-6,-58 114-27,17-24 0,-26 43 83,-1 2 4,-1 0-1,1 0 0,0 0 1,0 0-1,-1 0 1,1 0-1,0 0 1,0 0-1,0 1 0,0-1 1,0 0-1,0 1 1,0-1-1,2 0 0,-3 1 22,1 0-1,-1 0 0,0 0 1,1 0-1,-1 0 0,1 0 0,-1 0 1,0 0-1,1 1 0,-1-1 1,0 0-1,1 0 0,-1 0 0,0 1 1,0-1-1,1 0 0,-1 0 0,0 0 1,1 1-1,-1-1 0,0 0 1,0 1-1,0-1 0,1 0 0,-1 0 1,0 1-1,0-1 0,0 1 0,0-1 1,0 0-1,1 1 0,-1-1 1,0 0-1,0 1 0,0-1 0,0 0 1,0 1-1,0-1 0,0 0 0,0 1 1,0-1-1,-1 1 0,1 0 1,-1 62 257,-1-28-187,2 1 0,2-1 0,9 54 0,-10-83-44,0-1 0,0 0 0,1 0 0,0-1 0,0 1 0,0 0 0,1-1 0,0 1 0,0-1 0,0 0 0,0 1 0,0-2 0,1 1 0,0 0 0,0-1 0,6 5 1,-5-5 10,0-1 0,0 1 0,1-1 1,-1 0-1,1-1 0,-1 1 1,1-1-1,-1 0 0,1-1 1,0 1-1,0-1 0,-1 0 1,1 0-1,10-3 0,-1 0-17,0-1 0,-1 0 0,0-1 0,0-1 0,0 0 0,-1-1 0,1 0 0,-2-1 0,1-1 0,-1 0 0,-1 0 0,17-18 0,-13 11-72,-1 0 1,-1-1-1,-1 0 0,0-2 1,-1 1-1,-1-1 1,-1-1-1,9-27 1,-16 40-20,0 0 0,-1 0 0,1-1 0,-2 1 0,1 0 0,-1 0 0,-1-9 0,1 14 56,0 1 1,0 0-1,-1-1 1,1 1-1,-1 0 1,1-1-1,-1 1 1,1 0-1,-1 0 1,0 0-1,1-1 1,-1 1 0,0 0-1,0 0 1,0 0-1,0 0 1,0 0-1,0 1 1,0-1-1,0 0 1,0 0-1,-1 1 1,1-1-1,0 1 1,0-1 0,-1 1-1,1-1 1,0 1-1,-1 0 1,1 0-1,0-1 1,-1 1-1,1 0 1,0 0-1,-1 0 1,-1 1-1,-2-1-46,0 1 0,0 0-1,0 0 1,0 1 0,1-1-1,-1 1 1,0 0 0,-4 3-1,3-1 75,1 0-1,-1 0 1,1 1-1,0 0 0,0 0 1,1 0-1,0 1 1,0-1-1,0 1 1,0 0-1,1 0 1,0 1-1,0-1 1,1 1-1,0-1 0,0 1 1,1 0-1,-2 8 1,2-6 48,0 0 1,1 0-1,0 0 1,0-1 0,1 1-1,0 0 1,1 0-1,-1 0 1,2-1-1,-1 1 1,1-1-1,1 1 1,7 12 0,-4-10 47,1 0 1,1-1-1,0 0 1,0-1 0,1 0-1,0 0 1,1-1-1,0 0 1,0-1 0,0-1-1,1 1 1,18 6-1,-25-12-84,0 0 0,0 0 0,-1 0 0,1-1-1,0 1 1,0-1 0,0 0 0,0-1 0,0 1 0,0-1-1,-1 0 1,1 0 0,0-1 0,0 1 0,-1-1-1,1 0 1,-1 0 0,0-1 0,0 1 0,1-1-1,3-3 1,7-7 6,1-1-1,-2-1 1,22-27-1,-24 27 29,99-135-167,-82 109 285,-22 31-145,-3 6-59,-1 0 0,0 0-1,0 0 1,-1-1-1,1 1 1,-1-1-1,0 1 1,0-1-1,0 0 1,-1 0-1,0 0 1,1-5-1,12 47-580,-3-2 611,32 82-6,-38-104 16,2-1-1,0 1 1,0-1-1,1-1 1,0 1-1,17 16 1,-21-24 13,0-1 1,-1 0-1,1 0 1,0-1-1,0 1 1,1-1-1,-1 0 1,0 0-1,1 0 1,-1 0-1,1-1 1,0 0-1,-1 0 1,1 0-1,0-1 1,0 1-1,0-1 1,-1 0-1,1-1 1,0 1-1,0-1 1,0 0-1,-1 0 1,1 0-1,-1-1 1,1 0-1,7-3 1,0-2-30,0 0 1,0-1-1,-1-1 0,0 1 1,0-2-1,-1 1 0,0-2 1,10-13-1,60-87-26,17-21-81,-91 125 49,-3 4 7,-1 0-1,1 1 0,-1-1 0,0 0 0,0 0 0,0-1 1,2-4-1,-4 8 50,0 0 0,0 0 0,0 0 0,0 0 0,0 0 0,0 0-1,-1 0 1,1 0 0,0 0 0,0 0 0,0-1 0,0 1 0,0 0 0,0 0 0,0 0 0,0 0 0,0 0 0,0 0 0,-1 0 0,1 0 0,0 0 0,0 0 0,0 0 0,0 0-1,0 0 1,0 0 0,0 0 0,0 0 0,-1 0 0,1 0 0,0 0 0,0 0 0,0 0 0,0 0 0,0 0 0,0 0 0,0 0 0,0 0 0,0 0 0,-1 0 0,1 1 0,0-1-1,0 0 1,0 0 0,0 0 0,0 0 0,0 0 0,0 0 0,0 0 0,0 0 0,0 0 0,0 0 0,0 0 0,0 1 0,0-1 0,0 0 0,-7 6-145,7-6 99,-7 7-3,0 1 0,1-1 0,0 1 1,0 0-1,1 0 0,0 1 0,1 0 1,-1 0-1,-4 17 0,1 1 82,2-1 1,-4 38 0,8-47 43,1 1 1,1-1 0,1 19 0,0-29-16,0 0 0,0 0 0,0 0 0,1 0-1,0-1 1,0 1 0,1-1 0,0 0 0,0 1 0,7 8 0,-9-14-39,-1 0-1,1 0 1,-1 0-1,1 0 1,0 0-1,0 0 1,-1-1-1,1 1 1,0 0-1,0-1 1,0 1-1,0 0 1,0-1-1,0 1 1,0-1-1,0 0 1,0 1-1,0-1 1,0 0-1,0 0 1,0 1-1,0-1 1,0 0-1,1 0 1,-1 0-1,0 0 1,0 0-1,0-1 1,0 1-1,0 0 1,0 0-1,0-1 1,0 1 0,0-1-1,0 1 1,0-1-1,0 1 1,1-2-1,3-2 8,-1 1 0,0-1 1,-1-1-1,1 1 0,-1-1 0,4-5 0,8-16 15,-1-1 0,12-31 0,-14 31 52,-7 16-33,-1-1 0,1 0 0,-2 0 0,0 0 0,0-1 0,-1 1 0,1-20 0,-3 32-65,0-1 0,0 1-1,0 0 1,0 0-1,0-1 1,0 1 0,0 0-1,0 0 1,0-1-1,0 1 1,0 0-1,0 0 1,0-1 0,0 1-1,0 0 1,0 0-1,0-1 1,-1 1 0,1 0-1,0 0 1,0-1-1,0 1 1,0 0-1,0 0 1,-1 0 0,1-1-1,0 1 1,0 0-1,0 0 1,-1 0-1,1 0 1,0-1 0,0 1-1,-1 0 1,1 0-1,0 0 1,0 0 0,-1 0-1,1 0 1,0 0-1,0 0 1,-1 0-1,1 0 1,0 0 0,0 0-1,-1 0 1,1 0-1,0 0 1,0 0-1,-1 0 1,1 0 0,0 0-1,0 0 1,-1 0-1,1 0 1,0 0 0,0 1-1,-1-1 1,1 0-1,0 0 1,-13 11-338,7 1 389,1 0 0,0-1 0,1 2 0,0-1 1,-3 23-1,4-20-19,-21 76 272,-65 163 0,80-232-345,-108 247 168,109-255-201,0 0 0,0 0 0,-1-1-1,-1 0 1,0-1 0,-15 14 0,20-21-5,-1 0 1,0-1 0,0 1-1,0-1 1,-1 0-1,1-1 1,-1 0 0,0 0-1,0 0 1,0-1 0,0 0-1,-1 0 1,1-1-1,-1 0 1,-9 0 0,16 0 73,0-1 1,-1 0-1,1 0 1,0 0-1,-1 0 1,1-1-1,0 1 1,-1 0-1,1 0 1,0-1-1,-1 1 1,1-1-1,0 1 1,0-1-1,-1 0 1,1 1-1,0-1 1,0 0-1,0 0 1,0 0-1,0 0 1,0 0 0,0 0-1,0 0 1,0 0-1,1 0 1,-1 0-1,0 0 1,1-1-1,-1 1 1,1 0-1,-1 0 1,1-1-1,-1 1 1,1 0-1,0-1 1,0 1-1,0-1 1,0 1-1,0-2 1,0 1-2,0 1 0,1-1 0,-1 0-1,1 1 1,-1-1 0,1 1 0,0-1 0,0 0 0,0 1 0,-1 0 0,1-1 0,0 1 0,1 0-1,-1-1 1,0 1 0,0 0 0,1 0 0,-1 0 0,2-1 0,2-1 0,-1 0 0,1 0 1,0 1-1,0 0 0,6-2 0,22-5-5,-1-1-1,0-2 0,56-29 1,74-47 326,10-1 290,-108 58-164,-38 18-304,-1-1 1,-1-1 0,40-32 0,-51 35-84,0-1-1,-1 0 1,0-1-1,-1 0 1,0-1-1,-2 0 1,10-19 0,51-143 271,-58 141-308,0 2 16,21-55 100,6 3 133,-38 76 20,-1 6-77,0 5-143,0-1-1,0 1-57,-1-1 0,1 1 0,-1-1 0,1 1 0,0-1 0,-1 1 0,1-1 1,-1 1-1,1 0 0,0-1 0,0 1 0,-1 0 0,1-1 0,0 1 0,0 0 0,0-1 0,0 1 1,0 0-1,0-1 0,0 1 0,0 0 0,0 0 0,0 2-21,-9 36-254,6-29 289,1 0 0,-3 18 0,5-14 52,-1-1 0,1 1 1,1-1-1,1 1 0,0-1 1,0 1-1,9 22 0,-11-35-47,0 0 0,1 0 0,-1 0 0,1 0 0,-1 1 0,1-1 0,-1 0 0,1 0 0,0 0 0,0 0 0,0-1 0,-1 1 0,1 0 0,0 0 0,0 0 0,0-1 0,0 1 0,0 0 0,0-1 0,1 1 0,-1-1 0,0 1 0,0-1 0,0 0 0,0 1-1,1-1 1,-1 0 0,2 0 0,0 0 29,-1 0-1,1-1 0,0 0 0,0 1 0,0-1 1,0 0-1,-1 0 0,1 0 0,-1-1 1,5-2-1,109-82 338,-81 57-437,60-38 0,-85 61 28,-8 5 3,0-1 1,0 1-1,1-1 1,-1 1 0,1 0-1,3-1 1,-5 2 18,0-1-1,-1 1 1,1 0 0,0 1 0,-1-1 0,1 0-1,0 0 1,-1 0 0,1 0 0,-1 0 0,1 1-1,0-1 1,-1 0 0,1 0 0,-1 1 0,1-1-1,-1 0 1,1 1 0,-1-1 0,1 1 0,-1-1-1,1 1 1,-1-1 0,1 1 0,-1-1 0,0 1-1,1-1 1,-1 1 0,0 0 0,0-1 0,1 2-1,0 1 1,1 1 0,-1 0 0,0 0 0,0 0 0,-1 0 0,1 0 0,-1 0 0,0 0 0,0 6-1,-8 40-11,6-38 16,-7 31-47,-2-1 0,-29 76 0,19-75 41,-1-1 0,-41 59 0,-15 25 8,43-66-140,-54 71-1,88-131 137,-6 9-122,0-1 1,-9 8 0,14-14 114,1 0 0,-1-1 1,0 0-1,0 0 1,1 1-1,-1-1 1,0 0-1,0 0 0,0 0 1,0-1-1,0 1 1,0-1-1,-1 1 0,1-1 1,0 1-1,0-1 1,-3 0-1,4 0 12,-1-1 1,1 1-1,0-1 0,-1 0 0,1 1 0,0-1 1,-1 0-1,1 0 0,0 1 0,0-1 1,0 0-1,0 0 0,0 0 0,0-1 0,0 1 1,0 0-1,0 0 0,0 0 0,1-1 0,-1 1 1,0 0-1,1-1 0,-1 1 0,1-1 1,-1-1-1,0-2 4,-3-6 17,1 1 1,0-1-1,1 0 0,1 0 0,-1 0 0,2 0 0,-1 0 1,2 0-1,-1 0 0,2 0 0,-1 0 0,1 1 1,6-17-1,-4 15 18,1 0 1,0 1-1,0-1 0,1 1 1,1 1-1,0-1 0,0 1 1,1 0-1,0 1 1,1 0-1,17-14 0,-7 10-25,0 1 0,2 1 0,-1 0 0,25-8 0,283-88-1485,-284 94 459,36-9-4490,-29 10-1197,-15 6 2809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8:5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5632,'-9'-5'6890,"15"5"-5146,0 2-1385,-1-1 1,1 0-1,0 0 0,0 0 0,9-1 0,20 2 249,-21 1-490,-7-2 55,0 0 1,0 1-1,-1 0 1,1 0 0,9 5-1,-14-6-100,0 0-1,0 1 1,0-1-1,-1 1 1,1-1-1,0 1 1,-1 0 0,1 0-1,-1 0 1,0 0-1,1 0 1,-1 0-1,0 0 1,0 0-1,0 0 1,-1 1-1,1-1 1,0 0-1,-1 0 1,1 4-1,-1 1 45,0 1 0,0 0 0,-1 0-1,0 0 1,-1 0 0,1 0-1,-1-1 1,-1 1 0,1-1 0,-6 10-1,-7 13 333,-18 28 0,19-35-263,-22 26 1,36-48-176,-1-1-1,0 1 1,1 0 0,-1 0-1,0 0 1,1 0 0,-1 0-1,1 0 1,0 0 0,-1 0-1,1 0 1,0 0 0,-1 0-1,1 0 1,0 0 0,0 2-1,0-3 15,0 1 0,1-1 0,-1 1 0,1-1 0,-1 1 0,0-1-1,1 1 1,-1-1 0,1 1 0,-1-1 0,1 0 0,-1 1 0,1-1 0,-1 0 0,1 1-1,0-1 1,-1 0 0,1 0 0,0 1 0,-1-1 0,1 0 0,-1 0 0,1 0 0,0 0-1,-1 0 1,1 0 0,0 0 0,-1 0 0,2-1 0,18 1 252,-1 1-1,39 6 1,-52-6-517,0 0 0,-1 1 1,1 0-1,0 0 0,-1 1 0,1-1 0,-1 1 0,0 0 0,0 1 1,0-1-1,0 1 0,-1 0 0,9 9 0,-8-4-2352,4-1 806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8:3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5408,'-26'8'15205,"31"-7"-14795,9 3-93,-8-3-204,-1 1 1,1-1-1,-1 0 1,1 0-1,6 0 1,436-1 974,-218 5-576,-220-4-264,-4 0-32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8:3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 5632,'-17'0'8064,"116"-4"558,49-12-6291,-13 1-1615,210 5-650,-280 10-1540,-55 0 69,-2-2-2300,0 1 1369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8:3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2976,'0'12'13679,"0"-14"-13565,1-1 0,0 1 0,-1 0 0,1 0 0,0 0 0,0 0 0,0 0 0,0 0-1,0 1 1,1-1 0,-1 0 0,1 0 0,-1 1 0,1-1 0,-1 1 0,1-1 0,2 0-1,7-9 61,-1 0-141,0 1 0,0 0-1,1 1 1,0 0-1,1 1 1,0 0 0,0 0-1,14-5 1,-24 12-29,5-2 34,-1 0 1,0 0-1,1 1 1,0 0-1,-1 0 1,1 1-1,0 0 1,0 0 0,13 0-1,-11 2 123,0 0 1,1 0-1,-1 1 0,0 0 0,15 7 0,-22-9-120,-1 1 0,1 0-1,0-1 1,-1 1 0,1 0-1,0 1 1,-1-1-1,1 0 1,-1 0 0,1 0-1,-1 1 1,0-1 0,0 1-1,0-1 1,0 1-1,0 0 1,0-1 0,0 1-1,0 0 1,0 0 0,-1-1-1,1 1 1,-1 0-1,0 0 1,1 0 0,-1 0-1,0 0 1,0 0 0,0-1-1,0 1 1,0 0-1,-1 0 1,1 0 0,-1 3-1,-1 0 41,0-1 0,-1 1 0,1 0 0,-1-1 0,0 0 0,0 1 0,0-1 0,0 0 0,-1-1 0,-7 7 0,-7 5 229,-25 13 0,13-8 41,-43 31-117,62-43-280,10-4-89,19-3-159,0 0 279,-8-1 15,0 1 1,0 0 0,0 1-1,0 1 1,0-1 0,0 1-1,9 5 1,-11-4 10,78 41 107,-73-37-72,0 1-1,0 1 1,-1 0 0,14 14-1,-17-14 48,0 0 0,-1 0 0,0 1 0,-1 0 0,0 1 0,-1-1-1,7 19 1,-11-27-46,-1 1 1,0 0-1,0 0 0,0 0 0,0 0 1,-1 0-1,1 0 0,-1 0 0,0 0 0,-1 0 1,1 0-1,-1 0 0,1 0 0,-1 0 0,0 0 1,-1 0-1,1-1 0,-1 1 0,1 0 0,-1-1 1,0 1-1,-1-1 0,1 0 0,-1 1 0,1-1 1,-1 0-1,0-1 0,-5 5 0,-1-1 61,0-1 0,-1 0 0,1 0 0,-1-1 0,-1 0 0,-10 2 0,14-4-69,-13 4 72,-1-1 1,0-1-1,-28 2 0,-7-3-1009,-3-3-3640,54 0 3998,-2 4-2492,6-3 1854,1-1 1047,0 0 0,0 1 1,0-1-1,0 0 0,0 0 0,0 0 0,0 0 0,0 1 0,0-1 0,0 0 0,0 0 1,19 5-8057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8:3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99 8128,'-11'3'5044,"18"-3"-2334,27 2-111,-23 0-2116,1-2 0,13 0 0,281-38 3162,-57 4-3146,-165 27-396,133-18-323,-214 24-577,2 0 759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8:4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5888,'10'-1'9754,"-6"18"-5279,-2 4-2920,-1-16-1371,0 0 0,-1 0 1,0-1-1,0 1 1,0 5-1,-7 82 872,4-78-1005,2-11-40,0-1 0,0 1 1,1 0-1,-1 0 0,1-1 0,0 5 0,0-7-6,0 1 1,0-1-1,0 0 0,0 1 0,0-1 0,1 1 1,-1-1-1,0 1 0,0-1 0,1 0 0,-1 1 0,0-1 1,0 0-1,1 1 0,-1-1 0,0 0 0,1 0 1,-1 1-1,1-1 0,-1 0 0,0 0 0,1 1 0,-1-1 1,1 0-1,-1 0 0,1 0 0,-1 0 0,0 0 1,1 0-1,-1 0 0,1 0 0,-1 0 0,1 0 0,-1 0 1,1 0-1,-1 0 0,0 0 0,1 0 0,-1 0 1,1 0-1,-1-1 0,1 1 0,0 0 0,27-6 248,-11 2-254,23-6 0,-19 3 49,0 2 0,0 0 0,0 1 0,0 1 0,1 1 0,-1 1 0,1 1 0,36 4 0,-54-3-20,0-1-1,0 1 1,0 0 0,0 1 0,0-1-1,0 1 1,-1 0 0,1 0 0,0 0-1,-1 0 1,0 0 0,1 1 0,-1 0-1,0-1 1,-1 1 0,1 0 0,0 1-1,-1-1 1,1 0 0,-1 1-1,0-1 1,0 1 0,-1 0 0,1 0-1,0 5 1,0-1 67,0 0 0,-1 1 0,0-1 0,-1 1 0,0-1 0,0 1 0,0-1 0,-2 0 0,1 1 0,-1-1 0,-3 10 0,0-5-41,0 1-1,-2-1 0,0-1 1,0 1-1,-1-1 0,0 0 1,-1-1-1,-1 0 0,1-1 1,-2 0-1,-18 15 0,6-9-261,0 0 0,-1-2 0,0 0 0,-1-2 0,-29 10 0,47-19-249,-1-1 0,1 0 0,-1 0 0,1-1 0,-13 1 0,-19-5-5979,39 3 6275,-1 0-1,1 0 1,-1 0 0,1 0-1,-1 0 1,1 0 0,-1 0-1,1 0 1,-1 0 0,1 0 0,-1 0-1,1-1 1,-1 1 0,1 0-1,-1 0 1,1-1 0,-1 1 0,1 0-1,0-1 1,-1 1 0,1 0-1,0-1 1,-1 1 0,1-1 0,0 1-1,-1-1 1,1 1 0,0 0-1,0-1 1,0 1 0,-1-1-1,1 1 1,0-1 0,0 1 0,0-1-1,0 0 1,-1-8-2212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18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1401 3072,'-12'4'976,"16"-5"-279,1-1 0,-1 0-1,0 0 1,0 0 0,5-4 0,3-5-278,-1 0-1,0-2 1,-1 1-1,0-1 0,-1-1 1,13-24-1,1-1-8,80-124 198,-100 160-641,-1 0 0,0 0 1,1 0-1,0 0 0,4-3 1,-6 6 28,-1-1 1,1 1 0,-1-1 0,1 1 0,-1 0 0,1-1-1,-1 1 1,1 0 0,-1-1 0,1 1 0,-1 0-1,1 0 1,0 0 0,-1-1 0,1 1 0,-1 0 0,1 0-1,0 0 1,-1 0 0,1 0 0,0 0 0,-1 0-1,1 0 1,-1 1 0,1-1 0,0 0 0,-1 0 0,1 0-1,-1 1 1,1-1 0,-1 0 0,1 1 0,-1-1-1,1 0 1,-1 1 0,1-1 0,-1 1 0,1-1 0,-1 0-1,0 1 1,1-1 0,-1 1 0,1 0 0,1 6 21,0 0 1,-1 0 0,0 0-1,0 1 1,0-1 0,-1 0-1,0 10 1,-7 51 112,-1-1-1,-21 71 1,24-111-91,-105 466 1789,65-311 6,43-174-1555,2-7-181,0 0 0,0 1 0,-1-1 0,1 0 0,0 0 0,-1 1 0,0-1 0,1 0 0,-1 0 1,1 0-1,-1 0 0,-1 2 0,1-6 493,6-25-1,-1 10-468,15-94 245,47-160-490,-30 175-37,49-95 1,-83 186 155,28-57-22,92-189-172,-87 188-74,78-108 1,-107 164 221,0 0 1,0 1-1,1 0 0,0 0 1,1 0-1,0 1 0,11-7 1,-19 13 46,1-1 0,0 1 0,0 0 0,0-1 1,-1 1-1,1 0 0,0 0 0,0-1 0,0 1 0,0 0 0,-1 0 1,1 0-1,0 0 0,0 0 0,0 0 0,0 0 0,-1 1 0,1-1 1,0 0-1,0 0 0,0 1 0,-1-1 0,1 0 0,0 1 0,0-1 1,-1 1-1,1-1 0,0 1 0,-1-1 0,1 1 0,0-1 0,-1 1 1,1 0-1,-1-1 0,1 1 0,-1 0 0,0 0 0,1-1 1,-1 1-1,1 1 0,1 3 6,0 0 1,-1 0 0,1 0-1,-1 0 1,1 9 0,0 9 52,-1 0 0,-4 36 0,-10 49 44,8-79 43,-1 1 0,-19 53 0,20-70-64,0-1-1,-1 0 0,-1 0 1,0 0-1,0-1 0,-1 0 1,0 0-1,-17 15 0,23-24-57,1 0 0,-1 0-1,0 0 1,-1 0 0,1-1 0,0 0-1,0 1 1,-1-1 0,1 0-1,-1 0 1,1 0 0,-1 0-1,1 0 1,-4 0 0,4-4 68,4-2-114,8-6-143,-10 10 156,10-8-98,17-14 0,8-7 92,24-27 70,87-78-362,-119 114 195,2 0 1,54-28-1,-82 49 100,0-1 0,0 0 0,0 1 0,0-1 0,0 1 0,1 0 1,-1-1-1,0 1 0,0 0 0,1 0 0,-1-1 0,0 1 0,0 0 0,1 0 1,-1 1-1,0-1 0,0 0 0,1 0 0,-1 1 0,0-1 0,0 0 0,0 1 0,0-1 1,2 2-1,-2-1-6,0 0 1,0 0-1,0 0 1,0 0-1,-1 0 1,1 1 0,0-1-1,0 0 1,-1 0-1,1 1 1,-1-1-1,1 1 1,-1-1-1,0 1 1,1-1 0,-1 0-1,0 1 1,0-1-1,0 3 1,-4 59-42,1 15-16,3-69 68,1 0-1,0-1 1,0 1 0,1 0 0,0-1-1,7 16 1,-7-20 27,0 0 1,0-1-1,1 1 0,0 0 0,-1-1 1,1 0-1,0 1 0,1-1 1,-1 0-1,0-1 0,1 1 0,0-1 1,-1 1-1,1-1 0,0 0 0,0-1 1,1 1-1,-1-1 0,0 1 0,0-1 1,1 0-1,-1-1 0,5 1 1,-3-1 35,0 0 0,-1 0 0,1 0 0,0-1 0,0 0 1,-1 0-1,1 0 0,0-1 0,-1 0 0,1 0 0,-1 0 0,0-1 1,0 0-1,0 0 0,0 0 0,0 0 0,5-6 0,-4 2-16,0 0 0,0 0 0,-1 0 0,0-1 0,-1 1 0,1-1 0,-2-1 0,1 1 0,-1 0 0,0-1 0,2-15 0,-1 3 41,-2-1 1,-1 0-1,-2-36 1,1 50-109,-1 0 0,0 0 0,0 0-1,-1 0 1,0 0 0,-1 0 0,0 1 0,-5-12 0,6 17 8,1-1 1,0 1-1,-1 0 0,1 0 0,-1 0 0,0 1 0,1-1 1,-1 0-1,0 0 0,0 1 0,0-1 0,0 1 1,-1 0-1,1 0 0,0 0 0,-1 0 0,1 0 1,0 0-1,-1 0 0,1 1 0,-1-1 0,1 1 1,-1 0-1,1 0 0,-1 0 0,1 0 0,-1 0 1,1 1-1,-1-1 0,-3 2 0,1-1-22,0 1 1,0 0-1,0 1 0,0-1 1,0 1-1,1 0 0,-1 0 1,1 0-1,0 1 0,0 0 1,-7 7-1,11-10 38,-1 0 0,0 0 0,1 0 0,-1 1 0,0-1 0,1 0 0,0 0 0,-1 1 1,1-1-1,0 0 0,-1 1 0,1-1 0,0 0 0,0 1 0,0-1 0,0 0 0,1 1 0,-1-1 0,0 0 0,0 0 0,1 1 0,-1-1 0,1 0 0,-1 0 0,1 1 0,-1-1 0,1 0 0,0 0 0,0 0 0,0 0 0,-1 0 0,1 0 1,0 0-1,0 0 0,0 0 0,1-1 0,-1 1 0,1 1 0,3 1-20,0-1 1,-1 1-1,1-1 1,1 0-1,-1 0 1,0 0-1,11 1 1,-8-2 54,0-1 0,0 0-1,0 0 1,0-1 0,1 0 0,-1 0 0,0-1 0,0 0 0,-1 0 0,1-1 0,0 0 0,-1-1-1,10-5 1,9-7 113,-1-2-1,28-25 0,-33 26 42,99-71 220,-23 19-397,-72 49 10,-2-1 1,0-1 0,-1-1 0,-1-1-1,-2 0 1,21-36 0,78-170 132,-99 192-168,-13 28 15,9-20 64,0-1-1,-2-1 1,10-42 0,-22 64-163,-5 10-119,-11 13-86,9-6 309,1 1-1,0 0 1,0 0-1,-6 13 1,5-9-10,-84 166 41,42-77-178,30-65 64,-87 187 224,91-186-150,2 2 0,1-1 0,2 2 0,-5 43 0,10-40-10,0 57 0,6-84 44,-1-1 0,2 0 0,0 0 0,1 1 0,1-1 0,0-1-1,9 23 1,-8-29 7,0 0-1,0 0 0,1 0 0,0-1 0,0 0 0,1 0 1,-1 0-1,2-1 0,-1 0 0,1 0 0,0-1 0,0 0 1,0 0-1,1-1 0,-1 0 0,14 3 0,-11-3 12,0-1 0,0 0-1,1-1 1,-1-1 0,1 0-1,-1 0 1,1-1 0,-1-1-1,1 0 1,-1 0 0,1-1-1,-1-1 1,12-4 0,-6 0-7,0-1 1,-1 0-1,-1-2 1,0 0-1,0 0 0,0-2 1,18-19-1,-2-1 150,48-66-1,-56 65-31,30-54 0,-45 73-139,-2 0 0,0-1 0,0 0 1,-2 0-1,0 0 0,4-27 0,-8 40-29,1-1-1,-1 1 1,0 0 0,0 0-1,0 0 1,0 0-1,-1 0 1,1 0-1,0 0 1,-1-1-1,0 1 1,1 0 0,-1 0-1,0 1 1,0-1-1,0 0 1,0 0-1,0 0 1,-1 1-1,1-1 1,0 0 0,-1 1-1,1-1 1,-1 1-1,0 0 1,1-1-1,-1 1 1,0 0-1,0 0 1,0 0 0,0 0-1,0 1 1,0-1-1,0 0 1,0 1-1,0 0 1,0-1-1,0 1 1,0 0 0,0 0-1,-1 0 1,1 0-1,0 0 1,-3 2-1,-1-1-22,0 1 0,1 0 0,0 0 0,-1 1 0,1-1 0,0 1 0,0 0 0,0 1 0,1-1 0,-1 1 0,1 0 0,0 0 0,0 0 0,0 1 0,1-1 0,-1 1 0,-4 9 0,-3 7-4,1 1 0,-15 45 1,13-30 17,2 1 1,1 0-1,2 1 1,1 0-1,0 51 1,6-85 44,0-1-1,0 0 1,1 1-1,-1-1 1,1 0-1,0 0 1,0 1 0,0-1-1,1 0 1,0 0-1,-1 0 1,1 0-1,1-1 1,2 5 0,-4-7-4,0 0 0,0 0 0,1 0-1,-1 1 1,0-1 0,1-1 0,-1 1 0,1 0 0,-1 0 0,1-1 0,0 1 0,-1 0 0,1-1 0,0 0 0,1 1 0,1-1 4,-1 0-1,0 0 0,0-1 0,0 1 0,0-1 0,0 1 0,0-1 1,0 0-1,0 0 0,5-3 0,171-102 41,-141 82-101,15-11 6,-19 12-16,0 2 1,38-18-1,-68 37 33,1 1 0,-1-1 0,1 1 0,-1-1 0,1 2 0,0-1 0,5 0 0,-9 1 9,1 0 0,0 0 0,-1 0 0,1 0 0,-1 1 0,1-1 0,-1 0 1,1 1-1,-1-1 0,1 1 0,-1 0 0,0-1 0,1 1 0,-1 0 0,0 0 0,0 0 0,1 0 0,-1 0 0,0 0 1,0 0-1,0 1 0,0-1 0,0 0 0,0 0 0,0 2 0,1 3 4,0-1-1,0 0 1,-1 1-1,0-1 1,0 1-1,0 0 1,-1-1 0,0 1-1,0 7 1,-9 51 33,9-62-29,-7 30 220,-1 0 0,-2 0-1,-18 40 1,34-74 345,6-6-405,2-5-130,-1 1 0,-1-2 0,15-21 0,-10 14-53,33-51-148,-12 15 144,-37 56 12,-1 0 1,1 0 0,-1 0 0,1 0 0,0 1-1,-1-1 1,1 0 0,0 0 0,0 0 0,0 1-1,0-1 1,0 1 0,0-1 0,0 0-1,0 1 1,0 0 0,0-1 0,0 1 0,0-1-1,0 1 1,0 0 0,2 0 0,-2 0-4,0 1 0,-1-1 0,1 1 0,0-1 0,0 1 0,-1 0 0,1-1 1,0 1-1,-1 0 0,1 0 0,-1 0 0,1-1 0,-1 1 0,1 0 0,-1 0 0,1 0 0,-1 0 1,0 0-1,0 0 0,1 0 0,-1 0 0,0 0 0,0 0 0,0 0 0,0 1 0,4 65-108,-4-46 119,1 0 0,1 0 0,5 23 1,-7-43 19,1 1 1,-1-1-1,1 1 1,-1-1 0,1 1-1,0-1 1,-1 1-1,1-1 1,0 0-1,0 1 1,0-1 0,0 0-1,0 0 1,0 0-1,1 0 1,-1 0-1,0 0 1,0 0 0,1 0-1,-1 0 1,3 1-1,-1-2 1,0 1-1,0-1 0,0 1 0,-1-1 0,1 0 0,0 0 1,0 0-1,0-1 0,0 1 0,-1-1 0,5-1 0,4-2-4,1 0 0,-1-1 0,-1-1 0,16-9 0,0-3 37,-1-2-1,0 0 1,-2-1-1,25-30 1,74-103 13,-99 122-52,-20 29-8,24-32 23,-2-1-1,41-77 0,-37 42 24,27-100 0,9-93-154,-61 245 110,0 3-16,-1 6-4,-1 0-1,0 0 1,0 0-1,-1 0 1,0-1-1,-1 1 1,-1-16-1,1 26 3,0-1 0,-1 0-1,1 1 1,0-1-1,0 1 1,0-1-1,0 0 1,-1 1 0,1-1-1,0 1 1,-1-1-1,1 1 1,0-1 0,-1 1-1,1-1 1,-1 1-1,0-1 1,1 1 3,0 0 0,-1 0-1,1-1 1,0 1 0,-1 0 0,1 0 0,0 0 0,-1 0-1,1 0 1,0 0 0,0 0 0,-1 0 0,1 1-1,0-1 1,-1 0 0,1 0 0,0 0 0,-1 0 0,1 0-1,0 0 1,0 1 0,-1-1 0,1 0 0,-2 2-15,0 0 0,0 0 0,0 0 0,1 0 0,-1 0 0,-1 3 0,-4 7-37,2 1 0,-1-1 0,-5 25 0,-7 42-85,10-42 132,-23 110-29,-17 214-1,46-228 340,3-106-298,2-1 1,11 50-1,-13-69 53,8 21 33,-8-27-52,-1 1 1,1-1 0,0 0-1,0 0 1,-1 1-1,1-1 1,0 0-1,0 0 1,0 0 0,0 0-1,0 0 1,0 0-1,1 0 1,-1 0 0,0-1-1,2 2 1,-2-2-16,0 0 0,0 0 1,1 0-1,-1 0 1,0 0-1,0 0 0,0 0 1,0 0-1,0 0 1,0-1-1,0 1 1,0-1-1,0 1 0,0-1 1,0 1-1,0-1 1,0 1-1,0-1 0,0 0 1,0 1-1,0-1 1,0 0-1,-1 0 0,1 0 1,0 0-1,0-1 1,20-33 106,-11 16-43,14-29-30,2 0-1,48-65 0,-50 81-99,-14 18-150,21-23 0,-36 77 41,1-21 87,-1 5 11,-3 26 0,8-43 78,-1-1 0,1 1 0,0 0 0,1 0 0,0-1 0,0 1 0,0 0 0,5 12 0,-5-17-17,0 0 0,0 0 0,0 0 0,0-1 0,0 1 1,1 0-1,-1 0 0,0-1 0,1 1 0,0-1 0,-1 1 0,1-1 1,0 0-1,-1 0 0,1 0 0,4 2 0,-3-2 23,1 0 0,-1 0-1,1 0 1,-1-1 0,1 0-1,0 1 1,-1-1 0,1 0-1,4-1 1,5-2 70,0 0 0,-1-1-1,0 0 1,17-8 0,197-104-135,-97 47 1,1 13 239,-128 56-185,0-1 0,0 0 0,0 0 1,-1 0-1,1 0 0,0 0 0,-1 0 0,3-2 0,-4 3-10,0 0-1,0 0 0,0 0 0,0 0 1,0 0-1,0 0 0,0 0 0,0 0 1,0-1-1,0 1 0,0 0 0,0 0 1,0 0-1,0 0 0,1 0 0,-1 0 1,0 0-1,0 0 0,0-1 0,0 1 1,0 0-1,0 0 0,-1 0 0,1 0 1,0 0-1,0 0 0,0 0 0,0 0 1,0-1-1,0 1 0,0 0 0,0 0 1,0 0-1,0 0 0,0 0 0,0 0 0,0 0 1,0 0-1,0 0 0,0 0 0,-1 0 1,1-1-1,0 1 0,0 0 0,0 0 1,0 0-1,0 0 0,-13-1 6,6 1-29,0 1 0,0 0 0,0 0 0,0 1 0,0 0 0,0 0-1,1 1 1,-1 0 0,1 0 0,-1 0 0,1 1 0,0 0 0,1 0 0,-1 1 0,-6 6 0,-2 3 8,2 0 1,0 0-1,1 1 0,-18 31 1,18-26-42,1 0 0,-13 41 0,20-50 51,0 0 0,0 0 0,1 1 0,1-1 0,0 1 0,0-1-1,3 20 1,-2-27 35,1 0 0,0 0-1,0-1 1,0 1 0,1 0 0,-1 0-1,1 0 1,0-1 0,0 1 0,4 5-1,-5-8-17,0 0 0,0 0 0,0 0 0,0-1 0,0 1 0,0 0 0,1 0 0,-1-1 0,0 1 0,0-1 0,0 1 0,1-1 0,-1 1 0,0-1 0,1 0 0,-1 1 0,0-1 0,0 0 0,1 0 0,-1 0 0,0 0 0,1 0 0,-1-1 0,0 1 0,1 0 0,-1 0 0,0-1 0,1 1 0,-1-1 0,0 0 0,0 1 0,0-1 0,0 0 0,0 1 0,1-1 0,-1 0 0,1-1 0,5-5 19,0 1 0,-1-1-1,0-1 1,0 1 0,0-1-1,8-16 1,25-60 120,-22 44-174,34-61-10,-49 98 17,-1 0-1,0 0 1,0 0-1,0 0 0,0 0 1,0 0-1,-1-1 1,1 1-1,-1 0 0,0 0 1,0-1-1,-1-4 1,0 8-7,1 0 0,-1 1 0,0-1 0,1 0 0,-1 1 0,0-1 0,1 1 0,-1-1 0,1 0 0,-1 1 0,1-1 0,-1 1 0,1 0 0,-1-1 0,0 2 0,-3 6-26,0 1-1,0 0 1,0 0 0,1 0 0,1 1 0,-3 11 0,-3 61 74,6-57 2,1-20-7,1 1 0,0 0 0,1 0 0,-1-1 0,1 1 0,0 0 1,0-1-1,3 8 0,-3-12-16,-1 1 1,1 0 0,0 0 0,0 0 0,0-1-1,0 1 1,0 0 0,1-1 0,-1 1 0,0-1-1,1 0 1,-1 1 0,1-1 0,-1 0 0,1 0-1,0 0 1,-1 0 0,1 0 0,0 0 0,0 0-1,0-1 1,0 1 0,-1-1 0,1 1 0,0-1-1,0 0 1,2 0 0,2 0 21,0-1 0,-1 0 0,1 0 0,-1 0 0,0-1 0,1 1 0,5-4 0,37-20 64,-34 17-78,26-16-4,-2-2 1,-1-2-1,59-56 0,-72 62 26,0-2 1,-2 0-1,0-1 0,26-41 0,69-166-77,-90 174 36,103-189-46,-82 160 19,-36 67 10,0-1-42,-1-1 0,16-45-1,-26 67 51,-1-1 0,0 0 0,0 0 0,1 0-1,-1 0 1,0 0 0,0 1 0,0-1 0,0 0 0,0 0-1,0 0 1,0 0 0,0 0 0,0 1 0,-1-2 0,1 2 8,0-1 1,0 1-1,-1 0 1,1 0-1,0 0 1,0-1-1,-1 1 1,1 0-1,0 0 1,0 0-1,-1 0 1,1 0-1,0-1 1,0 1-1,-1 0 1,1 0-1,0 0 1,-1 0-1,1 0 1,0 0-1,0 0 1,-1 0-1,1 0 1,0 0-1,-1 0 1,1 0-1,0 0 1,-1 0-1,-1 1-7,-1 0-1,1 0 0,-1 1 0,1-1 0,0 0 1,-1 1-1,-2 1 0,-3 4-6,1 1-1,-1 0 1,1 0-1,0 0 1,1 1 0,0 0-1,-7 15 1,8-16 5,-24 48 9,3 2 0,-33 102-1,55-148 9,-28 90 108,-37 205 1,54-188 74,11-69-2811,3-43 1852,1-5 450,1-1-1,-2 0 1,1 1 0,0-1 0,0 0 0,0 1 0,-1-1-1,1 0 1,0 0 0,-1 1 0,1-1 0,-2 2 0,1 0-1627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8:4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 10464,'-9'-6'3547,"19"6"1013,9 0-1553,135-7 1105,-6 0-3632,-134 6-511,16-2-505,0 1 1,41 4 0,-34-1-4642,-24-2 525,-4 1 1500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8:5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138 235 3648,'0'0'5200,"13"5"-1376,2-4-2907,-1 1 0,1 0 0,-1 1 0,26 9 0,-2-1-191,-33-10-673,0 0 0,0 0 0,0-1 0,0 0 0,0 0 0,0 0 0,1-1-1,-1 1 1,0-1 0,0 0 0,0-1 0,0 1 0,-1-1 0,1 0-1,0-1 1,-1 1 0,1-1 0,-1 1 0,0-1 0,0-1 0,0 1 0,4-4-1,-2 1 34,-1 0 0,1-1 0,-1 0-1,-1 0 1,1 0 0,-1 0-1,0-1 1,-1 1 0,0-1 0,0 0-1,0 0 1,-1 0 0,1-9-1,-2 10-34,0 0-1,-1 0 1,0 0-1,-1 0 1,1 0-1,-1 0 1,0 0-1,-1 1 1,-2-8-1,3 11-42,0 0 1,-1 0-1,1 1 0,-1-1 1,1 0-1,-1 1 0,0 0 1,0-1-1,0 1 0,0 0 0,-1 0 1,1 0-1,0 0 0,-1 0 1,0 1-1,1-1 0,-1 1 1,0-1-1,0 1 0,0 0 0,1 0 1,-1 0-1,-4 0 0,-4 0-5,1 0 0,-1 1-1,0 0 1,1 1 0,-1 0-1,0 0 1,1 1 0,-1 1-1,1 0 1,0 0 0,0 1-1,0 0 1,-16 9 0,10-3 61,0 0 0,0 1 0,1 0 0,0 1 0,1 1 0,0 0 0,1 1 0,1 0 0,0 1 0,-12 22 0,14-20 31,1 0 0,1 1 1,0 0-1,2 0 0,0 1 0,1 0 1,-4 27-1,8-37-23,1 0 0,0-1 0,0 1-1,1 0 1,0-1 0,0 1 0,1 0 0,3 9-1,-2-12-11,-1 0-1,1 0 1,0-1-1,0 1 1,1-1-1,0 0 0,0 0 1,0 0-1,0 0 1,1-1-1,0 0 1,6 5-1,0-2 118,0-1-1,0 0 1,0 0-1,1-1 1,0-1-1,23 6 1,-2-4 242,46 3 1,-54-8-407,1-1 0,-1-1 1,29-6-1,-44 5-902,0 0 0,16-7-1,41-23-9342,-53 25 7442,18-9-1018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8:5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65 101 4480,'11'5'8837,"4"-1"-3688,23 1-2420,41-2-3125,-47-5 549,0-1 0,-1-1 0,0-1 0,0-2 0,57-21 0,-46 13-135,9-4 173,61-13 0,-106 31-185,0 0 1,0 1-1,12 0 1,-4 1-92,-13-1 89,-1 0 0,0 0-1,1 0 1,-1 0 0,1 0 0,-1 1-1,0-1 1,1 0 0,-1 0 0,0 1 0,1-1-1,-1 0 1,0 0 0,0 1 0,1-1 0,-1 0-1,0 1 1,0-1 0,1 0 0,-1 1-1,0-1 1,0 0 0,0 1 0,0-1 0,0 1-1,0-1 1,1 0 0,-1 1 0,0-1 0,0 1-1,0-1 1,0 0 0,0 1 0,-1-1-1,1 1 1,-2 16 100,-3-2-19,0 0 1,-1 0-1,-1-1 1,0 0-1,-13 17 1,-1 4-28,-14 28 163,-81 110 0,84-133-182,-81 100 136,71-91-168,-44 71 1,-23 62 435,52-91-68,43-70-227,-1-2-89,11-15-21,1 1 1,0-1-1,0 1 0,-4 7 1,5-7-9,2-5-29,0 0 0,0 0 0,0 0-1,0 0 1,0 0 0,0 0-1,0 0 1,0 0 0,1 0-1,-1 0 1,0 0 0,0 0 0,0 0-1,0 0 1,0 0 0,0 0-1,0 0 1,0 0 0,0 0-1,0 0 1,0 0 0,0 0 0,0 0-1,0 0 1,0 0 0,0 0-1,0 0 1,0 1 0,1-1-1,-1 0 1,0 0 0,0 0 0,0 0-1,0 0 1,0 0 0,0 0-1,0 0 1,0 0 0,0 0-1,0 0 1,0 0 0,0 0 0,0 1-1,0-1 1,0 0 0,0 0-1,0 0 1,0 0 0,-1 0 0,1 0-1,0 0 1,0 0 0,0 0-1,0 0 1,0 0 0,0 0-1,0 0 1,0 0 0,0 0 0,0 0-1,0 1 1,0-1 0,0 0-1,0 0 1,0 0 0,0 0-1,0 0 1,0 0 0,-1 0 0,2 0 63,-1 8-166,0-8 193,6 0 149,46-3 7,0-2-1,80-19 1,-28 5-251,-87 16 67,87-10 359,-41 13-147,-48 1-604,1-1-1,0 0 1,0-2 0,0 1-1,18-6 1,-33 7-35,0 0 0,0 0 1,0-1-1,0 1 0,0-1 0,0 1 1,0-1-1,0 0 0,0 1 0,0-1 1,1-1-1,-1 1-332,7-3-1710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0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5888,'1'2'11117,"9"1"-8377,13 1-2438,-13-4 73,-1-1-107,1 1 0,0 1 0,-1 0 0,13 2 0,-20-2-261,-1-1 0,1 1 1,0-1-1,-1 1 0,1-1 0,-1 1 0,1 0 0,0 0 0,-1 0 0,0 0 1,1 0-1,-1 0 0,0 0 0,1 0 0,-1 0 0,0 1 0,0-1 1,0 0-1,0 1 0,0-1 0,-1 1 0,1-1 0,0 1 0,-1 0 1,1-1-1,-1 1 0,1 0 0,-1-1 0,0 1 0,0 3 0,0 0 76,0 1 0,-1 0 0,0 0 0,-1-1 0,1 1-1,-1-1 1,0 1 0,0-1 0,-6 10 0,-4 3 224,-18 23 1,15-22-189,-3 4 106,-18 24 606,36-46-809,0-1 1,0 0-1,-1 0 0,1 0 1,0 0-1,0 1 1,0-1-1,0 0 0,0 0 1,0 0-1,0 0 0,0 1 1,-1-1-1,1 0 1,0 0-1,0 0 0,0 1 1,0-1-1,0 0 0,0 0 1,0 1-1,0-1 1,0 0-1,0 0 0,0 0 1,0 1-1,1-1 1,-1 0-1,0 0 0,0 0 1,0 1-1,9 1 568,-6-1-552,24 3 598,18 4-312,-30-4-392,1-2 1,23 3-1,-6-5-5676,-15-2-2613,-5 1 4747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0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86 1728,'0'0'12,"-6"7"1669,-1-1 0,1-1 0,-10 8 0,14-9 1923,1-3-3295,1-1 1,-1 1 0,1-1-1,-1 1 1,1-1 0,-1 1-1,1-1 1,0 1 0,-1 0-1,1-1 1,0 1 0,0 0-1,0-1 1,-1 1 0,1 0-1,0 0 1,0-1 0,0 2-1,3-1-207,3 1 146,0 0 0,1 0 0,-1-1 0,1 0 0,12 1 0,366-10 1996,10-34-1539,-210 15-222,37-6 26,315-1 275,-460 37-333,113 21 0,-124-14-489,-48-7-208,30 2 293,-44-4-746,0-2 0,0 1-1,-1 0 1,1-1 0,6-1-1,-5 1-964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0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 4160,'5'-19'14459,"-3"29"-13464,0-3-658,0 18 177,-1 1 0,-3 39 0,1-40-328,-10 327 1638,9-296-1640,1-32-126,1 40-1,2-3 1,-3-33-393,1-26 18,0-1 0,0 1 0,0 0 0,0 0 0,0-1 0,-1 1 0,1 0 0,-1-1 0,1 1 0,-2 1 0,2-2-112,-1-1 0,-6 6-6434,6-6 6434,0 0 0,1 0 1,-1 0-1,1 0 0,-2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0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8 235 5888,'-7'-30'1898,"7"29"-1853,0 1 0,0-1 0,0 0 0,-1 0 0,1 1 0,0-1-1,0 0 1,0 0 0,0 1 0,1-1 0,-1 0 0,0 0 0,0 1-1,0-1 1,1 0 0,-1 0 0,4-13 699,1 1 1,9-18-1,-11 25-456,0 1 0,0 0 0,0 0 0,1 0 1,0 1-1,0-1 0,0 1 0,1 0 0,-1 0 0,8-4 1,7-3 176,1 1 1,1 1-1,0 0 1,0 2-1,38-8 1,-23 8 291,0 2 1,64 0 0,-85 4-551,1 2 1,-1 0-1,1 1 1,-1 0-1,0 2 0,0-1 1,0 2-1,21 9 1,-34-13-146,0 1 1,1-1 0,-1 1 0,0 0-1,0 0 1,-1 0 0,1 0 0,0 0-1,-1 0 1,1 0 0,-1 1 0,1-1-1,-1 0 1,0 1 0,0 0-1,0-1 1,-1 1 0,1-1 0,-1 1-1,1 0 1,-1-1 0,0 1 0,0 0-1,0 3 1,-1 6 123,0 0-1,-1-1 1,-7 24-1,9-34-186,-3 10-5,-1 0 0,0 0-1,-1 0 1,0 0 0,0-1 0,-1 0-1,-1 0 1,1 0 0,-2-1 0,1 0 0,-11 9-1,5-7-11,-1-1-1,0-1 0,0 0 1,-1-1-1,0 0 0,-1-1 1,-24 8-1,38-15 20,-31 10-130,-38 16 1,71-26 132,-1 0-1,1 0 1,0 1-1,-1-1 1,1 0-1,0 0 1,-1 0 0,1 1-1,0-1 1,-1 0-1,1 1 1,0-1-1,0 0 1,-1 1 0,1-1-1,0 0 1,0 1-1,-1-1 1,1 0-1,0 1 1,0-1 0,0 1-1,0-1 1,0 0-1,0 1 1,0-1-1,0 1 1,0-1 0,0 0-1,0 1 1,0-1-1,0 1 1,0-1-1,0 1 1,0-1-1,0 0 1,0 1 0,1-1-1,-1 0 1,0 1-1,0-1 1,0 0-1,1 1 1,-1-1 0,0 0-1,1 1 1,-1-1-1,17 16 429,59 38 664,-40-30-527,47 42 0,-81-64-549,22 19 222,-1 1 1,-1 1-1,-1 2 1,21 30-1,31 59-1047,-70-107-4342,-5-22-580,3-11 665,2-3 1676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0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0 4896,'-2'0'573,"1"0"1,-1 1-1,1-1 1,-1 0-1,1 1 1,-1-1 0,1 1-1,-1-1 1,-1 2-1,-15 11 1427,12-6-1714,0-1 0,0 1 0,-7 10 1,0 5 248,0 1 0,2 0 0,-11 30 1,-21 79 728,22-65-771,-81 234 1363,-38 72 384,6 26-709,112-314-1086,4 1-1,-7 96 1,22-128-208,1 1-1,3-1 1,3 1-1,17 89 1,-3-71 105,38 99 1,42 67 244,-67-166-467,-30-70-118,134 294 342,-114-261-748,1 0 0,2-1 0,1-2-1,48 50 1,-41-55-2252,-1-6 768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0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6 4992,'-8'-5'4261,"12"13"-1461,9 8-1871,1 1 0,-2 0 0,-1 1 0,18 34 0,-19-32-374,3 7-96,-1 0 1,-1 1-1,-2 0 1,10 47-1,8 120 641,-21-113-650,-5 0 0,-3 0 0,-3 1 0,-30 150 0,-112 313 857,66-269-475,-9 77-602,-33 118 271,109-428-560,-2-1 1,-43 80-1,53-111-390,-2-1 0,0 1 0,0-1 0,-13 13 1,15-18-515,-1 0 1,0-1 0,0 1-1,-10 5 1,-7 1-1288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0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 3328,'-4'4'4521,"4"-4"-4174,0 1 1,0-1 0,0 1 0,0-1-1,-1 1 1,1-1 0,0 0 0,0 1-1,0-1 1,0 1 0,0 0 0,-5 24 436,1-5 100,-18 44 972,10-32-1146,-10 21 695,-49 84 1,6-11-106,-30 132 82,84-223-1158,2 1 0,2 0 0,-4 46 0,9-56-53,2 1-1,1-1 1,1 0 0,1 0-1,9 37 1,1-11-72,86 285-193,-79-277-2117,-4-13-4164,-16-47 6342,6 12-2223,-6-12 2030,1 0 1,-1 1-1,0-1 0,1 0 0,-1 0 0,0 1 1,1-1-1,-1 0 0,1 0 0,-1 0 0,0 0 0,1 1 1,-1-1-1,1 0 0,-1 0 0,1 0 0,-1 0 0,0 0 1,1 0-1,-1 0 0,1 0 0,-1 0 0,1 0 1,-1-1-1,1 1 0,-1 0 0,0 0 0,1 0 0,12-5-3432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0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28 7648,'-55'-5'3456,"38"5"-3008,4-3 480,8 3-608,-5-3 224,7 3-320,-2-5-480,5 1 128,-5-4-3584,10 8 2048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18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12 6240,'-40'-12'2816,"22"19"-2464,8-7 672,7 5-640,-2-5 320,0 0-480,10 0-128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0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5216,'1'-1'245,"-1"0"0,1 0 0,-1 1 0,1-1 0,-1 0 0,1 0 0,0 1 0,-1-1 0,1 0 0,0 1 0,0-1 0,0 1 0,-1-1 0,1 1 0,0-1 0,0 1 0,0 0 0,0-1 0,0 1 0,0 0 0,0 0 0,0-1 0,2 1 0,-2 1 46,1-1 1,0 0 0,-1 1-1,1-1 1,0 1 0,-1 0 0,1-1-1,-1 1 1,1 0 0,-1 0 0,1 0-1,-1 0 1,0 0 0,3 3 0,-1 0-8,1 0 0,-1 0 0,0 1 0,0-1 1,0 1-1,-1 0 0,0 0 0,0 0 1,3 9-1,-1 4 342,2 26 0,-5-38-502,20 409 4463,-21-385-4558,-1 0 0,-1 0 1,-9 40-1,-5-6-3394,15-51 1631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1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29 6144,'-25'-2'9891,"35"3"-6973,31 4-1120,83-15 422,-57 3-1528,-5 0 96,-30 3-564,-1 1 1,0 2-1,36 2 1,-21 0-393,-28-1-944,-14-2 209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1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5408,'-4'-16'1728,"8"6"3712,-2 14-2672,2 5-2111,0 1 1,0-1 0,-1 1-1,0 0 1,2 17 0,4 55 1570,-7-53-1331,-1 49 324,-2-53-1090,4 39 0,-2-62-701,1 10 1652,-1-9-3140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1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9376,'18'-8'6602,"2"4"-3329,24 2-1591,-21 2-589,367 7 1126,-388-7-2280,40 3-1196,-14-2-3553,-26-1 4159,-1 0 571,-1-1-1,0 1 0,0 0 0,0 0 1,0 0-1,0 0 0,0 0 1,0 0-1,1 0 0,-1 0 0,0 0 1,0 0-1,0 0 0,0 0 1,0 0-1,0 0 0,0 0 1,1 0-1,-1 0 0,0 0 0,0 0 1,0 0-1,0 0 0,0 1 1,0-1-1,0 0 0,1 1-1371,-1-1 1371,0 1 0,0-1 0,0 0 1,0 0-1,0 0 0,0 0 1,0 0-1,0 0 0,0 0 0,0 1 1,0-1-1,0 0 0,0 0 1,0 0-1,0 0 0,0 0 1,0 0-1,-1 1-323,1 6-1974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1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7040,'-2'21'7428,"-2"7"-3998,-10 34-51,4-20-2070,6-26-965,2-6-59,0 0-1,0 1 1,0 14 0,18-26 445,-3-1-693,114-12 214,-107 13-195,0 1 1,0 1 0,-1 1-1,30 6 1,-42-7-17,-1 1 0,1 0 1,-1 1-1,1-1 0,-1 1 0,0 0 0,0 1 1,-1-1-1,1 1 0,-1 1 0,9 7 0,-11-9-3,-1 0 0,1 0 0,-1 1 0,0-1 0,0 1 0,-1-1 0,1 1 0,-1-1 0,0 1 0,0 0 0,0 0 0,0 0 0,0 0 0,-1-1 0,0 1 0,0 0 0,0 0 0,0 0 0,-1 0 0,1 0 0,-3 7 0,-1 1 63,0 0 0,-2 0 0,1 0 0,-1 0 1,-1-1-1,0 0 0,-12 14 0,-1-2 29,0-1 1,-25 20-1,13-15-157,-53 35 0,60-47-1411,-36 16 1,56-29 741,0 0 0,0 0 0,-10 2 0,11-4-422,1 0-1,-1 1 1,0-1 0,1 0-1,-7-1 1,4 0-1211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1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92 8128,'-15'-10'2618,"14"10"-2529,1-1-1,0 1 0,0 0 0,-1 0 1,1 0-1,0-1 0,0 1 0,-1 0 1,1 0-1,0-1 0,0 1 0,0 0 1,-1-1-1,1 1 0,0 0 0,0-1 1,0 1-1,0 0 0,0-1 0,0 1 1,0 0-1,0-1 0,0 1 0,0 0 1,0-1-1,0 1 0,0 0 0,0-1 1,0 1-1,0 0 0,0-1 0,0 1 1,0 0-1,0-1 0,1 1 0,-1 0 1,0-1-1,0 1 0,0 0 0,1 0 1,-1-1-1,8-7 3453,-6 8-3151,0-1-1,0 0 1,1 1 0,-1-1-1,0 1 1,0 0 0,0 0-1,0 0 1,1 0 0,-1 0-1,4 1 1,10 0 513,200-8 1900,-166 3-4322,-1-3-1,64-16 1,-88 13-1729,-3 1 1062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1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1056,'-5'-5'576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1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1568,'0'0'4277,"-5"0"-6415,-1 1 1023,4 1 347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1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16 2144,'5'-4'12442,"-6"3"-12260,1 0-1,-1 1 0,1-1 1,-1 0-1,0 1 0,1-1 1,-1 0-1,0 1 0,0-1 0,1 1 1,-1-1-1,0 1 0,0 0 1,0-1-1,0 1 0,-1-1 1,-2 0 56,-1 1 0,0-1 0,1 1 0,-1 0 0,0 0-1,1 1 1,-1-1 0,-4 2 0,-39 12 907,27-7-730,0-1-276,1 2 1,1 0-1,-1 1 0,1 1 0,1 1 1,0 1-1,0 0 0,1 1 0,1 1 1,0 1-1,1 0 0,1 1 0,0 0 1,1 1-1,1 1 0,1 0 0,-12 24 1,5-5 222,-26 74 1,39-98-316,2 1 1,0-1-1,0 1 1,1 0-1,1 0 1,0 0-1,1 0 1,1 1-1,3 19 1,-3-29 5,1 0 0,0 0 0,0-1 0,0 1 1,1 0-1,0-1 0,0 0 0,0 0 0,0 1 1,1-2-1,-1 1 0,1 0 0,0-1 0,0 0 1,0 0-1,6 3 0,3 2 97,0-1 0,0-1-1,1 0 1,21 6 0,13 1 182,0-1 1,84 9-1,-110-20-195,0-2 1,1 0-1,40-7 0,0-8-553,-59 15 112,0 1-1,0-1 0,0 0 0,0-1 0,5-2 0,-8 4-72,0-1-1,0 1 1,0-1 0,-1 0-1,1 1 1,0-1 0,0 0-1,-1 0 1,1 0 0,0 1 0,-1-1-1,1 0 1,-1 0 0,1 0-1,-1 0 1,0 0 0,1 0-1,-1 0 1,0 0 0,0 0-1,0 0 1,1 0 0,-1-2-1,-4-5-5599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1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 4224,'-9'1'15765,"17"1"-15328,1 0 1,0 0-1,-1-1 1,1 0-1,0-1 1,14-1-1,54-10 629,-46 5-796,207-37 804,-209 43-2551,-12 1-3878,-13-1 3142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18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1700 128 6560,'-23'-8'2976,"59"16"-2592,-4-8 992,8 0-832,28-8 1120,3 4-960,47-12-192,-2 1-320,11-5-96,-11 3-32,-13 2 576,-22 2-352,-13 1-2144,-19 4 992</inkml:trace>
  <inkml:trace contextRef="#ctx0" brushRef="#br0" timeOffset="1">0 188 5312,'9'-4'2400,"50"1"-2080,-5-2 1376,9 2-992,36-14 224,-1 1-576,42-11 480,-6 2-448,19-3 704,-18 13-608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2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53 2976,'-6'-4'6,"-1"0"2231,1 0 0,-1 0 0,-5-6 0,11 9-1810,1 0 1,-1 1-1,0-1 0,0 1 0,1-1 0,-1 1 0,0-1 0,0 1 0,0 0 0,1-1 1,-4 0 2506,10-1-2135,5-2-657,1 0 0,-1 1 0,1 1 0,-1 0 0,1 0 0,0 1 0,0 1 0,0 0 1,0 1-1,22 4 0,-31-5-128,0 1 1,0-1-1,0 1 1,0 0 0,0 0-1,0 1 1,-1-1-1,1 0 1,0 1-1,-1 0 1,1 0 0,-1-1-1,0 1 1,0 1-1,1-1 1,-1 0 0,-1 0-1,1 1 1,0-1-1,-1 1 1,1 0-1,-1-1 1,2 6 0,-2-4 9,0 0 0,-1 1 0,1-1 0,-1 0 0,0 0 0,0 0 0,0 0 1,-1 0-1,0 0 0,1 0 0,-1 0 0,-1 0 0,1 0 0,-1 0 0,1 0 0,-1 0 1,-3 4-1,-2 2 16,0-1 1,-1 1 0,0-1-1,0 0 1,-13 9-1,-52 36 647,42-33-385,-18 10 354,49-31-646,0 1-1,0-1 1,-1 0 0,1 0 0,0 0 0,0 0 0,0 0 0,0 1 0,0-1 0,0 0 0,0 0 0,0 0 0,0 0 0,0 0 0,0 1-1,0-1 1,0 0 0,0 0 0,0 0 0,0 1 0,0-1 0,0 0 0,0 0 0,0 0 0,0 0 0,0 0 0,0 1 0,0-1 0,0 0-1,0 0 1,0 0 0,0 0 0,1 0 0,-1 1 0,0-1 0,0 0 0,0 0 0,0 0 0,0 0 0,0 0 0,1 0 0,-1 0 0,0 1-1,0-1 1,0 0 0,0 0 0,0 0 0,1 0 0,-1 0 0,0 0 0,0 0 0,0 0 0,0 0 0,1 0 0,-1 0 0,0 0 0,0 0-1,0 0 1,0 0 0,1 0 0,-1 0 0,13 1 719,71-4 653,47 2-1266,-111 2-160,38-3-1,-7-5-4282,-42 7 1115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2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12 4384,'-3'-12'6416,"17"17"-3254,-3 4-2321,0 0-1,-1 1 0,0 1 1,0-1-1,-1 1 0,15 25 1,-7-8-181,-1 0 0,15 40 0,18 65 700,-29-75-807,-6-20-93,-2 0 1,-2 1-1,-1 0 1,-2 1-1,3 58 1,-9-43-109,-3 0 0,-1 0-1,-3-1 1,-24 97 0,-64 119 744,51-157-869,-36 113-248,70-199-236,-1-1 0,-2 0 0,-1 0-1,-17 25 1,19-35-1104,-1 0 0,-19 20 0,20-25-955,-1 0 0,-1-1-1,-18 12 1,3-5-1348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36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200 120 3552,'-1'-5'321,"1"-1"0,0 1 0,1-1 1,0 1-1,-1-1 0,2 1 0,-1 0 0,4-10 0,-3 11 109,-1 0-1,1 0 0,-1 0 0,0 0 0,0 0 0,-1 0 0,1 0 0,-1 0 1,0-1-1,0-4 0,0 5 162,5-4 2385,-6 10-2677,-2 4-187,1 0-1,-1 1 1,-1 9 0,-1 0 1,-41 149 899,30-104-584,-74 370 1438,79-361-1701,-19 183 588,30-247-758,0 2 130,0 0-1,-1-1 0,0 1 0,-1 0 1,-3 12-1,3-17-438,1-6-909,5-8-2562,4 3 1929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37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8 534 5312,'-7'1'3554,"9"-6"-1507,17-15-624,-5 4-805,43-67 1164,-4 5-940,-13 24-159,2 3-1,93-87 1,-113 118-495,-12 11-102,0 0 0,1 0 0,0 1 0,0 0 0,1 1-1,22-10 1,-33 16-76,0 1 0,0 0 0,0-1 0,0 1 0,-1 0-1,1 0 1,0-1 0,0 1 0,0 0 0,0 0 0,0 0-1,0 0 1,0 0 0,0 1 0,0-1 0,0 0 0,0 0-1,1 1 1,-1 0-3,-1-1-1,1 1 0,-1-1 1,1 1-1,-1-1 1,0 1-1,1-1 0,-1 1 1,1 0-1,-1-1 1,0 1-1,0-1 0,1 1 1,-1 0-1,0 0 1,0-1-1,0 1 0,0 0 1,0 0-1,0 4 17,0 0 0,0 0 0,-1 0 1,0 0-1,-2 7 0,-39 152 814,30-118 54,16-57-601,0 1 0,10-20 0,-4 11-126,-7 12-123,6-14-73,17-25 0,-23 41-6,0 0 0,1 0 0,0 0 0,0 1-1,0-1 1,1 1 0,-1 0 0,1 1 0,0-1 0,6-3 0,-11 7 29,1 0 0,-1 0 0,1-1 0,-1 1 0,1 0 0,-1 0 0,1 0 0,-1 0 0,1-1 0,-1 1 0,1 0 0,0 0 0,-1 0 0,1 0 0,-1 0 0,1 0 1,-1 1-1,1-1 0,0 0 0,-1 0 0,1 0 0,-1 0 0,1 1 0,-1-1 0,1 0 0,-1 1 0,1-1 0,0 1-2,0 0 1,0 1-1,0-1 0,0 0 1,-1 0-1,1 1 0,0-1 1,-1 0-1,1 1 0,0 2 1,1 5 14,-1 1 1,1 17 0,-1-19 23,2 74 308,-2-39-42,10 67-1,-10-107-273,0 0-1,-1 0 1,1 0 0,0 0-1,0 0 1,1 0 0,-1 0-1,1 0 1,-1-1 0,1 1-1,0 0 1,0-1 0,0 0-1,1 1 1,-1-1 0,0 0-1,1 0 1,-1 0 0,1 0-1,0-1 1,3 2 0,1 0-685,0-1 0,0 0 0,1 0 1,-1-1-1,1 1 0,-1-2 1,14 1-1,6-1-1644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39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1287 992,'-16'0'309,"16"0"-305,0-1-1,0 1 1,0 0 0,0 0-1,0 0 1,0 0-1,0 0 1,0 0-1,0 0 1,-1 0 0,1 0-1,0 0 1,0 0-1,0 0 1,0 0-1,0 0 1,0 0-1,0 0 1,0 0 0,-1 0-1,1 0 1,0 0-1,0 0 1,0 0-1,0 0 1,0 1 0,0-1-1,0 0 1,0 0-1,0 0 1,0 0-1,0 0 1,-1 0 0,1 0-1,0 0 1,0 0-1,0 0 1,0 0-1,0 0 1,0 1-1,0-1 1,2 3 3100,-2-2-2983,1 0 0,0-1 0,0 1 0,0 0 0,-1-1 0,1 1 0,0-1 0,0 0 0,0 1 0,0-1 0,0 1 0,0-1 0,0 0 0,0 0 0,0 0 0,0 0 0,0 0 0,0 0 0,2 0 1,-1 0 115,0-1 1,0 1 0,0-1 0,0 0 0,0 0-1,0 0 1,0 0 0,4-2 0,1-3 244,-1 0 0,1 0-1,-1 0 1,7-10 0,11-16 210,25-47 1,17-27-350,52-42 153,13-16-124,-111 136-121,-1-2 0,-1 0 0,25-61 0,-41 84-169,0 0 1,0-1-1,1-9 1,-2 10-34,-1 7-42,0-13-3,-3 11-137,-6 6-145,2 2 131,0 0 1,1 1 0,0 0-1,0 0 1,0 1 0,1 0-1,-6 11 1,-7 10 53,1-3 90,2 1 1,0 0 0,2 1 0,1 1-1,-11 42 1,17-48 76,1 0 0,1 1-1,2-1 1,0 1 0,1-1-1,1 1 1,6 39 0,-5-57 40,0 1 0,1-1 0,0 0 0,0-1 0,0 1 0,0 0 0,6 8 0,-7-12-55,1 0 0,-1 0 1,1-1-1,-1 1 0,1 0 0,0 0 0,0-1 0,0 1 0,-1-1 0,1 0 1,1 0-1,-1 1 0,0-1 0,0-1 0,0 1 0,1 0 0,-1 0 0,0-1 0,1 1 1,-1-1-1,4 0 0,-2 0-1,0 0 0,-1-1 0,1 0 1,0 0-1,0 0 0,0 0 0,-1-1 0,1 1 1,-1-1-1,1 0 0,-1 0 0,5-4 0,3-3 111,19-20 0,-29 29-165,28-33 172,-2-1-1,35-55 0,35-78 115,20-94-88,-100 219-142,87-231 9,-97 257-67,-3 7 21,-1 0-1,0 1 1,0-1 0,0-1 0,-1 1-1,0 0 1,-1 0 0,0-1 0,-1-13-1,0 23-43,0-1 0,0 0-1,0 0 1,0 0 0,0 1-1,0-1 1,0 0 0,0 0-1,-1 0 1,1 1-1,0-1 1,0 0 0,-1 0-1,1 1 1,-1-1 0,1 0-1,0 1 1,-1-1 0,0 0-1,1 1 1,-1-1-1,1 1 1,-1-1 0,1 1-1,-1-1 1,0 1 0,-1-1-1,1 1-3,0 0-1,0 0 0,0 0 0,-1 1 1,1-1-1,0 0 0,0 1 0,0-1 1,0 0-1,0 1 0,0 0 1,0-1-1,0 1 0,0 0 0,0-1 1,-1 2-1,-4 4-62,-1 1 0,1-1 1,-8 14-1,1 0 118,1 1 0,-14 39 0,-12 45 168,32-86-198,-133 510 1098,124-463-925,6-30 34,-5 41 0,13-60 215,4-24 126,5-28 180,-7 31-751,8-34 10,2 2 0,1-1 0,2 2 0,29-55 1,-41 86-25,0 1-11,-1 0 1,1 0-1,0 0 0,0 0 0,3-3 0,-5 6 40,0-1-1,1 1 1,-1 0-1,0 0 1,0 0 0,1-1-1,-1 1 1,0 0-1,1 0 1,-1 0-1,0 0 1,0 0-1,1 0 1,-1 0-1,0 0 1,1-1-1,-1 1 1,0 0-1,1 0 1,-1 0-1,0 1 1,1-1-1,-1 0 1,1 0-1,-1 0-6,1 1-1,0-1 1,-1 1-1,1-1 1,-1 1-1,1-1 1,-1 1-1,1-1 1,-1 1-1,1 0 0,-1-1 1,0 1-1,1 0 1,-1-1-1,0 2 1,15 33-331,-3-4 396,29 53 0,-37-77-36,0-1 0,1 0 0,0 0 0,0-1 0,0 0 0,1 0 0,0 0 0,9 6 0,-11-8 6,1-1 1,-1 1-1,1-1 0,0 0 1,0-1-1,0 1 0,-1-1 1,1 0-1,0 0 1,0 0-1,1-1 0,-1 0 1,8 0-1,0-2 75,0-1 1,0 0-1,-1-1 1,1 0-1,-1-1 1,0 0-1,0-1 1,14-10-1,-7 3 106,0-1 1,-1-2-1,28-29 0,-41 40-181,-1 1 0,0-1 0,0 0 0,0 0 0,-1-1 0,0 1 0,0-1 0,0 0 0,-1 0 0,1 0 0,0-7 0,-2 13-33,-1-1 1,0 1-1,0-1 1,0 0-1,0 1 1,0-1-1,0 1 1,0-1-1,0 1 1,0-1-1,0 0 1,0 1-1,0-1 1,0 1-1,-1-1 1,1 1-1,0-1 1,0 1-1,0-1 1,-1 1-1,1-1 1,0 1-1,-1-1 1,1 1-1,-1-1 1,0 0-1,0 1-18,0-1 0,0 1 0,0-1 0,0 1-1,0 0 1,-1-1 0,1 1 0,0 0 0,0 0-1,0 0 1,-1 0 0,0 0 0,-5 1-70,0 0 0,0 0 0,-11 5 0,9-3 69,0 0-1,0 1 0,1 0 1,0 1-1,-1 0 1,-10 9-1,17-12 26,0-1 1,0 0-1,0 1 0,1 0 0,-1-1 1,0 1-1,1 0 0,0 0 1,-1 0-1,1 0 0,0 0 1,0 0-1,0 0 0,1 1 0,-1-1 1,0 0-1,1 0 0,-1 1 1,1-1-1,0 0 0,0 1 1,0-1-1,0 1 0,0-1 1,0 0-1,1 0 0,-1 1 0,1-1 1,0 0-1,0 0 0,1 4 1,3 1 9,0 0 0,0 0 0,0 0 1,1-1-1,0 0 0,0 0 0,1-1 1,-1 0-1,1 0 0,1 0 0,7 3 0,4 1 30,0 0 0,1-1 0,24 6 0,-40-13-139,0 0-1,-1-1 0,1 1 0,0-1 0,0 0 1,-1 0-1,1 0 0,0 0 0,0-1 0,-1 1 1,1-1-1,3-1 0,-3 0-459,-1 1-1,0-1 1,1 0-1,-1 0 1,0 0-1,0 0 0,0 0 1,0 0-1,-1-1 1,1 0-1,3-3 1,6-7-1759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39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10 143 6400,'-10'-11'2880,"25"2"-2496,2 6 1216,11-2-960,35-7 640,9 1-736,22-9-160,-4 8-224,18-8 160,-10 4-192,15 4 384,-10 4-288,-3 4-3200,-21 8 1600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41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1 602 2976,'0'0'971,"2"1"-603,1 0 44,0 0 1,0 0 0,1 0 0,-1 0-1,1 0 1,-1-1 0,1 0-1,-1 1 1,1-1 0,-1-1 0,1 1-1,-1 0 1,1-1 0,-1 0 0,6-1-1,-4 0-204,0 0-1,0 0 1,-1-1-1,1 1 1,-1-1-1,1 0 0,-1 0 1,0 0-1,0-1 1,-1 1-1,5-6 1,4-7 242,-1-1 1,-1 0 0,16-36 0,17-61 535,-11 28-330,-10 27-270,-9 20 242,29-54 0,-11 29-393,-31 64-247,0-1 0,1 1-1,-1 0 1,0-1 0,0 1 0,0-1 0,0 1-1,1 0 1,-1-1 0,0 1 0,1 0-1,-1-1 1,0 1 0,0 0 0,1 0 0,-1-1-1,0 1 1,1 0 0,-1 0 0,1-1-1,-1 1 1,0 0 0,1 0 0,-1 0 0,1 0-1,-1 0 1,0 0 0,1 0 0,-1 0-1,1 0 1,-1 0 0,1 0 0,-1 0 0,0 0-1,1 0 1,-1 0 0,1 0 0,-1 0 0,0 0-1,1 0 1,-1 1 0,1-1 0,-1 0-1,0 0 1,1 1 0,-1-1 0,0 0 0,1 0-1,-1 1 1,0-1 0,0 0 0,1 1-1,-1-1 1,0 1 0,2 2-34,0-1 0,0 1-1,0 0 1,-1-1 0,3 7 0,4 15 109,-2 0 0,0 1-1,-2 0 1,0 0 0,-1 39 0,-3-8-54,-12 78-1,-3-48 134,12-74-37,0-1 0,-1-1 1,0 1-1,-1 0 0,-9 15 1,12-24-22,1 0 0,-1 0 0,0 0 0,0 0 0,0-1 1,0 1-1,0-1 0,0 1 0,0-1 0,-1 0 0,1 0 0,-4 1 1,4-1-48,1-1 1,0 1 0,-1-1 0,1 0 0,-1 1-1,1-1 1,-1 0 0,1 0 0,-1 0 0,1 0-1,-1 0 1,1 0 0,-1-1 0,1 1 0,0 0-1,-1-1 1,1 1 0,-1-1 0,1 1-1,0-1 1,-2-1 0,-3-3-87,0-1 1,1 0-1,0-1 0,1 1 1,-1-1-1,1 0 0,0 0 1,1 0-1,0-1 0,0 1 1,0-1-1,1 0 0,0 1 1,1-1-1,-2-15 0,3 22 29,0-1 0,1 1 0,-1 0 0,0 0 0,1 0 0,-1 0 0,0 0 0,1 0 0,-1 0 0,1 0 0,-1 0 0,1 0 0,0 0 0,0 0 0,-1 0 0,1 0 0,0 0 0,0 0 0,0 1 0,0-1 0,0 0 0,0 1 0,0-1 0,0 1 0,0-1 0,0 1 0,0-1 0,0 1 0,0 0 0,0 0 0,1-1 0,-1 1 0,2 0 0,6-1-5,1 1 1,-1 0-1,14 2 1,-5-1 34,18-1-12,-1-2-1,0-2 1,0 0-1,0-3 0,34-10 1,-46 9 59,-1 0-1,0-2 1,-1 0 0,0-1 0,0-2 0,-1 0 0,-1-1 0,25-23-1,-28 22 13,-7 8-17,0-1 0,-1 0 0,0 0 1,0-1-1,-1 0 0,-1 0 0,8-13 0,-11 16-29,0 0 1,-1-1 0,0 1 0,0-1-1,-1 1 1,0-1 0,0 0 0,0 1 0,-1-1-1,0-7 1,0 14-47,0-1 0,0 1-1,-1-1 1,1 0 0,0 1-1,0-1 1,-1 1 0,1-1 0,0 1-1,-1-1 1,1 1 0,0-1 0,-1 1-1,1-1 1,-1 1 0,1 0 0,-1-1-1,1 1 1,-1 0 0,1-1 0,-1 1-1,1 0 1,-1 0 0,1-1 0,-1 1-1,1 0 1,-1 0 0,0 0 0,1 0-1,-1 0 1,1 0 0,-1 0-1,0 0 1,1 0 0,-1 0 0,1 0-1,-1 0 1,1 0 0,-1 1 0,0-1-1,-3 1-95,0 0-1,0 1 0,1-1 1,-7 4-1,5-2 73,0 1 0,0-1 0,1 1 0,0 0 0,-1 0 0,1 1 0,1-1 1,-6 9-1,0 2 29,-11 23-1,11-16 8,0 1-1,2 1 1,1-1-1,0 1 1,-2 30-1,7-44 18,1 0 1,0 0-1,0 0 0,1 0 1,0 0-1,4 13 0,-4-19 39,0 0-1,0-1 0,0 1 1,0-1-1,1 1 1,0-1-1,-1 1 1,1-1-1,0 0 1,1 0-1,-1 0 1,1 0-1,-1 0 1,1-1-1,0 1 1,0-1-1,0 0 0,0 1 1,6 2-1,-7-5-12,0 1 0,0-1 0,1 0 0,-1 1 0,0-1 0,0 0 0,1 0 0,-1-1 0,0 1 0,0 0 0,0-1 0,0 1 0,1-1-1,-1 0 1,0 0 0,0 1 0,0-1 0,0-1 0,-1 1 0,1 0 0,3-3 0,3-3 70,0 0-1,-1 0 1,8-11 0,-12 15-65,41-52 80,69-77-21,-93 112-119,1 0-1,0 1 1,2 2 0,26-17-1,-47 32 27,1 0 0,0 1 0,0-1-1,0 1 1,0 0 0,0-1 0,0 1 0,0 1 0,0-1-1,0 0 1,1 1 0,-1-1 0,0 1 0,4 0 0,-6 1-5,-1-1 1,1 0-1,-1 0 0,1 0 1,0 1-1,-1-1 1,1 0-1,-1 1 1,0-1-1,1 0 0,-1 1 1,1-1-1,-1 0 1,1 1-1,-1-1 0,0 1 1,1-1-1,-1 1 1,0-1-1,0 1 1,1-1-1,-1 1 0,0 0 1,0-1-1,0 1 1,0-1-1,0 1 1,1-1-1,-1 1 0,0 0 1,0 0-1,-2 24 53,1-21-46,-14 82 59,-37 118 0,48-189-27,-19 70 369,22-81-221,0 1 368,4-7-96,3-4-303,18-20 22,38-56 0,-14 18-245,0 0 56,-27 34-82,2 0-1,45-45 1,-65 73 58,-1 0 0,1 0 0,0 0 0,0 0 0,4-2 0,-6 4 33,-1 0 0,1-1 0,-1 1 1,1 0-1,-1 0 0,1 0 0,0 0 0,-1-1 0,1 1 0,-1 0 1,1 0-1,-1 0 0,1 0 0,-1 0 0,1 0 0,-1 0 0,1 1 1,0-1-1,-1 0 0,1 0 0,-1 0 0,1 0 0,-1 1 0,1-1 1,-1 0-1,1 1 0,-1-1 0,0 0 0,1 1 0,-1-1 0,1 0 1,-1 1-1,0-1 0,1 1 0,-1-1 0,0 1 0,1-1 0,-1 1 1,0-1-1,0 1 0,1 0 0,1 7-37,-1 0 0,0 0 0,0 0-1,0 0 1,-1 0 0,-1 13 0,-10 53 112,6-39-19,-18 89 81,23-120-112,-1 1 1,1 0-1,0 0 0,0 6 0,0-10-10,0 0 0,0-1 0,0 1 0,0-1-1,1 1 1,-1 0 0,0-1 0,0 1 0,0-1-1,1 1 1,-1-1 0,0 1 0,1 0 0,-1-1 0,0 1-1,1-1 1,-1 0 0,1 2 0,0-2 6,0 0 1,-1 0-1,1 0 0,-1 0 1,1 0-1,0 0 0,-1-1 1,1 1-1,-1 0 0,1 0 1,-1 0-1,1-1 0,-1 1 1,1 0-1,-1 0 0,1-1 1,-1 1-1,1 0 0,-1-1 1,1 1-1,-1-1 0,0 1 1,1-1-1,-1 1 0,1-1 1,9-13 77,0-1 0,-1 1 0,-1-2 0,0 1 0,8-26 0,-10 26-89,14-35-86,39-90-86,-58 140 150,-1-1 0,0 0-1,1 0 1,-1 0 0,1 0-1,-1 0 1,1 1-1,-1-1 1,1 0 0,0 0-1,-1 1 1,1-1 0,0 0-1,1 0 1,-2 1 12,0 0-1,0 0 1,1 0 0,-1 0-1,0 0 1,0 0 0,1 0-1,-1 0 1,0 0-1,0 1 1,0-1 0,1 0-1,-1 0 1,0 0 0,0 0-1,0 0 1,1 1 0,-1-1-1,0 0 1,0 0 0,0 0-1,0 1 1,1-1 0,-1 0-1,0 0 1,0 0 0,0 1-1,0-1 1,0 0-1,0 0 1,0 1 0,0-1-1,1 4-34,0 0-1,0 1 1,0-1-1,-1 8 1,-1 59-71,3 85 38,-2-151 92,6 40-68,-6-42 71,1-1 0,0 1 1,-1-1-1,1 1 0,0-1 0,0 0 1,0 1-1,0-1 0,1 0 0,-1 0 0,0 0 1,1 0-1,0 0 0,3 3 0,-4-5 0,0 1-1,0-1 1,0 0-1,0 1 1,0-1-1,0 0 1,0 0-1,0 0 1,0 0-1,0 0 1,0 0-1,0 0 1,0 0-1,0-1 1,0 1-1,0 0 1,0 0-1,0-1 1,-1 1-1,1-1 0,1 0 1,2-1 32,-1 0 1,1-1-1,-1 1 0,0-1 1,4-4-1,60-80 175,-44 56-225,5-7 31,13-18-76,72-77 1,-72 96-132,-41 37 168,0 0 0,0 0-1,0 0 1,0 0 0,0 0-1,0 0 1,0 0 0,0 0-1,0 0 1,0 0 0,0 0-1,0 0 1,0 0 0,0 0-1,0 0 1,0-1 0,0 1-1,0 0 1,0 0-1,0 0 1,1 0 0,-1 0-1,0 0 1,0 0 0,0 0-1,0 0 1,0 0 0,0 0-1,0 0 1,0 0 0,0 0-1,0 0 1,0 0 0,0 0-1,0 0 1,1 0 0,-1 0-1,0 0 1,0 0 0,0 0-1,0 0 1,0 0 0,0 0-1,0 0 1,0 0 0,0 1-1,0-1 1,0 0 0,0 0-1,0 0 1,0 0 0,0 0-1,1 0 1,-1 0 0,0 0-1,0 0 1,0 0 0,0 0-1,0 0 1,0 0 0,0 0-1,0 0 1,0 1 0,0-1-1,0 0 1,0 0 0,0 0-1,0 0 1,0 10-89,-3 15 14,0-10 53,0 0-1,2 0 0,0 0 1,1 17-1,2-13 46,0 0-1,2-1 0,0 1 0,1-1 1,0 0-1,2 0 0,0 0 1,1-1-1,1 0 0,0-1 0,2 0 1,23 29-1,-31-41 15,1-1-1,-1 0 1,1 1 0,0-1-1,8 4 1,5-2-2316,-15-5 1761,-1 0-1,0 0 1,0 0-1,0 0 1,1 0 0,-1 0-1,0-1 1,0 1-1,0 0 1,0-1-1,0 1 1,2-2 0,1 2-2007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42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64 9056,'-41'-23'4096,"19"3"-3552,12 12-32,10 4-384,-3-4-672,6 8 288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47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14 912 4064,'-14'-5'3525,"14"5"-3491,0 0 0,0 0 0,0 0-1,0-1 1,0 1 0,0 0 0,0 0 0,0 0-1,0 0 1,0 0 0,0 0 0,0 0 0,0 0-1,0 0 1,0 0 0,0 0 0,0 0 0,0-1-1,0 1 1,0 0 0,0 0 0,0 0 0,0 0 0,0 0-1,0 0 1,0 0 0,0 0 0,0 0 0,0 0-1,0 0 1,0 0 0,0 0 0,1-1 0,-1 1-1,0 0 1,0 0 0,0 0 0,0 0 0,0 0-1,0 0 1,0 0 0,0 0 0,0 0 0,0 0-1,0 0 1,0 0 0,0 0 0,0 0 0,1 0 0,-1 0-1,0 0 1,0 0 0,0 0 0,0 0 0,0 0-1,43-15 2175,-10 3-499,39-9 1,-47 15-1395,1-2-1,-1-1 1,-1-1-1,1-1 1,24-15 0,-45 23-221,1 0 0,-1 0-1,0 0 1,0-1 0,0 0 0,0 0 0,-1 0 0,5-6 0,-7 9-55,0-1 0,0 1 0,0-1 0,0 1 1,-1-1-1,1 1 0,0-1 0,-1 1 0,1-1 0,-1 0 0,0 1 1,0-1-1,1 0 0,-1 1 0,0-1 0,0 0 0,0 0 1,-1 1-1,1-1 0,0 0 0,-1 1 0,1-1 0,-1 1 0,1-1 1,-1 0-1,0 1 0,-2-3 0,2 2-79,-1 1 1,1-1-1,-1 1 1,0 0-1,0 0 0,0 0 1,0 0-1,0 0 1,0 0-1,0 0 0,0 1 1,0-1-1,0 1 1,0 0-1,0-1 0,-1 1 1,1 0-1,0 0 1,0 0-1,0 1 0,0-1 1,0 0-1,-1 1 1,1-1-1,-2 2 0,-4 1-95,-1 0 0,1 0-1,0 1 1,-11 6-1,11-4 93,0 1 0,0-1 0,1 1 0,0 0 0,0 1 0,0 0 0,1 0 0,0 0 0,1 1 0,0-1 0,0 1 0,1 1 0,-5 15 0,6-15 62,0 1 0,0-1 1,1 1-1,1-1 0,0 1 1,0 0-1,1-1 0,1 1 0,-1 0 1,2 0-1,-1-1 0,7 19 0,-3-15 90,1 0 0,1 0 0,0-1-1,1 1 1,0-2 0,19 24-1,-22-31-13,0 0 0,0 0 0,0 0 0,1-1 0,0 1 0,-1-1 0,2-1 0,-1 1-1,0-1 1,1 0 0,-1 0 0,1-1 0,0 0 0,0 0 0,0-1 0,0 0 0,8 1 0,-11-2-40,0-1 0,1 0 0,-1 0 0,0 0 0,0 0 0,0 0 1,0-1-1,-1 0 0,1 0 0,0 0 0,-1 0 0,1 0 0,4-5 0,6-6 186,22-26-1,-19 20-170,4-3-4,107-111 55,-88 97-89,46-30-1,-18 15 77,-55 41-100,0 0 0,0 1 1,1 0-1,0 1 1,0 1-1,25-10 0,-39 17-4,1 0-1,0-1 1,-1 1-1,1 0 1,-1 0-1,1 0 1,0 0-1,-1 0 1,1 0-1,0 0 1,-1 0-1,1 0 1,-1 0-1,1 0 1,0 0-1,-1 0 1,1 0-1,0 1 1,-1-1 0,1 0-1,-1 0 1,1 1-1,-1-1 1,1 0-1,-1 1 1,1-1-1,-1 1 1,1-1-1,-1 1 1,1-1-1,-1 1 1,0-1-1,1 1 1,-1-1-1,0 1 1,1-1-1,-1 1 1,0 0-1,0-1 1,0 1-1,1-1 1,-1 1-1,0 0 1,0-1-1,0 1 1,0 0-1,0 0 1,0 6 43,0-1-1,-1 0 1,-2 12 0,2-14-29,-45 214 520,45-206-335,4-10 117,2-8-75,25-50 164,22-36-274,-45 80-190,1 2 0,1-1 0,0 1 0,0 0 0,19-15 0,-27 24 45,0 0 1,0 0 0,0 1 0,0-1 0,0 0 0,1 0-1,-1 1 1,0-1 0,0 1 0,0 0 0,0-1-1,1 1 1,-1 0 0,0-1 0,0 1 0,1 0 0,-1 0-1,0 0 1,1 0 0,-1 0 0,0 1 0,2-1-1,-2 1-2,0 0-1,0-1 1,-1 1-1,1 0 1,0 0-1,0 0 1,0 0-1,-1 0 1,1 0-1,0 1 1,-1-1-1,1 0 1,-1 0-1,0 0 0,1 0 1,-1 1-1,0-1 1,1 0-1,-1 0 1,0 1-1,0-1 1,0 0-1,-1 3 1,-5 96 73,1-43-32,4-41-46,0-12 32,0 0-1,1 0 1,0 1 0,0-1-1,0 0 1,2 8 0,-2-12-13,0 0 1,0 0 0,0 0-1,0 0 1,0 0 0,0 0-1,0 0 1,0 0 0,0 0-1,0-1 1,0 1 0,0 0-1,0 0 1,0 0 0,0 0-1,0 0 1,0 0-1,0 0 1,0 0 0,1 0-1,-1 0 1,0 0 0,0 0-1,0 0 1,0 0 0,0 0-1,0 0 1,0 0 0,0 0-1,0 0 1,0 0 0,0 0-1,0 0 1,0 0 0,0 0-1,0 0 1,0 0 0,1 0-1,-1 0 1,0 0 0,0 0-1,0 0 1,0 0 0,0 0-1,0 0 1,0 0 0,0 0-1,0 0 1,0 1 0,0-1-1,0 0 1,0 0 0,0 0-1,0 0 1,0 0-1,0 0 1,0 0 0,0 0-1,0 0 1,0 0 0,0 0-1,0 0 1,0 0 0,0 0-1,0 0 1,0 0 0,0 0-1,0 0 1,0 1 0,2-6 67,7-19-7,1 0 0,2 1 0,0 0 0,1 1 0,21-27 0,-32 47-83,18-22-103,-18 22 101,-1 1-1,1-1 0,0 1 1,-1 0-1,1 0 1,0-1-1,0 1 0,0 0 1,0 1-1,0-1 0,0 0 1,4 0-1,-5 1 13,0 0 0,0 0-1,-1 0 1,1 1 0,0-1 0,0 0 0,0 1 0,0-1-1,0 1 1,0-1 0,0 1 0,0-1 0,-1 1 0,1 0-1,0-1 1,0 1 0,-1 0 0,1-1 0,-1 1-1,1 0 1,0 0 0,-1 0 0,1 0 0,-1 0 0,0 0-1,1 0 1,-1-1 0,0 1 0,0 0 0,1 0 0,-1 2-1,2 6-43,-1 0 0,2 13 0,-3-18 41,1 17-20,-1-14 66,0 0-1,0 1 1,1-1 0,0 0-1,1 0 1,-1 0-1,1 0 1,1 0-1,4 11 1,-6-16-24,0-1-1,0 0 1,0 0 0,0 0 0,0 0 0,0 0-1,0 0 1,0 0 0,1 0 0,-1 0-1,0 0 1,1 0 0,-1-1 0,0 1-1,1-1 1,-1 1 0,1-1 0,-1 1-1,1-1 1,-1 0 0,1 0 0,-1 0-1,1 0 1,-1 0 0,1 0 0,-1 0-1,1 0 1,-1-1 0,1 1 0,-1-1-1,1 1 1,1-1 0,4-3 19,1 1 1,-1-2-1,0 1 0,10-9 1,-15 12-28,142-120 266,-54 44-305,-73 61 19,-14 13-22,1-1 0,0 0 0,0 1 0,0 0 0,1-1 0,-1 2 0,1-1 0,0 0-1,-1 1 1,1 0 0,7-2 0,-12 4 36,1 0 0,-1 0-1,0 0 1,1 0 0,-1 0-1,0 0 1,0 0 0,1 0-1,-1 0 1,0 0 0,1 0-1,-1 0 1,0 0 0,1 1-1,-1-1 1,0 0 0,1 0 0,-1 0-1,0 0 1,0 0 0,1 1-1,-1-1 1,0 0 0,0 0-1,1 1 1,-1-1 0,0 0-1,0 0 1,0 1 0,1-1-1,-1 0 1,0 0 0,0 1-1,0-1 1,0 0 0,0 1-1,0-1 1,0 0 0,0 1-1,0-1 1,1 1 0,-3 20-41,2-16 33,-25 163-3,-76 273 0,27-158 42,66-248 298,7-28 192,6-21-124,14-43-186,31-62-1,15-37-136,-11-15 45,18-50-425,-64 199 292,2-1 1,0 2-1,21-33 1,-25 46-40,1-1 0,-1 1 0,1 0 1,1 1-1,-1-1 0,1 1 1,1 1-1,-1 0 0,1 0 0,13-7 1,-18 12 30,-1 0 0,0 0 1,1 0-1,-1 0 0,0 0 1,1 0-1,-1 1 0,1 0 1,-1 0-1,1 0 0,-1 0 1,1 0-1,4 2 1,-6-2 16,-1 1-1,1-1 1,-1 1 0,0 0 0,1-1 0,-1 1 0,1 0 0,-1 0 0,0 0 0,0 0 0,0 0 0,1 1 0,-1-1 0,0 0 0,0 0 0,-1 1 0,1-1 0,0 1 0,0-1 0,-1 1 0,1-1 0,-1 1 0,1-1 0,-1 1 0,1-1 0,-1 1 0,0 0 0,0-1 0,0 1 0,0-1 0,0 1 0,-1 2 0,-1 18-33,-1 0-1,-2-1 1,-13 43 0,-32 61 322,47-118-225,0 0-5,-1 0 0,0 0 0,0 0 0,-1 0 0,1-1 0,-1 0 0,-8 8 0,12-13-44,0 0 0,-1 1 0,1-1 0,-1 0 0,1 0 0,-1 0 0,1 0 0,-1 0 0,0 0 0,1 0 0,-1-1 0,0 1-1,0-1 1,1 1 0,-1-1 0,0 0 0,0 1 0,0-1 0,0 0 0,1 0 0,-1 0 0,0-1 0,0 1 0,0 0 0,0-1 0,1 1 0,-1-1 0,0 1 0,1-1 0,-1 0 0,0 0-1,1 0 1,-1 0 0,1 0 0,-3-2 0,-9-14 69,12 15-96,0 0-1,0 1 1,0-1 0,-1 0 0,1 1-1,0-1 1,-1 1 0,1-1-1,-3 0 1,4 2 19,0 0 0,1 0 1,-1 0-1,0 0 0,0 0 0,0 0 1,0 0-1,0 0 0,0 0 0,0 0 0,0 0 1,0 0-1,0 0 0,0-1 0,1 1 1,-1 0-1,0 0 0,0 0 0,0 0 0,0 0 1,0 0-1,0 0 0,0 0 0,0 0 0,0 0 1,0 0-1,0 0 0,0 0 0,0 0 1,0 0-1,0 0 0,0-1 0,0 1 0,0 0 1,1 0-1,-1 0 0,0 0 0,0 0 1,0 0-1,0 0 0,0 0 0,0 0 0,0 0 1,0 0-1,0-1 0,0 1 0,-1 0 1,1 0-1,0 0 0,0 0 0,0 0 0,0 0 1,6 0-38,30-6-269,-14 3 332,-1 0 0,0-2 0,0-1 1,-1 0-1,0-2 0,0 0 0,0-1 0,27-17 0,10-13 219,68-58 0,-79 59-155,-22 19-139,-14 13 36,-1-1 0,0-1-1,0 0 1,-1 0 0,0-1 0,8-10-1,-8 9-217,-8 10 230,0 0 0,0 0 0,0 0-1,0 0 1,0 0 0,0 0 0,1 0 0,-1 0-1,0 0 1,0 0 0,0 0 0,0 0 0,0 0 0,0 0-1,0 0 1,0 0 0,0 0 0,0 0 0,0 0 0,0 0-1,1 0 1,-1 0 0,0 0 0,0 0 0,0 0 0,0 0-1,0 0 1,0 1 0,0-1 0,0 0 0,0 0-1,0 0 1,0 0 0,0 0 0,0 0 0,0 0 0,0 0-1,0 0 1,0 0 0,0 0 0,0 1 0,0-1 0,0 0-1,0 0 1,0 0 0,0 0 0,0 0 0,0 0 0,0 0-1,0 0 1,0 0 0,0 0 0,0 0 0,0 0-1,0 1 1,0-1 0,0 0 0,0 0 0,0 0 0,-1 0-1,-6 26-331,3-13 377,-1 9-50,1 0-1,0 0 1,2 0-1,1 0 1,0 0-1,2 1 1,1-1-1,8 42 1,-9-61 29,-1 0 0,1 0 0,0-1 0,0 1 0,0 0 0,1-1 0,-1 1 0,0-1 0,3 3 0,-4-4-8,1-1-1,0 1 1,-1 0-1,1-1 1,0 0 0,-1 1-1,1-1 1,0 1-1,-1-1 1,1 0 0,0 1-1,0-1 1,-1 0-1,1 0 1,0 1 0,0-1-1,0 0 1,0 0-1,-1 0 1,1 0 0,0 0-1,0 0 1,0-1-1,-1 1 1,1 0 0,0 0-1,0 0 1,-1-1-1,1 1 1,0 0 0,0-1-1,-1 1 1,1-1-1,0 1 1,-1-1 0,2 0-1,3-4 36,1 0-1,-1 0 0,0-1 0,0 1 0,-1-1 1,5-7-1,23-45 83,-9 16-32,7-2-15,65-74 1,-75 98-53,-20 19-83,1 1-1,-1-1 1,1 0-1,0 1 1,0-1-1,-1 1 0,1-1 1,0 1-1,0-1 1,0 1-1,-1 0 1,1-1-1,0 1 0,0 0 1,2-1-1,2 3 100,-4-1-55,1-1-1,-1 0 0,1 1 0,0-1 0,-1 1 0,1 0 1,-1 0-1,0-1 0,1 1 0,-1 0 0,0 0 1,1 0-1,-1 1 0,0-1 0,0 0 0,0 0 1,0 1-1,0-1 0,0 0 0,1 3 0,-1 8 46,0 0-1,-1 0 1,-3 20-1,2-16 22,1 23 0,0-27-60,1 7-31,5 23-1,-5-36 29,0-1 1,1 0-1,0 0 1,0 0-1,0 0 0,0 0 1,1 0-1,0-1 1,3 6-1,-4-9 20,-1 1-1,1-1 1,0 1-1,-1-1 1,1 0 0,0 0-1,0 0 1,0 0-1,0 0 1,0 0-1,0 0 1,0-1-1,0 1 1,0-1-1,0 0 1,1 1-1,-1-1 1,0 0-1,0 0 1,0 0 0,0-1-1,1 1 1,-1 0-1,0-1 1,0 0-1,3-1 1,7-2 38,-1-1 0,0 0 1,15-11-1,-18 12-83,31-20 83,-2-1-1,45-38 1,-43 31 116,-24 20-146,0 0 0,-1-1 0,16-17 0,-27 26-62,2-1 1,-1 1 0,8-5-1,2-3-111,-13 11 145,-1 1 1,0 1 0,1-1 0,-1 0 0,0 0 0,0 0-1,1 1 1,-1-1 0,0 0 0,1 0 0,-1 0 0,0 0 0,1 0-1,-1 1 1,0-1 0,1 0 0,-1 0 0,0 0 0,1 0 0,-1 0 0,0 0-1,1 0 1,-1 0 0,0 0 0,1 0 0,-1-1 0,1 1 0,1 0-8,-1 0 0,1 1 0,-1-1 0,1 0 1,-1 1-1,1-1 0,-1 1 0,1 0 0,-1-1 1,2 2-1,-1-1 36,-1 0 1,0-1-1,0 1 1,1 0-1,-1-1 1,0 1-1,1-1 1,-1 0-1,1 0 0,1 1 1,-11-2-54,6-3 206,-1-4-167,-1 6-1,4 4-70,-3-5 41,2 2 38,-1-1-158,-4 4 174,5-2-51,1 1 1,-1-1-1,0 0 0,1 1 0,-1-1 0,1 0 0,-1 1 0,1-1 0,-1 1 0,1-1 1,-1 1-1,1-1 0,-1 1 0,1-1 0,0 1 0,-1 0 0,1-1 0,0 1 0,-1 1 1,-7 21-138,6-12 93,0-1 0,-1 19 0,0-11 33,3-16 38,-1 0-1,1 0 0,-1-1 0,1 1 0,0 0 0,0 0 0,0 0 1,0 0-1,1 3 0,1 14 19,-2-17-25,0 1-1,0 0 1,0-1-1,1 1 0,-1-1 1,2 4-1,3 8-10,-4-11 16,0 0 0,1 1 0,-1-1 0,1 0 0,-1 0 0,4 4 0,-4-6-1,0 0 1,0 0 0,0 0-1,0 0 1,0-1 0,0 1 0,1 0-1,-1-1 1,0 1 0,0-1-1,0 1 1,1-1 0,-1 0-1,0 1 1,1-1 0,-1 0-1,0 0 1,1 0 0,-1 0 0,0 0-1,3-1 1,17-3 38,1-2 1,-1 0-1,0-1 1,-1-1-1,29-16 0,6-2 94,-24 13-127,139-58 34,-100 40 271,-41 18-527,-2-3 61,-24 16 124,0 0 1,0 0-1,0 0 1,0 0 0,0 1-1,0-1 1,0 1 0,0 0-1,0 0 1,0 0-1,0 0 1,0 0 0,4 4-1,-6-5 249,-1 0-220,0 0-1,0 0 1,0 0-1,1 0 1,-1 0 0,0 0-1,0 0 1,0 0-1,0 0 1,0 0-1,0 0 1,0 0-1,0 0 1,0 0-1,0 0 1,0 0 0,0 0-1,1 0 1,-1 0-1,0 0 1,0 0-1,0 0 1,0 0-1,0 0 1,0 0 0,0 0-1,0 0 1,0 0-1,0 0 1,0 0-1,0 0 1,0 0-1,0 0 1,1 0-1,-1 0 1,0 0 0,0-1-1,0 1 1,0 0-1,0 0 1,0 0-1,0 0 1,0 0-1,0 0 1,0 0-1,0 0 1,0 0 0,0 0-1,0 0 1,0 0-1,0-1 1,0 1-1,0 0 1,0 0-1,0 0 1,0 0-1,0 0 1,0 0 0,0 0-1,0 0 1,-1 0-1,-4-7 58,-6-2-11,6 6-97,0 0 0,-1 1-1,1 0 1,-1 0 0,0 0 0,0 1 0,1-1 0,-1 2-1,0-1 1,0 0 0,0 1 0,0 1 0,0-1 0,0 1-1,0-1 1,-9 4 0,3-1 13,1 1-1,-1 1 1,1-1-1,0 2 1,1 0-1,-1 0 1,-9 8 0,17-11 30,0-1 0,0 1 0,1 0 0,-1-1 0,1 1 0,0 0 1,0 1-1,0-1 0,0 0 0,0 0 0,1 1 0,0-1 0,-1 1 0,1-1 1,1 1-1,-1 0 0,0 0 0,1-1 0,0 1 0,0 0 0,0-1 0,0 1 1,1 0-1,1 7 0,0-4 23,0 0 1,0 0 0,1 0-1,0-1 1,0 1 0,1 0-1,-1-1 1,1 0-1,1 0 1,0 0 0,10 9-1,-13-12-6,1-1 0,0 0 0,0 0-1,0 0 1,0-1 0,0 1 0,1-1-1,-1 0 1,0 0 0,1 0 0,-1 0-1,1 0 1,3-1 0,0 1 8,0-1 0,-1-1 0,1 1 1,0-1-1,-1-1 0,10-2 0,2-2-31,0-2 1,0 0-1,30-19 0,-20 10-34,110-65 434,-113 69-490,0 1 1,2 1-1,45-11 0,-67 21 81,0 0 0,1 0 0,-1 1 0,0 0 0,1 0 0,-1 0 0,0 1 1,7 1-1,42 15-132,-40-12 192,1 0 0,19 3 1,-32-7-36,2-1 71,1 1 0,-1-1 0,0 1 0,8-2 0,-12 1-70,1 0 0,-1 0 0,1 0 1,-1 0-1,1 0 0,-1 0 0,1-1 0,-1 1 1,1 0-1,-1 0 0,1-1 0,-1 1 0,1 0 0,-1 0 1,1-1-1,-1 1 0,0-1 0,1 1 0,-1 0 1,1-1-1,-1 1 0,0-1 0,0 1 0,1-1 1,-1 1-1,0-1 0,0 1 0,1-1 0,-1 1 0,0-1 1,0 1-1,0-1 0,0 1 0,0-1 0,0 1 1,0-1-1,0 0 0,0 1 0,0-1 0,0 1 1,0-1-1,-1 1 0,1-1 0,0 0 0,-1-1-13,0 1 0,0-1-1,0 1 1,-1-1 0,1 1 0,0 0-1,0 0 1,-1-1 0,1 1 0,-1 0-1,1 0 1,-1 0 0,1 0 0,-1 1-1,0-1 1,0 0 0,1 1-1,-1-1 1,-2 0 0,-2 0-45,-1-1-1,1 1 1,-11 0 0,3 1-20,1 2 0,0 0 0,0 0 0,0 1 0,1 1 0,-18 6 1,19-5 47,1 0 0,-1 1 0,1-1 0,0 2 0,0 0 1,-16 15-1,20-17 24,1 1 1,-1 0-1,1 0 1,0 0-1,1 0 1,0 1-1,0 0 1,0 0-1,1 0 1,-4 9-1,6-12 12,0 0 0,0-1 0,0 1 0,1 0 1,-1 0-1,1 0 0,0-1 0,0 1 0,0 0 0,0 0 0,1 0 0,0 0 0,0-1 0,0 1 0,0 0 1,0-1-1,1 1 0,-1-1 0,1 1 0,0-1 0,0 0 0,1 0 0,3 4 0,-5-5-1,1-1 1,-1 1-1,1-1 0,0 0 0,0 1 0,0-1 0,0 0 0,0 0 0,0-1 1,0 1-1,0 0 0,0-1 0,0 1 0,4 0 0,-2-1 14,1 0 0,-1 0 0,1-1 0,0 1 1,-1-1-1,8-2 0,1-1 36,0-1 0,0-1 0,19-11 1,14-13 36,-1-2 1,61-56-1,-97 79-521,-14 19 2,1 0 353,0-1 0,1 1 0,-4 21 1,6-26 62,1 1 0,0 0 1,0-1-1,0 1 0,1 0 0,-1-1 1,2 1-1,-1 0 0,2 5 1,0-3 19,0-1 1,0 1-1,1-1 1,0 0-1,0 1 1,6 5-1,-9-11 2,0-1 1,0 0-1,0 1 0,0-1 1,0 0-1,1 0 0,-1 0 1,0 0-1,1 0 0,-1 0 1,1 0-1,-1 0 0,1 0 1,0-1-1,-1 1 1,1-1-1,0 1 0,-1-1 1,1 0-1,0 0 0,0 0 1,-1 0-1,1 0 0,0 0 1,0 0-1,-1 0 0,1-1 1,0 1-1,-1-1 0,1 1 1,0-1-1,-1 1 0,1-1 1,2-2-1,12-8 63,0-1 0,23-25 0,-7 6 7,1 2-12,8-7 24,47-54 1,-42 32-82,68-117-1,35-127-210,-141 285 77,-1 0-1,9-33 1,-15 48 88,-1 0 1,1 0 0,-1 0-1,0 0 1,0 0-1,0 0 1,0 0 0,0 0-1,0 0 1,0 0 0,-1 0-1,1 0 1,-1 0 0,1 0-1,-1 0 1,0 0-1,0 0 1,0 0 0,0 0-1,0 1 1,0-1 0,-3-3-1,2 4 2,0 0-1,0 0 0,0-1 1,0 1-1,0 0 0,-1 1 1,1-1-1,0 0 1,0 1-1,-1-1 0,1 1 1,0-1-1,-1 1 0,1 0 1,0 0-1,-1 0 1,1 1-1,-5 0 0,-1 1-10,0 1 1,1 0-1,-1 0 0,1 1 0,-1 0 0,1 0 0,0 1 0,0 0 0,1 0 1,-9 9-1,0 0 31,1 1 1,1 1-1,0 0 1,1 1-1,-20 36 1,5-3 51,3 1 0,2 2 0,2 0 0,-16 73 0,30-102 2,2 1 1,-3 41-1,6-58-15,1 0 0,0 0 0,1 0 0,0 1 0,0-1-1,1-1 1,0 1 0,0 0 0,1 0 0,0-1-1,7 14 1,-8-18-112,0 0 0,1 0 0,-1 0 0,1 0 0,-1-1 0,1 1 0,0-1 0,0 0 0,0 1 0,1-2 0,6 4 0,-8-4-474,1 0 0,-1 0 0,1-1 0,0 1 0,-1-1 0,1 0 0,0 0 0,0 0 0,-1 0 0,1 0 0,0 0 0,-1-1 0,1 1 0,0-1 1,-1 0-1,6-2 0,9-5-2712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47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12 9632,'-32'-11'4384,"22"11"-3840,7 0 2303,-2 0-2015,10 0-512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22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1 469 4064,'0'1'352,"0"0"-308,0-1 1,0 0-1,0 1 0,0-1 0,0 1 1,0-1-1,0 0 0,1 1 1,-1-1-1,0 0 0,0 1 0,0-1 1,1 0-1,-1 1 0,0-1 0,0 0 1,1 0-1,-1 1 0,0-1 1,0 0-1,1 0 0,-1 1 0,0-1 1,1 0-1,-1 0 0,0 0 1,1 1-1,-1-1 0,1 0 0,-1 0 1,0 0-1,1 0 0,6 3 210,0-1 1,0 0-1,0-1 0,0 1 0,0-1 0,1 0 1,-1-1-1,11 0 0,6-5 274,0 0 1,-1-1-1,0-1 1,0-2-1,-1 0 0,31-18 1,118-85 1009,-145 93-1264,29-28 0,-44 37-122,-2-1 1,1 0 0,-2 0 0,15-24 0,-21 31-126,0 1-1,0-1 0,0 0 1,-1 1-1,1-1 1,-1 0-1,0 0 1,0 0-1,0-1 0,-1 1 1,1 0-1,-1 0 1,0 0-1,0 0 1,-1 0-1,1-1 0,-1 1 1,0 0-1,0 0 1,0 0-1,-3-6 1,1 4-20,0 1 0,0 0 0,-1 0 1,1 0-1,-1 0 0,0 0 0,0 1 1,-1 0-1,1 0 0,-6-4 0,7 6-42,0 0 0,0 1 0,0-1 0,0 0-1,0 1 1,0 0 0,-1-1 0,1 1 0,0 1-1,-1-1 1,1 0 0,-1 1 0,1 0 0,-1 0 0,1 0-1,-1 0 1,1 0 0,0 1 0,-6 1 0,0 2-89,-1 0 1,1 2 0,0-1-1,0 1 1,1 0 0,-1 1-1,1 0 1,-8 9 0,3-3 1,-11 10 43,0 1 1,2 2-1,1 0 0,-34 56 1,45-64 174,1-1 1,1 1-1,1 0 0,0 1 1,1 0-1,1 0 0,1 0 1,1 1-1,-1 34 0,4-46-45,0 0 0,1 1 0,0-1-1,0 0 1,1 0 0,0 0 0,1 0 0,0 0-1,0-1 1,0 1 0,1-1 0,7 10 0,-8-13-5,0-1 1,0 0-1,0 1 1,0-1-1,1 0 1,-1 0-1,1-1 1,0 1-1,0-1 0,0 0 1,0 0-1,0 0 1,0 0-1,1-1 1,-1 0-1,0 0 1,1 0-1,-1 0 1,1-1-1,0 0 1,-1 0-1,1 0 1,8-1-1,-4-1 53,0 0-1,-1-1 1,1 0 0,-1 0-1,0-1 1,0 0 0,0 0-1,7-6 1,60-49 138,-42 30-173,174-126 191,-151 120 468,118-56 1,-159 83-622,16-5 76,-30 12-163,0 1 0,1 0 0,-1-1 0,0 1 0,0 0 0,1 0 0,-1-1 0,1 1 0,-1 0 0,0 0 0,1 1-1,-1-1 1,0 0 0,1 0 0,-1 1 0,0-1 0,2 1 0,-2 0-11,-1-1 0,1 1 0,-1 0 0,1-1 0,-1 1 0,1 0 0,-1-1 1,0 1-1,0 0 0,1 0 0,-1-1 0,0 1 0,0 0 0,0 0 0,0 0 0,0-1 0,1 1 0,-2 0 0,1 0 0,0-1 0,0 1 0,0 0 0,0 0 0,0-1 0,-1 1 1,1 0-1,0 0 0,-1-1 0,1 1 0,0 0 0,-1-1 0,1 1 0,-1 0 0,0 0 0,-1 3 14,-101 220 473,95-205-151,17-29 18,0 0-283,24-29-4,3 1 0,42-36 0,-75 72-70,18-15-72,0 0 1,1 1-1,36-18 0,-56 33 49,1 0 0,-1 0 1,1 0-1,-1 0 0,1 1 1,-1-1-1,1 1 0,0 0 1,-1-1-1,1 1 1,0 1-1,4-1 0,-6 1 12,1-1 0,-1 1 0,1-1 0,-1 1 0,0-1 0,0 1 0,1 0-1,-1-1 1,0 1 0,0 0 0,0 0 0,0 0 0,0 0 0,0 0 0,0 0 0,0 0 0,0 0-1,-1 1 1,1-1 0,0 0 0,-1 0 0,1 1 0,-1-1 0,1 0 0,-1 3 0,5 25 64,0 39 1,-4-44-38,1 0 1,1-1-1,9 39 0,-10-55 4,1-1-1,-1 1 0,1-1 0,1 1 0,-1-1 1,1 0-1,0 0 0,0 0 0,1-1 1,-1 1-1,1-1 0,1 0 0,-1-1 1,1 1-1,-1-1 0,11 5 0,-10-6 4,-1-1 0,1 1 0,0-1 0,0 0 0,0-1-1,0 0 1,0 0 0,0 0 0,0-1 0,1 1-1,10-2 1,-4-1 11,0-1-1,-1 0 1,1 0-1,18-9 1,-19 7-7,-1-1 1,0 0-1,0-1 1,0-1-1,0 1 1,-1-2-1,-1 1 1,15-18-1,-3 0 98,-1 0 1,18-34-1,-32 49-97,0 1 0,0-1 1,-1 0-1,-1-1 0,0 1 1,0-1-1,2-19 0,-5 28-39,-1 0-1,0 0 1,0 0-1,0 1 1,0-1 0,-1 0-1,1 0 1,-1 0-1,1 0 1,-1 0-1,0 1 1,-2-4-1,3 5-3,-1 0 0,0 0 0,1 0 0,-1 0 0,0 0 0,0 1 0,1-1 0,-1 0 0,0 0-1,0 1 1,0-1 0,0 1 0,0-1 0,0 0 0,0 1 0,0 0 0,0-1 0,0 1 0,0 0 0,0 0 0,-1-1 0,1 1-1,0 0 1,0 0 0,0 0 0,0 0 0,0 0 0,0 1 0,0-1 0,-1 0 0,-1 1 0,-3 1-21,1 0 1,-1 1-1,1 0 0,-1-1 1,1 2-1,0-1 1,0 1-1,0-1 1,0 1-1,1 1 0,-5 4 1,4-2 9,0 0 1,0 0 0,1 0-1,0 1 1,0 0 0,0-1-1,-2 12 1,1-1-6,2 0 1,0 1-1,0 0 1,2 0 0,0 0-1,4 30 1,-1-29 33,1 0 0,1 0 0,10 32 0,-10-40 4,1 0-1,1 0 1,0-1-1,0 1 1,1-1 0,15 19-1,-20-28 19,1 0 0,-1 1 0,0-1 0,1 0 0,0 0 0,-1-1 0,1 1 0,0 0-1,0-1 1,0 0 0,0 0 0,0 0 0,0 0 0,0 0 0,1 0 0,-1-1 0,0 0 0,0 1 0,1-1 0,-1 0 0,3-1 0,-1-1-4,0 1 0,0-1 0,0-1 0,-1 1 0,1-1 0,-1 1 0,0-1 0,1 0 0,-1-1 0,4-4 0,6-7 27,16-22 0,-19 22-21,40-53 130,-4 5-168,105-109 0,-114 143-27,-30 23-41,0 1 1,-1-1 0,0-1 0,0 1-1,10-13 1,-23 53-142,1-10 195,0 0-1,2 0 1,1 1-1,0 31 1,3-43 23,-1 0 0,2 0 0,0 0 0,0 0 0,2-1-1,-1 1 1,1-1 0,1 0 0,12 22 0,-13-28 20,0 0-1,1-1 1,0 1 0,0-1 0,0 0-1,0 0 1,1-1 0,0 0-1,0 0 1,9 5 0,-10-7 12,0 1 1,1-1-1,-1-1 0,0 1 1,1-1-1,-1 0 1,1 0-1,0 0 0,-1-1 1,1 0-1,0 0 1,-1 0-1,10-3 0,-4 0 6,-1 0 0,1-1 0,-1-1 0,0 0 0,-1 0-1,1-1 1,14-11 0,57-57-4,-59 53-25,158-139 339,-168 151-333,11-8-3,34-35 1,-55 51-13,-1-1-1,0 1 0,1-1 1,-1 0-1,0 0 1,0 0-1,0 1 0,0-1 1,0 0-1,0-4 1,0 5-5,-2 0 1,1 1 0,0-1 0,0 0 0,0 1 0,0-1-1,0 0 1,0 1 0,-1-1 0,1 1 0,0-1 0,0 0-1,-1 1 1,1-1 0,0 1 0,-1-1 0,1 1 0,-1-1-1,1 1 1,-1-1 0,1 1 0,-1 0 0,1-1 0,-1 1 0,1 0-1,-1-1 1,0 1 0,1 0 0,-1 0 0,1-1 0,-1 1-1,0 0 1,1 0 0,-1 0 0,0 0 0,1 0 0,-1 0-1,0 0 1,1 0 0,-2 0 0,-3 0-13,1 0 1,-1 0-1,0 1 0,0 0 1,0 0-1,0 0 0,1 0 1,-1 1-1,0 0 0,1 0 1,0 0-1,-5 3 0,0 1-12,0 0-1,0 1 0,1 0 0,-15 15 0,8-4-1,1 1 0,1 1 0,0 0 0,2 0 0,-13 32 0,5-3-45,-18 69-1,32-98 72,2 1 0,0 0-1,1 0 1,1 38-1,1-56 25,0 0-1,0 0 0,1 0 0,-1 0 0,1 0 1,0-1-1,0 1 0,0 0 0,0 0 0,0 0 1,0-1-1,1 1 0,0-1 0,-1 1 0,1-1 0,0 0 1,0 1-1,3 1 0,-3-2 6,0-1 0,0 0-1,0 0 1,0 0 0,0-1 0,0 1-1,1 0 1,-1-1 0,0 1 0,0-1 0,0 0-1,1 0 1,-1 0 0,0 0 0,0 0-1,1 0 1,-1 0 0,0-1 0,0 1-1,0-1 1,0 0 0,0 0 0,1 0 0,1-1-1,2-2 21,0 1 0,0-2 0,0 1-1,-1-1 1,1 0 0,-1 0 0,0 0-1,-1-1 1,1 1 0,4-10 0,3-6-23,16-39 1,1-20-45,26-113 0,-34 131-141,-4 14-400,-18 86 485,-17 127-19,-57 246 0,-14-63 281,52-241 77,31-91-141,-1-1 0,-1 0-1,-1 0 1,-14 18 0,20-29-88,1-1 0,-1 0 1,0 0-1,0 0 0,-1 0 1,1-1-1,-1 1 0,1-1 1,-1 0-1,0 0 0,0 0 1,0 0-1,-4 1 0,6-3-25,-1 1-1,1-1 0,-1 0 1,1 0-1,-1 0 0,1 0 1,-1-1-1,1 1 0,-1 0 1,1-1-1,0 0 1,-1 1-1,1-1 0,0 0 1,0 0-1,-1-1 0,1 1 1,0 0-1,0-1 0,0 1 1,0-1-1,1 0 0,-1 0 1,-2-2-1,0-2 11,0 0 1,1 0-1,-1 0 0,1 0 1,1-1-1,-1 0 0,1 1 1,0-1-1,0 0 0,1 0 1,0 0-1,0-9 0,0-15-60,4-43-1,-3 66 23,3-23-16,1 0-1,1 1 1,2 0-1,19-55 1,-22 76 13,0 0 1,1-1-1,0 1 0,1 1 1,0-1-1,0 1 0,1 0 1,0 1-1,0-1 0,1 1 1,-1 1-1,2-1 0,-1 1 1,1 1-1,0 0 1,19-8-1,3 2 8,1 1 0,1 2 0,60-7-1,-24 4 32,-19 3 29,-26 5-33,0-1 0,27-8 1,-45 10 8,1-1-1,0 0 1,0 0 0,-1 0-1,0-1 1,0 0 0,0 0 0,0 0-1,0-1 1,-1 0 0,8-8 0,2-8 37,0 0 0,-1-1 0,-1 0 0,9-25 0,34-102-154,-3 10 25,-8 23 105,-43 110-41,1-1 1,-2 0-1,1 0 1,0-13-1,-4 19-89,-2 5 25,-5 12-36,1 8 26,1 0 0,2 1-1,-6 37 1,3-8 64,0-12 112,2 1 0,1 0 0,3 58 0,2-93-39,1 0-1,0-1 1,0 1 0,5 12-1,-6-18-29,1-1-1,-1 1 0,1-1 1,0 1-1,-1-1 0,1 0 1,0 1-1,0-1 0,0 0 1,0 0-1,0 0 0,0 1 1,0-1-1,0 0 0,0 0 1,0-1-1,1 1 0,-1 0 1,0 0-1,1-1 0,-1 1 1,1 0-1,-1-1 0,1 1 1,-1-1-1,1 0 0,-1 0 1,1 1-1,1-1 0,1-1 13,1 0-1,-1 0 0,0 0 0,-1-1 0,1 0 1,0 1-1,0-1 0,-1 0 0,1-1 1,-1 1-1,0-1 0,1 1 0,4-7 1,6-6 138,18-27 0,-27 35-167,107-173-128,-111 178 118,6-9-49,0-1 1,0 1-1,1 0 0,17-17 1,-25 28 41,1-1 0,0 0 1,0 0-1,-1 1 0,1-1 1,0 0-1,0 1 0,0-1 0,0 1 1,0-1-1,0 1 0,0 0 1,0-1-1,0 1 0,0 0 0,1 0 1,-1-1-1,0 1 0,0 0 0,0 0 1,0 0-1,0 1 0,0-1 1,2 0-1,-2 1 6,1 0 0,-1 0 0,1 0 0,-1 0 0,0 0 0,0 0 0,1 0 0,-1 1 0,0-1 0,0 0 0,0 1 0,0-1 0,0 1 0,0 1 0,2 5 14,0-1 0,0 1 1,-1 0-1,0 0 0,1 13 0,-1 16-17,-2 0 0,-1-1 0,-2 1 1,-2-1-1,-18 71 0,-74 172 188,15-99-23,62-142-95,-2 0-1,-41 52 1,55-81 4,0 1 1,-1-1 0,0-1 0,-1 1-1,0-2 1,0 1 0,-1-1 0,0-1-1,0 0 1,0-1 0,-14 5 0,20-8-56,-1 0 1,0-1 0,0 0-1,0 0 1,0 0 0,0 0-1,0-1 1,0 0 0,0-1 0,-1 1-1,1-1 1,0-1 0,1 1-1,-1-1 1,0 0 0,0 0-1,1 0 1,-1-1 0,1 0-1,0 0 1,-1 0 0,2-1 0,-1 0-1,-7-7 1,7 5-17,0 1 0,0-1 0,0 0 0,1-1 0,0 1 0,1-1 0,-1 0 0,1 0 0,-3-11 0,4 8-15,0 0 1,0 0 0,1-1 0,1 1 0,0 0 0,0 0 0,2-11 0,0 6 8,0 0 0,2 0 0,0 1-1,0 0 1,1 0 0,1 0 0,0 0 0,1 1-1,0 0 1,1 0 0,1 1 0,0 0 0,1 0-1,0 1 1,0 1 0,1 0 0,1 0 0,0 1-1,14-9 1,8-1 14,0 3 0,0 0-1,42-12 1,115-20-328,-142 40-1691,-6 4 522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47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77 9152,'-32'-48'4128,"19"36"-3584,10 4 1120,3 0-1728,3 8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50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11 946 4320,'-1'0'193,"1"0"1,-1-1-1,1 1 1,-1 0 0,0 0-1,1 0 1,-1 0-1,1-1 1,-1 1-1,1 0 1,-1 0-1,1-1 1,-1 1-1,1 0 1,-1-1 0,1 1-1,-1-1 1,5-8 4613,8-7-4474,16-34 1196,-4 7-496,32-44-1,24-13-159,40-56 3,-68 70-676,46-105 0,-92 178-404,0 0 0,17-23-1,-22 36 200,-1-1-1,0 1 1,0 0-1,1-1 1,-1 1-1,0 0 0,1-1 1,-1 1-1,0 0 1,1-1-1,-1 1 1,1 0-1,-1 0 1,0-1-1,1 1 1,-1 0-1,1 0 1,-1 0-1,1-1 1,-1 1-1,1 0 1,-1 0-1,1 0 1,-1 0-1,0 0 1,1 0-1,-1 0 1,1 0-1,-1 0 1,2 1-1,-2-1 0,1 1 1,0 0-1,0-1 1,-1 1-1,1 0 1,-1 0-1,1 0 1,0-1-1,-1 1 1,0 0-1,1 0 0,-1 0 1,1 2-1,1 2 11,-1 1 0,0 0 0,0 0 0,0 6 0,-1 18 8,-2-1 1,0 0-1,-2 1 0,-2-2 1,-9 32-1,7-34 24,-28 76 81,32-96 8,3-4-63,0 0 0,0-1 0,0 1 0,0 0 0,1-1 0,-1 1 0,0 0 0,1 0 0,-1 0 1,1 0-1,-1-1 0,1 1 0,0 0 0,0 4 0,1-6-37,-1 0 1,0 0 0,1 0-1,-1 0 1,0 0 0,1 0-1,-1 0 1,0 0-1,1 0 1,-1 0 0,0 0-1,1-1 1,-1 1 0,0 0-1,1 0 1,-1 0-1,0 0 1,0-1 0,1 1-1,-1 0 1,0 0 0,0 0-1,1-1 1,-1 1 0,0 0-1,1-1 1,11-12 197,-10 11-175,11-13 119,15-24 1,-7 9-208,-1 4-3,-7 7-41,0 2 1,2 0-1,-1 0 0,2 2 0,31-26 1,-44 39 48,0 1 0,0-1 0,0 0 0,0 1 0,0-1 0,0 1 0,3-1 0,-5 2 30,0 0 0,0 0 1,0 0-1,0 0 1,0 0-1,0 0 0,0 0 1,-1 0-1,1 1 1,0-1-1,0 0 0,0 0 1,0 1-1,0-1 1,-1 1-1,1-1 0,0 1 1,0-1-1,-1 1 0,1-1 1,0 1-1,-1 0 1,1-1-1,-1 1 0,1 0 1,0-1-1,-1 1 1,0 0-1,1 0 0,0 1 1,0 2 1,0-1 0,0 1 1,0-1-1,0 1 0,-1 0 0,1 0 1,-1-1-1,0 1 0,0 0 1,0 0-1,-2 6 0,-2 9-13,-7 20 0,4-15 55,-6 18 167,-24 50-1,29-74-59,9-16 244,4-4-132,8-5-29,213-150 31,-226 157-262,14-10-82,0 1 0,0 0 0,1 1 0,23-9 0,-36 16 68,-1 0-1,1 1 1,-1 0 0,0-1-1,1 1 1,-1 0-1,1-1 1,-1 1-1,1 0 1,-1 0-1,1 0 1,-1 1 0,1-1-1,-1 0 1,1 0-1,-1 1 1,1-1-1,-1 1 1,0-1-1,1 1 1,1 1-1,-2-1 11,1 1-1,-1-1 0,0 1 1,0-1-1,0 0 0,0 1 1,-1 0-1,1-1 0,0 1 1,-1-1-1,1 1 0,-1 0 1,1 0-1,-1-1 0,0 1 0,0 0 1,0 0-1,0 2 0,-1 9-7,-1 0-1,0 1 0,-1-1 0,-7 22 1,6-25 4,1 2 0,0-1 0,0 0 1,1 0-1,1 1 0,0-1 0,0 17 1,2-26 31,-1 0 1,0 1 0,1-1 0,-1 0 0,1 0-1,0 1 1,0-1 0,-1 0 0,1 0-1,1 0 1,-1 0 0,0 0 0,0 0 0,1 0-1,-1-1 1,1 1 0,0 0 0,-1-1-1,4 2 1,-2-1 14,0-1 0,0 1 0,0-1 0,1 0 0,-1 0 1,0 0-1,1-1 0,-1 1 0,1-1 0,-1 0 0,6 0 0,4-1 16,0-1 1,-1-1-1,1 0 1,-1 0-1,23-10 0,50-25 8,114-71-1,-151 78-36,-1-2 1,-2-2-1,63-62 0,-102 90-42,0 0 0,0 0 0,-1 0 0,6-10 0,-11 17 13,0-1-1,1 1 1,-1-1 0,0 1-1,1 0 1,-1-1 0,0 1-1,1-1 1,-1 1 0,0-1 0,0 1-1,0-1 1,0 1 0,1-1-1,-1 1 1,0-1 0,0 1-1,0-1 1,0 1 0,0-1-1,0 0 1,0 1 0,0-1-1,0 1 1,-1-1 0,1 1 0,0-1-1,-2 1-3,1 0-1,0 0 0,0 0 1,-1 0-1,1 0 0,0 1 1,-1-1-1,1 0 0,0 1 1,0 0-1,-1-1 0,1 1 1,0-1-1,-2 2 0,-80 54-257,50-33 175,-114 88-146,117-85 227,1 2 0,-38 47 0,42-39 29,23-33-8,1 0 0,-1 1 0,1-1 0,-1 1 0,1-1 0,0 1 0,0 0 0,1-1-1,-1 5 1,1-7 0,0-1 0,0 1-1,0 0 1,0-1-1,0 1 1,0 0 0,0 0-1,0-1 1,0 1-1,0 0 1,1-1 0,-1 1-1,0 0 1,1-1 0,-1 1-1,0-1 1,1 1-1,-1-1 1,1 1 0,-1-1-1,1 1 1,-1-1-1,1 1 1,-1-1 0,1 1-1,0-1 1,-1 0-1,1 1 1,-1-1 0,1 0-1,0 1 1,1-1-1,1 0 52,0 1-1,0-1 1,-1 0-1,1-1 1,0 1-1,4-1 1,-4 1 21,21-5-13,-1-1-1,-1-1 0,1 0 1,-1-2-1,0-1 0,-1 0 1,0-2-1,-1 0 0,0-2 1,25-22-1,-30 22-57,0 0 0,-2-1-1,23-31 1,24-55 117,-49 74-404,-11 24 4,-5 17-4,-3 6 178,1 1 0,1 0 0,-5 34 0,10-49 105,1 0 0,-1 0 0,1 0 0,1 0 0,-1-1 0,1 1 0,0 0 0,0 0 0,0 0 0,1 0 0,0-1 0,0 1 1,1-1-1,-1 0 0,1 1 0,0-1 0,1 0 0,4 5 0,-6-8 16,-1 0-1,1-1 1,-1 0 0,1 1-1,-1-1 1,1 0 0,0 0-1,0 0 1,0 0-1,0 0 1,0 0 0,0 0-1,0-1 1,0 1 0,0-1-1,0 0 1,0 1 0,0-1-1,0 0 1,0 0 0,0 0-1,0 0 1,0-1-1,0 1 1,0-1 0,1 1-1,-1-1 1,-1 0 0,1 1-1,3-3 1,2-1 2,1-1 1,-1 0-1,0-1 0,0 0 0,9-10 1,-9 7-12,1 0 1,-2 0-1,1 0 1,9-21-1,16-44 99,-19 40-39,-8 23-57,57-130-18,-44 105-158,40-60 0,-57 94 151,2-2-70,0 0 1,0 0-1,0 0 1,7-6-1,-10 10 71,0 0 0,1 0 0,-1 0 0,0 0 0,0-1-1,1 1 1,-1 0 0,0 0 0,0 0 0,0 0 0,1 0 0,-1 0 0,0 0-1,0 0 1,1 0 0,-1 0 0,0 0 0,0 0 0,1 0 0,-1 0-1,0 0 1,0 0 0,1 0 0,-1 0 0,0 0 0,0 1 0,0-1-1,1 0 1,-1 0 0,0 0 0,0 0 0,0 0 0,1 1 0,-1-1-1,0 0 1,0 0 0,0 0 0,0 0 0,0 1 0,1-1 0,-1 0-1,0 0 1,0 1 0,0-1 0,0 0 0,4 14-153,-4-11 120,2 4 12,-2 1-1,1-1 0,-1 1 0,0-1 1,-1 1-1,-2 12 0,0 3 9,-6 54-29,-3 0 0,-31 101 0,32-136 84,7-25 94,-1 0 0,0 0 0,-1 0 0,-1-1 0,-16 28 0,22-42-76,-1 1-1,-1 0 1,1-1 0,0 1-1,0-1 1,-6 5-1,7-7-44,1 0-1,-1 1 0,0-1 0,0 0 0,1 1 0,-1-1 0,0 0 0,0 0 0,1 0 0,-1 0 0,0 0 0,0 0 1,0 0-1,1 0 0,-1 0 0,0 0 0,0 0 0,0 0 0,1 0 0,-1-1 0,0 1 0,0 0 0,1-1 1,-1 1-1,0-1 0,1 1 0,-1 0 0,0-1 0,1 1 0,-1-1 0,0 0 0,1 1 0,-1-1 0,1 0 1,-1 0-1,-2-3 8,1 0 1,0 0 0,0 0 0,0 0 0,1-1-1,-1 1 1,1 0 0,0-1 0,0-4-1,-5-16-146,5 15-72,1 10 192,1-1 1,-1 1-1,0 0 0,0 0 0,0 0 1,0 0-1,1-1 0,-1 1 1,0 0-1,0 0 0,0 0 0,1 0 1,-1 0-1,0 0 0,0 0 0,1 0 1,-1 0-1,0 0 0,0 0 0,0 0 1,1 0-1,-1 0 0,0 0 0,0 0 1,1 0-1,-1 0 0,0 0 0,23 11-471,-5-2 477,1-5 74,0 0 0,1-1 0,-1-1-1,1 0 1,-1-2 0,1 0 0,-1-1 0,24-5 0,-28 3-38,-1 0 1,1-1-1,-1-1 1,0 0-1,0-1 1,-1 0-1,0-1 1,0 0-1,-1-2 1,1 1-1,15-16 1,-11 7-13,-2-1 0,0-1 1,-1 0-1,-1-1 0,0 0 0,15-37 1,40-135-111,-53 143 102,13-38-535,-28 98-144,-14 200 481,8-141 181,-10 86 26,12-130 82,-5 27-62,8-48 18,-1 0-1,1 0 1,-1 0 0,0-1-1,-1 1 1,1-1-1,-1 0 1,-3 5 0,5-8-34,-1 0 0,1 0 0,0 0 0,-1 0 1,1 0-1,-1-1 0,0 1 0,1 0 0,-1-1 0,1 1 1,-1-1-1,0 0 0,1 0 0,-1 1 0,0-1 0,0 0 1,1 0-1,-1-1 0,0 1 0,1 0 0,-1-1 1,0 1-1,1-1 0,-1 1 0,-2-2 0,-7-2 9,1-1 1,-16-9-1,19 10-45,-65-32-106,71 35 98,0 1 0,-1-1 0,1 0 0,0 1 1,0-1-1,0 0 0,0 0 0,0 0 0,0 0 0,0 0 0,0 0 1,-1-2-1,12 3-152,59 12 259,0-2 0,1-4 0,84-3 0,-117-5 179,71-17 0,-61 8-2897,0-3-4175,-33 13 3856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54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1333 3392,'-4'1'1383,"7"0"-661,-2 0-629,-1-1-1,1 0 1,-1 0-1,1 0 1,-1 0-1,1 0 1,-1 0-1,1 0 1,0 0-1,-1 0 1,1 0-1,-1 0 1,1 0-1,-1 0 1,1 0-1,-1-1 1,2 1-1,53-56 4195,26-39-2958,181-274 666,-239 334-1956,-2-1-1,-1-1 1,28-78 0,-29 54-81,12-69 0,-4 10 104,-23 105-416,0 0-1,-2 0 0,2-29 1,-11 64-569,-14 46 634,11-37 274,-14 37 59,-32 62 0,-40 55-4,41-85 1,-113 210 403,123-222-157,-108 211 440,-18 93 2046,169-384-1904,8-13-338,14-26 5,-16 25-497,7-13 26,1-1 0,1 2 0,20-25-1,26-18-40,111-93 0,90-76 56,-67 4-163,-99 110 145,-69 90-43,-12 14-28,0-2 1,-2 1-1,18-29 0,-28 43-1,-1-1-1,1 1 1,0 0 0,-1 0-1,1 0 1,-1 0-1,1-1 1,-1 1 0,0 0-1,1 0 1,-1-1 0,0 1-1,0 0 1,0 0 0,0-1-1,0 1 1,0-2-1,0 3 9,0 0 0,0 0 0,0 0 0,0 0 0,0-1-1,0 1 1,0 0 0,0 0 0,0 0 0,-1 0 0,1 0 0,0 0-1,0 0 1,0 0 0,0 0 0,0 0 0,0 0 0,0 0-1,0-1 1,0 1 0,0 0 0,0 0 0,0 0 0,0 0 0,-1 0-1,1 0 1,0 0 0,0 0 0,0 0 0,0 0 0,0 0-1,0 0 1,0 0 0,0 0 0,0 0 0,0 0 0,-1 0 0,1 0-1,0 0 1,0 0 0,0 0 0,0 0 0,0 0 0,0 0-1,0 0 1,0 0 0,0 0 0,-1 0 0,1 0 0,0 0 0,0 1-1,-6 0-35,0 2-1,0-1 0,0 1 0,0 0 1,0 0-1,1 0 0,-1 1 1,1 0-1,0 0 0,0 0 0,0 1 1,1-1-1,-1 1 0,1 0 0,-5 8 1,-5 10 70,0 1 0,-14 34 1,16-32-98,-17 56-1,26-72 72,1 0 1,0 0-1,1 0 0,0 0 0,1 0 0,0 1 0,0-1 0,1 0 0,3 14 0,-3-21 26,-1-1 0,1 1 0,0-1 0,0 0 0,0 1 0,1-1 0,-1 0 0,0 1 0,1-1 0,0 0 0,-1 0 0,1 0 0,0 0 0,0-1 0,0 1 0,0 0 0,0-1 0,1 1 0,-1-1 0,0 0 0,1 0 0,-1 0 0,1 0 0,-1 0 0,1-1-1,0 1 1,4 0 0,-2-1 11,0 0 0,0 0 0,0-1-1,-1 1 1,1-1 0,0 0 0,-1 0-1,1-1 1,0 1 0,-1-1-1,0 0 1,1 0 0,-1-1 0,0 1-1,5-5 1,-2 1 7,1-1 1,-1 0-1,0 0 0,-1-1 0,0 0 0,0 0 1,-1 0-1,0-1 0,0 0 0,-1 0 0,4-12 1,-4 9-43,-1 0 1,-1 0 0,0 0-1,-1 0 1,0-1-1,-2-15 1,1 22 4,-1-1-1,-1 1 1,1 0 0,-1-1-1,0 1 1,0 0 0,0 0 0,-1 0-1,0 1 1,0-1 0,-1 1-1,0-1 1,1 1 0,-7-6-1,5 7 25,3 2-81,-1-1 0,0 1 0,1-1 0,0 0 0,0 0 0,-3-5 0,4 7 45,1 0-1,0 1 0,0-1 0,0 0 0,0 0 0,-1 1 0,1-1 0,0 0 0,0 0 1,1 0-1,-1 1 0,0-1 0,0 0 0,0 0 0,0 1 0,1-1 0,-1 0 1,0 0-1,1 1 0,-1-1 0,0 0 0,1 1 0,-1-1 0,1 1 0,-1-1 0,1 0 1,0 1-1,-1-1 0,1 1 0,-1-1 0,1 1 0,0 0 0,-1-1 0,1 1 1,0 0-1,1-1 0,12-5-41,0 0 1,0 1 0,18-4-1,-7 2 48,217-42-18,-227 46 35,0 1-1,0 0 1,-1 2-1,30 1 1,-31 1-128,-12-2 81,1 0 1,0 0-1,-1 0 1,1 1-1,0-1 0,-1 1 1,1-1-1,2 2 1,-4-1 24,1-1 0,0 1 1,-1-1-1,1 1 0,-1 0 1,1 0-1,-1-1 0,1 1 1,-1 0-1,0 0 0,1-1 1,-1 1-1,0 0 0,0 0 0,1 0 1,-1-1-1,0 1 0,0 0 1,0 0-1,0 0 0,0 1 1,-1 18-19,-1 1 0,-7 30 0,4-28 74,-2 34 1,6-35-48,-1 0 60,1 0-1,1-1 1,6 43-1,-5-61-52,0-1 0,-1 1 0,1-1 0,0 0 0,1 1 0,-1-1 0,0 0-1,1 0 1,-1 1 0,1-1 0,0 0 0,-1-1 0,1 1 0,0 0 0,5 2-1,-6-3 7,0 0 0,1 0 0,0-1 0,-1 1 0,1 0 0,-1-1 0,1 0-1,0 1 1,-1-1 0,1 0 0,-1 0 0,1 0 0,0 0 0,-1 0 0,1 0-1,0-1 1,-1 1 0,1 0 0,0-1 0,-1 1 0,1-1 0,-1 0 0,1 1 0,-1-1-1,1 0 1,-1 0 0,2-2 0,7-6 100,0-2 0,-1 1-1,0-1 1,9-17 0,3-2 84,6-4-240,2 0 1,1 2-1,2 2 1,1 1 0,1 1-1,2 2 1,0 1-1,45-22 1,-81 47 31,31-14-166,-30 14 155,0-1 1,0 1 0,0-1-1,0 1 1,0 0-1,0 0 1,0-1 0,0 1-1,1 0 1,-1 0-1,0 0 1,0 0-1,0 0 1,0 0 0,0 0-1,0 1 1,0-1-1,0 0 1,1 1-1,-1-1 1,0 1 0,0-1-1,0 1 1,1 0-1,-7 17-197,-50 92 209,23-50-2,18-31 45,-75 134 531,89-163-570,0 0-1,0 0 1,0 0 0,0 0-1,0 1 1,0-1 0,0 0 0,0 0-1,0 0 1,0 0 0,0 0-1,0 0 1,0 0 0,0 0-1,0 0 1,0 0 0,0 0 0,0 0-1,0 0 1,0 0 0,0 0-1,0 0 1,0 0 0,0 0-1,0 0 1,0 0 0,0 0 0,0 0-1,0 0 1,0 0 0,0 0-1,0 0 1,0 1 0,0-1-1,0 0 1,0 0 0,0 0 0,0 0-1,0 0 1,0 0 0,0 0-1,0 0 1,0 0 0,0 0-1,0 0 1,6-4 170,11-13 47,-3 0-139,110-123 319,-93 108-503,0 3 0,49-35 0,-77 62 56,-1 0 1,1 0 0,0 1 0,-1 0 0,1-1-1,0 1 1,0 0 0,0 0 0,0 1-1,6-2 1,-8 2 33,0 0 0,0 0 0,0 0 0,0 0 0,0 1 0,0-1 1,0 0-1,0 1 0,0-1 0,0 0 0,0 1 0,0-1 0,0 1 0,0 0 0,0-1 0,0 1 0,0 0 0,-1-1 0,1 1 0,0 0 0,0 0 0,-1 0 0,1 0 0,-1 0 0,1 0 0,-1-1 0,1 1 0,-1 1 0,1-1 1,-1 0-1,0 0 0,0 1 0,3 9-7,-2-1 0,0 1 0,0 0 1,-1 0-1,0 0 0,-3 17 1,-17 67 112,8-45-2,7-27-44,2-15 37,1 1 1,1-1-1,-2 14 0,3-22-71,0 1 0,0-1-1,0 1 1,0 0 0,0-1-1,0 1 1,0-1 0,0 1-1,0-1 1,0 1 0,0 0 0,1-1-1,-1 1 1,0-1 0,0 1-1,1-1 1,-1 1 0,1 0-1,-1-1-5,0 0-1,1 0 0,-1 0 1,0 0-1,1 0 1,-1 0-1,0 0 0,0 0 1,1 0-1,-1 0 1,0 0-1,1-1 0,-1 1 1,0 0-1,0 0 1,1 0-1,-1 0 0,0-1 1,0 1-1,0 0 1,1 0-1,-1 0 0,0-1 1,0 1-1,1-1 0,13-23 247,-12 18-226,76-152 151,-65 135-240,0 2 0,2-1 0,1 2 0,33-35 1,-46 52 6,-3 2 40,1 0 0,0 0-1,0 1 1,-1-1 0,1 0-1,0 0 1,0 0-1,0 1 1,0-1 0,0 0-1,0 1 1,0-1 0,0 1-1,0 0 1,1-1-1,-1 1 1,0 0 0,0-1-1,0 1 1,0 0-1,1 0 1,-1 0 0,2 0-1,-3 1 9,1-1-1,-1 1 1,0-1-1,1 1 1,-1 0 0,0-1-1,0 1 1,1-1-1,-1 1 1,0 0-1,0-1 1,0 1-1,0 0 1,0-1-1,0 1 1,0 0 0,0-1-1,0 1 1,0-1-1,0 1 1,-1 0-1,1-1 1,0 2-1,-1 2-39,-16 104-573,11-80 689,2 1-1,0-1 0,2 1 0,2 43 1,0-68-37,1 1 1,0-1-1,0 1 1,0-1-1,3 7 1,-4-10-24,1 0-1,-1 0 1,1 0 0,-1 0 0,1 0 0,-1-1 0,1 1 0,0 0 0,0 0 0,-1 0-1,1-1 1,0 1 0,0 0 0,0-1 0,0 1 0,0 0 0,-1-1 0,1 0-1,0 1 1,0-1 0,0 1 0,1-1 0,-1 0 0,0 0 0,0 0 0,0 1 0,0-1-1,1 0 1,1-1 15,0 0-1,0 0 0,0 0 0,0 0 1,0 0-1,0 0 0,0-1 0,-1 0 1,5-2-1,22-21 138,-25 21-136,16-17-28,18-22 0,-2 1-8,108-122 425,-134 152-701,21-18 0,-44 75-121,-22 81 342,30-100 70,1 0-1,-2 51 0,6-73 35,0 0 0,0 0 0,1 0-1,0 0 1,-1 0 0,4 7 0,-4-10-29,1-1 0,-1 1 0,0 0 0,1 0 0,-1-1 0,0 1 0,1 0 0,-1-1 0,1 1 0,0 0 1,-1-1-1,1 1 0,-1-1 0,1 1 0,0-1 0,-1 1 0,1-1 0,0 1 0,0-1 0,-1 1 0,1-1 0,0 0 0,0 0 0,0 1 0,-1-1 1,1 0-1,0 0 0,0 0 0,0 0 0,0 0 0,-1 0 0,1 0 0,0 0 0,0-1 0,0 1 0,1 0 0,3-3 31,0 1 0,-1-1-1,0 0 1,1 0 0,-1 0-1,0-1 1,0 0 0,5-6-1,4-5 71,10-18-1,26-53-216,-33 55 120,23-32 0,1 3-319,-49 119-219,0-24 521,3 0-1,1 0 0,-1 46 1,6-78 31,0 0 1,0 0-1,0 0 0,0 0 1,1 0-1,1 4 1,-2-7-23,0 1 0,0-1 0,1 0 0,-1 1 0,0-1 1,0 0-1,0 1 0,1-1 0,-1 0 0,0 1 0,1-1 0,-1 0 0,0 0 1,0 1-1,1-1 0,-1 0 0,0 0 0,1 0 0,-1 1 0,1-1 1,0 0-1,-1 0 1,1 0 0,0 0 0,0 0 0,-1 0 0,1 0 0,0-1-1,0 1 1,-1 0 0,1 0 0,0-1 0,0 1 0,-1-1 0,1 1 0,0 0 0,0-2 0,9-6 45,-1-1 0,0-1 0,0 0 0,-1 0 0,7-12 0,21-25-56,9 1 171,55-47 0,-74 71-112,-2 0 0,0-2 0,-2-1 0,-1-1 0,30-47 0,-19 18-43,27-64 0,20-70-188,-47 110 79,-17 44 52,-2 4 7,17-56 0,-18 39-405,-12 48 433,0 0-1,0 0 1,0 0 0,1 0 0,-1 0 0,0 0 0,0-1 0,0 1 0,0 0 0,0 0 0,0 0 0,0 0 0,0 0 0,0 0-1,0 0 1,0 0 0,0 0 0,0 0 0,0 0 0,0 0 0,0 0 0,0-1 0,0 1 0,0 0 0,0 0 0,0 0 0,0 0-1,0 0 1,0 0 0,0 0 0,0 0 0,0 0 0,0 0 0,0 0 0,0 0 0,0-1 0,0 1 0,0 0 0,-1 0 0,1 0 0,0 0-1,0 0 1,0 0 0,0 0 0,0 0 0,0 0 0,0 0 0,0 0 0,0 0 0,0 0 0,0 0 0,0 0 0,0 0 0,0 0-1,-1 0 1,1 0 0,0 0 0,0 0 0,0 0 0,0 0 0,0 0 0,0 0 0,-6 4-189,-7 9 159,13-13 37,-6 8-19,0 0 1,1 0-1,0 0 0,0 1 0,1-1 1,0 1-1,-6 18 0,-1 5-21,-34 88-90,-30 74 3,44-119 155,-23 83 1,45-125-10,1 0 0,3 1 0,0 0 0,2 0-1,2 44 1,1-68 14,1-1-1,0 1 1,1 0-1,0-1 0,1 1 1,0-1-1,7 17 1,-9-24-10,1 1 0,-1 0 1,1 0-1,0-1 1,0 1-1,0-1 0,0 0 1,0 1-1,1-1 1,-1 0-1,1 0 0,-1-1 1,1 1-1,0 0 1,0-1-1,0 0 0,0 1 1,0-1-1,0 0 1,0-1-1,0 1 1,0 0-1,0-1 0,0 0 1,0 0-1,1 0 1,4-1-1,1 0 9,0-1-1,0-1 1,0 0 0,-1 0-1,0 0 1,1-1 0,-1 0-1,0-1 1,13-11 0,6-5 7,30-35-1,-24 23-11,-9 12-15,0 0 1,39-26 0,76-35-81,-126 73-52,-23 9-20,-22 10-4,15-2 97,0 0 1,1 1 0,0 2 0,0-1 0,1 2 0,1 0 0,0 0 0,1 2-1,-23 27 1,17-14 35,1 0-1,1 1 0,2 1 1,-21 53-1,32-73 71,1 1 0,1-1-1,-3 20 1,4-26-35,1-1 1,0 1-1,0-1 0,0 1 0,0 0 1,0-1-1,0 1 0,1-1 0,-1 1 1,1-1-1,0 1 0,0-1 0,0 1 1,0-1-1,0 0 0,0 1 1,1-1-1,-1 0 0,3 3 0,-3-5-6,1 1-1,-1-1 0,1 1 1,-1-1-1,1 0 0,-1 1 1,0-1-1,1 0 0,-1 0 1,1 0-1,-1 0 0,1 0 1,-1 0-1,1-1 0,-1 1 1,1-1-1,-1 1 0,1-1 1,-1 1-1,0-1 0,1 0 1,-1 1-1,2-2 0,3-4 32,1 1 0,-1-1 0,0 0 0,-1-1 1,9-10-1,24-44 141,-18 27-136,12-16-16,56-85-19,-83 129-42,-1 0-25,1 0 0,-1 0 1,0 0-1,0 0 0,-1-1 1,5-13-1,-7 20 44,-1 0 1,0 0-1,0-1 1,0 1-1,0 0 1,0 0-1,0 0 1,0-1-1,0 1 1,0 0-1,0 0 0,0 0 1,0-1-1,0 1 1,0 0-1,0 0 1,0 0-1,0 0 1,0-1-1,0 1 1,0 0-1,0 0 0,0 0 1,0-1-1,0 1 1,0 0-1,-1 0 1,1 0-1,0 0 1,0 0-1,0-1 1,0 1-1,0 0 0,-1 0 1,1 0-1,0 0 1,0 0-1,0 0 1,0 0-1,-1-1 1,1 1-1,0 0 1,0 0-1,0 0 0,0 0 1,-1 0-1,1 0 1,0 0-1,0 0 1,0 0-1,-1 0 1,1 0-1,0 0 1,0 0-1,0 0 0,-1 0 1,1 0-1,0 1 1,0-1-1,-13 5-136,11-2 124,0-1 0,-1 1 0,1-1 0,0 1 1,0 0-1,0 0 0,0 0 0,1 0 0,-1 0 0,1 0 0,0 1 0,-2 4 0,0 6-55,-3 26 1,4-23 77,1 1 0,1-1 1,0 0-1,1 0 0,1 0 0,1 0 1,7 23-1,-8-31 30,2 0 1,-1 0-1,1-1 0,1 1 0,0-1 0,0 0 1,0 0-1,1-1 0,0 1 0,0-1 0,1-1 1,0 1-1,0-1 0,17 10 0,-11-8 45,1-2-1,0 0 1,0 0-1,1-2 1,-1 0-1,1 0 0,0-1 1,0-1-1,0-1 1,24 0-1,-21-1-1238,1-2 1,25-5-1,-8 0-879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54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3 5408,'0'-2'2800,"0"5"-1354,1 10-66,0-6-1076,0 0-1,-1 0 0,0 0 0,0 0 1,0 0-1,-3 10 0,-11 42 929,8-35-683,-7 24 438,-30 76 0,34-103-872,-1 0-1,-1-1 1,0-1-1,-2 0 1,-27 32-1,30-41-320,-1 0-1,-1 0 0,-20 13 1,6-3-407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56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1259 3712,'-21'9'2330,"20"-9"-2236,1 0 0,0 1 1,-1-1-1,1 0 0,0 0 0,-1 1 0,1-1 0,0 0 1,0 0-1,-1 1 0,1-1 0,0 0 0,0 1 0,-1-1 0,1 0 1,0 1-1,0-1 0,0 1 0,0-1 0,0 1 0,0-1 14,0 1 0,0-1-1,0 1 1,0-1 0,1 0-1,-1 1 1,0-1-1,0 0 1,1 1 0,-1-1-1,0 0 1,1 1-1,-1-1 1,0 0 0,1 1-1,-1-1 1,1 0 0,-1 0-1,0 0 1,1 1-1,-1-1 1,1 0 0,0 0-1,3 1 242,0 0 0,0 0-1,0 0 1,0-1 0,0 0-1,0 0 1,1 0-1,-1 0 1,0 0 0,5-2-1,39-11 1263,-28 5-1361,-1 0 0,0-1 0,0-1 0,-1-1 0,-1 0 0,0-2 0,-1 0 0,28-28 0,-13 8-78,-2-1 0,-2-1 0,44-74 0,-61 93-103,123-194 795,-131 207-852,77-125 847,-70 113-739,-2-1 0,0 0 1,-1-1-1,-1 1 0,-1-1 0,4-24 0,-7 39-140,-1 0 0,0 0-1,0 1 1,0-1 0,0 0-1,0 0 1,0 0 0,-1-1-1,1 3 12,0-1 0,0 1 0,0 0 0,0 0 0,-1 0 0,1 0-1,0-1 1,0 1 0,0 0 0,0 0 0,0 0 0,-1 0 0,1 0 0,0 0-1,0-1 1,0 1 0,0 0 0,-1 0 0,1 0 0,0 0 0,0 0 0,0 0 0,0 0-1,-1 0 1,1 0 0,0 0 0,0 0 0,0 0 0,-1 0 0,1 0 0,-11 6-283,0 5 186,1 0 0,0 1 1,1 0-1,1 0 0,-9 16 0,6-8 49,2 0-1,0 1 1,1 0-1,-7 26 1,-13 86 67,21-78 216,2 0 0,4 98-1,1-145-129,0 0 0,1 1 0,0-1 0,1 0 1,0 0-1,0 0 0,5 12 0,-6-18-59,1 0 0,-1 0 1,0 0-1,0 0 0,1 0 1,-1-1-1,1 1 0,0 0 1,0-1-1,-1 1 0,1-1 0,0 0 1,0 1-1,0-1 0,0 0 1,0 0-1,1 0 0,-1 0 1,0-1-1,0 1 0,1-1 1,-1 1-1,0-1 0,1 0 1,-1 0-1,0 0 0,1 0 1,-1 0-1,0-1 0,1 1 1,2-2-1,5 0 26,1-1 1,-1-1-1,0 0 0,-1-1 1,1 0-1,-1 0 0,13-9 1,21-23 112,0-2 0,63-77 0,-68 70-138,-2-2 1,-2-1 0,-2-1 0,-3-2 0,-2-1 0,22-61 0,44-202 35,-82 272-95,-5 23-83,-1 0 0,-1 0 0,3-41 0,-7 61 90,0 1 0,0 0 1,0-1-1,0 1 0,1 0 0,-1-1 0,0 1 1,0 0-1,0-1 0,0 1 0,-1 0 0,1-1 1,0 1-1,0 0 0,0-1 0,0 1 0,0 0 1,0-1-1,0 1 0,-1 0 0,1-1 0,0 1 1,0 0-1,0-1 0,-1 1 0,1 0 0,0 0 1,-1-1-1,1 1 0,0 0 0,0 0 0,-1 0 1,1-1-1,-1 1 0,1 1-11,-1-1 0,0 0 1,0 1-1,1-1 0,-1 1 0,1-1 0,-1 1 0,0 0 1,1-1-1,-1 1 0,1 0 0,0-1 0,-1 1 0,1 0 1,-1 0-1,1-1 0,0 1 0,-1 1 0,-63 195-61,33-92 23,-171 412 895,188-483-795,-31 60 118,-12 32 208,46-81 117,10-45-473,1 0 1,0 0 0,0 1-1,0-1 1,0 0 0,0 0-1,0 1 1,0-1 0,0 0 0,0 0-1,0 1 1,0-1 0,0 0-1,0 0 1,0 1 0,0-1-1,0 0 1,0 0 0,0 1-1,0-1 1,0 0 0,0 0 0,0 1-1,1-1 1,-1 0 0,0 0-1,0 0 1,0 1 0,0-1-1,1 0 1,-1 0 0,0 0-1,0 1 1,0-1 0,1 0 0,-1 0-1,0 0 1,0 0 0,0 0-1,1 0 1,-1 0 0,0 1-1,0-1 1,1 0 0,-1 0-1,0 0 1,1 0 0,-1 0 0,0 0-1,0 0 1,1 0 0,-1 0-1,0 0 1,0 0 0,1-1-1,-1 1 1,0 0 0,0 0-1,1 0 1,-1 0 0,0 0 0,0 0-1,0-1 1,1 1 0,-1 0-1,25-16 254,-3-2-251,-1 0 1,-1-2 0,0 0-1,19-27 1,44-72-114,23-28 73,-105 145 16,1-1 1,0 1 0,0 0 0,1 0-1,-1 0 1,0 0 0,1 0 0,-1 1 0,1-1-1,3-1 1,-5 3 8,-1 0-1,1-1 1,0 1-1,0 0 1,0 0 0,0 0-1,-1 0 1,1 0-1,0 0 1,0 0-1,0 0 1,0 0 0,0 0-1,-1 1 1,1-1-1,0 0 1,0 1-1,0-1 1,-1 0-1,1 1 1,0-1 0,0 1-1,-1-1 1,1 1-1,-1-1 1,1 1-1,0 0 1,-1-1 0,1 1-1,-1 0 1,1-1-1,-1 1 1,1 0-1,-1 0 1,0-1-1,1 1 1,-1 1 0,6 18 0,0 0 1,-2 0 0,0 0 0,0 31 0,-1-27-66,0 6 25,-1-1 85,1-1 0,15 56 0,-17-81-10,-1-1-1,1 1 1,1 0 0,-1-1 0,0 1 0,1-1 0,-1 1 0,1-1 0,0 0 0,-1 0 0,1 0 0,0 0 0,4 3 0,-4-4-12,-1 0-1,1-1 1,-1 1-1,1-1 1,-1 1-1,1-1 1,-1 0 0,1 0-1,-1 1 1,1-1-1,-1 0 1,1 0-1,-1-1 1,1 1 0,-1 0-1,1 0 1,-1-1-1,1 1 1,-1-1-1,1 1 1,-1-1 0,0 0-1,1 1 1,1-3-1,21-12-42,0-2 0,28-26 1,-23 19 137,9-11-45,41-64 280,-67 81-285,7-7-4,-4 5-6,18-31 0,-29 45-26,0 0 0,0 0 1,6-5-1,8-13 109,-22 34-291,1 0 1,1 0-1,-1 1 0,0 13 0,0-4 113,-2 6 54,-11 85-110,14-94 126,2 1 0,0-1 0,1 0 0,5 27 0,-6-42-18,1 1 1,0-1 0,-1-1 0,1 1 0,0 0 0,0 0 0,0 0 0,0 0 0,1-1 0,-1 1-1,0 0 1,1-1 0,-1 1 0,1-1 0,2 2 0,-3-2 13,1 0 0,-1-1 1,0 1-1,0-1 0,0 1 0,1-1 1,-1 0-1,0 1 0,0-1 0,1 0 1,-1 0-1,0 0 0,0 0 0,1 0 0,-1 0 1,0 0-1,0-1 0,1 1 0,-1 0 1,0-1-1,0 1 0,0-1 0,1 1 0,-1-1 1,0 0-1,0 1 0,0-1 0,0 0 1,1-1-1,6-6 3,-1 1 0,-1-1 1,1-1-1,-1 1 0,6-13 1,24-52 102,-15 28-99,47-83 71,-59 113-195,14-18 0,-23 33 92,-10 35-538,-31 84 639,11-27-93,8-24-7,22-68 2,0 0 0,0 0 0,0 0 0,-1 0 0,1 0 0,0 0 0,0 1 0,0-1 0,0 0 0,0 0 0,0 0 0,0 0 0,0 0 0,0 0 0,0 0-1,0 1 1,0-1 0,0 0 0,0 0 0,0 0 0,0 0 0,1 0 0,-1 0 0,0 1 0,0-1 0,0 0 0,0 0 0,0 0 0,0 0 0,0 0 0,0 0 0,0 0 0,0 0 0,0 0 0,0 0 0,1 1 0,-1-1 0,0 0 0,0 0 0,0 0 0,0 0 0,0 0 0,0 0 0,0 0 0,1 0 0,-1 0 0,0 0 0,0 0 0,0 0 0,0 0 0,0 0 0,0 0 0,1 0 0,-1 0 0,0 0 0,0 0 0,0 0 0,0 0-1,0 0 1,0 0 0,0 0 0,1 0 0,-1-1 0,0 1 0,0 0 0,10-5-5,-7 3 9,4-1-44,0 0 0,-1 0 0,1-1-1,-1 0 1,10-9 0,30-28-1444,12-10-3097,-41 35 428,19-25 1,-22 23 1462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57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 7872,'-18'-4'3584,"10"-1"-3104,3 2 576,10 6-672,3 2-1472,0-1-2624,2 4 2048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29:57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6976,'0'0'3168,"50"5"-2752,13-10 960,8 5-832,45-20 480,6 0-576,49-15-192,-8 7-160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0:00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13 490 6816,'15'-7'5297,"26"-13"-3218,-13 4-1618,-1-2 1,0-1 0,-2-1 0,41-42 0,-43 41-285,-2-2 0,-1 0 1,0-2-1,-2 0 0,-1-1 1,-1 0-1,18-42 0,-31 62-50,-1 0-1,0 0 0,-1 0 0,2-11 0,-2 15-97,-1 0 0,0-1 0,0 1 0,0-1 0,-1 1 1,1 0-1,0-1 0,-1 1 0,0 0 0,1-1 0,-1 1 0,0 0 0,0 0 0,-2-3 0,3 4-26,-1 0-1,1 1 1,-1-1-1,1 0 1,-1 0-1,0 1 1,1-1-1,-1 0 1,0 1-1,0-1 1,1 1-1,-1-1 1,0 1-1,0-1 1,0 1 0,0 0-1,1-1 1,-3 1-1,-2-1-18,-1 1 1,0-1-1,0 1 0,1 0 1,-1 1-1,0 0 0,0 0 1,1 0-1,-9 3 0,-1 1 17,1 0 0,-20 12-1,16-6 40,1 1-1,0 1 0,1 0 0,0 1 1,1 1-1,1 0 0,0 1 0,1 0 0,-21 36 1,17-22 126,1 1 1,2 1-1,1 0 1,2 1 0,-9 39-1,18-65-92,1-1-1,0 1 0,0 0 0,1 0 0,-1 0 0,2 0 0,-1 0 0,1-1 1,0 1-1,0 0 0,1 0 0,0-1 0,2 8 0,-2-11-19,0 0 0,0 1 1,0-1-1,1 0 0,-1 0 0,1-1 0,-1 1 0,1 0 1,0-1-1,0 0 0,0 0 0,0 1 0,1-2 0,-1 1 1,0 0-1,1-1 0,-1 1 0,1-1 0,0 0 0,-1-1 1,1 1-1,0 0 0,0-1 0,-1 0 0,6 0 0,19-2 79,0-1 0,-1-1 0,0-2-1,0 0 1,0-2 0,-1-1-1,0-1 1,33-19 0,-38 17-126,0-1 1,-1 0 0,21-20-1,48-52 14,-6 6-13,-79 75 0,13-9 105,-17 13-109,1-1 0,-1 1 1,1 0-1,-1 0 0,0 0 0,1 0 0,-1 0 1,1-1-1,-1 1 0,1 0 0,-1 0 1,1 0-1,-1 0 0,1 1 0,-1-1 0,1 0 1,-1 0-1,1 0 0,-1 0 0,1 0 0,-1 1 1,1-1-1,-1 0 0,0 0 0,1 1 1,-1-1-1,1 0 0,-1 0 0,0 1 0,1-1 1,-1 1-1,0-1 0,0 0 0,1 1 0,-1-1 1,1 1-1,0 3 6,0-1-1,0 1 1,0 0-1,0-1 1,0 1 0,-1 0-1,1-1 1,-1 1-1,0 0 1,0 0-1,-1 5 1,-1 4 34,-7 27 0,-7 4 7,11-33-17,1 0 1,0 0-1,1 0 1,1 0 0,-1 1-1,0 12 1,3-24-29,0 0-1,0 0 1,0 1 0,0-1 0,0 0-1,0 0 1,0 0 0,0 0 0,0 0-1,0 1 1,0-1 0,0 0-1,0 0 1,1 0 0,-1 0 0,0 0-1,0 1 1,0-1 0,0 0 0,0 0-1,0 0 1,0 0 0,0 0 0,0 0-1,1 0 1,-1 0 0,0 1 0,0-1-1,0 0 1,0 0 0,0 0-1,0 0 1,1 0 0,-1 0 0,0 0-1,0 0 1,0 0 0,0 0 0,0 0-1,1 0 1,-1 0 0,0 0 0,0 0-1,0 0 1,0 0 0,11-5 217,13-12 35,-18 13-246,111-98-69,-33 27-158,-60 53 89,-16 14 31,1 0 1,0 1-1,0 0 1,1 0-1,16-8 1,-25 14 82,0 1 1,1-1-1,-1 1 0,0-1 1,0 1-1,1 0 0,-1-1 1,1 1-1,-1 0 0,0 0 1,1 0-1,-1 0 0,0 0 1,1 0-1,-1 0 0,0 1 0,1-1 1,-1 0-1,0 1 0,1-1 1,-1 1-1,0 0 0,0-1 1,1 1-1,-1 0 0,0 0 1,0 0-1,0-1 0,0 1 1,0 0-1,0 0 0,0 1 1,-1-1-1,1 0 0,0 0 1,-1 0-1,1 0 0,0 1 1,-1-1-1,1 3 0,2 5-20,-1-1 0,0 1-1,0 1 1,0 14 0,-2-20 32,2 27 119,7 54 205,-9-82-297,1 0 0,0-1 0,0 1 0,0 0 0,0-1 0,0 1 0,0-1 0,1 0 0,-1 1 0,1-1 0,0 0 0,0 0 0,-1 0 0,1 0 0,1 0 0,-1-1 0,0 1 0,0 0 0,1-1 0,-1 0 0,0 0 0,1 1 0,0-1 0,-1-1 0,1 1 0,0 0 0,-1-1 0,1 1 0,5-1 0,-3 1 5,1-1 0,-1-1 0,0 1 0,1-1 0,-1 0 0,0 0 0,1 0 0,-1-1 0,0 1 0,0-1 0,0-1 0,0 1 0,-1-1 0,9-5 0,-2-2 68,-1 0-1,0-1 0,0 0 0,-1-1 1,-1 1-1,0-2 0,12-23 1,-11 15-139,0-1 1,-1 0 0,-2-1-1,5-24 1,-10 43-38,-1 1 1,0-1-1,1 0 1,-1 1-1,-1-5 0,1 8 63,0 0 0,0-1 0,0 1 0,0 0-1,0 0 1,0 0 0,0-1 0,0 1 0,0 0-1,0 0 1,0-1 0,0 1 0,-1 0-1,1 0 1,0 0 0,0 0 0,0-1 0,0 1-1,0 0 1,-1 0 0,1 0 0,0 0-1,0-1 1,0 1 0,-1 0 0,1 0 0,0 0-1,0 0 1,0 0 0,-1 0 0,1 0 0,0 0-1,-1 0-20,0 0 0,0 1 0,0-1 0,1 1-1,-1-1 1,0 1 0,0-1 0,1 1-1,-1 0 1,1-1 0,-1 1 0,0 0 0,1-1-1,-1 2 1,-15 23-110,1 0-1,-15 38 1,5-11 55,16-34 126,-10 29 0,17-40-3,0 0 0,0-1-1,1 1 1,-1 0 0,2 0 0,-1 0 0,1 0-1,1 7 1,-1-12-9,0 0-1,0 0 1,1 0-1,-1 0 1,1-1-1,0 1 1,-1 0-1,1 0 1,0-1-1,0 1 0,0-1 1,0 1-1,0-1 1,1 1-1,-1-1 1,0 0-1,1 1 1,-1-1-1,1 0 1,-1 0-1,1 0 1,-1 0-1,1 0 1,0 0-1,-1-1 1,1 1-1,0-1 0,0 1 1,0-1-1,-1 1 1,1-1-1,0 0 1,0 0-1,0 0 1,0 0-1,0 0 1,1-1-1,6 0 51,0-1 0,-1 1 1,1-2-1,-1 1 0,0-1 0,12-6 0,34-21-2,-2-1 0,56-44 0,17-20-265,-123 93 138,-1 1 1,1 0 0,0-1-1,-1 1 1,1 0-1,0 0 1,0 0-1,0 0 1,0 0 0,4 0-1,-5 1 42,0 0 1,0 0-1,-1 0 0,1 1 1,0-1-1,0 0 0,-1 0 1,1 1-1,0-1 0,0 1 1,-1-1-1,1 1 0,0-1 1,-1 1-1,1-1 1,-1 1-1,1-1 0,-1 1 1,1 0-1,-1-1 0,1 1 1,-1 0-1,0-1 0,1 1 1,-1 0-1,0 0 0,1 0 1,-1-1-1,0 1 0,0 1 1,3 9-27,-1-1 1,-1 0 0,0 1 0,0 14-1,-1-16 61,0 1 0,1-1 0,0 0 0,0 0-1,1 1 1,4 10 0,-4-15-12,0-1-1,0 1 1,1 0 0,0-1 0,0 1-1,0-1 1,1 0 0,-1 0 0,1 0-1,0 0 1,0-1 0,0 0-1,8 5 1,-6-5 21,0 0 0,1 0 0,-1-1 0,1 0 0,0 0 0,0-1 0,0 1 0,0-2 1,9 1-1,0-1 19,-1-1 0,1-1 1,0 0-1,-1-2 1,1 1-1,-1-2 0,0 0 1,19-10-1,5-4-156,-1-3 0,-1-1 0,-1-2 0,-1-1 0,-2-1-1,36-39 1,-68 65 104,27-31 118,-27 29-142,1 1-1,-1 0 0,1-1 1,-1 0-1,0 1 0,0-1 1,0 1-1,0-1 0,0 0 1,-1 0-1,1-4 0,-1 6 7,0 1 0,0-1 1,0 1-1,0-1 0,0 1 0,0 0 0,0-1 0,0 1 0,-1-1 0,1 1 0,0-1 0,0 1 0,0 0 1,-1-1-1,1 1 0,0 0 0,0-1 0,-1 1 0,1 0 0,0-1 0,0 1 0,-1 0 0,1-1 0,-1 1 1,1 0-1,0 0 0,-1 0 0,1-1 0,0 1 0,-1 0 0,1 0 0,-1 0 0,1 0 0,-1 0 1,1 0-1,0 0 0,-1 0 0,1 0 0,-1 0 0,1 0 0,-1 0 0,1 0 0,0 0 0,-1 0 0,1 0 1,-1 1-1,-3 0-91,0 0 1,0 0 0,0 1 0,-6 3 0,-8 6 102,1 0 0,1 1 1,0 0-1,1 1 0,0 1 0,-15 19 1,5-3 119,2 2 1,-26 45-1,44-68-68,0-1 0,0 1-1,1 0 1,1 0 0,0 0 0,0 1 0,1-1-1,0 1 1,-1 11 0,3-20-32,0 0 1,0 0 0,0 1-1,0-1 1,0 0-1,0 0 1,1 0-1,-1 1 1,0-1-1,1 0 1,-1 0-1,1 0 1,-1 0-1,1 0 1,0 0-1,-1 0 1,1 0 0,0 0-1,0 0 1,0 0-1,0 0 1,1 1-1,0-1 16,0 0-1,0-1 1,0 1-1,0 0 1,0-1-1,0 1 1,0-1-1,0 0 0,1 0 1,-1 0-1,0 0 1,2 0-1,4-1 76,0-1-1,0 1 0,0-2 1,-1 1-1,14-7 0,-3-1-94,0-1-1,-1-1 0,0 0 1,-1-2-1,0 0 1,-1 0-1,-1-2 0,-1 1 1,0-2-1,-1 0 0,0 0 1,-2-1-1,10-22 1,-18 36-32,-1 3 0,-1 0-1,1 0 1,0 0-1,-1 0 1,0 0 0,1 0-1,-1 0 1,0 0-1,1 0 1,-1 0 0,0 0-1,0 0 1,0 0-1,0 0 1,0 0-1,0 0 1,0-1 0,0 1-1,-1-1 1,1 1 18,0 1 0,0 0 0,0 0 0,0 0 1,0 0-1,0 0 0,0 0 0,0 0 0,-1 0 0,1 0 0,0-1 0,0 1 1,0 0-1,0 0 0,0 0 0,0 0 0,0 0 0,0 0 0,0 0 1,-1 0-1,1 0 0,0 0 0,0 0 0,0 0 0,0 0 0,0 0 1,0 0-1,0 0 0,0 0 0,-1 0 0,1 0 0,0 0 0,0 0 0,0 0 1,0 0-1,0 0 0,0 0 0,0 0 0,-1 0 0,1 0 0,0 0 1,0 0-1,0 0 0,0 0 0,0 0 0,0 1 0,0-1 0,0 0 0,0 0 1,0 0-1,0 0 0,-1 0 0,1 0 0,0 0 0,0 0 0,0 1 1,-7 3-148,1 0 1,-1 1-1,1 0 1,-8 9-1,-21 23 75,-43 59 0,58-67 30,0 1 0,2 0 1,-17 41-1,-32 100 123,3-6 285,51-136-211,-1-1 0,-2-1 0,-1 0 0,-32 39 0,41-56-123,0-1 0,-1 0 0,0-1 0,0 0 1,-1-1-1,0 0 0,0 0 0,0-1 0,-1 0 1,0-1-1,-1 0 0,1-1 0,-1 0 0,-17 3 1,27-7-73,0 1 1,-1-1 0,1 0 0,-1 1 0,1-1 0,-1 0 0,1-1-1,-1 1 1,1 0 0,0-1 0,-1 1 0,1-1 0,0 0 0,-1 0-1,1 0 1,0 0 0,-2-2 0,2 2 20,1 0 0,0 0 0,-1 0 0,1-1 0,0 1 1,0-1-1,0 1 0,0-1 0,0 1 0,1-1 0,-1 1 0,0-1 0,1 0 0,-1 0 1,1 1-1,-1-1 0,1 0 0,0 0 0,0 1 0,0-1 0,0 0 0,0 0 0,0 1 0,1-1 1,0-3-1,1-4-37,0 0 0,1 0 0,6-12 0,-8 19 41,13-27-103,2 1 0,0 1 1,2 0-1,1 2 0,1 0 1,1 1-1,1 1 0,33-27 1,-33 33 120,1 0 0,0 2 0,1 0 1,1 2-1,45-19 0,44-10 498,-42 17 269,103-53 1,-158 68-663,0-2 0,-1 0 0,0-1 0,-1 0 0,20-24 0,-20 18-1,-1-1 0,-1-1 1,-1 0-1,0 0 0,-2-1 0,9-28 0,-17 44-79,22-62 604,-21 58-521,0 0-1,-1 0 1,-1-1 0,2-14-1,-3 25-104,-1 0-1,1 0 0,0 0 1,0 0-1,0 0 0,0 0 1,0 0-1,0 0 0,0 0 1,0 0-1,0 0 0,0 0 1,0 0-1,0 0 0,0 0 0,0 0 1,0 0-1,0 0 0,0 0 1,0 0-1,0 0 0,0 0 1,0 0-1,0 0 0,0 0 1,0 0-1,0 0 0,0 0 0,0 0 1,0 0-1,-2 6-33,-1 11-61,1 49-272,3-44 445,-4 24 0,3-41-22,0 1 0,0-1-1,1 0 1,0 8 0,2 8 187,15-42 588,20-40-832,-38 61-2,0 0-1,0 0 0,0 0 1,0 0-1,0 1 0,0-1 1,1 0-1,-1 0 1,0 0-1,0 0 0,0 0 1,0 0-1,0 0 1,0 0-1,0 0 0,0 0 1,0 0-1,0 0 1,0 1-1,0-1 0,0 0 1,1 0-1,-1 0 1,0 0-1,0 0 0,0 0 1,0 0-1,0 0 0,0 0 1,0 0-1,0 0 1,0 0-1,1 0 0,-1 0 1,0 0-1,0 0 1,0 0-1,0 0 0,0 0 1,0 0-1,0 0 1,0 0-1,0 0 0,1 0 1,-1 0-1,0 0 0,0-1 1,0 1-1,0 0 1,0 0-1,0 0 0,-1 13-37,1-10 24,-5 39-147,-10 65 219,-2-2 360,17-105-411,0 0-1,0 1 0,-1-1 0,1 0 0,0 0 0,0 0 0,0 0 0,0 1 0,0-1 1,0 0-1,0 0 0,0 1 0,0-1 0,0 0 0,0 0 0,0 0 0,0 1 1,0-1-1,0 0 0,0 0 0,0 0 0,0 1 0,0-1 0,0 0 0,0 0 0,0 1 1,0-1-1,0 0 0,0 0 0,1 0 0,-1 0 0,0 1 0,0-1 0,0 0 0,0 0 1,0 0-1,1 0 0,-1 1 0,0-1 0,0 0 0,0 0 0,1 0 0,-1 0 0,0 0 1,0 0-1,0 0 0,1 0 0,-1 0 0,0 0 0,0 0 0,0 0 0,1 0 0,-1 0 1,0 0-1,0 0 0,0 0 0,1 0 0,-1 0 0,0 0 0,0 0 0,1 0 0,-1 0 1,0 0-1,0 0 0,0 0 0,1-1 0,16-9 168,-13 8-129,23-17 109,44-40 1,-9 6-170,33-28-618,-93 81 314,-4 7 89,-6 10-15,-42 54-153,-89 168 416,101-170-37,-3-2 0,-82 103-1,-69 33 304,151-163-254,6-5 1,-1 3 53,-2-2 1,-63 47 0,98-80-94,0-1 1,0 0-1,-1 0 0,1 0 1,0 0-1,-1-1 0,1 1 1,-1-1-1,0 0 0,1 0 1,-1 0-1,0 0 0,-6-1 1,8 0-2,1 0 0,-1 0 0,0 0-1,1 0 1,-1 0 0,0-1 0,1 1 0,-1-1 0,1 1 0,-1-1 0,1 0 0,-1 0 0,1 0-1,0 1 1,-1-1 0,1 0 0,0-1 0,0 1 0,-1 0 0,1 0 0,0 0 0,0-1 0,0 1-1,1 0 1,-1-1 0,0 1 0,0-1 0,1 1 0,-1-1 0,1-1 0,-2-4-39,1 1 0,0-1 0,0 1 1,1-1-1,0 0 0,1-6 0,0-1-8,0 1 1,2 0-1,-1-1 0,2 1 0,0 0 1,0 1-1,9-17 0,-9 20-7,2 0-1,-1 1 1,1 0 0,0-1-1,1 2 1,0-1 0,0 1-1,1 0 1,-1 1 0,11-7-1,16-6-267,1 1 1,0 2-1,49-15 0,-19 7-736,71-28-3090,-73 28 2197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0:02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403 52 6816,'-1'-1'305,"0"1"0,0 0 1,0-1-1,0 1 0,1 0 1,-1-1-1,0 1 0,0 0 1,0 0-1,0 0 0,0 0 1,0 0-1,0 0 0,0 0 1,0 0-1,1 0 0,-1 0 1,0 1-1,0-1 0,0 0 1,0 1-1,-1 0 0,-20 13 1398,13-7-866,-32 24 447,2 1 1,-47 50-1,-59 86 426,140-162-1676,0 0 25,1 0 1,-1 0-1,1 1 1,0-1-1,-5 13 1,8-18-39,1 0 0,0 1 0,-1-1 1,1 1-1,0-1 0,0 0 1,0 1-1,0-1 0,0 0 0,0 1 1,0-1-1,0 0 0,1 1 1,-1-1-1,1 3 0,0-3 12,0 0-1,0 1 0,0-1 0,0 0 1,1 1-1,-1-1 0,0 0 0,1 0 1,-1 0-1,0 0 0,1 0 1,-1 0-1,1 0 0,-1-1 0,4 2 1,2 0 37,0-1 1,0 1 0,0-1 0,0-1 0,0 1 0,0-1-1,0 0 1,1-1 0,8-1 0,5-2-17,37-13 0,-33 7-2,-1-1 0,0-1 0,0-1 0,26-20 0,-8 5-46,-41 28-17,-1-1 0,1 1 1,-1-1-1,1 1 0,-1-1 0,1 1 0,-1 0 0,1-1 0,-1 1 0,1 0 0,0 0 1,-1-1-1,1 1 0,0 0 0,-1 0 0,1 0 0,0 0 0,-1 0 0,1 0 0,0 0 1,-1 0-1,1 0 0,0 0 0,-1 0 0,1 0 0,0 0 0,-1 1 0,2-1 0,-1 2-7,-1-1 0,1 0-1,-1 1 1,1-1 0,-1 0-1,0 1 1,1-1-1,-1 1 1,0-1 0,0 1-1,0-1 1,0 3 0,0 98 850,-1-101-800,1 1 0,0-1 0,0 1 0,0-1 0,1 1 0,-1-1 0,0 0 0,0 1 1,1-1-1,-1 0 0,1 1 0,-1-1 0,1 0 0,0 1 0,-1-1 0,1 0 0,0 0 0,0 0 1,0 0-1,0 0 0,0 0 0,0 0 0,0 0 0,0 0 0,0 0 0,1-1 0,-1 1 1,0 0-1,0-1 0,1 1 0,-1-1 0,0 1 0,1-1 0,-1 0 0,1 0 0,-1 1 0,0-1 1,1 0-1,-1 0 0,1 0 0,-1 0 0,0-1 0,1 1 0,-1 0 0,1-1 0,-1 1 0,0-1 1,1 1-1,-1-1 0,1 0 0,2-2 38,0 0 1,-1 1-1,1-1 1,-1-1-1,0 1 1,0 0-1,0-1 1,3-5-1,19-35 101,-16 23-103,0 0 0,-2 0 0,0-1 0,6-43 0,-7 20-310,-2-69 0,-4 112 209,0 1 0,0-1-1,0 1 1,0-1 0,0 0-1,1 1 1,-1-1 0,0 0-1,1 1 1,-1-1 0,1 1-1,0-1 1,-1 1 0,1-1-1,0 1 1,0 0 0,0-1-1,0 1 1,0 0 0,0 0-1,0 0 1,1 0 0,-1 0-1,0 0 1,1 0 0,-1 0-1,0 0 1,1 0 0,-1 1-1,1-1 1,1 0 0,12-3-30,0 0 0,-1 1 0,1 1 0,19-1 1,60 4 41,-62 0-39,81 4 16,43 1-163,-48-3 463,-133 39-485,-3 3 214,-1-2 0,-3-1 0,-1-1 0,-61 58 0,28-42 618,65-56-588,1-1 0,-1 1 0,1-1 0,-1 1 0,1-1 0,-1 1 0,1 0 0,-1-1 0,1 1 0,0-1 0,-1 1 0,1 0-1,0 0 1,0-1 0,-1 2 0,1-1-1,0-1-1,0 0 0,1 1 1,-1-1-1,0 0 0,0 1 1,0-1-1,0 0 0,0 1 0,1-1 1,-1 0-1,0 0 0,0 1 1,0-1-1,1 0 0,-1 0 1,0 1-1,0-1 0,1 0 1,-1 0-1,0 0 0,0 1 0,1-1 1,1 1 17,0-1 1,-1 1 0,1-1-1,0 0 1,-1 0 0,1 1-1,0-1 1,0 0 0,-1 0-1,1-1 1,2 1 0,3-2-4,-1 0 1,1 0 0,-1-1 0,0 0 0,0 0 0,0 0 0,10-8-1,-6 3-44,-1-1 0,0 1-1,11-14 1,87-120-219,-98 127 198,-8 12 12,1 1 0,-1-1 0,1 0 0,0 1 0,0-1 0,0 1 0,0-1 0,0 1 0,1 0 0,-1 0 0,0 0 0,5-2 0,-7 4 11,1 0 1,-1-1 0,0 1 0,0 0 0,0 0 0,1 0-1,-1 0 1,0 0 0,0 0 0,0 0 0,1 0 0,-1 0 0,0 0-1,0 0 1,1 0 0,-1 0 0,0 0 0,0 0 0,0 0 0,1 0-1,-1 0 1,0 0 0,0 1 0,0-1 0,1 0 0,-1 0-1,0 0 1,0 0 0,0 0 0,0 0 0,1 1 0,-1-1 0,0 0-1,0 0 1,0 0 0,0 1 0,2 8-138,-2-7 127,2 64-49,-2-44 209,0-1 1,2 0-1,0 1 0,7 27 0,-8-47-103,-1 0-1,1 0 0,0 0 1,-1 0-1,1 0 1,0 0-1,0 0 0,0 0 1,1 0-1,-1 0 1,0-1-1,1 1 1,-1 0-1,1-1 0,-1 1 1,1-1-1,0 0 1,0 0-1,0 1 0,0-1 1,0 0-1,0 0 1,0-1-1,0 1 0,0 0 1,0-1-1,0 1 1,0-1-1,0 0 0,1 0 1,-1 0-1,0 0 1,0 0-1,0 0 1,1 0-1,-1-1 0,0 1 1,4-2-1,3-2 45,1-1 0,-1 0 1,0 0-1,0-1 0,0 0 0,11-12 0,44-48 56,-43 44-150,56-68 33,-40 45-32,44-41 0,21-9-549,-102 95 549,0 0 0,0-1 0,1 1 0,-1 0 0,0-1 1,0 1-1,1 0 0,-1 0 0,0-1 0,1 1 0,-1 0 0,0 0 1,1 0-1,-1-1 0,0 1 0,1 0 0,-1 0 0,0 0 0,1 0 0,-1 0 1,0 0-1,1 0 0,-1 0 0,1 0 0,-1 0 0,0 0 0,1 0 0,-1 0 1,0 0-1,1 0 0,0 1-5,-1-1 0,1 1 0,-1-1 0,0 1 1,1-1-1,-1 1 0,0 0 0,0-1 0,1 1 0,-1-1 1,0 1-1,0 0 0,0-1 0,0 1 0,0 1 0,0 24-161,-3 3 226,0-1-1,-2 1 1,-2-1 0,-17 51 0,19-66-8,-1-1 0,0 0 0,0 0 1,-1 0-1,-1-1 0,0 0 0,0 0 1,-1-1-1,-14 13 0,-21 8-26,40-29 43,0 1 0,0-1 1,0 0-1,-1-1 1,1 1-1,-1 0 1,1-1-1,-1 0 1,-4 0-1,9-1-47,0 0-1,0 0 1,0 0 0,0 0-1,0 0 1,0 0 0,0 0-1,0 0 1,0 0-1,0-1 1,0 1 0,0 0-1,0 0 1,0 0 0,0 0-1,0 0 1,0 0-1,0 0 1,0 0 0,0 0-1,0-1 1,0 1 0,0 0-1,0 0 1,0 0-1,0 0 1,0 0 0,0 0-1,0 0 1,0 0-1,0 0 1,0-1 0,0 1-1,0 0 1,0 0 0,0 0-1,0 0 1,0 0-1,0 0 1,0 0 0,0 0-1,0 0 1,-1 0 0,1 0-1,0 0 1,0 0-1,0 0 1,0-1 0,0 1-1,12-6-5,-9 5 28,11-7-32,1 1 0,0 1-1,25-6 1,50-8-179,-15 4-347,13-6-2533,-31 7-2002,-38 10 3198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0:37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32 2240,'1'-1'251,"-1"0"-1,1 0 1,0 0-1,-1 0 1,0 0-1,1 0 1,-1 0 0,0 0-1,1 0 1,-1 0-1,0 0 1,0-1-1,0-1 1058,3-11 5993,-6 18-5749,-21 53-277,-15 34-519,31-71-648,-11 36 233,2 1 1,-13 83 0,13-55-29,-7 25-247,-26 135 524,36-174 312,10-57-402,1-11-287,-1-11-228,3-1 37,0-1 1,0 0-1,1-12 0,0 2-4,22-376-258,-14 340 239,2 0 1,21-65-1,50-101 174,-80 220-152,-1 1 0,1-1 0,0 0 0,0 0 0,0 1 1,0-1-1,0 1 0,0-1 0,0 1 0,0-1 0,1 1 1,-1-1-1,2 0 0,-2 2-4,0 0-1,0-1 1,0 1 0,0 0-1,0 0 1,0 0 0,0 0 0,0 1-1,0-1 1,0 0 0,0 0-1,0 0 1,0 1 0,0-1 0,0 1-1,0-1 1,0 1 0,0-1-1,0 1 1,0-1 0,-1 1 0,1 0-1,0-1 1,0 1 0,0 1-1,7 6 40,-1 1 0,-1 0 0,1 0 0,-1 1 0,-1 0 0,0 0 0,4 11 0,-3-8-45,9 19 29,38 92 139,0 34 71,-47-143-19,0-1 0,0 0-1,13 18 1,-19-31-222,0-1-1,0 0 1,0 0 0,0 1-1,1-1 1,-1 0 0,0 0-1,0 1 1,0-1 0,1 0-1,-1 0 1,0 0 0,0 0-1,1 1 1,-1-1 0,0 0-1,0 0 1,1 0 0,-1 0-1,0 0 1,0 0 0,1 0-1,-1 0 1,0 0 0,1 0-1,-1 0 1,0 0 0,0 0-1,1 0 1,-1 0 0,0 0-1,1 0 1,-1 0 0,0 0-1,0 0 1,1-1 0,10-9 274,7-23-1,-18 32-283,36-90 60,-7 14-118,15-42 126,-17 42-155,-20 47 59,-6 25-31,0 1 0,0-1 0,0 0 0,0 1 0,4-7 0,-5 10 52,0 1 1,0 0 0,0 0 0,0 0-1,0 0 1,0 0 0,0 0-1,0-1 1,0 1 0,1 0 0,-1 0-1,0 0 1,0 0 0,0 0 0,0 0-1,0 0 1,0 0 0,0-1-1,0 1 1,1 0 0,-1 0 0,0 0-1,0 0 1,0 0 0,0 0 0,0 0-1,1 0 1,-1 0 0,0 0 0,0 0-1,0 0 1,0 0 0,0 0-1,1 0 1,-1 0 0,0 0 0,0 0-1,0 0 1,0 0 0,0 0 0,0 0-1,1 0 1,-1 0 0,0 0-1,0 1 1,0-1 0,5 9-90,3 20 245,-6-21-103,42 266 510,-44-274-555,9 81 53,13 98 171,1 25 48,-21-197-426,-2-6 63,1 1 1,-1-1-1,1 1 0,-1-1 0,0 1 1,1-1-1,-1 1 0,0 0 1,0-1-1,0 1 0,0-1 1,-1 3-1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26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84 8640,'-18'-51'3904,"13"39"-3392,2 4-256,-7 4-352,5-1 480,10 5-192,-5-3-1408,10 3 640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0:38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4640,'-13'0'7754,"14"17"-4250,4 6-2150,0 1 0,-2 0-1,0 35 1,-1-22-742,1 146 347,1 9-1065,2-143-3265,-7-42 1894,-7-25-8448,3 4 7424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0:39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 5472,'-1'0'100,"1"0"0,0 0 1,0 0-1,-1 0 0,1 0 1,0 0-1,0 0 0,-1 0 1,1 0-1,0 0 0,0 0 1,-1 0-1,1 0 0,0 0 1,0 1-1,-1-1 0,1 0 1,0 0-1,0 0 0,0 0 1,-1 1-1,1-1 0,0 0 1,0 0-1,0 0 0,0 1 1,0-1-1,-1 0 0,1 0 1,0 1-1,0-1 0,0 0 1,0 0-1,0 1 0,0-1 1,0 1-1,1 11 2724,1 2-939,-7 13 346,4-16-1651,0 0-1,-2 0 1,1 0-1,-1 0 1,-1 0-1,-5 11 1,-3-3-198,0-1 1,0-1 0,-2 0-1,0 0 1,-1-2 0,-1 0-1,-31 24 1,28-25-76,-20 20-1,25-22 30,13-10-391,1-1 278,6 0 212,1 0-290,0 1 0,0-1 0,0 0 0,0-1 0,14 0 0,40-8 337,-4 1-218,46-5-285,-66 12 459,-16 1-3895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0:39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32 5728,'-3'1'890,"2"-1"-692,0 0-1,0 0 0,0 0 1,1 0-1,-1 0 0,0 0 1,0 0-1,0 0 0,-16-6 14262,91 2-11936,-46 1-2332,38 2 1,157-5 390,-168 6-374,-47-2-756,-25-8-14152,11 13 12615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0:40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40 8640,'-5'-1'5304,"3"1"-3948,6 1 1797,37-6 649,-6 1-2292,42-7 465,7 0-1097,-67 10-774,2 0-130,30 1 1,15 1-1100,-63-1 1026,-1 0 0,0 0 0,0 0 0,0 0 1,0 0-1,1 0 0,-1 0 0,0 0 0,0 0 0,0 0 0,0 0 1,0 0-1,1-1 0,-1 1 0,0 0 0,0 0 0,0 0 0,0 0 1,0 0-1,0 0 0,1-1 0,-1 1 0,0 0 0,0 0 0,0 0 1,0 0-1,0 0 0,0-1 0,0 1 0,0 0 0,0 0 0,0 0 1,0 0-1,0-1 0,0 1 0,0 0 0,0 0 0,0 0 0,0 0 1,0-1-1,0 1 0,0 0 0,0 0 0,0 0 0,0 0 0,0-1 1,0 1-1,-1 0 0,1 0 0,0 0 0,0 0 0,0 0 1,0-1-1,0 1 0,0 0 0,0 0 0,-1 0 0,1 0 0,0 0 1,0 0-1,0 0 0,0 0 0,-1 0 0,1 0 0,0 0 0,0 0 1,0-1-1,-1 1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0:44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60 2720,'6'-17'1145,"-4"14"101,-1 0 0,0-1 0,0 1 0,0 0 0,-1 0-1,2-6 1,-3 9-1081,0 0 0,1 0-1,-1-1 1,0 1 0,1 0-1,-1 0 1,0 0 0,1 0-1,-1 0 1,1 0 0,-1 0 0,0 0-1,1 1 1,-1-1 0,0 0-1,1 0 1,-1 1 0,1-1-1,-1 0 1,0 0 0,1 1-1,-1-1 1,1 1 0,-1 0-1,-17 14 388,0 1 0,2 1 0,0 0 0,-21 31 0,33-43-496,4-5-55,-16 20 177,0 1 0,2 0 0,1 1 0,-13 27 0,25-43-133,-1 0 0,0 0 0,1 0 0,0 0 1,1 1-1,0-1 0,0 0 0,0 1 0,0-1 0,1 0 0,0 1 0,1-1 0,-1 0 0,1 0 0,0 0 0,1 0 1,-1 0-1,1-1 0,0 1 0,5 6 0,2 1 58,0 0 0,1 0 1,0-1-1,1 0 0,0-1 0,21 15 0,-28-23-46,0 1-1,0-1 1,0 0-1,1 0 1,-1-1 0,1 1-1,-1-1 1,1-1-1,0 1 1,0-1-1,0 0 1,0 0-1,0-1 1,0 1-1,0-1 1,0-1-1,0 1 1,0-1-1,0 0 1,0-1-1,0 1 1,0-1 0,0 0-1,-1-1 1,1 1-1,-1-1 1,0 0-1,0 0 1,0-1-1,0 0 1,0 0-1,-1 0 1,0 0-1,5-7 1,-1 2 2,0-2 1,-1 1-1,0-1 0,-1 0 0,0 0 1,-1-1-1,0 1 0,-1-1 1,0 0-1,-1-1 0,-1 1 0,0 0 1,0-1-1,-1 0 0,-1 1 1,-1-20-1,1 31-58,-1-23 32,-1-1 0,-1 1-1,-1-1 1,-1 1 0,-13-38-1,16 57-69,-1-4-62,-1-1 0,-1 1 0,-7-13 0,10 20 50,1 0 1,-1 0-1,1 0 1,-1 0-1,0 1 1,0-1-1,0 0 1,-4-1-1,5 2 10,0 1 0,0-1 1,0 1-1,0-1 0,-1 1 0,1 0 0,0 0 0,0-1 0,0 1 0,-1 0 0,1 0 0,0 0 0,0 1 0,0-1 0,-1 0 0,1 0 0,0 1 0,-2 0 0,-1 1-144,1 0 0,-1 0 0,1 0 0,0 1 0,0-1 0,0 1 0,0 0 0,-5 6 0,2-1-815,0 1 1,-7 13-1,12-20 622,-1 1 0,1 0 0,0 0 1,0 0-1,0 0 0,0 1 0,0-1 0,1 0 1,0 0-1,-1 0 0,1 1 0,1 3 1,3 16-1689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0:44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7456,'-5'12'3392,"2"0"-2944,-2-7 2144,5 1-1504,-5 3 991,0 2-1215,1 3 128,4-3-576,-4-7-288,4 4-128,-5-8-64,5 3 0,-4-3-2624,8 0 1473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0:45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4 5568,'0'0'163,"0"0"1,-1 0-1,1-1 1,0 1-1,0 0 1,-1 0-1,1-1 0,0 1 1,0 0-1,-1 0 1,1 0-1,0 0 1,-1-1-1,1 1 1,0 0-1,0 0 0,-1 0 1,1 0-1,0 0 1,-1 0-1,1 0 1,0 0-1,-1 0 1,1 0-1,0 0 0,-1 0 1,1 0-1,0 0 1,-1 0-1,0 0 1,-3 11 6445,0-1-6899,-6 16 1566,1 0 0,-8 39 0,15-54-1146,0-1 1,1 1-1,0 0 0,1-1 0,0 1 1,1 0-1,0 0 0,1-1 0,4 15 1,-3-14 0,1 3 44,1 0 0,1 1 1,0-1-1,9 13 0,-14-24-123,1 0-1,-1-1 1,1 1 0,0-1-1,0 1 1,0-1-1,1 0 1,-1 0-1,0 0 1,1 0 0,0 0-1,-1-1 1,1 1-1,0-1 1,0 1-1,-1-1 1,1 0 0,0 0-1,0-1 1,0 1-1,1-1 1,-1 1-1,0-1 1,0 0-1,0 0 1,4-1 0,1-1 1,0 0 1,0-1 0,-1 0 0,0 0 0,1-1-1,-1 0 1,-1 0 0,8-6 0,7-6-40,19-21 0,-31 29-19,-1-1 1,-1 0 0,0 0 0,0-1 0,-1 0 0,0 0 0,-1 0-1,8-22 1,-11 28-18,-1 0 0,0 0 0,0 0 0,0 0 0,-1 0 0,1-1 0,-1 1 0,0 0 0,0 0 0,-1 0 1,1 0-1,-1 0 0,0 0 0,0 0 0,0 0 0,-1 0 0,1 0 0,-1 0 0,0 0 0,0 1 0,0-1 0,-1 1 0,1 0 0,-1-1 0,0 1 0,0 0 0,-5-4 0,3 4-93,0-1-1,0 1 1,-1 0 0,1 0 0,-1 1-1,0 0 1,1 0 0,-1 0 0,0 0-1,0 1 1,0 0 0,0 0 0,0 1-1,0 0 1,-1 0 0,1 0 0,0 1-1,-6 1 1,2 1-468,0 0 0,0 0 0,-13 6 0,20-7-217,-1 0-1,1 0 0,0 0 1,-1 1-1,1-1 1,-5 6-1,7-5-1699,1-3 2395,0 0 1,0 0 0,0 0 0,0 0 0,0 1-1,0-1 1,1 0 0,-1 0 0,0 1-730,9 6-2072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0:45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2 5216,'-1'0'232,"1"0"0,0 0 0,-1-1 0,1 1 0,-1 0 0,1 0 0,-1 0 0,1 0 0,-1-1 0,1 1 0,-1 0 0,1 0 0,-1 0 0,1 0 0,-1 0 0,1 0 0,-1 0 0,1 0 0,-1 0-1,1 1 1,-1-1 0,1 0 0,0 0 0,-1 0 0,1 0 0,-1 1 0,1-1 0,-1 0 0,1 1 0,0-1 0,-1 0 0,1 1 0,0-1 0,-1 0 0,1 1 0,0-1 0,-1 0 0,1 1 0,0-1 0,-1 1 0,-14 25 1977,11-19-1535,-9 16 223,0 0 0,2 0 0,1 1 0,-14 50 0,22-61-722,0-1 0,1 0-1,0 1 1,1 0 0,1-1-1,0 0 1,0 1 0,1-1-1,1 1 1,0-1 0,0 0-1,2-1 1,-1 1 0,1-1-1,9 15 1,-13-25-152,-1 0-1,0-1 1,1 1 0,0 0-1,-1 0 1,1-1 0,-1 1-1,1 0 1,0-1 0,-1 1-1,1-1 1,0 1 0,0-1-1,0 1 1,-1-1 0,1 1-1,0-1 1,0 0 0,0 0-1,0 1 1,0-1 0,0 0-1,0 0 1,0 0 0,0 0-1,-1 0 1,1 0 0,1 0-1,0-1-24,1 0 0,-1 0 0,0 0 0,0 0-1,0 0 1,0 0 0,-1-1 0,1 1 0,0-1-1,0 1 1,1-3 0,5-6-88,-1 1 0,0-1 1,8-17-1,-8 13 55,-1 1 1,0-1 0,-1-1-1,0 1 1,-2-1-1,3-16 1,-5 26-32,0 0 1,-1 0 0,0 0-1,0 0 1,0 0 0,-1 1-1,1-1 1,-1 0 0,0 0-1,-1 0 1,1 0 0,-1 1-1,0-1 1,0 1 0,0-1-1,-1 1 1,1 0 0,-1 0-1,0 0 1,0 0 0,-1 1-1,-5-6 1,7 8-177,-1-1 0,1 1 0,-1 0-1,1 0 1,-1 0 0,0 0 0,0 1 0,1-1 0,-1 0 0,0 1 0,0 0-1,0 0 1,0 0 0,1 0 0,-7 1 0,-10 0-5014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0:46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 4224,'-8'4'10823,"7"9"-8772,-2-4-1262,0 0 0,-8 14 0,-5 16 225,7-11-225,-5 36 0,12-51-673,0 1 0,2-1-1,-1 1 1,2 0 0,1 14-1,2-7 77,0 0-1,1 0 0,1 0 0,1-1 0,1 0 1,12 21-1,-19-37-136,2 0 1,-1-1-1,0 0 0,1 1 1,0-1-1,-1 0 1,7 5-1,-7-7-44,-1 0 1,0-1-1,0 1 0,1 0 1,-1-1-1,1 1 0,-1-1 1,0 1-1,1-1 0,-1 1 0,1-1 1,-1 0-1,1 0 0,-1 0 1,1 0-1,-1 0 0,1 0 1,-1 0-1,1-1 0,-1 1 1,1 0-1,-1-1 0,3 0 1,1-2 1,0 0 1,0-1 0,-1 1-1,1-1 1,-1 1 0,0-1-1,0-1 1,0 1 0,4-8-1,4-6-48,11-23 0,-16 27-21,2-2-25,-2 0 0,0 0 1,-1-1-1,-1 0 0,6-27 0,-10 38 65,-1 1-1,1-1 1,-1 1 0,0-1 0,-1 1-1,1-1 1,-1 1 0,0 0 0,-1-1-1,1 1 1,-1 0 0,0 0-1,0-1 1,-1 2 0,0-1 0,-3-6-1,1 6-72,1 0 0,0 1 0,-1 0-1,0-1 1,0 1 0,0 1-1,0-1 1,-1 1 0,1 0-1,-1 0 1,0 1 0,0-1 0,0 1-1,-8-1 1,7 2-275,0 0 0,0 0 1,-1 1-1,1 0 0,0 1 0,0 0 1,-13 3-1,15-3-664,1 0 1,-1 1-1,1-1 1,0 1-1,-1 0 1,1 0-1,-7 6 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0:51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568 24 3648,'-9'-9'12568,"-2"5"-11745,-3 1-385,0 0-1,-1 1 1,1 1-1,0 0 0,0 1 1,-1 0-1,1 2 0,0-1 1,0 2-1,0 0 1,-19 6-1,10-1-316,-1 1 0,1 1-1,1 1 1,0 1 0,-36 27 0,42-26-61,-1 2 1,2 0-1,0 1 0,0 0 1,2 1-1,0 1 1,1 0-1,1 1 1,1 0-1,0 0 1,2 1-1,0 1 0,1-1 1,-8 41-1,14-51-27,1-1 0,0 1-1,0 0 1,0 0 0,2 0-1,-1 0 1,5 16 0,3-1 295,18 38 0,-23-55-248,0 0 1,9 13 0,-11-18-67,0-1 0,0 0-1,0 0 1,0 1 0,1-1 0,-1-1-1,0 1 1,1 0 0,0-1 0,-1 1-1,1-1 1,3 2 0,0-2-18,1 0 0,0 0 0,0 0 0,-1-1 1,1 0-1,0 0 0,0-1 0,0 0 0,-1 0 0,1 0 0,0-1 0,-1 0 0,11-5 1,8-4-70,-2-1 0,26-18 1,-40 25 29,-1-1 1,0 0-1,14-14 0,-20 18 21,0 0 0,0 0 0,0 0 0,-1-1-1,1 1 1,-1-1 0,1 1 0,-1-1 0,0 1 0,0-1-1,0 0 1,0 0 0,0 0 0,-1 1 0,1-1-1,-1 0 1,0 0 0,0-3 0,0 4 22,-1 1 1,1-1 0,-1 0-1,1 1 1,-1-1-1,0 1 1,0-1-1,0 1 1,0-1-1,0 1 1,0 0-1,0-1 1,-1 1 0,1 0-1,0 0 1,-1 0-1,1 0 1,-1 0-1,1 0 1,-1 1-1,1-1 1,-1 0-1,-2 0 1,-4-2 52,0 1-1,0 0 1,-11 0 0,7 0-30,0 1 1,0 1-1,0 0 1,-1 0 0,1 1-1,0 1 1,0 0-1,0 1 1,0 0-1,0 1 1,1 0-1,0 1 1,0 0-1,0 1 1,0 0-1,-12 10 1,14-9-38,-11 9-172,19-15 79,1 0-1,-1 0 1,0 0-1,0 0 1,1 0-1,-1 0 1,0 0-1,1 0 1,-1 0-1,1 0 1,-1 1-1,1-1 0,0 0 1,0 0-1,-1 3 1,2-4-69,-1 0 0,0 1 0,1-1 1,-1 0-1,0 0 0,1 1 0,-1-1 0,1 0 0,-1 0 1,1 1-1,-1-1 0,0 0 0,1 0 0,-1 0 0,1 0 0,-1 0 1,1 0-1,-1 0 0,1 0 0,-1 0 0,2 0 0,12-2-4264,6-1 1523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25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0 628 5312,'1'0'234,"-1"1"0,0-1-1,0 1 1,0 0 0,1-1 0,-1 1 0,0-1 0,1 1 0,-1-1-1,0 0 1,1 1 0,-1-1 0,1 1 0,-1-1 0,0 0 0,1 1 0,-1-1-1,1 0 1,-1 1 0,1-1 0,0 0 0,-1 0 0,1 0 0,-1 1-1,1-1 1,-1 0 0,1 0 0,-1 0 0,1 0 0,0 0 0,-1 0-1,2 0 1,0 0 84,0 0-1,0 0 1,0 0 0,0-1-1,0 1 1,0 0-1,0-1 1,4-1 0,2-3-60,0-1 1,0-1 0,0 1 0,-1-1 0,0-1 0,11-15-1,-4 7-80,13-17 75,177-196 459,-157 182-456,63-84 0,-108 128-255,1 0 1,-1 0-1,1 0 0,-1-1 1,0 1-1,-1-1 0,1 0 1,0 1-1,-1-1 0,0 0 1,1-5-1,-2 9-7,0 0-1,0 0 1,0 0-1,0 0 1,0 0-1,0-1 1,0 1-1,0 0 1,0 0-1,0 0 1,0 0-1,0 0 1,0-1-1,0 1 1,0 0-1,0 0 1,0 0-1,0 0 1,0 0-1,0-1 1,0 1-1,0 0 1,0 0-1,0 0 1,0 0-1,0 0 1,0 0-1,0-1 1,-1 1-1,1 0 1,0 0-1,0 0 1,0 0-1,0 0 1,0 0-1,0 0 1,-1 0-1,1 0 1,0 0-1,0 0 1,0 0-1,0-1 1,0 1-1,-1 0 1,1 0-1,0 0 0,0 0 1,0 0-1,0 0 1,0 0-1,-1 0 1,1 1-1,0-1 1,0 0-1,0 0 1,0 0-1,0 0 1,-9 6-334,6-3 284,-15 12 15,2 0 0,0 1 0,1 1 0,1 1 0,0 0 0,1 1 0,-13 25 0,19-29 34,0 0 0,1 1 0,0 0 0,2-1 0,-1 2 0,2-1 0,0 0 0,1 1 0,1 0-1,2 29 1,-1-39 29,1-1-1,0 0 0,1 0 1,0 0-1,-1 0 0,2 0 1,-1 0-1,1 0 0,0-1 0,0 1 1,1-1-1,-1 0 0,1 0 1,7 7-1,-7-9 11,0 1 1,0-1-1,0 0 0,0 0 0,1-1 1,0 1-1,-1-1 0,1 0 1,0 0-1,0-1 0,0 1 1,0-1-1,0 0 0,0 0 1,0-1-1,1 0 0,-1 0 0,5 0 1,-1-2 32,-1 1 1,0-1 0,0-1-1,0 0 1,0 0 0,0 0-1,0-1 1,-1 0-1,0-1 1,0 1 0,0-1-1,0-1 1,9-9 0,3-6 2,0-1 1,24-37 0,63-108 128,-105 165-197,50-86-106,-42 76-196,-8 20 108,-10 26 59,8-28 142,-43 212 105,40-173 688,31-80-107,-10 12-648,2 1 1,1 1-1,34-29 0,-17 20-52,2 2 0,82-45 0,-95 60-49,-16 7-5,1 0 1,0 1-1,0 0 1,1 1-1,-1 0 1,15-2-1,-25 6 54,1-1 0,-1 1 1,0 0-1,1 0 0,-1 0 0,1 0 0,-1 0 1,0 0-1,1 0 0,-1 1 0,0-1 0,1 0 1,-1 1-1,0-1 0,0 1 0,1-1 0,-1 1 1,0 0-1,0 0 0,0-1 0,0 1 0,0 0 1,0 0-1,0 0 0,0 0 0,0 0 0,0 0 1,0 0-1,-1 1 0,1-1 0,0 0 0,-1 0 1,1 0-1,-1 1 0,0-1 0,1 0 0,-1 2 1,1 6 17,0 0 1,0-1-1,-1 1 1,-3 17-1,2-2-39,1-18 57,0 1 1,1-1 0,-1 1-1,2-1 1,-1 1 0,4 8-1,-5-13-15,1-1-1,-1 1 0,1-1 1,-1 0-1,1 1 0,0-1 1,0 0-1,0 0 1,0 1-1,0-1 0,0 0 1,0 0-1,0 0 0,0 0 1,0 0-1,1-1 0,-1 1 1,0 0-1,1-1 0,-1 1 1,0 0-1,1-1 0,-1 0 1,1 1-1,-1-1 0,1 0 1,-1 0-1,1 1 0,-1-1 1,1-1-1,-1 1 0,1 0 1,-1 0-1,1 0 0,1-1 1,6-3 103,1 0 0,-1-1 0,0 0 0,-1-1 0,1 1 0,14-14 0,15-10-152,186-89-260,-219 116 296,44-18-49,6-3-32,-51 21 73,0 0 0,0 1 0,-1 0 0,8-2 0,4 0-22,-12 0 102,-9 0 30,-11-1-44,3 2-86,1 1 1,-1 1-1,0 0 1,1 1-1,-1 1 0,1 0 1,0 0-1,-14 6 1,9-3-6,1 2 1,0 0 0,1 0 0,-1 2 0,-24 17-1,35-21 16,0-1-1,1 2 1,-1-1-1,1 0 1,0 1-1,1 0 1,-1 0-1,1 1 1,0-1 0,1 1-1,-1 0 1,1 0-1,-3 11 1,5-13 24,0 0 0,0 0 0,0 1 0,1-1 1,0 0-1,0 0 0,0 1 0,0-1 0,1 0 1,0 0-1,0 0 0,1 0 0,-1 0 0,1 0 1,0 0-1,0 0 0,1-1 0,0 1 0,-1-1 0,7 7 1,-6-6 5,2-1 0,-1 0 0,0 0 0,1-1 1,0 1-1,-1-1 0,1 0 0,1-1 0,-1 1 0,9 2 1,-5-2 12,1 0-1,-1-2 1,1 1 0,-1-1 0,18 0 0,0-3 34,1-1-1,-1-2 1,39-10 0,-22 2 61,0-2 1,77-39 0,75-57-92,-130 72-41,-27 14-11,-26 15-31,1 2 1,15-8-1,-28 15 49,-1 1 0,1 0 0,-1 0 0,1 0 0,-1 0 1,1 0-1,0 0 0,-1 0 0,1 0 0,-1 0 0,1 0 0,-1 0 0,1 0 0,-1 0 0,1 0 1,-1 1-1,1-1 0,-1 0 0,1 0 0,-1 1 0,1-1 0,-1 0 0,1 0 0,-1 1 0,0-1 1,1 1-1,-1-1 0,1 0 0,-1 1 0,0-1 0,1 1 0,-1 0 0,10 19-76,-9-16 142,3 6-187,1 5 115,1-1 0,0 0 0,1-1 0,1 1 0,0-1 0,15 18 0,-12-18-16,2 0 0,-1-1 0,1-1 1,1 0-1,29 17 0,-37-25 50,1 1 0,-1-1 0,1-1 0,-1 0 1,1 0-1,0 0 0,0 0 0,0-1 0,0 0 1,0-1-1,0 0 0,0 0 0,0 0 1,0-1-1,0 0 0,0 0 0,9-4 0,-2 0 31,-1-2-1,1 0 1,-2 0 0,1-1-1,12-11 1,3-1 90,-16 12-136,-1-1 0,0 0 0,0 0-1,10-14 1,-15 16 13,-1 0 0,0 0 0,-1 0 0,0 0 0,0-1 0,0 0 0,-1 0 0,3-10 0,-3 8 2,-1 0 0,0 0 0,-1 0-1,0-10 1,-1 18-46,1 0 0,-1 0-1,0 0 1,-1 1 0,1-1 0,0 0 0,0 0 0,-1 0-1,1 1 1,-1-1 0,0 0 0,1 0 0,-1 1-1,0-1 1,0 1 0,0-1 0,0 0 0,0 1 0,0 0-1,-1-1 1,1 1 0,0 0 0,-1 0 0,1 0-1,-1 0 1,1 0 0,-1 0 0,-2-1 0,3 2 12,0 0 1,0 0-1,0 0 0,1 0 1,-1 0-1,0 0 1,1 1-1,-1-1 1,0 0-1,0 1 1,1-1-1,-1 0 0,1 1 1,-1-1-1,0 1 1,1-1-1,-1 1 1,1-1-1,-1 1 1,1-1-1,-1 1 0,1 0 1,-1-1-1,1 1 1,-1 0-1,0 1-14,-4 6-10,0-1 0,1 1 0,0 0 0,0 0-1,1 0 1,0 0 0,0 1 0,-1 10 0,-4 9-127,7-25 168,0 0 0,1-1 0,-1 1 0,1 0 0,0 0 0,-1 0 0,1 0 0,1 0 0,-1 0 1,0 0-1,1 0 0,-1 0 0,1 0 0,0-1 0,0 1 0,0 0 0,0 0 0,1-1 0,-1 1 1,1-1-1,-1 1 0,1-1 0,0 0 0,0 1 0,4 2 0,-2-1 13,1-1-1,1 1 1,-1-1 0,0 0-1,1 0 1,0-1 0,0 1 0,0-1-1,0-1 1,0 1 0,11 0-1,27 2 79,-1-3 0,44-4-1,90-16 6,-53-1-90,197-59-1,-289 67 30,-29 11-24,-5 0-11,-11 2-20,-19 4-62,10 1 55,1 2 1,0 0-1,0 1 0,1 1 1,-36 24-1,43-24 4,0 1-1,1 0 1,0 0 0,1 1 0,0 1-1,0 0 1,-7 14 0,-2 6-65,-27 64-1,39-79 132,2-1 0,-8 29 0,13-39-25,0-1 0,0 1 0,0 0 0,1-1 0,0 1-1,0 0 1,1-1 0,0 1 0,0 0 0,3 8 0,-4-13-15,1 0 0,-1-1 0,1 1 0,-1-1 1,1 1-1,0-1 0,-1 1 0,1-1 0,0 1 0,0-1 1,0 0-1,0 0 0,1 1 0,-1-1 0,0 0 0,0 0 1,1 0-1,-1 0 0,1-1 0,-1 1 0,3 1 0,-2-2 7,0 0-1,0 0 0,0 0 0,0 0 0,0 0 0,0 0 0,-1-1 0,1 1 0,0-1 0,0 1 0,0-1 0,-1 0 1,1 1-1,0-1 0,-1 0 0,2-2 0,6-3 51,-1-1 0,0 0 0,-1-1 0,0 1 0,8-11 0,82-131 306,-36 53-215,-14 35-351,-8 12-288,-37 50 173,-1 6 120,-1 9 41,0 3 150,1 1-1,1-1 1,1 0-1,1 0 1,0 0-1,1 0 1,1-1-1,1 1 1,1-2 0,0 1-1,18 26 1,-24-41 10,-1 0 0,1-1 1,1 1-1,-1-1 0,0 1 0,0-1 1,1 0-1,0 0 0,-1 0 1,1 0-1,0 0 0,0-1 0,0 1 1,0-1-1,0 0 0,0 0 1,0 0-1,0 0 0,1-1 0,-1 1 1,0-1-1,0 0 0,1 0 1,5 0-1,-4-2 8,0 0 0,0 1 0,0-2 0,0 1 0,-1 0 0,1-1 0,-1 0 0,8-7 0,-1 0 29,18-20-1,3-12 151,39-65 0,-45 63-221,52-63 0,-77 107 3,0-1-1,-1 0 1,1 0-1,0 0 1,0 0-1,0 1 1,-1-1-1,1 0 1,0 1-1,0-1 1,0 0-1,0 1 0,0 0 1,0-1-1,0 1 1,1-1-1,-1 1 1,0 0-1,0 0 1,0 0-1,0 0 1,0 0-1,0 0 1,1 0-1,-1 0 1,0 0-1,0 0 1,0 1-1,0-1 1,0 0-1,0 1 1,0-1-1,0 1 0,0-1 1,0 1-1,0-1 1,0 1-1,0 0 1,0 0-1,0-1 1,-1 1-1,1 0 1,0 0-1,-1 0 1,1 0-1,0 0 1,-1 0-1,1 0 1,-1 0-1,0 0 1,1 0-1,-1 0 1,0 0-1,1 0 1,-1 2-1,3 21-25,-1 1 0,-2-1 0,-3 37 0,1-23 28,1 11 45,1-14 37,-2 0-1,-8 45 1,8-67-2,0-5 33,0 0 0,0-1 0,0 1-1,-4 7 1,6-15-90,0 0-1,0 0 0,0 0 1,0 1-1,0-1 0,-1 0 0,1 0 1,0 0-1,0 0 0,0 0 1,0 1-1,0-1 0,0 0 1,-1 0-1,1 0 0,0 0 1,0 0-1,0 0 0,-1 0 1,1 0-1,0 0 0,0 0 1,0 0-1,0 1 0,-1-1 0,1 0 1,0 0-1,0 0 0,0 0 1,-1 0-1,1-1 0,0 1 1,0 0-1,0 0 0,-1 0 1,1 0-1,0 0 0,0 0 1,0 0-1,-1 0 0,-8-9 137,-6-16 63,0-17-89,12 32-205,-1-1-1,-8-18 1,11 28 64,-6-12-53,4 9-47,1 6-135,3 0 244,-1 0 0,1 0 0,-1 0 0,1 0 0,0 0 0,0 0 0,0-1 0,0 1 0,0 0-1,0 0 1,0-1 0,1 1 0,1 1 0,19 17 35,-13-14-14,-1-1-1,1 0 1,0-1 0,1 0-1,-1 0 1,0-1 0,1-1-1,0 1 1,10 0 0,3-1 9,0-1 1,38-2 0,-37-1 20,-1-2-1,0 0 1,0-1-1,0-2 0,-1 0 1,0-1-1,0-2 1,22-12-1,-25 11 17,0-1-1,-1-1 1,0 0-1,-1-1 0,-1-1 1,0-1-1,-1 0 1,21-31-1,-29 38-29,-1 0 0,-1 0-1,0-1 1,0 0 0,-1 0-1,0 0 1,-1-1 0,0 1-1,0-1 1,-1 0 0,0-12-1,-2 19-74,0-1-1,0 1 0,-1-1 1,1 1-1,-1 0 0,0-1 1,-3-6-1,3 10 33,1 0 0,-1 1 0,1-1 0,0 0-1,-1 1 1,0-1 0,1 0 0,-1 1 0,1-1 0,-1 0 0,0 1-1,1-1 1,-1 1 0,0-1 0,0 1 0,1 0 0,-3-1 0,2 1 5,0-1 0,0 1 0,0 0 0,0 1 0,0-1 0,-1 0 0,1 0 1,0 0-1,0 1 0,0-1 0,0 0 0,0 1 0,0-1 0,0 1 0,0-1 0,0 1 0,0 0 1,0 0-1,-4 3 13,1 0 0,0 0 0,0 0 1,1 0-1,-1 1 0,1 0 0,0-1 1,0 1-1,0 0 0,1 1 0,0-1 0,-2 8 1,-2 8-31,-5 41 0,10-54 49,-1 12 45,0 1 0,1-1 0,1 1 0,3 19 0,-1-27-20,0 0-1,1-1 0,0 1 0,1-1 1,1 0-1,0 0 0,9 16 0,-12-25-10,-1 0-1,1 0 0,0 0 0,1 0 1,-1 0-1,0-1 0,1 1 0,0-1 1,-1 0-1,4 3 0,-4-4-139,0-1-1,0 1 1,0 0 0,0-1 0,0 1-1,1-1 1,-1 0 0,0 1-1,0-1 1,0 0 0,0-1-1,1 1 1,-1 0 0,0 0 0,0-1-1,3 0 1,23-6-1150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0:52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48 159 6304,'-9'0'1289,"8"0"-719,0 1 0,0-1 0,0 0 0,0 0 0,0 0 0,0 0 0,0-1 0,0 1 1,0 0-1,0 0 0,0-1 0,0 1 0,0 0 0,0-1 0,-1 0 0,2 1-512,0-1-1,0 0 1,0 1-1,-1-1 1,1 0-1,0 1 1,0-1-1,0 0 1,0 1 0,0-1-1,0 0 1,1 1-1,-1-1 1,0 1-1,0-1 1,0 0-1,1 1 1,-1-1-1,0 0 1,0 1-1,1-1 1,0 0 0,0-2 122,1-2-46,0 1 0,1 0 0,0-1 0,-1 1 1,1 0-1,4-4 0,26-25 439,-26 26-458,2-3 72,1 2 0,0-1 0,17-10 0,-23 16-98,0 1 1,0 0-1,1 0 0,-1 0 0,1 0 1,-1 1-1,1 0 0,-1 0 1,1 0-1,0 0 0,0 1 1,8 0-1,-12 0-63,1 1 0,0-1 0,-1 1 0,1-1 1,-1 1-1,1 0 0,0-1 0,-1 1 0,0 0 0,1 0 0,-1 0 0,1 0 1,-1 0-1,0 0 0,0 1 0,0-1 0,0 0 0,0 1 0,0-1 0,0 1 1,0-1-1,0 1 0,0-1 0,-1 1 0,1 1 0,1 5 74,0-1 0,0 1 0,-1-1 0,1 10 0,-2-5 5,0 0-1,-1 0 1,0 0 0,-1 0 0,0-1 0,-1 1 0,0 0 0,-1-1 0,-9 21 0,-6 3 200,-37 54 1,14-25-100,24-32-58,-1 1 128,-27 35-1,45-67-293,0 0 0,-1 0-1,1 1 1,0-1 0,-1 0 0,1 0 0,-1 0-1,1 0 1,-1 0 0,-1 0 0,3-1 13,-1 1 1,1-1-1,0 0 0,0 0 1,0 0-1,0 0 0,0 0 1,-1 0-1,1 0 1,0 0-1,0 0 0,0 0 1,0 0-1,-1 0 0,1 0 1,0 0-1,0 0 0,0 0 1,0 0-1,0 0 1,-1-1-1,1 1 0,0 0 1,0 0-1,0 0 0,0 0 1,0 0-1,-1 0 1,1 0-1,0 0 0,0-1 1,0 1-1,0 0 0,0 0 1,0 0-1,0 0 0,0 0 1,2-13-116,-1 10 130,1-1-1,0 1 1,-1 0 0,1-1-1,0 1 1,1 0 0,-1 0-1,0 0 1,1 1 0,0-1 0,0 1-1,-1-1 1,2 1 0,-1 0-1,0 0 1,0 0 0,1 0-1,-1 1 1,0-1 0,1 1 0,0 0-1,-1 0 1,1 0 0,0 1-1,-1-1 1,1 1 0,0 0-1,0 0 1,0 0 0,-1 1 0,1-1-1,4 2 1,10 2 82,0 2 0,0 0 0,-1 0 0,0 2-1,21 12 1,-1 2-1007,38 32-1,-66-48-1404,1-3 693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0:52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92 6976,'-3'-11'13030,"8"10"-8358,32-11-3052,-22 6-1340,-1 1 0,1 1 0,24-4 0,50-2-209,-40 5-9,-24 2-95,134-19 88,-140 20-31,0 0 1,20 1 0,-39 2-27,0-1 0,1 0 0,-1 0 0,0 0 0,0 0-1,0 0 1,1 0 0,-1 0 0,0 1 0,0-1 0,0 0 0,1 0 0,-1 0-1,0 1 1,0-1 0,0 0 0,0 0 0,0 0 0,0 1 0,1-1 0,-1 0-1,0 0 1,0 1 0,0-1 0,0 0 0,0 0 0,0 0 0,0 1 0,0-1-1,0 0 1,0 0 0,0 1 0,0-1 0,0 0 0,0 0 0,0 1 0,0-1-1,-1 0 1,1 0 0,0 1 0,0-1 0,0 0 0,0 0 0,0 0 0,0 1 0,-1-1-1,1 0 1,0 0 0,-9 15-86,-35 34 283,-78 69-1,97-95-157,-90 87 236,103-96-268,0 0-1,1 1 1,1 0-1,1 1 1,0 0-1,-11 29 1,7-11-471,-10 31-2112,14-20-2533,8-21 2743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0:55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91 2720,'-10'5'4616,"1"1"2074,8-6-6639,1 0 0,0 0-1,0 0 1,0 0 0,0 0 0,0 0-1,-1 0 1,1 1 0,0-1 0,0 0-1,0 0 1,0 0 0,0 0 0,0 0-1,0 0 1,-1 1 0,1-1-1,0 0 1,0 0 0,0 0 0,0 0-1,0 0 1,0 1 0,0-1 0,0 0-1,0 0 1,0 0 0,0 0 0,0 0-1,0 1 1,0-1 0,0 0-1,0 0 1,0 0 0,0 0 0,0 1-1,0-1 1,0 0 0,0 0 0,0 0-1,0 0 1,1 0 0,-1 1 0,0-1-1,0 0 1,0 0 0,0 0-1,11 6 1566,18 0-88,30-4-971,0-1-1,0-4 1,-1-2 0,92-19 0,-24-9-428,-59 15 75,76-12 1,-112 26-285,1 0 0,-1 2 0,59 4 0,-89-2 88,0 0 0,0 0 0,0 0 0,1 0 0,-1 1-1,0-1 1,0 0 0,0 0 0,0 1 0,0-1 0,0 1 0,0-1-1,0 1 1,0-1 0,0 1 0,0 0 0,-1-1 0,1 1 0,0 0-1,0 0 1,0 0 0,-1-1 0,1 1 0,-1 0 0,1 0 0,0 0-1,-1 0 1,0 0 0,1 0 0,-1 0 0,0 0 0,1 0-1,-1 1 1,0-1 0,0 0 0,0 0 0,0 0 0,0 0 0,0 0-1,0 0 1,0 0 0,0 0 0,-1 2 0,-1 2 45,1-1 1,-1 1-1,0-1 1,-1 0-1,1 1 1,-1-1-1,1 0 0,-1 0 1,-5 4-1,-4 3 121,-2 0-1,1-1 1,-26 14-1,5-3-104,-21 15-50,-139 98 243,149-100-169,1 3 0,-43 46 0,4 5 36,-98 109 430,174-189-522,1-1 106,0 0-1,0 0 1,-10 8 0,84-17 1030,114-17-913,14 0-301,-169 18 5,-1 2-1,1 0 1,-1 2 0,48 10 0,-63-9-288,3 0-2934,-4-3-4477,-5-1 4663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0:56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62 3904,'-12'-3'9629,"15"1"-7850,-3 0-1451,0 1 0,1 0 0,-1 0 0,1 0 0,-1 0 1,1 1-1,0-1 0,-1 0 0,1 0 0,0 0 0,0 0 1,-1 1-1,1-1 0,1-1 0,5-2-41,0-1-161,-1 1 1,0 0-1,1 0 1,-1 1-1,1 0 1,0 0-1,0 0 1,1 1-1,-1 0 0,0 0 1,1 1-1,8 0 1,-11 1-115,0 0 1,0 0-1,0 1 0,0 0 1,0 0-1,0 0 1,9 4-1,-13-5 9,0 1 0,0 0 0,0-1 0,0 1 0,1 0 0,-1-1 0,0 1 0,0 0-1,-1 0 1,1 0 0,0 0 0,0 0 0,0 0 0,-1 0 0,1 0 0,0 0 0,-1 1 0,1-1 0,-1 0 0,1 0 0,-1 0 0,0 1-1,1-1 1,-1 0 0,0 1 0,0-1 0,0 0 0,0 0 0,0 1 0,0-1 0,-1 0 0,1 1 0,0-1 0,-1 2 0,-3 4 79,0 1 0,0-1 0,0 0 0,-1 0 0,-6 6 0,2-2 14,-81 125 724,88-133-763,0 1 0,1-1 1,0 1-1,0 0 1,0-1-1,0 1 0,0 4 1,0-7-39,1 1 0,0-1 0,0 1 0,0-1 0,0 0 0,0 1 0,0-1 0,0 0 0,1 1 0,-1-1 1,0 0-1,1 1 0,-1-1 0,1 0 0,-1 1 0,1-1 0,0 0 0,0 0 0,-1 0 0,1 0 0,2 2 0,1-1 25,0 0-1,0 0 1,0 0-1,0 0 0,0-1 1,0 0-1,1 0 1,-1 0-1,7 0 1,43 1 268,-39-2-203,82 0-247,-57 0-3701,-39 8-3269,-4 3 3489,-3 6-1062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0:57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24 152 4224,'-1'-1'240,"-1"1"0,1 0 0,0 0 0,-1-1 0,1 1 0,-1 0 0,1 0 0,-1 0 0,1 0 0,-1 0 0,1 1 0,0-1 0,-5 4 3280,7 13 4986,0-13-7226,0-2-1144,1 1 0,-1-1 0,1 0 0,-1 0 1,1 0-1,0 0 0,0 0 0,0-1 0,0 1 0,0 0 0,1-1 0,-1 0 0,0 1 0,1-1 1,-1 0-1,1 0 0,-1-1 0,1 1 0,0 0 0,-1-1 0,4 1 0,9 0 176,0 0 0,24-1 0,-24-1-189,69-5 869,116-25 0,-85 11-544,-59 12-298,376-53 761,143 7 12,230 28-395,-443 27-1323,-345-2-323,-9-2-1915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1:00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395 37 3328,'5'0'11386,"-10"1"-9066,2 2-2118,1-1 0,-1 1 0,1 0 0,0 0 0,0 0 0,0 0 0,0 0 0,-2 5 0,-3 6 135,-15 30 329,3 0-1,-23 78 1,-4 8-231,-56 87-31,75-163-323,-10 15-137,-16 34 192,47-90-60,-6 13-147,47-67 130,-20 24-48,15-21-1,-7 3 0,-3-1-1,-1 0 0,15-41 1,-6-5 193,19-97 0,7-21 297,-31 140-256,-12 36 154,9-36 0,-19 44 184,-1 13-166,8 11-347,6 10-2,-1 1 0,-1 0 1,0 0-1,8 23 0,31 86 213,-26-58-309,116 235 775,-124-271-812,15 42-1,-32-76-30,0 0 1,0 0-1,0 1 0,0-1 1,1 0-1,-1 1 1,0-1-1,0 0 0,0 1 1,0-1-1,0 0 0,0 1 1,0-1-1,0 0 1,0 1-1,0-1 0,0 0 1,0 1-1,0-1 0,0 0 1,0 1-1,0-1 1,0 0-1,-1 1 0,1-1 1,0 0-1,0 0 1,0 1-1,0-1 0,-1 0 1,1 1-1,0-1 0,0 0 1,-1 0-1,1 0 1,0 1-1,0-1 0,-1 0 1,1 0-1,0 0 1,-1 0-1,1 1 0,0-1 1,-1 0-1,1 0 0,0 0 1,-1 0-1,1 0 1,-15-2-7095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1:00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 7968,'-10'-7'6560,"18"9"-4646,3 1-1061,1 0 0,0-1-1,0-1 1,0 0 0,0-1-1,20-1 1,3 0-417,4 1-480,70 0 769,-36 0-5827,-47-4-1879,-13 0 3952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1:01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19 3328,'-1'-1'172,"0"0"-1,0 0 1,0 0 0,0 0-1,3-12 11241,1 32-9475,0 12 82,-3 53 0,0-16-1111,0-28 242,1-70-580,0-6-1244,-6-48 0,4 75-436,0 9 944,1 0 1,0-1-1,0 1 1,0 0-1,-1-1 1,1 1-1,0-1 1,0 1-1,0-1 1,0 1-1,0 0 1,0-1-1,0 1 1,0-1-1,0 1 1,0-1-1,0 1 1,0-1-1,0 1 1,0 0-1,1-1 1,-1 1-1,0-1 1,0 1-1,0 0 1,1-1-1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1:02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38 4064,'15'-26'2573,"-4"14"2790,-13 18-1314,-6 20-2131,-3-1-1138,-1-1 0,-1-1 0,-1 0-1,-26 32 1,-46 38 714,-18 20-492,89-94-989,1 1 1,0 0 0,2 1 0,-14 28 0,8-10-642,0-3-4397,35-50-4793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1:02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56 4736,'-2'1'12992,"4"-11"-9174,0 9-3719,0 0 0,0 0 0,0 0 0,0 0 0,0 1 0,1-1 0,2 0 0,6-3 186,8-4 290,-10 3-463,0 1 0,0 0 1,1 0-1,-1 1 0,1 1 0,10-2 0,-20 4-110,4-1 42,1 1 1,-1-1-1,0 1 0,0 0 0,0 0 0,6 2 0,-9-2-15,0 0-1,0 1 0,0-1 0,0 0 1,-1 1-1,1-1 0,0 1 1,0 0-1,0-1 0,-1 1 0,1 0 1,0-1-1,0 1 0,-1 0 0,1 0 1,-1-1-1,1 1 0,-1 0 1,1 0-1,-1 0 0,1 0 0,-1 0 1,0 0-1,0 0 0,1 0 1,-1 0-1,0 0 0,0 0 0,0 0 1,0 0-1,0 1 0,-1 2 47,1 0-1,0 1 1,-1-1-1,0 0 1,0 0-1,-1 0 1,1-1-1,-1 1 1,1 0-1,-1 0 1,0-1-1,-5 6 1,-2 3 55,-1-1-1,-14 12 1,0 0-16,1-4-164,11-10 74,12-9-21,0 1 0,-1-1 1,1 0-1,0 0 0,0 0 1,0 0-1,0 0 0,0 0 1,0 1-1,0-1 0,0 0 1,0 0-1,0 0 0,0 0 1,0 0-1,0 1 0,0-1 1,0 0-1,0 0 0,0 0 1,0 0-1,0 1 0,0-1 1,0 0-1,0 0 1,0 0-1,0 0 0,0 0 1,0 0-1,0 1 0,0-1 1,1 0-1,-1 0 0,0 0 1,0 0-1,0 0 0,0 0 1,0 0-1,0 0 0,0 1 1,1-1-1,-1 0 0,0 0 1,0 0-1,0 0 0,0 0 1,0 0-1,1 0 0,-1 0 1,0 0-1,0 0 1,0 0-1,10 4 28,7-1-37,2 2-42,35 13 0,-40-13 132,-8-3 47,-1 0 0,1 1-1,-1-1 1,0 1 0,0 0 0,6 4 0,-10-6-107,0 0 0,0 0 0,-1 0 0,1 0 0,0 0 0,-1 0 0,1 0 0,0 0 0,-1 1 0,1-1 0,-1 0 0,0 0 0,1 0 0,-1 1 0,0-1 0,0 0 0,0 0 0,0 1 0,0-1 0,0 0 0,0 0 0,0 1 0,0-1 0,-1 0 0,1 0 0,0 1 0,-1-1 0,1 0 0,-1 0 0,1 0 0,-1 0 0,0 0 0,1 0 0,-2 1 0,-8 11 30,-1-1 0,0 0 0,0-1 0,-1 0 0,-1-1 0,1 0 0,-28 15 0,23-16-1170,0-1 1,-1-1-1,0 0 0,-30 6 1,20-5-667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27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223 102 4640,'2'-5'5799,"-11"5"-4121,1 0-1433,-1 1 0,1-1 0,0 1 0,-1 1 0,1-1-1,0 1 1,0 1 0,0 0 0,0 0 0,0 0 0,1 1 0,-12 7 0,10-5-207,1 1-1,-1 0 1,2 0 0,-1 0 0,1 1 0,0 0-1,-10 16 1,13-17 2,0-1 0,1 1 1,0 0-1,0 0 0,1 0 0,-1 0 0,2 1 0,-1-1 0,1 1 1,0-1-1,1 16 0,0-19 26,1 1 1,0 0-1,0-1 0,0 1 1,0-1-1,1 1 0,0-1 1,0 1-1,0-1 1,1 0-1,-1 0 0,1 0 1,0-1-1,0 1 0,0 0 1,1-1-1,-1 0 1,1 0-1,0 0 0,-1 0 1,1-1-1,8 4 0,-7-4 8,0 0 0,0 0 1,0 0-1,1 0 0,-1-1 0,1 0 0,-1 0 0,1-1 0,0 1 0,-1-1 0,1 0 0,-1-1 0,1 1 0,0-1 0,-1 0 0,1-1 0,-1 1 0,9-5 0,-9 3-47,0 0 0,0 0 0,0-1-1,-1 1 1,1-1 0,-1 0 0,0-1 0,0 1 0,-1-1 0,1 1-1,-1-1 1,0 0 0,0 0 0,-1-1 0,0 1 0,1 0-1,-2-1 1,3-10 0,-1 2 3,-1-1 0,-1 1 0,0-1 0,-1 0 0,-1 0 0,-3-20 0,2 27-4,0 0-1,0 0 1,-1 0 0,0 0 0,0 0-1,-8-11 1,-32-43-590,43 61 553,-1 1 3,0-1 0,1 0-1,-1 0 1,0 0 0,1 0-1,-1 0 1,1 0 0,-1 0-1,1 0 1,0 0 0,-1 0-1,1 0 1,0 0 0,0 0-1,0 0 1,0-3 0,0 4 12,0-1 0,1 0 0,-1 0 0,0 1 0,1-1 0,-1 0 0,0 1 1,1-1-1,-1 0 0,1 1 0,-1-1 0,1 1 0,-1-1 0,1 1 0,0-1 0,-1 1 1,1-1-1,1 1 0,3-3 34,0 1 0,1 0 1,-1 1-1,1 0 0,7-2 0,-2 1-92,6 0 92,1-1-1,-1 2 1,1 0-1,0 1 1,-1 1-1,1 1 1,19 4-1,120 39 1257,-113-30-799,0-2-1,48 7 1,-78-19-412,0 0-1,0-1 1,0 0 0,0-1 0,-1-1 0,1 0 0,13-5 0,-14 4-1569,22-10-1,-27 11-305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2:44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1101 2240,'-10'9'11258,"25"-23"-8474,10-20-1612,-13 19-1027,19-31-1,57-117 38,15-29 271,-77 148-355,-2-1 0,33-88-1,-32 51 255,-5-1 0,17-129 0,-36 184-176,-3 14-96,2 13-80,0 1 1,0 0-1,0 0 0,0 0 1,0 0-1,0-1 1,0 1-1,0 0 0,0 0 1,0 0-1,0 0 0,-1-1 1,1 1-1,0 0 1,0 0-1,0 0 0,0 0 1,0 0-1,0-1 0,-1 1 1,1 0-1,0 0 1,0 0-1,0 0 0,0 0 1,-1 0-1,1 0 0,0 0 1,0 0-1,0 0 1,0 0-1,-1 0 0,1 0 1,0 0-1,0 0 0,0 0 1,0 0-1,-1 0 1,1 0-1,0 0 0,0 0 1,0 0-1,-1 0 0,-7 12-26,-33 81 52,-81 138 486,-36 76 123,-9 76 544,55-85-614,110-289-521,-17 70 792,19-74-666,3-6-19,7-14-8,8-13-106,1 0 1,1 2-1,2 0 0,1 1 1,33-28-1,142-89-124,-123 92 19,113-99-1,-171 137-90,-11 12 63,-5 9 116,-17 56 61,9-42 24,2 1 0,0 0 0,-3 46 1,8-67-82,1 0 1,-1 0-1,1 1 1,-1-1-1,1 0 1,0 0-1,0 0 1,0 0-1,1 0 1,-1 0 0,1 0-1,-1 0 1,1-1-1,0 1 1,4 4-1,-4-6 11,0 1 0,-1 0-1,1-1 1,0 0-1,0 1 1,0-1 0,0 0-1,0 0 1,1 0 0,-1 0-1,0-1 1,0 1 0,1 0-1,-1-1 1,0 0-1,0 0 1,1 1 0,-1-1-1,1-1 1,-1 1 0,0 0-1,4-1 1,-3 0 15,1 0 1,-1 0-1,1-1 1,-1 1-1,0-1 1,1 0-1,-1 0 1,0 0-1,0 0 0,0 0 1,-1-1-1,1 1 1,-1-1-1,3-3 1,-2 2-31,0 0-1,-1-1 1,0 1 0,0-1 0,0 0 0,-1 1 0,1-1 0,-1 0 0,1-7-1,-1-7-20,-1 0 1,-1 0-1,0 0 0,-6-26 0,6 40 21,0-4-116,1 0 0,0 0 0,0 0 0,2-14 0,-1 21 77,0 0 1,0 0 0,0 0-1,1 0 1,-1 0-1,0 0 1,1 0 0,-1 0-1,1 0 1,-1 1 0,1-1-1,0 0 1,0 1 0,0 0-1,0-1 1,0 1 0,0 0-1,0 0 1,4-1 0,5-2 35,-1 0 0,18-3 1,-20 6 16,0 0 1,0 0 0,0 1-1,1 0 1,-1 0-1,0 1 1,0 0 0,0 0-1,0 1 1,0 0-1,0 0 1,0 1-1,0 0 1,-1 1 0,0-1-1,0 1 1,0 1-1,0-1 1,0 1-1,-1 1 1,0-1 0,0 1-1,0 0 1,-1 0-1,0 1 1,0 0 0,-1-1-1,0 2 1,0-1-1,5 13 1,2 9 208,-6-13-105,1-1 1,1 0-1,9 16 1,-13-26-111,0-1 0,1 1 0,-1-1 0,1 0 0,0 0 0,0-1 0,0 1 0,1-1 0,-1 0 0,1 0 0,0 0 0,0 0 0,7 2 0,-2-2-150,-1 0-1,1-1 1,0 0 0,0 0-1,1-1 1,-1 0 0,0-1 0,0-1-1,0 1 1,0-1 0,1-1-1,-1 0 1,-1 0 0,1-1-1,9-4 1,17-9-1153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2:45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474 71 3552,'2'-19'1592,"-1"15"-875,-1 1 1,1-1-1,-1 1 1,0-1 0,0 0-1,-1 1 1,0-7 0,1 9-579,-1 0 0,0 0 1,1 0-1,-1 0 1,0 0-1,1 0 0,-1 0 1,0 0-1,0 0 0,0 1 1,0-1-1,1 0 1,-1 1-1,0-1 0,0 0 1,-1 1-1,1-1 1,0 1-1,0 0 0,0-1 1,0 1-1,0 0 0,0 0 1,-1-1-1,1 1 1,0 0-1,0 0 0,0 0 1,-2 1-1,-2-1 71,-1 1 0,1 0 1,0 0-1,0 0 0,0 0 0,-10 5 0,3-2 31,-32 14 306,1 1-1,1 3 1,0 1 0,2 2-1,-48 38 1,78-55-474,0-1 0,1 2 0,0-1 0,0 1-1,1 1 1,0-1 0,0 1 0,-7 14 0,15-24-62,-1 1-1,1 0 1,0-1 0,0 1-1,-1 0 1,1-1-1,0 1 1,0 0 0,0 0-1,0-1 1,0 1-1,0 0 1,0 0 0,0-1-1,0 1 1,0 0 0,0 0-1,0-1 1,1 1-1,-1 0 1,0-1 0,1 1-1,-1 0 1,1 0 0,0 0 14,0 0 0,0 0 0,0 0 1,0 0-1,0 0 0,1 0 1,-1 0-1,0-1 0,0 1 1,1 0-1,1 0 0,3 0 87,0 1-1,0-1 0,0 0 0,11 0 0,-3-2-38,1 0 0,-1-1 0,0-1 0,0 0 0,0-1-1,20-8 1,-6 0-45,51-31 0,-64 33-9,0-1 0,22-21 0,-22 18-21,23-16 0,-38 29 1,0 1-1,1 0 1,-1-1 0,0 1 0,1 0-1,-1 0 1,0-1 0,0 1 0,1 0-1,-1 0 1,1-1 0,-1 1 0,0 0-1,1 0 1,-1 0 0,0 0 0,1 0-1,-1 0 1,1-1 0,-1 1 0,0 0-1,1 0 1,-1 0 0,1 0 0,-1 0-1,1 1 1,-1-1 0,0 0 0,1 0-1,-1 0 1,0 0 0,1 0 0,-1 0-1,1 1 1,-1-1 0,0 0 0,1 0-1,-1 1 1,0-1 0,1 0 0,-1 0-1,0 1 1,0-1 0,1 0 0,-1 1-1,0-1 1,0 0 0,0 1 0,1-1-1,-1 1 1,0-1 0,0 0 0,0 1-1,0 0 1,1 26 193,-1-27-176,-2 28 530,3 38 1,0-54-456,1 0 1,0-1 0,0 1-1,1-1 1,9 23-1,-7-26-197,0 0 1,0-1-1,1 1 0,0-1 0,12 12 1,-17-19-121,-1 1 1,1-1 0,-1 0 0,1 0-1,0 1 1,-1-1 0,1 0 0,0 0 0,-1 0-1,1 0 1,-1 0 0,1 0 0,0 0-1,-1 0 1,1 0 0,0 0 0,-1 0 0,1 0-1,0 0 1,-1-1 0,1 1 0,-1 0-1,2-1 1,13-7-5420,-1 0 2563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2:49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1306 4640,'2'0'692,"0"1"0,0-1 0,0 0 0,0 0 0,0 0 0,0 0 0,0 0 1,-1 0-1,1 0 0,0-1 0,0 1 0,3-2 0,6-5 47,0 0 0,-1-1 1,0 0-1,17-18 0,-11 10-302,23-20 400,-3-3 1,41-55-1,1-18-423,64-85 319,-138 192-721,1 0 1,0 0 0,0 0 0,0 1-1,8-6 1,-12 9-7,0 0-1,0 1 1,0-1 0,1 1-1,-1-1 1,0 1 0,0-1 0,0 1-1,1 0 1,-1-1 0,0 1-1,0 0 1,1 0 0,-1 0 0,0 0-1,1 0 1,-1 0 0,0 1-1,0-1 1,1 0 0,-1 0-1,0 1 1,0-1 0,1 1 0,-1 0-1,0-1 1,0 1 0,0 0-1,0-1 1,0 1 0,0 0-1,0 0 1,0 0 0,0 0 0,-1 0-1,1 0 1,0 0 0,0 1-1,7 14 88,-1 0 1,-1 0-1,0 1 0,-1-1 0,4 24 0,-9-37-76,6 27 138,-1-1 0,-2 1-1,-1 0 1,-1 1 0,-6 54-1,4-79-100,0 0 0,0 0 0,-1 0 0,0-1 0,0 1 0,0 0 0,-1-1-1,1 1 1,-1-1 0,-1 0 0,-4 6 0,6-9-44,0 1 0,0-1 0,0 0 0,0 0 0,0-1-1,-1 1 1,1 0 0,-1-1 0,0 0 0,1 1 0,-1-1 0,0 0 0,0 0 0,0-1 0,1 1 0,-1 0-1,0-1 1,0 0 0,0 0 0,0 0 0,0 0 0,-6-1 0,-3-3-160,0 0 1,0-1-1,0 0 0,0-1 1,1 0-1,0-1 0,-19-14 1,19 13 125,1 0-1,7 5-73,0 0 1,-1 1-1,1-1 0,-1 1 0,0 0 0,-8-4 0,12 6 86,0 0-1,0 0 0,-1 0 0,1 1 0,0-1 1,0 0-1,0 0 0,0 0 0,0 0 1,0 0-1,-1 0 0,1 1 0,0-1 0,0 0 1,0 0-1,0 0 0,0 0 0,0 1 1,0-1-1,0 0 0,0 0 0,0 0 1,0 0-1,0 1 0,0-1 0,0 0 0,0 0 1,0 0-1,0 0 0,0 1 0,0-1 1,0 0-1,0 0 0,0 0 0,0 0 0,0 1 1,0-1-1,1 0 0,-1 0 0,0 0 1,0 0-1,0 0 0,0 0 0,0 1 0,0-1 1,0 0-1,1 0 0,-1 0 0,0 0 1,0 0-1,0 0 0,1 0 0,6 9-202,-7-9 211,9 8-24,1 0-1,0-1 1,0 0-1,1-1 0,16 8 1,-27-14 29,10 5 98,0-1 0,0 0 0,0 0 0,0-1 0,1 0 0,-1-1 0,1 0 1,0-1-1,0 0 0,-1 0 0,1-1 0,0-1 0,0 0 0,0 0 0,-1-1 0,1-1 1,-1 0-1,0 0 0,1-1 0,-1 0 0,-1-1 0,1 0 0,14-10 0,13-14 19,17-12-166,-49 37 72,13-5-119,-18 9 93,1 0 0,-1 0 0,1 0 0,-1 0-1,0 0 1,1 0 0,-1 0 0,1 0-1,-1 0 1,1 0 0,-1 0 0,0 0 0,1 1-1,-1-1 1,1 0 0,-1 0 0,0 1 0,1-1-1,-1 0 1,0 0 0,1 1 0,-1-1 0,0 0-1,0 1 1,1-1 0,-1 0 0,0 1-1,0-1 1,0 1 0,1-1 0,-1 0 0,0 1-1,0-1 1,0 1 0,0-1 0,0 0 0,0 1-1,0-1 1,0 1 0,0-1 0,0 1-1,0 0 1,0 10 124,0 0-1,-1 1 1,-1-1 0,-4 20-1,4-21-51,-83 563 879,71-461-704,14-90-229,1-11 118,-1-10 218,-1-1-635,1 0 278,0 0-1,-1 0 1,1 0 0,0 0-1,0 0 1,0 0 0,-1 0-1,1 0 1,0 0 0,0 0-1,0 0 1,0 0 0,-1-1-1,1 1 1,0 0 0,0 0-1,0 0 1,0 0 0,0 0-1,-1 0 1,1-1 0,0 1 0,0 0-1,0 0 1,0 0 0,0 0-1,0-1 1,0 1 0,0 0-1,-1 0 1,1 0 0,0 0-1,0-1 1,0 1 0,0 0-1,2-11 47,6-10 126,-2 6-168,0-1 0,-2 1-1,0-1 1,3-26 0,-2 15 39,7-32 37,34-96-1,-19 81-70,50-94 0,49-60 56,-84 154-224,-11 24-69,-28 45 179,1 0-1,0 1 1,0-1 0,1 1-1,-1 0 1,10-6 0,-13 9 48,0 0 0,0 0 0,0 1 0,0-1 1,0 1-1,0-1 0,1 1 0,-1-1 0,0 1 0,0 0 0,1 0 1,-1 0-1,0-1 0,1 1 0,-1 0 0,0 0 0,0 1 0,1-1 1,-1 0-1,0 0 0,0 1 0,3 0 0,-2 0-1,0 1 0,-1-1 0,1 0 1,0 1-1,-1-1 0,1 1 0,-1 0 0,1 0 0,-1-1 0,0 1 0,0 0 1,1 3-1,2 3 29,-1 1 0,0 0 0,0 0 1,-1 0-1,1 11 0,-1-3 59,-1-1-1,-1 1 0,0 0 1,-2 0-1,-3 21 0,4-31-44,-1 0 0,0 0 0,0 0-1,-1 0 1,1 0 0,-1-1 0,-1 1 0,0-1-1,0 0 1,0 0 0,0 0 0,-1-1-1,0 0 1,-8 7 0,8-8-93,-1-1 0,1 1-1,-1-1 1,0-1 0,0 1 0,0-1 0,-1 0-1,1-1 1,-1 1 0,1-1 0,-1-1 0,1 1-1,-1-1 1,1 0 0,-1 0 0,1-1 0,-8-1 0,5 2-50,2 1-272,21 10-85,-6-6 459,1 0-1,0-1 0,0 0 1,0-1-1,0 0 0,1 0 0,17 2 1,-10-3 156,1-1 1,-1-1-1,28-3 0,-37 1-118,0 1 0,0-2 0,0 1 0,0-1 0,-1 0 0,1-1-1,-1 1 1,0-2 0,0 1 0,0-1 0,0 0 0,10-11 0,0-1 9,-2 0 1,0-1-1,15-25 1,110-199 408,-69 110-353,-32 62-39,44-109-1,21-167 291,-86 278-298,-7 29-300,-7 29 5,-6 22 167,-12 65 227,-22 99 190,-19 8 78,28-101-260,-150 465 493,165-514-568,-8 29 356,78-130-1393,-44 50 897,5-8-4,1 1 0,2 1 0,0 1-1,29-22 1,-50 43 53,0 0-1,1-1 1,-1 2-1,1-1 1,-1 0-1,1 0 1,0 0-1,-1 1 1,1-1-1,0 1 1,-1-1-1,1 1 1,0 0-1,0 0 1,-1 0-1,1 0 1,0 0-1,0 0 1,-1 0 0,1 0-1,0 1 1,-1-1-1,1 1 1,0-1-1,-1 1 1,1 0-1,-1-1 1,1 1-1,-1 0 1,1 0-1,-1 0 1,1 0-1,1 3 1,3 2 24,-1 1 0,0 0 0,0 1 0,0-1 0,4 12 1,-6-13 30,18 40 132,13 24 400,-30-62-504,1-1-1,1 1 1,-1-1 0,1 0-1,1 0 1,10 8-1,-13-12-39,-1 0 0,1 0 1,0-1-1,0 0 0,0 0 0,1 0 0,-1 0 0,0-1 1,1 0-1,-1 0 0,1 0 0,-1 0 0,1-1 0,0 1 1,-1-1-1,1 0 0,0-1 0,-1 1 0,1-1 0,6-2 1,-1 0-6,-1-1 0,1 0-1,-1 0 1,0-1 0,-1-1 0,1 1 0,-1-2 0,9-7 0,-12 10-24,-1-1-1,0 0 1,1 0-1,-2 0 1,1-1-1,0 1 1,-1-1-1,0 0 1,-1 0-1,5-12 1,-6 15-29,0 0 0,-1 0 0,1-1 1,-1 1-1,1 0 0,-1 0 0,0-1 0,0 1 1,-1 0-1,1-1 0,-1 1 0,1 0 0,-1 0 0,0-1 1,0 1-1,0 0 0,-1 0 0,1 0 0,-1 0 1,0 1-1,0-1 0,-3-4 0,4 6 5,-1 0-1,1 0 0,0 0 1,-1 0-1,1 1 1,-1-1-1,0 0 1,1 1-1,-1-1 0,1 1 1,-1 0-1,0-1 1,1 1-1,-1 0 0,0 0 1,1 0-1,-1 0 1,0 0-1,1 0 1,-1 1-1,0-1 0,1 1 1,-1-1-1,0 1 1,1-1-1,-1 1 1,1 0-1,-1 0 0,1 0 1,-2 1-1,-2 1 7,0 1 0,0 0 0,0 0-1,0 0 1,1 1 0,-6 7 0,6-7 50,0 1 1,1 0 0,-1 0-1,1 0 1,1 0-1,-1 1 1,1-1-1,0 1 1,1-1 0,-1 1-1,1 0 1,0 7-1,1-10-18,0 0 0,1 0 0,-1 0 0,1 0 0,0 0 0,0 0 0,0 0 0,1 0 0,-1-1 0,1 1 0,0-1 0,0 1-1,0-1 1,0 1 0,1-1 0,-1 0 0,1 0 0,0 0 0,0-1 0,0 1 0,0-1 0,4 3 0,3 0 13,0 0 1,-1-1 0,1 0-1,1 0 1,-1-1 0,0-1-1,1 0 1,0 0 0,-1-1-1,1 0 1,0-1 0,0 0-1,20-3 1,-3-2 37,0-2 1,0 0 0,53-22-1,-51 16 37,35-20-1,-55 28-111,-1-1 0,0-1-1,0 1 1,-1-1 0,0-1 0,0 0 0,8-11-1,-13 15 16,0-1 0,0 1 0,-1-1-1,3-8 1,-4 10-21,0 0 0,0 0 0,1 0 0,-1 0 0,1 0-1,0 1 1,0-1 0,2-2 0,-3 4-2,-1 0 1,1 0-1,0 1 0,0-1 0,0 0 0,0 1 1,0-1-1,0 1 0,0-1 0,0 1 0,0 0 1,0-1-1,1 1 0,5-3-31,1 4 27,-7-1 27,1 1-75,0 1 53,0 0 0,0 0 0,0 1 0,-1-1 0,1 0 0,0 1 0,-1-1 0,0 1 0,1-1 0,-1 1 0,0 0 0,0-1 0,-1 1 0,1 0 0,-1 0 0,1 4 0,3 15-34,-1 1 81,3 39 0,-6-53-20,2 0 0,0 0 0,0 0 0,0 0 0,1 0 0,8 16 1,-7-14-13,-3-10-1,0 1 0,-1-1 0,1 0 0,0 1 0,0-1 0,0 0 0,0 1 0,0-1 0,0 0 0,0 0 0,0 0 0,1 0 0,-1 0 0,0 0 1,1 0-1,-1-1 0,3 2 0,-2-1 9,1-1 1,0 1 0,-1-1 0,1 1 0,0-1 0,0 0-1,-1 0 1,1 0 0,4-1 0,5-2 54,1 0-1,-1-1 1,19-9 0,-11 5-32,-9 4-23,112-46-52,-111 44 20,1-1 0,-1-1 1,0 1-1,-1-2 0,0 0 0,0 0 1,11-13-1,-21 21 4,0-1 0,1 1 1,-1-1-1,0 1 0,0-1 0,0 0 1,-1 1-1,1-1 0,0 0 0,-1 0 1,1 1-1,-1-1 0,1 0 1,-1 0-1,0 0 0,0-2 0,0 3 6,0 1-1,0-1 1,0 0-1,-1 0 1,1 1-1,0-1 1,-1 0-1,1 1 0,0-1 1,-1 0-1,1 1 1,-1-1-1,1 1 1,-1-1-1,1 1 1,-1-1-1,0 0 1,-1 0 1,1 0 0,-1 1 0,0-1 0,1 0 0,-1 1 0,0-1 1,0 1-1,1-1 0,-1 1 0,-2 0 0,-5 0-10,-1 0-1,1 1 1,0 0 0,0 0-1,-1 1 1,-10 4 0,6-1 64,-1 0 1,1 1 0,-16 10 0,23-12 13,-32 22 69,36-24-80,0 0 1,1 0-1,0 0 1,-1 1-1,1-1 0,0 1 1,0 0-1,1-1 1,-1 1-1,0 0 1,-1 4-1,3-6-24,0 1 1,0-1-1,0 0 0,0 1 1,0-1-1,0 0 0,0 1 1,1-1-1,-1 0 0,0 0 1,1 1-1,-1-1 0,1 0 1,-1 0-1,1 0 0,0 0 0,-1 1 1,1-1-1,0 0 0,0 0 1,0 0-1,0 0 0,2 1 1,2 2 50,0 0 1,0 0-1,11 5 0,8 3 95,0-2 0,1 0 0,36 8-1,82 9 160,-142-27-332,95 11 71,-79-10-799,-1 0 0,0-2 1,30-4-1,-29-1-2277,-3 0 917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2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1000 3552,'-3'0'672,"-7"3"4362,11-1-4688,1 0 0,-1-1-1,1 1 1,0-1 0,-1 1 0,1-1-1,0 0 1,0 0 0,0 0-1,3 2 1,15 3 462,1 0 0,-1-1 0,34 4 0,-41-8-652,0 0 0,0-1 0,0-1 0,0 0 0,0 0 0,-1-2 0,16-3 0,-23 4-76,-1 0 1,0 0-1,1 0 1,-1 0-1,0 0 0,0-1 1,-1 0-1,1 0 1,-1 0-1,1 0 1,3-5-1,-5 5-38,0 0 0,0 0 0,-1-1 0,1 1 0,-1 0 0,1-1 0,-1 1 0,0-1 0,-1 0 0,1 1 0,-1-1 0,1 0 0,-1 1 1,0-1-1,0 0 0,-2-5 0,1 0-33,-1 0 1,0 1 0,-1-1 0,0 1 0,-8-17-1,10 24-21,0 0 0,1 0 0,-1 0 0,0 0-1,0 0 1,0 0 0,0 0 0,0 1-1,0-1 1,0 0 0,0 0 0,0 1 0,0-1-1,0 1 1,0-1 0,0 1 0,-1-1 0,1 1-1,0 0 1,0-1 0,-1 1 0,1 0-1,0 0 1,0 0 0,-1 0 0,1 0 0,0 0-1,0 1 1,-1-1 0,1 0 0,0 1-1,0-1 1,0 0 0,0 1 0,-1-1 0,-1 2-1,-2 1 20,0 0 0,0 0-1,0 1 1,1-1 0,-1 1-1,-5 6 1,2-1 4,1 0 1,-1 0-1,2 1 0,-1 0 1,1 1-1,1-1 0,-8 22 0,11-27 20,1 0 0,0 0 0,0 0 0,0 1 0,1-1 0,-1 0 0,1 1 0,0-1 0,1 0 0,0 1 0,-1-1 0,2 0 0,-1 1 0,0-1 0,1 0 0,0 0 0,1 0 0,-1-1-1,6 9 1,-2-4 80,1 0-1,1 0 1,0-1-1,0 0 0,1 0 1,0-1-1,0 0 1,0-1-1,20 11 0,-23-15-21,0-1-1,1 1 1,-1-1-1,0 0 1,1 0 0,-1-1-1,1 1 1,-1-2-1,0 1 1,1-1-1,-1 0 1,11-3-1,-1-1 60,-1 0 1,0-1-1,26-15 0,-20 7-116,-1 0-1,0-1 1,-1-1-1,-1-1 0,0 0 1,-1-2-1,-1 0 1,19-29-1,103-182-239,-111 176-16,-1 0 1,24-79-1,-38 93 256,-2-1 0,-1-1-1,-3 0 1,2-51 0,-6 63-3,-7-57 1,5 84-47,-1-1 1,0 1-1,0 0 1,0 0-1,0 0 1,0 0-1,-1 0 1,1 0-1,-1 0 1,-3-4-1,4 7 2,1-1-1,0 0 1,-1 1-1,1-1 1,-1 0 0,1 1-1,-1-1 1,1 1-1,-1-1 1,0 1-1,1-1 1,-1 1-1,0-1 1,1 1-1,-1 0 1,0-1-1,0 1 1,1 0 0,-2-1-1,1 2-9,0-1 1,0 0-1,0 1 0,0-1 0,0 1 0,0-1 1,1 1-1,-1-1 0,0 1 0,0 0 0,0-1 1,1 1-1,-1 0 0,0 0 0,1-1 0,-2 3 1,-6 8-24,0 1 0,1 0 0,0 0 0,-6 16-1,-18 59-38,9-25 185,7-21 18,2 0 0,-14 84 0,23-97-57,1 0-1,2 0 1,1 0-1,1 0 1,8 46-1,-3-38 117,21 58-1,-22-79-107,2 0 0,0 0-1,0-1 1,1 0 0,1-1-1,14 18 1,-11-17 62,-1-2-1,2 1 1,-1-2 0,21 15-1,-28-23-72,0 0-1,1 0 1,-1 0-1,1 0 1,0-1-1,0 0 1,0 0-1,0 0 0,0-1 1,1 0-1,-1 0 1,0-1-1,1 0 1,-1 0-1,9-1 1,-8 0-19,-1-1 1,0 1-1,1-1 1,-1 0 0,0-1-1,0 1 1,0-1-1,-1 0 1,1-1 0,-1 1-1,1-1 1,-1 0 0,0-1-1,-1 1 1,1-1-1,-1 0 1,0 0 0,4-7-1,0-1-64,0-1 0,-1 0 0,-1 0 0,0 0 0,-1-1 0,-1 0 0,5-24-1,-7 19-37,0 1 0,0-1 0,-2 0 0,-1 0-1,-5-33 1,-5 18-263,10 32 259,0 0 0,0 1 0,0-1 0,-1 1 0,1-1 0,-1 1 0,0 0 0,1-1 0,-5-2 0,5 5 50,1-1 1,-1 1 0,0 0-1,0 0 1,1 0 0,-1 0 0,0 0-1,0 0 1,1 1 0,-1-1-1,0 0 1,1 0 0,-1 0-1,0 1 1,1-1 0,-1 0 0,0 1-1,1-1 1,-1 1 0,0-1-1,1 0 1,-1 1 0,1 0-1,-1-1 1,1 1 0,-1-1 0,1 1-1,0-1 1,-1 2 0,-11 16-68,6 0 105,0 1-1,1 0 1,1 0 0,1 0-1,-2 34 1,4-33 48,1-1 0,1 0 0,1 0 0,0 0 0,2 0 0,7 26 0,-8-34-4,1-1-1,0 1 0,0-1 1,1 0-1,0 0 0,1 0 1,12 16-1,-15-23-9,0 0-1,0 0 1,1 0-1,-1 0 1,1 0-1,0-1 1,-1 1-1,1-1 1,0 0-1,0 0 1,1-1-1,-1 1 1,0-1-1,1 0 1,-1 0-1,0 0 1,1-1-1,-1 1 1,1-1-1,-1 0 1,1-1-1,7 0 1,7-3 9,-1 0 0,1-2 1,-1 0-1,0 0 0,0-2 0,-1 0 0,0-1 1,-1-1-1,0 0 0,0-2 0,17-15 1,110-124-127,-138 145 18,0 0 0,0 0 1,1 1-1,0-1 1,0 1-1,0 0 1,1 1-1,0 0 0,0 0 1,13-5-1,-17 8 18,2 0 129,-6-7 24,0 8-128,1-1 1,-1 1 0,1-1-1,0 1 1,-1 0 0,1-1-1,-1 1 1,1 0 0,-1 0 0,0 0-1,1-1 1,-1 1 0,1 0-1,-1 0 1,1 0 0,-1 0-1,1 0 1,-1 0 0,0 0-1,1 0 1,-1 0 0,1 0 0,-1 0-1,1 0 1,-2 1 0,-10 2-114,4 2 49,1 0 1,-1 1 0,1 0-1,1 0 1,-7 8 0,8-9 80,-6 7-32,1 1 1,1 0 0,0 0-1,1 1 1,0 0 0,1 1-1,-8 22 1,14-33 25,0 0 0,0 0 0,1 0 0,0 0 0,-1 0 1,1 0-1,1 0 0,-1 0 0,1 0 0,-1 0 0,1 0 0,0 0 0,1 0 0,-1-1 0,1 1 1,-1 0-1,1-1 0,0 1 0,1-1 0,-1 0 0,0 1 0,1-1 0,0 0 0,0-1 0,3 4 1,-2-2 17,0-1-1,1 0 1,-1 1 0,1-2 0,0 1 0,0 0 0,0-1 0,0 0 0,0 0 0,0 0 0,1-1 0,-1 0 0,0 0 0,1 0 0,-1-1 0,1 0 0,-1 0 0,7 0 0,-3-3-7,1 0 1,-1 0-1,0 0 1,0-1-1,0-1 1,-1 1-1,0-2 1,0 1-1,0-1 1,0 0-1,12-13 1,3-7-222,37-52-1,66-111-223,-79 115 197,-18 29-22,42-86 0,-53 87 262,-3-1 1,-1 0-1,-2-1 0,-3 0 1,-1-1-1,-2 0 0,-1-51 1,-5 91-31,-1-34-84,1 39 77,-1 0 1,1 0 0,0 1 0,0-1 0,-1 0 0,1 0 0,-1 1-1,1-1 1,-1 0 0,0 1 0,0-1 0,0 1 0,0-1 0,0 1 0,0-1-1,-2-1 1,3 3 21,0 0 1,0 0-1,0 0 0,0 0 0,-1 0 0,1 0 0,0-1 0,0 1 0,0 0 1,0 0-1,-1 0 0,1 0 0,0 0 0,0 0 0,0 0 0,0 0 1,-1 0-1,1 0 0,0 0 0,0 0 0,0 0 0,-1 0 0,1 1 0,0-1 1,0 0-1,0 0 0,0 0 0,0 0 0,-1 0 0,1 0 0,0 0 1,0 0-1,0 0 0,0 1 0,0-1 0,0 0 0,-1 0 0,1 0 0,0 1 1,-3 4-7,-1 1 0,1-1 0,0 1 1,1 0-1,0 0 0,0 0 0,0 0 1,0 1-1,0 8 0,-2 3 6,-52 231 136,21 5 8,33-220-30,1 0-1,2 0 0,1 0 1,2 0-1,15 62 0,-17-90-42,0 1-1,1-1 0,0 0 0,0 0 1,0 0-1,1 0 0,5 8 1,-7-12-40,0 0 0,-1 0 0,1-1 0,0 1 0,0 0 0,0-1 0,0 1 0,0-1 0,1 0 0,-1 0 0,0 0 0,0 0 0,1 0 0,-1 0 0,1-1 0,-1 1 0,1-1 0,-1 1 0,1-1 0,-1 0 0,1 0 0,4-1 0,-1 0-1,0-1-1,-1 0 1,1 0-1,-1 0 1,1-1-1,-1 1 1,0-2-1,0 1 1,0 0-1,-1-1 1,1 0-1,-1 0 1,0 0-1,0 0 1,5-8-1,3-6 32,-1-1 0,17-38-1,-14 27 22,3-4 10,23-70 0,-39 89-749,-1 14 442,0 9-95,0 1 311,1 0 0,1 0 1,2 11-1,2 10-13,-1 12 69,3-1 1,20 71-1,-26-105-26,1-1 1,0 1 0,0-1-1,0 1 1,1-1-1,0 0 1,7 8-1,-10-12 8,1 0 0,1 0 0,-1-1-1,0 1 1,0 0 0,1-1-1,-1 0 1,1 0 0,-1 0-1,1 0 1,-1 0 0,1 0 0,0 0-1,-1-1 1,1 0 0,0 1-1,-1-1 1,1 0 0,0 0-1,0 0 1,-1-1 0,6 0 0,1-2 23,-1 1 0,1-1 0,0-1 1,-1 1-1,14-9 0,37-29 104,-21 13-359,-45 41-91,1 1 0,-6 20 0,9-24 283,0-4 12,1 0 0,0 0 0,1 1 0,0-1 0,0 1 1,0-1-1,1 1 0,-1-1 0,2 1 0,-1-1 0,1 1 0,0-1 0,0 1 0,3 6 1,-4-12 12,1 0 1,0 1 0,0-1-1,0 1 1,0-1 0,0 0 0,0 0-1,0 0 1,0 0 0,1 0-1,-1 0 1,0 0 0,1 0 0,-1 0-1,1 0 1,-1-1 0,1 1-1,-1 0 1,1-1 0,2 1 0,0 0 38,-1-1 1,1 1-1,-1-1 1,1 0 0,0 0-1,-1 0 1,7-2 0,-4 1-51,0 0 0,-1 0 1,1-1-1,0 0 0,-1 0 1,1-1-1,-1 1 0,0-1 1,0 0-1,0-1 0,0 1 1,0-1-1,-1 0 0,1 0 1,4-7-1,-6 6-14,0 0 1,0 0 0,0-1-1,-1 1 1,0-1-1,0 0 1,-1 0-1,1 0 1,-1 1-1,0-1 1,-1 0 0,0-1-1,0 1 1,0 0-1,0 0 1,-1 0-1,0 0 1,0 1-1,-1-1 1,0 0 0,0 0-1,0 1 1,-5-9-1,0 1 4,-1 0 0,0 0 0,-1 1 0,-18-19 0,20 24-40,0 0 0,-1 1 1,1 0-1,-1 0 0,-1 1 0,1 0 0,-1 0 0,-11-4 0,9 3-34,2 1-96,9 5 169,0 0 1,0 0 0,-1 0 0,1 0-1,0 0 1,0 0 0,0 0-1,0 0 1,0 0 0,0 0 0,0 0-1,0-1 1,0 1 0,-1 0-1,1 0 1,0 0 0,0 0-1,0 0 1,0 0 0,0 0 0,0 0-1,0 0 1,0 0 0,-1 0-1,1 0 1,0 0 0,0 1 0,0-1-1,0 0 1,0 0 0,0 0-1,0 0 1,0 0 0,0 0 0,0 0-1,-1 0 1,1 0 0,0 0-1,0 0 1,0 0 0,0 0-1,0 0 1,0 1 0,0-1 0,0 0-1,0 0 1,0 0 0,0 0-1,0 0 1,0 0 0,0 0 0,0 1-1,0 0 2,1 1 0,0-1 0,-1 1 0,1-1 0,0 0 0,0 1 0,0-1 0,0 0 0,0 0 0,1 1 0,0 0 0,4 4 0,1 2 53,0 0 0,0 0 0,1-1 0,0 0 0,0 0 0,1-1 0,0 0 0,0-1 0,0 1 0,0-2 0,1 0 0,0 0 0,20 5 0,-25-8 39,0-1 0,0 0 0,0 0 0,0 0 0,0 0 0,0-1 0,0 0 0,-1 0 0,1 0-1,0 0 1,8-4 0,3-4-6,-11 7-122,-1 0 0,0 0 0,1-1 1,-1 1-1,-1-1 0,6-4 0,-1-3-2872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2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1252 4576,'-2'-1'309,"-3"-2"915,3 7 1461,15-3 2309,-11 0-4559,0-1 0,1 0 1,-1 1-1,0-1 1,0 0-1,0-1 1,0 1-1,0 0 0,0 0 1,0-1-1,3 0 1,1-2-206,0 0-1,0 0 1,0 0 0,0-1 0,-1 1 0,1-2 0,-1 1 0,0 0-1,0-1 1,-1 0 0,0 0 0,1 0 0,-2-1 0,1 1 0,-1-1 0,1 0-1,-2 0 1,1 0 0,3-11 0,29-110 537,2-7-467,-24 88-206,-9 31-138,0-1 0,11-25 0,-15 40 43,0 1 0,1-1 1,-1 1-1,0-1 0,0 0 0,0 1 0,1-1 0,-1 1 0,0-1 0,1 1 0,-1-1 1,1 1-1,-1-1 0,1 1 0,-1-1 0,1 1 0,-1 0 0,1-1 0,-1 1 0,1 0 0,-1-1 1,1 1-1,-1 0 0,1 0 0,0 0 0,-1-1 0,1 1 0,-1 0 0,1 0 0,0 0 1,-1 0-1,1 0 0,0 0 0,-1 0 0,1 0 0,0 0 0,-1 1 0,1-1 0,-1 0 0,1 0 1,0 0-1,-1 1 0,1-1 0,3 3 43,-1 0 0,0-1 0,-1 1 0,1 0 0,4 6 0,-5-6-41,5 8 57,0 1 0,0-1 0,-1 1 1,-1 1-1,8 24 0,13 72 31,-21-88-47,-1-2 34,-1 0 0,0 0 0,-2 0 1,0 25-1,-2-38-44,1 0 0,-1 0 0,-1 0 0,1 0 0,-1 0 0,0 0 0,-4 8 0,4-11-12,0 1-1,0-1 1,-1 0-1,1 0 1,-1 0-1,0 0 1,1 0-1,-1-1 0,0 1 1,-1-1-1,1 0 1,-7 3-1,4-2-27,-1-1 0,0 0-1,0 0 1,0 0 0,0-1-1,0 0 1,0-1 0,-10 0 0,5 0-38,1-1 0,0-1 0,0 0 0,-14-4 0,-10-6-48,22 7-196,10 2-456,19 0 792,-1 1 1,1 0 0,22 1 0,-20 1 8,-1 0 0,21-5 0,-5-1-65,42-14 0,-64 16 24,0 0-1,0-1 0,-1 0 0,1-1 0,-1 0 0,-1-1 0,16-13 0,-7 2 84,0-2 0,-2 0 1,0-1-1,-1 0 0,18-36 1,-10 11 66,31-90 0,-41 89-80,-1 0 0,9-74 1,-4-95-130,-15 142-16,-12-137-1,5 180-647,2 37 668,1 1 1,0 0-1,0 0 0,1 1 0,0-1 1,0 0-1,0 0 0,1 11 1,0-2 49,-1 126 115,2-26-152,-3-67 14,-1 21 167,7 86 1,2-93-205,23 203 262,-25-234-141,3 20 29,-6-48-41,0 1 1,0-1-1,1 0 0,0 0 0,-1 0 1,1-1-1,0 1 0,1 0 1,4 5-1,-6-8-28,0 0 0,0 0 1,0 0-1,0 0 0,0 0 1,0 0-1,0-1 0,1 1 1,-1 0-1,0-1 0,0 1 1,1-1-1,-1 1 0,0-1 1,1 0-1,-1 1 0,1-1 1,-1 0-1,3 0 0,-1-1-4,-1 1-1,0-1 1,1 1 0,-1-1-1,0 0 1,1 0-1,-1 0 1,0 0 0,0-1-1,3-1 1,3-4 14,-1 1 0,-1-1 0,1 0 0,8-14 0,65-112 0,-16 22-59,-61 106-45,1-1 0,0 1 0,0 0-1,1 0 1,-1 1 0,1-1 0,0 1 0,8-5 0,-10 8 36,-1-1 1,1 1 0,0 0-1,0-1 1,0 1-1,0 1 1,1-1 0,-1 0-1,0 1 1,0-1-1,0 1 1,1 0 0,-1 0-1,0 1 1,0-1-1,0 1 1,0-1 0,1 1-1,2 1 1,6 4 15,0 0 1,-1 0-1,0 1 1,12 10-1,-5-4 54,-8-5-16,0 1-1,-1 0 1,15 18 0,-16-18-113,-8-9 101,0 0 0,0 0-1,0 0 1,0 0 0,0 0 0,0 0 0,0 1 0,0-1-1,0 0 1,0 0 0,0 0 0,0 0 0,0 0 0,0 0-1,1 0 1,-1 0 0,0 0 0,0 0 0,0 0 0,0 0 0,0 0-1,0 0 1,0 0 0,0 0 0,0 0 0,0 0 0,1 0-1,-1 0 1,0 0 0,0 0 0,0 0 0,0 0 0,0 0-1,0 0 1,0 0 0,0 0 0,0 0 0,0 0 0,1 0 0,-1 0-1,0 0 1,0 0 0,0 0 0,0 0 0,0 0 0,0 0-1,0 0 1,0 0 0,0 0 0,2-7 233,-4-11-88,0 10-186,0 1-1,-1 0 0,0-1 1,-1 1-1,0 1 0,0-1 0,0 0 1,-1 1-1,0 0 0,0 0 0,0 0 1,-1 1-1,0 0 0,0 0 0,0 0 1,-1 1-1,1 0 0,-1 0 1,0 1-1,0 0 0,-1 0 0,1 0 1,-1 1-1,-8-1 0,11 2 20,0 0 0,0 1 0,0 0-1,-1 0 1,1 0 0,0 1 0,0-1-1,-1 1 1,1 0 0,0 1 0,0-1-1,0 1 1,1 0 0,-1 1 0,0-1 0,1 1-1,-9 6 1,7-4 8,1 1-1,0-1 1,0 1-1,1 0 1,0 1-1,0-1 1,0 1-1,0 0 1,1 0-1,1 0 1,-1 0-1,-1 9 1,1-2 18,0-1 0,1 1 0,1-1 1,0 1-1,1 0 0,1-1 1,0 1-1,1 0 0,0-1 0,1 1 1,1-1-1,0 0 0,11 24 1,-13-33 21,0 1 1,1-1 0,0 0 0,0 1 0,0-1 0,0-1 0,1 1-1,0 0 1,-1-1 0,1 0 0,1 0 0,-1 0 0,6 3-1,-7-5-18,-1 0-1,1 0 0,-1 0 1,1 0-1,0-1 0,-1 1 0,1-1 1,0 0-1,0 0 0,-1 0 1,1 0-1,0 0 0,-1-1 0,1 1 1,0-1-1,-1 1 0,1-1 1,-1 0-1,1 0 0,-1 0 0,1-1 1,-1 1-1,0-1 0,4-2 0,1-2-51,-1 0 0,0-1 0,-1 1 0,1-1 0,-1-1 0,7-12 0,21-51-227,-27 55 250,2-4-2,7-12-409,-15 32 409,0 0 0,0 0-1,0 0 1,1 0 0,-1 0 0,0 0 0,0 0-1,0 0 1,1 0 0,-1 0 0,0 0-1,0 0 1,0 0 0,1 0 0,-1 0-1,0 0 1,0 0 0,0 1 0,0-1 0,1 0-1,-1 0 1,0 0 0,0 0 0,0 0-1,0 0 1,0 1 0,1-1 0,-1 0-1,0 0 1,0 0 0,0 0 0,0 1 0,0-1-1,0 0 1,0 0 0,0 0 0,0 0-1,0 1 1,0-1 0,0 0 0,0 0-1,0 0 1,0 1 0,7 13-119,-6-10 81,12 35 22,-11-31 41,0 0-1,0 0 1,1-1 0,0 1 0,1-1 0,0 1-1,8 11 1,-10-17 0,0 1 19,-1 0 0,1-1 0,0 0-1,1 1 1,-1-1 0,0 0 0,1 0 0,-1 0 0,1-1 0,5 4 0,-5-6-24,0 1-1,-1-1 0,1 1 1,0-1-1,0 0 0,0 0 1,-1 0-1,1 0 1,0-1-1,-1 1 0,1-1 1,-1 0-1,0 0 1,1 0-1,-1 0 0,2-3 1,6-5 0,-1-1 1,8-14 0,-6 8 27,173-254-775,-173 250 699,0 0-1,-2-1 1,11-35 0,-7 13 14,-2-2 0,-1 0 1,4-56-1,-11 72-72,9-114 125,-11 119 3,-2 0-1,0 1 0,-8-44 0,8 65-58,0-1 0,0 1 1,0 0-1,-1 0 0,-2-5 1,4 8 14,0 0 1,0-1-1,-1 1 1,1 0-1,0-1 1,0 1-1,0 0 1,-1-1-1,1 1 1,0 0-1,0-1 1,-1 1-1,1 0 1,0 0-1,-1-1 1,1 1 0,0 0-1,-1 0 1,1 0-1,0-1 1,-1 1-1,1 0 1,-1 0-1,1 0 1,0 0-1,-1 0 1,1 0-1,-1 0 1,1 0-1,0 0 1,-1 0-1,1 0 1,-1 0-1,1 0 1,0 0-1,-1 0 1,1 0-1,-1 1 1,1-1-1,0 0 1,-1 0-1,1 0 1,0 1 0,-1-1-1,1 0 1,0 0-1,-1 1 1,1-1-1,0 0 1,0 1-1,-1-1 1,1 0-1,0 1 1,0-1-1,-5 10-9,1-1 0,0 1-1,1 0 1,0 0 0,1 0 0,-1 12 0,2-19 28,-18 204 62,15-135-28,-1-2 1,3 0-1,13 121 1,-8-170-22,25 141 390,-21-134-337,17 63 305,-23-90-357,-1 0 0,0 0 0,0 0 0,0 0 0,1 0 0,-1 0 1,1 0-1,-1-1 0,1 1 0,-1 0 0,1 0 0,-1-1 0,1 1 0,-1 0 0,1-1 0,0 1 0,0 0 0,-1-1 0,1 1 0,0-1 0,0 1 0,0-1 0,-1 0 0,1 1 0,0-1 0,0 0 0,2 1 0,-1-2 29,0 1-1,1-1 0,-1 1 0,0-1 0,1 0 0,-1 0 0,0 0 0,0 0 0,0 0 0,3-3 0,4-2-20,-1-1-1,0 0 1,0 0-1,-1-1 1,11-13 0,29-46-17,-46 64-12,76-124-145,-74 122 180,-1 0 1,1 0-1,-1 0 0,2-7 0,-4 12-78,0 0 36,0 1 0,0 0 0,0 0 1,0 0-1,0 0 0,0 0 0,0 0 1,0-1-1,-1 1 0,1 0 0,0 0 0,0 0 1,-1-1-1,0 2 0,0 2 29,-2 18-21,0 1 1,2-1 0,1 0-1,0 1 1,6 32 0,15 42 290,-19-88-282,-1-6-5,-1-1 0,1 0 0,0 1 0,0-1 0,0 0 0,0 0 0,0 0-1,0 0 1,0 0 0,1 0 0,-1 0 0,1 0 0,-1-1 0,1 1 0,0 0 0,0-1 0,3 3 0,-3-4 9,0 1 0,-1 0 0,1-1-1,0 1 1,0-1 0,0 0 0,0 0 0,-1 0-1,1 0 1,0 0 0,0 0 0,0 0 0,0 0-1,-1-1 1,1 1 0,0-1 0,0 1 0,-1-1 0,1 0-1,0 0 1,-1 0 0,3-1 0,8-7-24,1-1 1,-1-1-1,-1 0 1,11-13 0,11-10-73,9-7-15,49-34 0,-54 47 155,-33 19-90,-5 7-9,-2 5-23,-3 6 77,1 0-1,0 0 0,0 1 0,1 0 0,0 0 0,0 0 0,1 0 0,1 0 0,-2 15 0,2-9 70,1-1-1,1 1 0,1 0 0,0-1 0,6 29 0,-5-37-54,0 0 0,0 0 0,0-1 0,1 1 0,-1-1 0,2 0-1,-1 0 1,1 0 0,0 0 0,0-1 0,0 1 0,6 4 0,-5-6-5,0 0 1,0-1-1,0 1 1,0-1-1,0-1 1,1 1-1,-1-1 1,1 1-1,0-2 1,-1 1-1,1-1 1,0 0-1,0 0 1,6 0-1,3 0-66,0-1 0,0-1 0,26-4 0,-34 3-611,0 0 1,0 0-1,0 0 0,0-1 1,0 0-1,-1 0 0,1 0 0,-1-1 1,9-7-1,-13 10 49,-1-1 0,1 0 1,-1 1-1,0-1 0,1 0 0,-1 0 0,0 0 1,0 0-1,-1 0 0,1 0 0,0 0 0,0 0 1,-1 0-1,0 0 0,1-1 0,-1 1 1,0 0-1,0 0 0,0 0 0,0-1 0,0 1 1,-2-3-1,-5-16-2077,-14-8-1136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2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45 11648,'-28'-13'4288,"32"18"-3329,1-13-255,-1 5-256,1-2-384,0 1-160,0-1 32,-2 2-1663,7 0-3233,-2 3 3104,11-5-3520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2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 9632,'-14'-12'3120,"4"8"-190,9 5-1950,5-1 27,-1 1-520,1-1-1,-1 1 1,1 0 0,-1 0 0,1 0 0,-1 1 0,4 1-1,8 3 548,17 4-443,1-3 0,-1 0-1,36 1 1,-38-4-538,247 19-1791,-208-19-2290,-61-3 2498,19 0-1916,-12-6-2516,-10 1 3029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2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 10624,'-23'3'4832,"20"-6"-4192,6 3 1183,7 3-1119,3-3 1408,9 0-1216,19-6-64,9 1-512,27-4-384,2 6 32,8-5-832,-8 8 448,-5-4-3456,-11 8 2113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2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34 343 3136,'-19'7'1029,"18"-7"-1001,1 0-1,-1 1 1,1-1 0,-1 0-1,0 0 1,1 1-1,-1-1 1,1 0-1,-1 1 1,1-1 0,-1 0-1,1 1 1,-1-1-1,1 1 1,0-1 0,-1 1-1,1-1 1,0 1-1,-1-1 1,1 1-1,0-1 1,-1 1 0,0 2 191,1-2 52,-1 0 1,1 0 0,-1 1 0,1-1 0,0 0 0,0 1 0,-1-1 0,1 0 0,0 0 0,0 1 0,0-1 0,1 0 0,-1 1 0,0-1 0,0 0 0,1 1 0,-1-1 0,1 2 0,0 0 59,1 1 1,-1-1-1,1 0 1,-1 1-1,1-1 1,3 3-1,-1 0 16,2-1 0,-1 0 0,0 0 0,1-1 0,0 1 0,0-1 0,1-1 0,-1 1 0,1-1 0,0 0 0,-1 0 0,1-1 0,8 2 0,-10-3-188,0 0 0,1-1 0,-1 0 0,0 0 0,1 0 1,-1 0-1,0-1 0,1 0 0,-1 0 0,0 0 1,0-1-1,0 0 0,0 0 0,0 0 0,0 0 0,0-1 1,7-5-1,-4 1-93,0 0 0,-1-1 0,1 0 1,-1 0-1,-1-1 0,1 0 1,-2 0-1,1 0 0,-1-1 0,5-14 1,0-3 82,-2 0 1,8-50 0,-13 63-117,-1 0-1,0 0 1,-1 0-1,-1-1 1,0 1 0,-1 0-1,-1-1 1,0 1-1,-5-17 1,6 28-55,-1-1 0,0 0 0,1 1 0,-1-1 0,-1 1 0,1 0 0,0 0 0,-1-1 0,-4-3 0,5 6 22,1 0-1,0 0 1,-1 0 0,1 0-1,0 0 1,-1 0-1,1 1 1,-1-1 0,0 0-1,1 1 1,-1 0 0,0-1-1,1 1 1,-1 0-1,0 0 1,1-1 0,-1 2-1,0-1 1,1 0 0,-1 0-1,0 0 1,1 1-1,-1-1 1,0 1 0,-1 0-1,-2 2 40,0 0-1,0 0 1,0 1-1,1-1 1,0 1 0,0 0-1,0 0 1,0 0-1,0 1 1,1-1-1,0 1 1,0 0-1,-2 5 1,-3 6 110,1 1 0,-8 33 0,6-11 234,-4 61-1,11-85-315,0 6 76,1 0-1,1 0 1,1 0 0,6 37 0,-5-49-67,0 1 1,1-1 0,-1 0 0,2 0 0,-1 0-1,2 0 1,-1-1 0,1 0 0,0 0 0,1 0-1,-1 0 1,13 11 0,-16-17-18,1 0 0,-1-1-1,1 1 1,0 0 0,0-1 0,0 0 0,0 1 0,0-1-1,0 0 1,0-1 0,0 1 0,0 0 0,0-1 0,0 0-1,1 0 1,-1 0 0,0 0 0,0 0 0,6-2 0,3-1 92,0 0 1,0-1 0,18-10 0,-23 11-144,40-20 44,-2-2 1,0-2 0,-2-2-1,-1-2 1,-2-1-1,58-60 1,-31 24-16,-66 67-44,-1 0 1,1 0-1,0 1 0,-1-1 0,1 0 1,0 1-1,0-1 0,0 1 0,-1-1 1,1 1-1,0-1 0,0 1 0,0-1 1,0 1-1,0 0 0,0 0 0,0-1 1,0 1-1,0 0 0,0 0 0,0 0 1,0 0-1,0 0 0,0 0 0,0 0 1,1 1-1,0 0 5,-1 0 0,0 1 0,0-1 0,0 0 0,0 1 0,0-1 0,0 1 0,0-1 0,0 1 1,-1-1-1,1 1 0,0-1 0,-1 1 0,0 0 0,1 2 0,1 14 80,-1 0 1,-1 1-1,0-1 0,-2 0 1,-3 18-1,4-30-52,-2 11 18,0 0 0,-9 20 0,-3 17-21,16-55-18,-1 1 1,0 0 0,0 0-1,0 0 1,1 0 0,-1 0-1,0 0 1,0 0 0,0-1-1,1 1 1,-1 0 0,0 0-1,0 0 1,0 0 0,1 0-1,-1 0 1,0 0 0,0 0-1,0 0 1,1 0 0,-1 0 0,0 0-1,0 0 1,1 0 0,-1 1-1,0-1 1,0 0 0,0 0-1,1 0 1,-1 0 0,0 0-1,0 0 1,0 0 0,0 1-1,1-1 1,-1 0 0,0 0-1,0 0 1,0 0 0,0 1-1,0-1 1,0 0 0,1 0-1,-1 0 1,0 1 0,0-1 0,0 0-1,0 0 1,0 0 0,0 1-1,0-1 1,0 0 0,0 0-1,0 0 1,0 1 0,0-1-1,0 0 1,0 0 0,0 1-1,0-1 1,0 0 0,0 0-1,-1 0 1,1 1 0,0-1-1,0 0 1,0 0 0,14-11 87,11-23-181,30-50 0,-33 45-36,15-23 176,-32 55-84,0 0 1,1 1-1,0-1 1,0 1-1,1 0 1,8-6-1,-14 11 27,0 0 0,0 1 0,0-1-1,0 0 1,0 0 0,0 1 0,1-1-1,-1 1 1,0-1 0,0 1 0,1-1 0,-1 1-1,0 0 1,0-1 0,1 1 0,-1 0 0,0 0-1,1 0 1,-1 0 0,0 0 0,1 1 0,-1-1-1,0 0 1,1 1 0,-1-1 0,0 0 0,0 1-1,1 0 1,-1-1 0,0 1 0,0 0 0,0-1-1,0 1 1,0 0 0,0 0 0,0 0-1,0 0 1,0 0 0,-1 0 0,1 0 0,0 0-1,0 2 1,2 4-21,0-1 0,0 1 0,-1 0 1,0 0-1,0 0 0,1 10 0,0 10 96,10 48-12,-11-65-24,1-1-1,0 0 1,1 0 0,0 0 0,8 15-1,-9-20-14,0-1-1,0 1 0,1-1 0,-1 0 0,1 0 0,-1 0 0,1-1 0,0 1 0,0-1 0,0 0 0,0 0 0,1 0 1,-1 0-1,0-1 0,1 0 0,-1 0 0,1 0 0,-1 0 0,1-1 0,5 0 0,6 0 31,1 0 0,0-2 0,0 0 0,16-5-1,-18 4-50,-1-1 0,1 0 0,-1-2 0,0 1 0,0-2 0,23-14 0,-29 16-2,-1-1-1,0 0 1,-1 0 0,1 0 0,-1-1 0,0 0-1,-1 0 1,0 0 0,0-1 0,0 1 0,-1-1-1,5-15 1,-2 3-9,-1 0 1,-2 0-1,4-28 0,-7 35-1,0 0 0,-1 0 0,0 0 0,-2 0 0,1 0 0,-6-18 0,7 28-22,-1 0 0,0 0 0,0 1-1,0-1 1,-1 1 0,1-1 0,-1 1 0,1-1 0,-1 1 0,0 0 0,0 0 0,0 0 0,0 0 0,-4-3-1,5 5 23,0-1-1,0 1 1,-1-1-1,1 1 1,0-1-1,0 1 1,-1 0-1,1-1 1,0 1-1,0 0 1,-1 0-1,1 0 1,0 0-1,-1 0 1,1 0-1,0 1 1,0-1-1,-1 0 1,1 1-1,0-1 1,0 1-1,0-1 1,-1 1-1,1-1 1,0 1-1,0 0 1,0 0-1,0 0 1,0-1-1,0 1 1,0 0-1,1 0 1,-3 2-1,-3 7 28,-1 0 0,1 1-1,1-1 1,0 1 0,0 0-1,1 1 1,1-1 0,0 1 0,0 0-1,1-1 1,1 1 0,-1 18 0,3-16 4,0-1 1,0 0 0,2 0-1,-1 0 1,2 0 0,-1 0 0,2 0-1,11 23 1,-11-27-5,0 0 0,0-1-1,1 0 1,0 0 0,1 0 0,0-1-1,0 0 1,0 0 0,1-1 0,0 0-1,0 0 1,14 7 0,-18-12 20,0 1 0,0-1 0,0 0 0,0-1 0,1 1 0,-1-1-1,0 0 1,0 0 0,0 0 0,0 0 0,0-1 0,0 0 0,0 1 0,0-2 0,0 1 0,0 0 0,0-1 0,5-2 0,0-1-6,-1 0 0,1 0 0,-1-1 0,0 0 1,0 0-1,9-11 0,-8 7-15,-1-1 0,0 0 1,-1 0-1,0-1 0,9-22 1,19-66 182,-31 87-176,8-26-166,-8 21 150,1 2-1,1-1 0,0 0 0,1 1 0,13-21 0,-18 35-9,0 0 0,0-1 0,0 2 0,0-1 0,0 0 0,0 0-1,1 1 1,-1-1 0,0 1 0,1-1 0,0 1 0,-1 0 0,1 0-1,0 1 1,-1-1 0,1 0 0,0 1 0,0 0 0,-1-1 0,1 1-1,0 0 1,0 0 0,0 1 0,3 0 0,0 0 2,1 0 0,-1 1 0,0 0 0,0 0-1,0 0 1,0 1 0,0 0 0,0 0 0,7 5 0,-4 0-18,-1 0-1,0 0 1,-1 0-1,1 1 1,-1 0-1,-1 0 1,6 11-1,32 75 165,-13-26-126,-24-56-65,0 0 1,17 20-1,-20-27 63,0-1 1,1 0 0,0 0-1,0-1 1,0 0 0,0 1-1,1-2 1,6 5-1,-8-7 5,-1 0 0,1 0 0,-1 0-1,1 0 1,0-1 0,-1 1-1,1-1 1,0 0 0,-1 0-1,1-1 1,0 1 0,-1-1-1,1 1 1,-1-1 0,1 0-1,-1-1 1,1 1 0,-1-1-1,0 1 1,0-1 0,5-3-1,1-2-3,0 0 0,-1 0 0,0 0 0,0-1-1,-1 0 1,8-11 0,144-225-20,-148 228 96,-8 11-100,1 0 0,-1-1 0,1 1 0,-1 0 0,-1-1 0,1 0 0,-1 0 0,0 0 0,2-12 0,-4 18 0,0-1 0,0 1 0,0 0-1,0-1 1,0 1 0,0-1 0,0 1 0,0-1 0,0 1 0,0 0 0,-1-1 0,1 1 0,0-1 0,0 1-1,0-1 1,-1 1 0,1 0 0,0-1 0,0 1 0,-1 0 0,1-1 0,0 1 0,-1 0 0,1 0 0,0-1-1,-1 1 1,1 0 0,-1 0 0,1-1 0,0 1 0,-1 0 0,1 0 0,-1 0 0,1 0 0,-1 0 0,1 0-1,0 0 1,-1 0 0,1 0 0,-1 0 0,1 0 0,-1 0 0,1 0 0,-1 0 0,1 0 0,0 0 0,-1 0-1,1 0 1,-1 1 0,1-1 0,0 0 0,-1 1 0,-3 0-31,1 0 0,0 1 0,0 0 0,0 0 0,0 0 0,-3 2 0,-5 7 17,0 1 0,1 0-1,1 0 1,-1 1-1,2 0 1,-14 27-1,-31 92-9,49-121 53,-3 10-5,-6 29-1,11-43-13,1 0-1,0 0 0,1 1 0,-1-1 0,1 0 1,1 0-1,2 13 0,-2-12 3,2 1 1,-1-1-1,1 0 0,1 0 1,4 9-1,-7-15 13,0-1-1,-1 0 0,1 1 1,0-1-1,0 0 1,0 0-1,0 1 1,0-1-1,0 0 1,0 0-1,0 0 1,1 0-1,-1-1 1,0 1-1,1 0 1,-1 0-1,0-1 1,1 1-1,-1-1 0,1 1 1,-1-1-1,1 0 1,-1 1-1,1-1 1,-1 0-1,1 0 1,-1 0-1,1 0 1,0-1-1,-1 1 1,1 0-1,-1 0 1,1-1-1,-1 1 1,0-1-1,3-1 0,1-1-15,0 0 0,-1 0 0,0-1-1,1 1 1,-1-1 0,-1 0-1,1 0 1,0-1 0,-1 1-1,0-1 1,0 0 0,-1 1-1,1-1 1,-1-1 0,0 1 0,0 0-1,-1 0 1,2-8 0,1-9-40,-1-1 1,-2 1-1,0-27 1,-1 41 50,0-12-128,-2-64 162,1 72-96,0-1-1,-2 0 1,1 1 0,-7-17-1,22 81-864,86 279 1477,-91-291-513,-1 0 1,-2 0-1,-1 0 0,-3 1 0,-1-1 1,-7 54-1,3-65-31,-13 56 0,14-75 28,0 1 0,-1-1-1,0 0 1,-1 0 0,0 0 0,-1-1 0,0 0 0,-11 13-1,13-17-39,0-1-1,-1-1 0,0 1 0,0-1 1,0 0-1,0 0 0,0 0 0,0-1 0,-1 1 1,1-1-1,-1-1 0,0 1 0,0-1 1,-5 1-1,7-2-43,0 0 0,0 1-1,0-1 1,0-1 0,0 1 0,0-1 0,0 1 0,0-1 0,1 0-1,-1 0 1,0-1 0,1 1 0,-1-1 0,1 0 0,-1 0 0,1 0 0,0 0-1,0-1 1,0 1 0,0-1 0,0 0 0,-2-3 0,-4-6-20,2 0 0,-1-1 0,2-1 0,0 1 1,0-1-1,1 0 0,1 0 0,0-1 0,-2-21 0,4 20 9,1 1-1,0-1 1,2 0 0,-1 0-1,2 0 1,0 0-1,1 0 1,8-25 0,-8 33 55,1 1 0,0-1 0,0 1 0,1 0 0,-1 0 0,2 0 0,-1 0 0,1 1 0,0 0 0,0 1 0,0-1 0,1 1 0,7-5 0,12-5 26,1 1-1,36-14 0,-26 12-13,-13 6 21,106-52 125,-110 51-141,0-2 0,-1 0 0,0-1 0,19-18 0,-28 23 57,-1-1 1,1 0 0,-1 0 0,-1-1 0,0 0 0,-1 0 0,0-1 0,0 0 0,8-24 0,6-21 113,-10 29-45,7-31-1,-4 8-93,-8 36-51,-5 14 5,0 0 0,0 0 0,-1 0 0,1 0 0,-1-1 1,1 1-1,-1 0 0,1 0 0,-1-1 0,0 1 0,1 0 0,-1-1 1,0-1-1,6 126 336,-3-69-228,-2-29-5,1 1 0,1-1 0,2 1 0,9 31 0,-13-54-70,0 0-1,1 0 1,-1 0 0,0-1 0,1 1 0,0 0 0,3 3 0,-4-5-30,-1 0 0,1-1 0,0 1 1,-1-1-1,1 1 0,0-1 0,0 0 1,-1 1-1,1-1 0,0 0 0,0 1 0,-1-1 1,1 0-1,0 0 0,0 0 0,0 0 1,-1 0-1,1 0 0,0 0 0,0 0 1,0 0-1,0 0 0,-1 0 0,1 0 1,0 0-1,0-1 0,0 1 0,-1 0 1,1-1-1,0 1 0,-1-1 0,1 1 1,0-1-1,0 0 0,3-2 14,0-1 0,-1 1 0,1-1 0,-1 0 0,0 0 0,-1 0 0,4-5 0,14-34 76,-16 34-93,23-61 44,-19 47-50,0 0-1,2 1 0,1 0 1,20-31-1,-27 47-14,-3 4-7,0 0 0,0 0 0,0 1 0,1-1 1,-1 1-1,1-1 0,3-2 0,-5 4 17,0 0 1,0 0-1,1 0 0,-1 0 0,0 0 1,0 0-1,1-1 0,-1 1 0,0 0 1,1 0-1,-1 0 0,0 0 1,0 0-1,1 0 0,-1 1 0,0-1 1,1 0-1,-1 0 0,0 0 0,0 0 1,1 0-1,-1 0 0,0 0 1,1 1-1,6 9-53,-1 8 20,-1 0 0,-1 0 0,0 1 0,1 33 0,-3-36-18,2 40 42,-2 0 0,-3 0-1,-13 94 1,6-102 99,-1-1 1,-3 0-1,-2-1 1,-32 70-1,35-93-2,-23 35-1,29-51-103,0 1 0,-1-1-1,0 0 1,0-1 0,-1 0 0,0 0 0,-14 10-1,19-15-5,0 1-1,-1-1 0,0 0 0,1 0 0,-1 0 1,0 0-1,1 0 0,-1-1 0,0 1 0,0-1 0,1 0 1,-1 0-1,0 0 0,0 0 0,0 0 0,1 0 1,-5-2-1,3 1 12,0-1-1,0 0 1,1 0 0,-1 0 0,1 0 0,-1 0 0,1-1 0,0 1 0,0-1 0,-5-6-1,0-1 15,0-1-1,0-1 0,1 0 0,1 0 1,0 0-1,-4-15 0,6 16-2,0 0 0,1-1 0,1 1 0,0-1 0,0 1 0,1-1 0,1 0 0,1-18 0,0 22 50,1 0 0,0 0 1,0 1-1,0-1 1,1 1-1,0 0 0,0 0 1,1 0-1,0 0 1,0 0-1,1 1 1,-1 0-1,12-11 0,-5 7 8,1 1-1,0 0 0,1 1 0,-1 0 0,2 0 1,-1 2-1,16-6 0,105-29 230,-101 32-197,42-11-194,238-71-2440,-247 73-3294,-19 6-945,-15 1-1575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4:0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1146 3808,'-10'3'1018,"2"-1"2982,11-2-3504,-1-1-1,1 0 1,-1 1-1,0-1 1,1 0-1,-1 0 1,0-1-1,0 1 1,0 0-1,0-1 1,0 1-1,0-1 1,0 0 0,-1 1-1,1-1 1,0 0-1,1-4 1,9-10 352,10-21 1,-8 14-181,12-23 89,26-62 0,-23 46-505,200-352 633,-199 366-797,29-68 0,35-124 858,-92 236-889,0-6-113,-6 15-170,-7 16 92,-14 34 112,-49 79 1,12-25 170,5 2 1,-71 199-1,84-192 161,-58 177 159,76-212-27,24-76-178,2-8 49,6-14 38,8-4-387,0 0 1,1 1-1,1 0 0,31-26 0,-17 20 98,1 1-1,41-22 1,92-41-293,-60 33 163,-102 52 51,-1 0 1,1 0-1,0 1 1,0-1-1,-1 0 1,1 1-1,0-1 1,0 1-1,0-1 1,0 1-1,0 0 1,0 0-1,-1 0 1,4 0-1,-4 1 12,0-1 1,0 1-1,0-1 1,0 1-1,0-1 0,-1 1 1,1 0-1,0 0 0,0-1 1,0 1-1,-1 0 1,1 0-1,-1 0 0,1 0 1,0 0-1,-1 0 1,0 0-1,1 0 0,-1 0 1,1 0-1,-1 0 0,0 0 1,0 0-1,0 0 1,0 1-1,1 7 41,0-1 1,-1 0-1,-1 0 1,-1 15-1,0-14 60,1 1 0,1-1-1,0 10 1,0-14-44,1 0 0,-1-1 1,1 1-1,0 0 0,1-1 0,-1 1 0,1-1 0,0 0 0,0 1 0,0-1 0,0 0 0,6 6 1,-7-9-28,0 0-1,0 0 1,0 0 0,0 0 0,0 0 0,0 0 0,0 0 0,0 0 0,0-1 0,0 1 0,0-1 0,1 1 0,-1-1 0,0 1 0,0-1 0,1 1 0,-1-1 0,0 0 0,1 0 0,-1 0 0,0 0 0,1 0 0,-1 0 0,0 0 0,1 0 0,-1-1 0,0 1 0,0 0 0,1-1 0,-1 1 0,0-1 0,0 1 0,1-1 0,-1 0 0,0 1 0,0-1 0,0 0 0,0 0 0,1-2 0,1 1-5,-1 0-1,1-1 1,-1 1-1,0-1 1,0 0-1,-1 1 1,1-1-1,0 0 1,-1 0-1,0 0 1,0 0-1,0-1 1,0 1-1,0 0 1,0-6-1,-1 4-34,0-1-1,-1 0 1,1 1-1,-1-1 1,-1 1-1,1 0 1,-1-1-1,0 1 1,0 0-1,-4-7 1,-10-6-204,15 18 213,1-1-1,-1 1 1,1-1-1,-1 1 1,1-1-1,-1 1 1,1-1 0,0 1-1,-1-1 1,1 0-1,0 1 1,-1-1-1,1 1 1,0-1-1,0 0 1,-1 1 0,1-1-1,0 0 1,0 1-1,0-1 1,0 0-1,0 0 1,0 1-1,0-1 1,0 0-1,0 1 1,0-1 0,1 0-1,-1 1 1,0-1-1,0 0 1,1 1-1,-1-1 1,0 1-1,1-1 1,-1 0 0,0 1-1,1-1 1,-1 1-1,1-1 1,-1 1-1,2-1 1,5-7 32,1 0 0,0 1 1,11-8-1,5-4 61,-22 17-74,8-8 63,1 1 1,0 0-1,0 1 0,1 0 1,13-6-1,-23 13-60,1 0 1,0 0-1,0 0 1,0 0-1,0 0 1,0 0-1,0 1 1,0 0-1,0-1 1,0 1-1,0 0 1,0 0-1,0 1 1,0-1-1,0 1 0,0-1 1,0 1-1,-1 0 1,1 0-1,0 1 1,0-1-1,0 0 1,-1 1-1,1 0 1,-1-1-1,1 1 1,-1 0-1,0 0 1,2 3-1,6 7 195,-1 0 0,11 19-1,-11-16-46,15 17 0,-20-27-137,0 0-1,0-1 1,1 0 0,-1 0-1,1 0 1,0-1 0,9 5-1,-5-4-113,0 0-1,1-1 1,-1-1-1,0 1 1,1-1-1,0-1 1,0 0-1,-1 0 1,1-1-1,0 0 1,12-3-1,-7 1-1317,-1 0-1,22-8 0,-22 5-1606,0-1 0,17-9 0,-7 1-609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29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4320,'0'0'1392,"19"7"2970,-13-1-4178,-5-5-432,0 0 0,0 0-1,0 0 1,0 0 0,0-1-1,0 1 1,0 0 0,0-1 0,0 1-1,0-1 1,0 1 0,1-1-1,-1 1 1,0-1 0,0 0-1,2 1 1,7 1-989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4:1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104 576 2080,'4'-5'8231,"-4"4"-8003,-2-10 2363,2 9-2424,-1 1 1,1 0-1,-1-1 0,0 1 1,1 0-1,-1 0 0,0 0 1,0 0-1,0-1 0,1 1 1,-1 0-1,0 0 0,-1 1 1,1-1-1,-2-1 1,2 1-109,0 1 0,0 0 0,-1 0 1,1 0-1,0 0 0,0 1 1,0-1-1,0 0 0,-1 0 1,1 1-1,0-1 0,0 1 1,0-1-1,0 1 0,0-1 1,0 1-1,0 0 0,0-1 1,0 1-1,0 0 0,0 0 1,1 0-1,-1-1 0,-1 3 1,-16 26 598,17-26-597,-7 13 180,1-1-1,1 1 1,0 0 0,1 1-1,-5 32 1,9-41-114,0 0 0,1 1 0,0-1 0,0 0 0,1 0 0,1 0 0,-1 1 0,1-1 0,0-1 0,1 1 0,0 0 0,0 0 0,1-1 0,6 11 0,-3-8 131,0 0 1,10 10-1,-14-17-212,0 0 0,1 0 0,-1 0 1,1-1-1,-1 1 0,1-1 1,0 0-1,0 0 0,6 2 1,-2-2 4,1 0 0,0 0 1,0-1-1,0 0 0,0-1 1,1 0-1,16-2 1,2-3-44,33-10 1,-60 14 0,27-6-55,-2-1 1,1-2-1,-1-1 0,-1-1 0,0-1 1,37-26-1,-51 30 21,0-1 1,-1-1-1,0 0 0,0 0 0,-1-1 1,13-23-1,-19 31 22,22-37-30,-3-1 1,31-79-1,-29 52 63,15-75 1,-8-29 342,-30 132-248,-1 33-76,0-1 0,1 1-1,2-14 1,-3 19-56,0 3 4,1-1-1,-1 1 1,0 0-1,0-1 1,0 1-1,0-1 1,0 1-1,0-1 1,0 1-1,0 0 1,0-1-1,0 1 1,0-1-1,0 1 1,0-1-1,0 1 1,0-1-1,0 1 1,0 0-1,-1-1 1,1 1-1,0-1 1,0 0-1,-4 10-1,-2 22 385,-20 58 1,4-18 37,-13 88 30,-4 12-144,-18 73 160,55-237-371,-3 15 405,5-21-483,-1-1 0,1 0 0,0 1 0,0-1 0,0 0 0,0 1 0,0-1 0,0 1 0,0-1 0,0 0-1,0 1 1,0-1 0,0 0 0,0 1 0,1-1 0,-1 0 0,0 1 0,0-1 0,0 0 0,0 1 0,1-1 0,-1 0 0,0 1 0,0-1 0,0 0 0,1 0 0,-1 1 0,0-1 0,1 0 0,-1 0 0,0 1 0,0-1 0,1 0 0,-1 0 0,0 0 0,1 0 0,-1 0 0,0 1 0,1-1 0,0 0 0,0-1-35,0 1 1,0-1-1,0 1 0,0-1 1,0 0-1,0 0 1,0 1-1,0-1 1,0 0-1,0 0 0,0 0 1,0 0-1,-1 0 1,2-2-1,2-2-27,20-26-181,-11 14 211,0 1 1,1 0 0,20-17-1,-31 31-5,8-5-361,-11 7 368,1 0 0,-1 0 0,1 1 0,-1-1 0,1 0 1,-1 1-1,1-1 0,-1 0 0,1 1 0,-1-1 0,0 1 0,1-1 0,-1 0 0,0 1 1,1-1-1,-1 1 0,0-1 0,0 1 0,1-1 0,-1 1 0,0-1 0,0 1 0,0 0 1,4 9 61,0 1 0,-1-1 0,0 1 0,-1-1 0,1 17 0,-2-21 34,0 0 1,0 0-1,0 0 0,1-1 0,0 1 0,0 0 0,4 8 0,-5-12-62,0-1-1,0 1 1,0 0-1,1 0 1,-1-1-1,0 1 0,1-1 1,-1 1-1,1-1 1,-1 0-1,1 0 0,0 0 1,-1 1-1,1-1 1,0-1-1,0 1 1,0 0-1,0 0 0,0-1 1,0 1-1,0-1 1,0 0-1,0 1 1,0-1-1,0 0 0,2-1 1,36-6 124,-1-2-1,0-2 1,53-22 0,-67 23-130,-1 0 0,0-1 1,-1-2-1,0 0 0,0-2 1,-2 0-1,0-2 0,-1 0 1,0-1-1,-2-1 0,23-29 0,-6-8 50,-24 38-312,-18 38 110,-96 128 280,83-121-95,15-21-17,0 1 1,1 0-1,0 0 1,-5 11-1,9-17-12,-1 0-1,0 0 1,1 0-1,0 1 1,-1-1-1,1 0 1,0 0-1,-1 1 1,1-1-1,0 0 1,0 0-1,0 1 1,0-1-1,0 0 1,0 0-1,1 1 1,-1-1-1,0 0 1,1 0-1,-1 0 1,1 1-1,-1-1 0,1 0 1,-1 0-1,1 0 1,0 0-1,0 0 1,-1 0-1,1 0 1,0 0-1,0 0 1,0 0-1,0-1 1,0 1-1,0 0 1,2 0-1,-1 0-4,0-1 0,-1 1-1,1-1 1,0 0 0,0 1-1,0-1 1,0 0 0,0 0 0,-1 0-1,1 0 1,0-1 0,0 1-1,0-1 1,0 1 0,-1-1 0,4 0-1,0-2-90,0 0 0,0 1 0,9-7 0,-6 2-12,0 0-1,-1-1 1,1 0 0,-1 0-1,-1 0 1,8-13 0,-3 3 5,-1-2 0,9-22 1,-12 29 103,-7 13-18,0 0-1,0 0 0,0 0 1,0 0-1,0 0 0,0 0 1,0 0-1,0 0 0,0 0 1,0 0-1,0 0 0,-1 0 1,1 0-1,0 0 0,0 1 1,0-1-1,0 0 0,0 0 1,0 0-1,0 0 0,0 0 1,0 0-1,0 0 0,0 0 1,0 0-1,0 0 0,1 0 1,-1 0-1,0 0 0,0 1 1,0-1-1,0 0 0,0 0 1,0 0-1,0 0 0,0 0 1,0 0-1,0 0 0,0 0 1,0 0-1,0 0 0,0 0 1,0 0-1,0 0 0,0 0 1,0 0-1,0 0 1,0 0-1,1 0 0,-1 0 1,0 0-1,0 0 0,0 0 1,0 0-1,0 0 0,0 0 1,0 0-1,0 0 0,0 0 1,0 0-1,0 0 0,0 0 1,1 0-1,-1 0 0,-4 29-111,1-12 164,3-9-36,1 0 1,0 1-1,4 12 1,-5-19 12,1 1 0,-1-1 1,1 0-1,0 1 0,0-1 1,0 0-1,0 0 1,0 0-1,1 0 0,-1 0 1,0 0-1,1 0 0,0 0 1,-1-1-1,1 1 0,2 1 1,-2-2-15,-1-1 1,1 1 0,0-1-1,-1 0 1,1 0 0,0 0-1,-1 0 1,1 0 0,0 0-1,-1 0 1,1 0 0,0-1-1,-1 1 1,4-2-1,18-10 12,-10 1-107,-1-1 0,0 0 0,0-1 0,-2-1 0,16-22 0,78-110 309,-101 141-259,-2 4 38,0 0 1,0 0-1,0 0 0,-1 0 1,1-1-1,0 1 1,-1 0-1,1 0 1,-1 0-1,1-1 1,-1 1-1,0 0 1,1-1-1,-1-1 1,1 33-26,8 56 1,-8-81 25,3 16-4,0 0 0,2 0 0,10 25 1,-14-41 7,0 1 1,1-1-1,0 0 1,0 0-1,1 0 1,-1 0-1,1-1 1,0 1-1,0-1 1,1 0-1,-1 0 1,1 0-1,0-1 1,0 0-1,0 0 0,0 0 1,6 2-1,-1-2 45,-1-1 0,1 0 0,0-1-1,-1 1 1,1-2 0,0 0-1,0 0 1,-1 0 0,1-2-1,0 1 1,-1-1 0,15-4 0,5-4-86,-1-2 0,43-22 0,-58 25 35,-1 1 0,0-2 0,0 1 1,-1-2-1,11-12 0,-7 5-240,25-40 1,-18 26-55,4-15 191,-25 45 45,0 0 0,0 0 0,0 0 0,0 0 0,-1 0 0,1 0 0,0-4 0,-1 6 38,0 0 0,0 0 0,0 0 1,0-1-1,0 1 0,0 0 0,0 0 0,0 0 0,0-1 0,0 1 0,0 0 0,0 0 0,0-1 0,0 1 0,0 0 0,0 0 0,0 0 0,-1-1 0,1 1 0,0 0 0,0 0 0,0 0 0,0 0 0,0-1 0,-1 1 0,1 0 0,0 0 0,0 0 0,-1 0 0,1 0-10,-1 0 1,0 0-1,1 0 0,-1 0 0,1 0 1,-1 1-1,0-1 0,1 0 0,-1 0 0,1 1 1,-1-1-1,1 0 0,-1 1 0,1-1 0,-1 1 1,0 0-1,-4 5 14,-1 0 0,2 0 0,-1 0 0,1 1 0,0 0 0,0 0 0,-4 11 0,-5 9 6,12-26 3,-48 101 20,44-89 66,0-1 1,1 1-1,1 0 0,0 0 1,1 0-1,-1 22 0,7-7 449,2-16-239,-6-12-289,0 0 0,0 0 0,0 1-1,1-1 1,-1 0 0,0 0 0,0 0-1,0 0 1,1 0 0,-1 1 0,0-1 0,0 0-1,1 0 1,-1 0 0,0 0 0,0 0-1,1 0 1,-1 0 0,0 0 0,0 0-1,1 0 1,-1 0 0,0 0 0,0 0 0,1 0-1,-1 0 1,0 0 0,0 0 0,1 0-1,-1 0 1,0 0 0,0 0 0,1-1-1,10-5 17,-9 5-38,0 1 0,0-1 0,0-1 0,0 1 1,-1 0-1,1 0 0,0-1 0,-1 1 0,1 0 1,-1-1-1,1 0 0,-1 1 0,0-1 1,1 0-1,-1 0 0,1-3 0,0 1 15,3-7-7,0-1 0,0 0-1,-1 0 1,-1 0-1,0 0 1,-1-1 0,2-16-1,-4 27-136,-1 10 27,-4 5 36,1 1 111,-6 24 0,-23 101 471,32-135-483,-53 219 679,53-217-665,-6 16-5,-12 26 0,17-44-92,0 1 0,-1-1 0,1 0 1,-1 0-1,0 0 0,0 0 0,0 0 0,0-1 0,-1 1 0,1-1 0,-1 0 0,-4 3 0,5-5 15,1 0 0,0 0 0,-1-1-1,1 1 1,0-1 0,-1 0-1,1 1 1,0-1 0,-1 0-1,1 0 1,-1-1 0,1 1-1,0 0 1,-1-1 0,1 0-1,0 1 1,-1-1 0,1 0-1,0 0 1,0 0 0,0 0-1,-4-3 1,1 0-9,-1-1-1,1 1 1,0-1-1,0 0 1,0 0 0,-7-11-1,10 14 56,2 0-1,-1 0 1,0 0-1,0 0 1,1-1-1,-1 1 1,1 0 0,-1 0-1,1 0 1,0-1-1,0 1 1,0 0-1,0 0 1,0 0-1,1-1 1,-1 1 0,1 0-1,-1 0 1,1 0-1,0 0 1,0 0-1,0 0 1,0 0-1,0 0 1,0 0-1,1 0 1,1-2 0,5-6 47,1 0 1,0 1-1,15-12 1,-15 13 18,12-9 111,31-19 0,-16 12-12,111-65 307,-101 64-372,84-60 1,-116 73-39,-1-1 0,0 0-1,0-1 1,-1-1 0,-1 1-1,-1-2 1,17-31 0,-18 27-38,0-1 0,-2 1 0,0-1 0,-1-1 1,-2 1-1,4-28 0,-8 45-39,1-29-160,-1 32 189,0-1-1,0 0 1,0 1 0,-1-1 0,1 1-1,0-1 1,-1 1 0,1-1-1,-1 1 1,0-1 0,0 1-1,1-1 1,-1 1 0,0 0-1,-2-3 1,2 4-3,0-1 0,1 1 0,-1 0-1,0 0 1,0-1 0,1 1 0,-1 0-1,0 0 1,0 0 0,0-1 0,0 1 0,0 0-1,1 0 1,-1 0 0,0 1 0,0-1 0,0 0-1,0 0 1,1 0 0,-1 1 0,0-1 0,0 0-1,1 1 1,-1-1 0,0 1 0,0-1 0,1 1-1,-1-1 1,0 1 0,0 0 0,-3 2 16,1 0 0,0 1 0,0-1 0,-3 6-1,-2 3-8,2 0 0,-1 1 0,2 0-1,0 0 1,0 1 0,-3 19 0,3-9 108,2 0 1,-1 46-1,4-61-58,0-1-1,1 0 0,0 1 0,0-1 1,1 0-1,0 0 0,6 15 0,-6-20-18,-1 0 0,1 0 0,-1-1 0,1 1 0,0 0 0,0-1 0,0 1 0,1-1 0,-1 0 0,0 0 0,1 1 1,0-2-1,-1 1 0,1 0 0,0 0 0,0-1 0,0 0 0,0 0 0,0 0 0,0 0 0,0 0 0,6 0 0,9 1 32,0-1 0,1-1 1,-1-1-1,0-1 0,34-7 1,-33-3-212,-19 13 220,8-2-188,-2 0 119,-1-1-1,0 0 0,0 0 0,1-1 0,-1 0 1,-1 0-1,1 0 0,0 0 0,-1-1 0,0 0 1,7-6-1,4-8-15,19-27-1,-33 43 7,8-11-122,-2 0 1,1 0-1,-2-1 0,1 0 1,7-28-1,-13 31-501,-5 14 287,-6 16 159,7-13 158,-22 47-17,-24 72 1,45-114 39,2-4 8,-1 0-1,1-1 1,1 1 0,-2 13-1,3-19 7,0 0 0,0 1 1,0-1-1,0 0 0,0 0 0,0 0 0,0 0 0,1 1 0,-1-1 0,0 0 0,1 0 0,-1 0 0,1 0 0,-1 0 0,1 0 0,0 0 0,-1 0 0,1 0 0,0 0 1,0 0-1,-1 0 0,1-1 0,0 1 0,0 0 0,0 0 0,0-1 0,0 1 0,0-1 0,0 1 0,1-1 0,-1 1 0,0-1 0,0 0 0,2 1 0,-1-1-18,-1 0 0,1 0 0,0 0-1,-1 0 1,1 0 0,-1-1 0,1 1-1,0 0 1,-1-1 0,1 1 0,-1-1 0,1 1-1,-1-1 1,0 0 0,1 0 0,-1 0-1,3-2 1,18-20 6,-19 19 18,12-17-76,-1-2 0,-1 0 0,-1 0 0,13-37 1,-5 15-111,35-73-150,21-49-150,-54 113 240,17-64 1,-32 98 96,-4 11 78,-1 0-1,1-1 1,-1 1-1,0-15 1,-1 24 41,-1 0 0,0-1 0,0 1 0,0 0 0,0-1 0,0 1 0,0 0 0,0-1 0,0 1 0,0 0 0,0-1 0,-1 1 0,1 0 0,0-1 0,0 1 0,0 0 1,0-1-1,0 1 0,0 0 0,-1 0 0,1-1 0,0 1 0,0 0 0,-1 0 0,1-1 0,0 1 0,0 0 0,-1 0 0,1 0 0,0 0 0,0-1 0,-1 1 0,1 0 0,0 0 0,-1 0 0,1 0 0,0 0 0,-1 0 0,1 0 1,0 0-1,-1 0 0,1 0 0,0 0 0,-1 0 0,1 0 0,0 0 0,-1 0 0,1 0 0,0 0 0,0 0 0,-1 0 0,1 0 0,0 1 0,-1-1 0,1 0 0,0 0 0,0 0 0,-1 0 0,1 1 0,0-1 0,0 0 0,-1 1 1,-19 16 38,19-17-40,-10 12 26,0 0 0,1 0 0,1 2 0,0-1 0,0 1 0,1 0 0,1 1-1,-7 20 1,6-11 14,1 1 0,0 1 0,3-1 0,-4 40-1,5-11-457,4 55-1,2-74-3730,8 39 0,-3-42 1039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4:2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8 931 3808,'-8'-3'7209,"20"6"-1086,-2 0-7189,-1-2 1352,0 0-1,1 0 0,-1-1 1,0 0-1,0-1 1,1 0-1,-1 0 1,0-1-1,0 0 0,12-5 1,-1-1-92,0-1-1,0-1 1,22-14 0,-34 18-139,-1 1 1,1-1-1,-1-1 1,-1 1-1,1-1 0,-1-1 1,0 1-1,-1-1 1,9-16-1,-10 17-60,-1-1 1,1 0-1,-2 1 0,1-1 0,-1 0 0,0 0 0,-1 0 0,0 0 0,0-1 0,-1 1 1,-1-14-1,1 21 3,0 0 1,0 0 0,0 0 0,0 0-1,-1 0 1,1 0 0,0 0-1,-1 0 1,1 0 0,0 0 0,-1 0-1,1 0 1,-1 0 0,0 0-1,1 1 1,-1-1 0,0 0 0,1 0-1,-1 1 1,0-1 0,0 0-1,1 1 1,-3-2 0,2 2-3,-1 0 0,1 0 1,0 0-1,-1-1 0,1 1 0,-1 0 1,1 1-1,0-1 0,-1 0 0,1 0 1,-1 1-1,1-1 0,0 1 0,-3 0 1,-4 3 4,0 1 0,1-1 1,0 1-1,-8 7 1,15-12 3,-19 17 90,1-1 0,1 2 0,1 0 0,-21 32 0,32-43-50,0 0 0,1 1 0,0 0-1,1 0 1,0 0 0,0 0 0,1 1 0,-3 13 0,5-18-2,0 0 1,-1 1-1,1-1 0,1 0 0,-1 0 1,0 1-1,1-1 0,0 0 0,0 0 1,0 0-1,1 0 0,0 0 0,-1 0 1,1 0-1,0 0 0,1-1 0,-1 1 1,1-1-1,3 4 0,0-1 81,0-1-1,1 1 1,-1-2 0,1 1-1,0-1 1,0 0-1,1 0 1,-1-1 0,1 0-1,9 2 1,-6-2-10,0-1-1,1 0 1,0-1 0,-1-1-1,1 0 1,18-2 0,-9-1-66,0-1 1,0-1-1,-1-1 1,1-1-1,-2-1 1,1-1-1,30-18 1,-22 9-70,-1-2 1,-2 0-1,0-2 1,-1-1-1,-1-1 0,26-34 1,1-9-102,-3-1 1,-4-3-1,-2-1 1,32-83-1,-62 121 131,-1-1 0,8-53 0,-16 78-69,0 0 0,-1 0 0,0 0 1,-2-17-1,1 25 50,0 0-32,0 0 0,0 0 0,-1 0-1,1 0 1,-1 0 0,1 0 0,-2-3 0,1 5 27,1-1 1,0 1 0,-1 0-1,1 0 1,-1-1 0,1 1-1,0 0 1,-1 0 0,1-1-1,-1 1 1,1 0 0,-1 0-1,1 0 1,-1 0 0,1 0-1,-1-1 1,1 1 0,-1 0-1,1 0 1,0 0-1,-1 0 1,1 1 0,-1-1-1,1 0 1,-1 0 0,1 0-1,-1 0 1,1 0 0,-1 1-1,1-1 1,-1 0 0,1 0-1,0 1 1,-1-1 0,1 0-1,-1 1 1,1-1 0,-1 1-1,-16 13-122,1 1 0,0 0-1,-20 27 1,17-18 165,1 1 0,1 1 1,1 1-1,1 0 0,2 1 0,1 0 0,-12 42 1,14-36 41,2 1-1,2 0 1,1 0 0,2 1 0,1-1 0,4 41 0,-1-60 25,0-1 1,2 0 0,0 0 0,0-1-1,2 1 1,-1-1 0,11 20 0,-13-29-40,1-1 0,-1 1 0,1-1-1,1 1 1,-1-1 0,0 0 0,1 0 0,0 0 0,0-1 0,0 1 0,0-1 0,1 0 0,0 0 0,-1-1 0,1 1 0,0-1 0,0 0 0,0-1 0,0 1 0,0-1 0,1 0 0,-1 0 0,0 0 0,7-1 0,-3 0-79,-1-1 0,1 1 1,-1-2-1,1 1 0,-1-1 0,0-1 0,1 0 1,-1 0-1,0 0 0,-1-1 0,1 0 0,-1 0 1,0-1-1,0 0 0,0-1 0,0 1 1,-1-1-1,0-1 0,0 1 0,-1-1 0,8-12 1,15-29-150,30-74 0,-46 95 121,124-255-360,-117 245 375,-2 1 0,-1-2-1,-2 0 1,10-41 0,-21 60 33,3-33 0,-6 42-12,1 7 0,-1 0-1,1-1 1,-1 1 0,0 0 0,0-1 0,-1 1 0,1 0 0,-1-1 0,1 1 0,-1 0-1,-2-5 1,3 7 7,-1 1 1,1-1-1,0 1 0,0-1 0,-1 1 1,1-1-1,0 1 0,-1 0 0,1-1 0,0 1 1,-1 0-1,1-1 0,0 1 0,-1 0 0,1-1 1,-1 1-1,1 0 0,-1-1 0,1 1 0,-1 0 1,1 0-1,-1 0 0,1 0 0,-1 0 0,1-1 1,-1 1-1,1 0 0,-1 0 0,1 0 1,-1 0-1,1 0 0,-1 1 0,1-1 0,-1 0 1,1 0-1,-1 0 0,1 0 0,-2 1 0,0 0-17,-1 1 0,1-1-1,0 1 1,0 0 0,-1-1-1,1 1 1,-2 3 0,-5 7 19,0 0 1,1 1 0,-9 19 0,-1 0 10,2-2 103,1 1 0,2 0 1,1 1-1,1 0 1,-9 47-1,-15 168 556,30-199-581,5-46-74,-13 163 633,13-155-482,0 0 1,3 13-1,-3-21-87,1 0-1,-1 0 1,1 0 0,-1 0-1,1 0 1,-1 0-1,1 0 1,0 0 0,0-1-1,0 1 1,0 0 0,1 0-1,-1-1 1,0 1-1,1-1 1,-1 0 0,1 1-1,2 1 1,-3-3-42,0 1 0,1-1 0,-1 0 0,0 1 0,1-1 0,-1 0 0,1 0 0,-1 0 0,0 0 0,1 0 0,-1 0 0,0-1 0,1 1 0,-1 0 0,0-1 0,1 1 0,-1-1 0,0 1 0,0-1 0,2-1 0,25-18-92,-27 19 63,26-25-37,-1 0 1,29-40 0,-2 2-306,-52 64 325,-1 0-1,0 0 1,0 0 0,0-1-1,0 1 1,0 0 0,0 0-1,1 0 1,-1-1 0,0 1-1,0 0 1,0 0 0,0 0-1,1 0 1,-1-1-1,0 1 1,0 0 0,1 0-1,-1 0 1,0 0 0,0 0-1,0 0 1,1 0 0,-1 0-1,0 0 1,0 0-1,1 0 1,-1 0 0,0 0-1,0 0 1,1 0 0,-1 0-1,0 0 1,0 0 0,1 0-1,-1 0 1,1 0 0,1 11-236,-4 20 187,2-27 45,-1 3 66,-1 9 57,0 1 0,1 1 0,1-1 0,1 0 1,4 31-1,-4-46-67,0 0 1,0 1-1,0-1 1,0 0-1,0 0 1,0 0-1,0 0 1,1 0-1,-1 0 1,1-1-1,0 1 1,-1 0-1,1-1 0,0 1 1,0-1-1,0 0 1,0 1-1,0-1 1,0 0-1,0 0 1,1 0-1,-1-1 1,0 1-1,0-1 1,1 1-1,-1-1 1,0 0-1,4 1 1,3-1 79,0 0 1,0 0-1,0-1 1,1 0-1,15-5 1,7-4-3,55-26 1,-63 25-171,-12 5 72,-9 4-75,1 0 0,-1 0-1,0 1 1,0-1 0,7-1-1,-9 3 47,-1 0 0,1 0 0,-1 0 0,1 0 0,-1 0-1,1 0 1,-1 0 0,0 0 0,1 0 0,-1 0 0,1 0-1,-1 0 1,1 0 0,-1 1 0,0-1 0,1 0 0,-1 0 0,1 0-1,-1 1 1,0-1 0,1 1 0,-1-1-6,1 1 1,-1 0-1,1 0 1,-1 0-1,0-1 0,1 1 1,-1 0-1,0 0 0,0 0 1,1 0-1,-1 0 1,0 0-1,0-1 0,0 3 1,-1 2-16,1 0 0,-1 0 0,0 0 0,0 0 0,0 0 0,-1 0 0,0 0 0,-4 8 0,-5 12-49,-16 40-31,-19 51 66,-95 268 85,108-312 158,22-49 58,-15 39-1,26-61-230,0-1 0,-1 1 0,1 0 0,0-1 0,0 1-1,0-1 1,-1 1 0,1 0 0,0-1 0,0 1 0,0 0-1,0-1 1,0 1 0,0 0 0,0-1 0,0 1-1,0-1 1,1 1 0,-1 0 0,0-1 0,0 1 0,0-1-1,1 2 1,0-2-10,-1 0 0,1 0-1,-1 0 1,1 0 0,-1 0-1,1 0 1,-1 0 0,1 0-1,-1 0 1,1 0 0,0 0 0,-1 0-1,1 0 1,-1-1 0,1 1-1,-1 0 1,1 0 0,-1-1-1,0 1 1,2-1 0,4-3 13,-1 0-1,1 0 1,5-7 0,3-5-24,0-1 0,17-29 0,-14 21-3,22-39 5,-3-2-1,29-72 1,15-31-20,50-48-608,-114 199 521,-15 18 99,-1-1 1,0 1-1,0 0 0,0 0 1,1-1-1,-1 1 1,0 0-1,0 0 0,1-1 1,-1 1-1,0 0 1,1 0-1,-1 0 0,0 0 1,1 0-1,-1 0 0,0-1 1,1 1-1,-1 0 1,0 0-1,1 0 0,-1 0 1,0 0-1,1 0 0,-1 0 1,0 0-1,1 0 1,-1 1-1,0-1 0,1 0 1,-1 0-1,0 0 1,1 0-1,-1 0 0,0 0 1,0 1-1,1-1 0,-1 0 1,0 0-1,1 1 1,-1-1-1,0 0 0,0 0 1,0 1-1,1-1 0,-1 0 1,0 0-1,0 1 1,0-1-1,0 0 0,0 1 1,1-1-1,-1 0 1,0 1-1,0-1 0,0 0 1,0 1-1,0-1 0,0 1 1,1 7 54,-1-1 0,0 1 0,0-1 0,0 1 0,-1-1 0,0 1 0,-1-1 0,0 1-1,0-1 1,0 0 0,-1 0 0,0 0 0,-1 0 0,1 0 0,-1-1 0,0 0 0,-10 11 0,12-14-70,-1-1 0,1 1 0,-1-1 0,0 0 1,0 1-1,0-1 0,0-1 0,-1 1 0,-2 1 0,4-2 11,1-1 0,-1 1 0,1-1 0,-1 0 0,1 0 0,-1 0 0,0 0 0,1 0 0,-1 0 0,1 0 0,-1 0 0,1 0 0,-1-1 0,1 1 0,-1-1 0,1 1 0,-1-1 0,1 1 0,0-1 0,-1 0 0,1 0 0,-3-2 0,-2-1-144,3 2-11,3 3 19,1 0 53,23 4-204,-3 1 393,-8-5 81,0-1 1,0 0-1,0-1 0,0 0 0,0-1 0,0 0 1,-1-1-1,1-1 0,12-5 0,2-1 12,0-1-1,0-1 1,44-28 0,-47 22-170,-1-1 0,0-1 0,28-33 0,53-77-279,-88 110 181,-14 16 27,0 2 0,1-1-1,-1 0 1,1 0 0,3-2 0,-5 5 42,-1 0 0,0-1 1,0 1-1,1 0 0,-1 0 1,0 0-1,1 0 1,-1 0-1,0-1 0,1 1 1,-1 0-1,0 0 0,1 0 1,-1 0-1,0 0 1,1 0-1,-1 0 0,0 0 1,1 0-1,-1 0 0,0 0 1,0 0-1,1 1 1,-1-1-1,0 0 0,1 0 1,0 1-6,-1-1 1,1 1 0,-1 0 0,0-1 0,1 1 0,-1 0-1,1 0 1,-1-1 0,0 1 0,0 0 0,0 0-1,1 0 1,-1-1 0,0 1 0,0 0 0,0 1-1,2 21-29,-1 1-1,-2-1 1,0 1-1,-1-1 1,-8 36-1,7-46 68,-1 0 1,-1 0-1,0 0 0,0-1 0,-1 0 1,-1 0-1,0 0 0,0-1 1,-1 0-1,-1 0 0,-10 10 0,14-17-5,0-1-1,0 1 0,0-1 0,0 0 0,-1 0 0,1-1 0,-1 0 1,0 0-1,0 0 0,1 0 0,-1-1 0,0 0 0,-1 0 1,1-1-1,0 0 0,0 0 0,0 0 0,0-1 0,0 0 0,0 0 1,-8-2-1,11 1-35,0 1 0,0 0 1,0 0-1,0-1 0,0 0 1,1 0-1,-1 0 0,0 0 0,1 0 1,-1 0-1,1 0 0,0-1 1,0 0-1,0 1 0,0-1 1,0 0-1,-1-4 0,0-2-79,3 9 95,0 0 0,0-1 1,0 1-1,-1 0 0,1-1 0,0 1 0,0 0 0,0-1 0,0 1 1,0 0-1,0 0 0,0-1 0,0 1 0,0 0 0,0-1 1,0 1-1,0 0 0,0 0 0,1-1 0,-1 1 0,0 0 0,0-1 1,0 1-1,0 0 0,0 0 0,1-1 0,-1 1 0,2-5 16,-2 5-28,0 0 0,1 0 0,-1-1 0,0 1 0,0 0 0,0 0 0,0-1 0,0 1 0,1 0 0,-1 0 0,0 0 0,0-1 0,0 1 0,1 0 0,-1 0 0,0 0 0,0 0 0,1 0 0,-1 0 0,0-1 0,0 1 0,1 0 0,-1 0 0,0 0 0,0 0 0,1 0 0,-1 0 0,0 0 0,0 0 0,1 0 0,-1 0 0,6 0 4,-1-1 0,1 1 0,0 0 0,-1 1 0,1-1 0,-1 1-1,1 0 1,9 4 0,10 1 92,52 9-61,-37-5 81,1-3 1,80 5-1,-100-12-106,-10-1-7,-1 1 0,1 1 1,17 2-1,-25-3 24,0 1 0,-1-1 1,1-1-1,0 1 0,0 0 0,0-1 1,0 1-1,0-1 0,-1 0 1,1 0-1,0 0 0,0 0 1,-1 0-1,4-3 0,22-21 225,-10 11-200,24-23 1,-13 10-42,-27 25-35,1 0-1,-1 0 0,0 0 1,1-1-1,-1 1 1,0-1-1,0 1 1,-1-1-1,1 0 0,0 0 1,-1 0-1,0 1 1,2-7-1,-3 9 22,0 0-1,0 0 0,0-1 1,0 1-1,0 0 1,0 0-1,0-1 1,0 1-1,0 0 1,0 0-1,0 0 0,0-1 1,-1 1-1,1 0 1,0 0-1,0 0 1,0-1-1,0 1 1,0 0-1,0 0 0,-1 0 1,1-1-1,0 1 1,0 0-1,0 0 1,-1 0-1,1 0 0,0 0 1,0 0-1,0-1 1,-1 1-1,1 0 1,0 0-1,0 0 1,0 0-1,-1 0 0,1 0 1,0 0-1,0 0 1,-1 0-1,1 0 1,0 0-1,0 0 1,-1 0-1,1 0 0,0 0 1,0 0-1,0 1 1,-1-1-1,1 0 1,0 0-1,0 0 1,0 0-1,-1 0 0,1 0 1,0 1-1,-13 7-152,12-7 178,-10 7-42,2 0 1,-1 1 0,1 1-1,0-1 1,-7 12 0,13-17 51,0-1-1,1 1 1,0 0 0,0 0-1,0 0 1,0 0 0,0 0 0,1 0-1,0 0 1,0 0 0,0 1-1,0-1 1,1 0 0,0 1 0,0-1-1,0 1 1,0-1 0,2 7-1,-2-9 3,1 0-1,0 0 1,0-1-1,0 1 0,0 0 1,0-1-1,0 1 1,0 0-1,0-1 0,1 1 1,-1-1-1,1 0 1,-1 0-1,1 1 0,-1-1 1,1 0-1,0 0 1,0 0-1,-1-1 0,1 1 1,0 0-1,0-1 1,0 1-1,0-1 0,0 1 1,0-1-1,0 0 0,0 0 1,0 0-1,2 0 1,7-1 83,-1-1 0,0 0 0,1 0 0,12-5 0,-21 6-99,11-3-27,-1-1 1,0 0-1,-1-1 0,1-1 0,-1 0 1,0 0-1,-1-1 0,13-12 0,-21 19-24,0-1-1,-1 0 1,1 1-1,-1-1 1,0 0 0,1 0-1,-1 0 1,0 0-1,0 0 1,1-4-1,-2 5 18,0-1 1,0 1-1,0 0 0,0 0 0,0 0 0,0 0 1,0-1-1,0 1 0,-1 0 0,1 0 1,0 0-1,-1 0 0,1 0 0,-1 0 1,1-1-1,-1 1 0,0 0 0,1 0 0,-1 1 1,0-1-1,0 0 0,0 0 0,1 0 1,-3 0-1,-1-3-21,0 2-1,-1-1 1,1 0 0,-1 1 0,1 0 0,-1 0-1,0 1 1,0-1 0,0 1 0,0 0 0,-8-1-1,-9 1 17,-32 2-1,21 0 228,29-1-165,-1 0 0,1 0 0,0 0 0,0 1 0,0 0 0,0 0 0,0 0 0,-8 4 0,14-5 24,-1 1-1,1 0 0,-1 0 1,1 0-1,-1-1 0,1 1 1,-1-1-1,1 1 0,0-1 1,2 0-1,22 3 79,1-1 1,0-2-1,29-3 0,79-18 171,-113 17-252,-2-2 0,1-1 1,-1 0-1,0-1 0,0-1 0,29-19 1,-40 20-37,1 0 1,-1 0 0,0-1 0,13-16-1,-8 9 19,-14 16-46,0-1 0,1 1-1,-1-1 1,1 1-1,-1-1 1,1 1-1,-1-1 1,1 1-1,-1-1 1,1 1-1,-1 0 1,1-1 0,-1 1-1,1 0 1,0-1-1,-1 1 1,1 0-1,0 0 1,0 0 4,-1 0-1,0 0 1,0 1 0,1-1-1,-1 0 1,0 0 0,0 0-1,0 1 1,1-1 0,-1 0-1,0 1 1,0-1 0,0 0-1,0 0 1,0 1 0,0-1-1,0 0 1,1 1 0,-1-1-1,0 0 1,0 1 0,0-1-1,0 0 1,0 1 0,-1 0-1,-3 29-170,3-30 181,-5 28-11,-8 36 61,13-57-18,1 0 0,-1 0 0,1 0 0,1-1-1,-1 1 1,1 0 0,3 9 0,-4-14-24,1 0-1,0 0 0,0 0 1,1 0-1,-1 0 1,0 0-1,1-1 1,-1 1-1,1 0 1,-1-1-1,1 0 1,0 1-1,-1-1 1,1 0-1,0 0 1,0 0-1,0 0 0,0 0 1,0 0-1,0 0 1,0-1-1,0 1 1,1-1-1,-1 0 1,2 1-1,6 0-7,0-1 0,0 0 0,0 0-1,11-3 1,321-67-294,-334 68 242,23-7 59,-30 8-45,1 1 0,-1-1 0,0 0 0,1 1 0,-1-1 0,0 0 0,1 0 0,-1 0 0,0 0 0,0 0 0,0 0 0,0 0 0,0 0 0,0-1 0,1-1 0,-43 11-891,36-6 927,-77 25-20,72-23 31,0 1 1,0 0 0,1 0 0,-1 0 0,-14 13 0,22-16-8,1 0 1,-1-1-1,0 1 1,0 0 0,1 0-1,-1 1 1,1-1-1,0 0 1,-2 4-1,3-5 4,-1-1 1,1 1-1,0 0 0,0 0 0,0 0 1,0 0-1,0 0 0,0 0 0,0 0 1,0 0-1,0-1 0,0 1 0,0 0 1,1 0-1,-1 0 0,0 0 0,1 0 1,-1-1-1,0 1 0,1 0 0,-1 0 0,1 0 1,-1-1-1,1 1 0,0 0 0,-1-1 1,1 1-1,1 0 0,2 2 50,1 0-1,0 0 0,0-1 1,1 1-1,-1-1 1,0-1-1,1 1 1,-1-1-1,1 0 1,6 1-1,2-1 101,0 0 0,0-1-1,17-2 1,-22 1-123,1 0-1,-1-1 0,0 0 1,0 0-1,0-1 1,0 0-1,0-1 0,-1 0 1,1 0-1,-1-1 1,0 0-1,0 0 1,-1-1-1,11-10 0,-9 5-21,-1 1 0,0-1 0,-1-1 0,-1 1 0,8-19-1,20-64-50,4-28-137,34-207 0,-71 324 150,0 0 0,-1 1 0,0-1 0,-1-6 0,1 10 22,0 1-1,0-1 1,0 1 0,0 0-1,0-1 1,0 1 0,0-1 0,-1 1-1,1 0 1,0-1 0,0 1-1,0 0 1,0-1 0,-1 1 0,1 0-1,0-1 1,-1 1 0,1 0-1,0 0 1,0-1 0,-1 1 0,1 0-1,-1-1 1,0 1-1,1 0-1,-1 1 1,0-1-1,1 0 1,-1 0 0,0 0-1,1 1 1,-1-1-1,0 0 1,1 0 0,-1 1-1,1-1 1,-1 1-1,1-1 1,-1 0 0,1 1-1,-1-1 1,1 1-1,-2 1 1,-6 8-12,0 0-1,0 1 1,1 0 0,1 0 0,0 0-1,0 1 1,-4 13 0,-23 89 152,29-96-148,-43 258-897,27-137-8388,20-135 8461,-1 0 0,1 0 0,-1 0-1,0-1 1,-1 1 0,1 0-1,-1-1 1,1 1 0,-1-1-1,-3 4 1,-8 15-2912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4:2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45 10976,'-53'-28'4960,"38"23"-4321,6 1-223,1 1 928,3-2-1728,10 10 192,-10-5-3071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4:2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 13952,'-32'-20'7647,"37"20"-9247,9 0 864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1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2656,'0'0'19887,"2"0"-19785,69 1 428,93-3 1009,-121-2-1400,298-22 506,-317 25-600,-3 0 178,32 2 0,2 0 74,-33-2-237,-16 2 283,-26-3-17317,18 2 16248,0 0 0,-4 1-1,0 0-985,-12 2-1680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1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44 101 4736,'-18'-4'1530,"17"3"-1272,0 1-1,0 0 0,0 0 0,0 0 0,0 0 0,0 1 0,0-1 1,0 0-1,0 0 0,1 0 0,-1 1 0,0-1 0,0 0 0,0 1 0,0-1 1,1 1-1,-1-1 0,0 1 0,0 0 0,1-1 0,-1 1 0,0-1 0,1 1 1,-6 4 3597,37-7 1222,17-7-3091,-32 7-1332,66-17 1029,23-3-641,321-32-572,-341 53-1482,-44 2-1171,-27 1-125,-9-1-55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4:2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2496,'0'0'17642,"1"14"-15717,3-4-1641,0 0 1,0-1-1,7 11 0,1 3 3,5 7-54,2 0 0,1-1 0,1-1 0,1-1 0,37 35 0,-40-42-133,0 1 0,-2 1 0,0 1 0,-2 0 0,0 1 0,-2 1 1,-1 0-1,17 47 0,-12-20 53,-3 0 0,9 56 0,-19-80-100,-2-1 0,0 1 1,-2 0-1,-1-1 0,-1 1 1,-6 30-1,-14 28 251,-33 84 0,-34 32 401,-16-7-82,65-115-447,-29 85 1,-1 0-2450,70-164 2260,-8 16-2780,-10 17-1,7-17 191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3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60 4480,'-2'6'15159,"-1"-3"-15849,-10 10 1058,0 0 0,1 1 0,0 0 0,1 1 0,1 0 0,0 0 0,1 1 0,-12 31 0,-3 16 109,-15 68 0,38-128-445,-8 30 273,2 0-1,-4 35 0,9-54-226,2-1-1,0 1 1,1-1-1,0 1 1,0-1-1,2 0 1,0 0-1,5 15 1,-5-19-8,1 0 0,0 0 0,1 0 0,0-1 0,0 0 0,11 14 0,-12-18-2,-1 0 0,1-1 0,0 1 0,0-1 0,1 0-1,-1 0 1,1-1 0,-1 1 0,1-1 0,0 0 0,0 0 0,0 0 0,0-1 0,8 2 0,1-2 35,0-1 0,0 0-1,0-1 1,0-1 0,0 0-1,0 0 1,0-2 0,-1 1-1,0-2 1,1 0 0,-2-1-1,1 0 1,19-13 0,-14 7-117,0-1 1,-1 0 0,0-2-1,-1 0 1,-1 0 0,0-2-1,-1 0 1,14-23-1,-19 24 4,0-1-1,-1 0 1,-1 0-1,-1-1 1,0 0-1,-1 0 1,-1-1-1,2-21 1,-3 1-14,-2-1 1,-6-71-1,3 99-21,0-1-1,0 1 1,-1-1-1,-1 1 0,0 0 1,0 0-1,-1 1 1,-1-1-1,0 1 1,-1 0-1,-13-17 1,15 22 3,-1 0 1,0 0-1,0 0 1,0 1-1,-1 0 1,0 0 0,0 1-1,0-1 1,-1 1-1,1 1 1,-1 0 0,0 0-1,0 0 1,0 1-1,0 0 1,0 1 0,0 0-1,-12 0 1,7 1-618,1 1-1,-22 4 1,29-4 117,-1 0-1,1 1 1,-1 0 0,1 0-1,-1 0 1,1 0 0,0 1 0,-6 5-1,-4 8-1313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3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 7136,'-13'-8'3232,"13"11"-864,0 2 416,5-1-1537,-2-1 321,2 2-928,-5 3 32,5-1-384,-5-2-256,0-2-32,0 2-160,4-2 96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3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56 3968,'0'0'7349,"-1"8"-3941,-2 0-2406,-1 0 0,0 0 1,-6 9-1,-9 16 354,-4 17-453,2 0-1,2 2 1,-16 73 0,33-116-801,1 0 0,0 0 0,1 0 0,-1 0 0,2 0 0,-1 0 0,1 0 0,4 17 0,-3-21-34,0 0 0,-1 0 1,2 0-1,-1-1 1,1 1-1,-1-1 0,1 1 1,0-1-1,1 0 1,-1 0-1,1-1 0,0 1 1,-1-1-1,2 1 1,-1-1-1,0 0 0,5 2 1,-1-2-25,-1 1-1,1-1 1,0 0 0,0-1-1,0 0 1,0 0 0,1-1 0,-1 0-1,0 0 1,1-1 0,-1 0-1,0-1 1,1 0 0,9-2 0,-13 2-82,1-1 0,0 0-1,-1 0 1,0 0 0,1-1 0,-1 0 0,0 0 0,0 0 0,-1-1 0,1 0 0,-1 1 0,1-2 0,-1 1 0,0 0 0,-1-1 0,1 0 0,-1 0 0,0 0 0,0 0 0,-1 0 0,3-6 0,1-8-50,-1 1 1,-1 0-1,0-1 1,1-22-1,-3-74-45,-4 89 131,0 0 0,-2 0 0,-1 1-1,-13-43 1,16 61-58,-1 1-1,1-1 1,-1 1-1,-1 0 1,1-1-1,-1 1 0,0 1 1,0-1-1,-1 1 1,1-1-1,-1 1 1,-1 1-1,1-1 1,0 1-1,-1 0 0,-9-5 1,7 5-66,1 1 0,-1 1 0,1-1 0,-1 1-1,0 0 1,0 1 0,0 0 0,0 0 0,0 1 0,-1 0 0,1 0 0,0 1 0,-15 3 0,14-2-520,0 0 1,-1 1-1,1 0 1,0 1-1,-14 8 1,20-10 286,0 0 0,0 0 1,0 0-1,0 1 0,0-1 0,0 1 1,1 0-1,0 0 0,-1 0 0,1 0 1,0 0-1,0 0 0,1 1 0,-1-1 1,1 0-1,0 1 0,-2 5 0,1 30-6035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29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3232,'5'-1'9834,"-6"6"-8618,-14 76 2576,8-53-3272,1 0 0,-2 33 0,7-46-374,0 0 1,2 0 0,-1 0 0,2 0-1,0 0 1,4 15 0,-5-25-101,1-1 0,0 1 0,-1-1 1,2 0-1,-1 0 0,0 1 0,1-1 1,0-1-1,5 7 0,-7-8-39,1-1 0,0 1 1,0-1-1,-1 0 0,1 0 0,0 0 0,0 0 1,0 0-1,0 0 0,0 0 0,0-1 0,0 1 0,1-1 1,-1 1-1,0-1 0,0 0 0,0 0 0,1 0 0,-1 0 1,0 0-1,0-1 0,0 1 0,4-2 0,2-1-337,-1 0-1,1-1 0,8-5 1,24-15-668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3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7 5216,'-9'-4'1769,"8"4"-1187,0 0 0,0-1 1,1 1-1,-1 0 0,0-1 1,0 1-1,0 0 1,0 0-1,1 0 0,-1 0 1,0-1-1,0 1 0,0 1 1,0-1-1,0 0 1,1 0-1,-1 0 0,-1 1 1,-8 4 748,-2 2-414,0 0-414,1 0 1,0 1-1,0 0 0,1 0 1,0 1-1,0 0 0,-13 18 1,10-8-256,1 1 0,1 0 0,-12 29 0,-22 69-51,44-114-186,-30 103 369,27-91-333,2 0 1,0 0 0,0 0-1,2 28 1,1-37 8,0-1 1,0 1-1,0 0 0,1-1 0,0 0 0,1 1 1,-1-1-1,1 0 0,0 0 0,1-1 0,-1 1 0,1-1 1,0 1-1,1-1 0,7 7 0,-8-8-53,1 0-1,0-1 1,0 0 0,0 0-1,0 0 1,0-1 0,1 0-1,-1 0 1,1 0 0,0 0-1,-1-1 1,1 0 0,0 0-1,0-1 1,0 0 0,-1 0-1,1 0 1,7-1 0,-8 0-106,-1 1 1,1-1 0,0 0 0,0 0 0,0-1 0,-1 1 0,1-1 0,-1 0 0,0-1 0,1 1-1,-1-1 1,0 1 0,0-1 0,0 0 0,-1-1 0,1 1 0,-1-1 0,0 0 0,0 1 0,3-7 0,-3 5 41,0 0 0,-1 0 0,0 0 1,0-1-1,-1 1 0,0-1 1,2-10-1,-3 13 56,0 1 1,0-1 0,0 1-1,-1 0 1,1-1 0,0 1-1,-1 0 1,0 0-1,0-1 1,1 1 0,-1 0-1,-1 0 1,1 0-1,0 0 1,0 0 0,-1 0-1,1 0 1,-1 1-1,1-1 1,-1 0 0,0 1-1,-2-2 1,2 2 3,0 0-1,0 0 1,0 0 0,-1 1-1,1-1 1,0 1 0,0-1 0,0 1-1,-1 0 1,1 0 0,0 0-1,0 0 1,-1 0 0,1 0 0,0 1-1,0-1 1,-4 2 0,-2 1 8,1 0 0,-1 0 0,-9 6 0,-62 43-1079,74-49 844,4-3-15,0 1-1,0-1 0,0 1 1,0 0-1,0-1 0,0 1 1,0 0-1,0-1 1,1 1-1,-1 0 0,0 0 1,0 0-1,1 0 0,-2 1 1,11 2-5282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3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94 6720,'-11'-4'1053,"8"4"-724,0-1 0,1 0 0,-1 0 0,0 0 0,1-1 0,-1 1 0,-3-3 0,6 3-164,0 1 1,0 0-1,-1-1 0,1 1 1,0-1-1,0 1 0,0-1 1,0 1-1,0 0 0,0-1 1,0 1-1,0-1 0,0 1 1,0-1-1,0 1 1,0 0-1,0-1 0,0 1 1,0-1-1,0 1 0,0-1 1,0 1-1,1 0 0,-1-1 1,0 1-1,0 0 0,0-1 1,1 1-1,-1-1 0,0 1 1,1 0-1,-1 0 0,1-1 1,10-9 1348,10 0-590,0 1 0,1 1-1,0 1 1,41-8 0,-42 11-615,-19 3-275,0 1-1,0 0 1,1 0 0,-1 0 0,0 0 0,0 0 0,0 0 0,1 0-1,-1 1 1,0 0 0,0-1 0,0 1 0,0 0 0,0 0 0,0 0 0,0 0-1,0 0 1,0 0 0,-1 0 0,1 1 0,0-1 0,-1 1 0,1 0-1,-1-1 1,1 1 0,-1 0 0,0 0 0,2 3 0,0 1 17,0 1 1,0-1-1,-1 0 1,0 1-1,0 0 1,0-1-1,-1 1 0,1 12 1,-1 26 229,-1 0 1,-13 85-1,9-106-205,-1-1 0,-2 0-1,0 0 1,-1 0 0,-2-1 0,0 0 0,-17 26 0,17-34 27,-1-1 0,-1 0 0,0 0 0,-1-2 0,0 1 0,0-2 0,-1 0 0,-26 14 1,-5 7 8,44-30-155,189-1 1835,-88 5-1670,-47-2-3401,-18-22-16068,-10 5 16545,11-9 818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4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 3328,'-10'-11'16794,"13"11"-16142,0 1 0,0-1 0,0 1 0,0 0-1,0 0 1,5 3 0,12 3 652,-2-4-932,0-1 1,0-1-1,24-2 1,-13 1 19,15-3-83,0-1 0,82-20 0,-17 2-431,-100 23 114,-8-1 0,1 0-1,0 0 1,-1 0-1,1 0 1,-1 0 0,1 0-1,-1-1 1,1 1 0,-1 0-1,1-1 1,-1 1-1,3-2 1,-3 1 51,-1 6-20,-1 1 0,-1-1 0,1 0 0,-1 0 0,0 0 0,0-1 0,0 1 0,0 0 0,-1-1 0,-5 7 0,-3 7-47,-20 41 219,-22 63 0,-2 5-217,38-91-76,-1-1 0,-2-1 0,-1 0 0,-37 44-1,50-70-438,-16 20-768,12-7-2415,11-21 3551,1 1 1,0-1-1,0 1 0,0-1 0,0 1 1,0 0-1,0-1 0,0 1 1,0-1-1,0 1 0,0-1 1,0 1-1,0-1 0,0 1 0,0-1 1,0 1-1,1-1 0,-1 1 1,0-1-1,0 1 0,1-1 1,-1 1-1,0-1 0,1 1 0,-1-1 1,0 1-1,1-1 0,-1 0 1,0 1-1,1-1 0,-1 0 1,1 1-1,-1-1 0,1 0 0,-1 0 1,1 1-1,-1-1 0,1 0 1,-1 0-1,1 0 0,-1 0 0,1 0 1,0 0-1,-1 0 0,1 0 1,-1 0-1,1 0 0,0 0 1,28-6-3480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4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69 4576,'-6'13'18000,"4"-11"-19371,2-2 1460,0 0 0,-1 0 0,1 0 0,0 0 0,0 0 0,0 1 0,-1-1 0,1 0 0,0 0 0,0 0 0,0 0 0,0 1 0,-1-1 0,1 0 0,0 0 0,0 0 0,0 0 0,0 1 0,0-1 0,0 0 0,0 0 0,-1 1 0,1-1 0,0 0 0,0 0 0,0 0 0,0 1 0,0-1 0,0 0 0,0 0 0,0 1 0,0-1 0,0 0 0,1 0 0,-1 0 0,0 1 0,0-1 0,0 0 0,0 0 0,0 1 0,0-1 0,0 0 0,0 0 0,1 0 0,-1 1 0,14 4 1015,20-3-820,-6-2 18,1-1 1,53-9-1,189-26-228,-58 12 22,-206 23-60,6-1-59,-1 0-1,1-1 0,-1 0 0,0 0 1,21-11-1,-31 14 93,-3 6-383,0 0 283,0 1 0,0-1 0,-1 0-1,0 0 1,0 0 0,0 0 0,-1 0 0,0 0-1,0-1 1,0 1 0,-1-1 0,-4 6-1,-4 3-18,-1 0-1,-1-1 0,-16 14 1,-7 0 59,-46 26 1,53-35 4,1 1 0,0 1-1,-43 40 1,43-29 0,1 2 0,-31 49 0,-38 78 54,38-61-50,35-60 44,-32 56 170,56-95-223,-1 1 0,1 0 0,-1 0 1,1-1-1,-1 1 0,1 0 0,-1-1 1,0 1-1,1-1 0,-1 1 0,0-1 1,0 1-1,0 0 0,-7 4-128,7-4 508,3 0-359,-1 0-1,0-1 0,1 1 0,-1 0 0,1 0 0,-1-1 0,1 1 0,0-1 0,-1 1 0,3-1 0,4 1 107,-1-1 0,1 0 0,-1-1 0,15-3 0,11 0 43,94-9 165,-7 0-203,6 1-88,22-1 241,-37 5-566,-109 8 75,12-24-16616,-13 24 16736,10-28-6643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4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 6240,'-3'-1'310,"-1"1"1,0 0-1,1 0 1,-1 0-1,-4 0 1,0 1 3224,-2-1 4677,37 0-7356,-1 2 0,-1 0 0,40 10 0,-61-11-830,-1-1 0,0 1 0,1 0 0,-1 1 0,0-1 0,0 1 0,0-1 0,0 1 0,0 0 0,0 0 0,-1 0 0,1 0 0,3 5 0,-4-5 5,-1 0 0,0 0 1,0 1-1,0-1 1,0 0-1,0 1 0,0-1 1,-1 1-1,1-1 1,-1 1-1,0-1 1,1 1-1,-1-1 0,0 1 1,-1-1-1,1 1 1,0-1-1,-1 1 1,0 2-1,-6 17 119,-1 0 0,-2 0-1,-18 34 1,-8 16 648,27-51-560,1-2 50,-10 29 0,17-43-177,-1 1-1,1-1 1,1 0 0,-1 1 0,1-1-1,0 0 1,0 1 0,0-1 0,1 1-1,1 8 1,-1-12-52,0 0 0,1 0 0,-1 0 1,0 0-1,1 0 0,-1 0 0,1 0 0,-1 0 0,1-1 0,0 1 0,0 0 0,0-1 0,0 0 1,0 1-1,0-1 0,0 0 0,0 0 0,1 0 0,-1-1 0,0 1 0,1 0 0,-1-1 0,0 1 1,6-1-1,2 1-10,1-1 0,-1 0 0,1 0 0,13-3 0,17-5-276,15-1-2102,-19 6-2320,-34 4 3452,1-1 1,0 1-1,-1 0 1,1-1-1,0 2 1,-1-1 0,1 0-1,-1 1 1,0 0-1,0-1 1,5 4-1,-6-3 515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4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47 193 3328,'-1'-1'97,"0"1"1,0-1-1,0 0 1,0 1 0,0-1-1,0 0 1,0 1-1,0-1 1,0 1-1,0 0 1,0-1-1,0 1 1,0 0-1,0 0 1,-1 0-1,1-1 1,0 1-1,0 0 1,0 0-1,0 1 1,0-1-1,-1 0 1,1 0 0,-1 1-1,-16 5 13054,44-7-12033,29-5 1,-5 0-604,577-77 2312,-225 27-2145,-400 56-675,396-40 978,69 40-473,-463 0-615,98 7 224,-58-6-3638,-38-2 3016,-30 2-17989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4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435 185 4896,'-1'-1'226,"-4"-5"1132,11 4 823,-6 20 1181,-6 31-1,-1-17-2176,-1 0-1,-21 54 1,19-64-621,0-1 0,-25 37 0,-33 36 479,-10 14-381,-70 149 269,147-255-923,-34 59 381,35-75-1125,4-19 614,2 0-1,0 1 1,22-61-1,50-92 522,10-32 322,-79 187-639,13-40 183,56-124 1,-69 174-140,-2 6 59,0 1 0,1-1 0,0 1 0,16-18 0,-24 30-145,1 0 0,-1 1 0,1-1 1,-1 0-1,1 1 0,-1-1 0,1 1 1,0-1-1,0 1 0,-1-1 0,1 1 1,0 0-1,0-1 0,-1 1 0,1 0 1,0-1-1,0 1 0,0 0 0,0 0 1,-1 0-1,1 0 0,0 0 0,0 0 1,0 0-1,1 0 0,-1 1-11,0-1-1,0 1 0,0-1 1,0 1-1,0 0 0,0 0 1,0 0-1,0 0 0,-1 0 1,1 0-1,0 0 0,0 0 1,-1 0-1,1 0 1,0 1-1,3 7 9,-1-1 0,-1 1-1,4 14 1,-6-21-31,59 311 378,-49-272-323,1 0 1,2 0-1,2-1 0,2-1 0,38 67 1,-34-73-819,2 0-1,41 45 1,-63-77 346,0 0 0,0 1 1,0-1-1,1 0 0,-1-1 1,0 1-1,1 0 0,-1 0 1,1 0-1,-1-1 0,1 1 0,-1-1 1,3 1-1,-3-1 115,-1 0-1,1 0 1,0 0-1,0 0 1,-1 0 0,1 0-1,0 0 1,0 0-1,-1-1 1,1 1 0,0 0-1,0 0 1,-1-1-1,1 1 1,0-1 0,-1 1-1,1 0 1,-1-1-1,1 1 1,-1-1 0,1 0-1,0 1 1,-1-1-1,0 1 1,1-1 0,-1 0-1,1 1 1,-1-1-1,0 0 1,1-1 0,4-13-5352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4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24 7232,'-7'-1'442,"-8"-2"1126,-1 1 0,-18 0 1126,49 2 708,103 0-449,2 0-3810,-108-1-1114,1 0 0,16-5 0,-3 2-1300,-3 1-947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4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4992,'-7'2'7957,"7"-2"-7768,0 13 3810,9 22-1786,-7-26-1094,3 7-694,-2 0-1,0 0 1,-1 0 0,-1 1 0,0-1 0,-1 0 0,-1 1 0,-5 29 0,3-39-1113,2-5-278,24-14-14345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4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6304,'-12'13'7312,"-1"3"-5238,-39 27 1740,33-29-3077,2 1-1,0 0 1,0 1 0,2 1 0,-18 24 0,6 4-551,3 1 1,2 1 0,-17 51-1,13-38-2250,22-51 1919,16-32-15759,-6 16 14553,0 1 1,10-8 0,15-7-325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34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465 1126 7232,'-24'-18'4688,"19"13"-3431,0 0 1,-1 0-1,0 1 1,-6-3-1,2 2-837,0 1-1,-1 0 1,1 1-1,-1 0 1,1 0-1,-17-1 1,16 3-398,1 1 0,0 0 0,-1 1 0,1 0 0,0 0 0,0 1 0,0 0 0,0 1 0,0 0 0,0 1 0,1 0 0,-1 0 0,1 1 0,0 0 0,1 1 0,-1 0 0,1 0 0,-13 14 0,6-3-32,1 2 0,1-1 0,0 2 0,1 0 0,2 0 0,0 1-1,1 0 1,-11 39 0,18-51 3,0-1 0,1 1-1,0-1 1,0 1 0,1-1 0,0 1-1,1 0 1,0-1 0,0 1-1,1-1 1,3 12 0,-4-16 64,1 1 1,0-1-1,0 0 0,0 0 0,0 0 1,1 0-1,0 0 0,0 0 1,0 0-1,0-1 0,0 0 1,1 0-1,-1 0 0,1 0 0,0 0 1,0-1-1,0 1 0,0-1 1,1 0-1,-1 0 0,8 1 1,-8-2-3,0 0 1,0-1-1,1 0 1,-1 0-1,0 0 1,0 0-1,1-1 1,-1 1-1,0-1 1,0 0 0,5-2-1,3-2 75,0-1 0,15-8 0,-6 1 30,0-2 0,-1 1 0,21-23 0,49-56 103,-78 81-222,1-3-14,109-127 159,-104 119-144,-1-2 1,-1 0 0,-2-1 0,17-39-1,-12 11 7,14-64 0,2-58-8,7-128-54,-39 252-88,-2 0 0,-3 0 1,-13-91-1,14 137 35,0 1 20,0 0 0,0 0 0,-4-9 0,5 13 30,0 1 1,0-1-1,0 1 0,0-1 0,-1 1 1,1-1-1,0 1 0,0-1 0,-1 1 0,1-1 1,0 1-1,-1 0 0,1-1 0,-1 1 0,1-1 1,0 1-1,-1 0 0,1 0 0,-1-1 1,1 1-1,-1 0 0,1 0 0,-1-1 0,1 1 1,-1 0-1,1 0 0,-1 0 0,1 0 1,-1 0-1,1 0 0,-1 0 0,0 0 0,1 0 1,-1 0-1,1 0 0,-1 0 0,1 0 0,-1 0 1,1 0-1,-1 1 0,1-1 0,-1 0 1,1 0-1,-1 1 0,-3 2-43,0 0 1,1 0-1,0 0 1,0 0-1,0 0 0,0 1 1,0-1-1,-2 5 1,-17 35-184,11-22 179,-4 9 84,0 0-1,2 1 1,1 1-1,2 0 1,1 0-1,-4 34 1,5-4 35,3 0 1,5 99-1,3-122 1,2 1 0,1-1 0,2 1 1,2-2-1,18 47 0,25 34 394,-44-101-334,1-1 1,0-1 0,1 0 0,22 24 0,-30-37-93,0 0-1,0 0 1,0 0 0,1 0 0,-1 0-1,1-1 1,0 1 0,0-1 0,0 0 0,0 0-1,0-1 1,0 1 0,0-1 0,0 0-1,1 0 1,-1 0 0,0-1 0,1 0-1,-1 1 1,1-2 0,-1 1 0,0 0-1,1-1 1,-1 0 0,0 0 0,1 0-1,6-3 1,4-2-54,0-2-1,0 1 1,-1-2-1,0 0 0,18-15 1,-12 7-38,-1-2 0,28-33 0,-43 47 56,0 0 1,0-1 0,-1 0 0,1 0 0,-1 0 0,3-9 0,-6 13 4,1-1 0,0 1 0,-1 0 0,1-1 0,-1 1 0,0-1 0,0 1 0,0-1 0,0 1 0,0 0 0,0-1 0,-1 1-1,1-1 1,-1 1 0,1 0 0,-1-1 0,0 1 0,0 0 0,0 0 0,-3-4 0,3 4-8,-1 1 0,1 0 0,-1 0 0,1-1-1,-1 1 1,1 0 0,-1 1 0,0-1 0,1 0-1,-1 0 1,0 1 0,0-1 0,1 1 0,-1-1-1,0 1 1,0 0 0,0 0 0,0-1 0,0 2 0,0-1-1,1 0 1,-1 0 0,0 0 0,0 1 0,-2 0-1,-1 0-30,0 1 0,0 0 0,1 0 0,-1 0-1,1 1 1,-1-1 0,-6 6 0,5-2 22,0-1 0,1 1 0,0 0 0,0 1 0,0-1 0,1 1-1,0 0 1,0 0 0,1 0 0,0 0 0,0 1 0,1-1 0,0 1 0,0 0 0,1 0 0,0 0 0,0 0 0,1-1 0,0 12 0,2-1 86,0 0 0,1 0 0,0 0 0,2-1 0,0 1 0,1-1-1,12 23 1,-12-28-8,1 0-1,1 0 0,0-1 0,0 0 1,2 0-1,-1-1 0,1 0 0,0-1 1,1 0-1,0-1 0,1 0 1,0-1-1,0 0 0,16 7 0,-18-10-5,-1-1 0,1 0-1,0 0 1,0 0-1,0-2 1,0 1 0,0-1-1,0-1 1,0 1-1,1-2 1,-1 0 0,0 0-1,0 0 1,0-1-1,0-1 1,0 0-1,-1 0 1,1-1 0,-1 0-1,11-7 1,6-8-67,-1 0-1,41-42 1,17-14-103,93-45 243,-135 97-234,1 1 0,70-24 1,-100 41-3,0 1 0,1 1 0,0 0 0,-1 1 1,26-2-1,-37 4 98,21 2-109,-14 1 157,-8-2-26,0-1-1,0 0 1,0 1-1,0-1 0,0 0 1,0 0-1,0 1 1,0-1-1,0 0 0,-1 1 1,1-1-1,0 0 1,0 0-1,0 1 0,0-1 1,-1 0-1,1 0 1,0 0-1,0 1 0,0-1 1,-1 0-1,1 0 0,0 0 1,0 1-1,-1-1 1,1 0-1,0 0 0,-1 0 1,1 0-1,-6 3 19,0-1 0,0 0-1,0-1 1,0 1 0,-1-1 0,1 0-1,0-1 1,0 1 0,-11-2-1,-7 2-14,-9 1-31,0 2 1,0 1 0,-37 12-1,54-12 6,-1 0-1,1 1 1,1 1-1,0 1 0,0 0 1,0 1-1,1 1 1,-14 11-1,21-14 8,0 1-1,0 0 1,0 0-1,1 1 1,0 0 0,1 0-1,0 0 1,0 1-1,1-1 1,0 1 0,1 0-1,0 1 1,1-1-1,0 0 1,1 1 0,0-1-1,0 1 1,1-1-1,0 1 1,4 19 0,-3-26 27,0 1 1,1-1-1,-1 0 1,1 0 0,0 0-1,0 0 1,1 0-1,-1 0 1,1-1 0,0 1-1,0-1 1,0 1-1,6 3 1,-4-3 22,1 0-1,0-1 1,0 1 0,0-1 0,1-1 0,-1 1-1,1-1 1,6 2 0,6-1 76,0-1-1,0 0 1,0-2 0,0 0 0,28-3 0,-27 0-80,-1 0 1,1-2 0,-1 0 0,0-1 0,0-1-1,0 0 1,-1-2 0,0 0 0,-1-1 0,29-22 0,95-95 2,-9 8 5,-18 35 120,-52 39-69,-22 6-693,-39 38 277,-1 3 285,1-1-1,-1 0 1,1 0 0,0 0 0,-1 1 0,1-1 0,0 0-1,0 0 1,0 0 0,0 0 0,0 0 0,0 0-1,0-1 1,0 1 0,2 1 0,5 5-47,17 23 106,-2 1 0,-1 1 0,24 47 0,26 59-62,-64-123 100,-1 0 0,2-1 0,0 0 0,1 0 0,0-1 0,13 12 0,-19-21-37,1 1 1,0-1 0,0 0 0,0 0-1,0-1 1,1 0 0,0 0 0,-1 0-1,1 0 1,0-1 0,1 0 0,-1 0-1,0-1 1,0 0 0,1 0 0,-1 0-1,0-1 1,11 0 0,-1-3 14,0 0 1,0-1 0,0-1-1,0-1 1,-1 0-1,0-1 1,0 0-1,0-1 1,-1-1 0,-1 0-1,1-1 1,16-16-1,-10 6-49,0-1 0,-1-1 0,-1 0 0,-1-2 0,-2 0 0,18-34 0,-28 48 21,0 0 0,-1-1 0,0 1 0,-1-1 0,0 0 1,3-19-1,-6 27-25,0-1-1,1 1 1,-2 0 0,1-1 0,0 1 0,-1 0 0,1 0 0,-1-1 0,0 1-1,0 0 1,0 0 0,0 0 0,-1 0 0,1 0 0,-1 0 0,0 0 0,0 1-1,0-1 1,0 1 0,0-1 0,-1 1 0,1 0 0,-1 0 0,1 0 0,-1 0-1,0 0 1,-4-1 0,1 0-34,0 1 0,-1 0-1,1 0 1,-1 1 0,1 0 0,-1 0 0,0 0-1,1 1 1,-1 0 0,0 0 0,0 1-1,1 0 1,-12 3 0,6-1-20,1 0 0,-1 1 0,1 1 0,0 0 0,0 1 0,-18 12 0,22-12 80,0 0 1,0 1-1,0 0 1,1 1 0,0-1-1,1 1 1,-1 0 0,2 1-1,-1-1 1,1 1 0,0 0-1,1 0 1,0 0 0,0 1-1,-1 10 1,3-10 10,-1 0 0,1 0 0,0 1 1,1-1-1,1 0 0,0 1 0,0-1 0,0 0 1,2 0-1,-1 0 0,1 0 0,1 0 0,0 0 1,5 9-1,-5-13-2,0 0 1,1 0-1,0-1 1,0 0-1,1 0 1,-1 0-1,1 0 1,0-1-1,0 0 1,1 0-1,-1-1 1,1 1-1,14 3 1,-7-2-15,0-1 1,0-1-1,1-1 0,-1 0 1,1-1-1,15 0 0,-11-2-16,0-1-1,0-1 1,-1-1 0,1 0-1,-1-2 1,0 0 0,24-12-1,12-9-54,49-35 0,-23 13 171,66-27 73,-83 45 25,-1-3 1,61-45-1,-99 57 40,-22 21-250,-1-1 0,0 0 0,0 1 0,0-1 1,0 0-1,0 0 0,0 0 0,0 0 0,0 0 0,-1 0 0,1 0 1,-1 0-1,1-2 0,-1 3-1,0 0 0,-1 0 0,1 0 0,0 1 0,0-1 0,-1 0 0,1 1 0,0-1 0,-1 0 0,1 1 1,-1-1-1,1 0 0,-1 1 0,1-1 0,-1 1 0,1-1 0,-1 1 0,0-1 0,1 1 0,-1-1 0,0 1 0,1-1 0,-1 1 0,0 0 0,1 0 1,-1-1-1,0 1 0,0 0 0,1 0 0,-1 0 0,0 0 0,-1 0 0,-25 0-3,-1 5-69,0 1 1,0 2-1,1 0 0,-43 21 0,57-22 84,0 1 1,0 0-1,1 1 0,0 0 1,1 1-1,0 0 0,0 1 0,1 0 1,1 0-1,0 1 0,1 0 1,-13 24-1,11-15 22,0 0 0,2 1-1,0 0 1,2 0 0,0 1 0,1 0 0,-2 34 0,7-51 4,0 1 0,0 0 0,0 0 0,1 0 1,0-1-1,0 1 0,3 8 0,-4-14-28,1 0-1,-1 0 0,1 1 0,-1-1 1,1 0-1,0 0 0,-1 0 1,1 0-1,0 0 0,0 0 0,0 0 1,0 0-1,0 0 0,0 0 0,0 0 1,0 0-1,0-1 0,0 1 0,0 0 1,0-1-1,1 1 0,-1-1 0,0 0 1,0 1-1,1-1 0,-1 0 0,0 0 1,1 1-1,-1-1 0,0 0 0,1-1 1,-1 1-1,0 0 0,0 0 0,1 0 1,-1-1-1,0 1 0,1-1 1,-1 1-1,0-1 0,0 1 0,0-1 1,2-1-1,4-2-23,0 0 1,0-1 0,-1 1-1,1-2 1,9-9-1,25-34-25,-30 35 23,46-57-196,79-101-78,-124 154 157,6-8-183,-17 34 380,-4 16-22,0-12-12,2 0 0,-1 1 0,2 0 0,0-1 0,2 19 0,3 1 129,17 57 0,-17-74-93,0 0 1,2 0-1,0-1 1,0 0-1,19 25 1,-24-36-17,1 0-1,-1 0 1,0-1 0,1 1 0,0-1 0,-1 0-1,1 0 1,0 0 0,0 0 0,6 3 0,-8-5-24,1 1 1,0-1 0,0 0-1,0 1 1,-1-1 0,1 0-1,0 0 1,0 0 0,0-1 0,0 1-1,-1 0 1,1-1 0,0 1-1,0-1 1,-1 1 0,1-1 0,0 0-1,-1 0 1,1 0 0,-1 0-1,1 0 1,2-2 0,0-1-6,0 0 1,0 0-1,0-1 1,-1 1-1,1-1 1,-1 0-1,3-6 1,16-39 46,-13 27-61,10-22-10,3 0-1,1 2 1,3 1-1,37-49 0,-39 59-15,-6 8 10,0 1 0,2 0 0,43-39 0,-61 61-5,-1 0-1,1 0 0,-1-1 1,1 1-1,0 0 0,-1 0 1,1 1-1,0-1 0,0 0 0,0 1 1,-1-1-1,1 1 0,0-1 1,0 1-1,0 0 0,3 0 1,-4 0 19,0 1 0,1-1 1,-1 1-1,0 0 1,0-1-1,0 1 0,0 0 1,0 0-1,0 0 0,0-1 1,0 1-1,0 0 1,0 0-1,-1 1 0,1-1 1,0 0-1,-1 0 0,1 0 1,0 0-1,-1 1 1,0-1-1,1 0 0,-1 0 1,1 2-1,0 5 49,1-1 0,-1 0-1,0 1 1,-1-1 0,0 1 0,0-1 0,-2 9-1,-12 55 37,8-45-69,-55 210 82,47-195-28,-1-1 0,-2 0 0,-37 63 0,46-90-44,3-4-86,-1 0 1,-12 15-1,17-22 28,-1-1-1,0 1 0,1 0 1,-1-1-1,0 1 0,0-1 1,0 1-1,0-1 0,0 0 1,-1 0-1,1 0 0,0 0 1,-1 0-1,1-1 0,0 1 0,-1-1 1,-3 1-1,5-1 5,0-1 0,-1 1-1,1 0 1,0-1 0,-1 1-1,1-1 1,0 1 0,0-1-1,0 0 1,0 0 0,-1 1-1,1-1 1,0 0 0,0 0-1,0 0 1,1 0 0,-1 0-1,0 0 1,0 0 0,0 0-1,1-1 1,-1 1 0,1 0 0,-1 0-1,1-1 1,-1 1 0,1-3-1,-3-5-90,1-1-1,-1-18 1,2 18 86,0 6 4,1 0 0,0 0 0,0 0 1,1 0-1,-1 0 0,1 0 0,0 0 0,0 0 0,0 0 0,0 0 0,1 1 0,3-6 0,-5 7 24,1 1-1,0 0 0,-1 0 1,1 0-1,0 0 0,0 0 1,0 0-1,0 0 0,0 0 1,0 0-1,0 1 0,0-1 1,0 0-1,1 1 0,-1-1 1,0 1-1,0-1 0,1 1 1,-1-1-1,0 1 0,0 0 1,1 0-1,-1 0 0,0 0 1,1 0-1,-1 0 0,0 0 1,1 0-1,-1 0 0,0 1 1,1-1-1,-1 0 0,0 1 1,0-1-1,1 1 0,-1 0 1,0-1-1,0 1 0,2 1 1,34 22 124,2-2 0,0-2 0,1-1 0,1-2 0,84 23 0,-114-38-56,0 0-1,-1 0 1,1-1-1,0-1 0,0 1 1,0-2-1,0 1 1,0-2-1,0 1 1,-1-2-1,17-4 1,-19 4-35,0-1 0,-1 1 0,1-1 0,-1 0 0,0-1 1,0 0-1,-1 0 0,1-1 0,-1 1 0,0-1 0,-1-1 1,0 1-1,1-1 0,-2 0 0,6-10 0,10-28 130,27-89 0,-29 78-133,-10 32-34,-2 0 0,0 0 0,3-32 0,-8 46-28,-1 1 0,0 0 0,0 0 0,-1-1 0,0 1 0,0 0 0,-1 0 0,-1 0 0,1 0 0,-1 0 0,-9-16 0,12 23 36,-1 1-1,1 0 0,-1 0 0,0-1 1,0 1-1,1 0 0,-1 0 0,0 0 0,0 0 1,0 0-1,0 0 0,-1 0 0,1 1 1,0-1-1,0 0 0,0 0 0,-1 1 0,1-1 1,0 1-1,-1-1 0,1 1 0,0 0 1,-1 0-1,1-1 0,0 1 0,-1 0 0,1 0 1,-1 0-1,1 0 0,0 1 0,-1-1 1,1 0-1,0 0 0,-1 1 0,1-1 1,0 1-1,-1 0 0,1-1 0,-2 2 0,-2 1 2,1 1 0,-1-1-1,1 1 1,0 0-1,0 0 1,0 0 0,1 1-1,-6 8 1,2 0 36,1 1 0,0-1 1,0 2-1,2-1 1,-1 0-1,2 1 0,-3 25 1,0 108 495,6-139-491,0 12 116,1 0 0,1 0 0,8 34 0,-7-44-102,1 1-1,0-1 1,0 0 0,1 0 0,0 0 0,1-1 0,14 19-1,-15-24-127,0 0 0,0 0-1,1-1 1,-1 0-1,1 0 1,0 0-1,0-1 1,1 0-1,-1 0 1,0 0-1,1-1 1,0 0-1,0 0 1,-1-1 0,1 0-1,10 0 1,6 0-672,1-1-1,0-1 1,33-6 0,42-11-3453,-85 14 3085,-1 0-1,0-1 0,0-1 1,0 0-1,15-9 1,31-30-2311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4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6400,'-27'0'9034,"30"0"-7802,15 4 338,26 1 0,-29-4-1117,1 1 1,0 1 0,16 4 0,-16-2-61,-12-4-315,1 0 1,0 1-1,-1-1 1,1 1-1,5 3 1,-9-4-38,0-1 1,0 1 0,0 0 0,0 0 0,0 0 0,-1 0-1,1-1 1,0 1 0,0 0 0,-1 1 0,1-1 0,-1 0 0,1 0-1,-1 0 1,1 0 0,-1 0 0,0 0 0,1 1 0,-1-1 0,0 0-1,0 0 1,0 0 0,0 1 0,0-1 0,0 2 0,-1 4 61,-1-1 1,1 0-1,-1 1 1,0-1 0,-1 0-1,1 0 1,-8 11-1,-1 0-31,-17 19-1,17-23-66,0 1 0,-12 21 0,23-34-9,-1 0 1,1 0-1,0 0 0,-1 0 0,1 0 1,0 1-1,0-1 0,0 0 0,0 0 1,0 0-1,0 1 0,0-1 0,0 0 1,0 0-1,1 0 0,-1 0 0,0 1 1,1-1-1,-1 0 0,1 0 0,-1 0 1,1 0-1,0 0 0,-1 0 0,1 0 1,0 0-1,0 0 0,-1-1 0,1 1 1,1 1-1,5 3 29,-1 0 0,0-1 0,12 6 0,-9-5 7,10 6 144,-2-2 70,19 14 1,-32-20-99,0 1 0,0-1 0,0 0 0,-1 1 0,0 0 0,1-1 0,-1 1 0,-1 1 0,5 7 1,-6-10-113,-1-1 1,1 1-1,-1 0 1,0-1-1,0 1 1,0 0-1,0 0 1,0-1-1,0 1 1,0 0 0,-1-1-1,1 1 1,-1 0-1,1-1 1,-1 1-1,0-1 1,1 1-1,-1-1 1,0 1-1,0-1 1,0 1 0,0-1-1,0 0 1,-3 2-1,1 1-78,-1-1 0,1 1 0,-1-1-1,0 0 1,-1-1 0,1 1 0,-6 2-1,-6 1-597,-1-1-1,-1 0 0,1-1 0,-1-1 1,-32 2-1,29-5-1560,0 0 0,-27-4 0,23 0-4348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4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 3488,'-1'-1'2157,"8"2"-234,-6-1-1692,-1 0-1,1 0 1,-1 0-1,1 0 1,-1 0-1,1 0 1,-1 0-1,0 0 1,1 0-1,-1 0 1,1 1-1,-1-1 1,1 0-1,-1 0 1,0 1-1,1-1 1,-1 0-1,0 0 1,1 1-1,-1-1 0,0 0 1,1 1-1,-1-1 1,0 1-1,0-1 1,1 0-1,-1 1 1,0-1-1,0 1 1,0-1-1,0 1 1,0-1-1,0 0 1,1 1-1,-1-1 1,0 1-1,0-1 1,0 1-1,0-1 1,-1 1-1,-1 5 74,0-1 0,-1 1 0,0-1 0,0 0-1,-1 0 1,1 0 0,-1 0 0,0-1 0,-7 7 0,-4 5 268,-2 5-149,0 1 1,2 0-1,1 1 1,-22 47-1,-29 104 470,37-91-426,-1 0-174,4 2 1,4 1-1,4 1 0,4 0 1,3 1-1,4 0 0,7 98 1,3-124 4,2 1 1,4-1 0,2-1-1,31 93 1,-32-124-266,2-2 1,1 1 0,2-2-1,0 0 1,2-1-1,1 0 1,1-2 0,1 0-1,33 28 1,-51-48-1233,6 3 255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4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3904,'0'0'15583,"1"5"-13876,1 4-1281,0 1 1,0-1-1,-1 1 1,-1-1-1,0 1 0,-1 17 1,-1 0-52,-1 77 247,1 36-124,3 47 193,-2-119-9019,2-68 7897,-1-1 1,0 0-1,0 0 1,0 0-1,0 0 0,1 1 1,-1-1-1,0 0 1,1 0-1,-1 1 1,1-1-1,-1 0 0,1 1 1,0-2-1,7-5-3947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4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64 6304,'-6'-4'4934,"20"3"1974,3 0-3215,-1-2-4354,49-13 1921,2 3 1,78-5-1,72 11-1635,-216 7 356,1 0-813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5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6560,'-13'1'10581,"13"9"-9371,-3 110 4288,1-5-4334,-3 68-716,4-178-144,-33 4-23957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5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36 8064,'-9'-5'2093,"3"8"-244,4-1-1487,23-2 4152,-10 0-3327,165-4 3834,87-20-3333,-235 22-2092,28 1 0,-46 1 119,-7 0-95,-1 0 1,0-1 0,1 1-1,-1 0 1,0-1 0,0 1-1,4-2 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5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 6560,'0'-1'208,"-1"1"1,1 0-1,-1-1 1,0 1 0,1 0-1,-1 0 1,1 0-1,-1 0 1,0 0-1,1-1 1,-1 1-1,1 0 1,-1 0 0,0 1-1,1-1 1,-1 0-1,0 0 1,-4 9 4176,3-1-3842,-34 115 5014,27-99-4791,-13 44 303,22-67-1056,0-1 0,0 1 0,0-1-1,0 1 1,0 0 0,0-1 0,0 1 0,0-1 0,1 1 0,-1 0 0,0-1-1,0 1 1,1-1 0,-1 1 0,0-1 0,1 1 0,-1-1 0,1 1 0,-1-1-1,1 1 1,-1-1 0,1 0 0,-1 1 0,1-1 0,-1 0 0,1 1 0,-1-1-1,1 0 1,-1 0 0,1 0 0,0 1 0,-1-1 0,1 0 0,-1 0 0,1 0-1,0 0 1,0 0 0,28 2 48,-28-2-51,46-2 177,-28 0-297,32 2 1,-27 2 151,3-1-106,32 7 1,-53-7 104,1 1 1,-1-1 0,0 1-1,1 1 1,-1-1 0,0 1-1,0 0 1,-1 1 0,1-1 0,6 6-1,-10-7 28,0 1 0,-1-1 0,1 0 0,-1 0-1,0 0 1,1 1 0,-1-1 0,0 1 0,-1-1 0,1 1 0,0-1-1,-1 1 1,1-1 0,-1 1 0,0 0 0,0-1 0,0 1-1,0 0 1,0-1 0,0 1 0,-1-1 0,0 4 0,-1 2 141,-1 0 0,1-1 1,-1 0-1,-1 1 0,1-1 1,-6 8-1,2-5-155,-1 0 0,0-1 0,0 0 0,0 0-1,-1-1 1,-1 0 0,0 0 0,0-1 0,0 0 0,-1-1 0,1 0-1,-2-1 1,1 0 0,-14 3 0,13-4-693,-1-2-1,1 1 1,-1-2 0,0 0-1,0 0 1,0-1-1,0-1 1,-16-2 0,11 0-1183,13 3 747,-1 0 1,1-1-1,-1 0 0,1 0 0,0 0 1,-1-1-1,1 0 0,0 0 1,0 0-1,-5-4 0,5 0-3315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5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19 134 8128,'-19'-12'4597,"42"4"2189,14 1-4364,-10 2-1241,151-42 2605,-61 10-5599,-98 32 108,11 0-8574,-15 2 4984,-2-1 815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5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28 1824,'0'1'22193,"-1"-6"-25364,1 4 3247,0 0 0,0 0 0,-1 0 0,1 0 0,-1 0 0,1 0 1,-1 0-1,1 0 0,-1 0 0,1 0 0,-1 0 0,0 0 0,1 0 0,-1 1 0,0-1 0,0 0 0,0 1 0,0-1 0,0 0 0,0 1 0,0-1 0,0 1 0,0-1 0,0 1 0,0-1 0,-2 1 0,0-1-34,0 0 0,0 1 0,0 0 0,0 0-1,0 0 1,0 0 0,0 0 0,0 0 0,0 1-1,-4 0 1,-9 6 122,0 0 1,0 1-1,1 0 0,-18 14 0,-6 3 13,0-3-63,-13 7 74,-80 62 0,114-77-139,-8 7 65,-23 24-1,42-38-59,1 0 0,0 1 0,0 0 1,0 0-1,1 1 0,1-1 0,-8 18 1,5-6-73,4-12 96,-1 0 1,1 1 0,1-1-1,0 1 1,0 0-1,1-1 1,0 1-1,0 0 1,2 18 0,0-19 8,1 1 1,0-1 0,1 1 0,0-1 0,0 0-1,1 0 1,0 0 0,0 0 0,1-1 0,0 0-1,0 0 1,0 0 0,1 0 0,14 10 0,-9-8-6,1 0 0,0-1 1,1-1-1,0 0 1,0-1-1,1-1 0,-1 0 1,19 4-1,213 36 354,-185-36-440,-14-1 52,19 3-181,-28-3-22,-35-8-117,0 0-215,8-5-6226,-9-1 1439,-5-5 1641,2 4-302,-1-5 778,2-4 101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5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6 112 2720,'-5'-8'19626,"7"5"-19400,0 1 1,0 0-1,0 0 0,0 1 1,0-1-1,1 0 0,-1 1 1,3-2-1,5-3 94,1-1-112,1 0-1,0 1 1,0 0 0,1 1-1,-1 1 1,1 0-1,13-3 1,96-11 499,169 3 221,-174 15-1216,-116 0-261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35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131 314 8320,'-1'-1'216,"0"1"0,-1 0 0,1-1 0,-1 1 1,1 0-1,0 0 0,-1 0 0,1 0 0,0 1 1,-1-1-1,1 0 0,0 0 0,-1 1 0,1-1 1,0 1-1,-1-1 0,1 1 0,-1 1 0,0-2 53,1 1 0,-1 0 0,1 0 0,-1-1 0,0 1-1,1-1 1,-1 1 0,1-1 0,-1 0 0,0 0 0,1 1-1,-1-1 1,0 0 0,1-1 0,-1 1 0,0 0 0,1 0 0,-3-1-1,-9-4 1523,8 4-1248,0-1-1,0 0 0,0 0 0,0 0 0,0-1 0,-4-2 1,7 3-459,1 0 0,-1 1 0,1-1 0,-1 0 0,1 0 0,-1 0 0,1 0 0,0 0 0,0 0 0,0-1 0,0 1 0,0 0 0,1 0 0,-1-1 0,1 1 0,-1-1 0,1-2 0,-1-5 129,1 1-1,0-1 1,1 0 0,0 0 0,1 0 0,5-18-1,0 8 56,1 0 0,11-22 0,-15 34-268,1 0 0,0 0 0,1 0 0,-1 1 0,1-1-1,11-9 1,-14 14 14,1 1 0,-1-1 0,0 1 0,1 0 0,-1-1 0,1 2 0,0-1 0,-1 0 0,1 1 0,0 0 0,0 0 0,0 0 0,0 0 0,0 1 0,0-1 0,0 1 0,7 0 0,-3 2 1,0 0-1,-1 0 1,1 0 0,0 1-1,-1 0 1,0 0 0,12 8-1,2 3-22,21 18 0,-14-8 70,0 1 0,-2 1 0,-1 2 0,41 60-1,-61-82-44,-2 0 0,1 1 0,-1-1 0,0 1 0,0 0 0,0 0 0,-1 0 0,1 11 0,-2-14-9,-1 0 0,0 1 0,0-1-1,0 1 1,-1-1 0,0 1 0,0-1 0,0 0-1,0 1 1,-1-1 0,1 0 0,-1 0-1,0 0 1,0 0 0,-5 5 0,-2 4 3,-1-1 1,-1-1-1,-20 18 1,-42 27 133,-15 14 144,74-58-283,5-3-16,-1 0 0,-13 17 0,20-22 7,1 0-1,0 0 1,-1 0 0,1 1 0,0-1 0,1 0 0,-1 1 0,1-1-1,0 1 1,-1 9 0,1 6 7,1-1 1,1 1-1,4 25 0,16 58 38,-16-83-13,2 13 285,22 62-1,-7-34-71,-15-38-1146,2 0 0,17 34 1,-23-53-292,0 0 0,0 0 0,0 0 0,1 0 0,-1-1 0,5 4 1,5 4-3263,10 11 185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3:5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 4160,'-10'1'17322,"16"-2"-13951,62-8-2795,-40 4-503,-1 1 1,1 1 0,0 2 0,0 1-1,43 5 1,-68-5-63,0 1 0,-1-1 0,1 1 0,-1 0 0,1 0 0,-1 0 0,1 0 0,-1 1 0,0-1 0,1 1-1,-1-1 1,0 1 0,0 0 0,0-1 0,0 1 0,-1 0 0,1 0 0,0 1 0,-1-1 0,1 0 0,-1 0 0,0 1 0,0-1 0,0 1 0,0-1-1,0 1 1,-1 0 0,1-1 0,-1 1 0,1-1 0,-1 1 0,0 0 0,0-1 0,-1 1 0,1 0 0,0-1 0,-1 1 0,1 0 0,-3 4 0,-5 13 153,-1-1 1,-1 0-1,-25 35 1,-47 47 400,69-87-471,13-13-65,0-1 0,0 0 0,0 0 0,-1 0 0,1 0 1,0 0-1,0 1 0,-1-1 0,1 0 0,0 0 0,0 0 0,0 0 0,0 1 1,-1-1-1,1 0 0,0 0 0,0 1 0,0-1 0,0 0 0,0 0 0,0 1 1,0-1-1,0 0 0,0 0 0,0 1 0,0-1 0,0 0 0,0 1 0,0-1 0,0 0 1,0 0-1,0 1 0,0-1 0,0 1 0,11-2 1121,-4 0-1122,18-3 371,0-1 0,26-9 0,-9 2-343,-25 8-75,-4 0-40,0 0 0,1 2-1,28-3 2408,-39 4-3648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4:3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14 2656,'6'-13'13770,"-20"35"-12849,10-17-795,1 0 0,-1 0 1,2 0-1,-5 7 0,-45 141 1629,45-130-1579,0 1 0,-4 37 0,-7 21 805,10-58-807,6-17-109,-1 0 0,1 0 1,0 0-1,0 1 0,1-1 1,0 0-1,0 1 0,1-1 0,0 12 1,1-8-85,0 1 0,-2 18 0,1-7 326,0-21-312,0 0 1,1 0-1,0 0 0,-1 0 0,1 0 0,0 0 0,0 0 1,0 0-1,2 2 0,2 6 5,-2-3 17,1 0-1,0 0 0,0 0 1,0 0-1,1-1 0,9 12 1,-12-16 24,0 0 0,1 0 0,-1 0 1,0 0-1,1-1 0,-1 1 1,1-1-1,-1 1 0,1-1 0,0 0 1,-1 0-1,1 0 0,0 0 1,0-1-1,0 1 0,0-1 0,0 0 1,0 0-1,-1 0 0,7 0 1,-3-1 81,-3 0-75,0 1-1,0-1 1,0 1-1,0-1 1,0 0 0,0 0-1,0-1 1,0 1-1,0 0 1,0-1-1,0 0 1,-1 0-1,4-2 1,13-12 191,-11 9-136,0-1 1,14-14-1,8-14 108,-22 28-106,0-1 0,0 0 0,-1 0 0,0-1 0,-1 0 0,0 0 0,4-12 0,-8 15-29,0 1 0,-1 0 1,0-1-1,0 1 0,-1-1 0,0-7 0,-5-42 143,2 35-102,3 21-113,-2-29 243,-2-1 0,-1 2 0,-10-32 0,5 24-45,6 21-87,-7-21 0,9 31-191,0 1-1,0-1 1,-1 1-1,1 0 1,-1 0-1,0 0 1,0 0 0,-7-5-1,10 8 16,-1 0 0,0 1 0,0-1 1,1 1-1,-1-1 0,0 1 0,0 0 0,0-1 0,0 1 0,0 0 0,0-1 0,1 1 0,-1 0 1,0 0-1,0 0 0,0 0 0,0 0 0,0 0 0,0 0 0,0 0 0,0 0 0,0 1 0,0-1 1,0 0-1,1 1 0,-1-1 0,0 0 0,0 1 0,-1 0 0,-2 2-581,0 0 1,0 0-1,1 0 0,-6 6 1,-1 1-3801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4:3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51 2080,'1'-1'279,"0"0"0,0 0 0,0 0 0,1 0 0,-1 0 0,0-1 0,-1 1 0,1 0-1,0 0 1,0-1 0,0 1 0,-1-1 0,1 1 0,-1-1 0,1 1 0,-1-1 0,0 1 0,1-1 0,-1 1 0,0-1 0,0 1 0,0-2 0,0 2-198,0 1 0,0 0 0,0-1 0,0 1 0,0 0 0,0 0 0,0-1 0,0 1 0,0 0 0,0 0 0,0-1 0,0 1 0,1 0 0,-1 0 0,0-1 0,0 1 0,0 0 0,0 0 0,1-1 0,-1 1 0,0 0 0,0 0 0,0 0 0,1 0 0,-1-1 0,0 1 0,0 0 0,1 0 0,-1 0 0,0 0 0,1 0 0,-1 0 0,0 0 0,3-2 2622,-9-6 485,6 8-3019,-1 0 0,0-1 1,0 1-1,0 0 0,0 0 1,0 0-1,0 0 0,1 0 1,-1 0-1,0 0 0,0 0 1,0 0-1,0 0 0,0 1 1,0-1-1,1 0 0,-1 0 1,0 1-1,-1 0 0,-18 10 946,8 0-940,2 0 0,-1 1 0,2 0 0,0 1 1,0 0-1,1 0 0,1 1 0,0 0 0,1 0 0,0 1 0,-3 15 0,1-7-87,-10 24-1,10-29-81,1 0-1,-6 23 1,-19 76 400,31-110-402,0 0 1,0-1-1,0 1 1,1 0-1,0 0 1,1 10-1,1 8-19,-2-19 15,0-1 1,1 0 0,0 1-1,0-1 1,0 0 0,1 0 0,0 0-1,0 0 1,0 0 0,0 0-1,5 5 1,0 0 73,0-1 0,1 0 0,17 16 0,-21-21 12,0 0-28,1 0 0,0 0 0,8 6 0,-10-9-24,-1 0 0,0-1 1,0 1-1,0 0 1,1 0-1,-1-1 1,0 0-1,0 1 0,1-1 1,-1 0-1,0 0 1,1 0-1,2-1 1,-2 0 10,0 0 1,0 0-1,0 0 1,0 0-1,0-1 1,0 1-1,0-1 1,0 0-1,-1 0 1,1 0-1,0 0 1,2-4-1,16-11 132,-12 10-106,0-1 1,0 0 0,-1 0 0,8-10 0,-5 6-63,-4 3 119,1-1 1,-2 0 0,0-1 0,0 1 0,7-19 0,-10 20-64,0 0 0,-1 0-1,0-1 1,0 0 0,-1 1 0,0-1 0,-1-13 0,-9-69 145,7 74-161,-3-9 26,0 1 0,-2 0-1,0 0 1,-2 1 0,-1 0-1,-18-33 1,23 50-113,0 1 1,0 0-1,-1 0 0,1 0 1,-2 0-1,-11-9 0,14 12-317,0 1 0,-1 0 0,1 0 0,-1 1 0,1-1 0,-1 1 0,0 0 0,0 0 0,0 0 0,0 1-1,0 0 1,-11-1 0,9 3-2263,1 3 804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4:3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45 3328,'10'-7'1857,"-9"7"-1704,0-1-1,1 0 0,-1 1 1,0-1-1,0 0 1,0 0-1,0 0 0,0 0 1,1-1-1,-1 1 47,0 0-1,-1 0 1,1 0 0,0 0-1,0 0 1,0 1 0,0-1-1,0 0 1,0 1 0,2-2 0,6-4 2811,-7-4 2951,-2 10-5902,0-1 0,0 1-1,0 0 1,-1 0 0,1 0 0,0 0-1,0 0 1,0 0 0,0-1-1,0 1 1,0 0 0,-1 0 0,1 0-1,0 0 1,0 0 0,0 0 0,0 0-1,0 0 1,-1 0 0,1 0 0,0 0-1,0 0 1,0 0 0,0 0 0,-1 0-1,1 0 1,0 0 0,0 0 0,0 0-1,-1 0 1,1 0 0,0 0-1,0 0 1,0 0 0,0 0 0,0 0-1,-1 0 1,1 0 0,0 0 0,-14 5 840,-13 11-143,24-13-653,-1 0-41,1-1 0,0 1 0,0 0 0,0 0 0,0 0 0,1 0 0,-1 1 0,1-1 0,0 1 0,0-1 0,0 1 0,0 0 0,-1 5 0,1 1-8,0 9-24,2-19-16,0 1 0,0-1 0,1 1 0,-1-1 0,0 1 0,0-1 1,1 1-1,-1-1 0,0 1 0,1-1 0,-1 0 0,1 1 0,-1-1 0,0 0 0,1 1 1,-1-1-1,1 0 0,-1 0 0,1 1 0,-1-1 0,1 0 0,-1 0 0,1 0 0,-1 1 0,1-1 1,-1 0-1,1 0 0,-1 0 0,1 0 0,-1 0 0,1 0 0,0 0 0,3-1 64,-1 0 1,0 0-1,0-1 0,0 1 0,0-1 0,0 1 0,0-1 0,-1 0 0,1 0 0,2-3 1,6-2 69,-4 1 112,0 0 1,12-11-1,-16 13-193,1 2-79,-8 6 139,3-3-106,1 0 1,-1 0 0,0-1 0,0 1 0,0 0 0,0 0 0,0-1 0,0 1 0,0-1 0,0 1 0,0-1 0,0 1 0,-3-1 0,4 0 35,6-8-5112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5:0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60 871 2976,'1'0'522,"0"1"1,1-1-1,-1 1 1,0-1-1,0 1 1,0-1-1,1 0 0,-1 0 1,0 1-1,0-1 1,1 0-1,-1 0 1,0 0-1,3-1 1,0 1-169,-1 0 0,1 0 0,0-1 1,0 0-1,5-1 0,-7 0-167,1 0-1,-1 1 1,0-1-1,0-1 1,1 1-1,-2 0 0,1 0 1,0-1-1,0 1 1,1-5-1,5-5 174,13-17 522,93-117 1062,-40 56-1123,-63 72-669,1 0 1,-2 0-1,13-32 0,58-226 813,-67 225-740,-7 31-6,-2 0 1,0-1 0,-1 1-1,1-32 1,-5 52-234,0 0 0,0 0 0,0 0 0,0 0 0,0 0 0,0 0 1,0 0-1,0 0 0,0 0 0,0 0 0,0 0 0,0 0 0,0 0 1,0 0-1,0 0 0,0 0 0,0 0 0,0 0 0,-1 0 0,1 0 1,0 0-1,0 0 0,0 0 0,0 0 0,0 0 0,0 0 0,0 0 1,0 0-1,0 0 0,0 0 0,0 0 0,0 0 0,0 0 0,0 0 1,-3 7-186,-2 16 35,-11 48 160,-2-1 0,-4 0 0,-57 125 0,-69 141 446,130-286-413,-112 261 758,103-255-432,12-25 177,-24 38 0,33-62-261,8-14-431,8-18-207,-5 14 364,2 0-1,-1 0 1,2 1 0,-1 0 0,18-18 0,52-40-67,-50 46 4,356-311-126,-352 305 456,0 2 100,35-41 0,-63 62-201,-6 5-122,-6 8-239,-4 16 50,9-18 103,0 1-1,1 0 0,0 1 1,0-1-1,-3 11 0,4-7 76,0 0 0,0 1 1,2-1-1,-1 0 0,1 0 0,1 1 0,0-1 0,0 0 0,2 0 0,-1 0 0,1 0 0,1 0 1,6 14-1,-9-23-12,-1-1-1,1 1 1,0 0 0,0-1 0,0 1 0,0-1 0,0 0 0,1 1 0,-1-1 0,0 0 0,1 0 0,-1 0 0,1 1 0,-1-2 0,1 1-1,-1 0 1,1 0 0,0 0 0,-1-1 0,1 1 0,0-1 0,0 1 0,-1-1 0,4 0 0,-4 0 13,1 0-1,0-1 1,0 1 0,-1-1 0,1 1-1,-1-1 1,1 0 0,0 1 0,-1-1-1,1 0 1,-1 0 0,0 0 0,1 0-1,-1-1 1,0 1 0,1 0 0,-1 0-1,0-1 1,0 1 0,0-1 0,0 1 0,-1-1-1,1 0 1,0 1 0,0-3 0,5-12 4,-2 1 1,1-1-1,-2 0 1,0 0-1,-1-1 1,-1 1-1,0 0 1,-3-27 0,1 35-32,-1-1 0,-1 1 0,1 0 1,-2 0-1,-6-14 0,-3-7-19,13 28 3,0 0-1,0 0 0,0 0 1,0 0-1,0 1 0,0-1 1,0 0-1,0 0 0,0 0 1,0 0-1,0 0 1,1 0-1,-1 1 0,0-1 1,1 0-1,-1 0 0,0 0 1,1 1-1,-1-1 0,1 0 1,-1 1-1,1-1 0,0 0 1,-1 1-1,1-1 1,0 0-1,1 0 0,23-14-80,-20 12-4,8-2 84,-1-1 1,1 2-1,0 0 0,1 0 0,-1 1 0,27-2 0,-7 3 122,57 5 0,-76-2-73,-1 1 0,0 0 0,1 1 0,-1 0 0,19 8 1,-26-9 38,-1 1 1,1 0 0,-1 0 0,0 1 0,0-1 0,0 1 0,0 0 0,0 0 0,-1 1 0,0-1 0,0 1 0,0 0 0,6 11 0,-4-2 29,-1 0 1,0 0-1,5 25 0,-6-21-43,12 30-1,-15-45-109,0 0 0,1 1 0,-1-1 0,1 0 1,0 0-1,0 0 0,0 0 0,0-1 0,1 1 0,-1-1 0,1 1 0,0-1 0,-1 0 0,1 0 0,5 3 0,-5-4-282,0 0-1,0 0 0,1-1 0,-1 1 1,0-1-1,1 1 0,-1-1 1,0 0-1,1-1 0,-1 1 0,0 0 1,1-1-1,-1 0 0,0 0 0,0 0 1,6-2-1,21-10-2816,41-15-8048,-39 19 8844,21-5-566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5:1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4 828 4992,'-3'-1'2479,"6"6"216,11 7-157,-11-11-2235,1 1 1,0-1-1,-1 1 0,1-1 1,0 0-1,0-1 1,0 1-1,0-1 1,0 1-1,0-1 1,0 0-1,0-1 1,-1 1-1,1-1 1,0 0-1,0 0 1,6-2-1,2-2 106,0-1-1,0-1 0,20-15 1,-28 19-359,4-2 67,-1-1 1,0 0-1,-1 0 0,1 0 0,-1-1 1,-1 0-1,10-15 0,-13 20-106,-1-1 1,1 0-1,-1 0 0,0 1 1,0-1-1,0 0 0,0 0 0,0 0 1,-1 0-1,1 0 0,-1-1 0,0 1 1,0 0-1,0 0 0,0 0 1,-1 0-1,1 0 0,-1 0 0,0 0 1,0 0-1,0 0 0,0 0 1,0 0-1,-1 1 0,1-1 0,-4-3 1,4 4-22,0 1 0,0-1 0,0 1 0,0 0 0,-1 0 0,1 0 0,0-1 0,-1 1 0,1 1 0,-1-1 0,1 0 0,-1 0 0,0 0 0,1 1 0,-1-1 0,0 1 0,0-1 0,1 1 0,-1 0 0,-3 0 0,2 0-5,1 0 0,-1 1-1,0 0 1,0 0 0,0 0 0,1 0-1,-1 0 1,0 0 0,1 1 0,-1-1-1,-3 4 1,-1 1 99,-1 1 1,1 0-1,1 0 0,-1 1 0,1-1 1,-7 13-1,10-13-5,0-1 1,1 1-1,0 0 1,0-1-1,0 1 0,1 0 1,0 0-1,0 0 0,0 0 1,1 0-1,0 0 1,1 0-1,0 0 0,1 7 1,1 0 48,1 0 1,0 0 0,1-1-1,0 0 1,14 25 0,-14-31-80,-1 1 0,2-1 0,-1 0 0,1-1 0,0 1 0,0-1 0,1 0 0,10 7 0,-13-10-2,1 0 1,0-1-1,0 0 0,0 0 1,0 0-1,0 0 1,0-1-1,1 0 0,-1 0 1,0 0-1,1-1 0,-1 1 1,1-1-1,10-2 1,2-1 46,0-2 1,0 0 0,0-1 0,30-15-1,63-42-7,-81 45-176,-1-2 1,-2-1 0,0-1-1,-1-1 1,-1-1 0,-2-1 0,0-2-1,24-36 1,73-155-349,-89 158 405,8-14 24,35-97 0,-71 163 7,-1 1 0,0-1 0,0 0 0,0-11 0,-2 17-10,0 0 0,0 0 0,1-1 0,-2 1 0,1 0 0,0 0 0,0 0 0,-1-1 0,1 1 0,-1 0 0,0 0 0,0 0 1,0 0-1,0 0 0,0 0 0,0 0 0,0 0 0,-1 0 0,-2-2 0,3 3-20,0 0 1,0 1-1,-1-1 1,1 1 0,0 0-1,-1-1 1,1 1 0,0 0-1,0 0 1,-1-1 0,1 1-1,0 0 1,-1 0-1,1 1 1,0-1 0,-1 0-1,1 0 1,0 1 0,-1-1-1,1 1 1,0-1-1,0 1 1,-2 0 0,-3 2-53,0 1 0,1-1-1,-9 8 1,6-4 57,0 1 1,1 0-1,0 1 0,1 0 0,-1 0 0,2 0 0,-1 1 1,1-1-1,-4 14 0,-5 16 33,-9 46 0,12-43-19,5-21 13,-44 184 208,43-169-78,2 1 1,2-1 0,2 65-1,2-93-65,-1-1-1,1 1 0,1 0 1,0-1-1,4 12 0,-6-17-34,1 0 1,0 0-1,0-1 0,0 1 0,0-1 0,0 1 1,0-1-1,0 1 0,0-1 0,0 1 0,1-1 0,-1 0 1,1 0-1,-1 0 0,1 0 0,-1 0 0,1 0 0,0 0 1,-1 0-1,1-1 0,0 1 0,0 0 0,-1-1 0,1 0 1,0 1-1,0-1 0,0 0 0,3 0 0,10-2 16,0-1 0,0-1 0,-1 0 1,1 0-1,14-8 0,70-37-104,-96 48 55,18-11-47,0 0 0,0-2-1,-2 0 1,1-1 0,-2-1-1,0-1 1,-1 0 0,-1-1-1,0-1 1,-2-1 0,23-38-1,52-136-41,-12-8 239,-68 177-114,-1 0 2,9-52 0,-15 63-39,-1 13-18,-1 0-1,0 1 1,0-1-1,0 1 0,1-1 1,-1 0-1,0 1 1,0-1-1,0 0 0,0 1 1,0-1-1,0 1 1,0-1-1,-1 0 0,1 1 1,0-1-1,0 0 1,0 1-1,-1-1 1,1 1-1,0-1 0,0 1 1,-1-1-1,1 1 1,-1-1-1,1 1 0,-1-1 1,0 1-12,1 0-1,-1 0 1,0 0 0,1 0 0,-1 0 0,0 0-1,1 0 1,-1 0 0,0 1 0,1-1 0,-1 0-1,0 1 1,1-1 0,-1 0 0,1 1 0,-1-1-1,1 1 1,-1-1 0,1 1 0,-1-1-1,1 1 1,-1-1 0,1 1 0,-1 1 0,-11 15 39,0 1 0,1 0 1,1 1-1,-13 36 1,-19 83 331,27-80-250,4-21-28,-29 113 337,31-107-73,-7 64-1,16-100-254,-1 0 0,2-1-1,-1 1 1,1 0 0,0-1-1,0 1 1,4 11 0,-4-16-28,-1 0 1,1 0-1,0 0 1,0 0-1,0-1 1,0 1-1,0 0 1,1 0-1,-1-1 1,1 1-1,-1-1 1,1 1-1,-1-1 1,1 1-1,0-1 1,-1 0-1,1 0 1,0 0 0,0 0-1,0 0 1,0 0-1,0-1 1,0 1-1,0-1 1,0 1-1,0-1 1,4 0-1,-1 0-8,0-1 1,1 1-1,-1-1 0,0-1 0,0 1 0,0-1 0,0 0 1,0 0-1,0 0 0,0-1 0,-1 0 0,5-3 1,8-7-17,27-27 1,0 0-74,-44 40 59,4-4-97,1 1 1,0-1 0,1 1-1,-1 0 1,10-4 0,-14 6 79,0 1 1,0 0-1,0-1 1,0 1 0,1 0-1,-1 0 1,0 0-1,0 0 1,0 0-1,1 0 1,-1 0 0,0 1-1,0-1 1,0 0-1,0 0 1,0 1 0,0-1-1,1 1 1,-1-1-1,0 1 1,0 0 0,0-1-1,0 1 1,-1 0-1,1 0 1,0-1 0,0 1-1,0 0 1,-1 0-1,1 0 1,0 0 0,-1 0-1,1 0 1,-1 0-1,1 2 1,1 2 101,0 0 0,-1 0 0,0 0 0,0 0 0,0 1 0,-1 7 0,0-7-8,1 0-1,-1-1 1,1 1-1,0-1 1,3 9-1,-2-10-49,0 1-1,0-1 1,0 0-1,0 1 1,1-1-1,0 0 1,0-1-1,0 1 1,0 0-1,1-1 1,-1 0-1,1 0 1,0 0-1,0 0 1,0 0-1,0-1 1,1 0-1,-1 0 1,0 0-1,1 0 1,0-1-1,-1 0 1,1 0-1,0 0 1,0 0-1,-1-1 1,1 0-1,0 0 1,9-1 0,22-4 14,-1-2 0,0-1 0,51-19 0,-85 26-62,1 0 1,0 1 0,-1-1 0,1 1 0,0-1 0,0 1 0,-1 0 0,1-1-1,0 1 1,0 0 0,-1 0 0,1 0 0,0 1 0,0-1 0,-1 0 0,1 1-1,0-1 1,1 1 0,-2 0 3,-1 0 0,0 0-1,1-1 1,-1 1 0,0 0-1,0 0 1,0-1 0,0 1-1,0 0 1,0 0 0,0-1 0,0 1-1,0 0 1,0 0 0,0-1-1,0 1 1,0 0 0,-1 0-1,1 0 1,-1 1-14,-7 30 6,-3-1 0,-24 52 1,14-34 27,-15 36-36,-4-2-1,-94 143 1,81-149 462,46-70-488,5-10-165,6-18-88,110-305-289,-91 278 561,2 1 0,3 2-1,1 0 1,61-69 0,-70 92 172,2 1 0,45-36 0,-65 55-125,0 1 1,0-1 0,0 1-1,0-1 1,1 1-1,-1 0 1,1 0 0,-1 0-1,1 0 1,-1 0-1,1 1 1,3-1 0,-5 1 4,0 0 0,0 0 0,0 0 1,0 1-1,0-1 0,1 1 1,-1-1-1,0 1 0,0-1 1,0 1-1,0-1 0,0 1 0,-1 0 1,1 0-1,0-1 0,0 1 1,0 0-1,-1 0 0,1 0 1,0 0-1,-1 0 0,1 0 0,-1 0 1,1 0-1,-1 0 0,1 0 1,-1 0-1,1 3 0,0-1 19,0 1-1,-1 0 0,1 0 1,-1 0-1,0 0 1,0 0-1,0 0 0,0 0 1,-1 0-1,1 0 1,-3 6-1,1-2-51,-1-1 0,0 0 0,0 0 0,-1 0 0,-4 6 1,7-11 5,0-1 0,0 0 0,0 0 0,-1 0 0,1 0 0,0 0 0,-1 0 0,1 0 0,0-1 0,-1 1 0,1 0 0,-1-1 0,0 1 0,1-1 0,-1 1 0,1-1 0,-1 0 0,0 0 0,1 0 0,-1 0 0,0 0 0,1 0 0,-1 0 0,1 0 0,-1-1 0,0 1 0,1-1 0,-1 1 0,1-1 0,-1 0 0,1 1 0,-2-2 0,0 1-69,1 0 1,0 0-1,0-1 1,0 1 0,0 0-1,0-1 1,0 0-1,1 1 1,-1-1-1,0 0 1,1 0 0,-1 0-1,1 0 1,0 0-1,0 0 1,0 0-1,0 0 1,0 0 0,0-1-1,0 1 1,0-4-1,1 6 70,0 0-1,0-1 1,0 1-1,1 0 1,-1 0-1,0-1 0,0 1 1,0 0-1,0 0 1,1-1-1,-1 1 1,0 0-1,0 0 1,0 0-1,1-1 1,-1 1-1,0 0 1,0 0-1,1 0 0,-1 0 1,0 0-1,0 0 1,1-1-1,-1 1 1,0 0-1,1 0 1,-1 0-1,0 0 1,0 0-1,1 0 0,-1 0 1,0 0-1,1 0 1,-1 0-1,0 0 1,0 1-1,1-1 1,-1 0-1,1 0 1,11 4-109,33 23 69,-32-18 160,0-1 0,1 0 0,0-1 0,0-1 0,25 8 0,-33-13-27,0 0 1,0-1 0,0 0 0,-1 0-1,1 0 1,0-1 0,0 0 0,-1 0-1,1 0 1,0-1 0,-1 0 0,10-4-1,5-4 295,37-26 0,-37 23-334,103-76 235,-104 72-211,-1 0-1,0-1 0,29-40 1,-30 32-37,-8 12-138,0 0 0,2 0 0,-1 1-1,1 0 1,16-12 0,-27 24 98,0 1 1,1 0-1,-1-1 0,1 1 1,-1 0-1,0 0 1,1 0-1,-1-1 0,1 1 1,-1 0-1,1 0 1,-1 0-1,0 0 0,1 0 1,-1 0-1,1 0 0,-1 0 1,1 0-1,-1 0 1,1 0-1,-1 0 0,1 0 1,-1 0-1,1 0 1,-1 0-1,0 0 0,1 1 1,-1-1-1,1 0 0,1 1 11,-1 0 0,0 0 0,-1 0 0,1 0 0,0 1-1,0-1 1,0 0 0,-1 0 0,1 0 0,0 2-1,1 3 36,0 0-1,-1-1 0,2 13 0,-1-1-10,-2-1-1,0 1 1,-1 0-1,-1 0 1,0 0 0,-5 17-1,4-26 17,1 1 0,-2 0 0,1-1 0,-1 0 0,0 0 0,-1 0 0,1 0 0,-2-1-1,1 1 1,-1-1 0,0-1 0,-13 11 0,13-12-86,-2 0 0,1-1 0,0 0-1,-1 0 1,0-1 0,0 0 0,0 0-1,0-1 1,0 0 0,-1-1 0,1 1 0,0-2-1,-1 1 1,1-1 0,-1 0 0,1-1 0,-1 0-1,1-1 1,0 1 0,0-1 0,-1-1-1,-10-5 1,10 5-134,3 1 62,1 0 1,0 0 0,0 0 0,0-1 0,0 0-1,1 0 1,-7-5 0,11 8 104,0-1 1,0 1-1,0 0 1,0-1-1,0 1 0,0 0 1,1-1-1,-1 1 1,0 0-1,0-1 0,0 1 1,0 0-1,1 0 1,-1-1-1,0 1 0,0 0 1,0 0-1,1-1 1,-1 1-1,0 0 0,1 0 1,-1 0-1,0-1 1,0 1-1,1 0 0,-1 0 1,0 0-1,1 0 1,-1 0-1,0 0 0,1 0 1,-1 0-1,0 0 1,1 0-1,-1 0 0,16-4-61,187-10 15,-155 8 186,0-3 0,-1-1 0,-1-3 0,68-27 0,-112 39-82,-1 0-1,1 1 1,-1-1 0,1 0 0,-1 0 0,0 0 0,1 0 0,1-2 49,-9 14-200,3-4 123,0 0 0,0 1 0,0 0 0,1-1 0,-1 12 1,2-15 31,1 0 1,-1 0-1,1-1 1,0 1-1,0 0 1,1 0-1,-1-1 1,1 1-1,0 0 1,0-1-1,0 1 1,1 0-1,2 4 1,-4-7-35,1 0 1,0 0-1,0 0 0,0-1 1,-1 1-1,1 0 1,0-1-1,0 1 0,0 0 1,0-1-1,0 1 1,1-1-1,-1 0 0,0 1 1,0-1-1,0 0 1,0 0-1,0 1 0,0-1 1,1 0-1,-1 0 1,0 0-1,0-1 0,0 1 1,0 0-1,1 0 1,-1-1-1,1 1 0,2-2 16,-1 1 0,1 0 0,-1-1 0,1 1 0,-1-1 0,0 0 0,6-4 0,-6 3-32,0 0 0,0 0 0,-1-1 0,1 1 0,0 0 0,-1-1 1,0 0-1,0 0 0,0 0 0,-1 1 0,1-2 0,-1 1 0,0 0 0,0 0 1,0 0-1,0 0 0,-1-1 0,0 1 0,0 0 0,0-1 0,0 1 1,-1 0-1,0 0 0,1-1 0,-2 1 0,1 0 0,0 0 0,-1 0 1,0 0-1,0 0 0,0 1 0,0-1 0,-1 1 0,1-1 0,-1 1 1,0 0-1,-4-4 0,-15-11-32,21 18-123,51-2 74,-31 2 95,0-1-1,0 0 1,32-8 0,-5-4 106,63-28 0,-89 33-17,1 0 0,38-8 0,-58 15-99,0 1 0,0 0 0,0 0 0,0 0 0,0 0-1,0 0 1,-1 0 0,1 0 0,0 0 0,0 0 0,0 1 0,0-1 0,0 0 0,-1 1 0,1-1 0,0 0 0,0 1 0,0-1 0,-1 1 0,1-1 0,0 1-1,-1-1 1,1 1 0,0 0 0,-1-1 0,1 1 0,-1 0 0,1-1 0,-1 1 0,1 0 0,-1 0 0,1 0 0,-1-1 0,0 1 0,0 0 0,1 0 0,-1 0-1,0 0 1,0 0 0,0 1 0,1 1 15,-1 1 0,0 0 0,0-1-1,-1 1 1,1 0 0,-1-1 0,1 1 0,-3 6-1,-6 9 83,-13 23 0,1-3 28,15-27-174,4-9 61,-1 1 0,1 0 0,1 0 0,-1 0-1,1 0 1,-1 0 0,1 0 0,0 1-1,0-1 1,1 0 0,0 1 0,-1-1-1,2 6 1,-1-9-6,0 0 0,1 0-1,-1 0 1,1 0 0,0 0 0,-1 0 0,1 0-1,-1 0 1,1 0 0,0 0 0,0 0-1,0 0 1,-1-1 0,1 1 0,0 0-1,0-1 1,0 1 0,0-1 0,0 1-1,0-1 1,0 1 0,1-1 0,-1 0 0,0 1-1,0-1 1,0 0 0,0 0 0,0 0-1,0 0 1,1 0 0,1 0 0,5-1 25,0 1 1,0-2 0,10-1-1,-15 2-58,22-6-301,-1 0 0,43-22 0,-13 6 267,59-22-55,-63 17 133,-44 24 42,-6 1-155,0 3 78,-1 0 0,0 0-1,1 0 1,-1 0-1,0 0 1,1 1 0,-1-1-1,0 0 1,1 0-1,-1 0 1,0 1 0,1-1-1,-1 0 1,0 0-1,1 1 1,-1-1 0,0 1-1,-15 9-59,0 1-1,1 0 0,0 1 1,1 1-1,1 0 0,0 1 1,-18 24-1,28-34 98,1 0-1,0 0 1,0 0-1,0 1 1,1-1 0,0 1-1,-1-1 1,1 1 0,1 0-1,-1-1 1,1 1 0,0 0-1,1 9 1,-1-12-4,0 0 0,1 1 0,0-1 0,-1 0 0,1 1 0,0-1 0,0 0 0,1 0 0,-1 1 0,0-1 0,1 0 0,-1-1 1,1 1-1,-1 0 0,1 0 0,0-1 0,0 1 0,0-1 0,0 1 0,0-1 0,0 0 0,0 0 0,1 0 0,-1 0 0,0 0 0,1 0 0,-1-1 0,3 1 0,2 0-21,1 0-1,-1-1 0,0 0 1,0-1-1,0 1 0,0-1 1,11-3-1,2-2-61,26-11 0,-22 7 80,-1-1 0,26-17 0,-37 20-10,-1 0 0,-1 0 0,1-1 0,-1 0 0,-1-1 0,10-13 1,-8 7-29,-1 0 1,0-1 0,-2 0 0,11-30 0,18-76-213,-29 91 216,8-26 28,1 3 374,-4-1 0,9-73 1,-21 127-387,-1 0 1,0 0-1,0-1 0,0 1 1,0-1-1,0 1 1,-1 0-1,1-1 1,-1 1-1,1 0 0,-1 0 1,0 0-1,0-1 1,-1-1-1,2 3-16,-1 1 0,1-1-1,-1 1 1,0-1 0,1 1 0,-1-1 0,0 1 0,1-1-1,-1 1 1,0 0 0,1-1 0,-1 1 0,0 0-1,0 0 1,1-1 0,-3 1 0,1 0 10,0 0 0,0 0 0,0 0 1,0 1-1,0-1 0,1 0 0,-1 1 1,0 0-1,-2 0 0,-3 3 16,0-1-1,0 2 1,0-1-1,1 1 1,0 0-1,0 0 0,0 0 1,0 1-1,1 0 1,0 0-1,-8 13 1,-2 6 45,-21 49 0,35-72-52,-44 110-638,-36 138 0,59-182-3135,14-48-1896,-13 26-1,8-26-656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5:1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1695 44 13312,'-68'-35'4927,"60"35"-3839,-1 0-320,4 0-192,0-5-480,0 5-96,2-3-32,-2 3-2496,0 0 1344,-3 3-5407,-11 14 3679,-2 3-1600</inkml:trace>
  <inkml:trace contextRef="#ctx0" brushRef="#br0" timeOffset="1">112 388 14048,'-93'-15'5183,"83"15"-3999,5-5-352,1 1-256,4 1-480,0-5-2912,14 0 1504,17-12-8607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5:18.7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42 2816,'0'-2'438,"1"-1"1,-1 1-1,1 0 1,-1 0-1,1-1 0,0 1 1,0 0-1,0 0 1,0 0-1,1 0 0,1-3 1,5-7 5623,-7 17-5561,-1-4-635,1 12 475,-1 1 0,-1-1 0,0 1 0,0-1 0,-2 0-1,-6 24 1,-3 20 212,-12 144 382,-15 88 535,13-103-270,24-173-1059,2 1 0,-1 0-1,1 0 1,3 14 0,-2-25-108,-1 0 0,1-1 0,0 1 1,0 0-1,1-1 0,-1 1 0,0-1 0,1 0 0,-1 1 0,1-1 1,0 0-1,0 0 0,0 0 0,0 0 0,0 0 0,0-1 1,1 1-1,-1-1 0,1 1 0,-1-1 0,1 0 0,-1 0 0,1 0 1,5 1-1,2 1 45,1-2-1,0 1 1,-1-1 0,1-1 0,13-1 0,301-29 1095,-78 5-922,121 4-178,-211 18-3661,-171-6-5051,-7 2 2367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5:19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350 3 4480,'-2'-2'9477,"-8"22"-8504,-1 1-1,-2-2 1,0 1 0,-18 20 0,15-20-513,1 0 0,0 1 0,-16 33 0,9-9 82,12-26-392,1 0-1,0 1 1,2 0 0,-8 32-1,13-43-46,2-4 2,-1-1 1,0 0-1,0 1 0,0-1 0,-1 0 0,1 1 0,-3 3 0,4-18 1047,9-35-818,3 0-1,25-63 0,-11 34-10,-2 14-126,-24 59-203,0 1-1,0 0 0,0-1 1,0 1-1,1 0 1,-1 0-1,0-1 0,0 1 1,0 0-1,1-1 1,-1 1-1,0 0 0,0 0 1,1-1-1,-1 1 0,0 0 1,0 0-1,1 0 1,-1 0-1,0-1 0,1 1 1,-1 0-1,0 0 1,1 0-1,-1 0 0,0 0 1,1 0-1,-1 0 1,0 0-1,1 0 0,-1 0 1,0 0-1,1 0 1,-1 0-1,1 0 0,-1 0 1,0 0-1,1 0 0,-1 0 1,0 1-1,0-1 1,1 0-1,-1 0 0,0 0 1,1 1-1,14 12 11,-12-11-77,64 56-42,23 23 214,-64-57-97,-12-10 111,1 0 0,15 22 0,-7-8 218,-23-28-316,0 1 1,0-1-1,1 0 0,-1 0 1,0 1-1,0-1 0,0 0 1,1 1-1,-1-1 0,0 0 1,0 1-1,0-1 0,0 0 1,0 1-1,0-1 0,1 1 1,-1-1-1,0 0 1,0 1-1,0-1 0,0 0 1,0 1-1,0-1 0,-1 0 1,1 1-1,0-1 0,0 1 1,0-1-1,0 0 0,0 1 1,0-1-1,-1 0 0,1 1 1,0-1-1,0 0 0,-1 1 1,0 0 25,-1-1-1,1 1 1,0 0 0,-1-1 0,1 1 0,0-1 0,-1 1 0,1-1-1,-1 0 1,-1 1 0,-5 0 83,0-1 1,0 0-1,-8-1 1,-20-4 92,0-1 0,1-2 0,-43-16 1,-156-42-6858,210 61 2848,23 5 3584,1 0 0,-1 0 0,1 0 0,-1 0 0,0 0 0,1 0 1,-1 0-1,1 0 0,-1 0 0,1 0 0,-1 0 0,1 0 0,-1 0 0,1 0 0,-1 1 0,1-1 0,-1 0 0,0 1 0,1-1 39,0 0-1,0 0 1,0 1-1,-1-1 1,1 0 0,0 0-1,0 1 1,0-1-1,0 0 1,0 0-1,0 1 1,0-1 0,0 0-1,0 1 1,0-1-1,0 0 1,0 0-1,0 1 1,0-1-1,0 0 1,1 0 0,-1 1-1,0-1 1,0 0-1,0 1 1,13 15-4120,9 3 1116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5:21.8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1198 2080,'13'3'1397,"5"-4"780,0 0 0,24-5 0,-5-3-35,41-15 1,-46 12-1525,0-1 0,-1-2-1,0-2 1,-2 0 0,0-2 0,27-23 0,-17 8-401,-1-2 1,-2-1-1,44-59 0,138-178 119,-62 72 104,-138 175-200,-1 0-1,-2-2 1,-1 0-1,-1 0 1,16-57 0,-21 57 54,-4 14 45,-1 1 1,4-23-1,-7 35-340,0 1 0,0-1 0,0 0-1,-1 0 1,1 1 0,0-1 0,-1 0 0,1 0 0,-1-2 0,0 4-7,1 0-1,0 0 1,0-1-1,0 1 1,0 0 0,-1 0-1,1-1 1,0 1-1,0 0 1,0 0-1,-1 0 1,1-1-1,0 1 1,0 0 0,-1 0-1,1 0 1,0 0-1,0-1 1,-1 1-1,1 0 1,0 0-1,-1 0 1,1 0-1,-1 0-21,1 0 0,-1 0-1,0 1 1,1-1-1,-1 0 1,1 0-1,-1 0 1,1 1 0,-1-1-1,1 0 1,-1 1-1,1-1 1,-1 1-1,1-1 1,-1 0-1,0 2 1,-8 9-190,0 0 0,-9 17-1,-8 11 130,-34 32 172,37-46 56,1 1-1,-26 40 1,24-24-54,2 1 1,2 1-1,-20 66 1,-23 147 254,57-227-295,2 0 0,1 0 0,1 38 0,2-59 23,1 0-1,0 0 1,0 0-1,1 0 1,0 0-1,1-1 1,0 1 0,0-1-1,1 0 1,0 0-1,0 0 1,1 0-1,0-1 1,0 0-1,7 8 1,-7-11-12,0 0 0,0-1 0,0 1 0,0-1 0,0 0 0,1 0 0,-1-1 0,1 0 0,0 0 0,0 0 0,0-1 0,0 1 0,0-1 0,0-1 0,0 1 0,0-1 0,1 0 0,8-2 0,2 0 40,1-1 0,-1-1 0,0-1 0,-1 0-1,20-10 1,-19 7-36,-1 0 0,0-1 1,0-1-1,-1-1 0,0 0 0,-1-1 0,-1-1 0,0 0 0,13-16 1,-19 20-47,-1 3-30,0-1 0,-1 0 0,0 0 1,0 0-1,0-1 0,-1 1 0,0-1 1,-1 0-1,5-17 0,-8 24-3,0 1 1,1-1-1,-1 0 0,0 0 0,0 0 0,0 0 0,0 0 1,0 1-1,0-1 0,-1 0 0,1 0 0,0 0 0,-1-1 1,1 2-7,0 0 1,0 0-1,0-1 1,0 1 0,-1 0-1,1 0 1,0-1 0,0 1-1,-1 0 1,1 0-1,0 0 1,0-1 0,-1 1-1,1 0 1,0 0-1,-1 0 1,1 0 0,0 0-1,-1 0 1,1 0 0,0 0-1,-1 0 1,0 0-32,-1 0 0,1 0-1,0 0 1,0 1 0,-1-1 0,1 0 0,0 1 0,0-1 0,0 1 0,-1 0 0,1-1-1,0 1 1,-1 1 0,-5 5-29,1 0-1,0 1 0,1-1 1,-1 1-1,1 1 1,-6 15-1,7-18 56,1 3 31,0-1 0,1 0 0,-1 1 0,2-1 1,-1 1-1,1 0 0,1 0 0,-1-1 0,1 1 0,1 0 0,2 11 0,-2-15 63,1 0-1,0-1 1,0 1 0,0-1-1,1 0 1,-1 1-1,1-1 1,0-1 0,0 1-1,1 0 1,-1-1-1,1 1 1,0-1 0,0 0-1,0 0 1,0-1-1,0 1 1,1-1 0,6 3-1,-9-5-10,0 0-1,0 0 1,0 1 0,1-1-1,-1-1 1,0 1 0,0 0-1,1 0 1,-1-1-1,0 0 1,0 1 0,0-1-1,0 0 1,0 0-1,4-2 1,27-20 340,-32 22-386,12-11 121,-1 0 0,0-1 1,16-24-1,1 1 41,60-84-23,-20 25-795,-69 95 634,0 0 0,0-1 0,0 1 0,1 0 1,-1-1-1,0 1 0,0 0 0,1 0 0,-1-1 0,0 1 1,0 0-1,1 0 0,-1 0 0,0-1 0,0 1 0,1 0 0,-1 0 1,0 0-1,1 0 0,-1 0 0,0 0 0,1 0 0,-1-1 0,0 1 1,1 0-1,-1 0 0,0 0 0,1 0 0,-1 0 0,1 1 0,-1-1 1,0 0-1,1 0 0,-1 0 0,1 1-9,0 0 0,0-1 0,-1 1-1,1 0 1,0 0 0,-1 0 0,1 0 0,-1 0-1,1 0 1,-1 0 0,1 1 0,7 33-227,-5-10 251,-2-1 0,0 1 0,-2 0 0,-1-1 1,-1 1-1,-1-1 0,0 0 0,-13 35 1,15-55 57,1 1 0,-1 0 0,0-1 1,0 1-1,0-1 0,-1 0 1,1 1-1,-1-1 0,0 0 1,-1-1-1,1 1 0,-7 5 1,8-7-24,-1-1 0,0 0 0,1 1 0,-1-1 0,0 0 0,1 0 0,-1 0 0,0-1 0,0 1 0,0-1 0,1 1 0,-1-1 0,0 0 0,0 0 0,0-1 0,0 1 0,0 0 1,0-1-1,1 0 0,-1 1 0,0-1 0,0-1 0,-2 0 0,-8-5-45,0-1-1,0 0 1,1-1 0,0 0 0,0-1 0,-15-17 0,24 24 55,-6-8-1109,9 9 468,6 5 432,10 5 221,0-1-1,0 0 1,1-1 0,0-1-1,28 5 1,-32-8 61,-1-1 1,1 0-1,0-1 1,0 0-1,-1-1 1,1-1-1,0 0 0,18-5 1,-13 1-17,-1-1-1,0-1 1,0 0 0,-1-1-1,16-12 1,-6 1 6,47-45 1,-47 34-6,-20 23-184,1-1-1,12-10 0,-10 10-72,3-1-152,-11 10 284,0 0 1,-1 0 0,1 0 0,0 0 0,0 0 0,-1 0 0,1 0-1,0 0 1,-1 0 0,1 1 0,0-1 0,-1 0 0,1 0-1,0 1 1,-1-1 0,1 1 0,-1-1 0,1 0 0,0 1-1,-1-1 1,1 1 0,0 0 0,1 2 10,1 0 0,-1 0 0,0 0 0,0 1 0,0-1 0,0 0 0,-1 1 0,1 0 0,-1-1 0,0 1 1,0 0-1,1 5 0,-1 4 129,1 0 1,-1 16-1,-1-27-117,-3 64 158,3-58-39,-2 0 0,1 0 0,-1-1 0,0 1 0,-1 0 0,-3 8 0,5-15-106,1 0 0,-1 0 0,0 1 0,1-1 0,-1 0 0,0 0 0,0 0 0,0 1 0,0-1 0,0 0 0,0 0 0,0-1 0,0 1 0,0 0 0,0 0 0,-1 0 0,1-1 0,0 1 0,-1-1 0,1 1 0,0-1 0,-1 1 0,1-1 0,0 0 0,-1 0 0,1 0 0,-1 0 0,1 0 0,-1 0 1,1 0-1,0 0 0,-1 0 0,1-1 0,-1 1 0,1 0 0,0-1 0,-1 0 0,1 1 0,0-1 0,-2-1 0,-2-1 17,1 0 0,0 0-1,0 0 1,0 0 0,1-1 0,-1 0 0,1 0 0,0 0-1,0 0 1,-4-7 0,7 10-30,-1 1 0,1-1 0,0 1 0,0-1 0,-1 1 0,1-1 0,0 1-1,0-1 1,0 0 0,0 1 0,0-1 0,0 1 0,0-1 0,0 1 0,0-1 0,0 1 0,0-1 0,0 0-1,0 1 1,0-1 0,0 1 0,1-1 0,-1 1 0,0-1 0,1 0 0,0 0-4,-1 1 1,1-1-1,0 0 1,0 1-1,0-1 1,0 1-1,0-1 0,0 1 1,0-1-1,-1 1 1,1 0-1,0-1 1,2 1-1,4-1-22,0 0 1,1 1-1,9 0 0,-10 0 29,38 1 163,9-1-2493,0-2-4448,-18 0 2702,7 5-3675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1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92 8064,'-63'-24'3648,"31"8"-3168,19 7 224,3 6-480,-3-5-160,9 5-64,-1-9-64,5 7 0,19-3-2272,2 4 1280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35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0 17375,'-15'20'6432,"-2"17"-4992,-11 11-416,25-25-1760,-7-3 192,2-3-1600,-2-2 1184,-4-7-1696,-4-3 1472,-4-13-6367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5:24.1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1202 4160,'-4'0'322,"0"0"342,4 2-4,0 1 552,1-3-858,0-1 0,1 1-1,-1-1 1,0 1 0,1 0-1,-1 0 1,0 0 0,1 0-1,1 0 1,-1 0-149,0 0-1,0 0 1,-1 0-1,1 0 1,0 0-1,0-1 1,-1 1-1,1-1 1,0 1-1,1-1 1,43-24 1637,-2-1-1,78-62 1,-98 67-1643,-1-1 0,-1-1-1,-2-1 1,0-1 0,22-36 0,71-146 712,-109 199-876,22-44 327,-3 0 1,-1-2 0,-3 0-1,-3-1 1,16-94 0,-27 117-218,0 0 292,0-46-1,-6 54-558,0 17 30,-2 7-82,-3 12-286,-50 171-590,47-150 996,-58 284 140,56-248 305,2 1 0,2 128 0,8-173-164,2-1-1,5 29 1,-6-44-143,1 0 0,-1-1 0,1 1 0,1-1 0,-1 0 0,1 0 0,1 0 0,0 0 0,6 7 0,-10-13-49,1 0 0,-1-1 0,1 1 0,0-1 0,0 1 0,0-1 0,0 0 0,0 0 0,0 0 1,0 0-1,0 0 0,0 0 0,0 0 0,1-1 0,-1 1 0,0-1 0,1 0 0,-1 1 0,0-1 0,0 0 0,1-1 0,-1 1 0,0 0 0,1-1 0,-1 1 0,0-1 0,0 1 1,0-1-1,1 0 0,-1 0 0,0 0 0,3-3 0,5-2 36,0-2 1,-1 1-1,1-1 1,14-17 0,-5 2-17,0 0 0,24-40 0,23-57-46,-38 68-39,57-95 21,14-25 139,-75 123-95,31-82 1,-9-31-11,-23 73 35,-17 66-9,5-34-1,-11 57-67,0 0 0,0 0-1,0 0 1,0 0 0,0 0-1,0 0 1,0 0 0,0 0-1,0 0 1,-1 0 0,1-1-1,0 1 1,0 0 0,0 0-1,0 0 1,0 0 0,0 0-1,0 0 1,0 0 0,0 0-1,0 0 1,-4 11-159,-4 20-29,-6 24 59,-3-1 0,-36 83 0,-56 147 480,20-43 202,-1-20-216,68-182 469,21-38-517,2-1-259,0-1-1,0 1 1,0-1 0,-1 0-1,1 1 1,0-1 0,0 0 0,-1 0-1,1 1 1,0-1 0,-1 0-1,1 0 1,0 0 0,0-1 0,1-2-28,54-76-286,-37 49 147,2 2 0,40-45 0,-60 72 157,2-1-58,1 0 0,-1 0 0,0 0 1,1 1-1,5-5 0,-8 7 42,0 0 0,0-1 0,-1 1 0,1 0-1,0 0 1,0 0 0,-1-1 0,1 1 0,0 0-1,0 0 1,-1 0 0,1 0 0,0 0 0,0 0 0,0 1-1,-1-1 1,1 0 0,0 0 0,0 0 0,-1 1-1,1-1 1,0 0 0,-1 1 0,1-1 0,0 1-1,-1-1 1,1 1 0,-1-1 0,1 1 0,0-1 0,-1 1-1,1-1 1,-1 1 0,0 0 0,1-1 0,-1 1-1,1 0 1,-1 0 0,0 0 0,6 12-24,-2 0 0,0 0 0,-1 1 0,3 20 0,-3-17 139,0 0-1,11 31 1,-12-43-92,0-1 1,1 1-1,-1-1 1,1 1-1,0-1 1,0 0-1,0 0 1,0 0-1,1 0 1,0-1-1,0 1 1,0-1-1,0 0 1,5 3-1,-4-4 13,0 1-1,1-1 0,-1 1 1,1-2-1,-1 1 0,1 0 1,0-1-1,0 0 0,-1-1 1,1 1-1,11-2 0,-8 0 0,-1 0 0,0-1 0,0 0-1,-1 0 1,1-1 0,0 0 0,-1-1-1,9-4 1,5-5-18,-1-1 0,33-30 0,31-38 26,-48 45-13,-15 16 47,30-38 0,-51 55-137,-5 5-54,-8 7-14,1 5 120,0 1 1,1 1 0,1-1 0,-16 33 0,18-33 19,-11 18-3,2 1 0,2 0-1,1 1 1,-11 42 0,24-72 18,0 0 0,1 0 0,-1 0 0,1 1 0,0-1 0,0 0 0,1 1 0,-1-1 0,1 0 0,0 0 0,1 5 1,-1-8-12,-1 0 0,1 0 0,-1 0 1,1 0-1,-1 1 0,1-1 1,0 0-1,0 0 0,-1 0 1,1 0-1,0 0 0,0-1 0,0 1 1,0 0-1,0 0 0,0-1 1,0 1-1,0 0 0,1-1 1,-1 1-1,0-1 0,0 1 0,0-1 1,1 0-1,-1 0 0,0 1 1,0-1-1,1 0 0,-1 0 1,0 0-1,1 0 0,-1-1 0,0 1 1,0 0-1,1 0 0,-1-1 1,0 1-1,0-1 0,0 1 1,2-2-1,9-4-62,1 0 1,-1-1-1,-1-1 0,1 0 1,-1-1-1,-1 0 0,0 0 1,0-1-1,10-13 1,-6 5 31,-1-1 0,-1 0 0,-1-1 1,17-39-1,-16 24 232,8-38 0,-15 53-28,-5 20-186,0 0 1,0 0 0,0 0 0,0 0 0,0 0 0,0 0 0,-1 0 0,1 0 0,0 0 0,0 0 0,0 0 0,0 0 0,0 0 0,0 0 0,0 0 0,0 0 0,0 0 0,0 0 0,0 0 0,0 0 0,0 0 0,0 0 0,0 0 0,0 0 0,0 0 0,0 0 0,0-1 0,0 1 0,0 0-1,0 0 1,-1 0 0,-5 12-58,-8 16 107,4-6 70,-6 16 300,-16 55 0,31-89-413,0-1 0,0 1 0,0 0 0,1-1 0,0 1 0,0 0 0,0-1 1,1 7-1,-1-8 10,0-1 0,1 0 0,-1 1 0,1-1 0,-1 0 1,1 0-1,0 0 0,0 0 0,-1 1 0,1-1 0,0 0 0,0 0 1,0 0-1,0-1 0,0 1 0,0 0 0,0 0 0,1 0 1,-1-1-1,0 1 0,0-1 0,1 1 0,-1-1 0,0 1 1,1-1-1,0 0 0,10 2 67,0 0 0,0-2 0,0 1 0,0-2 0,0 1 0,0-2 0,21-4 0,-6-1-63,0-2-1,31-14 0,-27 7 14,-1-1-1,53-39 1,-57 38-13,-21 14-43,-1 1-1,1-1 1,0 1 0,1 1 0,-1-1-1,11-3 1,-16 6 32,1 0 1,-1 0-1,1 0 0,-1 0 0,1 0 1,0 0-1,-1 0 0,1 0 0,-1 0 1,1 0-1,0 0 0,-1 0 0,1 1 0,-1-1 1,1 0-1,-1 0 0,1 1 0,-1-1 1,1 0-1,-1 1 0,1-1 0,-1 0 1,1 2-1,9 14 66,-9-11-42,1 0-1,-1 0 0,0 0 1,1 10-1,-4 11 108,-6 36 0,4-32 100,1-5 40,12-30-91,54-56-920,-50 46 733,1 1 1,0 0-1,1 1 0,1 1 1,20-13-1,-34 24 0,0 0 1,0 0-1,1 0 1,-1 0-1,0 1 1,1-1-1,-1 1 1,1-1-1,-1 1 1,1 0-1,-1 0 1,0 0-1,1 1 1,-1-1-1,1 0 1,-1 1-1,0 0 1,4 1-1,3 2 62,0 0 1,-1 1-1,12 9 0,-2-2 106,96 53 374,-96-57-547,-1 0 0,2-2 0,-1 0 0,34 6-1,-44-11-565,0-1-1,0 0 0,1 0 0,-1-1 1,0 0-1,0 0 0,0-1 0,12-5 1,-19 7 298,-1 0 0,1-1 1,-1 1-1,1 0 1,0-1-1,-1 1 1,1-1-1,-1 1 0,1-1 1,-1 1-1,1-1 1,-1 1-1,0-1 1,1 1-1,-1-1 0,0 0 1,1 1-1,-1-1 1,0 0-1,0 1 1,1-1-1,-1 0 0,0 1 1,0-1-1,0 0 1,0 1-1,0-1 1,0-1-1,-1-1-573,1 0 0,-1 0 0,0 0 0,0 0 0,0 1 0,-3-6 0,-19-29-4678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5:24.6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77 8384,'-31'-25'3104,"26"25"-2400,10-4-224,3-1 1088,10-1-960,19-3 2015,21 1-1471,27 5 320,9-2-896,6 1-352,3-1-128,18 5-384,9-3 160,-9 3-4895,-13 0 2783,-3 8-5376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5:26.0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0 880 3904,'0'0'257,"0"1"0,0 0 0,0 0 0,0-1 0,0 1 0,0 0 0,1-1 0,-1 1 0,0 0 0,0-1 0,1 1 0,-1 0 0,0-1 0,0 1 0,1-1 0,-1 1 0,1 0 0,-1-1 0,1 1 0,-1-1 0,1 1 0,-1-1 0,1 0 0,-1 1 0,1-1 0,0 1-1,1-1 71,0 1-1,-1-1 1,1 1-1,-1-1 1,1 0-1,0 0 1,-1 0-1,1 0 1,0 0-1,3-1 1,1 0 291,0-1 0,0 0 0,1 0 1,10-6-1,-10 4-336,0-1 0,0 0-1,-1-1 1,1 1 0,-1-1 0,0 0 0,-1-1 0,1 1 0,7-13-1,0-5 199,17-43 0,-8 16-61,-2 13-242,1 1-1,49-65 1,67-60 132,-126 150-268,17-22 125,-1-1 1,-2-1-1,-2-1 1,23-47-1,-28 51 203,-12 25-209,-1-1-1,-1 1 1,7-18 0,-11 26-163,0 0 0,0-1 1,1 1-1,-1 0 0,0-1 0,0 1 0,0 0 1,0-1-1,0 1 0,0-1 0,0 1 0,0 0 1,1-1-1,-1 1 0,-1-1 0,1 1 1,0 0-1,0-1 0,0 1 0,0-1 0,0 1 1,0 0-1,0-1 0,-1 0 0,-6 6-416,-12 17-95,19-22 520,-32 40-128,-66 87-244,73-92 279,-35 69 0,-40 133 155,64-145-18,-97 269 607,69-183-248,6-14 215,57-160-573,0 0 0,0 0-1,0 0 1,1-1 0,-1 6-1,2-8-2,1-3-5,1-2-46,0-1-1,0 1 1,0-1 0,-1 0-1,0 0 1,0 0 0,2-6-1,-1 0-17,18-44-60,45-86-1,-51 115 49,1 0 0,1 1-1,2 1 1,0 0 0,27-24-1,-4 11 18,61-41-1,52-21 173,-139 89-135,1 2 1,30-12-1,-47 20-11,1-1 1,-1 1-1,1 0 0,-1 0 1,1-1-1,-1 1 0,1 0 1,0 0-1,-1 0 0,1 0 1,0-1-1,-1 1 0,1 0 1,-1 0-1,1 0 0,0 1 0,-1-1 1,1 0-1,0 0 0,-1 0 1,1 0-1,-1 0 0,1 1 1,0-1-1,-1 0 0,1 1 1,-1-1-1,1 0 0,0 1 1,-1 0 13,1 0 0,-1 0-1,0 0 1,0 0 0,0 0 0,1 0 0,-1 1 0,0-1 0,0 0 0,0 0 0,-1 0 0,1 0 0,0 0-1,0 0 1,-1 1 0,-1 6 80,-1 0 1,0-1-1,-6 10 0,-40 56-450,1-1 900,47-70-541,-1 0 1,1 0-1,0 0 0,0 1 0,1-1 0,-1 0 0,0 1 0,1-1 1,-1 1-1,1-1 0,0 1 0,0-1 0,0 1 0,0-1 0,0 1 1,0-1-1,1 1 0,-1-1 0,2 3 0,-1-3-1,0 0 0,0 0-1,0 0 1,1-1 0,-1 1 0,0 0-1,1-1 1,0 1 0,-1-1 0,1 1-1,0-1 1,0 0 0,-1 1 0,1-1-1,0 0 1,0 0 0,0-1 0,1 1 0,-1 0-1,0-1 1,0 1 0,2-1 0,4 1 45,0 0 0,0-1 1,0 0-1,0 0 1,0-1-1,0 0 0,-1 0 1,1-1-1,0 0 1,-1 0-1,13-6 1,-15 5-53,1 0 0,-1 0 0,0 0 1,0-1-1,0 0 0,0 0 0,0 0 1,-1 0-1,0-1 0,0 1 1,0-1-1,0 0 0,-1-1 0,0 1 1,4-9-1,-5 5-17,1 0 0,-1-1 0,0 1 0,-1-1 0,0 1 0,-1-1 0,0 1 0,0-1 1,-1 1-1,-1-1 0,1 1 0,-1-1 0,-1 1 0,0 0 0,0 0 0,-7-12 0,9 18-14,-1 1 0,1 0 0,-1-1 0,0 1 0,0 0 0,0 0 0,0 0 0,0 0 0,-1 0 0,1 1 0,-1-1 0,1 1 0,-1 0 0,1-1 0,-1 1 0,0 0 0,-3-1 0,2 2 10,0-1 1,-1 0 0,1 1 0,0 0 0,0 0 0,0 0-1,0 1 1,0-1 0,0 1 0,0 0 0,-6 2 0,10-3 15,0 0 0,0 0 0,0 0 0,-1 0 0,1 0 0,0 0 0,0 0 0,0 0 0,0 0 0,0 0 0,0 0 0,0 0 0,-1 0 0,1 0 0,0 0 0,0 0 0,0 1 0,0-1 0,0 0 0,0 0 0,0 0 0,0 0 0,0 0 0,0 0 0,0 0 0,0 0 0,-1 0 0,1 1 0,0-1 0,0 0 0,0 0 0,0 0 0,0 0 0,0 0 0,0 0 0,0 1 0,0-1 0,0 0 0,0 0 0,0 0 0,0 0 0,0 0 0,0 0 0,0 0 0,1 1 0,0 0 18,1 0 1,-1-1 0,1 1 0,-1 0 0,1 0 0,0-1 0,0 1 0,-1-1 0,1 1 0,0-1 0,3 0 0,23 1 114,-27-1-125,21-1 22,1-1 0,33-8 1,-33 5 25,0 1 1,37-1 0,-32 7 2,0 0 1,-1 2-1,1 2 0,-1 0 1,0 2-1,-1 0 0,38 19 0,-48-19 77,0 1 0,0 0 0,-1 2 0,-1-1 0,0 2 0,0 0 0,-1 1 0,-1 0 0,0 1 0,0 0 0,13 24 0,-21-33-123,-1 1 0,1-1 0,-1 0-1,10 8 1,-11-11-105,0 0-1,0 0 1,1-1-1,-1 1 0,0-1 1,1 0-1,0 1 1,-1-1-1,1 0 1,0-1-1,-1 1 1,1 0-1,5 0 0,1-1-868,0 0 1,0 0-1,0-1 0,12-2 0,-14 2-227,-1-1 1,1 0 0,-1-1 0,9-3-1,32-24-2731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35:29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16 822 5568,'-1'0'153,"-9"-2"1238,10 2-1365,0 1 0,-1-1 0,1 0-1,0 0 1,0 0 0,0 0 0,0 0 0,-1 0 0,1 0 0,0 0 0,0 0-1,0 0 1,0 0 0,-1 1 0,1-1 0,0 0 0,0 0 0,0 0-1,0 0 1,0 0 0,0 1 0,-1-1 0,1 0 0,0 0 0,0 0 0,0 0-1,0 1 1,0-1 0,0 0 0,0 0 0,0 0 0,0 3 2242,6 0 404,-1-2-2162,1 1 0,-1-1 0,1 0 0,0-1 0,-1 1 0,1-1 0,-1 0-1,1-1 1,0 1 0,-1-1 0,1 0 0,-1 0 0,1-1 0,-1 0 0,11-5 0,-3-1-75,0-1-1,-1 0 0,1-2 1,18-19-1,-11 9-72,-10 11-235,-1 0 1,0-1 0,0 0-1,-1-1 1,-1 0 0,8-17-1,26-79 288,-22 53-177,2-5 86,29-71 606,-49 132-929,-1 6 45,-1 15 77,-31 199-48,22-179 8,-1 0 0,-3 0 0,-1-1 0,-2-1 0,-2-1 0,-24 38 0,43-77-83,-4 8-12,-1-1-1,0 1 1,0-1-1,-9 8 1,13-13 18,0-1 0,0 0-1,0 0 1,0 0 0,0 0 0,-1 0-1,1-1 1,0 1 0,-1 0 0,1 0-1,0-1 1,-1 1 0,1-1 0,-1 1-1,1-1 1,-1 0 0,1 0-1,-1 1 1,1-1 0,-1 0 0,1 0-1,-1-1 1,1 1 0,-1 0 0,1 0-1,-1-1 1,1 1 0,0-1 0,-1 1-1,1-1 1,-1 1 0,1-1 0,-2-1-1,-2-3-45,0 0-1,0 0 0,1-1 0,0 1 0,0-1 0,0 0 0,1 0 0,0 0 0,0-1 0,1 1 0,-4-13 1,-5-10-115,7 20-237,2 4-224,8 8 182,5 3 436,6 3 45,1-1-1,0-1 0,38 11 0,62 4 239,-84-19-124,-1-1 0,1-1 0,-1-2 0,44-7 0,-65 6-94,0-1 1,0 0-1,0-1 0,0-1 1,0 0-1,-1 0 0,14-9 1,-21 11-22,0-1 1,0 0 0,0 0-1,0 0 1,0-1 0,-1 1-1,3-6 1,6-7 97,-8 12-135,-1-1 1,0 1 0,-1 0-1,1-1 1,1-6-1,4-9 3,-7 19-45,0-1 1,0 0-1,-1 0 0,1 0 1,-1 1-1,1-1 0,-1-5 1,0 7-160,0 3-91,-1 10 221,-1 0-1,0-1 1,0 1-1,-8 21 1,0-1 1,-23 104 127,16-59 16,-32 86-1,-68 94 138,105-237-80,8-14 40,7-13 41,17-30-212,-3 0-1,22-66 0,-15 26-85,47-101 1,-60 154 82,15-30 43,58-92 0,-77 136-134,1 0 0,0 0 0,0 1 0,18-15 0,-23 22 64,-1 0-1,1 1 1,0-1 0,-1 1 0,1 0-1,0-1 1,0 1 0,0 0 0,-1 1-1,1-1 1,4 0 0,-5 1 26,0 0 1,0 0-1,0 0 1,0 1-1,-1-1 1,1 1-1,0-1 1,0 1-1,-1 0 1,1-1-1,0 1 1,-1 0-1,1 0 1,0 0-1,-1 0 1,0 1-1,1-1 1,-1 0-1,3 3 1,-2 0 19,1 0 1,-1 0-1,0-1 1,0 1 0,0 0-1,-1 1 1,1-1 0,-1 0-1,0 0 1,0 1-1,-1-1 1,1 0 0,-1 1-1,0-1 1,0 1 0,-2 7-1,1-3 59,-1 0-1,0 0 0,-1 0 1,1-1-1,-2 1 0,1-1 0,-7 10 1,10-17-82,-1 1-1,0 0 1,-1-1 0,1 1-1,0-1 1,0 0 0,-1 1 0,1-1-1,0 0 1,-1 0 0,1 0 0,-1 0-1,0 0 1,1 0 0,-1 0-1,0 0 1,0-1 0,1 1 0,-1-1-1,0 1 1,0-1 0,0 0-1,0 1 1,0-1 0,1 0 0,-1 0-1,0-1 1,0 1 0,0 0 0,0-1-1,0 1 1,-2-2 0,-1 0-69,0 0 0,0 0 0,0-1 0,0 0 0,1 0 0,-1-1 0,1 1 0,0-1 0,-6-6 0,9 9 37,1 0 1,-1 0-1,0 0 1,1 0-1,-1 0 1,1 0-1,-1-1 1,1 1-1,0 0 1,-1 0-1,1-1 0,0 1 1,0 0-1,0 0 1,0-1-1,0 1 1,0-2-1,0-2-160,12 5-140,7 1 119,24 4 0,11 1 252,1-4 193,0-2 1,0-3-1,66-12 0,-103 11-192,0 0-1,-1 0 1,0-2-1,0 0 0,-1-1 1,23-14-1,-28 14-2,0 0-1,-1-1 0,0 0 0,-1-1 1,1 0-1,-2-1 0,1 0 1,-1 0-1,12-22 0,10-29 8,42-127 1,-35 85 82,-36 101-124,87-260 146,-86 258-165,-1 0 17,0 1 0,0 0 1,-1 0-1,1-1 0,-1 1 0,1 0 0,-1-1 0,0 1 1,0-1-1,-1 1 0,0-4 0,1 7-8,0-1 0,0 1 0,0 0-1,0 0 1,0 0 0,-1 0 0,1-1 0,0 1-1,0 0 1,0 0 0,0 0 0,0 0 0,-1 0 0,1-1-1,0 1 1,0 0 0,0 0 0,0 0 0,-1 0-1,1 0 1,0 0 0,0 0 0,0 0 0,-1 0-1,1 0 1,0 0 0,0 0 0,0 0 0,-1 0-1,1 0 1,0 0 0,0 0 0,0 0 0,-1 0 0,1 0-1,0 0 1,0 0 0,0 0 0,0 0 0,-1 0-1,1 1 1,0-1 0,0 0 0,0 0 0,0 0-1,-1 0 1,1 0 0,0 0 0,0 1 0,0-1 0,0 0-1,0 0 1,-9 12-131,8-11 122,-12 17-8,1 0-1,0 1 0,2 0 1,0 1-1,1 0 0,-7 24 1,-32 169 396,27-115-144,12-55-137,-27 98 179,-10 3 204,44-135-430,0-1 38,1-12-62,2-1-63,0-1 0,0 1 0,1 0 0,-1-1 0,1 1 0,1 0 0,-1 0 0,1 1 0,3-6 0,4-9-7,-9 17 49,2-5-37,0 1 1,1-1 0,-1 1 0,1 0 0,0 0 0,1 1 0,-1-1 0,10-7-1,-14 12 31,1 1 0,-1 0 0,1 0 0,-1-1 0,1 1 0,-1 0 0,1 0 0,-1 0 0,1 0 0,0 0 0,-1 0 0,1 0 0,-1 0 0,1 0 0,-1 0 0,1 0 0,-1 0 0,1 0 0,-1 0 0,1 1 0,-1-1 0,1 0 0,0 1 0,12 10-154,6 19 214,-17-26-47,2 6 90,1 0-1,0-1 1,1 0-1,0 0 0,0 0 1,1-1-1,10 10 0,-11-13-84,0 1 0,1-1-1,-1-1 1,1 1-1,0-1 1,1-1-1,-1 1 1,1-1 0,12 3-1,-9-4 37,0 0 1,0-1-1,1 0 0,-1-1 0,0 0 1,16-3-1,-9 1-36,0-1-1,-1-1 1,0 0 0,0-2 0,30-13-1,-37 14-8,0-1 0,-1 0 0,1 0 0,-1-1-1,0 0 1,-1-1 0,1 0 0,-2-1 0,1 1-1,6-11 1,-11 14-8,-1 0-1,1-1 1,-1 1 0,0 0-1,0-1 1,2-10 0,-4 16-4,0-1 0,0 1 0,1-1 0,-1 1 0,0-1 1,0 0-1,0 1 0,0-1 0,0 1 0,0-1 0,0 0 0,0 1 0,0-1 1,0 1-1,0-1 0,0 0 0,-1 1 0,1-1 0,0 1 0,0-1 0,-1 1 1,1-1-1,0 1 0,-1-1 0,1 1 0,0-1 0,-1 1 0,1-1 0,-1 1 1,1 0-1,-1-1 0,1 1 0,-1-1 0,1 1 0,-1 0 0,1 0 0,-1-1 1,1 1-1,-1 0 0,0 0 0,1 0 0,-1 0 0,1 0 0,-1 0 1,0 0-1,-2 0-16,1 0 1,0 0-1,0 0 1,-1 1-1,1-1 1,0 1-1,0-1 1,0 1-1,0 0 1,-3 2-1,-5 4-44,0 1-1,0 1 0,-13 14 1,15-14 59,3-4 31,0 1-1,1 0 1,-1 0-1,1 1 0,1-1 1,-1 1-1,1 0 1,0 0-1,1 0 0,0 0 1,0 1-1,-2 13 1,4-15 10,-1 0 0,1 0 0,0 1 0,1-1 0,-1 0 0,1 0 0,0 1 0,1-1 0,0 0 1,0 0-1,0 0 0,0-1 0,1 1 0,0 0 0,5 6 0,-6-10-20,-1 0-1,1 0 0,0-1 1,0 1-1,0-1 1,0 1-1,0-1 1,0 0-1,0 1 0,0-1 1,1 0-1,-1-1 1,0 1-1,1 0 1,-1-1-1,0 1 0,1-1 1,-1 0-1,1 0 1,-1 0-1,1 0 1,-1 0-1,0 0 0,1 0 1,-1-1-1,1 0 1,-1 1-1,0-1 1,3-1-1,7-3 18,-1-1-1,1 0 1,-1 0 0,12-10-1,-17 12-78,24-19-45,51-50 0,-17 13-27,-41 44 17,-14 35 324,-5-7-220,2-1 0,-1 0 0,15 20 0,-16-26 31,0 0-1,0 0 1,1 0-1,0 0 1,0-1-1,0 0 1,1 0 0,-1-1-1,7 4 1,0-2 6,0 0 1,0-1 0,0 0 0,1-1-1,-1-1 1,1 0 0,0 0-1,23-1 1,-16-2 40,0-1-1,0-1 1,0 0-1,35-12 0,-43 10-50,0 1-1,-1-2 0,0 0 1,0 0-1,17-13 0,-21 13-55,0 1-1,0-1 1,-1-1-1,0 1 0,0-1 1,-1 0-1,0-1 0,8-13 1,-12 18 19,0 0-1,-1 0 1,1 1 0,0-1 0,-1 0-1,0 0 1,1 0 0,-1 0 0,0 1-1,-1-1 1,0-5 0,1 7 7,0 0 0,0 0 1,-1 1-1,1-1 0,0 0 0,0 0 1,-1 1-1,1-1 0,0 0 1,-1 1-1,1-1 0,-1 0 0,1 1 1,-1-1-1,1 1 0,-1-1 1,1 1-1,-1-1 0,0 1 0,1-1 1,-1 1-1,0 0 0,1-1 1,-1 1-1,0 0 0,1 0 0,-1-1 1,0 1-1,0 0 0,1 0 1,-1 0-1,0 0 0,0 0 0,1 0 1,-1 0-1,0 0 0,0 0 1,1 0-1,-1 0 0,0 1 0,0-1 1,1 0-1,-1 1 0,0-1 1,1 0-1,-1 1 0,0 0 0,-7 2-14,1 1 0,0 1-1,0-1 1,-11 11 0,15-12 71,0 0 0,0 0 0,0 1 0,1-1-1,-1 1 1,1 0 0,0 0 0,0 0 0,0 0 0,-1 8 0,2-10-16,1 0-1,0 1 0,0-1 1,0 1-1,0-1 1,1 1-1,-1-1 0,1 1 1,-1-1-1,1 0 1,0 1-1,0-1 1,0 0-1,0 0 0,0 0 1,3 4-1,3 4 42,1-1 0,8 10 0,-14-17-51,4 5-44,0-1 1,1 0 0,-1-1-1,1 0 1,0 0 0,1 0-1,-1-1 1,1 0 0,0 0-1,0-1 1,0 0 0,0 0-1,0-1 1,1 0 0,-1 0-1,1-1 1,-1-1 0,1 1-1,9-2 1,28-1-1894,60-12 1,-5-10-4802,-33 2 3070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0:0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353 169 3072,'-2'-5'4014,"1"-7"-2760,1 6 816,-8-2-886,8 9-1185,0-1 0,1 0 0,-1 0 0,0 1 0,0-1-1,1 0 1,-1 0 0,0 1 0,0-1 0,1 0 0,-1 0 0,0 1 0,0-1-1,0 0 1,0 1 0,1-1 0,-1 0 0,0 1 0,0-1 0,0 0-1,0 1 1,0-1 0,0 1 0,0-1 0,0 0 0,0 1 0,0-1-1,0 0 1,0 1 0,0-1 0,-1 1 0,-2 18 22,2-12 122,-2 18 247,-2 0 0,-9 32 0,10-44-234,-1 0 1,-1 0 0,0-1 0,-1 0-1,0 0 1,-11 13 0,-3 1 335,-1-1 0,-1 0 0,-47 38 0,66-61-369,1 1 1,-1-1-1,1 0 0,-1 0 1,0 0-1,0-1 0,0 1 1,0-1-1,0 0 0,-7 1 1,9-2-65,0 0 1,-1 0-1,1 0 1,0 0-1,-1-1 1,1 1 0,0-1-1,-1 1 1,1-1-1,0 0 1,0 0 0,0 0-1,0 0 1,0-1-1,0 1 1,0 0-1,0-1 1,0 1 0,1-1-1,-4-3 1,1-1-59,0 0-1,0-1 1,1 1 0,0-1 0,0 0-1,0 0 1,1 0 0,0 0 0,0 0 0,1 0-1,0-1 1,0 1 0,1 0 0,0-1-1,1-10 1,1 2-173,0-1 1,1 0-1,1 1 0,0 0 0,13-29 0,-14 39 72,-1 1 0,1-1 0,0 1-1,1 0 1,-1 0 0,1 0 0,0 1 0,0-1 0,0 1-1,1 0 1,5-4 0,-7 6 82,0 0-1,1 0 0,-1 1 1,1-1-1,0 1 1,-1 0-1,1 0 1,0 0-1,0 1 1,0-1-1,0 1 0,0 0 1,-1 0-1,1 0 1,0 1-1,0-1 1,7 3-1,20 6 304,49 24-1,-12-5-80,-66-27-192,124 40 822,-111-38-685,0 0 0,0-1 0,0 0 0,1-1 0,-1-1 0,28-2-1,6-7 226,0-2-1,78-29 0,87-55 129,-184 79-410,0-2 0,-2-1 0,32-27 0,-59 46-190,0-1 1,1 0-1,-1 0 0,0 0 1,0 0-1,0 0 1,0 0-1,0-1 1,0 1-1,0 0 1,0-1-1,-1 1 0,1 0 1,0-1-1,-1 1 1,1-1-1,-1 1 1,0-1-1,1 1 1,-1-1-1,0 1 0,0-1 1,0 1-1,0-1 1,0 1-1,0-1 1,0 1-1,-1-1 1,1 1-1,-1-1 0,1 1 1,-1-1-1,1 1 1,-1 0-1,0-1 1,0 1-1,1 0 1,-1 0-1,0-1 0,-2 0 1,2 1-172,0 0 0,0 0 0,0 0 0,-1 0 0,1 0 0,0 0 0,-1 1 0,1-1 0,-1 1 0,1-1 0,0 1 0,-1-1 0,1 1 0,-1 0 0,0 0 0,1 0 0,-1-1 0,1 2 0,-1-1 0,1 0 0,-4 1 0,2-1-234,-23 4-2185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0:0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5056,'-8'1'2761,"8"4"308,2 2-3273,26 109 3511,-18-73-2902,-2 0 0,-2 1 0,1 45 1,-1-15-139,0-13-57,6 71 266,-11-103-129,-1 0 0,-7 44 1,7-67-210,-1 0 0,0-1-1,-1 1 1,0-1 0,1 0 0,-2 0 0,1 1 0,-1-1 0,-4 6-1,6-9-77,-1 0-1,0 0 0,0 0 0,0 0 0,-1 0 0,1 0 0,0-1 0,-1 1 0,1-1 0,0 0 0,-1 0 0,0 0 0,1 0 0,-1 0 0,0 0 0,1-1 1,-1 0-1,0 1 0,-5-1 0,-12-1 33,0-1 0,-29-7 0,26 5-14,-27-3 0,25 5-608,1-1 0,-35-10 0,59 14 454,0-1 0,0 0 0,0 0-1,0 0 1,0 0 0,0 0-1,0 0 1,0 0 0,-1 0-1,1 0 1,0 0 0,0 0 0,0 0-1,0 0 1,0 0 0,0 0-1,0 0 1,-1 0 0,1 0 0,0-1-1,0 1 1,0 0 0,0 0-1,0 0 1,0 0 0,-1-1-763,1 1 762,0 0 1,0 0 0,0 0-1,0 0 1,0 0 0,0-1 0,0 1-1,0 0 1,0 0 0,0 0-1,0 0 1,0 0 0,0 0-1,0 0 1,0-1 0,0 1 0,0 0-1,0 0 1,0 0 0,0 0-1,0 0 1,8-3-2804,9 2 1046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0:0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6880,'-17'-12'3136,"17"16"-1632,4-1-1088,1 2 1024,8-2-800,5-3 608,9 5-736,-1-5 159,6 4-383,-4-8-96,4 4-128,-1-5 96,-1 10-96,2-5-1375,-1 4 735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0:1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1126 2912,'0'0'23,"0"0"1,0 0-1,0 0 0,1 0 1,-1 0-1,0 0 1,0 0-1,0 0 0,0 0 1,0 0-1,0 0 1,0 0-1,1 0 0,-1 0 1,0 0-1,0 0 1,0 1-1,0-1 0,0 0 1,-2 4 3438,2-6-3188,1 1 0,-1-1-1,1 1 1,-1 0 0,1-1-1,0 1 1,-1 0 0,1-1-1,0 1 1,0 0-1,2-2 1,4-8 928,-4-1-545,-3 11-634,0 0 1,0 0-1,0 0 0,0 0 0,0 1 0,1-1 1,-1 0-1,0 0 0,1 0 0,-1 0 1,1 0-1,-1 1 0,1-1 0,-1 0 0,1 0 1,-1 1-1,1-1 0,1-1 0,3-3 159,-1 1-1,0-1 1,0-1 0,0 1-1,-1-1 1,6-11 0,11-36 408,10-62-21,-15 50-440,41-165-81,7-36 538,-51 204-531,-4-1 1,1-83-1,-10 129-165,-1 10-242,2 7 339,0 0 0,0 0 1,0 0-1,0 0 0,0 0 1,0 0-1,0 0 0,0 0 1,0 0-1,0 0 0,0 0 0,0 0 1,0 0-1,0 0 0,-1 0 1,1 0-1,0 0 0,0 0 1,0 0-1,0 0 0,0 0 1,0 0-1,0 0 0,0 0 1,0 0-1,0 0 0,0 0 1,0 0-1,0 0 0,0 0 1,-1 0-1,1 0 0,0 0 1,0 0-1,0 0 0,0 0 1,0 0-1,0 0 0,0 0 1,0 0-1,0 0 0,0 0 0,0 0 1,0 0-1,0 1 0,0-1 1,0 0-1,0 0 0,0 0 1,0 0-1,0 0 0,0 0 1,0 0-1,0 0 0,0 0 1,0 0-1,0 0 0,0 0 1,0 0-1,0 0 0,0 1 1,0-1-1,0 0 0,0 0 1,0 0-1,0 0 0,-8 28-116,1 1 0,2 0 0,-3 42 0,-9 46 640,-46 260 456,43-238-761,7-39 48,-8 44 1684,18-135-730,-1-15-592,3 3-552,0-7 34,1-1 0,0 1-1,1-1 1,0 1 0,3-12 0,2-4-146,1-1 0,1 1 0,2 0 0,18-37 0,-26 59 74,1-3-126,1 0 0,1 0 0,0 1-1,6-8 1,-10 13 82,-1 0 1,1 0-1,0 0 0,-1 0 0,1 1 1,0-1-1,0 0 0,0 1 0,0-1 1,0 1-1,-1-1 0,1 1 1,0-1-1,0 1 0,0-1 0,0 1 1,1 0-1,-1 0 0,0 0 0,0-1 1,0 1-1,0 0 0,0 0 0,0 0 1,0 1-1,0-1 0,0 0 0,0 0 1,0 1-1,0-1 0,0 0 1,0 1-1,0-1 0,0 1 0,0-1 1,0 1-1,0 0 0,0-1 0,-1 1 1,1 0-1,0-1 0,0 2 0,7 10 22,-1-1 0,0 2 0,-1-1 0,0 0 0,-1 1 0,7 26 0,0-1 59,-6-24-55,-1 0-1,2 0 1,-1 0 0,2 0 0,0-1-1,11 12 1,-15-19 26,1-1 0,0 0 0,0 0 0,1-1 0,-1 0 0,1 0 0,0 0 0,0 0 0,0-1 0,1 0 0,-1-1 0,1 1 0,0-1-1,-1 0 1,12 1 0,-9-2 124,0-1-1,1 0 0,-1 0 0,1 0 1,-1-2-1,18-3 0,-21 3-93,0 1 0,0-2 0,-1 1-1,1 0 1,-1-1 0,1 0 0,-1-1 0,0 1 0,0-1-1,0 0 1,8-9 0,-5 3-13,-1-1 0,0-1 0,0 1 0,-1-1 0,0 0-1,4-16 1,-3 5-18,-1-1-1,5-38 0,-10 48-88,0 1 0,-2-1 0,-2-22 0,3 34 31,-1 1-1,1 0 1,0 0-1,0-1 0,0 1 1,-1 0-1,1 0 0,-1 0 1,1-1-1,-1 1 1,1 0-1,-1 0 0,-1-2 1,2 3 13,-1 0 0,1 0-1,0 0 1,-1 0 0,1-1 0,0 1 0,-1 0 0,1 0 0,0 0 0,0 0-1,-1 0 1,1 0 0,0 0 0,-1 0 0,1 0 0,0 0 0,-1 1 0,1-1-1,0 0 1,-1 0 0,1 0 0,0 0 0,0 0 0,-1 1 0,1-1 0,0 0-1,0 0 1,-1 0 0,1 1 0,0-1 0,0 0 0,-1 1 0,-1 2-38,-1 1 1,1-1 0,0 1-1,-1 0 1,2 0 0,-3 6-1,-4 12-40,1 1-1,0 0 1,-4 38-1,10-54 108,1 1-1,-1 0 1,2-1 0,-1 1-1,1 0 1,0-1 0,0 1-1,1 0 1,0-1 0,0 0-1,1 1 1,0-1-1,0 0 1,1-1 0,6 10-1,-5-10 78,-1 0 0,2 0-1,-1 0 1,1-1 0,0 0-1,0 0 1,0 0-1,1-1 1,0 0 0,12 5-1,-13-6-6,1-2-1,0 1 1,-1 0-1,1-1 1,0-1-1,0 1 1,-1-1-1,1 0 1,0 0-1,0-1 1,-1 0-1,12-3 1,-11 2-348,1-1 1,0 0-1,-1 0 1,1-1-1,-1 0 0,0-1 1,8-5-1,0-3-3902,24-26 1,-8 10 546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0:1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1258 3072,'-4'2'3544,"4"-2"-3436,0 0-1,0 0 1,0 1-1,0-1 0,0 0 1,0 0-1,0 0 1,0 0-1,0 0 1,0 0-1,0 1 0,0-1 1,0 0-1,0 0 1,0 0 214,1 1-215,8 2 1848,17 1-599,-16-4-1043,0-1 0,0 0 0,0 0 1,0-1-1,-1-1 0,1 1 0,-1-1 1,0-1-1,0 0 0,0 0 0,0-1 0,0 0 1,-1-1-1,13-10 0,-8 3-106,-1-1 0,0 0-1,-1 0 1,16-29 0,31-72 268,-41 78-347,117-212 363,-121 229-468,17-31 187,41-92 0,-54 96-133,-1 1 0,-3-2 1,11-76-1,-18 88-68,-3 18-67,2-34 0,-5 52 65,-1-16-335,1 16 317,0 0 0,-1 0 0,1 0 0,0 0 0,0 0 0,0 0 0,0 0 0,0 0 0,0-1 0,0 1 0,0 0 0,0 0 0,0 0 0,0 0 0,0 0-1,-1 0 1,1 0 0,0 0 0,0 0 0,0 0 0,0 0 0,0 0 0,0 0 0,0 0 0,0 0 0,0 0 0,-1 0 0,1 0 0,0 0 0,0 0 0,0 0 0,0 0 0,0 0 0,0 0 0,0 0 0,0 0 0,0 0 0,0 0 0,-1 0 0,1 0-1,0 0 1,0 1 0,0-1 0,0 0 0,0 0 0,-7 9-429,-3 11 226,0-1 0,-9 33-1,-11 49 136,13-42 97,2-6-65,2 0-1,2 0 1,3 1 0,2 1-1,3-1 1,2 1 0,8 75-1,-5-110 101,1-1 0,1 1 0,12 32 0,-14-45 54,1-1 1,0 1 0,0-1-1,1 0 1,-1 0-1,1 0 1,1-1-1,-1 1 1,1-1 0,0 0-1,0 0 1,1-1-1,11 8 1,-15-10-47,1-1 1,0 1-1,0-1 1,1 0-1,-1 0 1,0-1-1,0 1 0,0-1 1,1 1-1,-1-1 1,0 0-1,0 0 1,5-1-1,-2 0 18,-1-1 0,0 1 0,1-1-1,-1 0 1,0 0 0,0-1 0,6-3-1,-1-2-16,0 1 1,0-2-1,-1 1 0,0-1 0,0-1 0,8-11 0,18-33-113,-2-1 1,-2-2-1,24-65 0,-52 119-250,-2 6-27,-2 11-8,-16 226-155,18-221 517,1 0 0,0 0 0,2 0 0,0 0 0,1-1 0,9 21 0,-13-37 12,0 1 1,-1-1-1,1 0 1,0 0-1,1 0 1,-1 0-1,0 0 1,1 0-1,-1 0 1,1 0-1,-1 0 1,1-1-1,3 3 1,-5-4 6,1 1 1,0-1-1,0 0 1,0 0-1,0 1 1,0-1-1,0 0 1,0 0-1,0 0 1,0 0-1,0 0 1,0 0-1,0 0 1,0-1-1,0 1 1,0 0-1,0-1 1,0 1-1,0 0 1,-1-1-1,1 1 0,0-1 1,0 1-1,0-1 1,0 1-1,-1-1 1,1 0-1,0 0 1,-1 1-1,1-1 1,0-1-1,2-2 24,-1 1 1,0-1-1,0 0 0,0 0 0,-1-1 0,0 1 0,1 0 1,-1 0-1,-1-1 0,1 1 0,-1-1 0,1 1 0,-1 0 0,-1-6 1,2-6 50,0-28-62,-7-81 1,4 114-122,1 0-1,-2 0 1,0 0-1,0 0 1,-1 0-1,0 1 1,-1-1-1,0 1 1,-8-12-1,9 15-195,1 1-33,3 6 287,0 0-1,0 0 1,-1 0 0,1 0 0,0 0 0,0 0 0,0-1 0,0 1-1,0 0 1,0 0 0,0 0 0,0 0 0,-1 0 0,1 0-1,0 0 1,0 0 0,0 0 0,0 0 0,0 0 0,0 0 0,-1 0-1,1 0 1,0 0 0,0 0 0,0 0 0,0 0 0,0 0-1,0 0 1,0 0 0,-1 0 0,1 0 0,0 0 0,0 0 0,0 1-1,0-1 1,0 0 0,0 0 0,0 0 0,0 0 0,-1 0-1,1 0 1,0 0-2,0 1 0,0-1 0,0 0 0,0 0 0,0 0 0,-1 0-1,1 0 1,0 0 0,0 0 0,0 0 0,0 1 0,0-1 0,-1 0 0,1 0-1,0 0 1,0 0 0,0 0 0,0 0 0,0 0 0,-1 0 0,1 0 0,0 0-1,0 0 1,0 0 0,0 0 0,-1 0 0,1 0 0,0 0 0,0 0-1,0 0 1,0 0 0,-1-1 0,1 1 0,0 0 0,0 0 0,0 0 0,1-1-73,4 2-46,-3 0 138,-1-1 0,1 0 0,0 1 0,0-1 0,-1 0 0,1 0 0,0 0 0,-1 0 0,1 0 0,0-1 0,-1 1 0,1-1 0,0 1 0,-1-1 0,1 1 0,-1-1 0,4-1 0,27-21 181,-28 20-154,2-2 27,30-23 136,52-31-1,-62 45-154,-2-2 1,0-1-1,0-1 0,-2-1 0,33-34 0,-33 26 1,-1 0 0,-1-2 0,29-54 0,21-87 48,-59 136-130,11-55-1,-17 65-152,-5 16-148,-6 21 78,-50 161-283,33-92 461,-38 169-10,53-204 64,3 0-1,2 0 0,4 68 0,1-93 84,1 0 0,10 38 0,-9-47-9,0-1 0,1 0 1,0 0-1,1 0 0,13 19 1,-17-28 23,0 0 0,1-1 0,-1 1 0,1-1 0,-1 1 0,1-1 0,0 0 0,0 0 0,5 3 0,-6-4-51,-1-1 0,1 1-1,-1-1 1,1 1 0,-1-1 0,1 0-1,-1 0 1,1 1 0,0-1 0,-1 0 0,1-1-1,-1 1 1,1 0 0,-1 0 0,1-1 0,0 1-1,-1-1 1,0 1 0,1-1 0,-1 0 0,1 1-1,-1-1 1,2-1 0,6-5 51,0-1 0,-1 0 0,1 0 0,-2-1 0,11-14 0,30-55 58,-36 58-60,13-27-21,-15 27-49,15-24 0,-20 37-22,0 1-1,0 0 0,0 0 0,1 0 0,0 1 0,0 0 0,9-6 0,-10 8 7,0 0 0,-1 1 0,1-1-1,0 1 1,0 1 0,0-1 0,0 1-1,0-1 1,1 1 0,-1 1 0,0-1-1,0 1 1,1 0 0,-1 0 0,0 1 0,1-1-1,-1 1 1,0 0 0,0 1 0,5 1-1,8 5 123,-17-7-32,-8-1 282,-4 0-319,-3-1-113,0 2 1,0 0 0,-19 3-1,28-3 47,1 1-1,0-1 0,-1 1 0,1-1 1,0 1-1,0 0 0,0 1 0,0-1 0,1 1 1,-1 0-1,1 0 0,-1 0 0,1 0 1,0 0-1,-3 5 0,-1 4-23,0-1-1,0 1 1,1 1-1,1-1 1,0 1-1,-4 21 1,4-13 33,2 1 0,0-1 0,1 30 0,5-15 115,-2-34-79,-1 0 0,0 0-1,1 0 1,0 0 0,-1 0 0,1 0-1,0-1 1,0 1 0,0 0-1,0 0 1,0-1 0,1 1 0,-1-1-1,2 2 1,-3-3-3,1 1-1,-1-1 1,1 0 0,-1 0-1,1 0 1,0 1-1,-1-1 1,1 0 0,-1 0-1,1 0 1,-1 0 0,1 0-1,0 0 1,-1 0 0,1 0-1,-1 0 1,1-1 0,-1 1-1,1 0 1,-1 0-1,1 0 1,-1-1 0,1 1-1,-1 0 1,1-1 0,-1 1-1,1 0 1,-1-1 0,1 1-1,-1 0 1,0-1-1,1 1 1,-1-1 0,1 0-1,11-17 256,-11 15-204,13-23 210,19-54 0,-4 9-212,-17 42-61,-7 18-129,-1 0 0,1 0 0,11-16-1,-16 27 121,0 0-1,0 0 1,0-1-1,0 1 0,0 0 1,0 0-1,0 0 1,0 0-1,1 0 1,-1 0-1,0 0 0,0 0 1,0 0-1,0 0 1,0 0-1,0 0 1,0 0-1,0 0 0,0 0 1,1 0-1,-1 0 1,0 0-1,0 0 1,0 0-1,0 0 0,0 0 1,0 0-1,0 0 1,0 0-1,0 0 1,0 0-1,1 0 0,-1 0 1,0 0-1,0 0 1,0 0-1,0 0 1,0 0-1,0 0 0,0 0 1,0 1-1,0-1 1,0 0-1,0 0 1,0 0-1,0 0 0,1 0 1,-1 0-1,3 7-186,2 9 55,26 91-145,-25-92 318,0-2 0,0 1 0,1-1 0,1 0 0,13 18 0,-17-27-8,-1 0 1,1 0-1,0-1 0,0 1 0,0-1 0,1 0 0,-1 0 1,1 0-1,-1-1 0,8 3 0,-8-3-12,-1-2-1,0 1 1,0 0-1,0 0 1,0-1-1,1 0 1,-1 0-1,0 0 0,1 0 1,-1 0-1,0-1 1,0 1-1,0-1 1,1 0-1,-1 0 1,0 0-1,0 0 1,4-3-1,7-7 70,-1 0 0,0-1-1,-1 0 1,0-1 0,14-19-1,0-1-66,37-62 0,-46 67 71,47-91 141,-45 72-198,20-69 0,1-51 123,-33 134-177,0 7-21,-2-1 0,0 0-1,-2 0 1,0-51 0,-3 78 41,0-2-23,0 1 1,0 0-1,0 0 1,0 0-1,0 0 1,0 0-1,-1 0 1,1 0-1,0 0 1,-1 0-1,1 0 1,0 0-1,-1 0 1,1 0-1,-1 0 1,0 0-1,1 0 1,-1 0-1,0 0 1,1 0-1,-1 0 1,-1 0-1,2 1 19,0 0 0,-1 0 0,1-1 0,0 1 0,0 0 0,0 0 0,-1 0 0,1 0 0,0 0 0,0 0 0,0 0 0,-1 0 0,1 0 0,0 0 0,0 0 0,-1 0 0,1 0 0,0 0 0,0 0 0,0 0 0,-1 0 0,1 0 0,0 1 0,0-1 0,0 0 0,-1 0 0,1 0 0,0 0 0,0 0 0,0 0 0,0 1 0,0-1 0,-1 0 0,1 0 0,0 0 0,0 0 0,0 1 0,-3 3-47,0 1 0,0 0-1,0 0 1,1 0 0,0 0-1,-2 9 1,2-9 26,-11 37-210,-9 53-1,-1 48 350,21-132-77,-5 52-177,1 82 0,7-102 260,2 0 0,2-1 0,21 83 0,-23-115-87,0 1 0,1-1-1,0 0 1,0 0 0,1 0-1,0 0 1,11 14 0,-14-22-16,-1-1 0,1 1 0,0 0 0,0 0 0,0-1 0,0 1 0,0-1 0,0 0 0,0 0 0,0 1 0,1-1 0,-1-1 0,0 1 0,1 0 0,-1 0 1,1-1-1,-1 0 0,1 1 0,-1-1 0,1 0 0,-1 0 0,1 0 0,-1-1 0,1 1 0,-1-1 0,0 1 0,1-1 0,3-1 0,10-5-777,-1-1-1,0-1 1,0 0 0,-1-1-1,21-17 1,3-3-1049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0:1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64 3904,'-38'-3'1253,"37"3"-1064,-1 0-1,0 0 1,1-1 0,-1 1-1,0 0 1,1-1-1,-1 0 1,0 1 0,1-1-1,-3-1 1259,5 2-1370,-1 1 0,1-1 0,0 0 0,-1 0 0,1 0 0,0 0 0,-1 0 0,1 0 0,0 1 0,-1-2 0,1 1 0,0 0 0,-1 0 0,1 0 0,0 0 0,4-1 126,283-6 4493,-120 6-3899,144-14-855,-309 14-488,24-3-1426,-26 4 1777,-1 0 1,1 0-1,0 0 0,-1 0 1,1 0-1,-1-1 0,1 1 1,-1 0-1,1 0 0,-1-1 1,1 1-1,-1 0 0,1-1 1,-1 1-1,0 0 0,1-1 1,-1 1-1,1-1 1,-1 1-1,0-1 0,0 1 1,1-1-1,-1 1 0,0-1 1,0 1-1,1-1 0,-1 1 1,0-1-1,0 1 0,0-1 1,0 0-1,0 1 0,0-1 1,0 1-1,0-1 0,-4-11-3143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40.9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4792 99 2976,'0'-2'145,"-1"0"0,0-1-1,1 1 1,0 0 0,-1 0 0,1 0 0,0-1 0,0 1-1,0 0 1,1 0 0,-1-1 0,0 1 0,1 0 0,-1 0-1,1 0 1,0 0 0,0 0 0,1-2 0,0-2 884,-1 1 0,0-1-1,0 1 1,0-1 0,-1 0 0,0-7 0,-1 5 2719,1 33-3115,-20 288 1060,4-98-1039,12-26 471,4-184-1087,0-4 17,0 1 0,1 0 0,-1-1 0,0 1 0,0 0 0,0-1 0,-1 1 0,1 0 0,0-1 0,-1 1 0,1 0 0,-1-1 0,1 1 0,-1-1 0,0 1 0,1-1 0,-1 1 0,0-1 1,0 1-1,0-1 0,0 0 0,-1 1 0,1-1 0,0 0 0,0 0 0,-1 0 0,-1 1 0,-17 11-41,0-2 0,0 0 1,-31 11-1,-68 17 36,62-22-50,-37 15-77,-55 16-6,-27 4 51,-20 24 58,-275 134 225,444-197-242,-195 86 46,9-15-27,-106 44-19,-119 82 72,102-47 52,-110 22 107,201-88-75,1 2-3,-308 133 87,507-212-465,-117 53 767,57-22-3100,91-44 360,30-22-7717,29-12 4562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0:1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80 6464,'-27'-8'2944,"36"8"-2560,4 0 0,10 0-288,17-3 1152,10-2-672,35-7 256,1 4-512,25-4 160,-8 4-256,10-7 416,-10 6-352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0:2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371 694 3552,'7'-8'3333,"-1"4"-218,-6 4-3060,1-1-1,-1 1 1,0 0 0,0 0 0,0 0 0,0 0 0,1-1 0,-1 1 0,0 0 0,0 0-1,0-1 1,0 1 0,0 0 0,0 0 0,0-1 0,0 1 0,0 0 0,0 0 0,0-1-1,0 1 1,0 0 0,0 0 0,0-1 0,0 1 0,0 0 0,0 0 0,0-1 0,0 1-1,0 0 1,0 0 0,0 0 0,0-1 0,-1 1 0,1 0 0,0 0 0,0-1 0,0 1-1,0 0 1,-1 0 0,1 0 0,0 0 0,0 0 0,0-1 0,-1 1 0,1 0 0,0 0-1,-13-10 1020,9 8-996,-1 0 1,1 0 0,0 0-1,0 0 1,-1 1-1,1 0 1,-1 0-1,1 0 1,-1 1-1,1-1 1,-7 1-1,-2 1-95,0 0 0,-21 5 0,21-2-56,0 0 0,0 1 0,0 0 0,1 1 0,0 0 0,0 1 0,0 1 0,1 0 0,0 0 1,-18 19-1,18-15 42,0-1 0,1 1 0,1 1 1,0 0-1,1 0 0,1 1 0,-1 0 1,2 0-1,-6 20 0,10-27 63,0 1-1,0-1 1,1 1-1,0-1 1,1 1-1,-1 0 1,2-1-1,-1 1 0,1 0 1,0-1-1,3 12 1,-2-13 37,1 0 0,-1-1 0,1 1 0,0-1 0,0 0 0,1 0 0,0 0 0,0 0 0,0 0 0,0-1 0,1 0 0,-1 0 0,1 0 1,10 5-1,-4-3 79,0 0 0,0-1 1,0-1-1,1 0 0,0 0 1,0-1-1,0-1 0,13 2 1,-16-3-56,1-1 1,-1 0-1,1 0 1,0-1 0,-1 0-1,0-1 1,1 0 0,-1 0-1,0-1 1,0 0 0,12-6-1,-8 1 53,0-1 0,0 0 0,-1-1 0,16-16-1,37-50 369,82-124-114,-101 130-347,19-30 106,-51 76-98,-2-1 0,13-33-1,-10 11-25,-1-1 0,-3 0-1,-1-1 1,-3-1 0,1-68-1,-8 102-81,-3-29-1,2 42-12,1-1 1,-1 1 0,0 0-1,0 0 1,0 0-1,0-1 1,0 1 0,-1 0-1,0 1 1,1-1-1,-1 0 1,0 0 0,0 1-1,-4-5 1,5 7 37,1-1 0,-1 1 0,1 0 0,-1 0 0,1-1 0,-1 1 0,0 0 0,1 0 0,-1-1 0,1 1 0,-1 0 1,0 0-1,1 0 0,-1 0 0,1 0 0,-1 0 0,0 0 0,1 0 0,-1 0 0,1 0 0,-1 0 0,0 1 0,1-1 0,-1 0 0,1 0 0,-1 1 0,0-1 1,-12 11-263,12-9 216,-3 3 37,0 1 0,0-1-1,1 1 1,-1 0-1,2 0 1,-1 0-1,0 1 1,-2 12-1,2-9 27,-30 103-39,5 1-1,6 1 0,4 1 0,-3 145 0,20-238 31,2 147 940,4-139-220,0-20 103,-5-11-787,0 1 0,0-1 0,1 0 0,-1 0 0,0 0 0,0 0 0,0 0 0,0 0 0,1 0 0,-1 0 0,0 0 0,0 0 0,0 0 0,0 1 0,1-1 0,-1 0 0,0 0 0,0 0 0,0 0 0,0-1 0,1 1 0,-1 0 0,0 0 0,0 0 0,0 0 0,0 0 0,1 0 0,-1 0 0,0 0 0,0 0 0,0 0 0,0 0 0,1 0 0,-1-1 0,0 1 1,0 0-1,0 0 0,0 0 0,0 0 0,0 0 0,0-1 0,1 1 0,-1 0 0,0 0 0,0 0 0,0-1 0,16-26 487,23-56 0,5-7-594,-29 65-55,1 0 0,0 1 0,22-22 0,-18 30-91,-19 15 213,-1 1 0,1-1 0,0 1 1,0-1-1,0 1 0,0-1 0,0 1 1,0 0-1,0 0 0,0-1 0,0 1 0,0 0 1,0 0-1,0 0 0,0 0 0,0 0 1,0 0-1,0 0 0,0 1 0,0-1 1,0 0-1,2 1 0,-1 1-15,-1-1-1,1 1 1,0 0-1,0 0 1,-1 0-1,1 0 1,-1 0-1,1 0 1,-1 0-1,0 0 1,0 1-1,1 2 1,8 30-68,-8-27 82,8 36 0,-5-16 43,2-1-1,1 0 1,11 27-1,-17-50 5,0-1 0,0 1 0,0 0 0,1-1 0,-1 1 0,1-1 0,0 0 0,0 0 0,0 0 0,0 0 0,0 0 0,1-1 0,-1 1 0,1-1 0,6 3 0,-7-4 2,0 0-1,0 0 1,1-1 0,-1 1-1,0-1 1,0 0-1,1 0 1,-1 0-1,0 0 1,1 0 0,-1-1-1,0 0 1,1 0-1,-1 1 1,0-2 0,0 1-1,0 0 1,0-1-1,5-3 1,0-1 19,0 0-1,0-1 1,0 1-1,-1-2 1,10-12-1,29-46 214,-16 22-191,82-116 142,-112 159-201,10-15 90,-10 12-223,-8 9-261,2 1 311,0-1 0,1 1 0,0 1 0,0-1 0,1 1 0,-1 0 1,-4 12-1,-20 56 153,16-36-178,-3 5 42,2 1 1,-15 81 0,28-119 84,0 0 1,1 0-1,0 0 1,1 9-1,-1-15 5,0 1-1,0-1 1,0 1-1,1-1 1,-1 0-1,0 1 1,1-1-1,-1 0 1,1 0-1,-1 1 1,1-1-1,0 0 1,0 0-1,-1 0 1,1 0 0,0 1-1,0-1 1,0-1-1,0 1 1,0 0-1,0 0 1,1 0-1,-1 0 1,0-1-1,0 1 1,0-1-1,3 2 1,-2-2 0,-1-1 0,0 1 0,0 0 1,0-1-1,1 1 0,-1 0 0,0-1 0,0 0 1,0 1-1,0-1 0,0 0 0,0 1 0,0-1 1,0 0-1,0 0 0,0 0 0,0 0 0,0 0 1,-1 0-1,1 0 0,0 0 0,-1 0 1,2-2-1,15-35 290,-13 29-225,18-50-50,-3-2 1,14-76 0,-8 33-47,-21 89 17,-2 8-126,0-1 1,0 0-1,-1 1 0,1-9 1,-3 15-323,-1 5 147,-1 10-19,2 9 230,1 0 1,1 0-1,1 0 1,1 0-1,12 43 1,-11-52 78,1-1 0,1 1 0,0-1 0,0 0 1,2 0-1,-1-1 0,2 0 0,0 0 0,12 13 1,-17-22 20,-1 1-1,1 0 1,0-1 0,0 1 0,0-1 0,1-1-1,-1 1 1,1 0 0,0-1 0,0 0 0,0 0-1,0 0 1,0-1 0,0 0 0,0 0 0,0 0 0,0-1-1,1 1 1,-1-1 0,0 0 0,0-1 0,1 1-1,-1-1 1,0 0 0,0-1 0,0 1 0,0-1 0,8-3-1,-6 0 25,1 0 0,-1 0 0,0-1-1,-1 0 1,8-7 0,27-37 111,-36 44-151,61-89-12,-16 22-158,-18 33-118,-32 40 268,0-1-1,1 1 1,-1 0 0,0 0-1,0 0 1,0 0-1,0 0 1,0-1-1,1 1 1,-1 0-1,0 0 1,0 0-1,0 0 1,0 0 0,1 0-1,-1 0 1,0-1-1,0 1 1,0 0-1,1 0 1,-1 0-1,0 0 1,0 0-1,0 0 1,1 0 0,-1 0-1,0 0 1,0 0-1,0 0 1,1 0-1,-1 0 1,0 0-1,0 1 1,0-1 0,1 0-1,-1 0 1,0 0-1,0 0 1,0 0-1,0 0 1,1 0-1,-1 1 1,0-1-1,0 0 1,0 0 0,0 0-1,0 0 1,1 1-1,-1-1 1,0 0-1,0 0 1,0 0-1,0 0 1,0 1 0,0-1-1,0 0 1,0 0-1,0 0 1,0 1-1,0-1 1,0 0-1,0 0 1,0 0-1,0 1 1,4 19-165,-1 56 298,-4-1 1,-10 80 0,10-133 118,1-22-241,0 1 0,0-1 0,0 0 1,0 0-1,0 0 0,0 0 0,0 1 0,0-1 0,0 0 0,0 0 0,0 0 1,0 0-1,0 1 0,0-1 0,0 0 0,0 0 0,0 0 0,0 0 0,0 0 1,0 1-1,1-1 0,-1 0 0,0 0 0,0 0 0,0 0 0,0 0 0,0 0 1,0 1-1,1-1 0,-1 0 0,0 0 0,0 0 0,0 0 0,0 0 0,1 0 1,7-10 335,30-72-143,-25 50-204,22-36 0,-33 64 3,47-72 55,-42 68-101,0-1-1,0 1 1,1 1 0,0-1 0,0 1 0,11-7 0,-18 14 33,0-1 0,-1 1 0,1-1 0,0 1 0,0-1 0,-1 1 0,1-1 0,0 1 0,0 0 1,0 0-1,0-1 0,0 1 0,0 0 0,-1 0 0,1 0 0,0 0 0,0 0 0,0 0 0,0 0 0,0 0 0,0 0 1,0 1-1,0-1 0,-1 0 0,1 0 0,0 1 0,0-1 0,0 1 0,0-1 0,-1 1 0,1-1 0,0 1 1,-1-1-1,1 1 0,0 0 0,-1-1 0,1 1 0,-1 0 0,1 0 0,-1-1 0,1 1 0,-1 0 0,1 0 1,-1 0-1,0-1 0,1 1 0,-1 1 0,2 5-72,0 0 0,-1 0-1,0 0 1,1 13 0,-1 29-70,-2-30 231,2 0 0,0 1 0,5 20 0,-6-37-39,1 0 0,0 0-1,0 0 1,1 0 0,-1 0 0,0 0 0,1-1 0,0 1-1,-1-1 1,5 5 0,-5-6-29,0 0 0,1 0 0,-1 0 0,0 0 0,1 0-1,0 0 1,-1 0 0,1 0 0,-1-1 0,1 1 0,0-1 0,0 1 0,-1-1-1,1 1 1,0-1 0,0 0 0,-1 0 0,1 0 0,0 0 0,3-1 0,6-1 14,1-1 0,0-1 1,-1 0-1,0-1 0,1 0 1,-2 0-1,1-1 0,13-10 0,6-7 49,40-39-1,97-126 27,-162 184-44,8-9 13,-11 7-127,-4 4-115,-4 7 17,0 1 82,0 1 0,0 0 0,0 0 0,1 1 1,0-1-1,-6 16 0,-19 52 106,27-66-45,-7 18-8,2 1 1,1 0-1,0 1 0,3 0 0,-3 45 0,7-69 44,0-1-1,1 0 1,-1 0-1,1 1 1,0-1-1,0 0 1,0 0-1,0 0 1,1 0-1,0 0 1,0 0-1,0 0 1,0-1-1,1 1 1,-1-1-1,4 4 1,-6-7-3,1 1 0,-1-1 0,0 0 0,1 0 0,-1 1 0,0-1 0,1 0 0,-1 0 0,0 0 1,1 0-1,-1 1 0,0-1 0,1 0 0,-1 0 0,1 0 0,-1 0 0,0 0 0,1 0 0,-1 0 0,0 0 1,1 0-1,-1 0 0,1 0 0,-1 0 0,0 0 0,1 0 0,-1-1 0,0 1 0,1 0 0,-1 0 0,0 0 1,1-1-1,-1 1 0,0 0 0,1 0 0,-1 0 0,0-1 0,1 0 0,7-13 137,-6 11-75,3-10-40,0 1 1,-1-1-1,0-1 0,-1 1 0,-1 0 0,1-15 0,2-7 10,2-1-43,-2 0 1,1-47-1,-6 81-30,0 0-19,0 0 1,0 0-1,0 0 0,0 0 0,0 0 0,1 0 1,-1 0-1,1 0 0,-1 0 0,2-2 0,-2 4 27,0 0-1,1 0 1,-1 0-1,0 0 1,0 0 0,0 0-1,1 0 1,-1 1-1,0-1 1,0 0-1,0 0 1,0 0-1,1 1 1,-1-1-1,0 0 1,0 0 0,0 0-1,0 1 1,0-1-1,0 0 1,0 0-1,1 0 1,-1 1-1,0-1 1,0 0-1,0 0 1,0 1 0,0-1-1,0 0 1,0 0-1,0 1 1,0-1-1,10 105-30,-3 0 0,-6 1 0,-14 136 0,5-175 5,4-12 173,-4 1 0,-21 81 0,28-131-97,0-4-13,1-1 0,0 1 0,-1-1 0,1 1 0,-1-1 0,0 1 0,1-1 0,-1 0 0,0 1 0,0-1 0,0 0 0,0 1 0,0-1 0,0 0 0,0 0 0,-2 1 0,2-1-11,1-1-1,-1 0 1,1 0 0,-1 0-1,1 1 1,-1-1-1,1 0 1,-1 0 0,1 0-1,-1 0 1,1 0-1,-1 0 1,0 0 0,1 0-1,-1 0 1,1-1-1,-1 1 1,1 0-1,-1 0 1,1 0 0,-1-1-1,1 1 1,-1 0-1,1 0 1,-1-1 0,1 1-1,-1-1 1,1 1-1,0 0 1,-1-1 0,1 1-1,-1-2 1,-11-17 103,11 18-102,-7-16 30,0 0 0,2-1 0,0 1 0,-7-37 0,8 23 12,1 0 1,1-38-1,3 64-88,0-1 1,1 1-1,-1 0 1,1-1-1,0 1 1,0 0-1,1 0 1,0 0-1,0-1 0,0 2 1,0-1-1,1 0 1,0 0-1,0 1 1,0 0-1,0-1 1,1 1-1,0 0 0,0 1 1,0-1-1,0 1 1,0 0-1,10-6 1,25-11 55,53-19 0,26-13 9,-4-15 71,-94 53-63,0-1-1,-1-1 0,26-28 0,-24 19 38,-1-1 0,-2-1 0,0 0 0,-2-2 0,0 0 0,-3-1 0,18-51 0,-30 76-111,1-1-1,-1 1 0,0-1 0,-1 0 1,1 1-1,-1-1 0,0 0 1,-2-9-1,2 13 16,-1 1 1,1-1-1,0 1 1,-1-1-1,1 1 1,-1 0-1,0-1 1,1 1-1,-1 0 1,0-1-1,0 1 1,0 0-1,0 0 1,0 0-1,0-1 1,0 1-1,0 1 1,0-1-1,-1 0 1,1 0-1,0 0 1,-1 0-1,1 1 0,0-1 1,-1 1-1,1-1 1,-1 1-1,1 0 1,-1-1-1,1 1 1,-1 0-1,1 0 1,-1 0-1,1 0 1,-1 0-1,1 1 1,-1-1-1,-2 1 1,-4 1-7,0 1 1,0 0 0,1 1-1,-1 0 1,1 0 0,0 0-1,0 1 1,0 0 0,0 1-1,1-1 1,0 1 0,0 1-1,1-1 1,0 1 0,-6 9-1,9-13 27,0 1 1,1-1-1,0 1 0,-1 0 0,1 0 0,1-1 0,-1 1 0,0 0 1,1 0-1,0 0 0,0 0 0,0 0 0,0 0 0,1 0 0,1 3 1,-1-1 25,1-1 0,0 0 0,1 0 0,-1 1 1,1-2-1,0 1 0,0 0 0,0-1 0,7 7 0,-1-2 57,0-1-1,1 0 1,-1-1-1,2 0 0,-1-1 1,1 0-1,0 0 1,23 7-1,-17-8-52,1-1 0,-1-1-1,1 0 1,32-1 0,-47-2-641,-1 1 0,1-1 0,0 0 0,-1 1 0,1 0-1,-1-1 1,1 1 0,1 1 0,12 4-5724,-1-3 2443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0:3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1 494 4480,'0'1'143,"0"-1"0,0 1 0,0-1 0,0 0 0,0 1 0,0-1 0,0 1 0,1-1 0,-1 1 0,0-1 0,0 0 0,0 1 0,1-1 0,-1 0 0,0 1 0,1-1 0,-1 0 0,0 1 0,1-1 0,-1 0 0,0 1 0,1-1 0,-1 0 0,0 0 0,1 1 0,-1-1 0,1 0 0,-1 0 0,1 0 0,-1 0 0,0 0 0,1 0 0,-1 0 0,1 0 0,-1 0 0,1 0 0,0 0 0,19-3 2156,-7 0-2027,0-1-1,0 0 1,0-1-1,0-1 1,-1 0-1,0-1 1,-1 0 0,1 0-1,-1-2 1,-1 1-1,1-1 1,10-13 0,-4 1-51,-1 0 0,-2 0 0,23-44 0,26-77 294,-52 113-400,-7 20-147,0-1-1,-1 0 0,0 0 1,0 0-1,-1-1 1,-1 1-1,0 0 0,0-12 1,-3 19-998,-2 8 476,-2 7 106,0 7 479,0 1 0,2 0-1,0 0 1,2 0 0,0 0 0,1 0 0,1 1-1,3 25 1,-1-32 109,0-1 0,1 0 0,8 21 0,-9-27 22,1 0 0,0-1-1,1 0 1,-1 1 0,1-1 0,0 0 0,1-1-1,7 9 1,-11-13-100,1 0-1,-1 0 1,0 0-1,1 0 0,-1 0 1,1 0-1,-1 0 1,1 0-1,0-1 1,-1 1-1,1-1 1,0 1-1,-1-1 1,1 0-1,0 0 1,0 0-1,3 0 1,-3 0 13,1-1 0,0 0 0,0 1 0,-1-1 0,1 0 0,0-1 0,-1 1 0,1 0 0,-1-1 0,3-1 0,2-3 30,0-1 0,0 1-1,-1-1 1,0-1-1,9-12 1,34-74 226,-17 31-315,0 4-384,-32 58 361,0 1-1,1 0 1,-1 0 0,0 0 0,0 0 0,0 0 0,0 0-1,0 0 1,0 0 0,1 0 0,-1 0 0,0 0 0,0 0-1,0 0 1,0 0 0,0 0 0,1 0 0,-1 0 0,0 0 0,0 0-1,0 0 1,0 0 0,0 0 0,1 0 0,-1 0 0,0 0-1,0 0 1,0 0 0,0 0 0,0 0 0,0 1 0,1-1-1,-1 0 1,0 0 0,0 0 0,0 0 0,0 0 0,0 0-1,0 0 1,0 1 0,0-1 0,0 0 0,0 0 0,0 0 0,0 0-1,1 0 1,-1 1 0,0-1 0,0 0 0,0 0 0,0 0-1,0 0 1,0 0 0,0 1 0,0-1 0,0 0 0,-1 0-1,1 0 1,3 12-162,1 29 220,-3 54-1,-1-52 51,2-30 277,2-11 192,4-9-88,27-44-15,-15 20-446,30-33 1,-43 56-79,1 0 0,-1 0 1,2 1-1,-1 0 0,1 1 1,0 0-1,0 0 0,17-7 1,-24 12 32,1 0 0,-1 0 1,0 1-1,1-1 0,-1 1 1,1-1-1,-1 1 0,0 0 0,1 0 1,-1 0-1,1 0 0,-1 0 1,1 0-1,-1 1 0,0-1 1,1 1-1,2 1 0,-1 0 4,-1 0 0,0 0 0,0 0 0,-1 0 0,1 1 0,0-1 0,-1 1 0,1 0 0,-1 0 0,0 0 0,2 4 0,21 38 111,33 89-1,-36-80 289,-18-41-2987,-4-10 1029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0:3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69 6144,'-28'-33'2784,"19"21"-2432,4 4 1056,2 1-1248,3 2-128,3 2-896,7 3 480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0:3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5 362 2816,'0'0'123,"0"0"0,0-1 0,0 1 0,0 0 0,-1 0 1,1 0-1,0 0 0,0-1 0,0 1 0,0 0 0,0 0 0,0 0 0,0 0 0,-1-1 0,1 1 1,0 0-1,0 0 0,0 0 0,0 0 0,-1 0 0,1 0 0,0 0 0,0 0 0,0 0 0,0-1 1,-1 1-1,1 0 0,0 0 0,-1 0 0,11 1 3597,-6-1-3449,0-1 1,0 1-1,0-1 1,0 0-1,0 0 0,0-1 1,0 1-1,-1-1 1,1 1-1,0-1 0,5-4 1,2-3 95,0 0 0,9-10 0,-15 14-256,5-5 75,0-1 0,0 0 0,-2 0 0,1-1 0,-1 0 0,6-14 0,-10 17-85,-1 1 0,1-1 0,-1 0-1,-1 0 1,0 0 0,0 0 0,-1 0 0,0 0-1,0-1 1,-1-12 0,-1 18-126,1 0 0,-1 1-1,0-1 1,0 0 0,0 1 0,-1-1 0,1 1 0,-1-1 0,0 1 0,0 0 0,0-1-1,0 1 1,-1 0 0,1 1 0,-1-1 0,-4-3 0,5 4-65,0 1-1,0-1 1,-1 1 0,1 0 0,-1-1-1,1 1 1,-1 1 0,1-1 0,-1 0 0,0 0-1,1 1 1,-1 0 0,0-1 0,1 1-1,-1 0 1,0 0 0,0 1 0,1-1 0,-1 1-1,0-1 1,1 1 0,-1 0 0,1 0-1,-5 2 1,5-2 17,-1 1 1,0-1-1,1 1 0,-1 0 1,1 0-1,0 1 0,-1-1 0,1 0 1,0 1-1,1-1 0,-1 1 0,-2 4 1,-1 4-66,0 0 1,-3 13 0,7-21 134,-8 26 193,2-1-1,1 1 0,-3 42 1,8-54 32,0 0 0,2 0 0,0 1 0,1-1 0,0 0 0,1 0 0,8 23 0,-9-35-123,-1-1 1,1 0 0,0 0 0,1 0-1,-1 0 1,1-1 0,-1 1 0,1-1 0,0 1-1,0-1 1,1 0 0,-1 0 0,1 0-1,-1-1 1,1 1 0,0-1 0,0 0 0,0 0-1,0 0 1,0-1 0,1 1 0,-1-1 0,0 0-1,1 0 1,-1-1 0,1 1 0,-1-1-1,1 0 1,-1 0 0,6-1 0,6-2 1,-1 0 0,1-1 1,-1-1-1,0-1 1,0 0-1,-1 0 0,0-2 1,0 0-1,0 0 0,-1-1 1,0-1-1,14-14 0,14-17-48,-2-1 0,36-51 0,-44 52 28,17-21 116,-48 61-201,1 1 0,-1-1 1,1 1-1,-1-1 0,1 1 0,-1-1 0,0 1 0,1 0 0,0-1 0,-1 1 0,1 0 0,-1 0 0,1-1 0,-1 1 0,1 0 0,0 0 0,0-1 0,-1 2 3,1-1 0,-1 0 0,0 0 0,0 0 0,1 0 0,-1 0 0,0 0 1,0 1-1,1-1 0,-1 0 0,0 0 0,0 0 0,0 0 0,1 1 0,-1-1 0,0 0 0,0 0 0,0 1 0,0-1 0,0 0 0,1 0 0,-1 1 0,0-1 0,0 0 0,0 1 0,2 22 3,-2-21-4,-7 116-67,11-93 789,7-48-366,1 0 1,16-22-1,5-9-281,-10 16-97,-21 35-20,1 0 0,-1 0 0,0 0 0,1 1 0,0-1 0,0 0 0,0 1 0,0 0 0,3-2 0,-5 3 29,-1 1 0,0 0 0,0 0 0,1 0-1,-1 0 1,1-1 0,-1 1 0,0 0 0,1 0 0,-1 0 0,0 0 0,1 0 0,-1 0 0,0 0-1,1 0 1,-1 0 0,1 0 0,-1 0 0,0 0 0,1 0 0,-1 0 0,0 0 0,1 1 0,-1-1-1,0 0 1,1 0 0,-1 0 0,0 0 0,1 1 0,-1-1 0,0 0 0,1 0 0,-1 1-1,0-1 1,0 0 0,0 1 0,1-1 0,-1 1 0,3 12-122,-3-10 79,2 65-89,-1-39 138,3 30 0,-3-50 25,1 0 0,0 0 0,0 0 0,1-1 0,0 1 0,1-1 0,6 13 0,-7-18 14,-1 1 1,0-1-1,1 0 0,0 0 1,-1 0-1,1 0 1,0-1-1,1 1 1,-1-1-1,0 0 1,1 0-1,-1 0 1,1 0-1,0-1 0,0 1 1,0-1-1,-1 0 1,1 0-1,0 0 1,0-1-1,0 0 1,0 1-1,0-1 1,8-1-1,-1-1 26,0 0 0,0-1 0,0 0 1,0 0-1,-1-1 0,1-1 0,18-11 0,-5 2 15,-1-2 0,0 0 0,-1-2 0,-1 0 0,-1-1 0,-1-1 0,0-1 0,-2-1 0,16-25 0,-28 39-59,-1 0 1,1 0 0,-1 0 0,-1 0 0,0-1-1,0 1 1,-1-1 0,0 0 0,2-18 0,-4 26-37,0 0 0,0 0 0,0 0 0,0 1 1,-1-1-1,1 0 0,0 0 0,0 0 1,-1 0-1,1 0 0,0 0 0,-1 1 0,1-1 1,-1 0-1,1 0 0,-1 1 0,0-1 0,1 0 1,-1 1-1,0-1 0,1 0 0,-1 1 1,0-1-1,0 1 0,1 0 0,-1-1 0,0 1 1,0-1-1,0 1 0,0 0 0,1 0 0,-1-1 1,-2 1-1,0 0-38,0 0 0,0-1 0,0 2 0,0-1 0,0 0 0,0 0 0,0 1-1,1 0 1,-4 1 0,1 0 43,1 0-1,0 0 0,0 1 1,0 0-1,0 0 1,0 0-1,0 0 0,1 0 1,0 1-1,0 0 0,-5 6 1,0 2-25,0 1 0,-7 18-1,10-18 44,0 1 1,1-1-1,0 1 0,1 0 0,0 0 0,2 0 0,0 1 0,0-1 0,1 0 0,1 1 1,2 14-1,-1-19 12,0-1 0,1-1 0,0 1 0,0 0 0,1-1 1,0 1-1,0-1 0,1 0 0,7 9 0,-9-12 30,1-1-1,0 1 0,0-1 1,0 0-1,1 0 0,0-1 1,-1 1-1,1-1 0,0 0 1,1 0-1,-1-1 1,0 1-1,1-1 0,-1 0 1,9 1-1,-10-3-8,-1 0 0,1 1 0,0-2 0,0 1 1,0 0-1,-1-1 0,1 0 0,0 0 0,-1 0 0,1 0 0,0 0 0,-1-1 0,0 0 0,1 1 1,-1-1-1,3-3 0,2-1 27,-1 0 0,0 0 1,-1-1-1,0 0 0,8-10 0,102-159 229,-83 129-335,-18 24-57,30-35-1,-44 56 71,0 1 0,0 0 1,0 0-1,0 0 0,0 0 0,0 0 0,1 0 0,-1 0 0,0 1 0,3-2 0,-4 2 16,0 0-1,0 1 1,1-1 0,-1 0 0,0 0-1,1 0 1,-1 1 0,0-1-1,0 0 1,0 1 0,1-1 0,-1 0-1,0 1 1,0-1 0,0 0-1,0 1 1,0-1 0,0 0 0,1 1-1,-1-1 1,0 0 0,0 1-1,0-1 1,0 0 0,0 1 0,0-1-1,-1 1 1,0 24-60,-4 27-1,2-38 80,1 1 0,1-1 0,0 1 0,1 0 0,1-1 0,0 1 0,5 19 0,-4-27 15,0 0 1,1 0-1,0 0 0,0 0 1,1 0-1,-1 0 1,2-1-1,9 12 1,-11-14 0,0-1 1,1 0 0,0 0 0,0 0-1,0 0 1,0 0 0,1-1 0,-1 1-1,1-1 1,-1-1 0,1 1 0,0 0-1,-1-1 1,1 0 0,6 0 0,1-1 18,0 0 0,0-1 1,0 0-1,-1-1 1,1 0-1,0-1 0,-1 0 1,1-1-1,-1 0 1,0-1-1,0-1 0,-1 1 1,17-13-1,-1-1 85,-1-1-1,0-2 1,39-45 0,31-49-68,-75 84-18,-15 15-178,-5 16 126,0 0 0,0 1 0,0-1 0,0 1 0,-1-1-1,1 1 1,0-1 0,0 1 0,0-1 0,0 0 0,-1 1 0,1-1 0,0 1 0,0-1-1,-1 1 1,1 0 0,0-1 0,-1 1 0,1-1 0,-1 1 0,1 0 0,-1-1 0,0 0-2,0 1 0,1 0 1,-1 0-1,0 0 1,1 0-1,-1 0 0,0 0 1,1 0-1,-1 0 1,0 1-1,1-1 1,-1 0-1,0 0 0,1 0 1,-1 1-1,1-1 1,-1 0-1,0 1 0,1-1 1,-1 1-1,1-1 1,-1 0-1,1 1 0,-1 0 1,-1 1-61,-5 3 27,1 1 0,-1 0 0,1 0 0,1 0 0,-1 1 1,1 0-1,-8 14 0,-23 57 60,32-69-12,-6 14 8,2 1-1,0 1 1,-5 27 0,11-41-2,1 0 0,0 1 1,1-1-1,0 0 0,0 1 0,2-1 1,-1 0-1,1 0 0,5 16 0,-6-24 30,0-1 0,0 0 0,0 1 0,1-1 0,-1 0 0,3 3 0,-4-4-19,1-1 1,-1 1 0,1-1-1,-1 1 1,1-1-1,-1 1 1,1-1 0,-1 0-1,1 1 1,-1-1-1,1 1 1,0-1 0,-1 0-1,1 0 1,-1 1-1,1-1 1,0 0 0,-1 0-1,1 0 1,0 0 0,-1 0-1,1 0 1,0 0-1,-1 0 1,1 0 0,0 0-1,-1 0 1,1 0-1,0-1 1,0 1 0,1-2 32,0 1 0,0 0 0,0-1 1,-1 0-1,1 1 0,-1-1 0,1 0 1,-1 0-1,0 0 0,0 0 0,2-3 0,9-26 207,-11 25-212,14-44 56,-3-1-1,7-72 1,-11 69-339,-4 38-524,-5 42 92,-4 59 527,-3 41 187,1-48 198,-10 66-327,7-87 25,1-2 217,-2-2 0,-33 100 0,43-151-132,0 1 0,0-1-1,-1 0 1,1 1 0,0-1 0,-1 0 0,0 0-1,1 0 1,-3 2 0,3-3-7,0 0 1,0-1-1,0 1 0,0-1 0,0 1 1,0-1-1,0 1 0,0-1 1,0 0-1,0 0 0,0 1 0,-1-1 1,1 0-1,0 0 0,0 0 1,0 0-1,0 0 0,0 0 0,0-1 1,0 1-1,-1 0 0,1 0 1,0-1-1,0 1 0,0-1 0,0 1 1,-1-1-1,-2-3 41,-1 1-1,0-1 1,1 1 0,0-1-1,0 0 1,0-1-1,1 1 1,-1-1 0,-3-6-1,-24-48 72,27 52-83,0-1-66,1-1 1,-1-1 0,1 1 0,-3-18 0,3 11-43,2 11 63,0 0 1,1-1 0,-1 1 0,1-1-1,1 1 1,-1 0 0,1-1 0,-1 1-1,2 0 1,-1-1 0,1 1-1,2-7 1,0 4-19,1 0 1,-1 0-1,1 0 0,1 0 0,-1 1 0,13-12 0,-2 5-50,1 0 0,0 1 0,1 1 0,1 1 0,29-15 0,-19 12 72,0-3 0,-2 0-1,31-25 1,72-70 78,-52 43-50,107-104 279,-174 164-309,-9 8-61,0-1 1,-1 1-1,1 0 0,0-1 1,0 0-1,-1 1 0,1-1 0,-1 0 1,0 0-1,0 0 0,1 1 1,0-4-1,-5 7-206,-2 6 123,-7 18 80,2 1-1,0 0 0,2 1 0,1 0 1,1 0-1,-2 33 0,7-57 108,1 0 0,0 0 0,0 0 0,1 0 0,-1 0 0,2 7 0,-2-10-24,0-1 1,1 1-1,-1 0 0,0-1 0,0 1 1,1 0-1,-1-1 0,0 1 0,1-1 1,-1 1-1,1-1 0,-1 1 1,0-1-1,1 1 0,-1-1 0,1 1 1,-1-1-1,1 0 0,0 1 0,-1-1 1,1 0-1,-1 1 0,1-1 0,0 0 1,-1 0-1,1 0 0,0 1 0,-1-1 1,1 0-1,0 0 0,-1 0 1,1 0-1,0 0 0,-1 0 0,1 0 1,0 0-1,-1-1 0,1 1 0,0 0 1,-1 0-1,1-1 0,-1 1 0,1 0 1,0-1-1,3-1 23,0 0 0,0-1 0,-1 0 0,1 1 0,-1-1 0,0 0 0,0 0 0,5-6 0,18-33 4,-17 27-33,9-16 4,-14 22-48,0 1-1,1 0 1,0 0 0,1 0-1,-1 0 1,2 1-1,11-11 1,-17 17 10,-1 0 0,1 1 0,0-1 0,0 1 0,-1-1 0,1 1 0,0 0 0,0-1 0,-1 1 0,1 0 0,0-1 0,0 1 0,0 0 0,0 0 0,0 0 0,-1 0 0,1 0 0,1 0 0,-1 0 9,-1 0 1,1 0-1,-1 1 0,1-1 1,-1 0-1,1 1 1,-1-1-1,0 0 0,1 1 1,-1-1-1,1 0 1,-1 1-1,0-1 0,1 1 1,-1-1-1,0 1 1,0-1-1,1 1 0,-1-1 1,0 1-1,0 0 1,1 4-17,0 1 1,0-1 0,0 0 0,-1 10 0,0-13 33,-2 36-12,-2-1 1,-1 0 0,-2 0-1,-1 0 1,-2-1 0,-2 0-1,-29 63 1,27-71 59,-1-1 0,-1-1 0,-25 31 0,31-45 8,0-1 0,-1 0-1,0 0 1,0-1 0,-1-1 0,-1 0 0,1 0 0,-20 8 0,26-14-9,-1 0 0,0-1 0,0 0 0,1 0 0,-1-1 0,-1 0 0,1 0 0,0-1 0,0 0 0,0 0 0,0 0 1,0-1-1,-14-3 0,16 3-36,1-1-1,-1 0 1,1 1 0,0-2 0,-1 1 0,1 0 0,0-1 0,0 0 0,1 0 0,-1 0 0,0 0 0,1-1 0,0 1 0,0-1 0,0 0 0,0 0 0,1 0 0,-1 0 0,1 0 0,-3-9 0,4 10-18,0 0 0,1-1 0,-1 1 0,1 0 0,-1 0 0,1 0 0,0-1 0,0 1 0,0 0 0,1 0 0,-1 0 0,1-1 0,0 1 0,0 0 0,0 0 0,0 0 0,1 0 0,-1 0 0,1 1 0,-1-1 0,1 0 0,0 1-1,0-1 1,0 1 0,1 0 0,-1-1 0,0 1 0,6-3 0,3-2-54,1 0-1,0 0 1,0 1-1,0 1 1,20-6-1,20-4 56,0 3 0,0 3 0,82-6 0,-111 15-1060,-19 0 109,-1 0 1,1 1 0,-1 0 0,1-1 0,-1 1 0,6 3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0:3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394 502 3488,'10'-5'4360,"-20"6"332,1 1-5403,-4 0 769,-1 1 0,1 0 0,0 1 0,0 1-1,1 0 1,-1 0 0,1 1 0,-20 15 0,0 1 31,-47 45 0,63-52-31,1 0 0,0 1 0,1 0 0,1 1 0,0 1 0,2 0 0,0 0 0,-12 28 0,22-42 24,-1 0 1,1 0-1,0 1 0,0-1 0,0 1 1,1-1-1,-1 8 0,1-10-26,0 0 0,1 0-1,-1 0 1,0 0 0,1 0 0,-1 0-1,1 0 1,0 0 0,0-1 0,0 1-1,0 0 1,0 0 0,0-1 0,0 1-1,0-1 1,1 1 0,-1-1 0,3 3 0,-1-2 34,0 0 0,1-1 0,-1 1 0,0-1 0,1 0 0,-1 0 1,0 0-1,1 0 0,-1-1 0,1 1 0,0-1 0,-1 0 0,1 0 1,5-1-1,2 0 108,-1-1 0,0 0 0,18-7-1,-15 4-93,-1-1 0,1 0 0,-1-1 0,0 0 0,-1-1 0,0 0 0,19-19 0,-8 5 69,-2-2-1,24-33 1,-22 24-27,-1 0 1,-1-1 0,24-59-1,-25 37-7,21-99 0,-27 84-358,7-113 0,-19 173 170,-1 7-33,1 0 1,-1 1 0,0-1 0,0 0-1,0 1 1,-1-1 0,1 0-1,-1 1 1,0-1 0,-2-4-1,3 8 70,0-1-1,0 1 0,0 0 0,0 0 0,0-1 0,0 1 0,0 0 0,0 0 0,0 0 0,0-1 0,0 1 0,-1 0 0,1 0 1,0-1-1,0 1 0,0 0 0,0 0 0,0 0 0,-1 0 0,1-1 0,0 1 0,0 0 0,0 0 0,-1 0 0,1 0 0,0 0 1,0 0-1,0-1 0,-1 1 0,1 0 0,0 0 0,0 0 0,-1 0 0,1 0 0,0 0 0,0 0 0,-1 0 0,1 0 0,0 0 1,0 0-1,0 0 0,-1 0 0,1 0 0,0 0 0,0 1 0,-1-1 0,1 0 0,0 0 0,0 0 0,0 0 0,-1 0 0,1 0 1,0 1-1,0-1 0,0 0 0,0 0 0,-1 1 0,-7 14-454,-14 47 361,2 0-1,3 2 1,-9 72-1,21-97 235,2-1 0,2 1 0,1 0 0,2-1 0,2 1 0,16 69 0,-19-106-118,4 21 329,11 25 0,-14-43-209,-1 0-1,2-1 0,-1 1 0,0-1 1,1 1-1,0-1 0,0 0 1,0 0-1,1 0 0,-1-1 0,8 7 1,-9-9-91,-1-1-1,0 1 1,1-1 0,-1 0 0,0 1-1,1-1 1,-1 0 0,0 0 0,1 0-1,-1 0 1,1 0 0,-1 0 0,0 0-1,1 0 1,-1-1 0,0 1 0,1 0-1,-1-1 1,0 1 0,1-1 0,-1 1-1,0-1 1,2-1 0,2-2 52,0 1 0,0-1 1,-1 0-1,7-6 0,13-21 95,0 0 0,21-39 1,-13 20-223,49-81 420,-77 122-360,-6 12-322,-8 16-185,-3 24 435,2 1 0,1-1 0,-5 72 0,13-98 132,2 1 1,-1-1-1,2 1 0,1-1 1,3 18-1,-5-33-46,0-1-1,0 0 0,1 1 0,-1-1 1,0 0-1,1 1 0,-1-1 1,1 0-1,-1 0 0,1 1 0,0-1 1,0 0-1,-1 0 0,1 0 1,0 0-1,0 0 0,0 0 0,0 0 1,0 0-1,0-1 0,1 1 0,-1 0 1,0 0-1,0-1 0,2 1 1,-1-1 9,0 1 0,1-1 1,-1 0-1,0 0 0,0-1 1,1 1-1,-1 0 0,0-1 1,0 0-1,1 1 0,-1-1 1,0 0-1,3-2 0,7-4 97,-1 0 0,0-2 0,18-15 0,-27 23-138,17-18 67,0-1 0,24-34 0,26-48-130,-35 50 76,-21 31-16,-10 14-108,1 1 1,0 0-1,0 0 1,0 1-1,9-9 1,-13 14 97,0 0 0,1 0 1,-1 0-1,0 0 0,0 0 1,0 0-1,1 0 0,-1 0 0,0 0 1,0 0-1,1 0 0,-1 0 0,0 0 1,0 1-1,0-1 0,1 0 0,-1 0 1,0 0-1,0 0 0,0 0 0,0 0 1,1 1-1,-1-1 0,0 0 0,0 0 1,0 0-1,0 1 0,0-1 0,1 0 1,-1 0-1,0 0 0,0 1 0,0-1 1,0 0-1,0 0 0,0 0 0,0 1 1,0-1-1,0 0 0,0 0 0,0 1 1,0-1-1,3 15-55,2 37-131,-4-33 238,1-1-1,1 1 0,0-1 0,1 0 1,1 0-1,9 21 0,-13-36-26,0-1 0,0 0-1,0 1 1,1-1 0,-1 0-1,1 0 1,-1 0 0,1 0-1,0 0 1,0 0 0,0-1 0,0 1-1,0-1 1,0 1 0,5 1-1,-5-2 13,0-1 0,0 1 0,0-1 0,0 0 1,1 0-1,-1 0 0,0 0 0,0-1 0,0 1 0,0 0 0,0-1 0,0 1 0,0-1 0,0 0 0,0 0 0,0 0 0,-1 0 0,1 0 0,0 0 0,0 0 0,1-2 0,30-25 192,-2-2-1,50-59 0,-16 17-21,-52 59-166,-1-1 0,0 0 0,0-1-1,-2 0 1,13-22 0,-22 35-51,0 0-1,0 0 1,-1 0 0,1 0-1,0 1 1,-1-1 0,1 0-1,-1 0 1,0 0 0,0 0-1,0-1 1,0 1 0,0 0-1,0 0 1,-1-2 0,1 3-3,0 1 1,0-1-1,0 0 1,0 1-1,-1-1 1,1 0 0,0 1-1,-1-1 1,1 1-1,0-1 1,-1 0-1,1 1 1,-1-1 0,1 1-1,-1-1 1,1 1-1,-1-1 1,1 1-1,-1 0 1,0-1-1,1 1 1,-2-1 0,0 1-23,0-1 0,0 1 0,0-1 0,1 1 0,-1 0 0,0 0 0,0 0 0,-3 0 0,-1 1-10,-1 1 1,1-1-1,0 1 1,-10 4-1,10-2 28,-1 0 1,1 0-1,-1 1 1,2-1-1,-1 1 0,0 1 1,1-1-1,0 1 1,0 0-1,1 0 0,-1 0 1,1 1-1,1-1 1,-1 1-1,1 0 0,0 0 1,1 1-1,0-1 0,-2 9 1,2-3 43,0-1 0,0 1 0,2-1 0,-1 1 1,2-1-1,0 1 0,0-1 0,1 1 0,0-1 0,9 23 0,-9-28 23,1-1 0,0 1 0,1-1 0,-1 1 0,1-1 0,1 0 0,-1 0 0,1-1 0,0 0 0,0 1 0,1-2 0,11 9 0,-9-8 23,0-1 0,0 0 0,1 0-1,0-1 1,-1 0 0,1-1-1,0 0 1,1-1 0,16 2-1,-11-2-39,0-1 0,0-1 0,0 0 1,0-1-1,27-7 0,-32 6-641,1-1 1,-1 0-1,13-8 1,-14 7-648,-1-1-1,0 0 1,0 0 0,7-8-1,12-16-5809,1 2 2230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0:3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1 998 3968,'0'0'78,"0"0"0,0 1-1,0-1 1,0 0 0,0 0 0,0 0 0,0 0 0,0 1-1,-1-1 1,1 0 0,0 0 0,0 0 0,0 0 0,0 1 0,0-1-1,0 0 1,1 0 0,-1 0 0,0 0 0,0 1 0,0-1-1,0 0 1,0 0 0,0 0 0,0 0 0,0 0 0,0 1 0,0-1-1,0 0 1,1 0 0,-1 0 0,0 0 0,0 0 0,0 0-1,0 1 1,0-1 0,1 0 0,-1 0 0,0 0 0,0 0-1,0 0 1,0 0 0,0 0 0,1 0 0,-1 0 0,0 0 0,0 0-1,0 0 1,0 0 0,1 0 0,-1 0 0,0 0 0,0 0-1,0 0 1,0 0 0,1 0 0,-1 0 0,0 0 0,0 0 0,0 0-1,0 0 1,1-1 0,-1 1 0,12-12 2630,20-41-350,112-180-374,-73 138-1731,22-30 43,-55 68-168,43-91 1,11-66 78,-73 158-282,-17 46-106,-6 12-206,-10 21-127,-115 268 342,110-245 221,5-11 91,1 1 0,-14 71 0,23-84-19,1 0 0,1 1 0,1-1 0,1 1 0,5 40 0,-3-54 31,0 0-1,1 0 0,0 0 1,0 0-1,1 0 0,8 14 1,-10-20-67,0-1 1,0 1 0,1-1-1,-1 0 1,1 0 0,0 0-1,0 0 1,0 0 0,0-1 0,0 1-1,1-1 1,-1 0 0,1 0-1,-1 0 1,1-1 0,0 1 0,0-1-1,0 0 1,7 1 0,-6-1 0,1-2 1,0 1 0,0 0-1,-1-1 1,1 0-1,0-1 1,-1 1 0,1-1-1,-1 0 1,0 0 0,1-1-1,-1 0 1,0 0-1,8-6 1,5-5 31,-1-1 0,22-23 0,49-72 113,-46 54-83,-39 53-139,-1 1-38,0-1 0,0 1 0,0 0 0,0-1 0,-1 1 0,1-1 0,-1 0 0,0 0 0,0 1 0,2-7 0,-24 23-840,16-8 848,-1 0-1,1 0 1,0 1-1,0-1 1,1 1-1,0 0 1,0 1 0,1-1-1,0 0 1,0 1-1,1 0 1,0 0-1,-1 8 1,0 2 44,1 0-1,1 1 1,0-1 0,4 31-1,-2-37 59,1-1 0,1 0-1,5 18 1,-6-24-38,0 0 0,0 0 0,0-1 0,1 1-1,0-1 1,0 0 0,0 1 0,0-1 0,1-1 0,4 5 0,-7-6-1,1-1 1,0 0-1,0 0 1,0 0-1,0 0 1,0 0-1,0 0 1,0 0-1,0 0 1,0-1-1,0 1 1,0-1-1,1 0 1,-1 0-1,0 1 0,0-1 1,0-1-1,1 1 1,-1 0-1,0 0 1,0-1-1,0 0 1,0 1-1,1-1 1,-1 0-1,0 0 1,3-2-1,-1 1 1,-1-1 0,1 0 0,-1 0 0,1 0 0,-1-1 0,0 1 0,0-1 1,-1 1-1,1-1 0,-1 0 0,0 0 0,0 0 0,2-5 0,1-6-60,-1 0-1,-1 1 1,0-1-1,-1-1 1,0 1 0,-1 0-1,-1 0 1,-1 0-1,0-1 1,-1 1 0,0 0-1,-2 0 1,1 1-1,-2-1 1,0 1 0,-1 0-1,0 0 1,-15-24-1,19 36-61,1-1 0,-1 1-1,1-1 1,-1 0-1,1 0 1,0 1-1,0-1 1,-1-5 0,7 8 102,-1 1 0,0-1 0,1 1 0,-1-1 1,1 1-1,6 3 0,-3-2-41,21 3-53,0-2 1,52 1 0,-37-3 211,-34-1-109,75 2-47,-71-3-909,0 0 0,0-1 0,24-6-1,-20 1-1826,0-2 943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0:4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7136,'-18'-8'3232,"23"13"-2816,3-5 288,11 0-480,34-5 416,10 5-384,27-7 224,4-1-256,9-9 128,-3 6-192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0:4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261 757 4480,'0'0'152,"0"-1"0,-1 1 0,1-1-1,-1 1 1,1-1 0,0 1 0,-1 0 0,1-1 0,-1 1 0,0 0 0,1-1 0,-1 1-1,1 0 1,-1 0 0,1-1 0,-1 1 0,0 0 0,1 0 0,-1 0 0,1 0 0,-1 0-1,0 0 1,1 0 0,-1 0 0,0 0 0,0 0 0,-20 3 1000,17-2-1082,0 1 0,0 0 1,1 0-1,-1 0 0,1 1 0,-1 0 0,1-1 0,0 1 1,-5 6-1,-24 32 277,28-36-287,-24 38 243,1 2 0,2 0-1,-33 84 1,55-122-204,1 0 0,1 0 0,-1 0 0,1 0-1,0 0 1,1 0 0,0 0 0,1 11 0,-1-15-19,0 0 1,1-1-1,-1 1 0,1-1 0,0 1 0,-1-1 1,1 1-1,0-1 0,0 1 0,1-1 1,-1 0-1,0 1 0,1-1 0,0 0 1,-1 0-1,1 0 0,0 0 0,0-1 0,0 1 1,0 0-1,0-1 0,1 0 0,-1 1 1,5 1-1,-5-3-2,0 1 0,1-1 0,-1 1 0,1-1-1,-1 0 1,1 0 0,-1-1 0,1 1 0,-1 0 0,1-1 0,-1 1 0,1-1 0,-1 0 0,0 0 0,0 0 0,1 0-1,-1 0 1,0 0 0,0-1 0,2-1 0,3-3 100,0 0-1,0-1 1,11-13-1,4-8 80,31-57 0,10-35 66,-45 83-189,-11 23-103,102-224 306,-90 184-404,22-102 0,-35 125-108,-1-1 0,-2-1 1,-2 1-1,-3-58 0,1 79 42,-1 1 0,-4-15 1,6 23 86,-1-1 1,0 1 0,0 0 0,1 0 0,-1 0 0,-1 0 0,1 0 0,0 0 0,0 1-1,-1-1 1,1 0 0,-1 1 0,1-1 0,-1 1 0,0-1 0,0 1 0,-1-2-1,2 3 31,1 0-1,-1 0 0,1 0 0,-1-1 1,1 1-1,-1 0 0,1 0 0,-1 0 0,1 0 1,-1 0-1,1 0 0,0 0 0,-1 0 0,1 0 1,-1 0-1,1 0 0,-1 1 0,1-1 0,-1 0 1,1 0-1,-1 0 0,1 1 0,-1-1 0,1 0 1,-1 1-1,-5 4-104,-1 0 1,1 0-1,1 1 1,-1 0-1,1 0 1,0 1-1,-8 13 1,-27 57-56,-29 85 451,58-130-164,2 1 1,0 1-1,-3 40 1,10-63-31,1 1 0,1-1 0,0 1 1,1-1-1,0 1 0,0-1 1,2 1-1,-1-1 0,1 0 1,1 0-1,0 0 0,0 0 1,1-1-1,1 0 0,0 0 0,0 0 1,1-1-1,0 0 0,0 0 1,1 0-1,1-1 0,-1-1 1,1 1-1,0-1 0,1-1 1,0 0-1,0 0 0,0-1 0,17 6 1,-15-7 9,1 0 1,0-1-1,0 0 1,0-1-1,0-1 1,0 0 0,0-1-1,0 0 1,0-1-1,0-1 1,20-4-1,-24 4-29,-1-1 0,0 0 0,0 0-1,0-1 1,0 0 0,-1-1 0,1 1 0,-1-1 0,0-1-1,-1 1 1,1-1 0,-1 0 0,0-1 0,0 0-1,-1 0 1,0 0 0,-1 0 0,7-13 0,-2 0 208,12-36-1,-19 50-326,-1 1 0,1-1-1,-1 0 1,0 1-1,-1-1 1,1 0-1,-1 0 1,0 1-1,-1-1 1,1 0 0,-1 1-1,-3-11 1,4 15 17,0 1 1,-1-1-1,1 0 0,0 0 1,-1 1-1,1-1 1,0 0-1,-1 0 0,1 1 1,-1-1-1,1 0 1,-1 1-1,1-1 1,-1 1-1,1-1 0,-1 1 1,0-1-1,1 1 1,-1-1-1,0 1 1,1 0-1,-1-1 0,0 1 1,0 0-1,0 0 1,1-1-1,-1 1 0,0 0 1,0 0-1,-1 0 1,1 0 12,1 1 0,-1-1 0,0 1 0,0-1 0,0 1 0,0 0 0,0-1 0,1 1 1,-1 0-1,0-1 0,0 1 0,1 0 0,-1 0 0,1 0 0,-1 0 0,1 0 0,-1-1 0,1 1 0,-1 0 0,1 0 1,0 0-1,-1 2 0,-1 7-23,1 1 1,0-1 0,0 1-1,1-1 1,0 0-1,2 12 1,1 2 76,10 33 0,-9-41 91,2-1 0,0 0 0,1 0 1,0-1-1,12 17 0,-17-27-86,0-1 1,0 0-1,0 0 1,1 0-1,0-1 1,-1 1 0,1 0-1,0-1 1,4 3-1,-5-4-7,0 0 0,0 0 0,0 0 1,1-1-1,-1 1 0,0 0 0,1-1 0,-1 0 0,0 1 0,1-1 0,-1 0 0,0 0 1,1 0-1,-1 0 0,0-1 0,1 1 0,3-2 0,3-1 69,0-1 0,-1 0 0,1-1 0,-1 0 0,16-12 0,36-35 396,-21 15-267,84-81 224,-97 90-466,-2-1 0,-1-1 0,-1-1 0,22-43 0,-11 1-113,-4-2 0,-2-1 1,23-115-1,-49 190 99,-1 0 0,0 0 0,1 0-1,-1 0 1,0-1 0,0 1 0,0 0 0,0 0 0,0 0 0,0 0-1,0 0 1,0 0 0,-1-2 0,0 3 18,1 0 1,-1 1-1,1-1 0,-1 0 0,1 1 1,-1-1-1,1 1 0,-1-1 0,1 1 1,-1-1-1,1 1 0,-1 0 1,1-1-1,0 1 0,-1 0 0,1-1 1,0 1-1,0-1 0,0 1 1,-1 0-1,1 0 0,-116 249-637,67-161 654,-93 181 154,-179 436 89,279-611 959,52-128 27,4 10-1195,0 1 1,1 0-1,1 1 0,37-37 1,58-43-135,-46 46 92,240-255-123,-187 160 167,-112 141-30,-1 4-193,-1-1 0,0 1 0,7-6 0,-19 28-346,-11 29-1,10-21 510,2 0 1,-7 44-1,12-55 49,1 1 0,0-1 0,1 1 0,0-1 0,2 1 0,4 22-1,-5-33 4,0 1-1,1-1 1,-1 1-1,1-1 0,0 0 1,1 0-1,4 6 1,-7-9-4,1 0 1,0 0 0,0 0-1,0 0 1,0 0 0,0 0 0,0 0-1,0-1 1,0 1 0,0 0-1,0-1 1,0 1 0,0-1-1,1 1 1,-1-1 0,0 1 0,0-1-1,1 0 1,-1 0 0,0 0-1,0 0 1,1 0 0,-1 0-1,0 0 1,1 0 0,-1 0 0,0 0-1,0-1 1,1 1 0,-1-1-1,0 1 1,2-2 0,0 0 26,1 0 0,-1 0 0,0-1 0,0 0 0,0 1 0,0-1 0,-1 0 0,1-1 0,3-5 0,17-37 145,-18 35-133,4-10-15,-1 1-1,-1-1 1,-1 0 0,-1 0-1,-1-1 1,-1 1 0,1-30-1,-5 45-92,1 1-1,-1-1 0,0 0 1,-1 1-1,1-1 0,-1 1 1,0 0-1,0-1 0,-1 1 1,1 0-1,-1 0 0,0 0 1,-1 1-1,-4-6 0,-10-1-69,16 13 112,0-1 0,7-4 0,21-7-16,-12 5 31,-1 0-1,2 0 0,-1 1 1,0 1-1,22-2 1,-12 2-54,191-25 109,-198 27-123,0 0 0,17 1 1,-6 1-206,-26-1 249,0 0 0,0 0 0,0 0 0,1 1 0,-1-1 0,0 1 0,0 0 0,0-1 0,0 1 0,0 0 0,0 0 0,0 1 0,0-1 0,0 0 0,-1 0 0,1 1 0,0-1 0,-1 1 0,1 0 1,-1-1-1,0 1 0,1 0 0,-1 0 0,0 0 0,0 0 0,0 0 0,1 4 0,1 4 3,0 1-1,-1 0 1,0 0 0,0 15 0,-1-15 21,22 123 396,-22-130-364,-1-1-17,0-1 0,0 0-1,1 1 1,0-1 0,-1 0-1,1 0 1,0 1 0,0-1 0,0 0-1,0 0 1,1 0 0,-1 0-1,1 0 1,-1-1 0,3 4-1,-2-5-4,-1 0-1,0 0 0,0 0 1,1 0-1,-1 0 1,0 0-1,0 0 0,0 0 1,1-1-1,-1 1 0,0 0 1,0-1-1,0 1 0,0-1 1,1 1-1,-1-1 1,0 0-1,0 1 0,0-1 1,-1 0-1,1 0 0,0 0 1,0 0-1,1-1 1,22-26 240,-5 3-156,-9 10-69,1 1-1,1 0 0,13-12 1,3 3-119,2 1 0,0 2 0,1 0 0,52-23 0,-67 35 12,1 1 0,0 1-1,1 0 1,27-5 0,-44 11 55,0 0-1,0-1 1,0 1-1,0 0 1,0 0-1,0 0 1,0 0 0,0 0-1,1 0 1,-1 0-1,0 0 1,0 0 0,0 0-1,0 1 1,0-1-1,0 0 1,0 1-1,0-1 1,0 1 0,0-1-1,0 1 1,0 0-1,-1-1 1,1 1 0,0 0-1,0-1 1,-1 1-1,1 0 1,0 0 0,-1 0-1,1 0 1,0 0-1,-1 0 1,0 0-1,1 0 1,-1 0 0,1 0-1,-1 0 1,0 0-1,0 0 1,0 0 0,0 0-1,1 0 1,-2 0-1,1 0 1,0 0-1,0 2 1,-1 3-3,0 0 1,0 0-1,-1 0 0,0 0 1,0 0-1,-5 10 0,-64 150 410,66-154-352,1 4 123,5-13 168,13-16 359,-1-2-590,-3 5-2,66-63 31,-61 61-169,0 1 0,0 0 0,28-14 0,-32 19-42,-7 3 33,-1 1 0,1 0 0,-1 0 0,1 1 0,0-1 0,0 1 0,-1 0 0,1 0 0,0 0 0,0 1 0,0-1 0,6 1 0,-10 0 33,1 0 0,-1 0 0,1 0 0,-1 1 0,1-1 0,-1 0 0,1 1 0,-1-1 0,1 0 0,-1 1 0,1-1 0,-1 1 0,0-1 0,1 0 0,-1 1 1,0-1-1,1 1 0,-1-1 0,0 1 0,0-1 0,1 1 0,-1-1 0,0 1 0,0 0 0,0-1 0,0 1 0,0-1 0,0 1 0,0-1 0,0 1 0,0 0 0,-3 21-258,2-17 237,-5 19-37,5-21 134,-1 0 1,1 0-1,1 0 0,-1 1 1,0 4-1,1-8-55,0 0 1,0 0-1,0 0 0,0 0 1,0 0-1,0 1 0,0-1 1,1 0-1,-1 0 1,0 0-1,0 0 0,0 0 1,0 0-1,0 0 0,0 1 1,1-1-1,-1 0 0,0 0 1,0 0-1,0 0 0,0 0 1,0 0-1,1 0 1,-1 0-1,0 0 0,0 0 1,0 0-1,0 0 0,1 0 1,-1 0-1,0 0 0,0 0 1,0 0-1,0 0 0,1 0 1,-1 0-1,0 0 1,0 0-1,0 0 0,0 0 1,0 0-1,1-1 0,-1 1 1,0 0-1,0 0 0,0 0 1,0 0-1,0 0 0,0 0 1,0 0-1,1-1 1,-1 1-1,0 0 0,0 0 1,0 0-1,7-6 228,6-5-111,0-2-150,1 1 0,1 0-1,0 1 1,1 0 0,23-10-1,-38 20 9,0 1 0,0-1 0,0 1 0,-1 0 0,1-1 0,0 1-1,0 0 1,0 0 0,0 0 0,0-1 0,0 1 0,0 0 0,0 0 0,0 0 0,0 1-1,0-1 1,-1 0 0,1 0 0,0 0 0,0 1 0,0-1 0,0 0 0,0 1-1,0-1 1,-1 1 0,1-1 0,0 1 0,0 0 0,-1-1 0,1 1 0,0-1 0,-1 1-1,1 0 1,-1 0 0,1-1 0,-1 1 0,1 0 0,-1 0 0,1 0 0,-1 0-1,0 0 1,1 0 0,-1-1 0,0 1 0,0 2 0,2 5 24,-1 1 1,-1-1-1,1 1 1,-2 10-1,0-5-30,1-11 27,0 0 1,0-1-1,1 1 0,-1 0 1,0-1-1,1 1 0,0 0 1,1 3-1,-1-5 3,-1 0 1,1 1-1,0-1 0,0 0 1,0 0-1,0 0 1,0 0-1,0 0 0,0-1 1,0 1-1,0 0 1,1 0-1,-1-1 0,0 1 1,1-1-1,-1 1 0,0-1 1,1 1-1,1-1 1,2 1 22,0 0 0,0-1 0,0 0 0,0 0 1,0 0-1,0-1 0,0 0 0,6-1 0,43-15 202,-24 7-133,62-15-18,-31 8-20,62-25 0,-93 29 25,-22 10-286,-20 8-262,-11 6 413,0 1 0,2 1 0,-1 0 0,2 2 0,0 0 0,1 2 0,0 0 0,2 1 0,0 1 0,-18 25 0,31-39 79,0 2 0,1-1 0,-1 0 0,1 1 0,0-1 0,1 1-1,-1 0 1,2 0 0,-3 11 0,4-17-18,-1 0 1,1-1-1,0 1 0,0 0 1,0 0-1,0 0 0,0 0 1,0-1-1,0 1 0,0 0 1,1 0-1,-1 0 0,0-1 1,0 1-1,1 0 0,-1 0 1,0-1-1,1 1 0,-1 0 1,1 0-1,0 0 3,-1-1 0,1 0 0,0 1 0,-1-1 0,1 0 0,0 0 0,-1 1-1,1-1 1,0 0 0,-1 0 0,1 0 0,0 0 0,-1 0 0,1 0 0,0 0 0,-1 0 0,1 0-1,0 0 1,0 0 0,3-2 60,1 1-1,-1-1 0,0 0 0,1 0 0,6-5 1,10-9 85,-1-1 0,-1 0 0,0-2 1,20-26-1,-19 23-119,10-17-196,-18 23-50,18-19 0,-30 35 198,0 0 0,0-1 0,0 1 0,1 0 0,-1 0 0,0 0 0,0 0 1,0 0-1,0 0 0,0 0 0,0 0 0,0 0 0,0 0 0,1 0 0,-1 0 0,0 0 0,0 0 0,0 0 0,0 0 0,0 0 1,0 0-1,0 0 0,1 0 0,-1 0 0,0 0 0,0 0 0,0 0 0,0 0 0,0 0 0,0 0 0,0 0 0,0 0 0,1 0 1,-1 0-1,0 0 0,0 0 0,0 0 0,0 0 0,0 0 0,0 1 0,0-1 0,0 0 0,0 0 0,0 0 0,1 0 0,-1 0 1,0 0-1,0 0 0,0 0 0,0 1 0,0-1 0,0 0 0,0 0 0,0 0 0,0 0 0,0 0 0,0 0 0,0 0 0,0 1 1,0-1-1,0 0 0,0 0 0,0 0 0,0 0 0,0 0 0,0 0 0,0 12-206,0-10 197,-1 36-234,0-17 269,1 0 0,3 29 1,-2-44-2,1 0 1,0 0-1,0 0 1,0 0-1,0-1 1,5 7 0,-7-11-4,1 1 0,0-1 0,0 1 0,0-1 0,0 1-1,0-1 1,0 0 0,0 0 0,0 0 0,0 1 0,1-1 0,-1 0 0,0 0 0,1-1 0,-1 1 0,1 0 0,-1 0 0,1-1 0,-1 1 0,1-1 0,0 1 0,-1-1 0,1 0 0,0 0 0,-1 0 0,1 0 0,2 0 0,1-1 31,-1-1 0,1 1 0,-1-1 0,1 0-1,-1 0 1,0-1 0,7-4 0,26-27-36,-14 13 8,0 0 65,100-83 20,-93 83-134,10-7 75,-1-3 0,48-47 1,-58 46-18,-2-1 1,-1-2-1,26-46 0,53-121-19,-104 198-18,10-17-67,-1 1 0,-2-2 0,0 0 0,9-43 0,-16 64 54,-1 1 0,0-1 1,0 0-1,0 0 0,0 1 0,1-1 0,-1 0 0,0 0 0,-1 1 0,1-1 0,0 0 0,0 0 0,0 1 1,0-1-1,0 0 0,-1 1 0,1-1 0,-1-1 0,0 2 8,1 0-1,-1 0 1,0 0-1,0 0 1,0 1 0,1-1-1,-1 0 1,0 0 0,1 1-1,-1-1 1,0 0 0,1 1-1,-1-1 1,0 1-1,1-1 1,-1 0 0,0 1-1,1 0 1,-1-1 0,1 1-1,-1 0 1,-9 9-69,1 0 1,-1 0-1,2 1 1,-8 13-1,-29 54-27,36-61 85,-64 114-78,-40 74-5,101-181 148,1 0 0,1 1 0,1 0 0,1 1 0,1-1 0,2 2 0,1-1 0,0 0 0,2 1 0,2 0 0,0-1 0,4 29 0,-3-49-19,0-1 1,0 1-1,1-1 0,0 0 1,0 0-1,0 1 1,4 6-1,-5-10-7,1 0 0,-1 0 0,1 0 0,0 0 0,-1 0 0,1-1 0,0 1 0,0-1 0,0 1 0,0-1 0,1 1 0,-1-1 0,0 0 0,0 0 0,1 0 0,-1 0 0,1-1 0,4 2 0,-1-2 54,-1 0 0,1 0 0,0-1 0,0 1 0,-1-1 0,1 0 0,0-1 0,-1 0 0,1 1 0,7-5 0,1-1 22,0-1-1,19-14 1,3-7 41,-1-2-1,38-42 1,21-20-684,-90 92 373,-2 7 115,-3 9-7,-5 30-288,-1 0 364,3 2 0,1 69 0,3-114 15,0 0 1,0 1-1,1-1 1,-1 0 0,1 1-1,0-1 1,0 0 0,-1 0-1,4 4 1,-4-5-5,1 0 1,0 0 0,-1 0-1,1-1 1,0 1-1,0 0 1,-1-1-1,1 1 1,0 0-1,0-1 1,0 1-1,0-1 1,0 0-1,0 1 1,0-1-1,0 0 1,0 1-1,0-1 1,0 0-1,0 0 1,0 0-1,0 0 1,1 0-1,0 0 1,4-1 23,-1 0 1,1-1-1,-1 0 1,1 0-1,-1 0 1,8-5-1,32-21 25,-33 20-54,144-107 149,-10 8-28,-70 53-156,-74 53 3,-1 0 1,1 0 0,-1 0 0,0-1-1,0 1 1,1 0 0,-1-1 0,1-1-1,-2 3 20,0 0 0,0 0-1,0-1 1,0 1-1,0 0 1,0 0-1,0 0 1,0 0-1,0 0 1,0 0-1,0 0 1,0 0-1,0 0 1,0 0 0,0 0-1,0 0 1,0 0-1,0 0 1,0-1-1,0 1 1,0 0-1,0 0 1,0 0-1,0 0 1,0 0-1,0 0 1,0 0 0,0 0-1,0 0 1,0 0-1,0 0 1,0 0-1,0 0 1,0 0-1,0 0 1,0 0-1,0 0 1,0 0-1,-1-1 1,1 1 0,0 0-1,0 0 1,0 0-1,0 0 1,0 0-1,0 0 1,0 0-1,0 0 1,0 0-1,0 0 1,0 0-1,0 0 1,0 0 0,0 0-1,-1 0 1,1 0-1,0 0 1,0 0-1,0 0 1,-10 5-251,-1 2 230,1 0 0,0 1-1,0 0 1,1 1 0,0 0 0,1 0-1,0 1 1,0 0 0,1 0 0,0 1-1,1 0 1,0 0 0,1 0 0,0 1-1,1 0 1,0 0 0,1 0-1,0 0 1,-1 18 0,4-24 53,0 0 1,0-1-1,0 1 0,1 0 1,-1-1-1,1 1 0,1 0 1,-1-1-1,1 1 0,0-1 1,1 0-1,-1 1 0,1-1 1,0 0-1,4 5 0,-6-9-10,0 0 0,0 0 0,0 0 0,0 0 0,0 0 0,1 0 0,-1 0-1,0-1 1,0 1 0,1 0 0,-1-1 0,1 1 0,-1-1 0,1 1 0,-1-1 0,1 0-1,-1 0 1,4 1 0,-3-2 9,1 1 0,0 0-1,-1-1 1,1 0-1,0 0 1,-1 1 0,1-2-1,-1 1 1,5-3 0,-1 0-3,0 0 0,-1 0 0,0-1 1,0 0-1,0 0 0,-1 0 0,8-11 1,3-9-4,14-32 0,-23 44-16,-1 0 0,-1-1 0,0 1 0,3-27 0,-6 36-12,-1-1-1,0 1 1,-1-1-1,1 1 1,-1-1-1,0 1 1,0-1-1,0 1 1,-1 0-1,1 0 0,-1-1 1,0 1-1,-1 0 1,1 1-1,0-1 1,-6-5-1,4 4-5,0 0 0,-1 1 0,0 0 0,0 0 0,0 0 0,0 1 0,0 0 0,-1 0 0,1 0-1,-1 1 1,-9-4 0,15 6 7,-1 1 0,1-1 0,-1 0 0,1 0-1,-1-1 1,1 1 0,0 0 0,-1 0 0,1 0 0,-1 0-1,1 0 1,-1 0 0,1-1 0,0 1 0,-1 0 0,1 0 0,0 0-1,-1-1 1,1 1 0,0 0 0,-1-1 0,1 1 0,0 0-1,-1-1 1,1 1 0,0-1 0,11-2-16,25 3-21,105 4 36,-116-4 19,-15 0-31,-1 0 1,0 0-1,10 2 1,-17-1 2,0-1 1,0 0 0,0 1-1,-1-1 1,1 1 0,0 0-1,-1 0 1,1-1 0,-1 1-1,1 0 1,-1 0 0,1 0-1,-1 1 1,1-1-1,-1 0 1,0 1 0,0-1-1,0 0 1,0 1 0,0-1-1,1 3 1,-1-1 9,-1 1-1,1 0 1,-1-1 0,0 1-1,0 0 1,0 0 0,0-1 0,-1 1-1,0 0 1,0-1 0,0 1-1,0-1 1,-3 6 0,2-3 57,1-1 0,-1 1 0,1-1 0,-2 12 1,3-16-49,0-1 0,0 0 0,0 0 0,0 1 0,0-1 0,0 0 0,1 0 0,-1 1 0,0-1 0,0 0 0,0 0 0,0 0 0,0 1 0,0-1 0,0 0 0,1 0 0,-1 0 0,0 1 0,0-1 1,0 0-1,1 0 0,-1 0 0,0 0 0,0 1 0,0-1 0,1 0 0,-1 0 0,0 0 0,0 0 0,1 0 0,-1 0 0,0 0 0,0 0 0,1 0 0,-1 0 0,0 0 0,0 0 0,1 0 0,-1 0 0,0 0 1,0 0-1,1 0 0,-1 0 0,0 0 0,0 0 0,1 0 0,-1 0 0,0 0 0,0-1 0,0 1 0,1 0 0,-1 0 0,0-1 0,17-8 322,-14 7-300,34-20 18,1 3 0,0 0-1,1 3 1,42-12 0,-74 26-90,0 0 0,-1 0 1,1 1-1,0 0 0,0 0 0,0 1 0,0-1 1,0 1-1,0 1 0,0 0 0,11 2 1,-16-2 41,0 1 0,1-1 1,-1 1-1,0-1 1,-1 1-1,1 0 0,0-1 1,0 1-1,-1 0 0,1 0 1,-1 0-1,0 1 1,0-1-1,0 0 0,2 4 1,11 41-11,-11-35 80,6 20 30,7 48 0,-16-77-80,1 1-1,0-1 1,0 0-1,1 0 1,2 5-1,-1-2-310,-3-4-1220,-1-15-5855,-6 2 2783,2-1 1510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0:4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1201 24 6304,'-49'-20'2848,"4"17"-2464,26 3 992,6 3-832,0-3 288,3 0-512,7 0 256,6 0-704,7 0 64,-5 0-3296,-2 0 1824</inkml:trace>
  <inkml:trace contextRef="#ctx0" brushRef="#br0" timeOffset="1">42 84 7712,'-42'-12'3520,"61"12"-3072,4-3 736,3 3-736,46-9 1312,9 6-992,27-10-33,0 9-415,27-4-160,-9 5-96,4-6 224,-17 9-160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42.1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426 147 5568,'0'-2'847,"7"-20"12172,-11 28-12793,-1 0 0,1 1 0,0-1 0,1 1 0,-5 11 0,0 0-73,-58 117 445,58-119-505,-1-1 1,-1 0 0,-1 0-1,0-1 1,0-1 0,-2 0 0,0 0-1,-24 18 1,2-6 59,-1-2-1,-57 28 1,52-32 770,39-19 43,6-5-589,8-7-158,7-6-82,0 0 1,-1-2-1,-2 0 0,0-1 0,24-42 0,50-124-46,5-10-157,-94 196 64,14-20-144,-15 20 142,0 1-1,1 0 0,-1-1 0,0 1 0,0 0 0,0-1 0,1 1 0,-1 0 0,0 0 0,1-1 0,-1 1 1,0 0-1,0 0 0,1 0 0,-1-1 0,0 1 0,1 0 0,-1 0 0,1 0 0,-1 0 0,0 0 1,1 0-1,-1 0 0,0 0 0,1 0 0,-1 0 0,1 0 0,-1 0 0,0 0 0,1 0 0,-1 0 0,0 0 1,1 0-1,-1 0 0,0 0 0,1 1 0,-1-1 0,0 0 0,1 0 0,-1 0 0,0 1 0,1-1 0,-1 0 1,0 0-1,0 1 0,1-1 0,-1 0 0,0 0 0,0 1 0,0-1 0,1 0 0,-1 1 0,0-1 0,0 1 1,0-1-1,0 0 0,0 1 0,0-1 0,10 31-79,-2 0 0,4 35 0,4 19 229,-6-48-138,0-2 0,2 1 0,2-1 0,1-1 0,2-1-1,25 38 1,-13-32-48,13 21 765,-42-60-705,0 0 0,0 0 0,0 0 0,0 0 0,0 0 0,0 1 0,-1-1 0,1 0 0,0 0 1,0 0-1,0 0 0,0 0 0,-1 0 0,1 0 0,0 0 0,0 0 0,0 0 0,0 0 0,-1 0 0,1 0 0,0 0 0,0 0 0,0 0 1,-1 0-1,1 0 0,0 0 0,0 0 0,0 0 0,0 0 0,-1 0 0,1 0 0,0 0 0,-5-2 48,1 1 0,-1-1 0,0 0 0,1 0-1,-6-3 1,-9-5-100,-27-16-168,36 19-245,0 1-1,-1 0 1,0 1 0,-14-5 0,18 8-637,0 0 0,0 0-1,0 1 1,-12 0-1,-14 4-6432,4 2 2663,-5-1 464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2496,'0'0'17642,"1"14"-15717,3-4-1641,0 0 1,0-1-1,7 11 0,1 3 3,5 7-54,2 0 0,1-1 0,1-1 0,1-1 0,37 35 0,-40-42-133,0 1 0,-2 1 0,0 1 0,-2 0 0,0 1 0,-2 1 1,-1 0-1,17 47 0,-12-20 53,-3 0 0,9 56 0,-19-80-100,-2-1 0,0 1 1,-2 0-1,-1-1 0,-1 1 1,-6 30-1,-14 28 251,-33 84 0,-34 32 401,-16-7-82,65-115-447,-29 85 1,-1 0-2450,70-164 2260,-8 16-2780,-10 17-1,7-17 191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60 4480,'-2'6'15159,"-1"-3"-15849,-10 10 1058,0 0 0,1 1 0,0 0 0,1 1 0,1 0 0,0 0 0,1 1 0,-12 31 0,-3 16 109,-15 68 0,38-128-445,-8 30 273,2 0-1,-4 35 0,9-54-226,2-1-1,0 1 1,1-1-1,0 1 1,0-1-1,2 0 1,0 0-1,5 15 1,-5-19-8,1 0 0,0 0 0,1 0 0,0-1 0,0 0 0,11 14 0,-12-18-2,-1 0 0,1-1 0,0 1 0,0-1 0,1 0-1,-1 0 1,1-1 0,-1 1 0,1-1 0,0 0 0,0 0 0,0 0 0,0-1 0,8 2 0,1-2 35,0-1 0,0 0-1,0-1 1,0-1 0,0 0-1,0 0 1,0-2 0,-1 1-1,0-2 1,1 0 0,-2-1-1,1 0 1,19-13 0,-14 7-117,0-1 1,-1 0 0,0-2-1,-1 0 1,-1 0 0,0-2-1,-1 0 1,14-23-1,-19 24 4,0-1-1,-1 0 1,-1 0-1,-1-1 1,0 0-1,-1 0 1,-1-1-1,2-21 1,-3 1-14,-2-1 1,-6-71-1,3 99-21,0-1-1,0 1 1,-1-1-1,-1 1 0,0 0 1,0 0-1,-1 1 1,-1-1-1,0 1 1,-1 0-1,-13-17 1,15 22 3,-1 0 1,0 0-1,0 0 1,0 1-1,-1 0 1,0 0 0,0 1-1,0-1 1,-1 1-1,1 1 1,-1 0 0,0 0-1,0 0 1,0 1-1,0 0 1,0 1 0,0 0-1,-12 0 1,7 1-618,1 1-1,-22 4 1,29-4 117,-1 0-1,1 1 1,-1 0 0,1 0-1,-1 0 1,1 0 0,0 1 0,-6 5-1,-4 8-1313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 7136,'-13'-8'3232,"13"11"-864,0 2 416,5-1-1537,-2-1 321,2 2-928,-5 3 32,5-1-384,-5-2-256,0-2-32,0 2-160,4-2 96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56 3968,'0'0'7349,"-1"8"-3941,-2 0-2406,-1 0 0,0 0 1,-6 9-1,-9 16 354,-4 17-453,2 0-1,2 2 1,-16 73 0,33-116-801,1 0 0,0 0 0,1 0 0,-1 0 0,2 0 0,-1 0 0,1 0 0,4 17 0,-3-21-34,0 0 0,-1 0 1,2 0-1,-1-1 1,1 1-1,-1-1 0,1 1 1,0-1-1,1 0 1,-1 0-1,1-1 0,0 1 1,-1-1-1,2 1 1,-1-1-1,0 0 0,5 2 1,-1-2-25,-1 1-1,1-1 1,0 0 0,0-1-1,0 0 1,0 0 0,1-1 0,-1 0-1,0 0 1,1-1 0,-1 0-1,0-1 1,1 0 0,9-2 0,-13 2-82,1-1 0,0 0-1,-1 0 1,0 0 0,1-1 0,-1 0 0,0 0 0,0 0 0,-1-1 0,1 0 0,-1 1 0,1-2 0,-1 1 0,0 0 0,-1-1 0,1 0 0,-1 0 0,0 0 0,0 0 0,-1 0 0,3-6 0,1-8-50,-1 1 1,-1 0-1,0-1 1,1-22-1,-3-74-45,-4 89 131,0 0 0,-2 0 0,-1 1-1,-13-43 1,16 61-58,-1 1-1,1-1 1,-1 1-1,-1 0 1,1-1-1,-1 1 0,0 1 1,0-1-1,-1 1 1,1-1-1,-1 1 1,-1 1-1,1-1 1,0 1-1,-1 0 0,-9-5 1,7 5-66,1 1 0,-1 1 0,1-1 0,-1 1-1,0 0 1,0 1 0,0 0 0,0 0 0,0 1 0,-1 0 0,1 0 0,0 1 0,-15 3 0,14-2-520,0 0 1,-1 1-1,1 0 1,0 1-1,-14 8 1,20-10 286,0 0 0,0 0 1,0 0-1,0 1 0,0-1 0,0 1 1,1 0-1,0 0 0,-1 0 0,1 0 1,0 0-1,0 0 0,1 1 0,-1-1 1,1 0-1,0 1 0,-2 5 0,1 30-6035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7 5216,'-9'-4'1769,"8"4"-1187,0 0 0,0-1 1,1 1-1,-1 0 0,0-1 1,0 1-1,0 0 1,0 0-1,1 0 0,-1 0 1,0-1-1,0 1 0,0 1 1,0-1-1,0 0 1,1 0-1,-1 0 0,-1 1 1,-8 4 748,-2 2-414,0 0-414,1 0 1,0 1-1,0 0 0,1 0 1,0 1-1,0 0 0,-13 18 1,10-8-256,1 1 0,1 0 0,-12 29 0,-22 69-51,44-114-186,-30 103 369,27-91-333,2 0 1,0 0 0,0 0-1,2 28 1,1-37 8,0-1 1,0 1-1,0 0 0,1-1 0,0 0 0,1 1 1,-1-1-1,1 0 0,0 0 0,1-1 0,-1 1 0,1-1 1,0 1-1,1-1 0,7 7 0,-8-8-53,1 0-1,0-1 1,0 0 0,0 0-1,0 0 1,0-1 0,1 0-1,-1 0 1,1 0 0,0 0-1,-1-1 1,1 0 0,0 0-1,0-1 1,0 0 0,-1 0-1,1 0 1,7-1 0,-8 0-106,-1 1 1,1-1 0,0 0 0,0 0 0,0-1 0,-1 1 0,1-1 0,-1 0 0,0-1 0,1 1-1,-1-1 1,0 1 0,0-1 0,0 0 0,-1-1 0,1 1 0,-1-1 0,0 0 0,0 1 0,3-7 0,-3 5 41,0 0 0,-1 0 0,0 0 1,0-1-1,-1 1 0,0-1 1,2-10-1,-3 13 56,0 1 1,0-1 0,0 1-1,-1 0 1,1-1 0,0 1-1,-1 0 1,0 0-1,0-1 1,1 1 0,-1 0-1,-1 0 1,1 0-1,0 0 1,0 0 0,-1 0-1,1 0 1,-1 1-1,1-1 1,-1 0 0,0 1-1,-2-2 1,2 2 3,0 0-1,0 0 1,0 0 0,-1 1-1,1-1 1,0 1 0,0-1 0,0 1-1,-1 0 1,1 0 0,0 0-1,0 0 1,-1 0 0,1 0 0,0 1-1,0-1 1,-4 2 0,-2 1 8,1 0 0,-1 0 0,-9 6 0,-62 43-1079,74-49 844,4-3-15,0 1-1,0-1 0,0 1 1,0 0-1,0-1 0,0 1 1,0 0-1,0-1 1,1 1-1,-1 0 0,0 0 1,0 0-1,1 0 0,-2 1 1,11 2-5282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94 6720,'-11'-4'1053,"8"4"-724,0-1 0,1 0 0,-1 0 0,0 0 0,1-1 0,-1 1 0,-3-3 0,6 3-164,0 1 1,0 0-1,-1-1 0,1 1 1,0-1-1,0 1 0,0-1 1,0 1-1,0 0 0,0-1 1,0 1-1,0-1 0,0 1 1,0-1-1,0 1 1,0 0-1,0-1 0,0 1 1,0-1-1,0 1 0,0-1 1,0 1-1,1 0 0,-1-1 1,0 1-1,0 0 0,0-1 1,1 1-1,-1-1 0,0 1 1,1 0-1,-1 0 0,1-1 1,10-9 1348,10 0-590,0 1 0,1 1-1,0 1 1,41-8 0,-42 11-615,-19 3-275,0 1-1,0 0 1,1 0 0,-1 0 0,0 0 0,0 0 0,0 0 0,1 0-1,-1 1 1,0 0 0,0-1 0,0 1 0,0 0 0,0 0 0,0 0 0,0 0-1,0 0 1,0 0 0,-1 0 0,1 1 0,0-1 0,-1 1 0,1 0-1,-1-1 1,1 1 0,-1 0 0,0 0 0,2 3 0,0 1 17,0 1 1,0-1-1,-1 0 1,0 1-1,0 0 1,0-1-1,-1 1 0,1 12 1,-1 26 229,-1 0 1,-13 85-1,9-106-205,-1-1 0,-2 0-1,0 0 1,-1 0 0,-2-1 0,0 0 0,-17 26 0,17-34 27,-1-1 0,-1 0 0,0 0 0,-1-2 0,0 1 0,0-2 0,-1 0 0,-26 14 1,-5 7 8,44-30-155,189-1 1835,-88 5-1670,-47-2-3401,-18-22-16068,-10 5 16545,11-9 818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 3328,'-10'-11'16794,"13"11"-16142,0 1 0,0-1 0,0 1 0,0 0-1,0 0 1,5 3 0,12 3 652,-2-4-932,0-1 1,0-1-1,24-2 1,-13 1 19,15-3-83,0-1 0,82-20 0,-17 2-431,-100 23 114,-8-1 0,1 0-1,0 0 1,-1 0-1,1 0 1,-1 0 0,1 0-1,-1-1 1,1 1 0,-1 0-1,1-1 1,-1 1-1,3-2 1,-3 1 51,-1 6-20,-1 1 0,-1-1 0,1 0 0,-1 0 0,0 0 0,0-1 0,0 1 0,0 0 0,-1-1 0,-5 7 0,-3 7-47,-20 41 219,-22 63 0,-2 5-217,38-91-76,-1-1 0,-2-1 0,-1 0 0,-37 44-1,50-70-438,-16 20-768,12-7-2415,11-21 3551,1 1 1,0-1-1,0 1 0,0-1 0,0 1 1,0 0-1,0-1 0,0 1 1,0-1-1,0 1 0,0-1 1,0 1-1,0-1 0,0 1 0,0-1 1,0 1-1,1-1 0,-1 1 1,0-1-1,0 1 0,1-1 1,-1 1-1,0-1 0,1 1 0,-1-1 1,0 1-1,1-1 0,-1 0 1,0 1-1,1-1 0,-1 0 1,1 1-1,-1-1 0,1 0 0,-1 0 1,1 1-1,-1-1 0,1 0 1,-1 0-1,1 0 0,-1 0 0,1 0 1,0 0-1,-1 0 0,1 0 1,-1 0-1,1 0 0,0 0 1,28-6-3480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69 4576,'-6'13'18000,"4"-11"-19371,2-2 1460,0 0 0,-1 0 0,1 0 0,0 0 0,0 0 0,0 1 0,-1-1 0,1 0 0,0 0 0,0 0 0,0 0 0,0 1 0,-1-1 0,1 0 0,0 0 0,0 0 0,0 0 0,0 1 0,0-1 0,0 0 0,0 0 0,-1 1 0,1-1 0,0 0 0,0 0 0,0 0 0,0 1 0,0-1 0,0 0 0,0 0 0,0 1 0,0-1 0,0 0 0,1 0 0,-1 0 0,0 1 0,0-1 0,0 0 0,0 0 0,0 1 0,0-1 0,0 0 0,0 0 0,1 0 0,-1 1 0,14 4 1015,20-3-820,-6-2 18,1-1 1,53-9-1,189-26-228,-58 12 22,-206 23-60,6-1-59,-1 0-1,1-1 0,-1 0 0,0 0 1,21-11-1,-31 14 93,-3 6-383,0 0 283,0 1 0,0-1 0,-1 0-1,0 0 1,0 0 0,0 0 0,-1 0 0,0 0-1,0-1 1,0 1 0,-1-1 0,-4 6-1,-4 3-18,-1 0-1,-1-1 0,-16 14 1,-7 0 59,-46 26 1,53-35 4,1 1 0,0 1-1,-43 40 1,43-29 0,1 2 0,-31 49 0,-38 78 54,38-61-50,35-60 44,-32 56 170,56-95-223,-1 1 0,1 0 0,-1 0 1,1-1-1,-1 1 0,1 0 0,-1-1 1,0 1-1,1-1 0,-1 1 0,0-1 1,0 1-1,0 0 0,-7 4-128,7-4 508,3 0-359,-1 0-1,0-1 0,1 1 0,-1 0 0,1 0 0,-1-1 0,1 1 0,0-1 0,-1 1 0,3-1 0,4 1 107,-1-1 0,1 0 0,-1-1 0,15-3 0,11 0 43,94-9 165,-7 0-203,6 1-88,22-1 241,-37 5-566,-109 8 75,12-24-16616,-13 24 16736,10-28-6643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 6240,'-3'-1'310,"-1"1"1,0 0-1,1 0 1,-1 0-1,-4 0 1,0 1 3224,-2-1 4677,37 0-7356,-1 2 0,-1 0 0,40 10 0,-61-11-830,-1-1 0,0 1 0,1 0 0,-1 1 0,0-1 0,0 1 0,0-1 0,0 1 0,0 0 0,0 0 0,-1 0 0,1 0 0,3 5 0,-4-5 5,-1 0 0,0 0 1,0 1-1,0-1 1,0 0-1,0 1 0,0-1 1,-1 1-1,1-1 1,-1 1-1,0-1 1,1 1-1,-1-1 0,0 1 1,-1-1-1,1 1 1,0-1-1,-1 1 1,0 2-1,-6 17 119,-1 0 0,-2 0-1,-18 34 1,-8 16 648,27-51-560,1-2 50,-10 29 0,17-43-177,-1 1-1,1-1 1,1 0 0,-1 1 0,1-1-1,0 0 1,0 1 0,0-1 0,1 1-1,1 8 1,-1-12-52,0 0 0,1 0 0,-1 0 1,0 0-1,1 0 0,-1 0 0,1 0 0,-1 0 0,1-1 0,0 1 0,0 0 0,0-1 0,0 0 1,0 1-1,0-1 0,0 0 0,0 0 0,1 0 0,-1-1 0,0 1 0,1 0 0,-1-1 0,0 1 1,6-1-1,2 1-10,1-1 0,-1 0 0,1 0 0,13-3 0,17-5-276,15-1-2102,-19 6-2320,-34 4 3452,1-1 1,0 1-1,-1 0 1,1-1-1,0 2 1,-1-1 0,1 0-1,-1 1 1,0 0-1,0-1 1,5 4-1,-6-3 515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47 193 3328,'-1'-1'97,"0"1"1,0-1-1,0 0 1,0 1 0,0-1-1,0 0 1,0 1-1,0-1 1,0 1-1,0 0 1,0-1-1,0 1 1,0 0-1,0 0 1,-1 0-1,1-1 1,0 1-1,0 0 1,0 0-1,0 1 1,0-1-1,-1 0 1,1 0 0,-1 1-1,-16 5 13054,44-7-12033,29-5 1,-5 0-604,577-77 2312,-225 27-2145,-400 56-675,396-40 978,69 40-473,-463 0-615,98 7 224,-58-6-3638,-38-2 3016,-30 2-17989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45.4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1191 5408,'-2'0'174,"0"1"0,1 0 0,-1-1 0,0 1 1,1 0-1,-1 0 0,0 0 0,1 0 0,-3 2 0,4-2-126,-1 0-1,1-1 0,0 1 0,-1 0 1,1-1-1,0 1 0,0 0 0,0-1 0,-1 1 1,1 0-1,0 0 0,0-1 0,0 1 1,0 0-1,0 0 0,0 0 0,0-1 1,1 1-1,-1 0 0,0-1 0,0 1 1,1 0-1,-1 0 0,1 0 0,0 1 993,0-1-117,5 2-544,-1-1 0,1 0 0,-1 0 0,1 0 0,0 0 0,0-1 0,0 0 0,0-1 0,0 1 0,0-1 0,0 0 0,0-1 0,0 1 0,0-1 0,6-2 0,7-2-26,1-2 1,-1 0 0,0-1-1,-1-1 1,0 0-1,0-2 1,-1 0 0,-1-1-1,30-26 1,-3-6 627,74-97 0,-96 113-633,-2-1-1,-1-1 1,27-61-1,-24 36 182,21-87 0,-36 122-415,-4 14-157,0 0 0,0 0 0,-1-1 0,2-7 0,-3 23-166,1 1 0,4 18 0,2 8 175,2 69 220,-10 203 1,-1-264-73,-9 73 316,9-105-307,-1 0 0,0 0 1,-1-1-1,0 1 0,0-1 1,-1 0-1,-10 15 1,14-23-74,-1-1 0,0 0 0,0 1 0,0-1 0,0 0 0,0 0 1,0-1-1,-3 3 0,4-3-27,-1-1 1,1 1-1,0 0 1,-1-1-1,1 1 1,-1-1-1,1 0 1,0 0-1,-1 1 1,1-1-1,-1 0 0,1 0 1,-1 0-1,1 0 1,-1-1-1,1 1 1,-1 0-1,1-1 1,-1 1-1,-1-2 1,-4-1 13,0-1 0,0 0 0,1 0 0,-1-1 1,1 0-1,0 0 0,0-1 0,1 1 1,0-1-1,0 0 0,-5-8 0,-5-10-191,-20-44 0,30 59 133,2 2-6,-11-25-127,13 31 117,1 0-1,-1-1 1,1 1 0,0 0-1,-1-1 1,1 1 0,0 0-1,0-1 1,0 1 0,0-1-1,0 1 1,0 0-1,0-1 1,0 1 0,1-1-1,-1 1 1,1 0 0,0-2-1,-1 3 20,1-1-1,0 1 1,-1 0 0,1-1-1,0 1 1,0 0 0,-1 0-1,1 0 1,0 0-1,-1 0 1,1 0 0,0 0-1,0 0 1,-1 0 0,1 0-1,0 0 1,-1 0-1,1 0 1,0 0 0,0 1-1,-1-1 1,1 0 0,0 1-1,-1-1 1,1 0-1,0 2 1,18 10-99,-9-4 109,6 4-3,1 0-1,-1 0 1,25 11-1,-36-21 22,0 1-1,1-1 0,0 0 1,-1-1-1,1 1 0,0-1 1,0-1-1,0 1 0,0-1 1,0 0-1,0 0 0,0 0 1,0-1-1,0 0 1,11-3-1,-6-1 61,-1 0 0,1 0 0,-1-1 0,0 0 0,0-1 0,14-13 0,51-56 288,-61 62-326,32-36 38,95-97 95,-141 147-169,33-29 9,-31 27-58,0 1-1,1-1 1,-1 0-1,1 1 1,-1 0-1,1-1 1,0 1-1,-1 0 1,1 0 0,0 1-1,5-2 1,-7 2 28,0 0 0,0 1 1,0-1-1,0 0 1,0 0-1,0 1 1,0-1-1,0 0 0,0 1 1,0-1-1,0 1 1,0-1-1,0 1 1,-1 0-1,1-1 1,0 1-1,0 0 0,-1 0 1,1-1-1,0 1 1,-1 0-1,1 0 1,0 1-1,1 3 0,0-1 0,0 1 0,-1 0 0,2 6 0,4 23 38,-3 2 1,2 58 0,-5-48-44,-4 484 291,0-502-133,1 17 1109,0-49-1155,1 0 0,0 0 0,0 0 0,1 0 0,-1-1 0,1 1-1,0 0 1,0 0 0,1-1 0,0-4 0,1-11 20,4-80-76,13-161-31,-14 186-146,4 1 1,3 0-1,27-88 1,-36 151 95,20-56-232,-20 61 229,0 0 1,0 0 0,0 0 0,1 0-1,0 0 1,0 1 0,9-9 0,-12 13 24,0 0 0,0 0 0,0 0 0,1 0 0,-1 0 0,0 0 0,1 0 0,-1 1 0,1-1 1,-1 0-1,1 1 0,-1-1 0,1 1 0,-1 0 0,1-1 0,-1 1 0,1 0 0,0 0 1,1 0-1,-2 1 20,1-1 0,0 1 1,-1-1-1,1 1 0,-1 0 1,1 0-1,-1 0 1,0 0-1,1 0 0,-1 0 1,0 0-1,0 1 0,1-1 1,-1 0-1,0 1 1,0-1-1,0 2 0,3 3 11,-1 0-1,-1 0 1,1 1-1,-1-1 1,0 1-1,-1 0 1,0-1-1,0 1 1,0 0-1,-1 0 1,1-1-1,-2 1 1,1 0-1,-3 10 1,2-9 32,-1 0 1,0 0 0,-1 0-1,1 0 1,-1-1 0,-1 1-1,0-1 1,0 0 0,0 0 0,-1-1-1,-8 10 1,4-7-4,6-6-54,0-1-1,0 1 0,1 0 1,-1 0-1,1 0 0,0 0 0,0 0 1,0 0-1,0 1 0,-2 5 1,3-8 13,1 0 0,0 0 0,-1 0 0,1 0 0,0 0 0,0-1 0,0 1 0,0 0 0,0 0 0,0 0 0,0 0 0,0 0 0,1 1 0,-1-1 11,0-1 0,0 0 0,1 1 0,-1-1 0,0 0 0,0 0 0,1 1 0,-1-1 0,0 0 0,1 0 0,-1 1 0,0-1 0,0 0 0,1 0 0,-1 0 0,0 1 0,1-1 0,-1 0 0,1 0 0,-1 0 0,1 0 0,16-2 42,-17 2-35,6-2 21,0-1-1,0 0 1,0 0 0,-1 0 0,6-4 0,8-5 29,244-123 580,-246 126-598,-1-1-1,0 0 1,-1-1-1,0-1 1,-1 0 0,0-1-1,-1 0 1,0-1-1,-1-1 1,-1 0-1,0-1 1,-1 0-1,-1 0 1,8-19 0,9-32 44,20-76 0,-5 17-46,4-16-127,-42 128 45,-1 0 0,0-1 0,0-19 0,-1 38-462,-2 10 359,-10 39 45,-6 73 1,13-94 102,-6 87 9,-12 83 271,-31 63 118,51-247-298,2-13 21,-1 0 0,0 0 0,0-1 0,-1 6 1,1-10-87,1-1 0,-1 1 1,1 0-1,0-1 1,-1 1-1,1-1 1,-1 1-1,1-1 1,0 1-1,0-1 1,-1 1-1,1-1 1,0 1-1,0-1 1,0 1-1,-1-1 1,1 0-1,0 1 1,0-1-1,0 1 1,0-2-1,1-10-20,1 1 0,1-1 0,0 1 0,0-1 0,1 1 0,0 0 0,11-20 0,-10 23-34,12-20-206,-16 27 214,0 0 1,0 0-1,0 0 0,0 0 0,0 0 0,0 0 1,0 0-1,0 0 0,0 0 0,0 1 1,0-1-1,1 0 0,-1 1 0,0-1 0,1 1 1,-1-1-1,0 1 0,2 0 0,-2 0-4,0 0-1,0 1 1,0-1-1,-1 0 1,1 1-1,0-1 1,0 1-1,-1 0 1,1-1-1,0 1 1,-1 0-1,1-1 1,-1 1-1,1 0 1,-1-1-1,1 1 1,-1 0-1,1 1 1,1 1-52,7 11-27,13 25 0,-16-26 121,1-1 1,0 0 0,13 16 0,-18-25-16,1 0 0,1 0 0,-1 0-1,0 0 1,1 0 0,-1-1 0,1 0 0,0 1 0,0-1 0,0-1 0,0 1 0,0-1 0,0 1 0,0-1 0,6 0 0,2 0 54,1 0 0,0-1 0,-1-1 0,0 0 0,1-1 0,19-6 0,1-1 101,37-17-1,-53 19-91,6-2 32,35-20 1,-53 26-83,0 0 1,0-1-1,0 1 0,0-1 1,0 0-1,-1 0 0,0-1 1,0 0-1,0 1 0,0-1 1,5-10-1,-9 12-26,1 0 0,0 0 1,-1 0-1,1 1 0,-1-1 0,0 0 0,0 0 1,0 0-1,0 0 0,-1 0 0,1 0 0,-1 0 0,0 0 1,0 0-1,0 1 0,0-1 0,0 0 0,0 1 0,-3-5 1,2 5-33,1 0 0,0 0 0,0 1 1,0-1-1,-1 0 0,1 1 0,-1-1 1,0 1-1,1-1 0,-1 1 0,0 0 1,0 0-1,0 0 0,0 0 1,0 0-1,0 0 0,0 0 0,0 1 1,0-1-1,0 1 0,0-1 0,0 1 1,0 0-1,-1 0 0,1 0 0,0 0 1,-3 1-1,1 0 3,0 0-1,0 1 1,0 0 0,0 0 0,1 0-1,-1 0 1,0 0 0,1 1-1,0-1 1,-1 1 0,1 0 0,0 0-1,-4 7 1,5-8 28,1 0-1,-1 1 1,1-1-1,0 1 1,0-1-1,0 1 1,0 0-1,0-1 1,1 1-1,-1 0 1,1 0-1,-1-1 1,1 1-1,0 0 1,0 0-1,1-1 1,-1 1-1,0 0 1,1 0-1,0-1 1,0 1-1,1 4 1,2-1 10,-1 1 0,1-1 0,1 0 0,-1-1 0,1 1 0,0-1 0,0 0 0,0 0 0,1 0 1,10 6-1,-3-3 40,0-1 0,0 0 1,1-1-1,18 5 1,-26-9-17,0-1 1,0-1 0,0 1 0,1-1 0,-1 0-1,0 0 1,0-1 0,0 1 0,0-2 0,0 1-1,0-1 1,0 1 0,11-6 0,-6 1-7,0 1 1,-1-1-1,0 0 1,0-1-1,0-1 0,11-10 1,32-28-26,-51 44-12,-1 2 6,-1-1 0,1 1 1,-1-1-1,1 1 0,0-1 1,-1 1-1,1 0 0,0-1 1,-1 1-1,1 0 0,0 0 0,-1-1 1,1 1-1,0 0 0,0 0 1,-1 0-1,1 0 0,0 0 1,-1 0-1,1 0 0,0 0 0,0 0 1,-1 0-1,1 0 0,0 1 1,0-1-1,-1 0 0,1 0 1,0 1-1,-1-1 0,1 0 0,1 2 1,0 0-21,1 1 0,-1 0 0,0 0 0,1 0 0,2 6 1,-1-3 43,6 12-154,-6-11 141,0 0 0,1 0 0,-1-1 0,9 9 0,-4-5 26,-6-7 0,-1 0 0,1 0-1,0 0 1,0-1 0,0 1 0,0-1-1,0 0 1,1 0 0,-1 0 0,1 0 0,-1 0-1,1-1 1,6 2 0,-2-2 11,0 0-1,0 0 1,0-1 0,1 0 0,-1-1 0,0 0-1,0 0 1,0-1 0,-1 0 0,16-5 0,-2-2 91,0-1 0,31-20 1,-44 24-109,0 0 1,-1 0-1,1-1 1,-1 1-1,0-2 1,0 1-1,10-16 0,-14 18-26,0-1 0,0 1 0,0-1 0,-1 1 0,0-1 0,0 0 0,0 0 0,-1 0-1,1 0 1,-2 0 0,1 0 0,-1-1 0,0-11 0,0 17-12,0 1 1,0-1 0,0 0-1,0 0 1,0 1 0,-1-1-1,1 0 1,0 1 0,0-1-1,0 0 1,-1 1 0,1-1-1,0 0 1,-1 1 0,1-1-1,-1 1 1,1-1 0,0 1-1,-1-1 1,1 1 0,-1-1-1,0 1 1,0-2 0,0 2 3,0 0 1,1 0 0,-1 0-1,0 1 1,0-1-1,1 0 1,-1 0 0,0 0-1,1 0 1,-1 1 0,1-1-1,-1 0 1,0 1 0,1-1-1,-1 0 1,1 1-1,-1-1 1,1 1 0,-2 0-1,-1 2-8,1 0 0,-1 0 0,0 0 0,1 0 0,0 1 0,0-1 0,-2 6 0,2-5 50,1 0 1,0 0 0,0 0-1,0 0 1,0 0-1,1 0 1,0 0 0,0 1-1,0-1 1,0 0-1,0 0 1,3 8-1,-1-7 10,0 0-1,0-1 0,0 1 0,1-1 1,-1 1-1,1-1 0,0 0 0,0 0 1,1 0-1,5 4 0,5 6 36,1-1 0,1-1-1,-1 0 1,32 17 0,-40-27-127,-1 0 0,0 0 0,1 0 0,-1-1 0,1 0 0,0-1 0,-1 1 0,12-2 0,57-9-3817,-39 4-568,-5 2 842,5 3-3435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435 185 4896,'-1'-1'226,"-4"-5"1132,11 4 823,-6 20 1181,-6 31-1,-1-17-2176,-1 0-1,-21 54 1,19-64-621,0-1 0,-25 37 0,-33 36 479,-10 14-381,-70 149 269,147-255-923,-34 59 381,35-75-1125,4-19 614,2 0-1,0 1 1,22-61-1,50-92 522,10-32 322,-79 187-639,13-40 183,56-124 1,-69 174-140,-2 6 59,0 1 0,1-1 0,0 1 0,16-18 0,-24 30-145,1 0 0,-1 1 0,1-1 1,-1 0-1,1 1 0,-1-1 0,1 1 1,0-1-1,0 1 0,-1-1 0,1 1 1,0 0-1,0-1 0,-1 1 0,1 0 1,0-1-1,0 1 0,0 0 0,0 0 1,-1 0-1,1 0 0,0 0 0,0 0 1,0 0-1,1 0 0,-1 1-11,0-1-1,0 1 0,0-1 1,0 1-1,0 0 0,0 0 1,0 0-1,0 0 0,-1 0 1,1 0-1,0 0 0,0 0 1,-1 0-1,1 0 1,0 1-1,3 7 9,-1-1 0,-1 1-1,4 14 1,-6-21-31,59 311 378,-49-272-323,1 0 1,2 0-1,2-1 0,2-1 0,38 67 1,-34-73-819,2 0-1,41 45 1,-63-77 346,0 0 0,0 1 1,0-1-1,1 0 0,-1-1 1,0 1-1,1 0 0,-1 0 1,1 0-1,-1-1 0,1 1 0,-1-1 1,3 1-1,-3-1 115,-1 0-1,1 0 1,0 0-1,0 0 1,-1 0 0,1 0-1,0 0 1,0 0-1,-1-1 1,1 1 0,0 0-1,0 0 1,-1-1-1,1 1 1,0-1 0,-1 1-1,1 0 1,-1-1-1,1 1 1,-1-1 0,1 0-1,0 1 1,-1-1-1,0 1 1,1-1 0,-1 0-1,1 1 1,-1-1-1,0 0 1,1-1 0,4-13-5352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24 7232,'-7'-1'442,"-8"-2"1126,-1 1 0,-18 0 1126,49 2 708,103 0-449,2 0-3810,-108-1-1114,1 0 0,16-5 0,-3 2-1300,-3 1-947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4992,'-7'2'7957,"7"-2"-7768,0 13 3810,9 22-1786,-7-26-1094,3 7-694,-2 0-1,0 0 1,-1 0 0,-1 1 0,0-1 0,-1 0 0,-1 1 0,-5 29 0,3-39-1113,2-5-278,24-14-14345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6304,'-12'13'7312,"-1"3"-5238,-39 27 1740,33-29-3077,2 1-1,0 0 1,0 1 0,2 1 0,-18 24 0,6 4-551,3 1 1,2 1 0,-17 51-1,13-38-2250,22-51 1919,16-32-15759,-6 16 14553,0 1 1,10-8 0,15-7-325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6400,'-27'0'9034,"30"0"-7802,15 4 338,26 1 0,-29-4-1117,1 1 1,0 1 0,16 4 0,-16-2-61,-12-4-315,1 0 1,0 1-1,-1-1 1,1 1-1,5 3 1,-9-4-38,0-1 1,0 1 0,0 0 0,0 0 0,0 0 0,-1 0-1,1-1 1,0 1 0,0 0 0,-1 1 0,1-1 0,-1 0 0,1 0-1,-1 0 1,1 0 0,-1 0 0,0 0 0,1 1 0,-1-1 0,0 0-1,0 0 1,0 0 0,0 1 0,0-1 0,0 2 0,-1 4 61,-1-1 1,1 0-1,-1 1 1,0-1 0,-1 0-1,1 0 1,-8 11-1,-1 0-31,-17 19-1,17-23-66,0 1 0,-12 21 0,23-34-9,-1 0 1,1 0-1,0 0 0,-1 0 0,1 0 1,0 1-1,0-1 0,0 0 0,0 0 1,0 0-1,0 1 0,0-1 0,0 0 1,0 0-1,1 0 0,-1 0 0,0 1 1,1-1-1,-1 0 0,1 0 0,-1 0 1,1 0-1,0 0 0,-1 0 0,1 0 1,0 0-1,0 0 0,-1-1 0,1 1 1,1 1-1,5 3 29,-1 0 0,0-1 0,12 6 0,-9-5 7,10 6 144,-2-2 70,19 14 1,-32-20-99,0 1 0,0-1 0,0 0 0,-1 1 0,0 0 0,1-1 0,-1 1 0,-1 1 0,5 7 1,-6-10-113,-1-1 1,1 1-1,-1 0 1,0-1-1,0 1 1,0 0-1,0 0 1,0-1-1,0 1 1,0 0 0,-1-1-1,1 1 1,-1 0-1,1-1 1,-1 1-1,0-1 1,1 1-1,-1-1 1,0 1-1,0-1 1,0 1 0,0-1-1,0 0 1,-3 2-1,1 1-78,-1-1 0,1 1 0,-1-1-1,0 0 1,-1-1 0,1 1 0,-6 2-1,-6 1-597,-1-1-1,-1 0 0,1-1 0,-1-1 1,-32 2-1,29-5-1560,0 0 0,-27-4 0,23 0-4348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 3488,'-1'-1'2157,"8"2"-234,-6-1-1692,-1 0-1,1 0 1,-1 0-1,1 0 1,-1 0-1,1 0 1,-1 0-1,0 0 1,1 0-1,-1 0 1,1 1-1,-1-1 1,1 0-1,-1 0 1,0 1-1,1-1 1,-1 0-1,0 0 1,1 1-1,-1-1 0,0 0 1,1 1-1,-1-1 1,0 1-1,0-1 1,1 0-1,-1 1 1,0-1-1,0 1 1,0-1-1,0 1 1,0-1-1,0 0 1,1 1-1,-1-1 1,0 1-1,0-1 1,0 1-1,0-1 1,-1 1-1,-1 5 74,0-1 0,-1 1 0,0-1 0,0 0-1,-1 0 1,1 0 0,-1 0 0,0-1 0,-7 7 0,-4 5 268,-2 5-149,0 1 1,2 0-1,1 1 1,-22 47-1,-29 104 470,37-91-426,-1 0-174,4 2 1,4 1-1,4 1 0,4 0 1,3 1-1,4 0 0,7 98 1,3-124 4,2 1 1,4-1 0,2-1-1,31 93 1,-32-124-266,2-2 1,1 1 0,2-2-1,0 0 1,2-1-1,1 0 1,1-2 0,1 0-1,33 28 1,-51-48-1233,6 3 255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3904,'0'0'15583,"1"5"-13876,1 4-1281,0 1 1,0-1-1,-1 1 1,-1-1-1,0 1 0,-1 17 1,-1 0-52,-1 77 247,1 36-124,3 47 193,-2-119-9019,2-68 7897,-1-1 1,0 0-1,0 0 1,0 0-1,0 0 0,1 1 1,-1-1-1,0 0 1,1 0-1,-1 1 1,1-1-1,-1 0 0,1 1 1,0-2-1,7-5-3947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64 6304,'-6'-4'4934,"20"3"1974,3 0-3215,-1-2-4354,49-13 1921,2 3 1,78-5-1,72 11-1635,-216 7 356,1 0-813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6560,'-13'1'10581,"13"9"-9371,-3 110 4288,1-5-4334,-3 68-716,4-178-144,-33 4-23957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36 8064,'-9'-5'2093,"3"8"-244,4-1-1487,23-2 4152,-10 0-3327,165-4 3834,87-20-3333,-235 22-2092,28 1 0,-46 1 119,-7 0-95,-1 0 1,0-1 0,1 1-1,-1 0 1,0-1 0,0 1-1,4-2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47.5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4 253 3328,'-3'0'2649,"11"5"-1186,37 10 3145,-32-10-4022,0 0 0,1-1 0,0 0 0,-1-1 0,1-1 0,0 0 0,1-1 1,-1-1-1,15 0 0,-16-1-363,0 0 0,0 0 0,-1-1 0,1-1 1,-1 0-1,0-1 0,1 0 0,-2-1 0,1 0 1,0 0-1,-1-2 0,16-11 0,-15 9-127,0-1 0,0 0 0,-1 0 0,-1-1 0,0-1 0,0 0 0,-1 0 0,-1-1 0,0 0 0,-1 0 0,10-26 0,-10 21 83,-4 11-88,-1 0 0,0 0 0,0 0 0,0 0 0,1-13 0,-3 20-95,0 0 0,0 0 0,0 0 0,0 0 0,0 0 0,0-1 0,0 1 0,0 0 0,0 0 0,0 0 0,0 0 0,0 0 0,1 0 0,-1 0 0,0 0-1,0 0 1,0 0 0,0 0 0,0 0 0,0 0 0,0 0 0,0-1 0,0 1 0,0 0 0,0 0 0,0 0 0,0 0 0,0 0 0,0 0 0,-1 0 0,1 0 0,0 0 0,0 0 0,0 0-1,0 0 1,0 0 0,0 0 0,0 0 0,0-1 0,0 1 0,0 0 0,0 0 0,0 0 0,0 0 0,0 0 0,0 0 0,0 0 0,0 0 0,0 0 0,0 0 0,-1 0 0,1 0 0,0 0-1,0 0 1,0 0 0,0 0 0,0 0 0,0 0 0,0 0 0,0 0 0,0 0 0,0 0 0,0 0 0,0 0 0,0 0 0,-1 0 0,1 0 0,0 0 0,-4 7-243,-3 9-5,0 11 314,2-1 0,-4 39-1,6-41 10,1-11-18,1 0 0,1 0 0,0 0 0,1 0-1,4 18 1,-4-24 5,1 0 0,0 0 0,0-1 0,0 1 0,1 0 0,0-1 0,1 0 0,-1 1 0,1-1 0,0-1 0,7 8 0,-8-11-8,-1 0 1,1 0-1,0 0 0,0 0 1,0-1-1,0 1 1,1-1-1,-1 1 0,0-1 1,1 0-1,-1-1 0,1 1 1,-1-1-1,1 1 1,-1-1-1,1 0 0,-1 0 1,1-1-1,5 0 0,5-2 86,0 0 1,0-1-1,16-8 0,-2 1-52,0-2 0,-1-1 1,-1-1-1,-1-2 0,0 0 0,-1-1 1,-1-2-1,0 0 0,35-44 1,-34 30-62,-19 25 5,1 1-1,12-15 1,-18 24-29,1-1 0,-1 0 0,0 0 0,1 0 0,-1 1 0,0-1 0,0 0 0,1 0 0,-1 1 0,0-1-1,1 0 1,-1 1 0,0-1 0,0 0 0,0 1 0,1-1 0,-1 0 0,0 1 0,0-1 0,0 1 0,0-1 0,0 0 0,0 1 0,0 0 0,3 17 188,-1 1 0,-1 0 1,0 0-1,-2 0 0,0 0 1,-1 0-1,-8 31 0,2-26-99,-1 0 0,-1 0 0,-26 44 0,31-60-50,0 1-1,-1-1 1,-1 0 0,1 0-1,-1 0 1,0-1-1,-15 11 1,20-16-14,0 0-1,-1-1 1,1 0 0,-1 1 0,0-1-1,1 0 1,-1 0 0,0 0 0,1 0 0,-1-1-1,0 1 1,0-1 0,0 1 0,0-1-1,1 0 1,-1 0 0,0-1 0,0 1-1,0-1 1,0 1 0,1-1 0,-1 0 0,0 0-1,1 0 1,-1 0 0,0 0 0,1-1-1,-1 1 1,1-1 0,0 0 0,-3-2-1,3 2-21,0 1-1,1-1 0,-1 1 0,1-1 0,-1 0 0,1 1 0,-1-1 1,1 0-1,0 0 0,0 0 0,0 0 0,0 0 0,1-1 0,-1 1 1,0 0-1,1 0 0,0 0 0,-1-4 0,1 3-8,1 0 0,-1 1 0,1-1 0,0 1 0,0-1 0,0 1 0,0-1 0,0 1 1,0-1-1,1 1 0,-1 0 0,1 0 0,2-4 0,3 0-13,0 0 0,0-1 0,0 2 0,1-1 0,0 1 1,0 1-1,15-7 0,23-5-31,1 1 0,1 3 1,88-11-1,-110 20-1053,38-1 0,-56 4 66,0 1 1,0 0-1,0 0 0,0 0 0,-1 1 0,1 0 0,0 0 1,-1 1-1,8 4 0,-4 1-3015,2 4 1365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 6560,'0'-1'208,"-1"1"1,1 0-1,-1-1 1,0 1 0,1 0-1,-1 0 1,1 0-1,-1 0 1,0 0-1,1-1 1,-1 1-1,1 0 1,-1 0 0,0 1-1,1-1 1,-1 0-1,0 0 1,-4 9 4176,3-1-3842,-34 115 5014,27-99-4791,-13 44 303,22-67-1056,0-1 0,0 1 0,0-1-1,0 1 1,0 0 0,0-1 0,0 1 0,0-1 0,1 1 0,-1 0 0,0-1-1,0 1 1,1-1 0,-1 1 0,0-1 0,1 1 0,-1-1 0,1 1 0,-1-1-1,1 1 1,-1-1 0,1 0 0,-1 1 0,1-1 0,-1 0 0,1 1 0,-1-1-1,1 0 1,-1 0 0,1 0 0,0 1 0,-1-1 0,1 0 0,-1 0 0,1 0-1,0 0 1,0 0 0,28 2 48,-28-2-51,46-2 177,-28 0-297,32 2 1,-27 2 151,3-1-106,32 7 1,-53-7 104,1 1 1,-1-1 0,0 1-1,1 1 1,-1-1 0,0 1-1,0 0 1,-1 1 0,1-1 0,6 6-1,-10-7 28,0 1 0,-1-1 0,1 0 0,-1 0-1,0 0 1,1 1 0,-1-1 0,0 1 0,-1-1 0,1 1 0,0-1-1,-1 1 1,1-1 0,-1 1 0,0 0 0,0-1 0,0 1-1,0 0 1,0-1 0,0 1 0,-1-1 0,0 4 0,-1 2 141,-1 0 0,1-1 1,-1 0-1,-1 1 0,1-1 1,-6 8-1,2-5-155,-1 0 0,0-1 0,0 0 0,0 0-1,-1-1 1,-1 0 0,0 0 0,0-1 0,0 0 0,-1-1 0,1 0-1,-2-1 1,1 0 0,-14 3 0,13-4-693,-1-2-1,1 1 1,-1-2 0,0 0-1,0 0 1,0-1-1,0-1 1,-16-2 0,11 0-1183,13 3 747,-1 0 1,1-1-1,-1 0 0,1 0 0,0 0 1,-1-1-1,1 0 0,0 0 1,0 0-1,-5-4 0,5 0-3315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19 134 8128,'-19'-12'4597,"42"4"2189,14 1-4364,-10 2-1241,151-42 2605,-61 10-5599,-98 32 108,11 0-8574,-15 2 4984,-2-1 815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28 1824,'0'1'22193,"-1"-6"-25364,1 4 3247,0 0 0,0 0 0,-1 0 0,1 0 0,-1 0 0,1 0 1,-1 0-1,1 0 0,-1 0 0,1 0 0,-1 0 0,0 0 0,1 0 0,-1 1 0,0-1 0,0 0 0,0 1 0,0-1 0,0 0 0,0 1 0,0-1 0,0 1 0,0-1 0,0 1 0,0-1 0,-2 1 0,0-1-34,0 0 0,0 1 0,0 0 0,0 0-1,0 0 1,0 0 0,0 0 0,0 0 0,0 1-1,-4 0 1,-9 6 122,0 0 1,0 1-1,1 0 0,-18 14 0,-6 3 13,0-3-63,-13 7 74,-80 62 0,114-77-139,-8 7 65,-23 24-1,42-38-59,1 0 0,0 1 0,0 0 1,0 0-1,1 1 0,1-1 0,-8 18 1,5-6-73,4-12 96,-1 0 1,1 1 0,1-1-1,0 1 1,0 0-1,1-1 1,0 1-1,0 0 1,2 18 0,0-19 8,1 1 1,0-1 0,1 1 0,0-1 0,0 0-1,1 0 1,0 0 0,0 0 0,1-1 0,0 0-1,0 0 1,0 0 0,1 0 0,14 10 0,-9-8-6,1 0 0,0-1 1,1-1-1,0 0 1,0-1-1,1-1 0,-1 0 1,19 4-1,213 36 354,-185-36-440,-14-1 52,19 3-181,-28-3-22,-35-8-117,0 0-215,8-5-6226,-9-1 1439,-5-5 1641,2 4-302,-1-5 778,2-4 101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6 112 2720,'-5'-8'19626,"7"5"-19400,0 1 1,0 0-1,0 0 0,0 1 1,0-1-1,1 0 0,-1 1 1,3-2-1,5-3 94,1-1-112,1 0-1,0 1 1,0 0 0,1 1-1,-1 1 1,1 0-1,13-3 1,96-11 499,169 3 221,-174 15-1216,-116 0-261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 4160,'-10'1'17322,"16"-2"-13951,62-8-2795,-40 4-503,-1 1 1,1 1 0,0 2 0,0 1-1,43 5 1,-68-5-63,0 1 0,-1-1 0,1 1 0,-1 0 0,1 0 0,-1 0 0,1 0 0,-1 1 0,0-1 0,1 1-1,-1-1 1,0 1 0,0 0 0,0-1 0,0 1 0,-1 0 0,1 0 0,0 1 0,-1-1 0,1 0 0,-1 0 0,0 1 0,0-1 0,0 1 0,0-1-1,0 1 1,-1 0 0,1-1 0,-1 1 0,1-1 0,-1 1 0,0 0 0,0-1 0,-1 1 0,1 0 0,0-1 0,-1 1 0,1 0 0,-3 4 0,-5 13 153,-1-1 1,-1 0-1,-25 35 1,-47 47 400,69-87-471,13-13-65,0-1 0,0 0 0,0 0 0,-1 0 0,1 0 1,0 0-1,0 1 0,-1-1 0,1 0 0,0 0 0,0 0 0,0 0 0,0 1 1,-1-1-1,1 0 0,0 0 0,0 1 0,0-1 0,0 0 0,0 0 0,0 1 1,0-1-1,0 0 0,0 0 0,0 1 0,0-1 0,0 0 0,0 1 0,0-1 0,0 0 1,0 0-1,0 1 0,0-1 0,0 1 0,11-2 1121,-4 0-1122,18-3 371,0-1 0,26-9 0,-9 2-343,-25 8-75,-4 0-40,0 0 0,1 2-1,28-3 2408,-39 4-3648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14 2656,'6'-13'13770,"-20"35"-12849,10-17-795,1 0 0,-1 0 1,2 0-1,-5 7 0,-45 141 1629,45-130-1579,0 1 0,-4 37 0,-7 21 805,10-58-807,6-17-109,-1 0 0,1 0 1,0 0-1,0 1 0,1-1 1,0 0-1,0 1 0,1-1 0,0 12 1,1-8-85,0 1 0,-2 18 0,1-7 326,0-21-312,0 0 1,1 0-1,0 0 0,-1 0 0,1 0 0,0 0 0,0 0 1,0 0-1,2 2 0,2 6 5,-2-3 17,1 0-1,0 0 0,0 0 1,0 0-1,1-1 0,9 12 1,-12-16 24,0 0 0,1 0 0,-1 0 1,0 0-1,1-1 0,-1 1 1,1-1-1,-1 1 0,1-1 0,0 0 1,-1 0-1,1 0 0,0 0 1,0-1-1,0 1 0,0-1 0,0 0 1,0 0-1,-1 0 0,7 0 1,-3-1 81,-3 0-75,0 1-1,0-1 1,0 1-1,0-1 1,0 0 0,0 0-1,0-1 1,0 1-1,0 0 1,0-1-1,0 0 1,-1 0-1,4-2 1,13-12 191,-11 9-136,0-1 1,14-14-1,8-14 108,-22 28-106,0-1 0,0 0 0,-1 0 0,0-1 0,-1 0 0,0 0 0,4-12 0,-8 15-29,0 1 0,-1 0 1,0-1-1,0 1 0,-1-1 0,0-7 0,-5-42 143,2 35-102,3 21-113,-2-29 243,-2-1 0,-1 2 0,-10-32 0,5 24-45,6 21-87,-7-21 0,9 31-191,0 1-1,0-1 1,-1 1-1,1 0 1,-1 0-1,0 0 1,0 0 0,-7-5-1,10 8 16,-1 0 0,0 1 0,0-1 1,1 1-1,-1-1 0,0 1 0,0 0 0,0-1 0,0 1 0,0 0 0,0-1 0,1 1 0,-1 0 1,0 0-1,0 0 0,0 0 0,0 0 0,0 0 0,0 0 0,0 0 0,0 0 0,0 1 0,0-1 1,0 0-1,1 1 0,-1-1 0,0 0 0,0 1 0,-1 0 0,-2 2-581,0 0 1,0 0-1,1 0 0,-6 6 1,-1 1-3801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51 2080,'1'-1'279,"0"0"0,0 0 0,0 0 0,1 0 0,-1 0 0,0-1 0,-1 1 0,1 0-1,0 0 1,0-1 0,0 1 0,-1-1 0,1 1 0,-1-1 0,1 1 0,-1-1 0,0 1 0,1-1 0,-1 1 0,0-1 0,0 1 0,0-2 0,0 2-198,0 1 0,0 0 0,0-1 0,0 1 0,0 0 0,0 0 0,0-1 0,0 1 0,0 0 0,0 0 0,0-1 0,0 1 0,1 0 0,-1 0 0,0-1 0,0 1 0,0 0 0,0 0 0,1-1 0,-1 1 0,0 0 0,0 0 0,0 0 0,1 0 0,-1-1 0,0 1 0,0 0 0,1 0 0,-1 0 0,0 0 0,1 0 0,-1 0 0,0 0 0,3-2 2622,-9-6 485,6 8-3019,-1 0 0,0-1 1,0 1-1,0 0 0,0 0 1,0 0-1,0 0 0,1 0 1,-1 0-1,0 0 0,0 0 1,0 0-1,0 0 0,0 1 1,0-1-1,1 0 0,-1 0 1,0 1-1,-1 0 0,-18 10 946,8 0-940,2 0 0,-1 1 0,2 0 0,0 1 1,0 0-1,1 0 0,1 1 0,0 0 0,1 0 0,0 1 0,-3 15 0,1-7-87,-10 24-1,10-29-81,1 0-1,-6 23 1,-19 76 400,31-110-402,0 0 1,0-1-1,0 1 1,1 0-1,0 0 1,1 10-1,1 8-19,-2-19 15,0-1 1,1 0 0,0 1-1,0-1 1,0 0 0,1 0 0,0 0-1,0 0 1,0 0 0,0 0-1,5 5 1,0 0 73,0-1 0,1 0 0,17 16 0,-21-21 12,0 0-28,1 0 0,0 0 0,8 6 0,-10-9-24,-1 0 0,0-1 1,0 1-1,0 0 1,1 0-1,-1-1 1,0 0-1,0 1 0,1-1 1,-1 0-1,0 0 1,1 0-1,2-1 1,-2 0 10,0 0 1,0 0-1,0 0 1,0 0-1,0-1 1,0 1-1,0-1 1,0 0-1,-1 0 1,1 0-1,0 0 1,2-4-1,16-11 132,-12 10-106,0-1 1,0 0 0,-1 0 0,8-10 0,-5 6-63,-4 3 119,1-1 1,-2 0 0,0-1 0,0 1 0,7-19 0,-10 20-64,0 0 0,-1 0-1,0-1 1,0 0 0,-1 1 0,0-1 0,-1-13 0,-9-69 145,7 74-161,-3-9 26,0 1 0,-2 0-1,0 0 1,-2 1 0,-1 0-1,-18-33 1,23 50-113,0 1 1,0 0-1,-1 0 0,1 0 1,-2 0-1,-11-9 0,14 12-317,0 1 0,-1 0 0,1 0 0,-1 1 0,1-1 0,-1 1 0,0 0 0,0 0 0,0 0 0,0 1-1,0 0 1,-11-1 0,9 3-2263,1 3 804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1:3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45 3328,'10'-7'1857,"-9"7"-1704,0-1-1,1 0 0,-1 1 1,0-1-1,0 0 1,0 0-1,0 0 0,0 0 1,1-1-1,-1 1 47,0 0-1,-1 0 1,1 0 0,0 0-1,0 0 1,0 1 0,0-1-1,0 0 1,0 1 0,2-2 0,6-4 2811,-7-4 2951,-2 10-5902,0-1 0,0 1-1,0 0 1,-1 0 0,1 0 0,0 0-1,0 0 1,0 0 0,0-1-1,0 1 1,0 0 0,-1 0 0,1 0-1,0 0 1,0 0 0,0 0 0,0 0-1,0 0 1,-1 0 0,1 0 0,0 0-1,0 0 1,0 0 0,0 0 0,-1 0-1,1 0 1,0 0 0,0 0 0,0 0-1,-1 0 1,1 0 0,0 0-1,0 0 1,0 0 0,0 0 0,0 0-1,-1 0 1,1 0 0,0 0 0,-14 5 840,-13 11-143,24-13-653,-1 0-41,1-1 0,0 1 0,0 0 0,0 0 0,0 0 0,1 0 0,-1 1 0,1-1 0,0 1 0,0-1 0,0 1 0,0 0 0,-1 5 0,1 1-8,0 9-24,2-19-16,0 1 0,0-1 0,1 1 0,-1-1 0,0 1 0,0-1 1,1 1-1,-1-1 0,0 1 0,1-1 0,-1 0 0,1 1 0,-1-1 0,0 0 0,1 1 1,-1-1-1,1 0 0,-1 0 0,1 1 0,-1-1 0,1 0 0,-1 0 0,1 0 0,-1 1 0,1-1 1,-1 0-1,1 0 0,-1 0 0,1 0 0,-1 0 0,1 0 0,0 0 0,3-1 64,-1 0 1,0 0-1,0-1 0,0 1 0,0-1 0,0 1 0,0-1 0,-1 0 0,1 0 0,2-3 1,6-2 69,-4 1 112,0 0 1,12-11-1,-16 13-193,1 2-79,-8 6 139,3-3-106,1 0 1,-1 0 0,0-1 0,0 1 0,0 0 0,0 0 0,0-1 0,0 1 0,0-1 0,0 1 0,0-1 0,0 1 0,-3-1 0,4 0 35,6-8-5112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11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52 2496,'19'-7'7733,"-17"14"-4330,-2 0-2618,-1 0 0,0 0 0,0 0 1,-3 9-1,-2 3 78,-13 25-1,3-6 100,-4 13 324,-14 62 0,28-87-1077,2 1-1,0 0 1,2 0 0,1 37 0,6-2-25,3 0 1,23 89 0,-29-144-149,1 1-1,-1-1 0,1 1 0,0-1 0,1 0 1,0 0-1,0-1 0,0 1 0,1-1 1,0 0-1,0 0 0,1 0 0,7 6 1,-8-9-34,-1 0 1,1 0 0,0 0-1,0 0 1,0-1 0,1 0-1,-1 0 1,1 0 0,-1-1-1,1 0 1,-1 0 0,1 0-1,0 0 1,-1-1 0,1 0-1,0-1 1,0 1 0,9-3-1,-4 0-4,0-1 0,0 0-1,-1-1 1,1 0 0,-1 0 0,-1-1-1,1-1 1,-1 1 0,0-2 0,9-8-1,2-4 140,-1-2-1,29-42 0,-29 36-95,-1-1-1,-2 0 1,-1-2-1,-1 1 1,12-46 0,-19 54-10,-2 0 1,-1 0-1,-1-1 1,-1 0 0,-1 1-1,-1-1 1,-1 0 0,-7-42-1,4 43 24,-2 0-1,-1 0 1,0 1-1,-2 0 1,-11-21-1,13 30-14,1 1 0,-2 0-1,1 1 1,-1-1-1,-1 2 1,0-1 0,0 1-1,-1 1 1,0-1-1,-13-7 1,17 13-48,1 0 1,0 0-1,-1 1 1,0 0-1,0 0 1,0 0-1,0 1 1,0-1-1,0 1 1,0 1-1,0-1 1,-8 1-1,9 1-27,0 0 0,0 0 0,-1 0 0,1 1 0,1 0 0,-1 0 0,0 0-1,0 0 1,1 1 0,-1 0 0,1 0 0,0 0 0,0 0 0,-5 6 0,-4 6-438,0 1 1,1 0 0,1 1-1,1 0 1,0 1 0,-9 24-1,18-39 38,0-1 1,0 1-1,0-1 0,0 0 0,0 1 0,1-1 0,-1 1 1,1-1-1,0 1 0,0 0 0,0-1 0,0 1 1,0-1-1,1 1 0,-1-1 0,1 1 0,-1-1 0,1 1 1,0-1-1,0 1 0,0-1 0,0 0 0,1 0 0,-1 0 1,1 1-1,-1-1 0,1-1 0,0 1 0,3 3 0,23 10-4871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11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10048,'-18'24'3712,"23"-16"-2880,-10 9-224,5-6 1791,-5 1-1439,0-1 928,5-2-1088,-3-1-416,-2-5-1600,10-6-2240,-2-5 2145,-3-4-3617,5-8 2784,18-3-2816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47.8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64 7456,'-28'-20'3392,"19"8"-2944,9 4-864,9 8 128,1-8-512,3-1 448,18 3-1728,6 6 1152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11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74 1984,'-5'-8'14368,"0"8"-13897,0 1 1,1 0 0,-1 0-1,0 1 1,1 0 0,0-1-1,-1 1 1,1 1 0,0-1-1,-7 5 1,-14 8 179,14-9-472,1 0-1,0 0 0,0 2 1,1-1-1,-1 1 1,2 0-1,-1 1 0,1 0 1,1 0-1,-1 1 1,2 0-1,-1 0 0,1 1 1,1 0-1,0 0 1,-5 15-1,4-7-85,1 1 0,1 0 0,1 0 0,0 0 0,1 0 0,2 0 0,0 0 0,1 1 0,4 20 0,-4-30-91,2-1-1,-1 1 1,2-1 0,-1 0 0,1 0 0,1 0-1,0 0 1,0-1 0,1 0 0,0 0 0,1 0-1,10 11 1,-10-14-2,-1-1-1,1 1 1,0-1 0,0-1-1,0 1 1,1-1-1,0 0 1,0-1-1,0 0 1,0 0-1,0 0 1,0-1 0,1-1-1,-1 1 1,1-1-1,9-1 1,-12 0-3,1 0 0,-1-1 0,0 1 0,1-2 1,-1 1-1,0-1 0,0 0 0,0 0 0,0 0 0,0-1 0,-1 0 0,1 0 1,-1-1-1,0 1 0,0-1 0,0 0 0,0-1 0,5-6 0,-2 1-50,-1-1 0,0 0 0,0 0 0,-1-1-1,0 1 1,-1-1 0,6-25 0,-1 1-8,-2 0 1,-2 0-1,4-63 1,-9 83 107,-2-1 0,0 1 1,0 0-1,-1 0 0,-1 0 0,-1 0 0,0 1 1,-1-1-1,-1 1 0,-15-28 0,16 35-54,-1 0 0,0 1 0,-1-1 0,0 2 1,0-1-1,0 1 0,-1 0 0,1 0 0,-2 1 0,1 0 0,0 1 0,-1 0 0,0 0 0,0 1 0,0 0 0,-10-2 0,-1 1-242,0 1 0,0 0 0,0 2 0,0 0 0,0 1 0,-34 5 0,43-3-319,1 0 0,-15 4-1,21-4 126,1-1-1,-1 1 0,0 0 0,1-1 0,-1 2 0,1-1 0,0 0 0,0 1 0,-4 3 0,6-6 308,1 1 0,-1-1 0,1 1 0,0-1 0,-1 1 0,1-1 0,0 1 0,-1-1 0,1 1-1,0-1 1,0 1 0,-1 0 0,1-1 0,0 1 0,0-1 0,0 1 0,0 0 0,0-1 0,0 1 0,0 0 0,0-1 0,0 1 0,0-1-1,1 2 1,-1-1-100,1 0 1,-1 1-1,1-1 0,0 0 0,0 0 0,0 0 0,0 0 0,-1 0 0,1-1 0,0 1 0,2 1 0,4 2-1106,1 0 0,-1-1-1,10 4 1,-16-6 1120,43 13-2577,-5-1 676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11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 5312,'0'0'54,"0"0"1,0 0-1,0 0 1,0 0-1,-1-1 1,1 1 0,0 0-1,0 0 1,0 0-1,0-1 1,0 1-1,0 0 1,0 0-1,0-1 1,0 1-1,-1 0 1,1 0-1,0 0 1,0-1-1,0 1 1,0 0-1,0 0 1,1-1 0,-1 1-1,0 0 1,0 0-1,0-1 1,0 1-1,0 0 1,0 0-1,0 0 1,0-1-1,0 1 1,1 0-1,-1 0 1,0 0-1,0-1 1,0 1-1,0 0 1,1 0-1,-1 0 1,0 0 0,0 0-1,0 0 1,1-1-1,-1 1 1,0 0-1,0 0 1,0 0-1,1 0 1,-1 0-1,0 0 1,1 0-1,0 0 364,0 0-1,0 0 1,0 0-1,0 0 1,0 1-1,0-1 1,0 0 0,0 0-1,0 1 1,0-1-1,0 1 1,0-1-1,-1 1 1,1-1-1,0 1 1,1 0-1,1 3 46,0-1 0,0 1 0,0 0 0,-1 0 0,1 0 0,-1 0 0,0 0 0,0 1 0,-1-1 0,1 1 0,-1-1 0,0 1 0,0 0 0,0 4 0,1 14 701,-1 38 1,-1-37-775,-8 312 943,7-223-2956,1-70-5895,14-48-1596,4-17 4474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11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5632,'4'-20'10234,"1"35"-6986,-1 7-2194,-1 1 0,-1-1 0,-1 1 1,-2 36-1,0-10-58,-2 120 439,5 161-1750,-2-306-356,0-5-2296,6-43-11182,-1-11 9339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11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481 11 4736,'-9'-6'259,"2"2"3593,4 15 2479,1-2-5888,0-1 0,0 1-1,-1-1 1,0 0 0,-1 0 0,0 0-1,0-1 1,-1 1 0,0-1-1,0 0 1,0 0 0,-1-1 0,-9 9-1,-7 4 271,-1-1-1,-41 25 1,-16 6 260,-79 53 433,110-66-756,113-43-660,154-18 943,-163 20-813,87-5-373,-114 9 223,32 2-1649,-21 3-2420,-35-3 3030,1 0 0,-1 0 1,0 1-1,0 0 0,-1 0 1,1 0-1,0 0 0,0 0 1,4 5-1,-8-7 983,29 22-5834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11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1036 2560,'-2'0'115,"0"1"0,1 0 0,-1 0 0,0 0 0,1 0-1,-1 0 1,1 1 0,-11 18 17237,16-24-17031,1-1 0,-1 0 0,1 0 0,-1 0 0,-1 0 1,1 0-1,-1-1 0,5-11 0,1-5-37,6-26 1,-9 29-74,62-183 984,-51 154-876,12-56 89,-12 37-170,51-252 763,-61 275-915,7-57 176,-15 91-203,1 9-49,0 0 1,0 0-1,0 0 0,0-1 1,0 1-1,0 0 0,0 0 1,0 0-1,0-1 0,0 1 1,1 0-1,-1 0 0,1 0 1,-1 0-1,0 0 0,1 0 1,0-2-1,0 3 315,0 0-310,0 1 0,0 0 0,-1-1-1,1 1 1,0 0 0,-1 0-1,1 0 1,0 0 0,-1 0-1,2 2 1,-2-2-1,5 8 10,-1 1-1,0 0 0,-1 0 1,0 0-1,1 13 0,5 13 24,28 111 380,-36-140-418,8 25 21,1-1-1,2 1 1,28 55 0,71 87 156,28 79-127,-76-111-1104,-62-141 394,-15-23-16680,10 13 14979,-3-11 1,-4-8-275,-7-4 359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11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39 5888,'-8'-8'4273,"23"8"1706,-4 0-5458,89-3 6730,47-13-5713,-113 15-4087,-33-4-1860,0 0 1096,22 20-10938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11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24 127 3392,'-1'-1'307,"1"0"-1,-1 1 1,0-1-1,0 1 1,0-1 0,0 1-1,0 0 1,0-1-1,0 1 1,0 0 0,-12-4 10518,13 4-10679,5-13 2123,-2 9-2142,1-1 0,-1 0 0,1 1 0,0 0 0,0 0 0,0 0-1,6-3 1,36-23 314,-34 24-372,-1 0 0,1 1-1,1 1 1,-1 0 0,0 0 0,1 1 0,0 1 0,0 0 0,0 1 0,0 0 0,0 1 0,15 2 0,-24-1-52,-1-1 1,1 1 0,-1 0 0,1 0 0,-1 0 0,0 0 0,1 1-1,-1 0 1,0-1 0,0 1 0,0 0 0,0 0 0,0 1-1,-1-1 1,1 1 0,-1-1 0,1 1 0,-1 0 0,0 0 0,0 0-1,0 0 1,-1 0 0,1 0 0,-1 0 0,3 7 0,-3-3-23,0 0 1,0 0-1,0 0 0,-1-1 1,0 1-1,0 0 1,-1 0-1,0 0 1,0 0-1,0-1 1,-3 8-1,0-5 29,0 0 1,0 0-1,-1-1 0,0 1 0,0-1 1,-1 0-1,-7 7 0,-5 3 111,-1-1 0,-1 0 0,0-2 0,-1 0 0,-26 13 0,-18 4 308,26-14-481,39-18 41,0 0 0,0 0-1,0 0 1,0 0 0,0 0 0,0 0-1,1 0 1,-1 0 0,0 0 0,0 0-1,0 0 1,0 0 0,0 0 0,0 0-1,0 0 1,0 0 0,0 0-1,0 0 1,0 0 0,0 0 0,0 0-1,0 0 1,0 0 0,0 0 0,0 0-1,0 0 1,0 0 0,0 0 0,0 0-1,0 0 1,0 0 0,0 1 0,0-1-1,0 0 1,0 0 0,0 0-1,0 0 1,0 0 0,0 0 0,0 0-1,0 0 1,0 0 0,0 0 0,0 0-1,0 0 1,0 0 0,0 0 0,0 0-1,0 0 1,0 0 0,0 0-1,0 0 1,0 0 0,0 0 0,0 0-1,0 0 1,0 0 0,0 0 0,0 0-1,0 0 1,0 0 0,-1 1 0,1-1-1,0 0 1,7 1 107,9 0 77,117-12 1204,-62 3-873,-60 7-472,11 0-13,0-2-1,0 0 0,0-1 1,25-9-1,-45 13-205,1-1 1,-1 1-1,0-1 0,0 1 1,1 0-1,-1 0 0,0 0 0,5 0 1,3 1-4690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11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630 29 5408,'0'-29'4954,"4"38"-1519,-3-3-2971,-1 0-1,0-1 1,0 1 0,-1 0 0,1-1-1,-1 1 1,-1 0 0,1-1-1,-3 7 1,0 2 184,-3 13 139,-1 1 0,-2-1 1,0 0-1,-18 30 0,7-25-114,-1-1 1,-2-1-1,-52 50 0,-67 74 467,135-145-1101,-96 129 369,84-110-416,-40 71 11,3-5-689,48-77-492,-6 6-3276,16-30-1286,5-15 2553,5-4-1917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11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72 130 5216,'-4'-2'193,"0"-1"148,-1 1-1,0 0 1,0 0-1,-1 1 1,1-1 0,0 1-1,-1 0 1,-8 0-1,14 1-273,0 0 0,0 0 0,0 0 0,-1 0 0,1 0 0,0 0 0,0 0 0,0 0 0,0 0 0,-1 0 0,1 0 0,0 0 0,0 0 0,0 0 0,-1-1 0,1 1 0,0 0-1,0 0 1,0 0 0,0 0 0,0 0 0,-1 0 0,1 0 0,0-1 0,0 1 0,0 0 0,0 0 0,0 0 0,0 0 0,0-1 0,-1 1 0,1 0 0,0 0 0,0 0 0,0-1 0,3-7 1732,9-8-30,-3 10-1221,0 0-1,0 1 1,0 0 0,16-6-1,42-11 530,-48 17-695,0-2 42,-7 3-151,0 0-1,18-4 0,-27 8-230,-1 0 1,0-1-1,0 1 1,0 0-1,0 0 1,1 0-1,-1 0 1,0 0-1,0 1 1,0-1-1,0 1 1,1-1-1,-1 1 1,0 0-1,0 0 1,0 0-1,0 0 1,-1 0-1,1 0 1,3 3-1,-4-3-9,-1 0 0,1 0 0,0 1-1,0-1 1,-1 0 0,1 1 0,-1-1-1,0 0 1,1 1 0,-1-1 0,0 1-1,0-1 1,1 1 0,-1-1 0,0 0-1,-1 1 1,1-1 0,0 1 0,0-1-1,-1 3 1,-12 28 287,4-17-82,0-1 0,-1 0 0,-1 0-1,0-1 1,-1-1 0,-20 18 0,-2 2-228,33-31-34,-1 0-1,1 1 1,0-1-1,0 0 1,0 1 0,0-1-1,0 1 1,0-1-1,1 1 1,-1-1 0,0 1-1,1 0 1,-1 1-1,1-2 15,0 0 0,0 0-1,0 0 1,0 1 0,0-1-1,0 0 1,1 0 0,-1 0-1,0 0 1,1 0-1,-1 0 1,0 0 0,1 0-1,-1 0 1,2 2 0,3 1 15,-1 0 1,1 0-1,-1 0 1,1 0-1,0-1 0,8 4 1,13 10 154,9 10 298,26 22 700,-55-44-964,-1 1 0,1 0 0,-1 0 0,0 0 0,-1 0 0,0 1 0,6 11 0,-9-15-131,-1-1 0,1 1 0,0 0 0,-1 0 1,1 0-1,-1 0 0,0-1 0,0 1 0,0 0 0,-1 0 1,1 0-1,-1 0 0,1 0 0,-1-1 0,0 1 1,0 0-1,0-1 0,-1 1 0,1 0 0,0-1 1,-1 0-1,0 1 0,0-1 0,1 0 0,-4 3 1,0 0-145,-1 0 0,0 0 1,0 0-1,0-1 0,0 0 1,-1 0-1,1-1 0,-13 5 1,4-3-422,0-1 0,0-1 0,0-1 0,-23 2 0,-61-6-4726,86 2 4161,-21-3-1973,9-2-3045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11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555 19 4160,'1'-1'365,"-1"-1"-1,1 1 1,0-1 0,0 1 0,0-1 0,16-7 14037,-71 116-11464,-36 65-1502,12-56-463,37-57-308,-57 109 0,-34 182 471,110-277-824,2 1-1,-9 85 0,22-104-9,3 0 1,3 0 0,8 90-1,-4-125-221,0 0-1,1 0 1,1 0-1,1-1 0,1 0 1,10 21-1,-9-26-32,1 1 1,0-1-1,0-1 0,2 1 1,0-2-1,0 1 0,23 17 1,0-5-671,2-1 1,1-2-1,45 20 1,-56-30 88,-23-10-290,0-1 0,1 0-1,-1 0 1,0 0 0,1 0 0,-1 0-1,1-1 1,-1 1 0,0-1-1,1 0 1,-1 0 0,1-1 0,-1 1-1,1-1 1,-1 1 0,1-1 0,-1 0-1,0 0 1,0-1 0,1 1 0,-1-1-1,0 0 1,0 1 0,0-1 0,-1 0-1,1-1 1,0 1 0,-1 0-1,4-5 1,3-18-1806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50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1439 3392,'0'2'338,"0"0"0,1 0 0,-1 0 0,1 0 0,-1 0 0,1 0 0,0 0 0,0 0 0,0-1 0,0 1 0,0 0 0,0-1 0,0 1 0,1-1 0,-1 1 0,1-1 0,-1 0 0,3 2 0,5 3 1209,-1 0 0,14 6 0,-17-10-1170,-2 0-124,1-1 0,-1 1 0,1-1 0,0 0 0,0 0 0,0-1 0,0 1 0,0-1 0,-1 0 0,1 0 0,0 0 0,0 0 0,0-1 0,0 1 0,0-1 0,0 0 0,-1-1 0,1 1 0,0 0 1,-1-1-1,1 0 0,5-3 0,5-6 322,0 1 1,0-2 0,21-21-1,-26 23-431,4-3 39,-2-1 1,0 0-1,-1-1 1,0 0-1,15-32 1,26-88 438,-20 49-494,-25 68-77,-5 14-61,0-1-1,1 1 1,0 0 0,-1 0-1,5-6 1,-6 10 6,0 0 0,1 0-1,-1-1 1,0 1 0,1 0 0,-1 0 0,0 0 0,0 0-1,1 0 1,-1 0 0,0 0 0,1-1 0,-1 1 0,0 0-1,1 0 1,-1 0 0,0 0 0,1 0 0,-1 0 0,0 1-1,1-1 1,-1 0 0,0 0 0,1 0 0,-1 0 0,0 0-1,1 0 1,-1 1 0,0-1 0,0 0 0,1 0 0,-1 0-1,0 1 1,0-1 0,1 0 0,-1 0 0,0 1 0,0-1-1,0 0 1,1 0 0,-1 1 0,0-1 0,0 0 0,0 1-1,0-1 1,10 18 25,0 9 54,-2 2-1,8 40 0,-5-17 2,-4-21 92,-2 1 1,-1-1-1,0 52 0,-5-59-65,0-1 0,-2 1 0,-1-1 0,0 0 0,-12 34 0,14-53-84,0 0 0,0 0 0,0 0 0,0 0 1,-1-1-1,1 0 0,-1 1 0,0-1 0,0 0 1,0 0-1,-1 0 0,1-1 0,-1 1 0,1-1 1,-1 0-1,0 0 0,0 0 0,0 0 0,0-1 1,0 1-1,0-1 0,0 0 0,0-1 0,-1 1 0,1-1 1,0 1-1,-1-1 0,1-1 0,0 1 0,0 0 1,-1-1-1,1 0 0,0 0 0,-7-3 1,-1-1-88,0 0 0,1-1 0,0-1 1,0 0-1,0 0 0,1-1 1,0 0-1,0-1 0,1 0 1,0-1-1,0 0 0,-13-21 1,21 29 36,-1 0 0,1 0 1,0 0-1,0-1 0,0 1 1,0 0-1,0 0 1,1-1-1,-1 1 0,1 0 1,-1-1-1,1 1 0,0 0 1,0-1-1,0 1 1,0-1-1,1 1 0,-1 0 1,0-1-1,1 1 0,0 0 1,1-4-1,0 4-1,-1-1 1,1 1-1,0-1 0,0 1 1,1 0-1,-1-1 0,0 1 1,1 1-1,-1-1 1,1 0-1,0 0 0,0 1 1,-1 0-1,1-1 0,0 1 1,6-1-1,4-1 7,0 0 0,1 1-1,-1 1 1,27 0 0,55 10-52,-63-5 122,61 1 1,-60-8 30,0-1 0,0-2 1,-1-1-1,0-1 0,0-2 0,-1-1 1,-1-1-1,1-2 0,45-28 1,-62 32-16,-1 0 1,1-1 0,-2-1 0,0 0-1,0 0 1,-1-2 0,-1 1-1,0-1 1,-1 0 0,0-1 0,11-28-1,-5 5-39,-2-1-1,-2 0 1,11-69-1,-14 40-14,-3 0 0,-2 0 1,-4-1-1,-3 1 0,-19-111 0,21 172-3,-9-45 9,10 48-30,0-1-1,-1 1 1,0-1 0,0 1-1,0 0 1,-1 0 0,1 0 0,-6-5-1,8 8 7,0 1-1,0 0 1,-1-1-1,1 1 1,0 0-1,-1-1 1,1 1-1,0 0 1,-1-1-1,1 1 1,-1 0-1,1 0 1,0 0-1,-1-1 1,1 1-1,-1 0 1,1 0-1,-1 0 1,1 0-1,-1 0 1,1 0-1,-1 0 1,1 0-1,0 0 1,-1 0-1,1 0 1,-1 0-1,1 0 1,-1 0 0,1 0-1,-1 0 1,1 1-1,0-1 1,-1 0-1,1 0 1,-1 1-1,1-1 1,-1 1-1,-1 0-18,1 1-1,-1 0 1,1 0-1,-1 1 1,1-1-1,-2 4 1,-7 18-8,2 0 0,0 1 0,2 0 0,1 0 0,0 1 0,2 0 0,1 33 0,2 23 68,5-1 0,2 0 0,5-1 0,3 0 0,3-1 0,4 0 0,54 128 0,-63-174-154,-9-22-521,1 1 0,0-1 0,0-1 0,8 12 0,-12-21 355,0 0 1,-1 0-1,1 0 1,0-1 0,-1 1-1,1 0 1,0-1-1,0 1 1,0 0 0,0-1-1,-1 1 1,1-1 0,0 0-1,0 1 1,0-1-1,0 0 1,0 1 0,0-1-1,0 0 1,0 0-1,2 0 1,-3 0 162,1 0 0,-1 0 0,0 0 0,0 0-1,1 0 1,-1 0 0,0 0 0,0-1 0,1 1 0,-1 0 0,0 0 0,0 0 0,0 0 0,1-1 0,-1 1-1,0 0 1,0 0 0,0 0 0,0-1 0,1 1 0,-1 0 0,0 0 0,0 0 0,0-1 0,0 1 0,0 0-1,0 0 1,0-1 0,0 0-46,0 0 0,0 0 0,0 0 0,0 0 0,0 0 0,-1 1 0,1-1 0,0 0 0,0 0 0,-1 0 0,1 0 0,-1 1 0,0-2 0,-13-18-1005,-1 0 0,-1 2 1,-33-31-1,-62-42 4748,31 31-178,-46-36 3557,123 94-6731,0-1-1,0 1 0,1 0 1,-1-1-1,1 0 1,-1 1-1,1-1 1,0 0-1,0 0 0,0 0 1,0 0-1,-1-5 1,3 7-184,0 0 1,0 1-1,0-1 1,0 0-1,0 1 1,0-1-1,0 0 1,0 1-1,1-1 1,-1 0-1,0 1 1,0-1-1,1 1 0,-1-1 1,0 0-1,1 1 1,-1-1-1,1 1 1,-1-1-1,1 1 1,-1-1-1,1 1 1,-1 0-1,1-1 1,-1 1-1,1-1 1,0 1-1,-1 0 1,1 0-1,0-1 1,23-7 338,-21 7-338,21-4 107,1 1 1,0 1-1,27 0 0,79 4-45,-41 2-70,-31-5-40,-22 1-1623,52 4 0,-83-2 803,-1 0-1,1 1 1,0-1 0,-1 1-1,1 0 1,-1 1 0,1-1-1,-1 1 1,9 6 0,-1 1-1151,-1 1 0,13 14 1,-15-13 1334,1-2 0,1 1 0,12 8 1,6-1 2583,-1-1 6759,-36-8-5623,-27 25-755,19-20-1618,-20 23 0,18-13-427,1 1-1,0 0 1,2 1 0,1 0-1,2 1 1,0 0-1,2 1 1,1 1-1,1-1 1,-6 51-1,13-75-230,-2 26 214,2-30-246,0 1 0,0-1 0,0 1 0,0-1 0,0 1 0,0-1 0,0 0 0,1 1 0,-1-1 0,0 1 0,0-1 0,0 0 0,0 1 0,0-1 0,1 1 0,-1-1 0,0 0 0,0 1 0,1-1 0,-1 0 0,0 1 0,1-1 0,-1 0 0,0 0 0,1 1 0,-1-1 0,0 0 0,1 0 0,-1 1 0,1-1 0,-1 0 0,0 0 0,1 0 0,-1 0 0,1 0 0,-1 0 0,1 0 0,-1 0 0,0 0 0,1 0 0,-1 0 0,1 0 0,-1 0 0,1 0 0,-1 0 0,0 0 0,1 0 0,-1 0 0,1-1 0,-1 1 0,0 0 0,1 0 0,-1-1 0,0 1 0,1 0 0,-1 0 0,1-1 0,5-5 5,1 1 0,-1-1 1,-1 0-1,9-10 0,1-2-85,95-93-252,33-39 163,-112 118 274,-17 19-98,-15 15 8,-1 0 0,0 0 0,1 0 0,-1 0 0,1 0 0,0 1 0,0-1 0,0 1-1,0-1 1,0 1 0,0-1 0,1 1 0,-1-1 0,1 1 0,0 2 0,0 1 7,0 0-1,0 0 0,1 0 1,0 0-1,0-1 1,4 11-1,-2-7-19,1-1 0,-1-1 0,1 1 0,1 0 0,-1-1 0,1 0 0,1 0 0,-1-1 0,1 1 0,9 7 0,-10-10-15,4 3 111,0-1 0,0 0 1,0 0-1,15 6 0,-21-10-72,1-1 1,-1 0-1,1 0 0,-1-1 0,1 1 0,-1-1 0,1 0 0,0 0 1,-1 0-1,1 0 0,0 0 0,-1-1 0,1 0 0,-1 0 0,1 0 1,-1 0-1,6-2 0,2-4-31,0 1 0,0-1 0,16-15 0,-5 5 33,0-1-28,-1-1-1,-2 0 1,1-1 0,-2-1 0,-1-1-1,-1-1 1,-1 0 0,-1-1 0,0-1-1,12-35 1,92-258 90,-86 214 3,19-120-1,-15-52-9,-36 249 5,-2 18-44,-2 7-10,3 3-36,0 0-1,0-1 1,0 1-1,0 0 0,0 0 1,0 0-1,0 0 1,1 0-1,-1 0 1,0 0-1,1 0 0,-2 2 1,-6 17-20,0 0 0,-6 26 0,4-14-51,-60 215 58,55-180 40,-11 116 0,21-14-115,6-131 109,2-1 0,11 54 1,-12-81 4,1 0 0,0-1 0,0 1-1,1-1 1,0 0 0,11 18 0,-13-23-35,1-1 1,0 1-1,0-1 1,0 0-1,1 0 0,-1 0 1,1 0-1,0-1 0,-1 1 1,1-1-1,0 0 1,0 0-1,1 0 0,-1-1 1,0 1-1,1-1 0,7 1 1,-6-2-54,0 1 0,-1-2 1,1 1-1,0 0 0,0-1 0,-1 0 0,1-1 1,0 1-1,-1-1 0,0 0 0,1 0 1,-1-1-1,0 0 0,0 0 0,0 0 1,0 0-1,-1-1 0,1 1 0,7-10 1,4-6-131,-1 0 0,0-2 0,17-31 0,-5 7-19,-27 45 198,0 0 1,1 0-1,-1-1 0,0 1 1,0 0-1,0 0 0,0 0 1,0 0-1,0 0 0,0-1 1,0 1-1,1 0 1,-1 0-1,0 0 0,0 0 1,0 0-1,0 0 0,0 0 1,1-1-1,-1 1 0,0 0 1,0 0-1,0 0 0,0 0 1,1 0-1,-1 0 0,0 0 1,0 0-1,0 0 1,0 0-1,1 0 0,-1 0 1,0 0-1,0 0 0,0 0 1,0 0-1,1 0 0,-1 0 1,4 8-84,3 20 215,-5-17 3,2 1 74,1 0 0,8 14 0,-13-25-173,8 10 202,-3-10-254,-4-2 44,1 2-10,0-1 1,-1 0 0,1-1-1,-1 1 1,1 0 0,0 0-1,-1-1 1,1 1-1,-1 0 1,1-1 0,-1 0-1,1 1 1,-1-1-1,0 0 1,3-1 0,19-20 117,27-44 0,-11 12-162,121-140 30,-123 150-309,-18 21 248,-1-2 0,-1 0 0,-2 0 0,0-2 0,-1 0 0,-2-1 0,9-28 0,19-82 64,22-148 0,-60 277 41,2-14-21,0 0 0,0-26 0,-4 48-16,0 1 0,0-1-1,0 1 1,0-1 0,0 1-1,0-1 1,0 1 0,0 0-1,0-1 1,0 1 0,0-1 0,0 1-1,0-1 1,0 1 0,0-1-1,0 1 1,-1 0 0,1-1-1,0 1 1,0-1 0,-1 1-1,1 0 1,0-1 0,0 1-1,-1 0 1,1-1 0,0 1 0,-1 0-1,1 0 1,-1-1 0,1 1-1,0 0 1,-1 0 0,1 0-1,-1-1 1,1 1 0,0 0-1,-1 0 1,1 0 0,-1 0 0,1 0-1,-1 0 1,1 0 0,-1 0-1,1 0 1,0 0 0,-1 0-1,1 0 1,-1 0 0,1 0-1,-1 0 1,1 1 0,0-1 0,-1 0-1,1 0 1,-1 1 0,-2 1-45,0-1 0,0 1 0,0 0 1,0 1-1,0-1 0,-4 5 1,-3 6 8,1 1 0,0 1 0,1-1 0,0 2 1,1-1-1,-6 21 0,10-29 31,-85 247 306,70-193-179,3 1 0,-9 81-1,20-95 0,1 0 0,8 94 1,-3-121-62,1 0 1,1-1 0,1 1 0,1-1 0,1 0 0,0-1 0,2 1-1,0-2 1,15 24 0,-20-36-49,1-1 0,-1 0 0,1 0 0,0 0 0,0-1-1,0 0 1,1 0 0,-1 0 0,1 0 0,0-1 0,0 0 0,1-1-1,-1 1 1,0-1 0,12 3 0,-13-5-48,-1 1 0,0-1 0,0 1 0,1-1 0,-1-1 1,0 1-1,0 0 0,1-1 0,-1 0 0,0 0 0,0 0 0,0-1 0,0 1 0,0-1 0,0 0 0,-1 0 0,1 0 1,-1-1-1,1 1 0,-1-1 0,0 0 0,0 0 0,0 0 0,0 0 0,4-7 0,2-7 44,-1-2-1,0 1 1,-1-1-1,-1 0 1,6-33 0,-8 26 33,-1-1 1,-1-54-1,-2 64-37,0 16-11,0 0 0,0-1 0,0 1 0,0-1 1,0 1-1,-1 0 0,1-1 0,0 1 0,-1 0 1,1 0-1,-2-2 0,2 3 4,0 0 0,0 0 0,0 0 0,0 0 0,0-1 0,0 1 0,0 0 0,0 0 0,-1 0 0,1 0 0,0 0 0,0 0 0,0 0 0,0 0 0,0 0 0,0 0 0,0 0 0,-1 0 0,1 0-1,0 0 1,0 0 0,0 0 0,0 0 0,0 0 0,0 0 0,0 0 0,-1 0 0,1 0 0,0 0 0,0 0 0,0 0 0,0 0 0,0 0 0,0 0 0,0 0 0,-1 0 0,1 0 0,0 1 0,0-1 0,0 0 0,0 0 0,-6 11 152,1 8-38,1 0 1,0 0 0,-1 22 0,2-11-14,0-6 43,2-1-1,0 0 1,6 43 0,-4-53-102,1-1 1,1 1-1,0-1 1,1 0-1,0-1 1,1 1-1,0-1 1,13 20-1,-14-26-130,0 0 0,1 0-1,0 0 1,0-1 0,0 0-1,1 0 1,-1 0-1,1-1 1,0 0 0,0 0-1,0 0 1,0-1-1,1 0 1,-1 0 0,1-1-1,8 2 1,13 0-1921,-1-2 0,45-2 1,-48 1 470,32-4-4702,-13-3 1999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11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 7872,'-13'-2'2053,"9"1"-934,7 1 125,6 16 4601,12 16-2855,-13-20-2266,0 0 1,-1 1-1,7 16 1,-5-2 20,-1-1-1,8 43 1,1 58 714,-12-85-1126,-4-26-227,9 60 398,0 137 1,-12-172-947,-6 78 1059,5-102-1453,-6 23 1,5-29-885,0 0 0,-10 20 0,4-17-3280,20-27-4058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11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11 3808,'1'-10'9072,"0"10"-8783,0 1 0,-1-1 1,1 1-1,0-1 0,-1 1 0,1 0 1,-1 0-1,1-1 0,-1 1 1,1 0-1,-1 0 0,0-1 1,1 1-1,-1 0 0,0 0 0,1 0 1,-1 0-1,0-1 0,0 1 1,0 2-1,0 23 1746,-1-12-1266,-7 126 2599,2-58-2437,-11 245 1037,12-235-2240,4-83 956,-1 3-4185,13-48-17596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11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28 111 8896,'-23'-9'2869,"18"8"1180,17 3-1928,230-29 6651,120-28-12194,-349 53 1689,21-6-2770,-15-1-3725,-38 7 911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11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68 190 3136,'0'1'18278,"0"-7"-20484,1 2 2375,0 0 0,1 0 0,-1 0-1,1 0 1,0 0 0,0 0 0,0 0 0,4-5-1,1-1 70,1-4-86,1 1 1,0 0-1,1 1 1,1 0-1,0 1 1,0 0-1,1 1 1,0 0-1,22-12 1,-33 21-141,-1 1 0,1-1 0,-1 1 0,1-1 0,0 1 0,-1 0 0,1-1 0,0 1 0,0 0 0,-1-1 0,1 1 0,0 0 0,0 0 0,-1 0 0,1 0 0,0 0 0,0 0 0,-1 0 0,1 0 0,0 0 0,0 0 0,-1 0 0,1 0 0,0 1 0,0-1 0,-1 0 0,1 0 0,0 1 0,-1-1 0,1 1 0,0-1 0,-1 1 0,1-1 0,0 1 0,-1-1 0,1 1 0,-1-1 0,1 1 0,-1-1 0,0 1 0,1 0 0,-1 0 0,1-1 0,-1 1 0,0 0 0,0-1 0,1 1 0,-1 0 0,0 0 0,0-1 0,0 2 0,2 7 146,0 0 0,-1 1 0,0-1 0,0 0 0,-1 1 0,0-1 0,-3 15 0,-2 24 83,-9 51-7,5-58-182,-28 78 0,29-100 35,-1 0 0,0-1 0,-2 0 1,0-1-1,0 0 0,-17 17 0,14-19-18,-22 16-1,6-4 201,7-4-141,45-22 234,122-12 895,-59 2-610,62 1-1132,-145 8-112,5 3-2710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11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21 106 7136,'-2'-1'630,"1"1"-476,1-1 1,-1 1 0,0 0-1,1-1 1,-1 1 0,1 0-1,-1 0 1,0-1 0,1 1-1,-1 0 1,1 0-1,-1 0 1,0 0 0,1 0-1,-1 0 1,0 0 0,1 0-1,-1 0 1,0 0 0,1 0-1,-1 1 1,1-1-1,-1 0 1,0 0 0,1 0-1,-1 1 1,1-1 0,-2 1-1,3-2 102,1 0 0,-1 0 0,0 0 0,1 1 0,-1-1 0,1 0 0,-1 0 0,1 1 0,-1-1-1,1 1 1,-1 0 0,1-1 0,-1 1 0,4 0 0,6-2 502,245-52 4224,134 16-3409,-192 37-1929,-115 1-9405,-84 12 1020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11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0 7136,'-10'0'8528,"10"2"-6993,-1 8-407,-1-1-1,1 1 1,-7 17-1,2-4-602,-27 101 1515,-15 65-1093,48-184-896,-1-3-63,0 1 0,1 0 0,-1 0-1,1 0 1,0 0 0,0 4 0,0-7 4,0 1 0,1-1 0,-1 1 0,0-1 1,0 1-1,0-1 0,1 1 0,-1-1 0,0 1 0,1-1 1,-1 0-1,0 1 0,1-1 0,-1 1 0,1-1 0,-1 0 1,0 1-1,1-1 0,-1 0 0,1 0 0,-1 1 0,1-1 1,-1 0-1,1 0 0,-1 0 0,1 0 0,-1 0 0,1 0 1,-1 0-1,1 1 0,0-1 0,-1-1 0,1 1 1,-1 0-1,1 0 0,-1 0 0,1 0 0,-1 0 0,1 0 1,-1-1-1,1 1 0,108-34 75,-2 1-166,-92 29 73,5-1 24,1 0-1,-1 1 0,27-1 0,-41 5 21,0 0-1,0 0 1,0 1-1,0-1 1,0 1-1,-1 1 1,1-1-1,0 1 1,-1 0 0,1 0-1,-1 1 1,0 0-1,0 0 1,0 0-1,0 0 1,6 6-1,-6-4 81,0 1-1,-1-1 1,1 0 0,-1 1-1,-1 0 1,1 0-1,-1 0 1,0 0 0,0 1-1,-1-1 1,0 1-1,2 8 1,-4-11-1,1 0 0,-1 1-1,1-1 1,-1 1 0,0-1 0,-1 0 0,1 1 0,-1-1-1,0 1 1,0-1 0,0 0 0,-1 0 0,1 0-1,-1 0 1,0 0 0,0 0 0,-1 0 0,1 0 0,-6 6-1,2-5-30,0 1 0,-1-1 0,1-1 0,-1 1 0,0-1 0,0 0 0,0-1 0,-1 0-1,1 0 1,-1 0 0,-11 1 0,-9 1-313,-54 3 1,50-6-121,-114 4-2826,118-8-552,-40-6 1,63 7 3204,-16-4-4192,21 5 4601,-1-1-1,1 1 0,0 0 0,-1 0 1,1 0-1,0 0 0,-1-1 0,1 1 1,0 0-1,-1 0 0,1-1 0,0 1 0,0 0 1,-1 0-1,1-1 0,0 1 0,0 0 1,0-1-1,-1 1 0,1 0 0,0-1 0,0 1 1,0 0-1,0-1 0,0 1 0,0-1 1,0 1-1,0 0 0,0-1 0,0 1 0,0-1 1,0 1-1,0 0 0,0-1 0,0 1 1,0 0-1,0-1 0,0 1 0,0 0 0,1-1 1,-1 1-1,0 0 0,0-1 0,0 1 1,1-1-1,14-13-3484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11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29 157 9792,'-28'-28'3648,"28"19"-2848,10-7-224,3 8 2015,5 1-1535,14-6 1632,8 6-1568,13-10-416,7 6-448,1 2-416,-6 1 64,-5 0-1568,-10 1 896,-4 2-5663,4 2 3583,15 6-3712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11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565 19 1568,'-13'3'19759,"9"-3"-17508,3-1-2151,1 0-93,0 1-1,0-1 1,0 0-1,0 1 1,0-1-1,-1 0 1,1 1-1,0-1 1,-1 0-1,1 1 0,0-1 1,-1 1-1,1-1 1,-1 0-1,-2 1 14,1 0-1,-1 0 1,1 0-1,0 0 0,-1-1 1,1 1-1,0-1 1,-1 1-1,1-1 1,0 0-1,-1 0 0,1 0 1,-2-1-1,2 1 28,1 1 0,-1-1 0,0 1 0,1 0 0,-1 0 0,0 0 0,1 0 0,-1 0 0,0 0 0,-2 1 0,-3-1-73,-17 2 183,0 0-1,0 2 1,-41 12 0,30-7-107,-80 22 436,111-30-455,-1 0 0,1 0 1,-1 1-1,1 0 1,0 0-1,0 0 0,-1 0 1,1 1-1,1 0 1,-7 5-1,8-6-12,0 0-1,0 0 1,0 0 0,1 0 0,-1 1-1,1-1 1,-1 0 0,1 1 0,0-1-1,0 1 1,0 0 0,0-1-1,1 1 1,-1 0 0,1-1 0,-1 1-1,1 0 1,0-1 0,1 6 0,2 7 95,1 0 0,0 0 0,1-1 0,1 0 0,0 0 0,1 0 0,0-1 1,1 0-1,1 0 0,0-1 0,1 0 0,0-1 0,1 0 0,20 17 0,8-5-185,-16-10 158,-22-12-73,1-1 0,-1 1 0,0 0 0,0-1-1,0 1 1,1-1 0,-1 1 0,0-1-1,0 0 1,1 0 0,0 1 0,0-1 12,-7 0-324,-13 6 279,0 0 1,0 1-1,1 0 0,-25 16 1,17-9 36,0-1 60,1 1 0,-33 26 0,48-33 74,0 1 1,1-1-1,1 1 0,-1 1 0,1-1 0,0 1 0,1 1 0,0-1 0,-5 13 0,10-21-131,1 1 0,-1-1 0,1 0 0,-1 1 0,1-1 1,0 1-1,0-1 0,0 0 0,-1 1 0,1-1 0,0 1 0,1-1 1,-1 1-1,0-1 0,0 1 0,1-1 0,-1 0 0,1 1 0,-1-1 1,1 0-1,-1 1 0,1-1 0,0 0 0,0 1 0,-1-1 0,1 0 1,0 0-1,0 0 0,0 0 0,1 0 0,-1 0 0,0 0 0,2 0 1,2 3 23,1-1 0,0-1 0,0 1 0,0-1 0,0 0 0,11 1 0,48 7 300,107 2-1,-119-10-238,-25-2-165,1-1 0,45-8 0,-14 1-3780,-57 8 2917,-1-1-1,1 1 0,0 0 1,-1-1-1,1 0 0,-1 0 1,1 1-1,-1-2 0,1 1 1,-1 0-1,1 0 0,-1-1 1,0 1-1,0-1 1,3-3-1,12-10-6026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11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54 2720,'-9'6'17853,"16"-12"-14551,12-7-6018,-12 9 4324,5-2-1451,1 0 0,-1 1 1,1 1-1,0 0 0,1 1 0,22-3 0,-24 5-68,-1 0-1,1 1 1,-1 0 0,1 1 0,-1 0 0,1 1-1,-1 0 1,16 6 0,-22-7-56,-1 1 0,0 0-1,0 0 1,0 0 0,0 1 0,-1-1 0,1 1-1,-1 0 1,1 0 0,-1 0 0,0 1 0,0-1-1,0 1 1,-1-1 0,1 1 0,-1 0 0,0 0-1,0 0 1,2 6 0,-3-3-7,1 0 0,-1 1 1,0-1-1,0 0 0,-1 1 0,0-1 0,0 0 1,-1 1-1,0-1 0,0 0 0,-3 9 1,0-3 38,-1 0 1,0 0-1,-1-1 1,-1 1-1,1-1 1,-2-1 0,0 1-1,0-1 1,-11 10-1,-9 6 237,-59 47-1,63-60-312,20-12-20,-1 1 0,1-1 1,0 1-1,-5 4 0,60-13 1647,239 0-160,-176 8-2848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38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43 2560,'-13'-16'1521,"-10"-9"5043,23 25-6520,0 0 1,0 0-1,0 0 1,0 0-1,-1 0 0,1-1 1,0 1-1,0 0 0,0 0 1,0 0-1,0 0 1,-1 0-1,1 0 0,0 0 1,0 0-1,0 0 0,0 0 1,-1 0-1,1 0 1,0 0-1,0 0 0,0 0 1,-1 0-1,1 0 0,0 0 1,0 0-1,0 0 1,0 0-1,-1 0 0,1 0 1,0 0-1,0 0 1,0 0-1,0 0 0,-1 0 1,1 0-1,0 0 0,0 1 1,0-1-1,0 0 1,0 0-1,-1 0 0,1 0 1,0 0-1,0 0 0,0 1 1,0-1-1,0 0 1,0 0-1,-3 3 478,3-1-404,0-1 0,-1 1-1,1 0 1,0 0 0,0-1-1,0 1 1,1 0 0,-1-1-1,0 1 1,1 0 0,-1-1 0,1 1-1,-1 0 1,3 2 0,13 34 106,-12-31-201,45 96 642,2 17 177,33 82 212,-63-145-586,21 95-1,-26-74-179,31 168 536,-19 6 59,-25-138-304,-21 206-1,-21-108-114,24-154-364,-2-1-1,-3 0 0,-2-1 0,-32 56 0,48-100-124,-1-1-1,0 0 1,-1 0 0,0-1-1,-1 1 1,0-2-1,-1 1 1,0-2-1,0 1 1,-1-1 0,0-1-1,-16 9 1,-7 0-285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54.0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54 1408,'-2'-3'300,"1"0"-1,0 0 1,-1 0 0,2-1 0,-1 1-1,0-1 1,1 1 0,-1 0-1,1-7 5324,0-4 5342,-33 417-8185,8-171-1955,7 104-41,15-314-387,2-13-1654,0 0-3963,1-16 3017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40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41 3392,'-3'-24'2818,"3"8"3452,-1 50-777,-4 68-3371,-4 205-426,7-161-1432,-1-45-170,3-91-17,-1 0 0,0 0 1,0-1-1,-1 1 0,-2 9 1,4-19-200,-1 1 1,1-1 0,0 0-1,0 0 1,-1 0 0,1 0 0,0 0-1,0 0 1,0 0 0,-1 0-1,1 0 1,0 0 0,0 0 0,-1 0-1,1 0 1,0 0 0,0-1-1,0 1 1,-1 0 0,1 0 0,0 0-1,0 0 1,0 0 0,-1 0-1,1 0 1,0-1 0,0 1-1,0 0 1,0 0 0,-1 0 0,1 0-1,0-1 1,0 1 0,0 0-1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2:40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24 195 5472,'-2'0'419,"-13"-9"881,15 9-1126,-1 0 1,1 0-1,-1-1 1,1 1-1,0 0 1,-1 0-1,1-1 1,-1 1-1,1 0 0,0-1 1,-1 1-1,1-1 1,0 1-1,0 0 1,-1-1-1,1 1 1,0-1-1,0 1 1,0-1-1,0 1 1,-1-1-1,1 1 1,0-1-1,0 1 0,0-1 1,0 1-1,0-1 1,0 0-1,4-9 6664,7 5-5633,21-11 73,3-2-588,17-2-317,1 2 0,0 3 1,78-13-1,102-7-93,-171 29-681,114 3-1,-133 7-1167,0 5-3624,-3 5 1396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3:4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43 2400,'0'-1'61,"-1"1"1,1 0-1,0-1 0,0 1 1,-1 0-1,1-1 1,0 1-1,0 0 0,0-1 1,0 1-1,0-1 1,-1 1-1,1-1 0,0 1 1,0 0-1,0-1 0,0 1 1,0-1-1,0 1 1,0 0-1,1-1 0,-1 1 1,0-1-1,0 1 0,0-1 1,0 1-1,0 0 1,1-1-1,-1 1 0,0 0 1,0-1-1,1 1 1,-1 0-1,0-1 0,0 1 1,1 0-1,-1-1 0,0 1 1,1 0-1,0-1 1,4-4 2471,-5 5-2385,0-1 0,1 0 0,-1 1 0,0-1 0,0 1 0,0-1 0,1 1-1,-1-1 1,0 0 0,0 1 0,0-1 0,0 1 0,0-1 0,0 0-1,0 1 1,0-1 0,0 1 0,0-1 0,-1 0 0,1 1 0,0-1 0,0 1-1,-1-1 1,1 1 0,0-1 0,0 1 0,-1-1 0,1 1 0,-1-1-1,1 1 1,0-1 0,-1 1 0,1 0 0,-1-1 0,1 1 0,-1 0 0,1-1-1,-1 1 1,1 0 0,-1 0 0,0-1 0,1 1 0,-1 0 0,1 0-1,-1 0 1,1 0 0,-1 0 0,0 0 0,1 0 0,-1 0 0,0 0 0,1 0-1,-1 0 1,1 0 0,-1 0 0,1 0 0,-1 1 0,0-1 0,1 0-1,-1 0 1,0 1 0,-5 2-31,1 1 0,0 0 0,-1 0 0,1 0 0,1 0 0,-1 1 1,-6 8-1,-1 3 69,-12 23 0,13-20-60,-62 109 583,-67 163 0,68-100-213,71-186-418,-1 0 0,0-1 0,0 1 0,-4 5 0,5-9 79,1-4-118,1-12-209,5-27-392,-4 30 559,23-187-207,17-96 57,-35 262 163,-6 22 2,1 0 0,0 0 0,1 1 0,0-1 1,1 1-1,0-1 0,7-11 0,-10 21-16,0-1-1,1 0 1,-1 0 0,1 0-1,0 1 1,0-1 0,0 1-1,-1 0 1,1-1 0,0 1-1,1 0 1,-1 0 0,0 0-1,0 0 1,3 0 0,-1 0 24,1 0 0,-1 1 0,0-1 0,1 1 0,-1 0 0,1 1 0,6 0 0,-1 1 28,-1 1 0,0 0 0,0 0 0,0 1 0,0 0 0,14 9 0,-4 0-20,-1 1 1,-1 1 0,-1 0 0,0 1-1,18 25 1,62 99-69,-47-64 121,-46-71-70,42 60 210,74 85 0,-102-133-58,27 20-1,-7-6 148,-26-24-202,-10-7-77,1 1 0,-1 0 0,1 0 0,-1-1 0,0 1 0,1 0 0,-1 0 0,0 0 0,0 1 0,0-1 0,0 0 0,0 0 0,0 1 0,0-1 0,0 0 0,1 4 0,-2-5 11,-1 1 1,1 0 0,0-1 0,-1 1-1,1 0 1,-1-1 0,1 1 0,-1-1-1,1 1 1,-1-1 0,1 1-1,-1-1 1,1 1 0,-1-1 0,0 0-1,1 1 1,-1-1 0,0 0 0,-1 1-1,-19 7 306,14-6-185,-16 7 65,-1-1 1,1-1-1,-28 4 1,-77 8 179,92-14-285,-200 11 48,128-12-347,74-4-592,-53-5 0,86 5 469,-1 0 0,1-1 0,0 1 1,-1 0-1,1-1 0,0 1 0,-1-1 0,1 1 0,0-1 0,0 0 1,-2-1-1,3 2 225,0 0 0,-1 0 1,1 0-1,0 0 0,0 0 1,0 0-1,0-1 0,0 1 1,0 0-1,0 0 0,0 0 0,0 0 1,0 0-1,0 0 0,0-1 1,0 1-1,-1 0 0,1 0 1,0 0-1,0 0 0,0 0 1,0 0-1,0-1 0,0 1 0,0 0 1,1 0-1,-1 0 0,0 0 1,0 0-1,0 0 0,0-1 1,0 1-1,0 0 0,0 0 1,0 0-1,0 0 0,0 0 1,0 0-1,0-1 0,12-2-2560,12 0-1750,7 2 1430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3:4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77 4992,'-18'-9'7114,"20"23"-4170,0 8-1929,-3 44 1,0-42-743,-1 192 1601,5-157-1336,16 100-1,-12-132-368,1 1-1,1-1 1,1 0-1,23 43 1,-30-65-91,0 0-1,0 0 1,0 0-1,1-1 1,0 0-1,5 6 1,-8-9-47,1 0 1,-1 0-1,0 0 0,0 0 1,1 0-1,-1 0 1,1 0-1,-1 0 1,1-1-1,-1 1 1,1-1-1,-1 1 1,1-1-1,0 0 1,-1 1-1,1-1 0,-1 0 1,1 0-1,0 0 1,-1 0-1,1 0 1,0-1-1,-1 1 1,1 0-1,-1-1 1,3 0-1,7-7 103,0 1-1,-1-2 1,0 1 0,0-1 0,9-13-1,0 3 25,77-69 414,-79 73-499,-2 0-6,0 0 0,-1-1 0,-1-1 0,-1 0 0,0-1 0,-1 0 0,-1 0 0,-1-1 0,-1-1 0,9-29 0,-4 4-14,-3-1 0,-2 0 0,5-73 1,-12 105-99,-1 1 0,0-1 0,0 0 0,-1 1 1,-1-1-1,-1 1 0,0 0 0,0-1 0,-8-17 1,9 27-234,0 1 1,0 0 0,0-1 0,0 1 0,-3-4 0,4 6-237,0 0 0,0 0 1,0 0-1,0 0 0,0 0 0,-1 0 1,1 0-1,0 0 0,0 0 1,-1 1-1,1-1 0,0 0 0,-1 1 1,1-1-1,-3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3:4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7 7232,'-18'-7'2314,"18"7"-2261,-1 0-1,0 0 0,1 0 0,-1 0 0,1 0 0,-1 0 0,1 0 0,-1 0 1,1 0-1,-1 0 0,1 0 0,-1 1 0,1-1 0,-1 0 0,1 0 1,0 0-1,-1 1 0,1-1 0,-1 0 0,1 1 0,-1-1 0,1 0 1,0 1-1,-1-1 0,0 1 0,1 0 192,-40 15 4332,-4 2-2768,26-10-1276,1 2 0,0 0-1,-16 13 1,24-16-364,0 1 0,1 0-1,0 1 1,1-1 0,-1 1 0,-8 16-1,-3 9-20,2 1 0,2 0-1,1 1 1,2 0 0,1 1-1,2 1 1,2-1 0,1 1-1,-1 77 1,7-101-102,1 1-1,1-1 1,0 0-1,1 0 1,1-1 0,0 1-1,1-1 1,0 1-1,11 18 1,-12-25-3,1 1-1,0 0 1,0-1-1,1 0 1,0 0-1,0 0 1,0-1-1,1 0 1,0 0-1,0-1 1,1 0-1,0 0 1,0-1-1,0 0 1,0 0-1,9 2 1,-1-2-649,-1-1 0,1-1 1,-1 0-1,32-1 0,61-12-9396,-93 9 7958,17 1-1299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3:5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15 4064,'-5'-5'1546,"7"2"870,-2 3-2313,0 0-1,0 0 0,0-1 1,0 1-1,0 0 0,-1 0 1,1 0-1,0 0 0,0-1 1,0 1-1,0 0 0,0 0 0,0 0 1,-1-1 408,1 1-408,0 0-1,0 0 0,0 0 1,0 0-1,0 0 0,0 0 1,-1 0-1,1 0 0,0 0 1,0 0-1,0-1 0,0 1 0,-1 0 1,1 0-1,0 0 0,0 0 1,0 0-1,0 0 0,-1 0 1,-5-2 3090,0 1-2227,-1 1-1,1 0 0,-1 1 0,-6 0 1,5 1-714,1 1 1,-1 0 0,0 0-1,1 0 1,-1 1-1,1 0 1,-13 10-1,7-3-75,0 1-1,-20 22 0,25-23-181,0 1-1,0 0 1,1 0 0,0 1-1,1 0 1,1 0 0,0 0-1,1 1 1,-4 20 0,7-25-3,0 0 1,0 0-1,1 0 1,0 0-1,1-1 1,0 1-1,1 0 1,3 13 0,-4-17 35,1 1 0,0-1 0,0 0 1,1 0-1,0 0 0,-1 0 1,2 0-1,-1 0 0,0-1 0,1 0 1,0 0-1,0 0 0,0 0 1,6 4-1,-9-8-23,15 11 305,29 13 0,-38-21-247,0-1 0,0 1 0,0-2 1,0 1-1,1-1 0,-1 0 0,12 0 1,9-3-1895,-26 2 961,0-1 0,0 1 0,0-1 0,-1 1 0,1-1-1,0 0 1,-1 0 0,1 1 0,0-1 0,-1-1 0,3 0 0,0 1-1471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3:5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6 105 6304,'-1'0'85,"1"0"1,0 0-1,-1 0 1,1-1-1,0 1 1,0 0-1,-1 0 1,1 0-1,0-1 1,0 1-1,-1 0 1,1 0-1,0 0 1,0-1-1,0 1 1,-1 0-1,1-1 1,0 1-1,0 0 1,0 0-1,0-1 1,0 1-1,0 0 1,0-1-1,-1 1 1,1 0-1,0-1 1,0 1-1,0-1 1,10-1 4470,5-1-1960,54-25 1332,-44 16-3407,1 2 1,36-10 0,-52 17-530,15-2-284,0 0 1,0 1 0,25-1 0,-47 5-118,-1 0-1,1 0 1,-1 1 0,1-1 0,-1 1 0,1-1 0,-1 1 0,1 0-1,-1-1 1,1 1 0,2 2 0,8 6-4969,0-1 1949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3:5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5728,'-4'-1'548,"-6"2"3058,13 0-3179,-1 0 0,1 0 0,-1 0 0,1 0 0,-1 0 0,0 0 0,1 1 0,1 1 0,4 3 264,65 33 1130,-37-21-727,41 29 0,-65-39-860,-1 1-1,0 0 1,-1 1-1,0 0 0,-1 0 1,0 1-1,11 17 1,-4 0 71,-1 1 0,-1 1 1,-1 0-1,-2 1 0,-1 0 1,-1 0-1,-2 1 0,-1 1 1,-1-1-1,-2 1 0,-3 58 1,-3-65-168,-2 1 1,-1-1 0,-1-1-1,-13 33 1,0-12-313,-47 79 0,57-108-33,-12 18-1491,-28 35-1,-4-6-3485,16-23 2118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3:5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81 4384,'-4'-10'1694,"4"10"-1450,0 0-1,0-1 1,0 1 0,0-1 0,-1 1-1,1 0 1,0-1 0,0 1 0,0 0-1,0-1 1,-1 1 0,1 0 0,0-1 0,0 1-1,-1 0 245,1-1-244,0 1-1,-1 0 1,1 0 0,0-1 0,-1 1-1,1 0 1,0 0 0,-1-1 0,-4-1 903,-5-4 2132,10 6-3247,0 0 0,0 0-1,0 0 1,0 0 0,0-1-1,0 1 1,-1 0 0,1 0-1,0 0 1,0 0 0,0 0-1,0 0 1,0 0 0,0 0-1,0 0 1,-1 0 0,1 0-1,0 0 1,0 0 0,0 0-1,0 0 1,0 0 0,-1 0-1,1 0 1,0 0 0,0 0-1,0 0 1,0 0 0,0 0-1,0 0 1,-1 0 0,1 0-1,0 0 1,0 0 0,0 0-1,0 0 1,0 0 0,0 0-1,-1 0 1,1 1 0,0-1-1,0 0 1,0 0 0,0 0-1,0 0 1,0 0 0,0 0-1,0 1 1,26-5 965,5-2-660,96-14 564,43 13-466,-64 3 127,15 5 595,-119-1-1013,7-3 635,-6 1-756,-1 0-544,-11-6-6240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3:5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 5632,'-5'3'12346,"6"-3"-12152,1 0 0,-1 1 0,1-1 0,-1 0 0,1 0 0,-1 0 0,1 0 0,-1-1-1,1 1 1,-1 0 0,3-1 0,3-1 252,14-1 405,36-12-1,8-1-369,149-8 219,-135 18-222,51 4 152,-75 3-481,-51-3-1245,0 0-1451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54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166 109 2976,'0'-1'88,"0"1"0,1-1-1,-1 0 1,0 1 0,1-1 0,-1 1 0,1-1 0,-1 1-1,1 0 1,-1-1 0,1 1 0,-1-1 0,1 1 0,-1 0 0,1 0-1,0-1 1,-1 1 0,1 0 0,0 0 0,-1 0 0,1-1-1,-1 1 1,1 0 0,0 0 0,-1 0 0,1 0 0,1 1 0,24-2 2434,-20 1-2256,-5 0-85,0 0 0,0 0 0,0 0 0,0 1 0,0-1 0,0 0 0,0 0 0,0 0 0,0 1 0,0-1 0,-1 0 0,1 1 1,0-1-1,0 1 0,0-1 0,0 1 0,0 0 0,-1-1 0,3 3 976,-3-3-1038,0 0-1,0 0 1,1 0 0,-1 0 0,0 1-1,0-1 1,0 0 0,1 0-1,-1 0 1,0 0 0,0 1 0,0-1-1,0 0 1,1 0 0,-1 1 0,0-1-1,0 0 1,0 0 0,0 1-1,0-1 1,0 0 0,0 0 0,0 1-1,0-1 1,0 0 0,0 0 0,0 1-1,0-1 1,0 0 0,0 1-1,-1 8 1114,1-9-1334,0 4 245,-1-1 0,-1 1-1,1-1 1,0 0-1,-1 1 1,0-1-1,0 0 1,0 0-1,0 0 1,0 0-1,-3 2 1,-8 11 365,-38 66 537,-23 29 299,7-23 176,58-74-850,14-26 47,25-86 54,34-88-481,-64 185-291,10-24-82,1 1 0,1 1 0,1 0 0,31-40 0,-43 61 69,1 0-1,-1 0 0,1 0 1,0 1-1,0-1 1,0 1-1,0-1 0,0 1 1,1 0-1,-1-1 1,0 1-1,1 1 0,-1-1 1,5-1-1,-6 2 24,0 0 0,1 0 0,-1 0 0,1 1-1,-1-1 1,0 0 0,1 1 0,-1-1 0,0 1 0,1-1-1,-1 1 1,0 0 0,0-1 0,0 1 0,0 0 0,0 0-1,0 0 1,0 0 0,0 0 0,0 0 0,0 0 0,0 0 0,0 1-1,-1-1 1,1 0 0,0 0 0,-1 1 0,1 1 0,11 29 80,-2 1 1,-1 1-1,5 34 1,-4-15-128,57 195-1946,-59-220-185,-1-1-1,-2 1 1,0 0 0,-2 0 0,-1 0 0,-2 39 0,-7 7-2940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3:5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77 3808,'-21'-11'12217,"14"38"-10711,1-3-926,-3 9-329,2 0-1,2 1 0,1-1 0,1 1 1,2 0-1,2 0 0,1 0 0,1 0 0,2-1 1,1 1-1,18 54 0,-14-58-94,2-1 1,18 37-1,-24-56-95,0 0 0,1 0 0,0-1-1,0 0 1,1 0 0,1-1 0,-1 0 0,1 0 0,15 9-1,-6-6 23,-1-2 0,1 0-1,1-1 1,0 0 0,0-2-1,0 0 1,1-2 0,0 0-1,0-1 1,0-1 0,0 0-1,0-2 1,21-2 0,-29 0 25,0 0 0,-1-1 0,1-1 0,0 0 1,-1 0-1,21-13 0,-25 12-28,0 0 1,0-1-1,-1 0 1,0 0-1,0 0 1,-1-1-1,1 0 1,-1 0-1,4-9 1,4-4 117,33-52 7,43-95 0,-50 92 30,-27 52-279,-1-1 1,-2 1-1,0-2 1,-1 1-1,-1-1 1,-2 0-1,0-1 1,-2 1 0,0-1-1,-2 0 1,-1 0-1,-6-43 1,-4 36-3125,5 19 848,3 1 314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3:5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3 8480,'-3'-1'507,"1"1"-1,-1-1 1,1 1 0,-1 0 0,0 0 0,1 0-1,-1 0 1,1 0 0,-1 1 0,1-1 0,-1 1-1,-2 0 1,-35 13 1831,34-12-2102,-6 3 31,0 1 0,0 0 1,1 1-1,0 0 0,0 0 0,-17 17 0,3 1 257,-27 34-1,21-20-202,2 1 0,2 2 0,2 0 0,2 2 0,-23 58 0,31-61-194,3 0 1,1 1-1,2 0 1,2 0-1,1 1 0,3 0 1,1 0-1,2 0 1,11 79-1,-7-101-62,0 0 0,1-1-1,1 0 1,1 0 0,1 0-1,18 32 1,-20-42-92,0-1 0,1 0 0,0 0 0,0-1 0,1 1 0,0-2 0,0 1 0,1-1 0,0-1 0,0 1 0,1-1 0,0-1 0,0 0 0,15 5 0,-11-5-722,-1-2 0,1 0-1,16 2 1,10-1-798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3:5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2 4992,'-2'-1'13647,"-4"1"-8742,-11 3-6688,10-2 3136,-25 6-591,0 2-1,-36 14 1,50-17-546,14-4-219,-1 1-1,1-1 1,-1 1 0,1 0-1,0 0 1,0 0-1,0 0 1,-4 6-1,-29 35-93,19-22 183,13-14-102,-1 1 0,1-1 1,0 1-1,1 0 0,0 0 1,0 1-1,1-1 0,0 1 1,1 0-1,0 0 1,0 0-1,1 0 0,0 0 1,1 0-1,1 10 0,1-1 8,0-1 0,1 0 0,1-1 0,1 1 0,0-1 0,1 0 0,13 24 0,-14-31 55,0-1 0,1 0 0,0 0 0,0-1-1,1 0 1,0 0 0,1 0 0,9 7 0,-11-11-12,0 0-1,0 0 1,0-1-1,0 0 1,0 0 0,1 0-1,0-1 1,-1 0-1,1 0 1,0-1 0,0 0-1,0 0 1,8 0 0,9-1-111,-14 1-269,0-1 0,0 0 0,0 0 0,0-1 0,0-1 0,19-4 0,-28 5-405,0-1 1,1 1-1,-1-1 0,0 1 0,0-1 1,0 1-1,0-1 0,0 1 1,0-1-1,-1 0 0,1 0 1,-1 1-1,1-1 0,-1 0 0,1 0 1,-1-3-1,4-10-2979,5-5 689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3:5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 6048,'-1'0'153,"1"0"0,0 0 0,0 0 0,0-1 0,-1 1 0,0-1 1070,1 1-1070,0 0 0,0 0 0,-1-1 0,1 1 0,0 0 0,0 0 0,0 0 0,0-1 0,0 1 0,0 0 0,0 0 0,0 0 0,0-1 0,0 1 0,0 0 0,0 0 0,0-1 0,0 1 0,0 0 0,0 0 0,0-1 0,0 1 0,0 0 0,0 0 0,0 0 0,0-1 0,0 1 0,0 0 0,1 0 0,-1-1 0,12-1 8112,-3 2-9351,37-10 3535,-34 6-2104,1 1-1,15-2 1,89 5 544,-54 1-743,-18 0-154,12 0 69,-19-3-3480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3:5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4896,'-10'-4'10976,"12"5"-9921,2 3-678,1-1 0,-1 1-1,-1 0 1,1 0 0,0 0-1,-1 0 1,5 9 0,18 37 951,-16-29-816,128 220 2092,-49-91-1640,-81-136-884,-2 0 0,0 1 0,-1-1 0,0 1 0,-1 0 0,-1 0 0,0 1 0,-1-1 1,-1 1-1,0-1 0,-3 29 0,-1-17 42,-2-1 1,0 0-1,-2 1 1,-1-2-1,-1 1 1,-12 24-1,16-41-127,-53 110-861,44-94 314,-1 0 0,-28 33-1,4-9-5868,29-29 3435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3:5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 8480,'-18'-2'3192,"11"2"901,19 2 1800,5 1-5138,0-1 0,0-1 1,20-2-1,5 1 27,243 19 252,-266-19-2714,-5 0 448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0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76 224 5216,'-10'-23'11333,"10"26"-9563,-5 2-26,1 5-1530,1 0-1,0 1 0,0-1 1,1 1-1,-1 17 0,0-2 91,-24 201 631,18-146-632,6-30-130,3 0 0,2 0 1,12 79-1,-11-108-20,1-1 1,2 1-1,12 33 1,-14-45-87,0 1 1,1-1 0,0-1-1,1 1 1,1-1 0,-1 0-1,1-1 1,0 1 0,10 7 0,-10-11-10,0 0 1,1 0-1,0 0 1,0-1-1,0-1 1,1 1-1,-1-1 0,1 0 1,0-1-1,0 0 1,0-1-1,14 1 1,-7-1 72,-1-1 1,1-1-1,0-1 0,-1 0 1,1-1-1,20-7 1,-20 4-41,0 0 1,-1-1 0,0-1 0,0-1 0,0 0 0,-1-1 0,-1-1-1,21-19 1,3-10 159,45-61 0,-36 41-76,-18 27-99,-12 13 5,0 1 1,22-39-1,-22 27 21,-2-1-1,0 0 0,15-62 1,-20 56-149,-1 0 0,-2 0 1,1-66-1,-14-29-371,4 107-9,-1 1-1,-2-1 1,-9-28-1,12 48-78,0 1 0,1-1 0,-2 1 0,-6-10-1,9 14 132,0-1-1,0 1 0,0 0 0,0 0 1,0-1-1,0 1 0,0 0 0,-1 0 1,1 0-1,0 0 0,-1 0 0,1 1 1,-1-1-1,1 0 0,-1 1 0,1-1 1,-1 1-1,1-1 0,-1 1 0,0 0 1,1-1-1,-4 1 0,-1 4-2242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0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6 7392,'-5'-1'651,"1"-1"-228,1 2 1,0-1-1,0 0 1,0 1-1,-1-1 1,1 1-1,0 0 1,-1 0-1,1 1 1,0-1-1,0 1 1,-1-1-1,1 1 1,0 0-1,0 0 1,-5 3-1,-6 6 1236,5-5-1123,0 2 0,1-1 0,0 1 0,0 0 0,-7 10 0,2 0-149,1 0 0,2 1 0,-1 0 1,2 0-1,1 1 0,-9 26 0,-26 126 641,29-111-670,7-26-176,1 0 0,1 1 0,2 0 0,1-1 1,6 61-1,32 166 282,-30-223-635,-3-16-77,8 27-1,-10-43-358,1-1 1,0 1-1,0-1 0,1 0 0,-1 0 0,1 0 0,0 0 0,1 0 0,-1-1 0,5 5 0,6 3-1723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0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4 8064,'-22'-2'2641,"17"2"-2179,0-1-1,0 1 1,0 0 0,0 0 0,0 0-1,0 1 1,0-1 0,0 1-1,-8 3 1,-85 25 3767,95-28-4146,-14 6 434,-22 12-1,35-17-473,1 0-1,0-1 0,0 2 0,0-1 0,0 0 0,1 0 1,-1 1-1,1 0 0,-1-1 0,1 1 0,0 0 1,0 0-1,-3 6 0,5-7-21,-1-1 0,1 1 0,0 0 0,0-1 0,0 1 0,0-1 0,0 1 0,0-1 0,0 1 0,0-1 0,1 1 0,-1-1 0,1 1-1,-1-1 1,1 1 0,0-1 0,-1 1 0,1-1 0,0 0 0,0 0 0,0 1 0,0-1 0,0 0 0,0 0 0,0 0 0,0 0 0,1 0 0,-1 0 0,0 0 0,3 1 0,5 2 145,-1 1 1,1-2 0,16 6-1,-25-9-165,20 6 181,0-2 0,0 0 0,0 0-1,1-2 1,0-1 0,-1 0 0,1-2-1,-1 0 1,1-2 0,-1 0 0,28-8 0,-43 10-78,0-1 1,0 0 0,0 0 0,-1 0-1,7-4 1,-10 5-66,1 0 0,-1 0 0,0-1 0,1 1 0,-1 0 0,0 0-1,0-1 1,0 1 0,0-1 0,0 1 0,0-1 0,0 1 0,-1-1 0,1 1 0,0-1-1,-1 0 1,1 1 0,-1-1 0,0 0 0,1-3 0,-1 1-75,-1-1 0,1 0 0,-1 1 1,0-1-1,0 1 0,0-1 0,-1 1 0,1 0 0,-1-1 0,0 1 1,0 0-1,-1 0 0,1 0 0,-1 1 0,0-1 0,0 0 1,0 1-1,0 0 0,-1 0 0,1 0 0,-1 0 0,0 1 1,-8-5-1,4 3-312,0 1 1,0 0-1,-1 0 1,0 1 0,1 0-1,-1 0 1,0 1-1,0 0 1,0 0 0,0 1-1,-16 2 1,14 0-791,0 0 1,0 1 0,-14 5-1,4 4-925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0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8128,'0'0'308,"0"-2"844,6 1 1041,6 1-2017,2-1 664,0 1 0,0 1 0,20 4 0,-19-2-390,-1 1 0,0 1 0,-1 0 0,1 1 0,-1 0 0,0 2 0,-1-1 0,1 1 0,-2 1 0,1 0 0,-1 1 0,19 20 0,-7 0 356,0 1 0,20 38 0,32 72 887,-73-136-1638,0-1 6,18 35 700,28 77 0,-44-103-740,-1 0 0,0 1 0,0-1 0,-1 1 0,-1 0 0,0 0-1,-1-1 1,-1 1 0,0 0 0,-4 17 0,1-14-771,-1 0-1,0 0 1,-1-1 0,-1 0-1,-1 0 1,0-1-1,-1 0 1,0-1 0,-2 1-1,1-2 1,-2 1 0,-24 21-1,20-23-3296,-37 21-1,-15 3-1568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55.4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1722 32 4064,'0'-1'77,"0"1"-1,0-1 1,0 0 0,0 1 0,0-1-1,0 0 1,0 1 0,0-1 0,0 1-1,1-1 1,-1 0 0,0 1 0,0-1-1,1 1 1,-1-1 0,0 1 0,1-1 0,-1 1-1,1-1 1,-1 1 0,1-1 0,-1 1-1,1-1 1,0 1 0,19-6 2710,-15 5-2027,14-10 11395,-23 15-11041,-8 5-1466,-7 5 396,1 0 0,-20 20 0,12-10 80,-426 364 1263,175-203-868,19-14-313,89-27-31,36-30-51,105-90-324,-114 87 420,104-84-3537,-75 40 1,113-66 3292,-17 4-4042,17-5 3872,-1 0 0,0 0 0,0 0 0,1 0 0,-1 0 0,0 0 0,0 0 0,0-1 0,1 1 0,-1 0 0,0-1 0,1 1 0,-1 0 1,0-1-1,1 1 0,-1-1 0,0 1 0,1-1 0,-1 0 0,1 1 0,-1-1 0,-12-20-5438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0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12 101 7456,'-11'-10'9028,"18"5"-3765,4 2-6189,-1 0 1485,1 1 1,15-1-1,15-2 467,82-19-246,145-8 1,-139 19-673,-96 13-227,-16 1-418,-34 5-13921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0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83 10464,'-8'0'4736,"31"0"-4096,-10-3 2303,6-2-1727,10-2 928,13-1-1248,16-4 32,0 4-544,5-8-160,1 7-128,-15 1-512,-4 5 224,-13-1-3008,-6 4 1760,-17 12-6239,-4 8 4287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0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27 4384,'-9'1'3228,"-7"1"5288,14-2-8085,1 1 1,0-1-1,-1 0 1,1 1 0,-1 0-1,1-1 1,0 1 0,0 0-1,-1 0 1,-1 1-1,-1 4 1207,4-6-1612,0 0-1,0 0 0,0 0 0,0 1 1,0-1-1,1 0 0,-1 0 0,0 0 1,0 0-1,0 0 0,0 0 1,0 1-1,0-1 0,0 0 0,0 0 1,1 0-1,-1 0 0,0 0 1,0 0-1,0 0 0,0 0 0,0 0 1,0 1-1,1-1 0,-1 0 1,0 0-1,0 0 0,0 0 0,0 0 1,1 0-1,-1 0 0,0 0 1,0 0-1,0 0 0,0 0 0,0 0 1,1 0-1,-1 0 0,0-1 1,394-12 2128,-310 8-2053,-46 4-497,-1-1 0,1-2 0,54-14 1,-85 17-322,-3 0-569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0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10 4640,'5'-6'13093,"-7"6"-12739,1 1 1,-1 0 0,0-1-1,0 1 1,0 0 0,0 0-1,-2 2 1,-15 19 66,12-14-335,0 0-1,0 0 0,1 1 1,0 0-1,1 0 0,-8 16 1,-13 53 284,-23 107 1,46-169-343,1 1 1,0-1-1,2 1 1,-1 0-1,2-1 1,0 1-1,1-1 1,6 23-1,-5-27 32,1 1-1,1 0 1,0-1 0,0 1-1,2-2 1,-1 1-1,1-1 1,1 0 0,0 0-1,16 16 1,-18-22-20,0 0 0,1 0 1,0-1-1,-1 0 0,1 0 0,1-1 1,-1 0-1,0 0 0,1 0 0,0-1 0,0 0 1,-1-1-1,1 0 0,0 0 0,0 0 1,11-2-1,5 0 139,0-2 0,1-1 0,-1 0 0,23-9 0,-18 5-50,-1-2 0,41-19 0,-59 24-81,0-1 1,-1 0 0,1 0-1,-1-1 1,-1 0 0,1-1-1,-1 0 1,-1 0 0,1-1 0,6-10-1,-7 6 25,0 0 0,0-1 0,-1 1 0,-1-1 0,-1-1 0,0 1-1,0-1 1,2-28 0,-5 29-3,-1 0-1,-1 0 0,0 0 1,-1 0-1,0 1 0,-6-20 1,5 22-57,-1-1 1,0 1-1,-1 1 1,0-1 0,-1 0-1,0 1 1,-1 0 0,-11-14-1,7 13-31,0 1 0,0-1-1,-1 2 1,0 0-1,-26-14 1,12 9-84,-1 1 1,-34-10-1,-60-12-355,54 16 140,51 14 109,-16-5-1599,14 7-2775,17 7 2640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0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9568,'-5'0'10567,"4"9"-9620,-8 26 297,7-26-1484,-1-1-1,1 0 1,1 1 0,-1 10 0,2-19 179,0 0 0,0 0 1,0 1-1,0-1 1,0 0-1,0 0 0,0 0 1,0 0-1,0 1 0,0-1 1,0 0-1,0 0 1,0 0-1,0 0 0,0 1 1,0-1-1,0 0 0,0 0 1,0 0-1,0 0 1,1 1-1,-1-1 0,0 0 1,0 0-1,0 0 0,0 0 1,0 0-1,0 0 1,1 0-1,-1 1 0,0-1 1,0 0-1,0 0 1,0 0-1,1 0 0,7-3-2701,10-11-2608,-13 10 4000,17-12-1862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1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34 8064,'-15'-10'2592,"15"11"-2356,-1-1 0,0 0 0,0 1 0,1-1 0,-1 1 1,0-1-1,1 1 0,-1-1 0,1 1 0,-1-1 0,1 1 0,-1-1 1,1 1-1,-1 0 0,1-1 0,0 1 0,-1 0 0,1-1 1,-1 2-1,-1 2 294,-8 16 95,1 0 0,0 1 0,1 0 0,-6 30 0,10-37-433,-7 25 571,-10 80-1,19-104-707,1 1 0,1 0 1,0-1-1,1 1 0,1-1 0,0 1 0,2-1 0,6 21 0,-7-25 41,2-1-1,-1 0 0,1 0 0,1-1 0,0 1 0,0-1 0,1 0 1,10 10-1,-12-15-31,0 0 1,0 0-1,0 0 1,0-1-1,1 0 0,-1 0 1,1 0-1,0 0 1,0-1-1,0 0 1,0-1-1,0 1 1,0-1-1,1 0 0,-1-1 1,7 1-1,0-2 109,-1 0-1,1-1 1,0-1-1,-1 1 0,0-2 1,0 0-1,23-11 1,-12 3-104,-1 0 1,-1-2 0,22-16 0,-34 22-17,1 0 0,-2-1 0,1 1 0,-1-2 0,0 1-1,-1-1 1,0-1 0,-1 1 0,0-1 0,0 0 0,-1 0 0,4-14 0,-3 6 19,-1 0 1,-1 0-1,0-1 1,-2 1-1,0-1 1,-1 0-1,-1 0 1,-4-37-1,2 48-104,0 0 1,0 0-1,0 0 0,-1 1 0,0-1 0,-1 1 0,0 0 0,0 0 1,-1 0-1,0 0 0,-1 1 0,1 0 0,-1 0 0,-1 0 1,1 1-1,-1 0 0,0 0 0,0 1 0,-1 0 0,0 0 1,0 0-1,-9-3 0,5 4-275,-1 0 0,1 0 0,-1 1-1,-17-2 1,24 5-27,0-1 0,1 1 0,-1 0 0,0 0 0,0 0 1,0 1-1,1 0 0,-1 0 0,0 1 0,1 0 0,-1 0 0,-7 4 0,-3 9-1112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1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 6976,'-7'-12'2256,"7"11"-2203,0 1 0,0 0 0,0 0 1,0-1-1,0 1 0,0 0 1,0 0-1,0 0 0,0-1 0,0 1 1,0 0-1,0 0 0,0-1 0,0 1 1,0 0-1,0 0 0,1 0 0,-1-1 1,0 1-1,0 0 0,0 0 0,0 0 1,0-1-1,0 1 0,1 0 0,-1 0 1,0 0-1,0 0 0,0 0 0,0-1 1,1 1-1,-1 0 0,0 0 0,0 0 1,1 0-1,-1 0 0,0 0 0,0 0 1,0 0-1,1 0 0,2-1 2830,4 4 134,-6-3-2827,0 1 0,0-1 0,0 1 0,1-1 0,-1 1 0,0-1 0,-1 1 0,1 0 0,0-1 0,0 1 0,0 0 0,0 0 0,0 0 0,0 1 0,3 4 82,-1 1 0,-1 0 0,1-1 1,-1 1-1,0 0 0,0 0 0,-1 0 1,0 1-1,0 10 0,1 1 40,8 220 1335,3 20-1368,-10-238-390,0 8-382,1-1 0,17 54 0,-21-80 271,1 0-1,0 0 1,0 1-1,0-1 1,1 0 0,-1 0-1,0 0 1,1 0-1,0 0 1,1 1-1,-2-2 47,0 0 0,0-1 0,0 1-1,0-1 1,0 1 0,-1-1 0,1 0 0,0 1-1,0-1 1,0 0 0,0 0 0,0 0 0,0 0-1,0 1 1,0-1 0,0-1 0,0 1 0,1 0-1,-1 0 1,0 0 0,-1 0 0,1-1 0,0 1-1,0 0 1,0-1 0,0 1 0,0-1 0,0 1-1,1-2 1,1 0-633,0-1 0,-1 0 1,1 1-1,0-1 0,2-4 0,16-20-2428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1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6720,'1'-1'374,"1"-1"1,-1 1-1,1 0 0,-1 1 1,1-1-1,-1 0 1,1 0-1,0 1 0,-1-1 1,1 1-1,0-1 1,0 1-1,-1 0 0,1-1 1,0 1-1,3 0 0,9 3 4760,-13-2-4995,0 0 1,0 0-1,0 0 0,0 0 1,0 1-1,0-1 0,0 0 0,-1 0 1,1 1-1,0-1 0,-1 1 1,1-1-1,-1 0 0,1 1 0,-1-1 1,0 1-1,0-1 0,1 3 1,-1 0-19,6 38 1277,0 86 1,-5-88-1097,0 107 403,8 151-333,-8-244-1504,-2-31-2643,1-19 1756,0-9-1465,0-2 1116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1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 7040,'-1'8'9763,"-1"2"-8787,-1 0 1,-8 17 0,-4-3 106,-18 24 0,9-14-455,-46 69 555,-48 72 82,90-127-1099,28-47-154,-1 0 1,1 0 0,-1 0-1,1 0 1,-1 0-1,1 0 1,-1 0 0,1 0-1,0 0 1,0 0 0,-1 1-1,1-1 1,0 0 0,0 0-1,0 0 1,0 0 0,0 0-1,1 0 1,-1 0-1,0 0 1,0 0 0,1 0-1,-1 0 1,1 0 0,-1 0-1,1 0 1,-1 0 0,1 0-1,0 0 1,-1 0 0,1 0-1,0 0 1,0-1 0,-1 1-1,1 0 1,0-1-1,0 1 1,0 0 0,0-1-1,0 1 1,0-1 0,0 0-1,1 1 1,4 1 48,0 0 0,0-1 0,0 0 0,0 0 1,0-1-1,0 0 0,6 0 0,18-2 251,0-2 0,41-10 0,59-23-433,-47 13-2171,-79 22 1892,9-1-1125,-2 4-2300,1 2 1250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1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252 158 5824,'-5'6'9644,"-21"30"-7059,19-23-2254,1 0 1,0 0 0,-5 20-1,6-18-121,-77 257 1237,56-176-996,-37 125 179,48-178-252,34-106 481,16-94-897,-16 65 76,0 13-56,58-152-1,-53 177 225,1 1-1,3 2 0,52-73 0,-80 123-195,1 0 1,0 0-1,-1 0 0,1 0 1,0 0-1,0 0 0,0 0 1,0 0-1,0 1 0,0-1 1,0 0-1,0 1 0,0-1 1,0 0-1,0 1 0,1 0 1,-1-1-1,0 1 0,0 0 0,1-1 1,-1 1-1,0 0 0,0 0 1,1 0-1,-1 0 0,0 0 1,0 0-1,1 1 0,-1-1 1,0 0-1,0 1 0,0-1 1,1 0-1,-1 1 0,0 0 1,0-1-1,0 1 0,0 0 1,0-1-1,0 1 0,0 0 1,1 1-1,5 5 101,-1 0 1,0 0-1,0 1 1,7 12-1,-9-14-13,12 21 127,-2 0 0,0 1 0,-2 0 0,12 40 0,22 123 56,-1-5-18,6-39-237,-45-130-73,-4-11-778,6 16 1750,-8-15-4664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1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1888,'-1'0'457,"0"-1"1,0 1-1,0-1 1,0 1-1,0-1 1,0 1-1,0-1 1,0 1-1,0 0 1,0 0-1,-3-1 2520,12 1 342,219 6-679,-194-5-2331,-11-1-117,-1 2 0,32 5 0,-48-6-142,1-1-1,-1 1 1,1-1 0,8 0 0,2-1-1030,-12 2-1878,4 6 842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57.2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0 807 6560,'5'5'2949,"-3"-3"-2604,0 1 0,0-1 0,0-1 0,1 1 0,-1 0 0,1 0 0,-1-1-1,1 0 1,-1 1 0,1-1 0,0 0 0,4 1 0,4 1 329,0-1 0,12 2 1,-5-2-468,0-1 1,0-1 0,0-1-1,0-1 1,0 0 0,0-1-1,0-1 1,-1-1 0,0 0-1,0-2 1,0 1 0,-1-2 0,0 0-1,0-2 1,-1 1 0,0-2-1,22-19 1,-19 14-110,-1 2 127,-1-1 0,0 0 0,25-33-1,-38 45-195,-1-1-1,0 0 0,0 0 0,0 0 0,0-1 1,-1 1-1,0 0 0,1-1 0,0-7 1,-2 10-44,0 1 1,0 0 0,0 0 0,0-1 0,-1 1-1,1 0 1,0-1 0,0 1 0,-1 0-1,1 0 1,-1 0 0,1-1 0,-1 1 0,0 0-1,1 0 1,-1 0 0,0 0 0,0 0 0,1 0-1,-1 0 1,0 0 0,0 0 0,0 1 0,0-1-1,0 0 1,-1 0 0,1 1 0,0-1-1,0 1 1,0-1 0,-1 1 0,1 0 0,0-1-1,0 1 1,-1 0 0,1 0 0,0 0 0,-2 0-1,-4 0-50,1 0 0,0 0 0,-1 1-1,1 0 1,0 0 0,-1 1 0,-7 3-1,-43 19 81,56-23-4,-12 6 47,0 1-1,1 0 1,0 1-1,0 0 1,1 1-1,0 0 1,0 1-1,1 0 1,-11 18-1,10-12 42,0-1 0,2 2 1,0-1-1,1 1 0,1 0 0,-8 33 1,12-41-42,2 0 1,-1 0-1,1 0 0,1 1 1,0-1-1,0 0 1,1 0-1,0 0 1,1 0-1,3 11 0,-3-13-14,1-1 0,0 0 0,1 0 0,-1 0 0,2 0 0,-1 0 0,1-1 0,0 0 0,0 0 0,0 0 0,1-1 0,0 0 0,12 9 0,-10-8 15,1-1-1,0 0 0,1 0 1,-1 0-1,1-1 0,0-1 1,0 0-1,0 0 0,0-1 1,1 0-1,-1-1 1,0 0-1,1-1 0,-1 0 1,1 0-1,13-3 0,13-6 17,1-2 0,-2-1 0,1-1-1,-2-3 1,0-1 0,-1-1 0,35-25-1,1-7 27,-3-4 1,69-69-1,-78 66-448,59-78 1,-84 92 138,-3-1-1,45-87 1,-71 124 201,41-92-32,-38 82 17,-1-1 1,-1-1-1,5-27 0,-9 40-4,-1 0-1,1 0 1,-1 0-1,0 0 1,-1 0 0,-1-8-1,2 13 7,0-1 0,-1 1 0,1-1 0,-1 1 0,1-1 0,-1 1 0,0-1 0,0 1 0,1-1 0,-1 1 0,0 0-1,0 0 1,0 0 0,0-1 0,-1 1 0,1 0 0,0 0 0,0 0 0,-1 1 0,1-1 0,-1 0 0,1 0 0,0 1 0,-1-1 0,1 1-1,-1-1 1,-1 1 0,0-1-17,0 1 1,0 0-1,0 1 0,0-1 0,0 0 0,1 1 0,-1 0 0,0-1 1,0 1-1,0 0 0,1 1 0,-1-1 0,1 0 0,-1 1 0,1-1 0,-1 1 1,1 0-1,0 0 0,0 0 0,-3 3 0,-3 4-28,0 1 0,1 0 0,-10 17 0,-83 178-12,93-189 90,-15 34 50,3 2 0,1 0 0,4 1 1,1 0-1,3 1 0,-5 77 0,14-100 137,5 54-1,-2-70-82,0 0 1,1 1 0,1-1-1,1 0 1,7 17-1,-10-28-78,-1 0-1,1 0 0,1-1 0,-1 1 0,0-1 1,1 1-1,0-1 0,0 0 0,0 0 1,0 0-1,0-1 0,6 4 0,-6-4-1,0-1 0,1 1 0,-1-1 0,1 0 0,-1-1 0,1 1 0,-1 0 0,1-1 0,-1 0 0,1 0 0,0 0 0,-1 0-1,1-1 1,-1 1 0,6-2 0,6-3 14,0 0 0,0-1 1,0-1-1,-1 0 0,0-1 0,23-18 0,75-69-118,-91 76 16,89-87-220,-86 80 159,0-2 0,24-38-1,-18 17 15,-3-1 0,40-102 0,15-116 563,-78 253-443,0 0 0,-2 0 1,1 0-1,-2 0 0,-1-27 0,0 40-35,0 0 0,0 0 0,-1 0-1,1 0 1,-1 0 0,1 0-1,-1 0 1,-1-3 0,2 5-1,-1-1 1,1 1-1,0-1 1,-1 1-1,1-1 1,-1 1-1,1-1 0,0 1 1,-1-1-1,1 1 1,-1 0-1,0-1 1,1 1-1,-1 0 0,1-1 1,-1 1-1,1 0 1,-1 0-1,-1-1 1,1 2-7,-1-1 0,1 0 0,-1 1 0,1-1 0,0 1 0,-1-1 0,1 1 0,0 0 0,-1-1 0,1 1 0,0 0 0,0 0 0,-1 0 0,1 0 0,0 0 1,0 0-1,0 1 0,0-1 0,1 0 0,-1 0 0,0 1 0,0-1 0,0 2 0,-9 19-16,-12 31 0,8-18 76,-119 261 637,117-261-567,2 1 0,1 1-1,1 0 1,3 1-1,0 0 1,3 0 0,1 1-1,1 52 1,4-72-43,1 0 1,1 0-1,1-1 0,7 29 1,-6-36 18,-1 0 1,2 0-1,-1-1 0,1 1 1,1-1-1,0 0 1,1-1-1,11 14 1,-15-20-47,-1 0 1,1 0 0,0-1 0,0 1 0,0-1 0,1 0 0,-1 0 0,1 0-1,-1 0 1,1-1 0,-1 1 0,1-1 0,0 0 0,0 0 0,-1 0-1,1-1 1,6 1 0,-6-1-11,1-1-1,0 0 0,0 0 1,-1 0-1,1 0 0,-1-1 1,1 1-1,-1-1 0,1 0 1,-1-1-1,0 1 0,0-1 1,7-5-1,6-9 26,0-1-1,-1-1 0,-1 0 1,18-29-1,-2 3-16,31-32 111,0-1-517,-61 78 336,-1 1 1,1 0 0,-1-1-1,1 1 1,-1-1 0,1 1-1,-1 0 1,0-1 0,1 1-1,-1 0 1,0-1-1,0 1 1,1 0 0,-1 0-1,0-1 1,0 2 0,1 19 6,-2 0 1,0 0-1,-1 0 1,-7 28-1,4-21 4,2-12 71,1 0 0,1 0 1,0 0-1,1 0 0,1 0 1,0 0-1,1 0 0,6 24 1,-7-38-45,0 0-1,0 1 1,0-1-1,0 0 1,0 0 0,1 0-1,-1 0 1,1 0 0,-1 0-1,1 0 1,0 0 0,0-1-1,0 1 1,0-1 0,0 1-1,0-1 1,5 2 0,-3-1 15,0-1 1,0 0-1,0 0 1,0 0-1,1-1 1,-1 1-1,0-1 1,1 0-1,7-1 1,-5 0-283,-1 0-1,0-1 1,1 0 0,-1 0 0,0 0 0,8-5-1,-10 5-286,-1 1 0,0-2 0,0 1 0,1 0 0,-1-1-1,-1 1 1,1-1 0,0 0 0,-1 0 0,3-4 0,-2 1-536,0 0 1,0 0-1,-1 0 1,0 0-1,0 0 1,-1-1 0,0 1-1,0-1 1,0 1-1,-1-1 1,0 1-1,-1-10 1,-3-21-2133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1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72 8384,'-15'-7'2704,"12"6"-1638,23-7 4443,148-25-2095,-149 29-3591,14-1-2267,-4-4-4807,-14 5 4142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1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59 7968,'-1'0'272,"1"-1"1,0 1 0,-1-1-1,1 1 1,-1-1 0,1 1 0,0-1-1,-1 1 1,1-1 0,0 1-1,-1-1 1,1 0 0,0 1-1,0-1 1,0 1 0,0-1-1,0 0 1,0 1 0,-1-1-1,1 0 1,1 1 0,-1-1-1,0 0 1,0 1 0,0-1-1,0 1 1,0-1 0,0 0 0,1 0-1,0-1-23,1 0-1,-1 1 1,0-1-1,1 0 0,-1 1 1,1 0-1,0-1 1,-1 1-1,4-2 1,2-1-61,0 1 0,0 0 0,0 0 0,15-4 0,-16 6-109,0 0 0,1 0 0,-1 1 0,0 0 0,0 0 0,1 0 0,-1 1 0,0 0 1,0 0-1,0 1 0,8 2 0,-12-3-32,0 0-1,0 0 1,1 1-1,-1-1 1,0 0 0,0 1-1,0 0 1,0-1 0,0 1-1,-1 0 1,1 0-1,0 0 1,-1 0 0,0 0-1,1 0 1,-1 1 0,0-1-1,0 0 1,0 1-1,0-1 1,-1 0 0,1 1-1,-1-1 1,1 1 0,-1-1-1,0 1 1,0 0-1,0-1 1,0 1 0,-1 3-1,-8 33 439,-1-1 0,-28 70 0,18-53-20,-34 86 773,54-141-1227,0 0 0,0 0 0,0 0 0,0 0 0,0 0 0,0 0 0,0 0 0,0 0 0,0 0 0,0 1 0,0-1 1,0 0-1,0 0 0,0 0 0,0 0 0,0 0 0,0 0 0,0 0 0,0 0 0,0 0 0,1 0 0,-1 0 0,0 0 1,0 0-1,0 0 0,0 0 0,0 0 0,0 1 0,0-1 0,0 0 0,0 0 0,0 0 0,1 0 0,-1 0 0,0 0 1,0 0-1,0 0 0,0 0 0,0 0 0,0 0 0,0-1 0,0 1 0,0 0 0,0 0 0,1 0 0,-1 0 0,0 0 0,0 0 1,0 0-1,0 0 0,0 0 0,0 0 0,0 0 0,11-3 276,12-6-74,116-65 117,-69 35-4313,-67 37 2651,1 1 0,-1-1 0,1 1 0,0 0-1,0 0 1,-1 0 0,1 1 0,4-1 0,9 0-2209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1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0 10048,'-7'12'6499,"3"9"-3878,2-8-1779,-8 21 553,-18 43 1,4-13-326,2 3-585,-4-1-1,-2-1 0,-3-2 0,-67 102 1,75-131-464,-28 37-3178,51-71 3118,0 0 0,0 0 1,0 0-1,0 0 0,1 0 0,-1 0 1,0 0-1,0 0 0,0 0 1,0 0-1,0 0 0,0 0 1,0 0-1,0 0 0,0 0 1,0 0-1,0 0 0,0 0 0,0 0 1,0 0-1,1 1-154,-1-1 154,0 0 0,0 0 1,0 0-1,0 0 0,0 0 0,0 0 1,0 0-1,0 0 0,0 0 1,0 0-1,0 0 0,0 0 1,0 0-1,0 1 0,0-1 1,0 0-1,0 0 0,0 0 0,0 0 1,0 0-1,0 0 0,0 0 1,0 0-1,0 0 0,0 0 1,0 0-1,0 0 0,0 0 1,0 0-1,-1 0 0,1 0 1,0 1-117,0-1 116,0 0 0,0 0 1,0 0-1,0 0 0,0 0 1,0 0-1,0 0 0,6-1-1663,-3 1 657,14-1-1328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1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13 7552,'-22'-9'2448,"12"5"2132,16 6-201,93 24-1927,-82-20-2098,0 0-1,-1 1 1,27 16 0,-41-22-294,1 1 0,-1-1 0,1 1 0,-1 0 0,0 0 0,0 0 0,0 0 0,0 1 0,0-1 0,0 0 0,0 1 0,-1-1 0,0 1 0,1 0 1,-1-1-1,0 1 0,0 0 0,0 0 0,-1 0 0,1 0 0,-1 0 0,1-1 0,-1 1 0,0 0 0,0 0 0,0 0 0,-1 0 0,1 0 0,-1 0 0,0 0 0,0 0 0,0 0 0,0-1 0,-1 4 0,-4 4 12,-1 0 1,1 0-1,-2-1 0,1 0 0,-17 15 0,-50 34-24,42-33 69,29-24-119,1 1 0,0 0 0,0 0 0,0 0 1,1 0-1,-1 0 0,0 1 0,0 1 0,1-3 8,1-1-1,0 1 0,-1 0 1,1-1-1,0 1 0,0-1 1,0 1-1,0 0 0,0-1 1,0 1-1,0-1 0,0 1 1,0 0-1,0-1 0,0 1 1,0-1-1,0 1 0,0 0 1,0-1-1,1 1 0,-1-1 1,0 1-1,0-1 0,1 1 1,-1-1-1,0 1 0,1-1 1,-1 1-1,0-1 0,1 1 1,-1-1-1,1 1 0,-1-1 1,1 0-1,-1 1 1,1-1-1,-1 0 0,1 0 1,0 1-1,0-1 0,11 4 50,0 0-1,1-2 1,-1 1-1,1-2 1,17 1-1,10 2 195,3 2 970,70 19-1,-112-25-1175,-1 0 0,1 0 0,-1 1-1,1-1 1,-1 0 0,1 0-1,-1 0 1,1 1 0,-1-1-1,1 0 1,-1 1 0,0-1 0,1 0-1,-1 1 1,1-1 0,-1 0-1,0 1 1,1 0 0,-1-1-29,0 1 0,0-1 0,0 0 1,0 0-1,0 1 0,0-1 0,0 0 1,0 0-1,0 1 0,0-1 0,-1 0 0,1 0 1,0 1-1,0-1 0,0 0 0,0 0 1,0 0-1,-1 1 0,1-1 0,0 0 0,0 0 1,0 0-1,-1 0 0,1 1 0,-17 7 249,-11-1-335,0-1 0,0-1-1,-45 3 1,34-5-578,-26 2-964,-3 0-2436,4 5-4285,26 1 3567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1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28 7392,'-55'-17'4021,"25"13"1312,21 3-4081,0 3 189,16-6 1137,15 0-1940,268 7-184,-259-2-268,0 2 1,-1 0 0,1 3-1,57 17 1,-57-15 149,-30-7-299,-4-14-7391,3 6 4757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1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78 8128,'-12'-14'2618,"12"13"-2435,-1 1 1,0 0-1,1-1 0,-1 1 0,0-1 0,0 1 0,1 0 0,-1-1 0,0 1 0,0 0 0,0 0 1,1 0-1,-1 0 0,0 0 0,0 0 0,0 0 0,0 0 0,1 0 0,-1 0 0,0 0 0,0 0 0,0 1 1,-1-1-1,-1 1 521,-16 4-217,0 1 0,0 0 1,0 2-1,1 0 0,0 1 1,1 1-1,-21 15 0,22-13-302,0 1-1,1 0 0,1 2 0,0-1 0,1 2 0,1 0 0,0 0 1,-17 33-1,19-29-97,1 1 1,0 0-1,2 0 1,0 1-1,1 0 1,2 0-1,-4 34 1,8-45-66,-1 0 1,2 0-1,0 0 1,0 0-1,5 20 1,-4-24 2,1 0 0,-1 0 0,1 0-1,1-1 1,-1 1 0,1-1 0,0 0 0,1 0 0,7 8 0,-2-5 45,0-1 1,0 0 0,1 0 0,0-1 0,0 0 0,1-1 0,0-1-1,0 1 1,19 4 0,-13-5 47,0-1-1,1-1 0,-1-1 1,0 0-1,1-1 1,21-2-1,-31 0-28,1 0 1,-1 0-1,0-1 0,0 0 0,0-1 0,0 0 0,0 0 0,0-1 1,-1 0-1,0-1 0,0 0 0,0 0 0,14-12 0,-7 2 5,-1-1-1,0 0 1,-1-1 0,-1 0-1,-1-1 1,0 0 0,-1 0-1,-1-2 1,-1 1-1,0-1 1,6-32 0,-7 23-45,-2-1 1,-1 1-1,-1-1 1,-2 0-1,-1 0 1,-1 1 0,-9-52-1,7 68-123,0-1 0,0 1 0,-2 0 0,1 1 0,-13-24 0,14 31 3,0 0 0,0 1 0,-1-1 0,1 1-1,-1 0 1,0 0 0,0 0 0,0 1 0,-1-1 0,1 1 0,-1 0 0,0 0-1,0 1 1,0-1 0,0 1 0,-10-3 0,11 4-87,0 1 1,0-1-1,0 1 0,0 0 1,0 0-1,0 0 0,0 0 0,0 0 1,0 1-1,0 0 0,0 0 1,1 0-1,-1 0 0,0 1 1,0 0-1,1-1 0,-1 1 1,1 0-1,-4 3 0,4-2-346,-1 0 1,1 1-1,0-1 0,1 1 0,-1-1 0,1 1 0,-1 0 0,1-1 0,0 1 0,0 1 1,1-1-1,-1 0 0,1 0 0,0 0 0,0 1 0,0-1 0,1 7 0,0 26-4621,7 8 1664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2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10048,'-2'30'9323,"1"-26"-8929,0 1 1,0-1-1,-1 1 1,1-1 0,-1 0-1,0 0 1,-4 6-1,5-9-387,-2 4 23,0 0 1,0 0-1,-4 9 1,7-13-118,0-1 0,0 0 0,0 1 0,-1-1 0,1 0 0,0 1 0,0-1 1,0 1-1,0-1 0,0 0 0,0 1 0,0-1 0,0 1 0,0-1 0,0 0 0,0 1 0,0-1 1,1 0-1,-1 1 0,0-1 0,0 1 0,0-1 0,0 0 0,1 1 0,-1-1 0,0 1 0,1-1-246,0 0-1,0 0 0,0 0 1,0 1-1,-1-1 0,1 0 1,0 0-1,0 0 0,0 0 1,0 0-1,0-1 1,-1 1-1,1 0 0,0 0 1,0-1-1,0 1 0,1-1 1,15-8-4035,2 0 1472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2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54 6816,'-8'-15'2422,"6"9"2585,-10 20-931,3-2-3347,2-4-542,1 0 0,1 0-1,-1 0 1,1 1 0,1 0-1,-7 16 1,-15 61 411,20-64-375,3-11-151,-8 29 284,-9 61-1,18-90-312,1-1-1,1 1 1,-1 0 0,2 0 0,0 0-1,0 0 1,1 0 0,0-1 0,1 1 0,8 20-1,-8-25 12,1 0 0,0 0 0,0 0 0,1 0 0,0-1 0,0 1 0,0-1 0,0-1 0,1 1 0,0-1 0,0 0 0,0 0 0,1-1 0,-1 1 0,1-1 0,0-1 0,0 0 0,8 2 0,-6-1 25,0-2 1,0 1-1,1-1 1,-1-1-1,0 0 1,1 0-1,-1-1 1,1 0-1,-1-1 1,0 0-1,0 0 1,0-1-1,12-5 1,-14 5-53,-1-1 0,0-1-1,0 1 1,0-1 0,0 0 0,-1-1 0,0 1-1,0-1 1,0 0 0,-1 0 0,0 0 0,0-1-1,4-10 1,3-8-31,-1-1 0,8-33 0,-3-1 50,-3-1 0,6-73 0,-17 122 11,0-1 0,-1 0 0,-3-20 0,2 27-93,0 1 0,-1-1 0,1 1-1,-1 0 1,0-1 0,0 1 0,-1 0 0,0 0 0,-5-7 0,6 10-58,0-1 1,-1 1-1,0 0 0,1 0 1,-1 0-1,0 1 0,0-1 1,0 0-1,0 1 0,0 0 1,0 0-1,-1 0 0,1 0 1,0 1-1,-1-1 0,1 1 1,0 0-1,-5 0 0,-2 0-514,0 1 0,1 0-1,-1 0 1,-16 6 0,21-6-1,1 0 0,0 1 1,0-1-1,1 1 1,-1 0-1,-7 5 0,10-5 203,-1-1-1,1 1 1,-1-1 0,1 1-1,-1 0 1,1-1-1,0 1 1,0 0-1,0 0 1,0 0-1,0 0 1,0 0 0,1 0-1,-1 4 1,-1 15-2634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2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61 9888,'-26'-19'3178,"25"18"-3115,1 1 0,0 0 0,-1-1 0,1 1 0,-1 0 0,1 0 0,0-1 0,-1 1 0,1 0 0,-1 0 0,1 0-1,0-1 1,-1 1 0,1 0 0,-1 0 0,1 0 0,-1 0 0,1 0 0,-1 0 0,-5 0 47,4-1 157,-1 1 1,0 0 0,1 0-1,-1 1 1,1-1 0,-1 0-1,0 1 1,1 0 0,-1-1-1,1 1 1,-1 0-1,-4 3 1,-1 1-46,-1 0-1,1 1 1,0 0-1,0 1 1,1 0-1,0 0 1,0 0-1,1 1 1,0 0-1,0 0 1,1 1 0,-6 10-1,2 2-102,1 0 0,1 0 0,1 1 0,1 0 1,0 0-1,2 0 0,1 1 0,0 35 0,3-49-78,-1 0 0,2-1 0,-1 1 1,1 0-1,0-1 0,1 1 0,0-1 0,6 10 0,-6-12 42,0-1 0,1 0 0,0 0 0,0 0 0,0 0 0,0 0 0,1-1 0,0 0 0,0 0-1,0 0 1,11 5 0,-5-3 74,1-1 1,0 0-1,0-1 0,0 0 0,1 0 0,-1-2 0,1 0 0,0 0 0,24-1 0,-31-1-106,1 0-1,0-1 1,0 0-1,-1-1 1,1 1-1,-1-1 1,1-1-1,-1 1 1,0-1-1,0 0 1,0 0 0,0-1-1,0 0 1,-1 0-1,0 0 1,0-1-1,0 0 1,0 0-1,7-10 1,-5 4-4,0-1 0,0 0 0,-2 0 0,9-24 0,8-53-5,-18 64-60,0 0 0,0-49 0,-4 63-1,0 1 0,-1-1-1,0 1 1,-1 0 0,-1-1 0,1 1 0,-2 0 0,1 0 0,-10-18 0,9 23-101,0-1 0,-1 1 0,1-1 1,-1 1-1,0 1 0,-1-1 1,1 1-1,-1 0 0,0 0 0,0 0 1,0 1-1,0 0 0,-13-4 1,9 4-401,0 0 1,0 1-1,0 0 0,0 0 1,0 1-1,-1 1 1,1 0-1,-15 2 1,-3 5-959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2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226 161 9152,'-15'-24'2928,"15"24"-2893,0 0 0,0 0 0,0-1 1,-1 1-1,1 0 0,0 0 0,0-1 0,0 1 1,0 0-1,0 0 0,-1 0 0,1-1 1,0 1-1,0 0 0,0 0 0,0 0 1,-1 0-1,1-1 0,0 1 0,0 0 0,-1 0 1,1 0-1,0 0 0,0 0 0,-1 0 1,1 0-1,0 0 0,0 0 0,-1 0 1,1 0-1,0 0 0,-1 0 0,-6 0 719,0 0-1,0 0 0,0 1 1,0 0-1,0 0 0,1 1 0,-8 3 1,4 0-559,1 1 1,-1 0-1,1 0 1,1 1-1,-1 0 1,1 1 0,0 0-1,1 0 1,0 1-1,0-1 1,1 2-1,0-1 1,1 1-1,-8 19 1,8-17-151,2-1 1,-1 1-1,2 0 0,-1 0 1,2 1-1,0-1 0,0 0 1,1 0-1,1 1 0,0-1 1,0 0-1,1 0 0,5 14 1,-5-20 5,0 0 1,0 0 0,1-1-1,0 1 1,0-1-1,0 0 1,1 0 0,-1 0-1,1 0 1,0 0 0,1-1-1,-1 0 1,1 0 0,0 0-1,0-1 1,7 5-1,-2-4 60,1 1-1,-1-1 1,1-1-1,-1 0 1,1 0-1,0-1 1,0 0-1,14-1 1,-16-1-53,-1 0 1,1-1 0,0 0 0,-1 0 0,1-1 0,-1 0 0,1-1-1,-1 0 1,0 0 0,0-1 0,0 0 0,-1 0 0,1 0 0,-1-1-1,0-1 1,8-7 0,-4 3 42,-1-1 0,0-1 0,0 0 0,-1 0 0,-1-1 0,0 0 0,-1-1 0,8-18 0,-6 10-82,-2 0 0,0 0 0,-1-1 1,-2 0-1,0 0 0,-1 0 0,-1 0 0,-2 0 1,-3-41-1,2 58-101,0 1 0,0-1 1,-1 1-1,1-1 0,-1 1 1,-1 0-1,1 0 0,-1 0 1,0 0-1,0 0 0,0 0 0,-1 1 1,0-1-1,1 1 0,-2 0 1,1 0-1,0 1 0,-1-1 0,0 1 1,1 0-1,-1 0 0,-1 1 1,1 0-1,-6-3 0,1 2-326,0 0 1,0 1-1,0 0 0,-1 1 0,1 0 1,-1 0-1,-16 2 0,19 0-330,0 0-1,0 0 0,0 1 1,0 0-1,0 0 1,1 1-1,-1 0 1,1 0-1,-1 1 0,-10 7 1,-5 11-1987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57.6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45 6560,'-22'-16'2432,"17"12"-1888,0-4-160,5 3-640,0 2 64,0-1 160,0-1 32,10 10-2016,-2-1-928,1-1 1664,-4 2-608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2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39 8224,'0'-7'1106,"0"4"-145,0 1-1,0-1 0,0 0 0,0 0 1,0 1-1,-1-1 0,1 0 0,-1 1 1,-1-5-1,1 7-817,0 0 0,1-1 0,-1 1 1,1 0-1,-1 0 0,0 0 0,1 0 1,-1 1-1,0-1 0,1 0 0,-1 0 1,0 0-1,1 0 0,-1 1 0,1-1 1,-1 0-1,1 1 0,-1-1 0,1 0 0,-2 1 1,-4 4 189,0 0 0,1 1 0,-1-1 1,-4 7-1,-16 16 134,-53 38 542,47-42-719,2 2-1,-29 31 0,37-32-205,2 0 1,1 1-1,1 1 0,-25 51 0,35-62-53,2 0-1,-1 0 1,2 0 0,1 1-1,0 0 1,1 0-1,0 0 1,1 0-1,2 0 1,1 32 0,0-43-8,0 1 0,0-1 0,1 0 0,0 0 0,0 0 1,1 0-1,-1-1 0,1 1 0,0 0 0,1-1 0,-1 0 1,1 0-1,0 0 0,1 0 0,8 7 0,-5-6 5,1 0-1,-1-1 1,1 0-1,0-1 1,0 0-1,1 0 0,-1-1 1,1 0-1,11 1 1,-14-2-22,0-1-1,-1 0 1,1-1 0,0 0-1,0 0 1,0 0 0,0-1-1,0 0 1,0 0 0,-1-1-1,1 0 1,0 0 0,-1-1-1,11-5 1,-11 4-33,0-1-1,0 0 0,-1 0 1,1-1-1,-1 0 1,-1 0-1,1 0 0,-1 0 1,0-1-1,0 1 1,-1-1-1,0 0 1,4-11-1,0-6-55,-1-1 0,5-42 1,-9 54-66,0-1 1,-1 1 0,-1-1 0,0 1 0,-1 0-1,0-1 1,-1 1 0,0 0 0,-7-20 0,7 30-16,1 0 0,-1 0 0,0 0 0,0 0 0,0 1 0,0-1 0,-1 0 0,1 1 0,-1 0 0,0-1 0,1 1 1,-1 0-1,0 1 0,0-1 0,0 0 0,0 1 0,-1 0 0,1-1 0,0 1 0,-1 1 0,1-1 0,-7 0 0,7 0-222,0 1-1,0 0 1,0 0-1,0 1 1,0-1-1,0 1 1,1-1-1,-1 1 1,0 0-1,0 0 1,0 0-1,-2 2 1,3-2-129,0 0 0,0 1 1,0-1-1,0 1 0,1 0 0,-1-1 1,0 1-1,1 0 0,0 0 0,-1 0 0,1 0 1,0 0-1,0 0 0,0 1 0,0-1 1,0 3-1,-1 14-2910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2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5 104 5888,'0'0'89,"-1"0"1,1 0-1,0 0 1,0 0-1,0 0 1,0 0-1,0 0 1,-1 0-1,1-1 1,0 1-1,0 0 1,0 0-1,0 0 1,-1 0-1,1 0 1,0 0-1,0 0 1,0 0-1,0 0 1,0 0-1,-1-1 1,1 1-1,0 0 1,0 0-1,0 0 1,0 0-1,0 0 1,0 0-1,0-1 1,0 1-1,0 0 1,0 0-1,0 0 1,0 0-1,-1-1 1,1 1-1,3-8 4093,-3 6-3525,1 0 0,0 1 0,0-1 1,0 1-1,0-1 0,1 1 0,-1-1 0,3-1 0,8-4 630,1 0-1,25-9 1,68-14 357,-82 24-1404,40-3-1,-57 8-162,0 1 1,0 0-1,0 0 0,-1 1 0,1 0 0,0 0 0,0 1 1,0 0-1,-1 0 0,12 5 0,-16-5-50,1-1 0,-1 1 0,0 0 0,0 0 0,0 0 0,1 1 0,-2-1 1,1 0-1,0 1 0,0 0 0,-1-1 0,0 1 0,1 0 0,-1-1 0,0 1 0,0 0 0,-1 0 0,1 0 0,-1 0 0,1 0 0,-1 0 0,0 0 0,0 0 0,0 3 0,-1 6 18,-1 0 0,0 0 0,0-1 0,-7 19 1,-12 23 42,-1 0 0,-3-2 1,-3-1-1,-1-1 0,-2-1 1,-50 57-1,75-98-109,0 0-1,1 0 1,-5 9 0,10-15 28,0-1 0,-1 1 0,1-1-1,0 1 1,0 0 0,0-1 0,0 1 0,0 0 0,0-1 0,0 1 0,0-1 0,0 1 0,0 0-1,0-1 1,0 1 0,0 0 0,1-1 0,-1 1 0,0-1 0,0 1 0,1-1 0,-1 1 0,0-1-1,1 1 1,-1-1 0,1 1 0,-1-1 0,1 1 0,-1-1 0,1 1 0,-1-1 0,1 0 0,-1 1 0,2-1-1,0 2 42,1-1 0,0 0 0,0 0-1,-1 0 1,1 0 0,5 1 0,7 0 76,0-1 0,0-1 1,30-3-1,47-12 248,-64 7-606,31-12 1,-3-3-5220,-41 17 3581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2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8 103 9728,'-7'-4'5593,"23"4"-339,-6 0-4790,22 0 1135,112-2 1699,-109 0-3014,0-2 0,37-9 1,-29 3-60,182-50 531,-221 59-725,-1-1 12,0 1 1,0 0-1,0 0 0,0 1 1,0-1-1,0 1 0,0-1 1,5 1-1,-8 0-32,1 1-1,-1-1 0,0 0 1,1 0-1,-1 1 1,1-1-1,-1 0 1,0 0-1,0 1 1,1-1-1,-1 0 0,0 1 1,1-1-1,-1 0 1,0 1-1,0-1 1,0 1-1,1-1 0,-1 0 1,0 1-1,0-1 1,0 1-1,0-1 1,0 1-1,0-1 1,0 0-1,0 1 0,0-1 1,0 1-1,0-1 1,0 1-1,0-1 1,0 0-1,0 1 1,-1-1-1,1 1 0,0-1 1,0 0-1,0 1 1,-1-1-1,1 1 1,0-1-1,0 0 0,-1 1 1,1-1-1,-1 0 1,-6 10 52,-1-1 1,-1-1-1,1 0 1,-13 9-1,-1 2-39,-43 40-2568,-76 90 0,112-106 1008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2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15 5568,'-5'-7'8181,"4"6"-7706,0 0 0,0 1 1,0-1-1,0 1 0,0-1 1,0 0-1,0 1 0,0 0 0,0-1 1,0 1-1,0 0 0,0-1 0,0 1 1,-2 0-1,-18 2 1222,15 0-1822,0 0 0,0 1 1,0-1-1,-7 6 0,-10 10-2619,21-16 1332,-1 1 0,0-1 0,0 1 0,0-1 1,-6 3-1,-5 3-2700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2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14 106 6400,'-14'-8'10629,"22"9"-4727,33 5-4978,51-15-190,-39 3-609,419-49 302,-364 27 490,-102 27-829,-4 2-88,-1-1 0,0-1-1,1 1 1,-1 0 0,0 0 0,0 0 0,1-1 0,-1 1-1,0 0 1,0-1 0,0 1 0,0-1 0,1 0-1,0 0 1,-2 5-392,-5 6 80,-17 25 500,16-22-71,-2-1 0,-12 17 0,-173 183 228,183-201-322,-199 194 526,140-135-481,-79 85 136,133-138-199,4-5 107,1 1 0,-9 13 1,18-20 163,10-5-35,8-2-180,0-1-1,31-7 1,2-1-14,154-13 124,21-4 335,-184 22-362,48-2 0,-89 7-123,1 0 0,-1 0-1,0 0 1,1 0 0,-1 0-1,0-1 1,0 1-1,1 0 1,-1 0 0,0 0-1,0 0 1,1 0 0,-1-1-1,0 1 1,0 0-1,0 0 1,1-1 0,-1 1-1,0 0 1,0 0-1,0-1 1,1 1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2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19 123 6240,'-13'-15'2741,"12"14"-2547,1 0 0,-1 1 0,1-1 1,-1 0-1,1 0 0,-1 0 0,1 1 1,0-1-1,-1 0 0,1 0 1,0 0-1,0 0 0,-1 0 0,1 0 1,0 0-1,0 0 0,0 1 0,0-3 1,2-11 4679,-2 13-4770,0 0 0,0 1 0,0-1 1,0 0-1,0 0 0,0 1 0,0-1 0,0 0 1,1 0-1,-1 1 0,0-1 0,0 0 0,1 1 1,-1-1-1,0 0 0,1 1 0,-1-1 0,1 0 1,-1 1-1,1-1 0,-1 1 0,1-1 0,-1 1 1,1-1-1,-1 1 0,1-1 0,1 0 0,8-6 160,1 0-1,0 1 1,1 0 0,-1 0-1,1 1 1,0 1-1,1 0 1,-1 1-1,1 0 1,-1 1-1,19-2 1,-28 4-235,-1 0 1,1 0 0,0 0-1,-1 1 1,1-1-1,0 1 1,-1-1-1,1 1 1,-1 0-1,1 0 1,-1 0-1,0 0 1,1 0-1,-1 1 1,0-1 0,0 1-1,0-1 1,0 1-1,0 0 1,0 0-1,0 0 1,0 0-1,-1 0 1,1 0-1,-1 0 1,0 1-1,0-1 1,0 0 0,0 1-1,0-1 1,0 1-1,0-1 1,-1 1-1,1 0 1,-1-1-1,0 1 1,0 0-1,0 4 1,-1-1-4,0 1-1,0 0 1,0 0 0,-1-1 0,0 1 0,0-1-1,-1 0 1,0 1 0,0-1 0,0-1-1,-1 1 1,0 0 0,0-1 0,0 0 0,-1 0-1,0 0 1,-5 5 0,-44 29 660,31-23-440,-27 24 1,49-40-237,0 1 0,0-1 0,1 1 0,-1 0 0,1-1 0,-1 1 0,1 0 0,-1-1 0,1 1 0,-1 0 0,1 0 0,-1-1 0,1 1 0,0 0 0,-1 0 0,1 0 0,0 0 0,0 0 0,0-1 0,0 3 0,0-3 0,0 1 1,0 0 0,1-1 0,-1 1-1,0 0 1,1-1 0,-1 1 0,1-1-1,-1 1 1,1-1 0,-1 1 0,1-1 0,-1 1-1,1-1 1,-1 1 0,1-1 0,0 0-1,-1 1 1,2-1 0,3 2 22,-1 0 0,1-1 0,0 0 0,0 0 0,9 1 1,15 0 125,-7 0-178,0-1 0,1 0 0,-1-2 0,31-4 0,-26-5-3389,-14 8 1594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2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4 185 8480,'0'0'124,"0"0"0,0 0 0,-2-2 1738,2 2-1738,-1 0 0,1 0 0,0 0 0,0 0 0,0-1 0,0 1 0,0 0 0,0 0 0,0 0 1,0 0-1,0-1 0,0 1 0,0 0 0,0 0 0,0 0 0,0 0 0,0-1 0,0 1 0,0 0 0,0 0 1,0 0-1,0 0 0,0-1 0,0 1 0,1-1 869,-1 1-869,57 1 3828,41-4-1769,117-6 199,221-29-595,50-20-1057,-333 41-698,206-27-437,-336 41 330,-12 0-599,-1 2 0,1 0 1,0 0-1,-1 1 0,13 0 1,-23 0 479,1 1 1,0-1 0,-1 0-1,1 0 1,0 0 0,-1 0-1,1 1 1,0-1 0,-1 0-1,1 1 1,-1-1 0,1 1-1,0-1 1,-1 0 0,1 2-1,4 8-1901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2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1131 7392,'-12'15'12074,"22"-16"-9893,12-4-1695,-13 2-222,0 0 0,0-1 1,0 0-1,0-1 0,0 1 1,-1-2-1,9-6 0,2-4 199,29-31 0,-16 11-79,51-76 0,13-49-5,-14 25-38,-37 66-224,81-141 395,-31-4 330,-77 179-591,-14 30-154,-1 0 0,0 0 0,0 0 0,-1 0 0,4-10-1,-3 5 36,-3 11-131,0 0 0,0 0 0,0 0 0,0 0 0,0 0 0,0 0 0,0 0 0,0-1 0,0 1 0,0 0 1,0 0-1,0 0 0,0 0 0,1 0 0,-1 0 0,0 0 0,0 0 0,0 0 0,0 0 0,0 0 0,0 0 0,0 0 1,0 0-1,0 0 0,0 0 0,0 0 0,0 0 0,1 0 0,-1 0 0,0 0 0,0 0 0,0 0 0,0 0 0,0 0 1,0 0-1,0 0 0,0 0 0,0 0 0,0 0 0,0 0 0,0 0 0,1 0 0,-1 0 0,0 0 0,0 0 0,0 0 1,0 0-1,0 1 0,0-1 0,0 0 0,0 0 0,0 0 0,8 20 72,-8-19-68,31 125-207,-3-12 287,49 112 6,-6-21-76,-59-164-153,7 23-641,-4-24-4154,-38-64-12165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2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10048,'-11'-29'3232,"10"29"-3117,1-1 1,0 1 0,0-1 0,-1 1 0,1-1 0,0 0 0,0 1 0,0-1 0,0 1 0,0-1 0,0 1-1,0-1 1,0 0 0,0 1 0,0-1 0,0 1 0,0-1 0,0 1 0,0-1 0,0 0 0,1 1-1,-1-1 1,0 1 0,0-1 0,1 1 0,-1-1 0,0 1 0,1-1 0,-1 1 0,1 0 0,-1-1-1,0 1 1,1-1 0,-1 1 0,2-1 0,16-3 3309,-15 4-3092,7-1 317,70-7 2178,-40 6-2919,41 2 0,-1-2-5658,-65 1 3370,19 1-719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2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7808,'0'-4'10783,"5"81"-5751,0 1-4021,-2 66-2296,-2-128-875,3 0 618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0:58.6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68 380 6464,'-2'31'685,"-1"95"1547,-5 57 2584,-10 10-1323,-4-25-261,15-148-2509,3-12-262,5-8-449,-1 0 0,0 0-1,0 0 1,0 0-1,0 0 1,0-1 0,0 1-1,0 0 1,0 0 0,0 0-1,0 0 1,0 0-1,0 0 1,0 0 0,0 0-1,0 0 1,0 0 0,0 0-1,0 0 1,0 0 0,0 0-1,0-1 1,-1 1-1,1 0 1,0 0 0,0 0-1,0 0 1,0 0 0,0 0-1,0 0 1,0 0-1,0 0 1,0 0 0,0 0-1,0 0 1,0 0 0,0 0-1,0 0 1,0 0 0,0 0-1,0 0 1,0 0-1,-1 0 1,1 0 0,0 0-1,0 0 1,0 0 0,0 0-1,0 0 1,0 0-1,0 0 1,0 0 0,0 0-1,0 0 1,0 0 0,0 0-1,0 0 1,0 0 0,-1 0-1,1 0 1,0 0-1,0 0 1,0 0 0,0 0-1,0 0 1,-1-22 275,2-42 0,1 25-232,18-182 207,14 1 98,-18 128-390,10-47 76,-19 112 22,1 0 1,22-52-1,-26 71-41,1 0-1,0 0 1,0 0 0,1 1-1,-1 0 1,2 0 0,-1 0-1,14-10 1,-19 16-11,0 0 1,0 0-1,0 0 0,0 1 1,0-1-1,0 0 0,0 1 1,0-1-1,1 0 0,-1 1 1,0 0-1,0-1 0,1 1 1,-1 0-1,0 0 0,1-1 1,-1 1-1,0 0 0,1 0 1,-1 0-1,0 1 0,1-1 0,1 1 1,-1 0 8,-1 0 0,1 0 0,-1 0 0,0 0 0,1 1 0,-1-1 0,0 0 0,0 1 0,0-1 0,0 1 0,0-1 0,0 1 0,0-1 0,0 1 0,0 2 0,2 6 90,-1-1-1,0 1 0,0 0 0,-1 0 0,0 14 0,-1 11 65,-2 1 0,-2-1 0,-1 0 0,-1-1 0,-2 0 0,-19 50 1,23-73-168,1-4 50,0 1 1,-7 12-1,9-17-40,-1-1 0,1 0 0,-1 0 0,0 0 0,1-1 0,-1 1 0,0 0 0,0-1 0,0 1 0,0-1-1,-1 0 1,1 1 0,-4 0 0,6-2-26,0 1 0,-1-1-1,1 0 1,-1 0 0,1 0-1,-1 0 1,0 0 0,1 0 0,-1 0-1,1 0 1,-1 0 0,1 0-1,-1 0 1,1 0 0,-1 0-1,1 0 1,-1 0 0,1 0 0,-1-1-1,1 1 1,-1 0 0,1 0-1,0-1 1,-1 1 0,1 0-1,-1-1 1,1 1 0,0 0 0,-1-1-1,1 1 1,0 0 0,-1-1-1,1 1 1,0-1 0,-1 0 0,1 0-25,0 0 1,-1 1 0,1-1 0,0 0-1,0 0 1,0 0 0,0 1 0,0-1 0,0 0-1,0 0 1,0 0 0,0 0 0,0 1-1,1-1 1,-1 0 0,0 0 0,1 1 0,-1-1-1,0 0 1,1 0 0,-1 1 0,1-1-1,0-1 1,2 0-8,0-1 0,0 0 0,0 1 0,1 0 0,-1 0 0,1 0-1,-1 0 1,1 0 0,0 1 0,0-1 0,4 0 0,9-2 157,22-1 1,-19 2-124,13-2 34,0-1 0,-1-2 0,32-13 0,-44 14 4,0-2-1,-1-1 1,-1 0-1,0-1 1,33-26 0,-24 12 48,-1 0 1,-2-2-1,30-40 1,49-98 515,-72 109-1277,-30 80 469,-4 71 233,-3-1 0,-30 154 0,36-248-26,-5 22-1,-11 33 0,14-50 1,0 1-1,0-1 1,-1 1-1,0-1 0,0 0 1,0 0-1,-1 0 1,0-1-1,0 1 1,-8 7-1,11-11-14,0-1-1,0 1 1,0 0-1,0 0 1,0-1 0,0 1-1,0-1 1,0 1-1,0-1 1,0 1-1,-1-1 1,1 0 0,0 0-1,0 1 1,0-1-1,0 0 1,-1 0-1,1 0 1,0 0 0,0 0-1,0 0 1,-1-1-1,1 1 1,0 0-1,0-1 1,0 1-1,0-1 1,0 1 0,0-1-1,0 1 1,0-1-1,0 0 1,0 1-1,0-1 1,0 0 0,0 0-1,0 0 1,1 0-1,-1 0 1,0 0-1,1 0 1,-1 0 0,0 0-1,0-2 1,0 1-58,0-1 0,0 0 0,0 0 0,0 0 1,0 0-1,1 0 0,-1 0 0,1 0 0,0 0 0,0 0 1,0-1-1,0 1 0,0 0 0,1 0 0,-1 0 0,3-5 1,-2 6 48,0-1 1,0 1-1,1 0 1,-1 0 0,1 0-1,0 0 1,0 0-1,-1 0 1,1 0 0,0 1-1,0-1 1,1 0-1,-1 1 1,0 0 0,0 0-1,1-1 1,-1 1-1,1 1 1,4-2 0,2 0 74,1 1 1,0 0 0,-1 1 0,13 1-1,19 0-82,-21-4 187,-1 0 0,0-1 0,0-1 0,0 0 0,-1-2 0,0 0 0,0-1 0,31-19 0,-37 19-38,-1 0 0,0-1-1,-1 0 1,1-1 0,13-18 0,-18 20-59,0 0 0,-1 0 0,-1 0 0,1-1 0,-1 1 0,-1-1 0,1 0 0,3-18 0,-7 24-65,1 0-1,-1-1 0,0 1 0,0 0 0,0-1 0,0 1 0,-1 0 0,1 0 1,-1 0-1,0-1 0,0 1 0,0 0 0,0 0 0,-1 0 0,1 0 0,-5-5 1,5 7 0,0-1 0,0 1 1,0 0-1,0 0 1,-1 0-1,1 0 1,0 0-1,-1 0 0,1 0 1,-1 0-1,1 1 1,-1-1-1,0 1 1,1-1-1,-1 1 0,0-1 1,1 1-1,-1 0 1,0 0-1,1 0 1,-1 0-1,0 0 0,1 0 1,-1 0-1,0 1 1,1-1-1,-1 1 1,0-1-1,1 1 0,-1-1 1,1 1-1,-1 0 1,-1 1-1,-3 2 32,-1 1 1,1 0-1,0 0 0,0 0 1,0 1-1,1 0 0,0 0 0,0 0 1,0 1-1,-5 11 0,3-4 48,0 0-1,1 0 0,1 1 1,-5 21-1,7-25 20,1 1 0,1-1 1,0 0-1,0 1 0,1-1 0,3 22 0,-2-27-45,0-1 0,0 1 0,1-1 0,0 0 0,0 1 1,0-1-1,1 0 0,0 0 0,0-1 0,0 1 0,0 0 0,1-1 0,0 0 0,0 0 0,0 0 0,6 4 0,3 1-14,1-1 0,0-1 0,0 0 0,0-1 0,1 0 0,0-1 0,26 5 0,-13-6-879,0 0 0,1-2 0,40-2 1,-52 0-1292,1-2 1,-1 0-1,0-1 1,32-11-1,-5-4-5713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2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5 7968,'0'-1'233,"0"1"0,1-1 0,-1 1 1,1 0-1,-1-1 0,1 1 0,0 0 1,-1 0-1,1-1 0,-1 1 0,1 0 0,-1 0 1,1 0-1,0 0 0,-1 0 0,1 0 1,-1 0-1,2 0 0,-2 0-58,0 0 0,1 0 0,-1 1 0,0-1 0,0 0 0,0 0-1,1 1 1,-1-1 0,0 0 0,0 0 0,0 1 0,0-1 0,0 0 0,0 1 0,1-1 0,-1 0 0,0 1 0,0-1-1,0 0 1,0 0 0,0 1 0,0-1 0,0 0 0,0 1 0,-1-1 0,-5 25 4522,4-21-5174,-12 35 1440,-2 0 0,-2-1 0,-44 68 0,-85 90-580,117-164-632,17-19-512,-14 19 0,24-28-79,0 1 1,0 0 0,0 0-1,-3 8 1,6-12 768,-1 8-1861,6-3-2774,8-2 1901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2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7648,'3'-3'9760,"-3"3"-9583,13-3 2965,16 0-1854,-13 5-527,-11-2-579,-1 0 1,0 1-1,0-1 1,0 1-1,0 0 0,8 3 1,-12-3-133,1-1 0,-1 1 0,0 0 0,1-1 0,-1 1 0,0 0 0,0-1 0,0 1 0,0-1 0,1 1 0,-1 0 0,0 0 0,0-1 0,0 1 0,0 0 0,0-1 1,-1 1-1,1 0 0,0-1 0,0 1 0,0-1 0,-1 1 0,1 0 0,0 0 0,-1-1-21,-2 7 190,0 0 0,-1 0 1,0-1-1,-8 11 1,9-13-239,-1 1 1,1 0-1,0 0 1,0 0-1,0 0 1,0 1-1,1-1 1,0 1-1,-1 7 1,2-11 25,1-1 1,0 1 0,0-1 0,0 1 0,1 0 0,-1-1 0,0 1 0,1 0 0,-1-1 0,1 1 0,-1-1 0,1 1 0,0-1 0,-1 1 0,1-1 0,0 1 0,0-1 0,0 0 0,0 0 0,0 1 0,1-1-1,-1 0 1,0 0 0,3 1 0,3 3 48,0-1 0,1-1 0,14 6 0,-5-2 130,-3-1-67,-4-2 218,0 1 0,12 7 0,-22-12-301,1 0-1,-1 0 0,1 1 1,-1-1-1,0 0 1,1 1-1,-1-1 1,0 0-1,1 1 0,-1-1 1,0 1-1,0-1 1,1 0-1,-1 1 1,0-1-1,0 1 0,0-1 1,1 1-1,-1-1 1,0 1-1,0-1 0,0 1 1,0-1-1,0 1 1,0-1-1,0 1 1,0-1-1,0 1 0,0-1 1,0 1-1,-1-1 1,1 1-1,0-1 1,0 1-1,0-1 0,-1 0 1,1 1-1,0-1 1,0 1-1,-1-1 1,1 0-1,0 1 0,-1-1 1,1 0-1,-1 1 1,1-1-1,0 0 1,-1 1-1,0-1 0,-2 3 32,-1-1 0,0 0-1,0 0 1,1 0-1,-6 2 1,-7 0-512,0-1 1,-32 3-1,41-5-218,0-1 0,0 0 0,0 0 0,0-1 0,-13-2 0,-3-1-1268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3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3136,'-21'12'19621,"53"-7"-17947,17-3-1118,64-6 0,-33 0-505,-28 3-32,22-2-39,140 13 0,-192-7-748,-47-3-16997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3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19 146 11040,'-18'-3'7269,"33"-7"-2779,13-4-3427,0 1 0,1 1 1,47-12-1,95-15-781,-65 17-550,-92 19-515,13-3-483,-9 9-3298,-8 4 1742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3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30 2720,'2'-1'189,"-1"1"1,1-1-1,-1 1 1,1-1-1,-1 1 0,1 0 1,0 0-1,-1 0 1,1 0-1,-1 0 0,1 0 1,0 0-1,-1 1 1,1-1-1,-1 1 0,3 0 1,24 10 8989,-37-17-2956,2 1-6037,0 1 0,-1 0-1,-11-5 1,17 8-147,-4-1 59,0 0 1,0 0 0,0 0 0,-1 1-1,1 0 1,-1 0 0,1 1 0,-1-1-1,1 1 1,-9 2 0,4 0-33,0 1 0,0 0 0,1 1 0,-1 0 0,-14 9 0,-45 33 65,52-34-109,-1 1 2,1 1 0,0 1 0,1 0 0,1 1 0,-18 23 0,32-37-9,1-1 1,0 1-1,0 0 0,0 0 0,0 0 1,0 0-1,1 0 0,-1 0 0,1 0 0,-1 0 1,1 1-1,0-1 0,-1 0 0,1 0 1,0 0-1,1 0 0,-1 3 0,1-2 11,0 1 0,0-1 0,0 0 0,1 0 0,-1 0 0,1 0 0,0 0 0,0 0 0,4 5 0,3 1 78,0-1-1,0 1 0,1-2 1,18 12-1,-16-12-52,0 0 0,1-1 0,0-1 0,0 0 0,0 0 0,14 1 0,-27-6-31,1 0-1,0 0 0,0 0 1,-1 1-1,1-1 0,0 0 1,-1 0-1,1 0 0,0 1 1,-1-1-1,1 0 0,-1 0 1,1 1-1,0-1 0,-1 1 1,1-1-1,-1 0 0,1 1 1,-1-1-1,1 1 0,-1-1 1,0 1-1,1-1 0,0 2 1,-1-1 4,-1 0 1,1 0 0,0 0-1,-1 0 1,1 0 0,-1 0-1,1-1 1,-1 1 0,1 0-1,-1 0 1,0 0 0,-1 1-1,-4 5-193,-78 112-300,-38 60 623,114-167-109,0 0 0,1 1 0,-10 22 0,16-32-14,0-1 1,0 1 0,0 0-1,1 0 1,-1 0 0,1 0-1,-1 0 1,1 0-1,0 0 1,0 0 0,0 0-1,1 0 1,-1 0 0,1 0-1,0 0 1,-1 0-1,1 0 1,1 0 0,-1 0-1,0-1 1,1 1 0,-1 0-1,3 2 1,2 1 96,1 0-1,-1 0 1,1 0 0,1-1-1,-1 0 1,1 0 0,-1-1-1,1 0 1,12 4-1,1-1 125,0 0 0,34 4 0,-26-6-293,-1-3 0,1 0 0,-1-2 0,1-1 0,44-7 0,-68 8-418,0-1-1,0 0 0,0 0 1,0-1-1,0 1 0,-1-1 1,5-2-1,-6 2-100,-1 0 0,0 0 1,0 0-1,0 0 0,0 0 0,-1 0 0,1 0 1,0-1-1,-1 1 0,0-1 0,0 1 0,1-1 1,-1 1-1,-1-1 0,2-3 0,6-30-5450,2-4 1962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3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39 6400,'-8'-5'1016,"4"3"-373,1 0 1,-1 0-1,1 0 0,-1 1 1,0-1-1,-10-1 6166,14 2-6729,0 1 0,0 0-1,0 0 1,0-1 0,0 1 0,0 0 0,0 0 0,0 0 0,0-1-1,0 1 1,0 0 0,0 0 0,0 0 0,0-1 0,0 1 0,1 0-1,-1 0 1,0 0 0,0 0 0,0-1 0,0 1 0,0 0 0,1 0 0,-1 0-1,0 0 1,0 0 0,0-1 0,0 1 0,1 0 0,-1 0 0,0 0-1,0 0 1,1 0 0,-1 0 0,0 0 0,0 0 0,0 0 0,1 0 0,-1 0-1,0 0 1,1 0 0,11-4 507,11 1 170,-14 0-617,0 2 0,0 0 1,0 0-1,0 0 0,0 1 1,0 1-1,0-1 0,0 1 1,15 4-1,-17-2-74,1-1-1,-1 1 1,12 7-1,-17-8-39,0-1 0,0 1-1,0-1 1,0 1-1,0 0 1,-1 0 0,1 0-1,0 0 1,-1 0-1,0 0 1,1 0 0,-1 0-1,0 0 1,0 1-1,1 3 1,-1 1 18,0-1 1,0 1-1,-1-1 1,0 1-1,0-1 1,-1 1-1,1-1 1,-1 0-1,-3 8 1,-3 8 24,-11 26 0,8-24 68,-54 128 866,63-148-936,0-1 0,0 0 1,0 0-1,0 1 1,0-1-1,1 0 1,0 1-1,-1-1 1,1 1-1,0-1 1,1 0-1,-1 1 0,2 4 1,-1-6-26,-1 0-1,1-1 1,0 1 0,0-1-1,0 1 1,0-1 0,0 1-1,0-1 1,1 0 0,-1 0-1,0 1 1,1-1 0,-1 0-1,1 0 1,-1 0 0,1 0-1,0-1 1,-1 1 0,1 0-1,0-1 1,-1 1-1,1-1 1,0 1 0,0-1-1,0 0 1,3 0 0,2 0 4,0-1 0,1 0 0,-1 0 0,0 0 0,1-1 0,-1 0-1,0-1 1,0 0 0,-1 0 0,13-7 0,-12 6-639,1 0 0,1 0-1,-1 1 1,1 0 0,-1 0-1,18-3 1,-8 6-1370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3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15 3808,'13'-15'12917,"-21"19"-10939,8-3-1962,-12 9 343,0 0 0,1 1 0,0 0 0,1 1 0,0 1 0,-8 14-1,-23 49 381,3 2 0,4 2 0,-43 146 0,-35 263 732,96-409-1244,4 2 1,-2 103 0,13-100 171,3 1 0,15 91 0,-10-137-256,1-1 0,2 0 0,2-1 0,1 0-1,2 0 1,34 61 0,-16-50-175,1-2 0,2-1 0,3-2 0,1-2 0,63 52 0,-80-75-2107,1-1 1,45 26-1,-37-27-144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4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73 5728,'-2'-1'324,"-17"-5"1319,4 4 2854,15 2-4133,0-1 0,0 0-1,1 1 1,-1-1 0,0 0 0,0 1 0,0-1 0,1 1 0,-1-1 0,0 0 0,0 1 0,1-1 0,-1 1 0,1-1 0,-1 1 0,0-1 0,1 1 0,0-1 0,1-2-139,0 1 0,0-1 0,1 1 1,-1 0-1,5-4 0,2 1-115,0 0 0,1 1 0,0 0 0,0 0 0,0 1 0,0 1 0,1-1 1,-1 2-1,1-1 0,-1 1 0,1 1 0,-1 0 0,1 1 0,0 0 0,-1 0 0,1 1 0,-1 0 0,0 1 0,0 0 0,0 1 0,13 7 0,-20-10-95,-1 1 0,1-1 0,-1 1 0,1 0 0,-1 0 0,0 1 0,0-1 0,0 0 0,0 1 0,0-1 0,-1 1 0,1-1 0,-1 1 0,1 0 0,0 4 0,0-2 11,-2-1 0,1 1 0,0 0 0,-1 0 0,0 0 0,0-1 0,0 1 0,-1 0 0,0 5 0,-4 8 67,0-1-1,-2 1 1,0-1-1,-9 17 1,9-21-37,-30 58 395,-62 86 1,66-106-91,31-49-326,0 1 0,1-1 0,-1 1 0,1-1 0,0 1 0,0-1 0,0 1 0,0 0 0,1 0 0,-1-1 0,1 1 0,-1 0 0,1 0 0,0 3 0,0-5 0,1 1 1,-1-1-1,1 0 0,-1 1 0,1-1 0,0 0 0,-1 0 0,1 1 0,0-1 0,0 0 0,0 0 0,0 0 0,0 0 0,0 0 0,0 0 0,0-1 0,1 1 0,-1 0 0,0 0 0,0-1 0,1 1 0,-1-1 0,1 1 0,-1-1 0,0 0 0,1 1 0,-1-1 0,3 0 0,24 3 343,0-2 0,44-3 0,-42 1-269,126-16 33,-110 10-188,-29 7-296,-6 1-2671,-37 11-15754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4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80 9216,'-18'-14'2981,"18"14"-2813,-1-1 0,1 1 0,-1 0 0,1-1 0,-1 1 0,0 0 0,1 0 0,-1-1 0,1 1 0,-1 0 0,0 0 1,1 0-1,-1 0 0,0 0 0,1 0 0,-3 0 972,7 0-148,62-12 4529,35 3-3724,-62 6-1179,454-30 225,-472 30-1387,-4 0-3115,-13 7 1872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4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9632,'-2'1'449,"1"0"0,-1 0 1,0 0-1,1 0 1,-1 0-1,1 0 0,-1 0 1,1 1-1,0-1 1,-1 1-1,1-1 0,0 1 1,-2 2-1,-10 25 3258,3-4-2159,-70 124 2804,80-148-4335,0-1 0,0 0-1,0 0 1,0 0 0,0 1 0,0-1 0,0 0 0,0 0-1,0 0 1,0 1 0,-1-1 0,1 0 0,0 0 0,0 1 0,1-1-1,-1 0 1,0 0 0,0 0 0,0 1 0,0-1 0,0 0-1,0 0 1,0 0 0,0 1 0,0-1 0,0 0 0,0 0 0,1 0-1,-1 0 1,0 1 0,0-1 0,0 0 0,0 0 0,1 0-1,-1 0 1,0 0 0,0 0 0,0 1 0,0-1 0,1 0 0,-1 0-1,0 0 1,16 2 317,21-5-102,-34 2-167,47-5-36,97 0 0,-107 7 36,54 4 97,-84-3-89,0 0 1,0 0-1,0 0 1,0 1-1,0 1 1,16 8-1,-24-11-35,1 1-1,-1-1 1,1 1-1,-1 0 1,0 0-1,0-1 0,0 1 1,0 1-1,2 1 1,-3-2-23,-1-1 0,1 1 0,0 0 0,-1-1 0,1 1 0,-1 0 0,1-1 0,-1 1 0,0 0 0,0-1 0,0 1 0,0 0 0,0 0 0,0-1 0,0 1 0,-1 3 0,-2 2 21,1 1 1,-1-1-1,0 1 0,-1-1 1,0 0-1,0 0 0,0-1 1,-1 1-1,0-1 0,0 0 1,-1 0-1,-11 8 1,8-6-280,0-2 0,0 1 0,-1-2 1,0 1-1,-1-1 0,1 0 0,-1-1 1,-15 4-1,17-7-723,0 0 0,0 0 0,1-1 1,-1 0-1,0-1 0,0 0 0,0 0 0,1-1 0,-13-3 0,19 4 725,1 1-143,0 0 0,-1 0 0,1-1 0,0 1 0,-1-1 1,1 1-1,0-1 0,0 1 0,-1-1 0,1 0 0,0 1 0,0-1 0,0 0 0,0 0 0,0 0 0,0 0 0,0 0 1,0 0-1,-1-2 0,1-9-2848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1:01.1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322 687 2400,'-9'-12'783,"-9"-8"2903,13 16-2270,-1-1-1,1 1 1,-12-6-1,14 9-1193,0 0 0,0 0 0,0 1 0,0-1 0,0 0 0,0 1 0,0 0-1,0 0 1,-1 0 0,1 0 0,-3 1 0,-2 0-14,0 1 0,0 1 0,0-1 0,1 1 0,-1 1 0,1-1 0,0 1 0,0 0 0,0 1 0,0 0 0,1 0 0,-11 11 0,3-1 78,1 0-1,1 0 1,1 1 0,-12 21 0,16-25-163,1 0 1,0 0-1,1 0 0,1 1 0,0-1 0,0 1 0,-2 22 0,5-32-74,1 1 0,0-1 1,0 1-1,0-1 0,0 0 1,1 1-1,-1-1 0,1 1 1,0-1-1,0 0 0,0 1 1,0-1-1,1 0 0,-1 0 1,1 0-1,0 0 0,0 0 1,0 0-1,0-1 0,0 1 1,1-1-1,-1 1 0,1-1 0,0 0 1,-1 0-1,1 0 0,0 0 1,0 0-1,0-1 0,1 0 1,-1 1-1,0-1 0,6 1 1,3 0 64,0 0 1,0 0 0,0-1 0,0-1 0,0 0-1,0 0 1,0-2 0,0 1 0,0-1 0,0-1-1,0 0 1,-1-1 0,1 0 0,-1-1 0,0 0-1,0-1 1,-1 0 0,0-1 0,0 0-1,11-10 1,-15 11-75,1 0 1,-1-1-1,0 1 0,0-2 0,-1 1 0,0-1 0,0 1 0,-1-1 0,0-1 1,4-8-1,-7 12-63,1 0 1,-1 0 0,0-1-1,0 1 1,-1 0 0,0 0-1,1 0 1,-2 0 0,1-1-1,0 1 1,-1 0 0,0 0-1,-1 0 1,1 0 0,-1 0-1,0 0 1,0 0 0,0 1-1,-3-5 1,1 4-4,0 0 0,-1 0 0,1 1 0,-1 0 0,1 0 0,-1 0 0,-1 0 0,1 1 0,-6-3-1,-21-15 240,28 16-416,8 6 71,10 8 291,-5-1-93,1 0 0,0 0 1,1-1-1,0-1 0,0 1 0,13 4 0,-20-10-17,0 1-1,0-1 1,0 0-1,1 0 1,-1-1-1,0 1 1,1-1-1,-1 0 1,0 0-1,1 0 1,-1-1-1,0 0 1,1 1-1,-1-2 1,0 1-1,0 0 1,0-1-1,0 0 1,0 0 0,0 0-1,5-3 1,1-4 48,1 0 0,-1 0 0,0-1 1,8-11-1,34-48 300,-24 30-182,-15 22-132,28-41 196,-37 51-304,0 0 0,0 0 0,0 0 0,-1-1 0,-1 1 0,3-12 0,-3-9 203,-3 17-409,1 10 12,0 17-224,-5 71 238,1-37 192,2-23 75,2 0 1,0 0 0,2 0 0,1 0-1,9 39 1,-9-56-49,0 0 0,1 0 0,0-1 0,1 1-1,0-1 1,0 0 0,11 13 0,-11-17 11,0 1-1,0-1 1,1 0 0,-1 0 0,1-1-1,1 0 1,-1 0 0,0 0-1,1-1 1,0 0 0,13 4 0,-12-5-10,0 0 0,1-1 1,0 0-1,-1 0 1,1-1-1,0 0 1,-1 0-1,1-1 1,-1 0-1,1 0 1,-1-1-1,1-1 1,-1 1-1,0-1 1,0-1-1,0 1 0,0-1 1,-1-1-1,10-6 1,3-5 25,0-1 0,-1-1-1,-1-1 1,-1 0 0,18-26 0,-2 1-16,2 2 1,2 2-1,52-45 0,-71 67 3,-13 7-52,-5 11 9,0 0 0,0-1 0,0 1 0,-1 0 0,1 0 1,0-1-1,0 1 0,0 0 0,0-1 0,0 1 0,0 0 0,0-1 0,0 1 0,-1 0 0,1 0 0,0-1 1,0 1-1,0 0 0,-1 0 0,1-1 0,0 1 0,0 0 0,-1 0 0,1 0 0,0 0 0,0-1 0,-1 1 1,1 0-1,0 0 0,-1 0 0,0 0-14,0 0 1,0 0-1,0 0 1,0 0-1,0 0 1,0 0-1,0 0 1,0 0-1,0 0 1,1 0-1,-1 1 1,0-1-1,0 1 0,0-1 1,0 0-1,0 1 1,1-1-1,-1 1 1,-1 1-1,-15 14-123,14-13 128,-7 7 17,0 1-1,1 1 1,1 0-1,0 0 1,1 0-1,-9 21 1,-25 83 15,28-74-12,3-11 33,0-2-84,0 1 0,3 1-1,-8 53 1,15-80 74,0 0 0,0 1 0,0-1 1,1 0-1,0 0 0,-1 0 0,2 0 0,-1 0 0,3 6 0,-4-9-7,1 0 0,0 0 0,-1 0 0,1 0 0,-1 0 0,1 0 0,0-1 1,0 1-1,0 0 0,-1 0 0,1 0 0,0-1 0,0 1 0,0 0 0,0-1 0,0 1 0,0-1 0,0 1 0,1-1 0,-1 0 0,0 1 0,0-1 0,0 0 1,0 0-1,0 0 0,1 0 0,-1 0 0,0 0 0,0 0 0,0 0 0,0 0 0,1-1 0,-1 1 0,0 0 0,0-1 0,0 1 0,0-1 0,1 0 1,9-5 47,-1 0 1,-1 0-1,1-1 1,-1-1-1,0 0 1,-1 0 0,0 0-1,11-16 1,3-8-102,23-44 0,-29 46 127,56-89 24,-28 48-80,41-91 0,-36 41 253,50-195 0,-133 435-259,-33 149-59,60-226-68,2 1-1,2-1 1,3 51-1,15 52-3860,-3-92 24,0-5-2200,-11-45 5644,-1 0 0,0-1 0,0 1 0,0 0 0,0 0 0,-1 3 0,-6 8-5013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4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19 120 11232,'-18'-12'5056,"23"4"-4385,-2 0 1761,10 4-1472,15-7 1216,7 2-1248,10-2 352,5 2-736,0-2-320,0 6-128,-5-7-256,-1 9 96,-9-10-2496,7 9 1376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4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19 4064,'-3'11'12568,"-10"15"-9680,-3 6-2473,10-16 47,-5 24 0,5-16-271,-2 10 355,-4 59 0,4-28-27,5-43-389,2 0 0,1 0 1,3 38-1,18 67 121,-8-49 81,-10-57-200,1 0 0,1-1 0,0 1 1,15 31-1,-19-49-93,0-1 0,1 1 0,-1-1 1,1 1-1,0-1 0,-1 0 0,1 0 0,0 0 0,1 0 1,-1 0-1,0 0 0,0-1 0,1 1 0,-1-1 1,1 1-1,4 1 0,-3-2 19,0 0 0,0-1 0,0 1 0,0-1 0,0 0 0,0 0 0,0 0 0,1 0 0,-1-1 0,6-1 0,4-3 80,-1 0 0,1 0 1,-1-2-1,0 1 0,15-12 0,-3-1 6,-1-1 0,-1-1 0,0-1 0,-2 0 0,21-30 0,-21 27-42,-1-2 0,-1 0 0,-2-1 1,0-1-1,-2 0 0,18-53 0,-29 70-87,-1-1 1,-1 0-1,0 0 1,-1 0 0,0 0-1,-1-1 1,-1 1-1,0 0 1,-1 0-1,0 0 1,-5-13-1,3 12-5,-1-1-1,0 1 0,-1 1 0,-1-1 0,0 1 0,-1 0 0,-1 1 0,0 0 0,-14-15 0,13 16-229,-2 0-1,0 1 0,0 1 1,-1-1-1,0 2 1,-24-13-1,30 18 78,0 0-1,-1 1 1,1 0-1,0 0 1,-1 0-1,0 1 1,1 0-1,-1 1 1,0 0-1,1 0 1,-1 0-1,0 1 1,1 0-1,-1 1 1,-9 2-1,14-2-416,-1-1-1,0 1 0,1 0 0,-1 0 1,1 0-1,0 0 0,0 0 0,0 1 1,0 0-1,0 0 0,0 0 0,1 0 1,-1 0-1,1 0 0,0 0 0,0 1 1,0-1-1,0 1 0,1 0 0,-3 6 1,-1 16-2512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5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62 3808,'5'1'13865,"7"-8"-11411,4-4-4453,-9 5 3417,-5 5-1342,-1 0-1,0 0 1,0-1-1,0 1 1,0 0-1,0-1 1,-1 1 0,1-1-1,0 1 1,-1-1-1,1 0 1,-1 1-1,1-4 1,-1 5-40,0-1-1,0 0 1,0 1 0,0-1 0,0 1 0,0-1-1,0 0 1,0 1 0,0-1 0,0 1 0,0-1-1,-1 0 1,1 1 0,0-1 0,-1 1 0,1-1-1,0 1 1,-1-1 0,1 1 0,0-1 0,-1 1-1,1 0 1,-1-1 0,1 1 0,-1 0 0,1-1-1,-1 1 1,1 0 0,-1-1 0,1 1 0,-1 0-1,1 0 1,-1 0 0,0-1 0,1 1 0,-1 0-1,1 0 1,-1 0 0,1 0 0,-1 0 0,0 0 0,0 0-1,-2 1-15,-1 0 0,1 0 0,0 1 0,0-1 0,0 1 0,0 0 0,0-1 0,0 1 0,0 1 0,1-1 0,-5 4 0,5-4-20,2-2-3,-1 0-1,1 1 1,-1-1-1,0 1 1,1 0-1,-1-1 1,1 1-1,0-1 1,-1 1-1,1 0 1,-1-1-1,1 1 1,0 0-1,0-1 1,-1 1-1,1 0 0,0 0 1,0-1-1,0 1 1,0 0-1,0 0 1,0-1-1,0 1 1,0 0-1,0 0 1,0-1-1,0 1 1,0 0-1,1 1 1,-1-1 14,1 0 1,0 0 0,0-1-1,-1 1 1,1 0 0,0 0-1,0 0 1,0-1 0,0 1 0,0 0-1,0-1 1,0 1 0,0-1-1,0 1 1,0-1 0,1 1-1,-1-1 1,0 0 0,2 1-1,26 1 601,-27-2-567,0 0-1,-1 0 1,1-1 0,0 1-1,0 0 1,0-1 0,-1 1 0,1-1-1,0 0 1,0 1 0,-1-1-1,1 0 1,2-2 0,-3 2-17,0 1 0,0-1 0,0 0 0,-1 0 0,1 0 0,0 1 0,-1-1 0,1 0 0,0 0 0,-1 0 0,1 0 0,-1 0 0,1 0 0,-1-1 0,0 1 0,1 0 0,-1 0 0,0 0 0,0 0 0,0 0 0,0 0 0,0-1 0,0 1 0,0 0 0,0 0 0,0 0 0,-1-2 0,0 2-39,0 0-1,0-1 1,0 1-1,0 0 1,0 0 0,0 0-1,-1-1 1,1 1-1,0 1 1,-1-1 0,1 0-1,-1 0 1,1 0-1,-1 1 1,1-1-1,-1 1 1,1-1 0,-1 1-1,1 0 1,-1 0-1,-3-1 1,-23 0-1484,26 1 1022,1 0-1,-1 1 1,0-1-1,0 0 1,1 0 0,-1 1-1,0-1 1,0 1-1,1 0 1,-1 0 0,0-1-1,1 1 1,-3 2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5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37 3072,'0'0'9066,"-2"12"-3813,-3 9-3409,1-5-899,-10 30 0,11-39-579,7-17 223,6-24 280,-7 18-614,-2 11-150,0 0 1,0-1-1,-1 1 1,0 0-1,0-1 0,0 1 1,0 0-1,-1-1 0,0 1 1,0 0-1,-2-7 1,3 11-102,-1 1 1,1-1-1,0 1 1,0-1-1,0 1 1,-1 0-1,1-1 1,0 1-1,0-1 1,-1 1-1,1 0 1,0-1-1,-1 1 1,1 0-1,0-1 1,-1 1 0,1 0-1,0 0 1,-1-1-1,1 1 1,-1 0-1,1 0 1,-1 0-1,1 0 1,0-1-1,-1 1 1,1 0-1,-1 0 1,0 0-1,0 1 4,1-1 0,-1 0 0,0 1 0,1-1 0,-1 1-1,0-1 1,1 1 0,-1-1 0,1 1 0,-1-1 0,1 1-1,-1 0 1,1-1 0,-1 1 0,0 1 0,0 1 10,-1 1-1,0 0 1,1 0 0,0 0 0,-2 8 0,2 1-6,-1 6 229,0 24 0,3-37-207,-1 0 0,1-1 0,0 1 0,0 0 0,0-1 0,1 1 0,0-1 0,4 9 0,-6-13-9,1 0 0,-1 0 0,1-1 0,-1 1 0,1 0 0,-1 0 0,1-1 0,-1 1 0,1 0 1,-1-1-1,1 1 0,0-1 0,-1 1 0,1-1 0,0 1 0,1 0 0,-2-1 1,0 0-1,1 0 1,-1 0-1,0-1 1,1 1 0,-1 0-1,0 0 1,0 0-1,1 0 1,-1 0-1,0-1 1,0 1 0,1 0-1,-1 0 1,0 0-1,0-1 1,0 1-1,1 0 1,-1 0 0,0-1-1,0 1 1,0 0-1,0 0 1,0-1-1,1 1 1,-1 0 0,0-1-1,0 1 1,0-1-1,1-2 93,-1-1-1,1 0 1,-1 0-1,1 0 1,-2-6-1,1 3-369,-1 1 0,0 0 0,-1-1 0,0 1 0,0 0 0,0-1 0,0 1 0,-1 0 0,0 1 0,0-1 0,-8-9 0,10 14 324,-1-3-2467,18-7-8785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5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92 3648,'-1'0'166,"1"0"-1,-1-1 1,1 1-1,0-1 1,-1 0 0,1 1-1,0-1 1,-1 1 0,1-1-1,0 1 1,0-1-1,-1 0 1,1 1 0,0-1-1,0 0 1,0 0 1137,4-6 3592,-2 3-1525,-2 4-3348,0 1-1,0-1 0,0 0 1,0 0-1,0 0 1,0 0-1,0 0 1,0 0-1,0 0 0,0 0 1,0 0-1,0 0 1,0 0-1,0 0 1,0 0-1,0 0 0,0 0 1,0 0-1,0 0 1,0 0-1,0 0 1,0 0-1,-1 0 0,1 0 1,0 0-1,0 0 1,0 0-1,0 0 1,0 0-1,0 0 0,0 0 1,0 0-1,0 0 1,0 0-1,0 0 1,0 0-1,0 0 0,0 0 1,0 0-1,0 0 1,0 0-1,-1 0 1,1 0-1,0 0 0,0 0 1,0 0-1,0 0 1,0 0-1,0 0 1,0 0-1,0 0 0,0 0 1,0 0-1,0 0 1,0 0-1,-6 1 1828,5-1-1754,0 0 0,0 0 0,1 0 0,-1 0 0,0 1 0,0-1 0,0 0 0,1 0 0,-1 1 0,0-1 0,0 0 0,1 1 0,-2 0 0,-3 4 250,0 1 0,0 0 0,1 0 0,-6 9 0,-1 3 154,-16 21 80,3 1 1,-29 60-1,48-89-507,0 1 0,1 0 0,0 1 0,1-1 0,0 1 0,1-1 0,0 1 0,1 0 0,1-1 0,0 1 0,3 21 0,3-5 42,1-1 0,2 0 0,0-1-1,2 0 1,18 34 0,-25-55 22,0 0 0,0-1-1,0 1 1,1-1 0,10 10 0,-13-13-84,0-1 0,0 1 0,0-1 0,0 1 0,0-1 0,1 0 0,-1 0 0,0 0 0,1 0 0,-1 0 0,0-1 0,1 1 1,-1-1-1,1 1 0,-1-1 0,1 0 0,-1 0 0,1 0 0,3-1 0,-3 0 9,0 0 0,0 0 0,0-1 0,-1 1 1,1-1-1,0 1 0,-1-1 0,1 0 0,-1 0 0,0-1 1,4-3-1,20-31 256,-19 26-243,25-38-56,-2-1 0,-2-1 0,24-64 0,-44 95-25,-1 0-1,-2-1 1,0 0-1,-1 0 0,-1 0 1,-1 0-1,-1 0 1,-1-1-1,0 1 0,-2 0 1,-1-1-1,-5-21 0,6 35-4,-1 0 0,0 1 0,-1-1 0,0 0 0,0 1 0,0 0 0,-1 0-1,0 0 1,-1 1 0,-10-11 0,14 15-46,0 0 1,0 1-1,-1-1 0,1 1 0,0-1 1,-1 1-1,1 0 0,-1 0 0,1 0 1,-1 0-1,0 0 0,1 1 0,-1-1 0,0 1 1,0-1-1,1 1 0,-1 0 0,0 0 1,0 1-1,1-1 0,-1 0 0,0 1 1,1 0-1,-1 0 0,0-1 0,1 1 1,-1 1-1,1-1 0,0 0 0,-1 1 1,1-1-1,-3 4 0,-2 0-259,1 1-1,-1 1 1,1-1-1,1 1 1,-1 0 0,1 0-1,1 1 1,-8 15 0,10-19 69,-19 50-3231,19-49 2692,0 0 1,1 1-1,0 0 0,0-1 0,0 1 0,1-1 0,0 11 1,5-1-3876,3-3 1548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5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8736,'5'-6'9834,"-5"8"-8783,1 12-79,0 0 1,3 17 0,3 19-217,31 281 1562,-32-287-2060,7 48 92,10 79-1254,-23-168 405,2 10-1307,-2-13 1702,0 1-1,0-1 1,1 0 0,-1 0 0,0 0-1,0 0 1,0 1 0,0-1-1,0 0 1,0 0 0,1 0 0,-1 0-1,0 0 1,0 0 0,0 1-1,0-1 1,1 0 0,-1 0 0,0 0-1,0 0 1,0 0 0,1 0 0,-1 0-1,0 0 1,0 0 0,0 0-1,1 0 1,-1 0 0,0 0 0,0 0-1,0 0 1,1 0 0,-1 0-1,0 0 1,0 0 0,0 0 0,0 0-1,1-1 1,-1 1 0,0 0 0,0 0-1,0 0 1,0 0 0,1-1-1,2 1-2182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5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7232,'5'-13'10245,"1"27"-7798,1 1-1294,0 28 339,1 43 1,-4-29-873,13 148 618,10 93-657,-26-267-1677,-1-16-5744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5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 7232,'-3'-1'666,"-4"-3"4689,0 10-1046,-10 19-2224,-2 0-1,-24 24 1,23-28-1521,2 1 0,-29 42 1,22-26-98,16-24-193,-1 1 1,-8 19-1,18-33-242,-1 0-1,1 0 1,0 0-1,-1 0 1,1 0-1,0 0 1,0 0-1,0 0 1,0 0 0,0 1-1,0-1 1,0 0-1,0 0 1,0 0-1,1 0 1,-1 0-1,0 0 1,1 0-1,-1 0 1,1 0-1,-1 0 1,1 0-1,0 0 1,-1 0 0,1 0-1,0 0 1,-1-1-1,1 1 1,0 0-1,0 0 1,0-1-1,1 1 1,1 2 64,1-1 1,0 0 0,0 0-1,0-1 1,0 1 0,8 1-1,9 1 124,0 0-1,0-2 1,31 0-1,63-9-373,4 1-3103,-79 8 1753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5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0 905 2240,'2'1'522,"0"1"0,-1 0 0,1 0-1,-1 0 1,1-1 0,-1 1 0,0 0 0,0 1 0,0-1 0,1 3-1,-1-3 0,0 0 0,0 0 0,0 0 1,0 0-1,0 0 0,0 0 0,1-1 0,-1 1 0,5 3 4243,-1-11-2417,0 0-1996,0-1-1,0 0 1,-1 0 0,0 0 0,-1 0 0,1 0 0,-1-1 0,2-9 0,2-2 133,80-245 1257,-21-2-932,-58 234-665,8-28 152,26-66 0,-35 111-128,14-22 0,-5 7 50,-10 21 107,-5 8-301,-1 0 1,1 0-1,-1 1 1,0-1-1,1 0 1,-1 0-1,1 0 0,-1 1 1,0-1-1,0 0 1,0 0-1,1 0 0,-1-1 1,14 25-452,-3 1 393,11 35-1,-6-14 109,24 48 88,4-1 0,65 98 0,6 22 72,-70-120-180,-44-91-99,-1 0 1,1 0 0,-1 0 0,1 0-1,0 0 1,0 0 0,-1 0-1,1 0 1,0-1 0,0 1-1,0 0 1,1 0 0,-2-1-62,0 0 0,0 0 0,1 0 0,-1 0 0,0 0 1,0 0-1,0 0 0,1 0 0,-1 0 0,0 0 0,0 0 0,0 0 0,0 0 0,1-1 1,-1 1-1,0 0 0,0 0 0,0 0 0,0 0 0,1 0 0,-1-1 0,0 1 1,0 0-1,0 0 0,0 0 0,0 0 0,0-1 0,0 1 0,0 0 0,0 0 0,0 0 1,0-1-1,0 1 0,0 0 0,0 0 0,0 0 0,0-1 0,0 1 0,0-29-7700,-1 9 4964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5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6560,'-14'-2'2117,"12"-4"2826,2 6-4867,12 5 4186,11-4-2311,-12-2-1290,104-6 1779,-76 2-2455,79 3 1,-89 3-3673,-17-1-1538,1 0 2036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1:01.5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176 92 10400,'-104'-60'3840,"77"55"-2976,6-1-256,11 1-608,1 1-128,4-1-672,10 2 480,17 0-3392,19 3 2048,26 3-3520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5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14 102 5312,'-1'0'529,"1"1"0,-11 5 8466,11-5-8466,-1 0 0,1 2 2381,23-27-365,27-25-1523,-43 42-971,0 1 0,1 1-1,0-1 1,0 1 0,9-4 0,-17 9-43,1 0 1,0-1 0,0 1-1,0-1 1,0 1 0,-1 0-1,1 0 1,0 0 0,0-1-1,0 1 1,0 0 0,0 0-1,0 0 1,0 0 0,-1 0-1,1 1 1,0-1 0,0 0-1,0 0 1,0 1 0,0-1-1,-1 0 1,1 1 0,0-1-1,1 1 1,-1 1 9,0-1 0,0 0 0,0 1-1,0-1 1,0 0 0,-1 1 0,1-1 0,0 1 0,-1-1 0,1 1-1,-1 0 1,0-1 0,1 3 0,-1 5 58,1 0 0,-1 0-1,-2 16 1,-5 13 115,-2 0-1,-1-1 0,-23 56 0,16-49 127,16-40-336,-1 0 215,0 1 0,1 0-1,-1 0 1,0 9 0,2-13-165,0 0 0,0 0 0,0-1 0,0 1 0,0 0 0,0 0 0,0-1 0,0 1 1,0 0-1,1-1 0,-1 1 0,0 0 0,0 0 0,1-1 0,-1 1 0,0 0 0,1-1 1,-1 1-1,1-1 0,-1 1 0,1-1 0,-1 1 0,1-1 0,0 1 0,-1-1 0,1 1 1,-1-1-1,1 1 0,0-1 0,-1 0 0,1 0 0,0 1 0,0-1 0,-1 0 0,1 0 1,0 0-1,0 0 0,-1 1 0,1-1 0,0 0 0,1-1 0,55-2 887,-52 2-1137,1 0-1,-1 0 1,1 0 0,-1-1-1,0 0 1,1 0-1,7-4 1,-12 5-377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4:56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0 8896,'-1'0'209,"1"1"0,-1-1 0,0 0 0,1 0 1,-1 0-1,1 0 0,-1 0 0,1 0 0,-1 1 0,1-1 1,0 0-1,-1 0 0,1 1 0,-1-1 0,1 0 0,-1 1 1,1-1-1,0 0 0,-1 1 0,1-1 0,0 1 0,-1-1 1,1 0-1,0 1 0,0-1 0,-1 1 0,1 0 0,-4 17 1641,3-10-1125,-7 35 776,-2 0 0,-2 0-1,-21 50 1,22-66-1188,-2-1 0,-1-1-1,-1 0 1,-1 0 0,-1-2-1,-22 23 1,-86 70 358,24-23-1166,83-77-1692,36-21-9618,-10 2 10224,17-5-1373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0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9 157 3488,'-7'-3'13199,"6"2"-13019,1 0 0,0 0 0,0 1 0,0-1 0,0 0 0,0 0 0,0 0 0,0 0 0,0 1 0,0-1 0,0 0 0,0 0 0,0 0 0,1 0 0,-1 1 0,0-1 0,1 0 0,-1 0-1,1 0 1,10-22 840,1 11-926,0 1 0,0 0 0,1 0 0,0 2 0,1-1 0,0 1 0,0 1 0,1 1 1,0 0-1,20-6 0,-26 11-39,0 1 0,-1 0 0,1 0 1,0 1-1,0 0 0,12 2 1,-18-2-19,-1 1 1,1-1 0,0 1 0,-1 0-1,1 0 1,-1 0 0,0 0 0,1 0-1,-1 1 1,0-1 0,3 3 0,-4-3-15,0 0 0,0 0 0,0 0 0,0 1 0,0-1 1,-1 0-1,1 1 0,0-1 0,-1 1 0,1-1 0,-1 0 0,0 1 1,1-1-1,-1 1 0,0-1 0,0 1 0,0-1 0,0 1 1,0 0-1,0-1 0,-1 2 0,1 1 52,-1-1 0,-1 0 0,1 0 0,-1 1 0,1-1-1,-1 0 1,0 0 0,0 0 0,0-1 0,-5 6 0,-28 24 301,8-12-98,-29 16 0,-7 5-151,50-33-159,11-7 0,1-1-1,-1 1 1,1 0-1,0-1 1,0 1 0,-1 0-1,1 0 1,0 0-1,0 0 1,0 0-1,-2 3 1,3-4 24,0 0 1,0 1 0,0-1-1,0 0 1,0 1-1,0-1 1,0 0-1,0 1 1,0-1-1,0 0 1,1 0 0,-1 1-1,0-1 1,0 0-1,0 1 1,0-1-1,0 0 1,0 0 0,1 1-1,-1-1 1,0 0-1,0 0 1,0 1-1,1-1 1,14 9-64,25 9-141,30 15 243,-61-29 43,-1 2 0,0-1 0,-1 1-1,1 0 1,-1 0 0,7 9 0,-12-13 6,-1 0-1,1 0 1,-1 0-1,1 0 1,-1 0-1,0 0 1,0 0-1,0 1 1,0-1-1,0 0 1,-1 1-1,1-1 1,-1 1-1,1-1 1,-1 0-1,0 1 0,0-1 1,0 1-1,-1 4 1,0-4-14,0-1-1,0 1 1,0 0 0,0-1 0,-1 1-1,1-1 1,-1 0 0,1 1 0,-1-1-1,0 0 1,0 0 0,0 0 0,0 0-1,-1-1 1,1 1 0,0-1 0,-4 2-1,0 1-10,0-2 0,-1 1 0,1-1 0,-1 0 0,0 0 0,0-1 0,0 0 0,0 0 0,0-1-1,0 1 1,0-2 0,0 1 0,-9-2 0,6 0-569,0 0 0,1-1 0,-15-6 1,16 5-1006,-1 0 1,1-1 0,-12-8 0,10 6-920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0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64 6976,'-13'-3'1997,"10"3"-983,1 0-1,-1-1 1,1 1-1,-1 0 1,0 0-1,1 0 1,-1 0 0,1 1-1,-1-1 1,-4 2-1,0-1 2106,4-1-2169,-9 0 1458,28-1-413,23-1-1214,452-28 168,-450 28-837,-32 0-90,1 2-1,-1-1 0,1 1 1,11 2-1,-1 0-78,0-3 301,-20 1-498,0-1-1,0 1 1,0-1 0,1 1 0,-1-1-1,0 1 1,0-1 0,0 1 0,0-1 0,0 1-1,0 0 1,-1-1 0,1 1 0,0-1 0,0 1-1,0-1 1,0 1 0,0-1 0,-1 1 0,1 0-1,0-1 1,0 1 0,-1-1 0,-2-8-6200,6 1 2999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0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 5728,'-8'-8'11916,"6"18"-7163,-3 30-3185,1-6-499,-3 15-170,-22 149 954,-16 118 157,45-279-1850,1-18-69,-1-18-464,-1-2-112,0-1 1,0 0-1,0 0 1,0 0 0,1 1-1,-1-1 1,1 0-1,-1 0 1,1 0-1,0 0 1,-1-2 0,2-3-1026,-2-12-3444,-4 10-2454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0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9 199 7232,'-8'-7'15591,"30"2"-13828,-3 1-1011,53-13 997,-53 13-1531,331-68 1716,8 18-1547,-96 31-316,-149 14-100,-92 8-22,-16 1-444,0 0-1,0 0 1,0-1 0,6-1 0,-37 8-12209,7 4 9627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0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6880,'-2'-1'845,"-9"2"7904,14 12-4024,-2 0-4037,-1 0 0,0 0 0,-1 0-1,-1 0 1,0 0 0,-6 19 0,3-7-276,0-4-191,-30 174 1008,35-193-1209,0-1 0,-1 0 0,1 1 0,0-1 0,0 1 0,0-1 0,0 1-1,1-1 1,-1 1 0,0-1 0,1 1 0,-1-1 0,1 1 0,-1-1 0,1 0-1,-1 1 1,1-1 0,0 0 0,1 2 0,-1-2-5,1 0 1,0 1-1,0-1 1,-1-1-1,1 1 1,0 0-1,0 0 1,0-1-1,0 1 1,0-1-1,0 1 0,0-1 1,0 0-1,2 0 1,26 1-21,-1-2 0,41-5 0,-44 2 25,1 2 0,0 0-1,37 4 1,-50 0-50,0 0 1,0 1 0,0 1-1,0 0 1,-1 0-1,26 14 1,-32-15 80,-1 1 1,0 1 0,0-1-1,0 1 1,-1-1-1,1 2 1,-1-1-1,-1 1 1,1-1-1,-1 1 1,1 1-1,-2-1 1,1 0-1,-1 1 1,3 9-1,-4-13-8,-1 1 0,0 0 0,-1 0 0,1 0 0,-1 0-1,0 0 1,0 0 0,0 0 0,0 0 0,0 0 0,-1 0-1,0-1 1,0 1 0,0 0 0,0 0 0,-1 0 0,1-1-1,-1 1 1,0-1 0,0 1 0,0-1 0,-1 0 0,1 0-1,-1 0 1,0 0 0,0 0 0,0-1 0,0 1 0,0-1-1,0 0 1,-5 2 0,-3 1-41,0-1 0,0-1-1,-1 0 1,0 0 0,-21 1 0,-299-12-3213,322 7 2416,-21-2-2295,13-2-3521,31-3-2434,5 4 5355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0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57 9056,'-27'-15'15877,"33"15"-15259,70-1 3719,38-4-2590,-49 2-1196,103-11-58,-26 1-1114,-118 11-426,-8-1-2701,-2 3 1092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1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3328,'-8'3'13445,"7"6"-9936,-5 0-2840,1 0-1,0 0 1,-5 16-1,0-2-217,8-19-431,1-3 5,0 1 1,0 0-1,0-1 0,1 1 0,-1 0 0,0-1 1,1 1-1,-1 0 0,1 0 0,0 0 0,0-1 0,-1 1 1,1 0-1,0 0 0,1 0 0,-1 2 0,1 0 153,1-1 384,4-6-251,-3 0-205,-1 0-1,1 0 1,-1 0-1,0 0 1,1-1-1,-1 1 1,-1-1 0,1 1-1,2-6 1,-6 9 148,2 0-263,0 0 0,-1 0 0,1 0 0,0 0 0,0 0 0,-1 0 1,1 0-1,0 0 0,0 0 0,-1 0 0,1 0 0,0 0 0,-1 0 0,1 0 1,0 0-1,0 1 0,-1-1 0,1 0 0,0 0 0,0 0 0,0 0 0,-1 1 1,1-1-1,0 0 0,0 0 0,0 0 0,-1 1 0,1-1 0,0 0 0,0 0 0,0 1 1,0-1-1,0 0 0,0 0 0,0 1 0,0-1 0,-1 0 0,1 0 0,0 1 1,1 1-504,0-1 1,0 0 0,0 1-1,0-1 1,0 0 0,0 0 0,0 0-1,0 0 1,1 0 0,-1 0-1,0 0 1,0 0 0,1 0-1,-1 0 1,1-1 0,-1 1 0,1-1-1,-1 1 1,1-1 0,-1 1-1,1-1 1,2 0 0,18 5-3734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1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39 3552,'0'-9'12352,"-5"9"-9009,3 1-3236,1-1-1,0 0 0,0 0 0,0 1 1,0-1-1,-1 1 0,1-1 0,0 1 0,0 0 1,0-1-1,0 1 0,0 0 0,0 0 0,1 0 1,-1-1-1,0 1 0,0 0 0,0 1 1,-15 24 722,8-12-221,-2 2-61,1 2 0,-7 18 0,6-14-145,-1 6-8,0 1 0,2 0 0,-7 40 0,-5 91 78,21-155-453,-5 42 496,3 81 0,3-115-412,0 1 0,1-1 0,1 0 0,0 0 0,0 0 0,1 0 0,1-1-1,0 1 1,1-1 0,13 21 0,-15-27-58,1-1-1,-1 0 0,1-1 1,0 1-1,0-1 1,1 0-1,-1 0 1,1 0-1,0-1 0,0 0 1,0 0-1,0 0 1,0-1-1,1 0 1,-1 0-1,1-1 1,0 0-1,8 1 0,8-1 108,1-2-1,-1 0 0,42-8 0,-39 5 59,-3 1-200,-1-1 1,0-1 0,0-1-1,-1-1 1,0-1 0,0-1-1,-1 0 1,28-18 0,-35 17 8,-1 0 0,0-1 0,-1 0 0,0 0 0,-1-1 0,0-1 0,-1 0 0,0 0 0,-1-1 0,9-20 0,-5 4-1,-1-1 1,-1 0-1,11-63 0,-18 68-52,0 0 0,-2 0 0,-1 0-1,-1 0 1,-2 0 0,-8-42-1,9 57-1,-1 1 0,1 0 0,-2 0 0,1 0 0,-1 0 0,-1 1 0,0 0 0,0 0 0,-1 0 0,0 0 0,-12-12 0,6 9-14,0 1-1,-1 1 1,0 0-1,-1 1 1,0 0-1,0 1 1,-1 1-1,0 0 1,-1 1-1,1 1 0,-22-5 1,24 7-261,0 1 0,-1 0-1,1 1 1,0 0 0,-1 1 0,1 1 0,0 0-1,-1 0 1,1 2 0,0-1 0,0 2-1,0 0 1,1 0 0,-17 9 0,0 7-1620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1:02.5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10 388 6656,'-1'1'150,"0"0"1,0 0 0,0 0-1,1 0 1,-1 0 0,0 0-1,1 0 1,-1 0 0,0 0-1,1 0 1,0 1 0,-1-1-1,1 0 1,0 0 0,-1 1-1,1-1 1,0 0 0,0 3-1,0-1 178,1 0 0,-1 0 0,1 0 0,0 0 0,0 0 0,0 0 0,2 5 0,0-2 250,1 0-1,-1-1 1,1 1-1,0-1 1,0 0-1,0 0 1,9 6-1,-8-7-239,1-1 0,-1 0 0,1 0 0,0 0 0,1 0 0,-1-1 0,0 0 0,1 0 0,-1-1 0,1 0 0,-1 0 0,1-1 0,0 1 0,-1-2 0,14 0 0,2-3 87,0-1 1,0 0-1,29-12 0,-28 8-324,-1 0-1,1-2 1,-2 0-1,1-1 1,-2-1-1,0-2 1,0 0-1,-1 0 1,-1-2-1,-1 0 1,0-2-1,17-25 1,-4-1 34,-3-1-1,-1-2 1,27-72 0,-48 105-295,-4 10 29,-2 8 26,-2 14-28,1-2 102,-7 40 136,3 1 0,2 0 1,5 95-1,0-141-8,1 0 0,0 0 0,0 0 0,1 0 0,0 0 0,1 0 0,0-1 0,0 1 0,11 16 1,-12-23-39,-1 1 1,1-1-1,0 0 1,0 0 0,0 0-1,0-1 1,0 1 0,1-1-1,-1 0 1,1 0 0,0 0-1,0 0 1,-1 0 0,1-1-1,0 0 1,0 0 0,0 0-1,1 0 1,-1 0 0,0-1-1,0 0 1,0 0 0,0 0-1,1-1 1,-1 1 0,6-2-1,5-3-19,0 0 0,0 0-1,-1-2 1,0 0 0,0 0 0,20-15-1,-4-1 158,43-41 0,21-44-204,-18 19-77,-56 67 95,-13 13-50,0 1 1,1 1 0,0-1-1,15-10 1,-23 17 30,1 1-1,0-1 0,0 1 1,0-1-1,0 1 1,0-1-1,-1 1 1,1-1-1,0 1 0,0 0 1,0 0-1,0-1 1,0 1-1,0 0 1,0 0-1,0 0 1,0 0-1,0 0 0,1 0 1,-1 0-1,0 1 1,0-1-1,-1 0 1,1 1-1,0-1 1,0 0-1,0 1 0,0-1 1,0 1-1,0-1 1,0 1-1,-1 0 1,1-1-1,0 1 0,0 0 1,-1 0-1,1-1 1,0 1-1,-1 0 1,1 0-1,-1 0 1,1 0-1,0 2 0,1 2-21,0 1 0,0 0 0,-1 0 0,0 0 0,0 0 0,1 9 0,-1 9 24,-1 0 0,-1 0 0,-1 0-1,-1 0 1,-1 0 0,-1-1-1,-1 1 1,-1-1 0,-1-1-1,-19 38 1,17-42 10,-1 4 43,0-1 0,-2-1 1,0 0-1,-27 30 0,39-49-36,1-1 1,-1 1-1,1-1 0,-1 1 1,1-1-1,-1 1 0,0-1 1,1 1-1,-1-1 0,0 0 1,1 1-1,-1-1 0,0 0 1,0 0-1,1 1 0,-1-1 1,0 0-1,0 0 0,1 0 1,-1 0-1,0 0 0,0 0 1,1 0-1,-1 0 0,-1-1 0,2 1 0,0 0-1,-1-1 0,1 1 0,0 0 0,-1-1 0,1 1 0,0-1 0,0 1 0,-1-1 0,1 1 0,0-1 1,0 1-1,0-1 0,0 1 0,0-1 0,0 1 0,0-1 0,0 1 0,0-1 0,0 1 0,0-1 1,0 1-1,0-1 0,0 1 0,0 0 0,0-1 0,1 1 0,-1-1 0,0 1 0,0-1 0,1 1 0,-1-1 1,0 1-1,0 0 0,1-1 0,-1 1 0,1 0 0,-1-1 0,5-5 13,0 1-1,-1 0 1,2 0-1,-1 1 1,0-1-1,1 1 1,0 0 0,0 1-1,8-4 1,60-23-51,-72 30 27,42-15-128,60-23-627,-80 28-1338,1 2 0,0 0 0,0 2 0,27-3 1,-31 5-685,10-2-182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1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4736,'-5'2'11617,"4"-1"-11275,-2 11 4788,-1 20-3773,3-24-108,1-4-1072,-4 15 430,1-15-480,1-2-8,8 2 1534,-5-6-1672,-1 1 1,1-1-1,-1 1 1,0-1-1,1 1 1,-1-1-1,0 1 0,0-1 1,0 1-1,0-1 1,0 1-1,0-1 1,-1 1-1,1-1 1,0 1-1,-1-1 1,0-1-1,0 2-367,-1 0 0,1 0 1,0 0-1,-1 0 0,1 0 0,-1 0 0,1 1 1,-1-1-1,0 0 0,1 1 0,-1-1 1,1 1-1,-1 0 0,0 0 0,-2-1 0,-5 1-1854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1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18 5408,'-2'-13'12807,"-5"20"-11695,0 1-649,1 1 1,0-1-1,1 1 0,0 0 0,0 0 0,1 1 0,-4 13 0,-15 71 878,-7 93 416,27-153-1471,1-1 0,2 1 0,6 53 0,-4-76-229,0 1 0,1-1 0,0 1-1,0-1 1,1 0 0,1-1 0,0 1 0,8 12 0,-10-19-38,-1 0 1,1 0-1,1-1 1,-1 1-1,0-1 1,1 0-1,0 0 1,0 0-1,0 0 1,0-1-1,0 1 1,0-1-1,1 0 1,-1-1-1,1 1 0,0-1 1,-1 1-1,1-1 1,0-1-1,0 1 1,-1-1-1,8 0 1,4-1-19,0-1 0,0 0 0,-1-1 0,1-1 0,-1 0-1,0-1 1,0-1 0,0-1 0,-1 0 0,0 0 0,0-1 0,-1-1 0,0-1 0,-1 1 0,0-2 0,16-18 0,-15 12-10,-1 0 1,-1-1-1,-1-1 1,0 0-1,-1 0 1,7-24-1,-6 9-42,-1 0 0,8-69-1,-15 89 83,-1-1-1,-1 1 0,0-1 1,-1 1-1,0-1 0,-1 1 0,-6-18 1,6 24-55,-1 1 1,1 0-1,-2 0 0,1 0 1,-1 1-1,0-1 0,-1 1 1,1 0-1,-1 0 1,-1 0-1,1 1 0,-1 0 1,0 0-1,-10-7 0,5 5-60,-1 1 1,0 1-1,-1 0 0,1 0 0,-1 1 0,-24-4 0,9 4-691,-1 1 0,-28 1 1,47 2-529,-1 1-1,-17 3 1,13 3-473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2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4800,'0'0'8288,"-4"6"-4801,-7 29-247,4-16-2047,-6 27 1,-18 159 1470,27-162-2247,2-1 0,6 80 0,-2-111-346,-1 0 1,1-1-1,1 1 1,0-1 0,0 0-1,1 0 1,1 0 0,9 16-1,-12-22-51,1 0-1,0-1 1,-1 1 0,1-1-1,1 0 1,-1 0-1,0 0 1,1-1-1,-1 1 1,1-1 0,0 0-1,0 0 1,0 0-1,0 0 1,0-1 0,0 1-1,1-1 1,-1 0-1,0 0 1,1-1-1,-1 0 1,1 1 0,5-2-1,0 0-26,-1 0 0,1-1 0,-1-1 0,1 0 0,-1 0 0,0 0 0,0-1 0,0-1 0,-1 1 0,1-1 0,-1-1 0,0 0 0,-1 0 0,0 0 0,9-11 0,-4 4-17,-1-1 1,0-1-1,-2 0 0,1 0 0,-2 0 0,0-2 0,-1 1 1,5-19-1,-1-3 29,-1-1 1,6-61 0,-14 82 72,0-1-1,-2 1 1,0-1 0,-1 1-1,0-1 1,-9-35 0,8 49-91,0-1 1,-1 1 0,1 0-1,-1-1 1,0 1 0,0 1-1,-1-1 1,1 0 0,-1 1-1,0 0 1,-1 0 0,1 0-1,-1 0 1,1 1 0,-1-1-1,0 1 1,0 1-1,-1-1 1,1 1 0,0 0-1,-1 0 1,0 0 0,1 1-1,-1 0 1,-9-1 0,4 1-89,0 0 1,0 1-1,1 1 1,-1 0 0,0 0-1,1 1 1,-1 1-1,1 0 1,-1 0-1,1 1 1,0 0 0,-18 10-1,22-9-422,-1-1-1,1 1 0,0 0 1,1 1-1,-8 8 0,11-12 26,0 0-1,0 1 1,1 0-1,-1 0 1,0-1 0,1 1-1,0 0 1,0 0-1,0 0 1,0 0-1,0 1 1,0-1-1,1 0 1,-1 0-1,1 0 1,0 5 0,4 11-2110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2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9 7968,'-15'-7'2565,"14"7"-2498,1-1 0,-1 1 1,0 0-1,1 0 0,-1 0 0,1 0 0,-1 0 0,0 0 0,1 0 1,-1 0-1,1 0 0,-1 0 0,1 0 0,-1 0 0,0 0 1,1 0-1,-1 1 0,1-1 0,-1 0 0,1 0 0,-1 1 1,0 0-1,-1 0 329,-3 0 165,0 0 0,1 1 0,-1 0 0,0 0-1,1 0 1,0 0 0,-1 1 0,1 0 0,0 0 0,0 0-1,-3 4 1,1-1-169,1 0 0,0 1 0,1-1 0,-1 1-1,1 0 1,-4 10 0,-1 6-49,2 1 1,0 1-1,-4 32 0,8-42 80,-5 25-105,3 0-1,-1 56 0,6-77-234,1-1 0,0 1 0,2-1 0,0 0 0,1 0 0,1 0 0,11 26 0,-13-38-42,0 0 0,0 1 1,1-1-1,0-1 0,0 1 0,0 0 0,1-1 0,0 0 0,0 0 0,0-1 0,0 1 1,1-1-1,0 0 0,0-1 0,0 1 0,0-1 0,1 0 0,-1-1 0,1 0 0,0 0 1,-1 0-1,1-1 0,13 2 0,-10-3-65,0 0 0,0 0 0,0-1 0,0-1 1,0 0-1,0 0 0,0 0 0,0-2 0,-1 1 0,1-1 1,-1 0-1,0-1 0,0 0 0,-1-1 0,0 1 0,9-9 1,-6 2 10,0 0 0,-1-1 0,0-1 0,-1 0 0,0 0 1,-1-1-1,10-27 0,-5 7 125,-2-1 1,9-49-1,-18 70-31,1 1 0,-2-1-1,0 0 1,-1 1 0,0-1 0,-1 0-1,-6-27 1,5 35-93,0 0 0,0 1 0,0-1 0,-1 1 0,0 0-1,-1 0 1,1 0 0,-1 0 0,0 0 0,-1 1 0,1-1 0,-1 1 0,0 0 0,0 1 0,-1-1-1,1 1 1,-1 0 0,-10-4 0,9 5-90,-1 0 1,1 1-1,-1 0 0,1 1 0,-1 0 0,0 0 0,0 1 0,1 0 1,-1 0-1,0 0 0,0 1 0,-13 4 0,13-4-339,1 1-1,0 0 0,0 1 0,0-1 0,1 1 0,-1 1 1,1-1-1,-1 1 0,1 0 0,0 1 0,1 0 1,-1 0-1,-8 10 0,12-12-123,0 0 0,0 0 0,0 1 0,0-1 1,0 1-1,1-1 0,0 1 0,0 0 0,0 0 0,0-1 0,1 1 0,-1 7 0,4 20-2629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2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6 8896,'-8'-5'14609,"2"10"-15226,6-5 320,-87 74 4202,-48 46-2642,110-93-1130,2 1 0,1 1 0,-34 58 0,33-44-17,2 1 0,-23 66 0,41-100-95,-3 6 83,1-1-1,1 1 0,-3 27 1,6-38-93,1 0 1,0-1-1,0 1 1,0 0-1,1-1 0,0 1 1,0-1-1,0 1 1,0-1-1,1 1 0,-1-1 1,1 1-1,0-1 1,1 0-1,-1 0 0,1 0 1,5 6-1,-3-5-8,1 0 0,0 0 1,0 0-1,1-1 0,-1 0 0,1 0 0,0-1 1,11 4-1,3 0 46,37 7 1,-45-12-67,1 0 0,-1-1 0,1-1 0,-1 0 0,1-1 0,0-1 0,-1 0 0,0 0 0,18-7-1,-25 7-20,0 0-1,0 0 0,0-1 0,-1 0 0,1 0 0,-1 0 0,0-1 0,0 0 0,0 0 1,0 0-1,-1 0 0,0-1 0,0 0 0,0 0 0,0 0 0,4-9 0,-4 6 29,0 0 0,-1 0 0,0 0-1,-1-1 1,0 0 0,0 1 0,-1-1 0,0 0 0,0 0-1,-2-17 1,1 25 15,0 0-1,0 0 1,0-1 0,0 1-1,0 0 1,-1 0-1,1-1 1,0 1 0,-1 0-1,1 0 1,-1 0 0,1 0-1,-1 0 1,1-1-1,-1 1 1,0 0 0,0 0-1,1 1 1,-1-1-1,0 0 1,0 0 0,0 0-1,0 0 1,0 1 0,0-1-1,0 1 1,0-1-1,0 0 1,-1 1 0,1 0-1,0-1 1,0 1-1,0 0 1,-1 0 0,1-1-1,0 1 1,0 0 0,0 0-1,-1 0 1,1 0-1,0 1 1,0-1 0,-1 0-1,1 1 1,-2 0-1,-6 2 9,-1 0 0,0 1 0,1 0 0,-13 9-1,14-8 37,-28 17-152,-56 44-1,75-52-158,14-12 49,0 1 0,0-1 0,0 1-1,0 0 1,1 0 0,-4 4 0,6-6 106,0-1 0,-1 1 1,1 0-1,0-1 0,0 1 0,-1-1 0,1 1 1,0-1-1,0 1 0,0 0 0,0-1 0,0 1 1,0 0-1,0-1 0,0 1 0,0-1 0,0 1 1,0 0-1,0-1 0,0 1 0,0-1 0,0 1 1,1 0-1,-1-1 0,0 1 0,0-1 0,1 1 1,-1-1-1,1 1 0,-1-1 0,0 1 0,1-1 1,-1 1-1,1-1 0,-1 0 0,1 1 1,-1-1-1,1 0 0,-1 1 0,1-1 0,-1 0 1,1 0-1,0 1 0,-1-1 0,1 0 0,-1 0 1,1 0-1,1 0 0,24 3-4858,9 1 1584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2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54 196 6560,'-14'-2'1261,"-7"0"1656,7-1 3379,14 3-6195,0 0 1,0 0-1,0 0 0,-1 0 0,1 0 0,0 0 1,0 0-1,-1 0 0,1 0 0,0-1 0,0 1 0,0 0 1,0 0-1,-1 0 0,1 0 0,0 0 0,0-1 1,0 1-1,0 0 0,0 0 0,-1 0 0,1-1 1,0 1-1,0 0 0,0 0 0,0-1 0,0 1 1,0 0-1,0 0 0,0 0 0,0-1 0,0 1 1,0 0-1,0-1 0,5-8 1165,12-6-447,71-41 909,7-5-688,-92 58-957,5-3 56,0 0-1,0 0 1,1 1-1,11-5 1,-18 9-97,-1 0-1,1 1 1,0-1 0,-1 1-1,1-1 1,0 1 0,0-1 0,-1 1-1,1 0 1,0 0 0,0 0-1,0 0 1,-1 0 0,1 0-1,0 1 1,0-1 0,-1 1 0,1-1-1,0 1 1,0-1 0,-1 1-1,1 0 1,-1 0 0,1 0 0,-1 0-1,1 0 1,-1 0 0,0 0-1,1 1 1,1 2 0,1 1 75,-1 1 1,0 0-1,0 0 1,-1 0-1,0 0 1,0 1-1,0-1 1,-1 1-1,2 11 1,-2 1 23,0 0 1,-3 27 0,-25 108 222,18-115-280,3-12 8,-1 0 0,-1 0 1,-1-1-1,-2-1 0,0 1 0,-2-2 1,-1 0-1,-1 0 0,-26 32 0,19-34 3,0 0-1,-43 31 0,60-48-112,3-4 9,0 1 0,1-1 0,-1 1 0,0-1 0,0 1 0,1-1 0,-1 0 0,0 0 0,0 0 0,-4 1 0,6-2 6,0 0 0,0 0 1,0 0-1,0 0 0,0 0 1,0-1-1,0 1 0,0 0 1,0 0-1,0 0 0,0 0 0,0 0 1,0 0-1,0-1 0,0 1 1,0 0-1,0 0 0,0 0 1,0 0-1,0 0 0,0 0 1,0-1-1,0 1 0,0 0 0,0 0 1,0 0-1,0 0 0,0 0 1,0 0-1,1 0 0,-1 0 1,0 0-1,0-1 0,0 1 1,0 0-1,0 0 0,0 0 0,0 0 1,1 0-1,-1 0 0,0 0 1,0 0-1,0 0 0,0 0 1,0 0-1,0 0 0,1 0 1,8-3-131,-7 2 91,77-28 123,-49 17 302,0 1 1,58-12 0,-62 19-72,42-1 0,-66 5-382,13-5-13471,-13 4 12557,2 1-1,15-3-4363,18-12 991,7-4 208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2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64 6656,'-7'-4'1023,"-9"-8"12353,18 18-10277,-2-5-3019,0-1 1,0 1-1,0 0 0,1-1 1,-1 1-1,0-1 0,0 1 1,0 0-1,1-1 0,-1 1 1,0-1-1,1 1 0,-1-1 1,0 1-1,1 0 0,4 3 263,0-1 0,-1 0 0,1 0 0,0 0-1,0-1 1,1 0 0,-1 0 0,10 2 0,0 0 127,0-2 0,17 2 0,-9-3-218,0-1 0,0-1-1,35-7 1,69-20-195,-46 9-150,-7 0 217,33-5-35,-107 23-87,1 1 1,0 0-1,-1 0 0,1 0 1,-1 0-1,1 0 0,-1 0 1,1 0-1,0 0 0,-1 0 0,1 0 1,-1 0-1,1 0 0,-1 0 1,1 1-1,-1-1 0,1 0 1,-1 0-1,1 0 0,-1 1 1,1-1-1,-1 0 0,1 1 0,-1-1 1,1 0-1,-1 1 0,0-1 1,1 1-1,-1-1 0,1 1 1,-1 1-2,0-1 1,1 0-1,-1 1 1,0-1-1,0 0 1,0 1 0,0-1-1,0 0 1,0 1-1,-1-1 1,1 0-1,-1 3 1,-2 6 23,-1-1-1,-9 16 0,12-23-8,-17 28 26,-1-2 0,-2-1 0,-31 33-1,18-21-5,5-6 16,1 2 0,2 1 0,-27 49 0,4 15 40,-20 36 109,-32 24-1905,82-132 139,17-25 868,0-1-1,0 1 1,0 0-1,1 0 1,-1-1 0,1 1-1,0 0 1,0 0-1,0 0 1,0 1 0,0-1-1,0 4 1,1-7 553,0 1 0,0-1 0,0 0 0,0 0 0,0 0 0,0 1 0,0-1 0,0 0 0,0 0 0,0 0 0,0 0 0,0 1 0,0-1 0,0 0 1,1 0-1,15-14-11676,-4-15 8066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2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0 4064,'-12'2'11928,"12"-1"-11605,-6 4 1628,5 7 547,1-8-1785,-1-2-520,0 0 0,1 0 0,-1 0 0,1 0 0,0 0 0,-1 0 0,1 0 0,0 0 0,0 0 0,1 0 0,-1 0 0,0 0 0,1 0 0,-1 0 0,1 0 0,-1 0 0,1 0 0,0 0 0,0-1 1,0 1-1,0 0 0,0 0 0,0-1 0,1 1 0,-1-1 0,0 1 0,1-1 0,-1 0 0,1 1 0,3 1 0,2 2-112,1-1 1,-1 1-1,1-1 1,0-1-1,0 0 1,10 3-1,6 0 10,0-1 0,47 4-1,52-6-15,-63-2-65,30-1 82,63 3-29,-152-3-76,0 0 0,0 0 0,0 0 0,0 0 0,0 0-1,0 1 1,0-1 0,0 0 0,0 0 0,0 1 0,0-1 0,-1 0 0,1 1 0,0-1-1,0 1 1,0 0 0,-1-1 0,1 1 0,0-1 0,-1 1 0,1 0 0,0 0 0,0 1-1,-1-1-2,0 0-1,0 0 1,0 1-1,0-1 1,0 0-1,0 0 1,-1 1-1,1-1 0,0 0 1,-1 0-1,1 0 1,-1 1-1,1-1 1,-1 0-1,0 0 0,1 0 1,-1 0-1,-1 1 1,-4 6 30,-1-1 1,0 0 0,0 0 0,0-1-1,-14 10 1,-46 24 123,44-27-114,-140 88 50,132-79-62,1 2 0,1 1 1,-30 33-1,-56 77 147,-70 74 237,170-195-316,-18 17 72,-32 40 0,55-58 152,9-13 101,12 0-384,12-1 142,38-7-1,-11 0 36,479-27 421,-398 34-347,-77 1-2774,-48 0 2297,-1-2-3789,4-11-5955,3-15 5917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2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 7392,'-10'-3'1146,"8"3"-848,0-1 0,0 1 1,0-1-1,0 1 0,-10-7 9699,14 7-9058,18 0 59,-1 2 0,24 3 0,-35-4-901,1 1 0,-1 1 0,1-1 0,-1 1 0,0 1 0,0-1 0,10 7 0,-17-9-88,0 0 0,1 0 0,-1 0 0,0 0 1,0 0-1,0 1 0,0-1 0,0 0 0,0 1 0,0-1 0,0 0 0,-1 1 0,1-1 0,0 1 0,-1 0 0,1-1 0,-1 1 0,0-1 0,0 1 0,1-1 0,-1 1 0,0 0 1,0-1-1,0 1 0,-1 0 0,1-1 0,-1 2 0,-1 5 30,0-1-1,-1 1 1,0-1 0,-6 10-1,4-7 11,-79 140 1135,55-99-722,14-27 113,1 2 0,-18 45 0,32-68-476,-1-1 0,0 1-1,0-1 1,1 1 0,-1-1 0,1 1 0,0-1 0,0 1-1,0 0 1,0-1 0,0 1 0,1 3 0,0-5-56,-1 1 0,1-1 0,0 0-1,0 0 1,0 0 0,0 0 0,0 0 0,0 0 0,0 0 0,0 0 0,0 0-1,0 0 1,0 0 0,1-1 0,-1 1 0,0-1 0,1 1 0,-1-1 0,0 1-1,1-1 1,-1 0 0,0 1 0,1-1 0,-1 0 0,3 0 0,42 2 102,0-2-1,68-9 1,-20 1-862,-93 8 696,46-4-3922,-16-2-6391,-19-5 345,-13 0 6117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3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54 372 2912,'-5'-2'400,"0"0"1,1 1-1,-1-1 1,-9 0-1,3 0 2581,1 1 3438,34 0-4935,1-1 0,-1-2 0,37-10 0,-27 6-983,369-77 2113,66-12-1571,-262 56-977,156-22-439,-343 61 292,106-18-594,-48 2-2671,-70 15 1489,-21 2-1837,-21 5 248,-9 3 1212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1:02.9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17 7712,'-27'-9'3520,"37"9"-3072,-2 0-864,1-3 128,4-2-1440,5 5 960,19 5-3936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3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19 6048,'1'-3'518,"1"-3"1100,-2 6-1601,0 0-1,0 0 1,0 0-1,0 0 1,0 0-1,0 0 1,0 0-1,0 0 1,0 0-1,0 0 1,0-1-1,0 1 1,0 0-1,0 0 1,0 0-1,-3 2 2949,2 10-840,0 0 0,-3 18 0,-19 51-363,14-53-1078,0 3-164,-16 53 897,-57 128 1,7-72-497,-6 11-562,77-144-289,2 0 1,-1 0 0,-2 9-1,5-16-65,0 0 0,0 0 0,0 1 0,0-1 0,0 0 0,0 0 0,0 1 0,0-1 0,0 0 0,0 0 0,0 1 0,0-1 0,0 0 0,0 1 0,0-1 0,0 0 0,0 0 0,0 1 0,0-1 0,0 0 0,0 0 0,0 1 0,0-1 0,0 0 0,1 0 0,-1 1 0,0-1 0,0 0 0,0 0 0,0 0 0,1 1 0,-1-1 0,0 0 0,0 0 0,1 0 0,-1 0 0,0 1 0,0-1 0,1 0 0,-1 0 0,0 0 0,0 0 0,1 0 0,-1 0 0,0 0 0,0 0-1,1 0 1,-1 0 0,0 0 0,1 0 0,-1 0 0,0 0 0,0 0 0,1 0 0,-1 0 0,0 0 0,0 0 0,1-1 0,-1 1 0,0 0 0,19-9-101,-8 1 54,0-1 0,0 0 0,-1-1 0,0 0 0,0-1 0,-1 0 0,-1 0 0,0-1 0,0 0 0,11-25 0,1-11 29,22-82 0,-31 96-48,141-401 200,-131 395 890,-21 42-915,0 0 0,0 0 0,0 0 0,1 0 0,-1 1 1,0-1-1,1 0 0,-1 0 0,1 0 0,0 0 0,1 3 0,2 6 154,5 32 247,5 54-1,-4-25-151,-5-37-247,26 144 270,-22-138-269,2-1 0,23 55 0,50 66-237,-56-111-789,-20-37-1304,5-47-15664,-7 4 12944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3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32 112 10400,'-32'-15'4704,"37"18"-4096,4-3 1855,6 0-1471,1 0 576,8-3-928,7-2-64,1 1-384,-6 1-320,1-5 64,-4 0-1696,-1-1 992,1 1-3135,-1-4 2175,-4 1-4064,18-6 3264,-1 5-768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3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9056,'0'-1'88,"0"1"-1,0 0 1,0 0 0,-1 0 0,1-1 0,0 1-1,0 0 1,0-1 0,0 1 0,0 0 0,0 0 0,0-1-1,0 1 1,0 0 0,0 0 0,0-1 0,0 1 0,0 0-1,0-1 1,0 1 0,0 0 0,0 0 0,0-1 0,0 1-1,0 0 1,0 0 0,0-1 0,0 1 0,1 0-1,-1 0 1,0-1 0,0 1 0,0 0 0,0 0 0,1-1-1,-1 1 1,0 0 0,0 0 0,1 0 0,-1 0 0,0-1-1,0 1 1,1 0 0,0 0 45,-1 1 0,0-1 1,1 0-1,-1 0 0,1 1 0,-1-1 0,1 0 1,-1 1-1,0-1 0,1 0 0,-1 1 1,0-1-1,1 1 0,-1-1 0,0 0 0,0 1 1,1-1-1,-1 1 0,0-1 0,0 1 0,0-1 1,1 1-1,-1-1 0,0 1 0,0 0 1,3 12 1851,0 0 1,8 19-1,-5-18-835,5 22-1,-6-3 634,2 45-1,0-2-1342,-6-61-456,-1-13-100,0 0 0,0 0 0,0 0-1,0 0 1,0 0 0,1 0 0,-1 0 0,2 3 0,12-30-13515,-1 6 7615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3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 3392,'0'0'1984,"2"0"-790,-2-1-948,1 1 0,-1 0 0,1 0 0,-1 0-1,1 0 1,0 0 0,-1 0 0,1 0 0,-1 0-1,1 1 1,0-1 0,-1 0 0,1 0 0,-1 0 0,1 1-1,-1-1 1,1 0 0,-1 0 0,1 1 0,-1-1-1,1 0 1,-1 1 0,0-1 0,1 1 0,-1-1-1,1 1 1,-1-1 0,0 1 0,1-1 0,-1 1-1,0-1 1,0 1 0,1 0 0,-2 13 4423,-3-1-5355,1-4 1055,-1-1 0,0 0-1,0 0 1,-1 0 0,0-1-1,0 1 1,-1-1-1,0 0 1,-10 9 0,-7 4 495,-38 25 1,55-41-766,-162 122 2011,142-103-2033,1 0 0,1 2 0,1 1 1,-20 31-1,17-18-204,-25 33-3991,41-57-1164,29-26-8049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3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45 7392,'-7'-3'960,"5"2"-501,-1 0 1,1 0 0,1 0 0,-1-1 0,0 1 0,0 0 0,0-1-1,-2-2 1,22-4 3418,-1 3-2766,0 1 1,0 0 0,0 1 0,0 1 0,28 0 0,-43 2-1027,0 0 0,0 0-1,0 0 1,0 1 0,0-1 0,0 1 0,0-1 0,0 1 0,0 0 0,0 0 0,0-1 0,0 1 0,-1 0 0,1 1 0,2 1 0,-3-3-18,-1 1 0,1 0 0,0 0 0,-1 0 0,1 0-1,-1 0 1,1 0 0,-1 0 0,1 0 0,-1 0 0,0 1 0,1-1 0,-1 0 0,0 0 0,0 0 0,0 0 0,0 0 0,0 0 0,0 1 0,0-1-1,-1 0 1,1 0 0,0 0 0,-1 0 0,1 0 0,0 0 0,-1 0 0,1 0 0,-2 2 0,-2 2 57,0 0 1,0-1-1,0 1 1,-1-1-1,1 0 1,-1 0-1,-7 4 0,-4 4-131,-9 6 3,18-13-1,-1 1 0,1-1 1,0 1-1,-9 11 1,15-16-12,1-1 0,-1 1 0,1-1 0,0 1 0,-1 0 0,1-1 0,0 1 0,-1 0 0,1 0 1,0-1-1,0 1 0,0 0 0,0 0 0,-1-1 0,1 1 0,0 0 0,0 0 0,0-1 0,1 1 0,-1 0 0,0 0 0,0-1 0,1 2 1,-1 0-9,1-1 0,0 1 0,0-1 0,0 1 0,0-1 0,0 0 0,1 1 0,-1-1 0,3 2 0,4 3-28,-1-2-1,2 1 1,9 4 0,-13-6 33,24 10-38,138 75 608,-165-86-466,1-1 0,-1 1-1,0-1 1,0 1 0,0 0-1,0-1 1,0 1 0,-1 0-1,4 5 1,-5-6-50,1 0 1,-1 0-1,0 0 0,1 0 1,-1 0-1,0 0 0,0 0 1,0 0-1,0 0 0,0 1 1,0-1-1,0 0 0,0 0 1,-1 0-1,1 0 0,0 0 1,-1 0-1,1 0 0,-1 0 1,1 0-1,-1 0 0,1 0 1,-1 0-1,-1 1 0,-6 7-70,0 0-1,0-1 0,-1 0 1,0 0-1,-1-1 0,0 0 1,0-1-1,0 0 0,-1-1 1,0 0-1,-13 4 0,14-6-883,0 0-1,-1-1 0,1 0 1,0-1-1,-1-1 0,1 1 1,-14-2-1,17 0-717,0 0 0,0-1 1,0 0-1,0 0 0,0 0 1,-13-7-1,2-2-3745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3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5408,'-2'-2'363,"-8"-12"956,10 14-1280,0 0-1,0-1 1,0 1-1,-1 0 0,1-1 1,0 1-1,0 0 1,0-1-1,0 1 1,0 0-1,0-1 1,0 1-1,0-1 1,4-6 6524,28 61-2332,24 21-2379,-9-15-1029,125 166 670,-141-184-1247,34 58-1,117 292 566,-4 90-518,-140-364-72,41 220 1,-68-260 124,-3 1 1,-4 0 0,-12 157-1,-2-140 47,-5 0-1,-4-1 1,-5-1-1,-38 102 1,46-158-359,-1 0 1,-3-1 0,0 0-1,-3-2 1,-49 60 0,-95 89-1097,112-124 113,-120 115-5781,105-122 3477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53.4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32 2912,'-4'-4'480,"3"4"-344,0 0 0,1 0 0,-1-1-1,1 1 1,-1 0 0,1-1 0,-1 1 0,1 0 0,-1-1 0,1 1 0,0 0 0,-1-1 0,1 1-1,-1-1 1,1 1 0,0-1 0,-1 1 0,1-1 0,0 1 0,0-1 0,-1 1 0,1-1 0,0 0-1,0 1 1,0-1 0,0 0 0,6-15 9628,-4 26-7811,0 10-896,-2 38 0,0 2-222,6 9-99,2 34 352,-8-47-588,1-2-110,-2 1 0,-15 98 0,13-134-350,-8 27 336,11-46-400,0 1 0,-1-1 1,1 1-1,0-1 1,0 1-1,0-1 0,0 0 1,0 1-1,0-1 1,-1 0-1,1 1 0,0-1 1,0 1-1,-1-1 0,1 0 1,0 0-1,-1 1 1,1-1-1,0 0 0,-1 1 1,1-1-1,0 0 1,-1 0-1,1 0 0,0 1 1,-1-1-1,1 0 1,-1 0-1,1 0 0,-1 0 1,1 0-1,0 0 1,-1 0-1,-1 0-219,1-1 1,0 1-1,0-1 0,0 0 1,1 1-1,-1-1 0,0 0 1,0 0-1,0 1 0,0-1 1,1 0-1,-1 0 0,0 0 1,0-2-1,-1 1-446,1-1 0,0 1 0,0-1-1,0 1 1,0-1 0,1 0 0,-1 1 0,0-5 0,1-5-1919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54.2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261 198 3904,'0'-2'294,"0"0"0,0 0 1,0 0-1,1 0 0,-1 0 0,1 0 0,-1 0 1,1 1-1,-1-1 0,1 0 0,0 0 1,0 0-1,1-1 0,0 1 263,-1 0 0,0-1 0,0 1 0,0 0 0,0-1 0,0 1 1,0-3-1,0-1 14,0 1 1,-1 0-1,0 0 1,0-1 0,0 1-1,-1 0 1,1 0 0,-1-1-1,-1 1 1,1 0-1,-4-7 1,3 6-393,-1 1 0,0-1 0,0 1 0,0 0 0,0 1 1,-1-1-1,0 0 0,0 1 0,0 0 0,-1 0 0,0 0 0,1 1 0,-1-1 0,0 1 0,-1 0 0,-7-3 0,10 5-172,0 0-1,-1 1 1,1-1-1,0 1 1,0 0-1,0 0 0,0 0 1,0 0-1,0 1 1,0-1-1,0 1 1,-1 0-1,2 0 0,-1 0 1,0 0-1,0 0 1,0 1-1,0-1 1,1 1-1,-1 0 1,1-1-1,-5 5 0,-1 2-6,-1 0-1,1 1 0,1 0 0,-10 15 0,5-7 75,2 1 0,1 0-1,-15 37 1,20-42-35,0 0-1,1 0 1,0 0 0,2 1-1,-1-1 1,2 26 0,7 26 672,18 80 1,5 33 147,-13-55-720,-15-105-438,0 0 1,-1 23-1,-6-69-6378,-2-4 1738,2-3 1569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54.6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49 10304,'-7'0'4478,"16"0"-2086,19-1 156,-5 0-1625,129-9 2753,77-15-2638,-227 24-1026,58-7-529,-23 5-2828,-26 4-949,1 3 1287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56.7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198 157 6400,'-17'-39'5898,"17"39"-5816,0 0 0,0 0 0,0-1 0,0 1 0,0 0 0,-1 0 0,1 0 0,0 0 0,0-1 0,0 1 0,0 0 0,0 0 0,0 0 0,0 0 0,0 0 0,0 0 0,0-1 0,-1 1 1,1 0-1,0 0 0,0 0 0,0 0 0,0 0 0,0 0 0,-1 0 0,1 0 0,0 0 0,0-1 0,0 1 0,0 0 0,0 0 0,-1 0 0,1 0 0,0 0 0,0 0 0,0 0 0,0 0 0,-1 0 0,1 0 0,0 0 0,0 0 0,0 0 0,0 1 0,-1-1 0,1 0 0,0 0 0,0 0 0,0 0 0,0 0 0,0 0 0,-1 0 0,1 0 0,0 0 0,0 1 0,0-1 0,0 0 0,0 0 0,0 0 0,0 0 0,0 0 0,-1 1 0,1-1 0,0 0 0,0 0 0,0 0 0,-4 14 844,3-10-598,-8 25 774,-26 55 1,-5 14-524,-3 56 269,30-94-684,4-23 154,2 1 1,-5 76 0,20-188 1482,-3 25-1645,17-416 1353,-22 463-1498,3-74 486,-2 64-493,0 0 0,1 1 0,1-1 0,6-17 0,-9 28-9,0 1-1,0 0 1,0-1 0,0 1-1,0 0 1,1-1-1,-1 1 1,0 0-1,0-1 1,1 1 0,-1 0-1,0-1 1,0 1-1,1 0 1,-1 0 0,0-1-1,1 1 1,-1 0-1,0 0 1,1 0-1,-1 0 1,0-1 0,1 1-1,-1 0 1,0 0-1,1 0 1,-1 0 0,1 0-1,-1 0 1,0 0-1,1 0 1,-1 0-1,1 0 1,-1 0 0,0 0-1,1 0 1,-1 1-1,0-1 1,1 0 0,-1 0-1,0 0 1,1 1-1,16 12-143,-15-12 152,58 56-32,29 26 261,55 19-363,-95-70 150,-2 1 0,65 61-1,-101-82-6,0 1-1,-1 0 1,0 0-1,-1 1 0,13 28 1,-8-9-1,16 54 0,-26-75 74,-2-5-12,1 1 0,-1-1 1,-1 1-1,2 12 0,-3-17-61,-1-1 0,1 1-1,0-1 1,-1 1 0,1 0-1,-1-1 1,0 1 0,0-1-1,0 1 1,0-1 0,0 0-1,0 1 1,-1-1 0,1 0-1,-1 0 1,0 0 0,-3 3-1,-2 1 43,0 0-1,-1-1 1,0 0-1,0 0 1,0-1-1,0 0 1,-16 5-1,-6 0-61,-34 6-1,-27 3-514,-2-5 1,-130 4-1,217-17-520,-1 0 0,1-1 0,0 1 0,-9-3-1,8 0-1404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1:09.4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1048 4736,'-6'0'5808,"11"3"-1436,1-3-4296,-3 0 155,0 0 1,0 0 0,-1-1-1,1 0 1,0 1 0,0-1-1,0 0 1,-1-1-1,1 1 1,-1 0 0,1-1-1,-1 1 1,1-1 0,-1 0-1,0 0 1,3-3 0,3-3 130,0-2-1,11-17 1,-10 13 28,-5 8-318,117-154 1434,7 2-621,-108 129-709,-2-1 0,-1 0 0,24-60 1,89-323 884,-121 368-1007,-8 37-179,-7 32-103,-13 87 23,4-22 149,-15 50 73,-5-2 1,-6-1-1,-65 140 0,48-159 183,-76 113-1,120-207-75,7-12-63,-26 40 239,28-45-188,1-1-1,-1 1 1,0-1-1,0 0 0,0-1 1,-8 6-1,12-10-103,1 1 0,-1-1 0,0 1 0,1-1 0,-1 0 0,0 1 0,1-1 0,-1 0 0,0 0 0,1 1 0,-1-1 0,0 0 0,0 0 0,1 0 0,-1 0 0,0 0 0,0 0 0,1 0 0,-1 0 0,0 0 0,1 0 0,-1-1 0,0 1 0,1 0 0,-1 0 0,-1-1 0,1 0-21,0 0 0,0 0 0,1 0-1,-1 0 1,0 0 0,0 0 0,1 0-1,-1-1 1,0 1 0,1 0 0,0 0 0,-1-1-1,0-1 1,0-2-31,1 0 0,-1 0 1,1 0-1,0 0 0,0 0 0,0 0 0,2-6 0,0 5 22,0 0 1,0 1-1,0-1 0,1 1 0,0 0 0,0 0 1,1 0-1,-1 0 0,1 0 0,0 1 0,1 0 1,-1 0-1,7-5 0,7-4 15,2 0-1,24-11 1,-19 11 14,45-28-47,104-77 0,-120 75 28,2 3-1,104-55 1,65-1-184,6 16 414,-217 76-208,-14 4-10,21-7 35,1-1 1,35-18 0,-67 30-30,1 1 0,-18 4 0,-17 9 2,18-4-58,0 2-1,1 0 1,0 2 0,2 0-1,0 2 1,1 1 0,1 0-1,-33 46 1,26-31-18,3 2 0,0 1 0,-26 59 0,50-95 82,0 0-1,0-1 1,0 1-1,0 0 1,1 0-1,-1-1 1,1 1 0,0 0-1,0 0 1,0 0-1,1 3 1,-1-5-2,0 0 1,0 0 0,1 0-1,-1 0 1,1 0-1,-1 0 1,0-1-1,1 1 1,-1 0 0,1 0-1,0 0 1,-1-1-1,1 1 1,0 0-1,-1-1 1,1 1-1,0 0 1,0-1 0,0 1-1,-1-1 1,1 1-1,0-1 1,0 0-1,0 1 1,0-1 0,0 0-1,0 0 1,0 0-1,0 1 1,0-1-1,0 0 1,0 0-1,0 0 1,1-1 0,4 0 12,-1 0 1,1 0-1,-1 0 1,0-1-1,0 0 1,1 0-1,-1-1 1,-1 1 0,6-4-1,7-6 23,17-15 1,-8 3-8,-1 0 1,41-54 0,35-66 37,-20 26-203,-64 98-308,-16 20 429,-1 0 0,0 0 0,0 0 0,0 0 0,0 0 1,0 0-1,0 0 0,0-1 0,0 1 0,0 0 0,0 0 0,0 0 1,0 0-1,0 0 0,0 0 0,0 0 0,0 0 0,0 0 1,0 0-1,1 0 0,-1 0 0,0 0 0,0 0 0,0 0 0,0 0 1,0 0-1,0 0 0,0 0 0,0 0 0,0 0 0,0 0 1,0 0-1,0 0 0,0 0 0,1 0 0,-1 0 0,0 0 1,0 0-1,0 0 0,0 0 0,0 0 0,0 0 0,0 0 0,0 0 1,0 1-1,0-1 0,0 0 0,0 0 0,0 0 0,0 0 1,0 0-1,0 0 0,0 0 0,0 0 0,0 0 0,0 0 0,0 0 1,1 0-1,-1 1 0,2 4-5,1 0 1,0 1-1,-1 0 1,0 0-1,-1 0 0,1 0 1,-1 0-1,0 0 1,0 10-1,3 10 41,27 120 117,-19-102 1,-11-41-114,0 0 0,0 0 0,1 0 0,-1 0 1,1 0-1,0 0 0,-1-1 0,1 1 0,0-1 1,1 1-1,2 2 0,-4-4-24,0-1 0,0 0 0,-1 1 0,1-1 0,0 0 0,0 1 0,-1-1 0,1 0 0,0 0 0,0 0 0,0 0 1,-1 0-1,1 0 0,0 0 0,0 0 0,0 0 0,-1 0 0,1 0 0,0 0 0,0-1 0,0 1 0,-1 0 0,1 0 0,0-1 0,0 1 0,-1-1 0,1 1 0,0-1 0,19-19 257,-17 16-214,100-115 391,-75 90-471,60-48 1,38-14-36,-96 74 27,-30 17 23,0 0 0,1 0 0,-1 1 0,0-1 0,0 0 1,0 0-1,1 0 0,-1 1 0,0-1 0,0 0 0,0 0 0,0 1 0,0-1 0,0 0 0,1 0 0,-1 1 0,0-1 0,0 0 0,0 0 0,0 1 0,0-1 0,0 0 1,0 1-1,0-1 0,0 0 0,0 0 0,0 1 0,0-1 0,-1 0 0,1 1 0,0 0-28,-1 15 30,-1 0 0,0 1 1,-5 15-1,-3 18 44,-3 100 6,12-136-19,1 1 0,1-1 1,3 20-1,-2-26 8,0 0 1,0 0 0,0 0-1,1 0 1,1-1-1,-1 1 1,6 8-1,-8-15-29,0 1-1,0-1 0,0 1 1,0-1-1,1 0 0,-1 1 1,0-1-1,1 0 0,-1 0 1,1 0-1,-1 0 0,1 0 1,0 0-1,-1-1 0,1 1 1,0 0-1,-1-1 0,1 1 1,0-1-1,0 0 0,0 0 1,-1 0-1,1 0 0,0 0 1,0 0-1,0 0 0,-1 0 1,1-1-1,0 1 0,0-1 1,-1 1-1,1-1 0,3-1 1,0-1 2,0 0 1,0 0-1,0-1 0,-1 1 1,1-1-1,-1 0 0,0-1 1,0 1-1,4-7 1,3-7 5,-1-1 0,-1 1 1,12-36-1,1-2 210,1 0-196,17-36-28,-37 86-34,0 1 0,0 0 0,0-1 0,6-5 1,-8 9 24,1 1 1,-1 0 0,1-1 0,-1 1 0,1 0 0,-1 0 0,1 0 0,0 0 0,-1 0-1,1 0 1,0 1 0,0-1 0,0 1 0,-1-1 0,1 1 0,0 0 0,3-1 0,194 6 0,-178-5 15,221-8-19,-117 0 202,-129 16-464,-73 98-43,-24 38 202,96-135 103,-9 14 20,0 2 0,1 0 0,-17 52 1,29-75-1,1 0 1,-1 1 0,1-1-1,-1 0 1,1 0 0,0 0 0,0 1-1,0-1 1,0 0 0,1 0-1,-1 1 1,1-1 0,-1 0 0,1 0-1,0 0 1,0 0 0,0 0 0,0 0-1,0 0 1,0 0 0,0 0-1,3 3 1,-1-3-6,-1-1 0,0 1 0,1 0 1,-1-1-1,1 1 0,-1-1 0,1 0 0,0 0 0,-1 0 0,1 0 0,0 0 0,0-1 0,0 1 0,0-1 1,0 0-1,0 0 0,3 0 0,1-1 28,0 1 1,1-2-1,-1 1 0,0-1 1,0 0-1,0 0 1,0-1-1,-1 0 0,1 0 1,-1-1-1,9-5 1,-8 3-2,1-1 1,-1 0 0,0 0 0,0 0-1,-1-1 1,0 0 0,7-13 0,-1-2-35,-1-1 0,-1-1 1,-2 0-1,0 0 0,6-36 1,-10 39 7,-1 1 1,0-27 0,-2 39-22,-2 0 0,1 0-1,-1 0 1,0 0 0,-1 1 0,0-1 0,-1 1 0,-4-11 0,6 17-29,-1-1 0,1 1 0,-1-1 0,0 1 0,0 0 0,0 0 0,-3-2 0,3 2-42,0 1 0,1-1 0,-1 0 0,0 0 0,1 0 0,-1 0 0,1 0 0,-2-4 0,3 6 75,0 0 1,-1 0-1,1-1 1,0 1 0,0 0-1,0-1 1,0 1-1,0 0 1,0 0-1,0-1 1,0 1-1,0 0 1,0 0-1,0-1 1,1 1-1,-1 0 1,0-1-1,0 1 1,0 0-1,0 0 1,0-1-1,0 1 1,1 0-1,-1 0 1,0 0-1,0-1 1,0 1 0,1 0-1,-1 0 1,0 0-1,0-1 1,0 1-1,1 0 1,-1 0-1,0 0 1,0 0-1,1 0 1,-1 0-1,0 0 1,1 0-1,-1 0 1,0-1-1,0 1 1,1 0-1,-1 0 1,0 0-1,1 1 1,-1-1-1,0 0 1,0 0 0,1 0-1,-1 0 1,21 2 187,-17-1-212,18 0 105,23-1 0,8 1-190,-22 0 21,6 1 146,-1 1 0,0 1 0,-1 2 1,44 13-1,-74-17-26,1 0-1,-1 1 1,0-1-1,0 1 1,0 0 0,-1 0-1,1 1 1,-1-1-1,1 1 1,-1 0 0,0 0-1,-1 1 1,1-1-1,-1 1 1,0 0 0,0 0-1,0 0 1,-1 0-1,1 0 1,-1 0 0,-1 1-1,1-1 1,-1 1-1,0 0 1,0-1 0,0 7-1,-1 20 126,-3 38 1,-1 18 10,4-76-180,1 0-1,1 1 1,0-1 0,6 23 0,-7-31 42,1-1 1,-1 1-1,1 0 1,0 0 0,0 0-1,0-1 1,1 1-1,-1-1 1,1 0-1,0 0 1,0 0 0,0 0-1,0 0 1,0-1-1,1 1 1,-1-1 0,5 3-1,-3-3 7,0-1-1,0 1 1,0-1-1,0 0 1,1 0-1,-1-1 1,0 1-1,0-1 0,1 0 1,-1-1-1,0 1 1,0-1-1,7-1 1,0-2-14,1-1 0,0 1 0,-1-2 0,0 0 0,0 0 0,-1-1 0,0-1 0,0 0 0,0 0 0,-1-1 0,15-17 0,0-5 34,-1 0 1,34-57-1,-46 66-44,0 0 1,-1 0-1,8-27 0,-18 46 3,0 0 0,0-1-1,-1 1 1,1 0 0,-1 0 0,0 0-1,0-1 1,0 1 0,0 0 0,0 0-1,-1 0 1,1-1 0,-1 1 0,0 0-1,0 0 1,0 0 0,0 0 0,-4-5-1,4 6-13,0 1-1,-1-1 1,1 1-1,-1 0 1,1 0-1,-1-1 1,1 1-1,-1 0 1,0 0-1,0 1 1,0-1-1,1 0 1,-1 0-1,0 1 1,0-1-1,0 1 1,0 0-1,0 0 1,0-1-1,0 1 1,0 1-1,0-1 1,0 0-1,0 0 0,0 1 1,0-1-1,0 1 1,1-1-1,-1 1 1,0 0-1,-3 1 1,1 1-7,-1 0 0,1 0 0,0 0 0,0 0 0,0 1 0,0-1 0,0 1 0,1 0 0,0 0 0,0 0 0,0 1 0,0-1 0,1 1 0,-4 8 0,0 1 1,1 0 1,1 0 0,1 1 0,-3 14 0,3 2 62,1 0 0,4 41-1,-3-67-18,2 1-1,-1-1 1,1 0 0,0 1-1,0-1 1,0 0-1,1 0 1,-1 0 0,1 0-1,1 0 1,-1 0-1,1-1 1,-1 1-1,1-1 1,1 0 0,-1 1-1,1-1 1,-1-1-1,1 1 1,0-1 0,1 1-1,-1-1 1,0 0-1,1-1 1,7 4 0,3 0-3,1-1 1,0-1 0,0 0 0,1-1 0,-1-1 0,24 1 0,5-3-8,52-7 0,-69 4-3,-1-2-1,0 0 1,0-2 0,0-1-1,46-20 1,370-210 245,-429 230-236,-8 5 25,0-1 0,0 1 0,0-1-1,-1 0 1,0-1 0,0 1 0,8-10 0,-13 14-48,0 0 1,0 0 0,1 0 0,-1 0-1,0 0 1,0 0 0,0-1 0,0 1 0,0 0-1,0 0 1,1 0 0,-1 0 0,0-1-1,0 1 1,0 0 0,0 0 0,0 0 0,0 0-1,0-1 1,0 1 0,0 0 0,0 0-1,0 0 1,0-1 0,0 1 0,0 0 0,0 0-1,0 0 1,0 0 0,0-1 0,0 1 0,0 0-1,0 0 1,0 0 0,-1-1 0,1 1-1,0 0 1,0 0 0,0 0 0,0 0 0,0 0-1,0-1 1,-1 1 0,1 0 0,0 0-1,0 0 1,0 0 0,0 0 0,-1 0 0,1 0-1,0 0 1,-12 0-122,0 3 29,0 1 1,0 0 0,1 1 0,-1 0 0,-15 11 0,1 1 27,-25 21 0,33-23-50,2 1 1,0 0-1,-25 34 1,17-16-16,-22 45-1,41-70 103,1 1 0,0-1 0,0 0-1,1 1 1,0 0 0,-1 10 0,3-17 38,1-1 0,0 0 0,0 0 1,0 1-1,0-1 0,0 0 1,1 0-1,-1 0 0,1 0 0,-1 1 1,1-1-1,0 0 0,0 0 1,1 3-1,0-4 21,-1 0-1,0 1 1,1-1 0,-1 0 0,1 0 0,-1 0-1,1 0 1,-1 0 0,1 0 0,0 0 0,-1-1-1,1 1 1,0-1 0,0 1 0,0-1 0,-1 0-1,1 1 1,0-1 0,0 0 0,2-1 0,6 1 16,0-1 0,0 0 1,0-1-1,-1 0 0,1-1 1,-1 0-1,12-6 0,-4 1 14,-2 0 0,1-1-1,18-15 1,-15 9-58,-1-1-1,-1-1 1,0-1 0,-2 0-1,18-27 1,58-111 11,-60 91-8,-3-1 0,27-98 0,20-143 47,-70 286-29,-4 18-20,3-14 132,-1-1 0,0 1 1,0-21-1,-3 32-224,-2 7 25,-1 14-15,-50 342 699,37-197-102,5 163 0,12-281-621,5 41-1,-3-64-947,6 22 0,-5-28-879,0 0 0,9 18 0,-11-28 1253,0 1 0,0-1-1,0 0 1,0 1 0,4 3 0,-3-4-895,1 0 0,0 0 0,0-1 0,5 3 0,-9-5 1561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57.3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24 115 6720,'-23'-20'11669,"23"29"-10107,3 43-450,3-1-1,22 93 0,-21-111-1101,2 5 72,1-1 1,2 0-1,26 58 0,-30-79 41,1 0 0,1-1 0,0 0-1,1 0 1,0-1 0,1-1 0,1 0 0,0 0 0,29 20 0,-38-30-45,1 0 0,-1-1 0,1 0 1,-1 0-1,11 3 0,-13-5-45,0 1-1,0-1 1,0 1 0,0-1-1,0 0 1,1 0-1,-1 0 1,0 0 0,0-1-1,0 1 1,0-1-1,1 1 1,-1-1 0,0 0-1,0 1 1,2-3 0,0 0 26,0 0 0,0 0 0,0-1 0,-1 0 0,0 0 0,0 0 0,0 0 0,0 0 1,-1 0-1,3-7 0,4-9 135,5-21 0,-10 29-107,21-64 192,-4 0-1,-4-1 1,11-109-1,-26 160-200,-1 0 0,-4-32 0,1 41-671,-6-22 1,6 29-622,-1 1 0,-1-1 0,-6-11 0,10 20 1017,0 1 1,0 0-1,-1 0 0,1-1 1,0 1-1,0 0 1,0 0-1,-1-1 1,1 1-1,0 0 1,0-1-1,0 1 0,0 0 1,0-1-1,0 1 1,0 0-1,0-1 1,0 1-1,0 0 1,0-1-1,0 1 0,0 0 1,0-1-1,0 1 1,0 0-1,0-1 1,0 1-1,0 0 1,0-1-1,1 1 1,-1 0-1,0 0 0,0-1 1,0 1-1,0 0 1,1-1-1,12 0-6556,-9 1 6891,23 0-5103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58.1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355 7 6464,'0'-1'360,"-3"-2"2524,3 3-2524,-1-1 1,1 1-1,-1 0 1,1 0-1,-1-1 1,1 1-1,-1 0 1,0-1-1,-16 4 4426,15-2-4914,-3 0 380,1 1-1,-1 0 0,1 0 1,0 0-1,-1 1 1,1-1-1,0 1 1,0 0-1,1 0 1,-1 1-1,1-1 0,-1 1 1,-3 5-1,-2 4 92,0 0 0,-12 28 0,-30 84 440,13-29-408,14-42-150,-7 14 149,-30 100-1,55-146-334,1 1 1,0 0-1,2 0 1,0 0 0,2 1-1,1-1 1,1 0-1,6 41 1,-2-39 72,1 0 1,1 0-1,20 45 1,-21-58 9,0 0 1,1-1-1,1 1 1,0-2-1,0 1 0,1-1 1,0 0-1,1-1 1,12 10-1,-20-18-117,0 0-1,0 0 1,-1 0 0,1 0-1,0 0 1,0 0 0,0 0-1,0-1 1,0 1 0,0-1-1,0 1 1,1-1-1,-1 0 1,0 0 0,0 0-1,4 0 1,-5-1-178,0 1-1,0 0 1,0-1 0,0 1-1,0-1 1,0 1 0,0-1-1,0 1 1,0-1 0,-1 1-1,1-1 1,0 0 0,0 0-1,0 0 1,0 0-311,0-1 0,0 1 0,-1 0 0,1 0 1,-1 0-1,1-1 0,-1 1 0,1 0 0,-1-1 0,0 1 0,0 0 0,0-1 0,0-1 0,1 1-247,-1 0-1,0 1 0,0-1 1,1 1-1,-1-1 0,1 0 1,-1 1-1,1-1 0,-1 1 1,1-1-1,2-2 0,12-13-3036,-10 11 3208,17-17-2075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58.7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371 19 6880,'0'-2'636,"0"1"-487,0 1-1,0-1 1,1 0 0,-1 1 0,0-1 0,-1 0-1,-7-11 10258,8 12-10277,-8 4 1494,-8 8-925,-92 95 1552,40-51-1806,33-27-278,1 0 1,-30 36 0,60-62-173,1 1-1,0 0 0,1 0 1,-1 1-1,1-1 0,0 1 1,0-1-1,0 1 0,0-1 1,1 1-1,-1 5 0,1-6 31,1 0 1,0 0-1,0 0 0,0 0 0,0-1 0,1 1 0,0 0 1,0 0-1,0-1 0,0 1 0,0 0 0,1-1 1,0 1-1,3 5 0,2 1 79,1-1 0,0 0 1,0 0-1,0-1 0,1 0 1,0-1-1,12 8 0,-2-3 63,1-1-1,37 15 1,-51-24-84,0 0 0,1 0 0,-1-1 0,1 0 0,0 0 1,-1-1-1,1 0 0,0 0 0,11-2 0,-7 1-101,0-2-1,-1 1 0,1-2 1,-1 1-1,12-7 1,-10 1-430,-7-2-3305,-5 9 2634,0-1 0,0 1 0,0 0 0,0 0 0,-1 0 0,1 0 0,-1-1 0,1 1 0,-1 0 0,-1-2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59.1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37 108 8128,'-11'-4'1092,"9"3"-772,-1 0 0,0 1 0,1-1 0,-1 0 0,0 1 1,0 0-1,-2 0 0,4 0 405,11 0 1702,20-1 201,0-2 1,45-8 0,57-22-41,40-7-1910,-146 36-840,-13 1-265,0 1 1,1 0 0,-1 1 0,16 1-1,-28 0 280,0 0-1,-1 0 1,1 0-1,-1 0 1,1 0 0,0 1-1,-1-1 1,1 0-1,0 0 1,-1 0-1,1 0 1,-1 1-1,1-1 1,0 0-1,-1 1 1,1-1 0,-1 0-1,1 1 1,-1-1-1,1 1 1,-1-1-1,1 1 1,-1-1-1,0 1 1,1-1 0,-1 1-1,0-1 1,1 1-1,-1 0 1,0-1-1,0 1 1,0-1-1,1 1 1,-1 0-1,0-1 1,0 1 0,0 0-1,0-1 1,0 1-1,0 0 1,0-1-1,0 1 1,0 0-1,-1-1 1,1 1-1,0-1 1,0 1 0,-1 0-1,1-1 1,0 1-1,-1-1 1,1 1-1,-1 0 1,-8 14-6594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5:59.7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 5216,'-22'-4'7712,"35"11"-7040,-1 1 0,-1 0 1,1 0-1,-1 1 1,-1 1-1,0 0 0,0 0 1,-1 1-1,0 0 0,8 15 1,5 11 431,33 79 1,-35-67-450,-2 1 0,18 82 0,-29-98-431,-2 1 1,-2 0-1,-1 1 1,-4 67 0,-2-71-91,-1 0 0,-1 0 0,-1-1 0,-2 0 0,-15 36 0,15-49-326,1-1 0,-2 1 0,-1-2 0,0 1 0,-1-1 0,0-1 1,-1 0-1,-1-1 0,-28 22 0,4-10-1611,34-23 988,-1 0 1,1-1 0,-1 0-1,0 0 1,0 0 0,-6 1-1,10-3 524,-1 0 0,1 0-1,-1 0 1,1 0 0,-1 0 0,1-1-1,-1 1 1,1 0 0,0-1-1,-1 1 1,1-1 0,-3-1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00.5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20 8224,'0'-1'208,"-1"0"1,0 0 0,1 0-1,-1-1 1,0 1 0,0 0-1,0 0 1,0 0 0,0 0-1,0 0 1,0 0 0,0 1-1,0-1 1,0 0 0,-12-3 11002,14 5-10129,29 66 2166,-7-13-2921,-17-39-263,1 1 1,1 0 0,0-1 0,14 20 0,-8-18-47,0-2 1,1 0-1,0 0 0,2-1 1,29 19-1,-13-13-69,1-1 0,45 17 0,62 26 227,-75-37-61,-30-13-17,-5-4 196,-29-7 180,-12 11-564,6-9 66,-1 0 0,1 0 0,-1 0 0,0-1 0,1 0 0,-1 0 0,0 0 0,0-1 0,-6 2 0,-5 2-35,-34 11 75,1 2 0,-88 47 0,111-49-15,0 0 0,1 2-1,1 0 1,1 2 0,0 1 0,-28 34-1,-20 31-1706,67-81-1658,21-16-1932,-4 1 2426,23-13-282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01.1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271 84 8800,'-5'-3'387,"4"2"-58,-1-1 0,1 1 0,-1 0 0,0 0 0,0 0 0,1 0-1,-1 1 1,0-1 0,0 0 0,0 1 0,0-1 0,0 1 0,0 0 0,0 0-1,0 0 1,0 0 0,0 0 0,0 0 0,0 0 0,0 0 0,0 1 0,-2 0-1,-3 3 38,0 1-1,0 0 1,1 0-1,0 0 1,0 1-1,0 0 1,-9 12-1,5-3-50,0 1-1,-12 24 0,-41 113 1243,53-124-1300,2 0 1,2 0-1,-6 48 1,12-63-200,0-1 1,1 1 0,0-1 0,1 1 0,1-1 0,0 1-1,1-1 1,0 0 0,1-1 0,0 1 0,1-1-1,1 0 1,13 20 0,-8-16 61,1-1 0,0 0 0,1 0 0,0-1 0,2-1 0,-1-1 0,1 0 0,30 16 1,-36-22-31,0-2 1,1 0-1,-1 0 0,0 0 1,1-2-1,0 1 1,18 1-1,-21-4-40,0 0-1,0 0 1,1-1-1,-1 0 1,0 0-1,0-1 1,0 0-1,-1 0 0,1-1 1,0 0-1,7-5 1,6-5 156,-1 0 0,-1-2-1,29-28 1,-21 18-5,-2 3-3,37-43 1,-53 53-149,0 1 0,-1-2 0,0 1 0,-1-1-1,-1 0 1,8-22 0,-7 12-11,-2-1-1,-1 0 0,0 0 1,-2 0-1,-1 0 0,0 0 0,-2 0 1,-1 0-1,-1 0 0,-1 0 0,-1 0 1,-1 1-1,-1-1 0,-1 2 1,-1-1-1,-24-40 0,29 54-102,-1 1 0,-1 1-1,1-1 1,-1 1 0,-1 0 0,1 0-1,-1 1 1,0 0 0,-1 0-1,1 1 1,-1-1 0,0 2 0,0-1-1,-1 1 1,0 1 0,1-1 0,-1 1-1,0 1 1,-15-3 0,1 3-100,-1 0-1,1 2 1,0 0 0,-1 2 0,1 0-1,0 2 1,0 1 0,-30 9-1,36-8-38,0 1 0,1 0 0,0 1 0,0 1 0,0 0 0,1 1 0,1 0 0,0 2 0,0 0 0,1 0 0,-18 24 0,20-21-463,0 0 0,1 1 0,-12 28-1,18-34 89,0 0-1,1 0 1,0 0-1,1 0 1,0 1-1,1-1 1,0 1-1,0 10 1,2-6-1737,1-1 0,5 17 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06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235 20 4224,'-2'-2'488,"-3"-5"1432,23-4 13180,-11 21-12742,6 14-3030,-13-23 1077,7 16-135,-1-1 1,-1 2-1,-1-1 0,0 1 0,1 24 1,-4-36-224,-1 1 1,-1-1 0,1 1 0,-1-1 0,0 0-1,-1 0 1,0 1 0,0-1 0,0 0 0,0 0-1,-1-1 1,0 1 0,0 0 0,-1-1 0,-7 10 0,1-5-23,0 1 1,0-1-1,-1-1 1,0 0-1,-1 0 1,-14 7 0,18-11-684,-1-1 0,1-1 1,-1 1-1,0-1 1,-17 3-1,19-5-927,0 0 1,-1 0-1,1-1 0,0 0 1,0 0-1,0-1 0,0 0 1,-11-2-1,-8-8-3236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17.9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24 2976,'-2'-10'948,"12"-3"10469,-12 16-9489,-21 54-232,-2 17-665,-11 39 61,31-93-972,1 0 0,1 0-1,-1 37 1,4-26 9,4 31 1,-2-52-36,0 1 0,0-1 0,0 0 0,2 0 0,-1 0 1,9 17-1,-11-25-58,0-1 0,0 1 1,0 0-1,1 0 0,-1-1 0,0 1 1,1-1-1,-1 1 0,1-1 1,0 0-1,-1 1 0,1-1 1,0 0-1,0 0 0,0 0 1,3 1-1,-3-2-11,-1 0-1,1 0 1,0 0 0,-1 0-1,1 0 1,0 0 0,0 0-1,-1 0 1,1-1 0,-1 1 0,1-1-1,0 1 1,-1-1 0,1 0-1,-1 0 1,1 0 0,-1 0-1,0 0 1,1 0 0,0-1 0,2-2 14,0 1 0,-1-1 1,0 0-1,0-1 0,0 1 1,0 0-1,3-9 1,1-1 55,18-27 81,50-64 1,38-27-16,-71 84-93,-33 38 22,0-1 1,-1 0 0,-1-1-1,11-19 1,-21 36-321,-7 16 198,-9 29 1,14-32 93,1 0 0,0 1 0,2-1 0,-1 20 1,3-29-51,1-1 1,-1 1-1,1 0 0,1 0 1,0-1-1,0 1 1,0-1-1,1 0 1,1 0-1,7 15 1,-7-16 24,1-1 0,-1 1 0,1-1 0,1 0 0,-1 0 0,1-1-1,0 1 1,10 6 0,-12-9 10,0-1 0,1 0 0,-1 0 0,0-1 0,1 1 0,-1-1 0,1 0 0,-1 0 0,1 0 0,-1-1 0,1 0 0,0 1 0,-1-2-1,1 1 1,0-1 0,5-1 0,-1 0-17,-1-1-1,1 0 1,-1-1-1,0 0 0,0 0 1,-1-1-1,12-8 1,-4 1 80,-1 0 0,20-23 0,-6 0-47,-2-1 0,27-51 0,-47 77-60,-3 5-24,1-1 0,0 0 1,0 1-1,0-1 1,1 1-1,6-5 1,-11 10-1,1 1 1,-1-1-1,1 0 1,-1 0-1,1 1 1,-1-1-1,1 0 1,-1 1 0,1-1-1,-1 0 1,1 1-1,-1-1 1,0 1-1,1-1 1,-1 1-1,0-1 1,1 2 0,2 2-3,-1 1 1,0 0 0,0 0 0,0 1 0,-1-1 0,1 0 0,0 11 0,1 39-175,2 89 789,3-153-234,23-36-171,-19 26-224,0 1-1,24-26 0,-19 27 63,1 0 0,0 1 0,2 0 0,0 2 0,30-17 0,-47 29-30,-1 1 0,1 0 1,0 0-1,0 0 1,-1 0-1,1 0 1,0 1-1,0-1 1,0 1-1,0 0 1,0 0-1,0 0 0,0 0 1,0 0-1,0 0 1,3 2-1,-4-1-15,1 0 1,-1 0-1,0 0 0,0 0 0,0 1 0,0-1 0,0 1 0,-1-1 0,1 1 1,0 0-1,-1 0 0,1 0 0,-1 0 0,0 0 0,1 0 0,-1 0 0,0 0 1,0 0-1,1 5 0,4 15 144,6 40 0,-10-47-49,0 0 0,1-1 0,1 1 0,0-1 0,1 0 0,11 22 0,-15-35-64,0 1 0,0 0 0,0-1 0,0 0 0,0 1 0,0-1 0,0 0 0,1 1 0,-1-1-1,1 0 1,-1 0 0,1 0 0,-1 0 0,1 0 0,-1 0 0,1-1 0,0 1 0,-1-1 0,1 1 0,0-1 0,0 1 0,0-1 0,-1 0 0,1 0-1,3 0 1,-1-1-114,-1 1 0,0-1 1,0 0-1,0 0 0,0-1 0,0 1 0,0-1 0,0 1 0,0-1 0,0 0 0,-1 0 0,1 0 0,2-3 0,55-65-11475,-44 53 6154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21.2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169 531 7232,'0'-8'9850,"-9"20"-6447,4-6-3081,0 0 1,0 0-1,-10 8 1,-14 14 131,13-7-196,2 0 0,0 1 0,-19 39 0,29-51-236,0-1 1,0 1-1,1 1 0,1-1 1,-1 0-1,2 1 1,-1-1-1,1 1 1,1 0-1,0-1 1,3 19-1,-2-22-30,0-1 55,0-1 0,0 1 0,1 0 0,0 0 0,3 6 0,-5-11-31,1-1 0,-1 1 1,1 0-1,-1 0 0,1-1 1,-1 1-1,1 0 0,0-1 1,-1 1-1,1-1 0,0 1 1,-1-1-1,1 1 0,0-1 1,0 1-1,0-1 0,1 1 1,-1-1 2,0 0 1,0 0 0,0 0-1,0-1 1,0 1 0,0 0 0,0 0-1,0 0 1,0-1 0,0 1 0,0-1-1,0 1 1,0-1 0,0 1-1,0-1 1,0 1 0,2-3 0,5-4 44,1-1 0,-1-1 0,-1 0 1,1 0-1,7-13 0,28-54 257,-39 69-318,14-29-23,-3-2-1,0 0 1,-3 0 0,-1-1 0,9-59 0,6-204-110,-25 282 128,-1 0 1,0 0-1,-2 0 0,0 0 0,-10-36 1,12 54-10,0 1 0,-1 0 0,1 0 1,-1 0-1,1-1 0,-1 1 0,0 0 1,1 0-1,-1 0 0,0 0 0,0 0 1,0 0-1,0 0 0,0 1 1,0-1-1,-1-1 0,2 2-14,-1 0-1,0-1 1,0 1-1,0 0 0,0 0 1,1 0-1,-1 0 1,0-1-1,0 1 1,0 0-1,0 1 1,1-1-1,-1 0 1,0 0-1,0 0 1,0 0-1,0 1 1,-1 0-1,0 0-21,-1 1 0,0 0 0,0 0 0,1 0 0,-1 0 0,1 0 0,0 1 0,0-1 0,0 1 0,0-1 0,-2 6 0,-2 3 36,1 1 1,1 1 0,0-1-1,1 0 1,-3 22 0,5-28 13,-13 93 448,-4 193-1,19-263-402,0-1 0,2 0 0,1 0-1,8 28 1,-8-40 1,2 0 0,-1-1-1,2 0 1,0 0 0,1 0-1,0-1 1,1 0 0,12 14 0,-18-24 4,1-1 0,0 1 0,0-1 1,0 1-1,0-1 0,0 0 1,1-1-1,-1 1 0,1-1 0,0 0 1,-1 0-1,1 0 0,8 1 1,-5-1-2,-1-2 1,1 1 0,0-1 0,-1 0 0,1-1 0,-1 1-1,1-2 1,11-2 0,-4-1-3,0-1 1,0 0-1,0-1 0,-1 0 1,0-1-1,0-1 1,-1-1-1,14-12 0,-7 4-68,34-41 0,-45 48 54,-1 0 0,-1-1 1,0 0-1,0 0 0,7-19 0,-12 16-122,-2 15 71,0-1 1,0 1 0,0 0-1,0-1 1,0 1 0,0 0-1,0 0 1,0-1-1,-1 1 1,1 0 0,0 0-1,0-1 1,0 1 0,-1 0-1,1 0 1,0 0-1,0-1 1,0 1 0,-1 0-1,1 0 1,0 0 0,0 0-1,-1-1 1,1 1-1,0 0 1,-1 0 0,0 0-23,0 0 0,1 0 1,-1 0-1,0 1 0,0-1 1,0 0-1,0 1 0,0-1 1,0 0-1,1 1 0,-1-1 1,0 1-1,0-1 0,1 1 1,-1-1-1,0 1 1,1 0-1,-1-1 0,0 1 1,1 0-1,-1 0 0,1-1 1,-1 2-1,0 0-1,-8 11-194,1 1-1,-10 20 1,16-29 226,1 0 1,-1 0-1,1 1 1,0-1 0,0 0-1,0 1 1,1-1-1,0 0 1,0 1 0,0-1-1,1 6 1,1-3 16,0 0 1,1 0-1,-1-1 0,1 1 0,1-1 1,0 0-1,0 0 0,7 10 1,-8-13 13,-1-1 0,1 1 1,0-1-1,1 0 1,-1 0-1,1 0 0,-1 0 1,1 0-1,0-1 0,0 0 1,0 0-1,0 0 1,0 0-1,0 0 0,1-1 1,5 1-1,-7-2 8,0 0-1,-1 0 0,1 0 0,0 0 1,-1-1-1,1 1 0,0-1 1,-1 0-1,1 0 0,0 0 1,-1 0-1,4-3 0,28-21 393,-26 18-368,13-10-15,-1-1 0,0 0 0,-2-2 0,0 0 0,-1-2 0,-1 1 0,-2-2 0,18-33 0,79-239 97,-70 176-235,-22 64-197,12-62-1,-31 111-243,-5 10 96,-5 11 22,3-1 262,1 1 1,0-1-1,-5 23 1,6-22 131,-26 97 78,-25 78-58,-53 156 235,67-198 108,-60 143 1,89-260-221,9-17 33,-2-1 1,1 1-1,-2-2 0,-13 21 1,14-27-253,5-10-287,7-18-493,-4 14 757,11-32-171,2 0 0,30-55 0,-30 66 279,1 0 1,2 2 0,1 0-1,1 1 1,1 1-1,1 1 1,2 1-1,0 1 1,29-21-1,100-50-36,-127 78 99,-2 0 8,-11 7 542,26-12-1,-38 19-313,-6 6-6,2-3-312,0 1 0,0 0 0,0 0-1,0 1 1,1-1 0,0 1 0,0-1 0,0 1 0,0 0 0,0-1 0,1 1 0,-1 0-1,1 0 1,0 0 0,1 0 0,-1 0 0,0 1 0,1 6 0,1-6 35,-1 0 1,1 1-1,0-1 0,0 0 1,1 0-1,0 0 1,0 0-1,0 0 0,0 0 1,1-1-1,0 1 0,0-1 1,0 0-1,5 6 1,-6-8 22,0-1 1,-1 1 0,1-1 0,0 0 0,0 1 0,0-1 0,0 0 0,1 0 0,-1 0 0,0-1 0,0 1-1,0 0 1,1-1 0,-1 1 0,0-1 0,1 0 0,-1 0 0,0 0 0,1 0 0,-1 0 0,0-1-1,1 1 1,-1-1 0,4-1 0,-3 1 3,0 0 1,0 0-1,0 0 0,-1-1 0,1 0 1,0 1-1,-1-1 0,1 0 0,-1 0 1,1-1-1,-1 1 0,0 0 0,0-1 1,0 1-1,0-1 0,-1 0 0,3-3 1,-1-2-52,-1 1 1,1 0 0,-1-1 0,-1 0 0,1 1 0,-1-1 0,-1 0 0,1 0 0,-2-9 0,1 14 37,-1-1 0,1 1 0,-1 0 0,0-1 0,0 1 0,0 0 0,-1 0 0,1 0 0,-1 0 0,0 0 0,0 0 1,0 0-1,0 1 0,0-1 0,-1 1 0,1-1 0,-1 1 0,1 0 0,-1 0 0,0 0 0,0 0 0,0 1 0,-4-2 0,-11-4-670,-26-6 0,53 12 706,0 0 1,1-1-1,-1 0 0,0 0 0,0-1 0,12-6 0,19-5 319,-30 10-298,0 0 0,0 0 0,-1-1 0,0-1 0,9-6 0,23-13 271,-37 23-321,88-40 185,-80 38-161,-1 1-1,1-1 1,1 2-1,-1 0 1,0 0-1,14 0 1,-21 2-16,-1 0 1,1 0-1,0 1 0,0-1 1,0 1-1,0 0 0,-1 0 1,1 1-1,-1-1 0,1 1 1,-1 0-1,1 1 0,-1-1 1,0 1-1,0-1 0,0 1 1,0 0-1,-1 1 0,1-1 1,-1 1-1,0-1 0,0 1 1,4 6-1,-5-6-10,0 0 1,0 0 0,-1 0-1,1 0 1,-1 0-1,0 1 1,0-1 0,0 0-1,0 5 1,-1 42 217,-1-24-185,2-18-52,4-1 0,-3-7 8,1 1 1,0 0-1,-1-1 0,1 1 1,0-1-1,0 0 0,0 0 0,0 0 1,0-1-1,0 1 0,1-1 1,-1 1-1,0-1 0,0 0 0,5-1 1,6 0 48,0-1 1,15-4-1,-26 5-53,5-1-6,0-1-1,-1 0 0,1 0 1,0-1-1,-1 0 0,0 0 0,0 0 1,11-9-1,2-6 74,24-26 0,-28 27-86,0 1 1,24-19 0,-38 35 9,-1 0 0,1 0-1,-1 0 1,1 0 0,0 0-1,-1 0 1,1 1 0,0-1-1,-1 1 1,1-1 0,0 1-1,0-1 1,0 1 0,2 0-1,-3 0 8,0 0-1,0 1 0,0-1 1,0 0-1,-1 1 0,1-1 1,0 1-1,0-1 0,0 1 1,-1-1-1,1 1 0,0-1 1,-1 1-1,1-1 0,-1 1 1,1 0-1,-1 0 0,1-1 1,-1 1-1,1 0 0,-1 0 1,0-1-1,1 1 0,-1 0 1,0 0-1,0 0 0,1 0 1,-1 0-1,0-1 0,0 1 1,0 2-1,0 9 50,0-1-1,-1 1 1,0 0 0,-1 0 0,0 0-1,-6 17 1,4-17-38,-18 39-8,19-44 233,8-15-28,8-9-271,1 0-1,0 0 1,1 2 0,1 0-1,0 0 1,2 2 0,-1 0-1,1 1 1,23-11 0,-27 16 73,-7 4-34,0-1 1,0 1-1,0 0 1,1 1-1,12-3 1,-18 5 19,-1 0 0,1 0 0,0 0 0,0 0 0,0 0 0,0 0 0,0 0 0,-1 1-1,1-1 1,0 1 0,0 0 0,-1-1 0,1 1 0,0 0 0,-1 0 0,1 0 0,-1 0 0,1 0 0,-1 0 0,1 1 0,-1-1 0,0 0 0,0 1 0,1-1 0,-1 1 0,0 0 0,0-1 0,1 4 0,-1-2 15,0-1 0,0 1-1,0 0 1,0 0 0,-1 0 0,1 0 0,-1 0 0,0 0 0,0 0-1,0 0 1,0 0 0,-1 0 0,1 0 0,-1 3 0,-3 5 70,1 0 0,-8 15 1,4-11 59,14-18 307,11-12-495,20-22-242,-28 27 240,11-13-124,1 1 0,28-22 0,-49 43 164,0 0 1,1 0-1,-1 0 1,0 1 0,1-1-1,-1 0 1,1 1-1,-1-1 1,0 1-1,1-1 1,0 1-1,-1 0 1,1-1 0,-1 1-1,1 0 1,-1 0-1,1 0 1,-1 1-1,1-1 1,0 0-1,-1 0 1,1 1 0,-1-1-1,1 1 1,-1-1-1,0 1 1,1 0-1,-1 0 1,2 1-1,2 2-5,0 0 1,0 1-1,0 0 0,-1 0 0,6 8 0,-8-9 10,14 20 141,-12-17-91,0 0 1,1 0 0,9 11 0,-12-16-36,0-1 1,0 1-1,0 0 0,0-1 0,1 0 1,-1 1-1,0-1 0,1 0 1,-1 0-1,0 0 0,1-1 1,-1 1-1,1 0 0,-1-1 1,1 0-1,4 1 0,7-2 8,0-1 0,1 0 0,-1 0 0,0-2-1,0 1 1,-1-2 0,1 0 0,-1-1 0,0 0 0,23-15-1,-34 19-7,1 0-1,-1 0 0,0 0 0,1 0 0,-1 0 0,0-1 0,0 1 0,0-1 0,-1 0 0,1 0 0,-1 1 0,1-1 0,-1 0 0,0 0 1,1-7-1,-1 8-20,-1 0-1,0-1 1,1 1 0,-1-1 0,0 1 0,-1-1 0,1 1 0,0 0 0,-1-1 0,1 1 0,-1 0 0,0-1 0,0 1 0,0 0 0,0 0 0,0-1 0,0 1 0,-1 0 0,1 0 0,-1 1-1,-2-4 1,2 3-10,0 0 0,0 1 0,0-1 0,0 1 0,0-1 0,0 1 0,-1 0 0,1 0 0,0 0 0,-1 0-1,1 0 1,-1 0 0,1 1 0,-1-1 0,1 1 0,-1 0 0,1-1 0,-1 1 0,-4 1 0,3 0-5,1 0 1,-1 0 0,1 0 0,0 1 0,-1-1 0,1 1 0,0 0-1,0 0 1,0 0 0,0 0 0,1 1 0,-1-1 0,-4 6-1,3-3 16,-1 1-1,1 1 0,0-1 0,0 0 0,1 1 0,0 0 0,0 0 0,1 0 0,-1 0 1,2 0-1,-3 14 0,4-17 6,-1-1-1,1 0 1,0 1 0,1-1 0,-1 0 0,1 1 0,-1-1-1,1 0 1,0 0 0,0 0 0,0 0 0,1 1 0,-1-1-1,1-1 1,-1 1 0,1 0 0,0 0 0,0-1-1,0 1 1,1-1 0,-1 1 0,1-1 0,-1 0 0,1 0-1,0 0 1,-1-1 0,1 1 0,0-1 0,4 2-1,8 2 39,-1-2 0,0 0-1,1 0 1,0-2-1,0 0 1,0 0-1,22-3 1,-20 2-33,33-2 10,-1-2 0,80-17 0,-98 13 30,-1 0 1,0-2-1,0-2 0,-1-1 1,36-21-1,56-48 282,-106 66-195,-15 16-131,0 0 1,0 0-1,0 0 1,0 0 0,0 0-1,0 0 1,0 0-1,0 0 1,0 0-1,0 0 1,0 0-1,0 0 1,0 0-1,0 0 1,0 0-1,0 0 1,0 0-1,0 0 1,0 0-1,-1 0 1,1 0-1,0 0 1,0 0-1,0 0 1,0 0-1,0 0 1,0 0-1,0 0 1,0 0-1,0 0 1,0 0-1,0 0 1,0-1-1,0 1 1,0 0-1,0 0 1,0 0-1,0 0 1,-9 9-255,-35 34-210,3 1-1,-56 80 0,93-118 456,0 1-1,1-1 1,-1 1-1,2 0 1,-1 0-1,1 0 1,-2 13-1,4-18 15,-1 0-1,1-1 1,0 1 0,0 0-1,0 0 1,1 0 0,-1 0-1,0 0 1,1 0 0,-1 0-1,1 0 1,0-1 0,-1 1 0,3 3-1,-2-4 12,0 0-1,0 0 0,0 0 1,1 0-1,-1 0 0,0 0 1,1 0-1,-1 0 0,0 0 1,1-1-1,-1 1 0,1-1 1,-1 1-1,1-1 0,0 0 1,-1 1-1,1-1 0,-1 0 1,1 0-1,2 0 0,2-1-13,-1 0 1,1 0-1,-1-1 0,1 0 1,-1 0-1,0 0 0,0-1 0,9-5 1,-2 2-89,0-1 64,0-1-1,0-1 0,-1 0 0,0 0 0,-1-1 0,0 0 1,13-17-1,-5 3 30,-2-1 1,23-43 0,16-55 17,42-136 0,-93 249-5,6-20 179,0 0 0,7-49 0,-17 78-182,1-1 0,-1 1 0,0-1-1,0 1 1,0 0 0,0-1 0,0 1 0,0-1 0,-1 1-1,1-1 1,0 1 0,-1 0 0,1-1 0,-1 1 0,1 0-1,-1-1 1,0 1 0,-1-1 0,2 1-21,-1 1 0,0-1 1,0 1-1,0 0 0,1-1 0,-1 1 1,0 0-1,0 0 0,0-1 1,0 1-1,1 0 0,-1 0 0,0 0 1,0 0-1,0 0 0,0 0 0,0 1 1,1-1-1,-1 0 0,0 0 1,0 1-1,0-1 0,0 0 0,1 1 1,-1-1-1,0 1 0,1-1 0,-1 1 1,0-1-1,1 1 0,-2 0 0,-4 4 12,0 1-1,0 0 0,0 0 0,1 0 0,0 1 0,0-1 0,0 1 0,1 1 0,0-1 1,1 1-1,-5 10 0,-1 12 138,-11 50 1,11-35-12,-6 87 1,14-113-106,1-1 0,1 0 0,1 1 0,1-1 0,0 0 0,1 0 0,11 30 0,-11-40-234,0 1 1,1-1-1,0 0 1,1 0 0,-1-1-1,1 0 1,1 0-1,-1 0 1,1-1-1,1 0 1,-1 0-1,1-1 1,11 7 0,-11-8-883,0 0 0,1-1 0,-1 1 0,1-2 1,0 1-1,-1-1 0,1-1 0,13 1 1,-15-2-85,0 0 1,1-1-1,11-2 1,-19 3 1169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1:09.8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 15552,'10'12'5759,"-15"-7"-4479,-8 1-384,8-6-1792,0 0-1632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24.0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1078 6816,'-1'-1'176,"-1"1"0,0 0 0,0 0-1,1 0 1,-1 0 0,0 0 0,0 0 0,1 1 0,-1-1 0,0 1 0,0-1 0,1 1 0,-1-1-1,0 1 1,-2 1 0,4-1-78,-1 0-1,0 0 1,0 0-1,1-1 1,-1 1-1,1 0 1,-1 0-1,0 0 1,1 0-1,0 0 1,-1 0-1,1 0 1,0 0 0,-1 1-1,1-1 1,0 0-1,0 0 1,0 0-1,0 0 1,0 0-1,0 0 1,0 0-1,0 0 1,1 0-1,-1 1 1,0-1-1,1 0 1,0 1-1,-1 0 189,1 0 0,-1-1 0,1 1 0,0 0-1,0 0 1,0-1 0,0 1 0,0-1 0,0 1 0,0-1-1,1 1 1,-1-1 0,0 0 0,1 1 0,-1-1 0,1 0-1,-1 0 1,1 0 0,2 1 0,-1-1-9,-1-1 1,1 1-1,0-1 1,-1 0-1,1 0 1,-1 0-1,1 0 1,-1 0 0,1-1-1,-1 1 1,1-1-1,4-1 1,2-2 215,1 0 1,-1-1 0,1 0 0,-1-1 0,15-12 0,-9 5-245,-1-1-1,0 0 1,-1-1 0,-1-1-1,0 0 1,-1 0 0,14-29-1,1-11-99,20-65 0,-5 11 241,-38 102-363,65-137 463,-68 145-492,0 0-1,0-1 0,0 1 0,0 0 0,0-1 0,1 1 0,-1 0 0,0-1 0,0 1 0,0 0 0,1 0 0,-1-1 0,0 1 0,0 0 1,1 0-1,-1 0 0,0-1 0,1 1 0,-1 0 0,0 0 0,1 0 0,-1 0 0,0 0 0,1-1 0,-1 1 0,0 0 0,1 0 0,-1 0 0,6 8-56,1 18-21,2 46 110,-2 0-1,-4 1 0,-10 128 1,6-184 4,-2 1 1,0 0 0,0-1-1,-2 0 1,-12 32 0,15-46-1,1 0-1,-1 0 1,1-1 0,-1 1 0,0 0-1,0-1 1,0 1 0,0-1-1,-1 0 1,1 0 0,-1 0 0,1 0-1,-1 0 1,0 0 0,0-1 0,1 1-1,-1-1 1,-4 1 0,3-1-27,-1 0 0,1 0 0,-1-1 0,1 0-1,-1 0 1,1 0 0,0-1 0,-1 1 0,1-1 0,-1 0 0,-6-3 0,-1-1-110,-1 0 1,1-1-1,1-1 1,0 0-1,0-1 1,0 0-1,-16-16 1,19 16-166,1 0 1,-1-1-1,2 0 1,-1 0-1,-5-13 1,21 21-272,49 14 108,4 0 425,-17-7 65,83 7 607,-104-11-446,-1-2 0,0-1 0,36-6 0,-52 5-169,0 0 0,0 0 1,0 0-1,0-1 0,-1 0 0,1 0 1,-1-1-1,0 0 0,0 0 0,7-6 1,2-5 52,0 0 1,14-20-1,-20 24-155,-7 9 37,-1 0-1,1 0 0,0 0 1,0 0-1,0 0 0,0 1 1,3-3-1,-6 5 17,1-1-1,0 0 0,0 0 1,0 0-1,0 0 0,0 0 1,0 0-1,0 0 0,0 0 1,0 0-1,0 0 0,0 0 1,0 0-1,0 0 0,0 0 1,0 0-1,0 0 1,0 0-1,0 1 0,0-1 1,0 0-1,0 0 0,0 0 1,0 0-1,0 0 0,0 0 1,0 0-1,0 0 0,0 0 1,0 0-1,1 0 1,-1 0-1,0 0 0,0 0 1,0 0-1,0 0 0,0 0 1,0 0-1,0 0 0,0 0 1,0 0-1,0 1 0,0-1 1,0 0-1,0 0 1,0 0-1,0 0 0,0 0 1,0 0-1,0 0 0,1 0 1,-1 0-1,0 0 0,0 0 1,0 0-1,0 0 0,0 0 1,0 0-1,0 0 0,0 0 1,0-1-1,0 1 0,-15 189-426,7-114 552,1 3-45,-35 259 44,20-200 274,22-126-9,1-12-137,3-6-185,0-6-82,0 0 0,-1 0 0,2-23 0,-5 35 12,21-156-36,12-91-206,17 1 155,-40 212 79,23-86-92,-25 100 49,0 0-1,1 0 1,16-27-1,-22 44 33,0-1 1,0 1-1,0 0 1,0 0-1,1 0 0,0 1 1,-1-1-1,6-3 0,-7 6 14,-1 0 0,1 1 0,0-1 0,0 0-1,-1 0 1,1 1 0,0-1 0,0 1 0,0 0 0,0 0 0,0-1-1,-1 1 1,1 0 0,0 1 0,0-1 0,0 0 0,0 0 0,0 1-1,0-1 1,-1 1 0,1 0 0,0-1 0,0 1 0,1 1-1,3 2 3,0 1-1,0-1 0,-1 1 0,1 0 0,-1 0 0,-1 0 0,1 1 0,-1 0 0,0 0 0,5 9 0,-1 0 1,-1 0 0,-1 0 1,7 26-1,-11-33 17,-1-1-1,0 1 1,0 0-1,0 0 1,-1-1-1,-1 1 1,1 0 0,-1 0-1,0-1 1,-1 1-1,0-1 1,0 1-1,-1-1 1,1 0-1,-2 0 1,-6 11-1,5-10-3,0-1-1,0 1 1,-1-2-1,-1 1 0,1-1 1,-1 1-1,0-2 1,0 1-1,-1-1 0,1 0 1,-1-1-1,-1 0 0,-15 6 1,19-8-88,-1-1 0,1 1 0,0-2 0,-1 1 0,1 0 0,-1-1 0,-6-1 0,9 1 6,0 0 0,0-1 0,0 1-1,0-1 1,1 0 0,-1 0 0,0 0 0,0 0 0,1 0-1,-1-1 1,1 1 0,-1-1 0,1 1 0,0-1-1,-3-3 1,5 5 40,-1-1-1,1 1 0,-1-1 1,1 1-1,-1-1 1,1 1-1,0-1 1,-1 1-1,1-1 0,0 1 1,0-1-1,-1 0 1,1 1-1,0-1 0,0 0 1,0 1-1,0-1 1,0 0-1,0 1 1,0-1-1,0 0 0,0 1 1,0-1-1,0 1 1,0-1-1,0 0 1,1 0 0,0 0 0,-1 0 0,1 0 0,0 0 0,0 0 0,0 0 0,0 1 0,-1-1 0,1 0 0,0 1 0,0-1 1,0 1-1,2-2 0,5 0-26,0-1-1,0 1 1,11-2 0,-16 4 47,93-14-181,65-13 167,-142 22 58,0-1-1,0 0 0,-1-2 0,0 0 1,0-1-1,21-14 0,6-12 117,-2-2 0,75-84 0,-45 44-80,-40 44 205,-1 2-26,-2-1 0,36-49 0,-47 51-163,-1 0 0,22-52 0,13-69 181,-46 131-286,5-22 477,11-52 0,-23 84-507,-2 7-82,-1 7-217,-5 14 206,1 1 1,-8 37-1,5-18 149,-43 122 394,2-10-52,-101 301 378,149-444-688,-60 126 588,58-123-436,7-13-163,10-16-300,6-12 75,47-70-207,-52 84 261,0-1 1,1 2-1,24-22 0,-34 35 108,0-1 1,0 1-1,0 0 0,0 0 1,1 1-1,0-1 0,-1 1 1,1 0-1,0 0 0,0 1 1,9-3-1,-10 4 25,0 0 1,-1 0-1,1 0 0,-1 1 1,1-1-1,-1 1 0,1 0 1,-1 0-1,0 0 1,1 0-1,-1 1 0,0-1 1,0 1-1,0 0 0,0 0 1,0 0-1,0 0 0,3 4 1,11 12 80,-1 0 0,0 2-1,15 24 1,-21-27 43,2-1-1,0 0 1,1-1-1,0 0 1,1-1-1,16 13 1,-26-24-76,1-1 0,-1 0-1,1 0 1,-1 0 0,1 0 0,0-1 0,-1 1 0,1-1 0,0 0-1,0-1 1,0 1 0,0-1 0,0 0 0,0 0 0,0-1 0,9-1-1,3-3 48,0 0-1,-1 0 0,21-11 0,-23 9-56,0-1-1,-1 0 0,1 0 0,-2-1 0,1-1 0,-1-1 0,-1 1 0,0-2 0,12-15 1,-17 19-7,0 0 0,-1 0 1,0 0-1,0-1 1,-1 0-1,0 0 1,-1 0-1,0 0 0,0 0 1,-1-1-1,0 0 1,-1 1-1,0-1 1,-1 0-1,0 1 0,-1-11 1,1 17-40,0 1 1,-1 0-1,1-1 1,-1 1-1,1 0 1,-1 0-1,0 0 1,0 0 0,0 0-1,0 0 1,-1 0-1,1 0 1,0 0-1,-1 0 1,1 0-1,-1 1 1,0-1-1,1 1 1,-1-1-1,0 1 1,0 0-1,0-1 1,0 1-1,0 0 1,0 0 0,-1 1-1,1-1 1,0 0-1,0 1 1,-1-1-1,1 1 1,0 0-1,-1 0 1,1 0-1,0 0 1,-1 0-1,1 0 1,0 1-1,0-1 1,-1 1-1,1 0 1,-3 1-1,-1 1-37,0 1 0,-1 0 0,2 0-1,-1 0 1,0 1 0,-8 10 0,4-3 30,-18 26 1,11-7 88,1 0-1,-18 52 1,29-70-44,2-6-5,1 0 0,0 0 0,0 0 0,0 0 0,1 0-1,0 0 1,1 0 0,0 9 0,0-13 4,0 0 0,1-1 0,-1 1 0,1 0 0,0-1 0,-1 1-1,1 0 1,1-1 0,-1 1 0,0-1 0,1 0 0,-1 0 0,1 1 0,-1-1 0,1 0-1,0 0 1,0 0 0,0 0 0,0-1 0,1 1 0,-1-1 0,0 1 0,1-1 0,4 2-1,1 0 39,0-1-1,0 0 0,1-1 0,-1 0 0,0 0 1,1 0-1,-1-1 0,12-2 0,71-13-105,-80 13 62,18-4 17,0-2 0,-1-1 0,44-19 0,-54 19-33,0-1-1,-1 0 1,0-2 0,-1 0 0,0 0-1,18-20 1,52-73-1,-19 22-244,-66 81 234,19-17-189,-20 19 203,1 0-1,-1-1 1,1 1-1,-1-1 1,1 1-1,-1 0 1,1 0-1,-1-1 1,1 1-1,-1 0 1,1 0-1,0-1 1,-1 1 0,1 0-1,-1 0 1,1 0-1,0 0 1,-1 0-1,1 0 1,-1 0-1,1 0 1,0 0-1,-1 0 1,1 0-1,-1 1 1,1-1-1,-1 0 1,1 0 0,0 1-1,-1-1 1,1 0-1,-1 1 1,1-1-1,-1 0 1,1 1-1,-1-1 1,1 1-1,2 5-1,0-1-1,-1 1 0,0 0 0,0 0 1,0 0-1,0 0 0,-1 0 0,0 0 1,0 9-1,3 10-1,-3-18 17,21 94 67,-18-86-36,0-2 0,1 1 0,1 0 0,15 24 0,-18-33-24,1 0 0,0-1 0,1 0 0,-1 0 0,1 0 0,0 0 1,0-1-1,0 1 0,0-1 0,0-1 0,1 1 0,-1-1 0,1 0 0,0 0 0,8 1 1,0 0 44,1-1 1,-1 0 0,1-1-1,0-1 1,17-2 0,-17 0-56,1 0-1,-1-1 1,0-1 0,0 0 0,0-1 0,-1-1 0,26-13-1,-31 14-9,-1 0 1,1-1-1,-1 0 0,-1-1 0,1 0 0,-1 0 0,0-1 0,-1 1 0,1-2 0,-2 1 0,1 0 0,8-19 0,-7 9-1,-1 0 0,-1 0 0,0-1 0,-2 1 0,0-1 0,-1 0 0,0 0 0,-3-26 0,1 43-14,0 1 0,0-1-1,0 0 1,-1 0-1,1 0 1,-1 1-1,1-1 1,-1 0-1,1 1 1,-1-1-1,0 1 1,0-1-1,0 0 1,0 1-1,0 0 1,0-1 0,-3-1-1,3 2 1,0 1 0,0-1 0,0 1 1,0 0-1,0 0 0,0-1 0,0 1 0,0 0 0,0 0 0,0 0 1,0 0-1,0 0 0,0 0 0,0 0 0,0 1 0,0-1 0,0 0 0,0 1 1,0-1-1,0 0 0,0 1 0,0-1 0,0 1 0,0 0 0,0-1 0,0 1 1,1 0-1,-1-1 0,0 1 0,-1 1 0,-7 7 32,1 1-1,-1 0 1,2 0-1,-1 1 1,2 0 0,-7 12-1,5-6 114,0 1 0,2 0 0,-8 27-1,13-37-57,0 0-1,0 1 1,0-1-1,1 0 0,1 0 1,-1 0-1,1 0 1,1 0-1,-1 0 0,1 0 1,1 0-1,-1-1 1,1 1-1,1-1 1,-1 0-1,6 8 0,0-2 15,1 1 0,0-2 0,1 1 0,0-1 0,1-1-1,1 0 1,13 9 0,-17-15-90,0 1-1,0-1 1,1-1-1,-1 1 1,1-2-1,0 1 1,0-1 0,1-1-1,-1 0 1,12 1-1,9-2-415,0 0-1,37-6 0,-31 2-1841,62-15-1,-82 14 880,0-1-1,0-1 0,-1 0 1,0-1-1,0-1 0,14-10 1,-8 1-1311,35-34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25.7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18 586 5728,'-5'1'845,"4"0"-670,0-1 0,0 0 0,0 0 0,1 1 0,-1-1 0,0 0 0,0 1 0,1-1 1,-1 1-1,0-1 0,-2 3 2227,3-2-2217,0-1 0,0 1 1,0-1-1,-1 1 0,1-1 0,0 1 0,0-1 0,0 1 1,0-1-1,1 1 0,-1-1 0,0 1 0,0-1 0,0 1 1,0-1-1,0 1 0,1-1 0,-1 1 0,0-1 0,0 1 1,1 0-1,6 12 1527,-6-12-1551,0 0 0,0-1 0,1 1 0,-1 0 0,0-1 0,1 1 0,-1 0 0,0-1-1,1 0 1,-1 1 0,1-1 0,-1 0 0,1 0 0,-1 0 0,0 0 0,1 0 0,-1 0-1,1 0 1,-1 0 0,3-1 0,31-9 1308,-29 8-1335,47-17 475,-1-3 0,-1-2 0,-1-3 0,53-36 0,-77 45-459,-1-1 0,32-32 0,-47 41-23,-1-1 1,0 1 0,0-2 0,-1 0 0,0 0-1,-1 0 1,9-23 0,-14 30-44,-1 1-1,0-1 1,0 1 0,-1-1 0,1 0 0,-1-7 0,-1 14-124,1 0 1,-1 1 0,0-1 0,0 0 0,0 0-1,0 0 1,-2 4 0,-2 1-53,0 8 163,-1 0 0,2 1 1,0-1-1,1 1 0,-2 29 0,5-38-19,0 0 0,0 1-1,1-1 1,0 0 0,0 0 0,1 0 0,0 0 0,0-1 0,0 1-1,1 0 1,0-1 0,1 0 0,-1 1 0,1-1 0,0-1-1,1 1 1,8 9 0,-10-13-20,-1 0 0,1-1 0,0 1 0,0 0 0,0-1 0,0 0 0,1 0 0,-1 0 0,0 0 0,0 0 0,1-1 0,-1 1 0,0-1 0,1 0 0,-1 0 0,0 0 0,6-1 0,6-2 116,0 0 1,23-8-1,-20 5-81,16-5 44,0-2 0,-1-1 0,0-2 0,53-34 0,-71 39-102,-1 0 0,0-1 0,0-1-1,-1 0 1,-1 0 0,20-29 0,-15 16 8,-1-1-1,-2-1 0,13-33 1,27-60-33,-54 121 13,0 0-1,0 0 1,0 0 0,0-1 0,0 1 0,0 0 0,0 0-1,0 0 1,0 0 0,0-1 0,0 1 0,0 0-1,1 0 1,-1 0 0,0 0 0,0 0 0,0 0 0,0-1-1,0 1 1,0 0 0,0 0 0,1 0 0,-1 0 0,0 0-1,0 0 1,0 0 0,0 0 0,0 0 0,1 0-1,-1-1 1,0 1 0,0 0 0,0 0 0,0 0 0,0 0-1,1 0 1,-1 0 0,0 0 0,0 0 0,0 0-1,0 0 1,1 0 0,-1 0 0,0 1 0,0-1 0,0 0-1,0 0 1,0 0 0,1 0 0,3 11-146,-1 20 3,-8 235-17,2-192 273,0-17 15,-16 92 1,18-147-109,1-1 0,0 0 0,0 0-1,0 0 1,-1 1 0,1-1 0,-1 0 0,1 0 0,-1 0 0,1 0 0,-1 0 0,0 0 0,1 0 0,-1 0 0,0 0 0,0 0-1,-2 2 1,3-3-13,-1 0 0,0 0 1,1 0-1,-1 0 0,1 0 0,-1 0 0,0 0 0,1 0 0,-1 0 0,0 0 0,1 0 0,-1 0 0,0 0 0,1 0 0,-1-1 0,1 1 0,-1 0 0,1-1 0,-1 1 0,0 0 0,1-1 0,-1 1 1,1 0-1,-1-1 0,-3-3-24,0 0 0,1 0 0,-1-1 0,1 1 0,0-1 0,-3-6 0,2 3-19,0 0-1,0-1 1,1 1-1,0-1 1,1 0-1,0 0 1,-2-13-1,4 19 29,0 1 0,0-1 0,0 1 0,0-1 0,1 0 0,-1 1 1,1-1-1,-1 1 0,1-1 0,0 1 0,0-1 0,0 1 0,0 0 0,1 0 0,-1-1 0,0 1 0,1 0 0,0 0 0,0 0 0,-1 0 0,1 1 0,0-1 0,0 0 0,1 1 0,-1-1 0,0 1 0,0 0 0,1 0 0,-1 0 0,5-1 0,-2 0 1,-1 1 0,1 0-1,0 1 1,0-1 0,0 1-1,0 0 1,0 0 0,9 1-1,2 3-83,22 6 1,-7-1-37,48 10-1416,71 19-7575,-142-36 8037,-1 0-1,1 0 0,-1 1 0,0 1 1,0-1-1,0 1 0,0 0 0,0 0 1,7 7-1,6 13-3107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26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 49 12960,'-84'-25'4799,"65"25"-2943,19-4-3136,5 1 544,9-2-767,17-3 895,41 4-3200,46 4 2112,11 4-4000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28.3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1070 6464,'-1'0'453,"1"0"0,-1-1 0,0 1 0,1 0 1,-1-1-1,1 1 0,-3-2 1813,3 1-1813,-1 1 0,1-1 0,-1 0 0,1 1 0,0-1 1,-1 1-1,1-1 0,0 0 0,0 1 0,-1-2 0,1-1 41,-1 1 0,1 0 0,0 0 0,0-1-1,1 1 1,-1 0 0,1-3 0,1-6 4,2 1 0,5-13 0,-8 20 13,8-15-94,1 2 1,0-1-1,24-27 0,-18 23-150,19-23 19,-11 14-160,30-48 1,90-202 561,-114 218-262,-3 16 241,-13 24-320,-13 21-322,-1 4-8,4 22 45,-1 1 1,-1-1-1,-3 51 0,0-50 20,-1 23 8,-2 1 1,-20 89 0,20-122-87,-4 19 263,-15 39 0,19-60-200,3-10 53,3-6 136,12-21-143,-1 0 1,-1-1-1,10-27 0,-9 17-169,1 1 0,1 0-1,2 1 1,2 0 0,0 2-1,25-29 1,-42 55 31,0 1 0,1-1 0,-1 1 0,0 0 0,1 0 0,0 0 0,0 0 0,4-2 0,-7 3 15,1 1 0,0 0 0,0 0 0,0 0 0,-1 0 1,1 0-1,0 0 0,0 0 0,0 0 0,0 0 0,-1 0 0,1 0 0,0 1 0,0-1 0,-1 0 0,1 1 0,0-1 0,0 0 0,-1 1 1,1-1-1,0 1 0,-1-1 0,1 1 0,0-1 0,-1 1 0,1 0 0,-1-1 0,1 1 0,-1 0 0,1-1 0,-1 1 0,0 0 1,1 0-1,-1-1 0,0 1 0,1 1 0,2 7-16,0 0 1,0-1-1,-1 2 1,0-1-1,-1 0 0,0 0 1,0 0-1,-1 14 1,-10 76 226,9-94-183,-3 20 43,2-12-30,-2 25 0,4-37-32,0 0 0,0 0 0,0-1 1,0 1-1,0 0 0,1-1 0,-1 1 0,0 0 1,0 0-1,1-1 0,-1 1 0,0 0 0,0-1 1,1 1-1,-1 0 0,1-1 0,-1 1 0,1-1 0,-1 1 1,1-1-1,-1 1 0,1-1 0,-1 1 0,1-1 1,0 1-1,-1-1 0,1 0 0,0 1 0,-1-1 1,1 0-1,0 0 0,-1 1 0,1-1 0,0 0 1,0 0-1,-1 0 0,1 0 0,0 0 0,0 0 1,-1 0-1,2-1 0,3 1 16,-1-1-1,0 0 1,1 0 0,-1 0 0,0-1-1,5-2 1,17-11-10,-1-1 0,0-1 0,29-27 0,16-11 108,-61 48-69,-2 2-116,-1 0-1,14-6 1,-19 10 54,0 1 0,0-1-1,0 1 1,0-1 0,0 1 0,0-1 0,0 1 0,1 0 0,-1 0-1,0-1 1,0 1 0,0 0 0,0 0 0,1 0 0,-1 1 0,0-1-1,0 0 1,0 0 0,0 1 0,1-1 0,-1 0 0,0 1 0,0-1-1,0 1 1,1 1 0,1 1 5,0 0 1,-1 0-1,0 0 1,0 0-1,0 1 0,0-1 1,0 1-1,-1-1 0,0 1 1,1 0-1,-1 0 0,-1-1 1,2 7-1,0 8 16,-1 28 1,-1-36-10,0 11 4,2 56 35,-1-69-14,0 0 0,1 0-1,0-1 1,0 1 0,0 0 0,1-1 0,6 11-1,-8-17-7,0 1-1,0 0 0,0-1 1,0 0-1,0 1 0,0-1 0,1 0 1,-1 1-1,0-1 0,1 0 1,-1 0-1,1 0 0,-1 0 0,1 0 1,0-1-1,-1 1 0,1-1 0,0 1 1,0-1-1,0 1 0,-1-1 1,1 0-1,0 0 0,0 0 0,3 0 1,3-1 40,0-1 0,-1 0 0,0 0 1,15-7-1,-18 8-36,207-101-249,-185 89 287,135-82 27,-150 87-111,-3 3-15,-1 0-1,0 0 1,1 0-1,0 1 1,10-3-1,-16 7-23,-4 4-4,-17 14-62,-1-1 0,-33 23-1,21-17 146,2-2 54,3-2 33,-30 29 0,50-41-83,0 0 0,0 1-1,1-1 1,0 1-1,0 1 1,1-1-1,0 1 1,-6 15-1,10-21 3,0-1-1,0 0 1,1 1-1,-1-1 1,0 1-1,1-1 0,0 0 1,-1 1-1,1-1 1,0 1-1,0-1 0,1 1 1,-1-1-1,0 1 1,1-1-1,0 1 0,-1-1 1,1 0-1,0 1 1,0-1-1,0 0 0,1 0 1,-1 1-1,0-1 1,4 3-1,-3-3 6,1-1-1,-1 1 1,1-1-1,0 1 1,-1-1 0,1 0-1,0 0 1,0 0-1,0 0 1,0-1-1,0 1 1,-1-1 0,1 0-1,0 0 1,0 0-1,0 0 1,0 0-1,0-1 1,0 1 0,0-1-1,4-1 1,7-2-22,0-1 1,0-1-1,-1 0 1,0 0-1,0-2 1,0 1-1,-1-2 1,22-18-1,-28 21 1,0 0-1,0 0 0,-1-1 1,0 0-1,0 0 0,0 0 0,-1-1 1,0 1-1,-1-1 0,0 0 0,0 0 1,0-1-1,-1 1 0,-1 0 1,1-1-1,0-16 0,-2 18-21,-1-1-1,0 1 1,0 0 0,-1-1-1,1 1 1,-1 0 0,-1 0-1,0 0 1,0 0 0,0 0-1,-1 1 1,0-1 0,0 1-1,0 0 1,-8-8 0,11 13-3,0 0 0,0 0 1,0 0-1,0 1 0,0-1 1,0 0-1,-1 0 0,1 1 1,0-1-1,0 1 0,0-1 1,-1 1-1,1 0 0,0-1 1,0 1-1,-1 0 0,1 0 1,0 0-1,-1 0 0,1 0 1,0 0-1,-1 0 0,1 1 1,0-1-1,0 0 0,-1 1 1,1-1-1,0 1 0,0-1 1,0 1-1,0 0 0,0-1 1,-1 1-1,1 0 0,-1 1 1,1 0 15,0-1 0,0 0 0,0 0 1,1 1-1,-1-1 0,0 1 0,1-1 1,-1 1-1,1-1 0,-1 1 0,1-1 1,0 1-1,0-1 0,-1 1 0,1-1 1,0 1-1,1-1 0,-1 1 0,0 0 1,0-1-1,1 1 0,-1-1 0,1 1 0,-1-1 1,1 0-1,-1 1 0,1-1 0,0 1 1,0-1-1,1 2 0,6 5 38,-1 1 0,1-2 0,0 1 0,1-1 1,0-1-1,0 1 0,0-1 0,1-1 0,0 0 0,0 0 0,1-1 0,13 4 0,-14-5 44,1-1 0,-1 0 0,0 0 0,0-1-1,1-1 1,-1 1 0,1-2 0,-1 1 0,0-2 0,1 1-1,-1-1 1,0-1 0,15-5 0,-19 5-43,0-1 0,0 1 0,-1-1 0,0 0 0,1-1 0,-2 1 0,1-1 0,0 0 0,-1 0 0,0 0 0,5-8 0,4-10 16,16-38 1,-23 48-11,-3 7-31,140-285-136,-132 273 111,-7 9 2,1 0-1,12-14 0,-16 45-17,-2 62-32,-5 0-1,-24 123 1,26-187 137,-1 0 0,-1-1 0,-1 1-1,0-1 1,-2-1 0,-14 25 0,22-41-54,0-1 1,0 0-1,0 1 1,0-1 0,0 0-1,0 0 1,0 0-1,0 0 1,-1 0-1,1 0 1,0 0 0,-1 0-1,1-1 1,0 1-1,-1 0 1,1-1-1,-1 1 1,-1 0-1,1-1-19,1 0 0,0-1 0,-1 1 0,1 0 0,-1 0 0,1 0 0,0-1 0,-1 1-1,1-1 1,0 1 0,-1-1 0,1 0 0,0 1 0,0-1 0,0 0 0,-2-1-1,-1-2-83,0 0 0,0-1 0,0 1 0,1-1-1,0 0 1,0 0 0,0 0 0,-2-7-1,0 1-64,0 0 0,1-1 0,1 0 0,0 0 0,0 0 0,1 0 0,0-12 1,15 35-135,-1-2 342,-1 0 0,2 0 1,-1-2-1,1 1 1,0-1-1,1-1 0,0-1 1,0 0-1,21 5 0,129 23 314,-141-30-260,0-1-1,0-1 1,1-1 0,-1-1-1,27-6 1,-40 6-69,-1-2 0,1 0 0,-1 0-1,0-1 1,0 0 0,0 0 0,0-1 0,-1 0 0,0 0 0,0-1 0,0 0 0,-1-1 0,1 0-1,-2 0 1,1 0 0,8-14 0,20-36 135,37-79 0,-12 18-197,-7 27-41,17-32 21,-55 92 145,-1-1-1,12-37 1,-21 54-65,-3 12 19,-1-1-1,1 1 1,-1-1-1,0 1 1,0-1-1,-1 0 1,1 1 0,0-1-1,-1 0 1,0 1-1,-1-7 1,1 10-57,0 0 0,0 0 0,0 0 1,0 0-1,0 0 0,0-1 1,0 1-1,0 0 0,0 0 0,-1 0 1,1 0-1,0 0 0,0 0 0,0 0 1,0 0-1,0 0 0,0 0 0,-1 0 1,1 0-1,0 0 0,0 0 0,0 0 1,0 0-1,0 0 0,-1 0 0,1 0 1,0 0-1,0 0 0,0 0 0,0 0 1,0 0-1,0 0 0,-1 0 0,1 0 1,0 0-1,0 0 0,0 0 0,0 0 1,0 0-1,0 1 0,0-1 0,-1 0 1,1 0-1,0 0 0,0 0 0,0 0 1,0 0-1,0 0 0,0 1 0,-13 11-48,0 2-1,1-1 1,0 2-1,2-1 0,-1 2 1,2-1-1,0 1 1,1 1-1,-6 18 0,1 2 123,2 0 0,-11 66 0,0 79-35,18-150-81,-3 160-21,7-182-496,0-1 0,1 1 0,0 0 0,1 0 0,0-1 0,4 10 0,0-10-1971,-5-8 2200,-1-1-1,1 0 1,-1 1-1,0-1 1,1 0-1,-1 0 1,1 1-1,-1-1 1,1 0-1,-1 0 1,1 0-1,-1 0 1,1 1-1,0-1 1,-1 0-1,1 0 1,-1 0-1,1 0 1,-1 0-1,1 0 1,-1-1-1,1 1 0,-1 0 1,1 0-1,-1 0 1,1 0-1,0-1 1,4-6-2474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28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45 12640,'-31'-20'4671,"31"15"-3615,-5 5 640,15-3-1408,3 3 1600,0-5-1088,9 5 96,1 0-544,14-3-384,16-1 0,15-1-704,12 5 416,6 0-4960,-6 5 2913,1 7-6465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31.4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1633 7968,'-7'1'2241,"7"2"-803,0-3-1306,1 1 1,0-1-1,-1 1 0,1-1 1,-1 0-1,1 1 1,0-1-1,-1 0 0,1 0 1,0 1-1,0-1 0,-1 0 1,1 0-1,0 0 1,0 0-1,5 0 585,0-1 0,-1 0 0,1 0-1,0 0 1,-1-1 0,1 1 0,7-5 0,35-20 1163,-40 21-1581,23-13 535,-1-2-1,53-44 0,-70 52-723,-1-1 0,0 0-1,-1-1 1,0 0 0,-1-1 0,-1 0 0,0-1-1,7-16 1,66-212 970,-58 166-885,-15 50-135,4-16 329,33-74-1,-43 113-353,-3 4-25,0 0 1,1 0-1,-1 0 0,0 0 1,1 1-1,-1-1 0,1 0 1,-1 0-1,1 1 0,-1-1 1,1 0-1,1 0 1,-1 1-10,-1 0 1,1 1 0,-1-1 0,1 1 0,-1-1 0,1 1 0,-1-1 0,1 1 0,-1 0 0,0-1 0,1 1-1,-1-1 1,0 1 0,1 0 0,-1-1 0,0 1 0,0 0 0,1-1 0,-1 1 0,0 0 0,0 0 0,0 0-1,4 18 39,-1 0-1,-1 0 0,-1 0 1,-2 32-1,1-20-12,0 6 6,1 38 106,-3-1-1,-16 94 0,7-120-53,9-44-69,1 0 0,-1 0 0,0 0 0,0 0 0,0-1 0,0 1 1,-1 0-1,-5 5 0,7-8-17,-1 0 0,1 0 0,0-1 0,-1 1 1,1-1-1,-1 1 0,1-1 0,-1 1 0,1-1 0,-1 0 1,0 0-1,1 0 0,-1 0 0,1 0 0,-1 0 0,1 0 1,-1 0-1,1-1 0,-1 1 0,1-1 0,-1 1 0,1-1 1,-1 0-1,1 1 0,0-1 0,-1 0 0,-1-1 0,-3-2-116,0 0 1,0-1-1,0 1 0,-7-10 0,-2-4-146,1-1 0,-20-34 0,30 37-167,4 16 417,0 0 0,0-1 0,0 1 0,0 0 0,0 0 0,0-1 0,0 1 0,0 0 0,0 0 0,0-1 0,0 1 0,0 0 0,0 0 0,0-1 0,0 1 0,0 0-1,1 0 1,-1-1 0,0 1 0,0 0 0,0 0 0,0 0 0,1-1 0,-1 1 0,0 0 0,0 0 0,0 0 0,1 0 0,-1-1 0,0 1 0,0 0 0,1 0 0,-1 0 0,0 0 0,0 0 0,1 0 0,-1 0 0,0 0 0,1 0 0,-1 0 0,0 0 0,0 0 0,1 0 0,-1 0 0,0 0 0,0 0 0,1 0 0,-1 0 0,0 0 0,0 0 0,1 0 0,-1 1 0,4 0-11,0 1 0,0 0 0,0 0 0,0 0 0,4 4 0,18 9 18,-7-9 138,0 0 1,1 0-1,0-2 0,0-1 0,37 2 0,-9-5 66,63-8 1,-84 5-100,0-1 0,0-1 1,29-11-1,-44 12-70,-1 0 0,1-1 0,-1-1 0,0 0 0,-1 0 0,1-1 0,-1-1 0,-1 0 0,12-11 0,-5 0 63,0 0 0,25-42 0,17-49 256,-31 54-289,-3 0 0,29-103-1,30-194-50,-82 348-10,14-62-130,-3 0 1,7-131-1,-19 188 99,0 8-17,1-1 0,-1 1 1,0-1-1,0 0 0,-1 1 1,1-1-1,0 1 0,-1-1 1,0 1-1,1-1 0,-3-2 1,3 4 41,0 1 0,0 0 0,0 0 0,0-1 0,-1 1 0,1 0 0,0 0 0,0-1 0,0 1 0,-1 0 0,1 0 0,0 0 0,0 0 0,-1-1 0,1 1 0,0 0 0,0 0 0,-1 0 0,1 0 0,0 0 0,-1 0 0,1 0 0,0 0 0,-1 0 0,1 0 0,0 0 0,0 0 0,-1 0 0,1 0 0,0 0 0,-1 0 0,1 0 0,0 0 0,-1 0-1,1 0 1,0 0 0,0 0 0,-1 1 0,1-1 0,0 0 0,0 0 0,-1 1 0,-10 12-91,10-12 90,-5 8 1,0 1 0,1 0 1,0 0-1,0 1 0,1-1 1,-4 16-1,-13 63 12,-10 111 0,24-155 10,-28 340 431,34-285-207,20 181 1,-18-271-218,1 6 56,0 0 0,2 0-1,5 17 1,-8-29-40,0 0 1,1-1-1,0 1 0,0-1 0,0 1 0,0-1 1,0 0-1,1 1 0,-1-1 0,1-1 0,0 1 0,0 0 1,0-1-1,0 1 0,0-1 0,1 0 0,6 3 0,-2-2-10,-1-1-1,1-1 0,0 1 0,0-2 0,0 1 0,-1-1 0,1 0 0,0 0 0,0-1 1,0 0-1,0-1 0,10-3 0,-2 1-56,-1-2 0,0 0 0,0-1 0,-1 0 0,17-12 0,-8 2-24,-2 0 0,0-2 0,34-38 0,48-73 34,-53 63 112,-16 22-159,49-58-52,-82 102 106,-1 0 0,1 1 0,0-1 0,-1 0 0,1 1 1,0-1-1,-1 1 0,1-1 0,0 1 0,0-1 0,-1 1 0,1 0 0,0-1 1,0 1-1,0 0 0,-1-1 0,1 1 0,1 0 0,-1 0 7,-1 0-1,1 0 0,-1 1 1,1-1-1,-1 0 1,0 0-1,1 0 0,-1 1 1,1-1-1,-1 0 1,0 1-1,1-1 0,-1 0 1,0 1-1,1-1 1,-1 0-1,0 1 0,0-1 1,1 1-1,-1-1 1,0 0-1,0 1 0,1 0 1,-1 1 19,1 1 1,0-1 0,-1 0-1,0 1 1,0-1-1,1 0 1,-1 1-1,-1-1 1,1 1 0,0-1-1,-1 3 1,0-2 29,0 0 1,0 1-1,0-1 1,-1 0-1,1 0 1,-1 0-1,0-1 1,0 1-1,0 0 0,0-1 1,0 1-1,-1-1 1,1 1-1,-1-1 1,0 0-1,1 0 1,-1 0-1,0-1 1,-5 3-1,-9 6-39,1 2 0,0 0 0,0 0 0,1 2 0,-18 21 0,-58 81-246,85-108 209,2-3 33,-1 1 3,0 0 0,0 0 0,1 1 0,0-1 0,1 1 0,-1 0 0,1 0 0,0 1 0,1-1-1,-2 11 1,3-16 2,1-1-1,0 1 1,0 0-1,0-1 1,0 1-1,0-1 1,0 1-1,0 0 1,1-1-1,-1 1 1,1-1-1,-1 1 1,1-1-1,-1 1 1,1-1-1,0 0 1,0 1-1,0-1 1,0 0-1,0 0 1,0 1-1,0-1 1,0 0-1,0 0 1,0 0-1,1 0 1,-1 0-1,0-1 1,1 1-1,-1 0 1,1-1-1,-1 1 1,1-1-1,1 1 1,1 0 6,0 0 0,0-1 0,0 0 1,0 0-1,0 0 0,0 0 1,0-1-1,-1 1 0,1-1 1,0 0-1,0 0 0,6-3 0,-4 1-19,-1-1-1,1 1 1,-1-1-1,0 0 0,0 0 1,0-1-1,-1 1 1,1-1-1,-1 0 0,0 0 1,3-6-1,4-9-79,16-37 0,-19 37 69,24-70-29,-31 110-262,-1 7 107,3 102 325,-1-110-33,0-1 0,2 1 0,0-1-1,12 33 1,-15-49-71,0 1-1,0-1 0,0 0 1,0 0-1,0 0 0,0 1 1,1-1-1,-1 0 1,1-1-1,0 1 0,-1 0 1,1 0-1,0-1 1,0 1-1,3 1 0,-3-2 6,0-1 0,1 1 0,-1-1 0,1 1 0,-1-1 0,1 0 0,-1 0 0,1 0 0,0 0 0,-1-1 0,1 1 0,-1 0 0,0-1 0,1 0-1,3-1 1,1-1-22,0 0 0,0-1 0,0 0 0,-1 0 0,1 0 0,-1-1-1,0 0 1,-1 0 0,6-6 0,47-61-90,-50 61 84,107-156-62,-16 22 129,-80 118-52,0-1 1,-2-1 0,26-58-1,18-108-87,-13-8-69,-43 183 145,2-13 7,25-138 100,-32 169-127,1 0 0,-1-1-1,0 1 1,0 0-1,0 0 1,0 0 0,0 0-1,-1-1 1,1 1-1,-1-2 1,0 3 9,1 1 0,0 0 0,0 0 0,-1 0 0,1 0 1,0 0-1,0 0 0,-1 0 0,1-1 0,0 1 0,0 0 0,-1 0 0,1 0 1,0 0-1,0 0 0,-1 0 0,1 0 0,0 0 0,0 0 0,-1 0 0,1 0 1,0 1-1,0-1 0,-1 0 0,1 0 0,0 0 0,0 0 0,-1 0 0,1 0 1,0 1-1,0-1 0,-1 0 0,1 0 0,0 0 0,0 0 0,0 1 0,0-1 1,-1 0-1,1 0 0,0 1 0,0-1 0,0 0 0,0 1 0,-5 6-72,0 0 0,1 0 0,0 0 0,-4 13 0,-47 154 103,27-78 52,-35 153-146,57-215 117,1 0 0,3 1 0,0 0 0,2-1 0,7 45-1,-6-71-13,1 0 0,0 0 0,0-1 0,0 1 0,8 12 0,-10-18-12,1 0 1,0 0-1,0-1 1,0 1-1,0 0 1,0-1-1,0 1 0,1-1 1,-1 0-1,0 1 1,1-1-1,-1 0 1,1 0-1,-1 0 1,1 0-1,0 0 1,0 0-1,-1 0 1,1-1-1,0 1 1,0 0-1,0-1 1,-1 0-1,1 1 1,0-1-1,0 0 1,0 0-1,3 0 1,-3-1-55,1-1-1,-1 1 1,1 0 0,-1-1-1,0 1 1,0-1 0,0 0 0,0 1-1,0-1 1,0 0 0,0 0-1,-1-1 1,1 1 0,-1 0 0,1 0-1,1-4 1,-1 2-10,65-115-885,-36 59 362,-31 76 480,-1-8 184,1 0 1,1 16 0,0-22-68,-1-1 1,0 1 0,1 0 0,-1 0 0,1 0-1,0-1 1,-1 1 0,1 0 0,0 0 0,0-1-1,0 1 1,0-1 0,1 1 0,-1-1 0,0 0 0,1 1-1,2 1 1,-4-3-16,1 1 0,0-1 1,0 0-1,0 1 0,0-1 0,0 0 0,0 0 0,0 0 0,0 0 1,0 0-1,-1 0 0,1 0 0,0 0 0,0 0 0,0 0 0,0 0 1,0-1-1,0 1 0,1-1 0,18-9 93,-9 4-58,50-23 32,89-30-1,-121 50-29,-1-2 0,0-1 0,49-29 0,-63 31-27,-1 1 1,0-2-1,0 0 0,-1-1 1,0 0-1,-1 0 0,0-2 1,14-23-1,0-7 7,-3-1-1,32-91 1,13-105 390,-63 221-415,0 0 0,-1 1-1,0-33 1,-3 51-33,0-1 1,0 1-1,0 0 0,-1 0 0,1-1 1,0 1-1,-1 0 0,1 0 1,0 0-1,-1 0 0,1 0 0,-1-1 1,0 1-1,1 0 0,-1 0 1,0 0-1,-1-1 0,2 2 18,-1 0-1,1 0 1,-1-1-1,1 1 1,-1 0-1,0 0 1,1 0-1,-1-1 1,1 1 0,-1 0-1,0 0 1,1 0-1,-1 0 1,1 0-1,-1 0 1,0 1-1,1-1 1,-1 0 0,1 0-1,-1 0 1,0 0-1,1 1 1,-1-1-1,1 0 1,-1 1-1,1-1 1,-1 0 0,1 1-1,-1-1 1,1 1-1,-1-1 1,1 1-1,0-1 1,-1 1-1,1-1 1,0 1 0,-1 0-1,-11 15 0,1 0 0,0 1 0,2 1 0,0-1 0,-10 27 0,-24 98-246,33-106 212,-6 18-9,-67 288 768,78-308-631,2 1-1,1-1 1,1 1 0,2-1-1,2 1 1,1-1 0,11 47-1,-14-79-68,3 14 113,10 22 0,-12-33-101,0-1 0,1 1 1,-1 0-1,1-1 0,1 0 1,-1 0-1,0 0 0,6 5 0,-7-8-7,-1 0 0,0 0-1,1 0 1,-1 0 0,1 0 0,-1 0-1,1-1 1,0 1 0,-1 0-1,1-1 1,0 0 0,-1 1-1,1-1 1,0 0 0,-1 0-1,1 0 1,0 0 0,0 0-1,2 0 1,0-1-1,-1-1-1,1 1 0,-1 0 1,1-1-1,-1 0 0,1 1 1,-1-1-1,5-4 0,3-4-6,0 0 0,-1-1-1,14-17 1,60-69 169,-52 62-173,-1-1-1,44-67 1,-71 96 1,0-1 0,-1 1 0,1-1 0,-2 1 0,5-15-1,-7 21-11,0-1-1,1 1 0,-1 0 0,0-1 0,0 1 0,0-1 0,0 1 0,0-1 0,0 1 1,0-1-1,0 1 0,-1 0 0,1-1 0,0 1 0,-1-1 0,1 1 0,-1 0 1,0-1-1,1 1 0,-1 0 0,0 0 0,0 0 0,0-1 0,0 1 0,0 0 0,0 0 1,0 0-1,0 1 0,0-1 0,-1 0 0,1 0 0,0 1 0,0-1 0,-1 0 1,1 1-1,-1-1 0,1 1 0,0 0 0,-3-1 0,0 1 16,0 0 0,0 0 0,-1 0 0,1 0 0,0 1 0,-1 0 0,1 0 1,0 0-1,0 0 0,0 1 0,0 0 0,0-1 0,0 1 0,0 1 0,1-1 0,-1 1 0,1-1 0,-1 1 0,1 0 0,-4 5 0,-1 0 51,1 1 0,0 0-1,0 0 1,1 1 0,0 0-1,-7 19 1,6-11-3,1 1-1,1-1 1,1 1-1,1 1 1,-1 20-1,3-24-44,1-1 1,0 0-1,1 0 0,1 0 1,1 0-1,0 0 0,5 14 0,-6-22-17,1 0 0,0-1 0,0 0 0,0 1 0,1-1 0,0-1 0,0 1 0,1 0 0,0-1 0,-1 0 0,2 0-1,-1 0 1,1-1 0,-1 0 0,1 0 0,0 0 0,1-1 0,-1 0 0,0 0 0,14 3 0,-2 0-291,1-1 0,0-1 0,0-1 0,0 0 0,1-2 0,30 0 0,-41-2-219,1 1 1,-1-2-1,1 1 0,-1-1 0,0-1 0,0 0 0,0 0 0,0-1 1,0 0-1,-1 0 0,1-1 0,-1 0 0,0-1 0,-1 0 1,11-10-1,-11 8-309,0 0 1,-1-1-1,0 1 1,4-11-1,16-40-6855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31.8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0 176 12288,'0'-13'4575,"42"6"-3583,61-9-256,-37 7 1088,15-2-1152,14-6 224,50-3-544,16-3-288,-13-2-64,1 5-4512,7 5 2465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33.3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0 104 3136,'1'-5'685,"0"0"0,-1 1 0,2-1 1,-1 1-1,1-1 0,-1 1 0,1 0 0,1-1 0,3-5 0,7-15 4389,-9 16-3124,-3 8-1324,0-1 0,-1 0 1,1 1-1,0-1 0,-1 0 1,1 1-1,-1-1 0,0 0 1,1-2-1,-1 16-4,1-1-1,4 18 1,2 11 25,11 98 688,3 28-670,-21-165-667,27 512-290,-29-503-1507,2-9 1494,0-1 203,0 0 1,-1 0-1,1 0 0,0 0 1,0 0-1,0 0 0,0 0 1,0 0-1,-1 0 1,1 0-1,0 0 0,0 0 1,0 0-1,0 0 0,-1 0 1,1 0-1,0 0 1,0 0-1,0 0 0,0 0 1,-1 0-1,1 0 0,0 0 1,0 0-1,0 0 1,0 0-1,0 0 0,-1 0 1,1 0-1,0 0 0,-1-1-288,0 0-1,1 1 1,-1-1-1,0 0 1,1 0-1,-1 1 1,1-1-1,-1 0 1,1 0-1,-1 0 1,1 0-1,-1 0 0,1 0 1,0 0-1,-1-1 1,2-13-5639,9-4 3509,-7 13 1496,18-25-2832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33.9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423 258 5472,'-1'-1'140,"0"0"0,0 0 1,1 0-1,-1 0 0,1 0 1,-1 0-1,1 0 0,-1 0 1,1 0-1,-1 0 0,1 0 0,0 0 1,-1 0-1,1 0 0,0 0 1,0 0-1,0 0 0,0 0 1,0 0-1,0-1 0,0 1 1,0 0-1,1 0 0,-1 0 0,1-2 1,0 0 277,-1-1 0,1 0 0,-1 1 0,0-1 0,0 0 0,0 0 0,-1 1 0,1-1 0,-1 0 0,0 0 0,0 1 0,0-1 0,0 1 0,-1-1 0,0 1 0,1 0 0,-1-1 0,0 1 0,-3-3 0,-5-7 917,-1 1 0,-23-21-1,31 30-1112,-14-11 457,0 2 0,0 0-1,-23-11 1,28 16-466,6 3-126,0 0 1,-1 1 0,0 0-1,0 1 1,0-1-1,0 1 1,0 1 0,-9-2-1,12 3-89,0 0 0,0 0 0,0 0 0,0 1 0,0-1 1,-1 1-1,1 0 0,0 0 0,1 1 0,-1-1 0,0 1 0,0 0 0,0 0 0,1 0 0,-7 5 0,0 1 16,1 1-1,0 1 0,0-1 1,1 1-1,0 1 0,1 0 1,0 0-1,1 0 0,0 1 1,1-1-1,-5 14 0,9-17-24,-1-1 1,1 1-1,1 0 0,-1-1 0,1 1 0,0 0 1,2 11-1,14 54 173,-12-58-120,131 515 2944,-132-514-2996,0 1 1,-2-1-1,0 0 0,-1 17 0,0-23-69,-2 2-1450,-6-14-5232,7 0 6153,1 1 0,-1 0 1,0 0-1,0 0 0,1-1 0,-1 1 1,1 0-1,-1-1 0,1 1 0,0-1 0,-1-1 1,-4-31-3340,-4-12-1146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34.3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27 100 11968,'-27'-3'5407,"49"3"-4703,-4 0 1184,9 0-1184,4-5 1824,11-3-1408,-2 1 352,13-6-864,10 1-352,10 1-160,3-1-96,4 0 0,-12 4-3168,-10 0 1728,-8 8-7967,-10 0 5247,-17 0-1120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3:02.5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9 804 2304,'-9'0'10890,"11"0"-10616,-1 1 1,1-1-1,-1 0 0,1 1 0,-1-1 0,1 1 1,-1-1-1,3 2 0,-3-1-199,1 0 1,-1 0-1,0-1 1,1 1-1,-1-1 1,1 1-1,-1-1 0,4 1 1,1-2 143,1 1 1,0-1 0,-1 0-1,1-1 1,-1 0 0,0 0-1,0 0 1,1 0-1,-1-1 1,-1 0 0,1-1-1,0 1 1,6-6-1,6-7 11,-1 0-1,22-26 1,-8 9 92,-18 19-264,0-1 0,-1 0 0,0 0 0,-1-1 0,-1-1-1,12-25 1,11-39 518,-30 73-456,-1-1 0,0 1-1,0-1 1,0 1-1,-1-1 1,0-13 0,4 27-24,4 24-29,0 0 1,-2 0 0,5 45 0,-9-53-3,-1-6 29,-1 1-1,-1 0 1,0 0 0,-1 0 0,0-1 0,-2 1 0,0-1 0,0 1-1,-7 15 1,9-28-85,0 0-1,0 0 1,-1 0-1,1-1 1,-1 1 0,0 0-1,0-1 1,0 0-1,0 1 1,0-1-1,0 0 1,0 0-1,-1 0 1,1 0-1,-1 0 1,0-1-1,1 1 1,-1-1 0,0 0-1,0 1 1,0-1-1,0-1 1,0 1-1,0 0 1,0-1-1,0 1 1,0-1-1,0 0 1,-1 0-1,-4-1 1,-6-1-114,1-1 1,0-1-1,0 0 1,0 0-1,-20-11 1,-66-37-238,136 81-448,-15-10 1039,1-2 0,34 21 1,-43-30-101,1-2 1,-1 1 0,1-2-1,0 0 1,1-1 0,23 3-1,-32-6-116,1 0 0,0-1 0,0 0 0,-1-1 0,1 0-1,0 0 1,-1 0 0,1-1 0,-1 0 0,1-1 0,-1 0 0,0 0-1,0 0 1,0-1 0,9-6 0,-2-2-7,-1 0 1,0 0-1,21-27 1,29-48 215,-56 76-227,25-26 11,-32 37-23,0 0-1,1 0 0,-1 0 1,0 0-1,0 0 0,0 0 1,1 0-1,-1 1 0,0-1 1,0 0-1,0 0 0,0 0 1,1 0-1,-1 0 0,0 0 1,0 0-1,0 1 0,0-1 1,1 0-1,-1 0 0,0 0 1,0 0-1,0 1 0,0-1 1,0 0-1,0 0 0,0 0 1,0 0-1,1 1 0,-1-1 1,0 0-1,0 0 0,0 0 1,0 1-1,0-1 0,0 0 1,0 0-1,0 1 0,0-1 1,0 0-1,0 0 0,-1 1 1,3 15 120,-13 172 334,1-40-332,9-115-175,-11 162 212,0-43-184,6-133-47,4-18-26,3-12-13,0-37-116,-1 17 124,2-77-66,55-350 395,-52 425-264,2 0 0,2 1-1,0 0 1,16-32 0,-24 61 40,1 0 0,0-1 1,0 1-1,0 0 0,0 0 1,0 0-1,1 1 0,-1-1 0,1 0 1,0 1-1,-1 0 0,1 0 1,6-4-1,-7 5 3,1 1 1,-1-1-1,1 0 1,-1 1-1,1-1 0,-1 1 1,1 0-1,-1 0 1,1 0-1,-1 0 0,1 0 1,-1 1-1,1-1 1,-1 1-1,0-1 1,1 1-1,-1 0 0,0 0 1,1 0-1,3 3 1,1 0 50,-1 0 0,1 1 0,-1 0 0,1 0 0,-1 0 0,10 13 0,-14-16-24,0 1-1,0 0 1,-1 0-1,1 0 1,-1 0-1,1 0 1,-1 0-1,0 0 1,0 0-1,0 1 1,0-1-1,-1 0 1,1 1-1,-1-1 1,0 0-1,0 1 1,0-1-1,-1 0 1,0 6 0,-1-4-21,1-1 1,-1 0 0,1 0 0,-1 0 0,0 0 0,-1 0-1,1 0 1,-1-1 0,1 1 0,-1-1 0,0 1 0,-1-1 0,1 0-1,0 0 1,-1-1 0,0 1 0,-7 3 0,5-3-93,-1-1 1,1 1 0,-1-2-1,1 1 1,-1-1-1,0 0 1,0 0 0,1-1-1,-1 1 1,0-2 0,-8 0-1,5-1-107,-13-3-137,23 5 312,-1 0 0,1 0 0,0 0 0,-1 0 0,1 0-1,0-1 1,-1 1 0,1 0 0,-1 0 0,1 0 0,0 0 0,-1 0 0,1 0 0,-1 0 0,1 1 0,0-1 0,-1 0 0,1 0 0,-1 0 0,1 0 0,0 0 0,-1 1 0,1-1 0,0 0 0,-1 0 0,1 0 0,0 1 0,-1-1 0,1 0 0,0 1 0,0-1 0,-1 0 0,1 1 0,0 0-6,0 1 0,1-1-1,-1 1 1,1-1 0,-1 1 0,1-1-1,0 0 1,-1 1 0,1-1-1,0 0 1,0 0 0,0 0-1,0 1 1,0-1 0,0 0 0,0 0-1,1 0 1,-1-1 0,0 1-1,0 0 1,1 0 0,1 0 0,3 2 28,0 0 0,0-1 0,0 0 0,7 1 0,-3-2 12,0 0 0,0 0 0,0-1 0,0-1 0,0 1 0,0-2 0,-1 1 0,11-4 0,9-3-4,35-16 0,-41 14-33,-1 0 1,0-2-1,-1 0 1,0-1 0,33-30-1,-41 32 28,-1-2 0,0 1-1,-1-2 1,-1 1 0,0-2 0,-1 1 0,0-1-1,12-32 1,-8 9-27,15-80-1,-14 53 65,-6 33 28,-2 1 0,-1-1 0,1-39 0,-12 35-16,-10 124 347,-1 115 111,-31 156 1078,25-231-1195,23-125-407,-1-1-10,1-1-1,0 0 0,-1 0 1,1 1-1,0-1 0,0 0 1,0 0-1,0 1 0,0-1 1,0 0-1,0 1 0,0-1 1,1 0-1,0 3 0,13-60-973,-6 34 908,1 0-1,18-32 1,-24 50 58,0 0 0,0 0-1,1 0 1,-1 0 0,7-5 0,-9 9 22,0-1 0,0 0 0,-1 0 0,1 1-1,0-1 1,0 1 0,0-1 0,0 1 0,0-1 0,0 1 0,0-1 0,0 1 0,0 0 0,0-1 0,0 1 0,0 0 0,0 0 0,0 0 0,0 0 0,0 0 0,0 0 0,0 0 0,0 0 0,0 0 0,0 1 0,0-1 0,0 0 0,0 1 0,0-1 0,0 1 0,1 0 0,5 7 56,-1-1 1,0 2 0,-1-1 0,0 1 0,4 9 0,-2-5-20,13 21 0,-18-30 11,1-1 1,0 0-1,-1 0 1,1 0-1,1 0 1,-1 0-1,0-1 1,1 1-1,-1-1 1,6 3-1,-6-4-50,-1-1 0,1 1 0,-1-1 0,1 0 0,0 1 0,-1-1 0,1 0 0,0-1 0,-1 1 0,1 0 0,0-1 0,-1 0 0,1 1-1,-1-1 1,1 0 0,-1 0 0,5-3 0,6-3-50,0-2-1,12-9 1,-15 10 117,5-2-85,-1-1 1,0-1 0,18-21-1,-28 29-13,-1 0-1,0-1 1,0 0 0,0 1-1,-1-1 1,1 0 0,1-6-1,-3 8 36,-1 0 0,1 0 0,-1 0 0,1 0 0,-1 0 0,0 0 0,0 0 0,0 0 0,-1 0 0,1 1 0,-1-1 0,1 0 0,-1 0 0,-2-3 0,3 4-9,-1 1 1,0 0-1,1-1 1,-1 1 0,0 0-1,0 0 1,0-1 0,0 1-1,0 0 1,0 0 0,0 0-1,0 0 1,-1 0-1,1 1 1,0-1 0,0 0-1,-1 0 1,1 1 0,-3-1-1,1 0-4,0 1-1,0-1 1,0 1-1,0 0 1,0 0 0,0 1-1,1-1 1,-1 0-1,0 1 1,-3 1-1,0 0 0,0 0 0,0 1 0,0-1 0,0 2 0,0-1-1,1 0 1,0 1 0,-10 9 0,11-9-9,0 1-1,0 0 1,1 0 0,0 0-1,0 0 1,0 0 0,0 0 0,1 1-1,0 0 1,0-1 0,1 1-1,-1 0 1,1 0 0,0 7 0,1-9 44,0 1 0,0-1 0,1 0 0,-1 1 1,1-1-1,0 0 0,0 0 0,0 0 0,1 0 1,0 0-1,0 0 0,0 0 0,0 0 0,0-1 1,1 1-1,-1-1 0,1 1 0,0-1 0,0 0 1,4 3-1,-3-3-5,0 0 1,1-1-1,-1 1 0,1-1 1,-1 0-1,1 0 0,0 0 1,0 0-1,0-1 1,0 0-1,0 0 0,0 0 1,0-1-1,0 0 0,0 0 1,10-1-1,-3-1-12,0-1 0,0 0-1,-1-1 1,1 0-1,-1-1 1,12-7 0,12-7-4,42-30 0,-61 37-1,0-1-1,-1 0 1,-1-1 0,20-25-1,-13 19-100,-20 19 109,0 0 1,0 0-1,1 0 1,-1 0 0,0 0-1,1 0 1,-1 0-1,1 0 1,-1 1 0,1-1-1,0 1 1,-1-1 0,3 1-1,-1 2-6,0 0-1,0 0 1,-1 0-1,1 1 1,-1-1-1,1 1 1,-1 0-1,3 5 1,-2-4 13,7 11 31,11 23 1,10 16-53,-28-50 68,0 0-1,0 0 1,1 0-1,0 0 1,-1 0-1,1-1 1,1 1 0,6 3-1,-9-6-49,-1 0 0,1-1 0,-1 1 0,1 0 0,-1-1 0,1 0 0,0 1-1,-1-1 1,1 0 0,-1 0 0,1 0 0,0 0 0,-1 0 0,1 0 0,-1-1 0,1 1 0,-1-1 0,1 1 0,1-1 0,2-2-44,0 0 1,0 1-1,0-2 1,4-3-1,3-1-31,1-2-4,0-1 0,-1 0 0,0-1 0,0 0 0,-1-1 0,-1 0 0,0 0 0,-1-1 0,13-26 0,-21 36 45,0 0 1,1 0-1,-1-1 0,-1 1 0,1-1 1,-1 1-1,0-1 0,0-8 0,0 12 26,0-1-1,-1 1 0,1 0 0,0-1 1,-1 1-1,1 0 0,-1-1 0,1 1 1,-1 0-1,0 0 0,1 0 1,-1-1-1,0 1 0,-1-1 0,1 2 0,1-1 0,-1 1 0,0-1 0,0 1 0,0-1 0,1 1 0,-1 0 0,0 0 0,0-1 0,0 1 0,0 0 0,0 0 0,0 0 0,0 0 0,0 0 0,0 0 0,1 0 0,-1 0 0,0 0 0,0 1 0,0-1 0,0 0 0,-1 1 0,-1 1 43,0-1-1,1 0 0,-1 1 0,0 0 0,1 0 1,-1 0-1,1 0 0,0 0 0,0 0 0,0 0 1,0 1-1,0-1 0,0 1 0,1 0 0,-1-1 1,-2 7-1,3-7 45,1 1 0,-1-1 1,0 1-1,0-1 0,1 1 1,0-1-1,-1 1 0,1-1 0,0 1 1,0-1-1,0 1 0,1-1 1,-1 1-1,1-1 0,-1 1 1,1-1-1,0 1 0,0-1 0,0 1 1,2 3-1,2-1 39,-1 0 0,1 0 0,0 0 1,0-1-1,0 0 0,1 0 0,-1 0 0,12 5 0,4 1 74,28 8-1,-18-8-176,0-1 0,1-2-1,46 6 1,-57-12-573,0 0 0,25-3 0,-28-1-1300,1 1-1,33-11 1,-8-1-978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44.7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35 6400,'0'-2'258,"1"1"0,0-1 0,0 0 0,0 1 0,0-1 0,1 1 0,-1-1-1,0 1 1,1-1 0,-1 1 0,1 0 0,-1 0 0,1 0 0,0 0 0,0 0 0,-1 0 0,1 0 0,0 0 0,3 0 0,8-4 2887,-12 4-2974,0 1 0,-1 0 1,1-1-1,0 1 1,0 0-1,0-1 1,0 1-1,-1 0 0,1 0 1,0 0-1,0-1 1,0 1-1,0 0 1,0 1-1,0-1 1,0 0-1,-1 0 0,1 0 1,0 0-1,0 1 1,0-1-1,0 0 1,0 1-1,-1-1 1,1 0-1,0 1 0,0-1 1,-1 1-1,1 0 1,0-1-1,-1 1 1,1 0-1,-1-1 0,1 1 1,-1 0-1,1-1 1,-1 1-1,1 0 1,-1 0-1,0 0 1,1-1-1,-1 2 0,2 4 185,-1-1-1,0 0 0,0 0 1,0 1-1,-1 9 0,-7 79 857,0-18-882,6 72 143,1-86-392,0-43-134,4 25-1,-3-37 79,0-1 1,1 1-1,0 0 0,0 0 0,0-1 0,6 12 1,-7-17 27,13-19-464,-3-11 79,0 0-1,7-33 1,9-28 92,-12 53 223,28-51 0,-35 73 28,2-1 0,0 2 0,1-1 0,1 2 0,19-20 0,-29 31-6,0 0-1,0 1 1,0-1 0,0 0-1,0 1 1,1 0-1,-1-1 1,1 1 0,-1 0-1,1 0 1,-1 0 0,5-1-1,-5 3 12,-1-1 0,1 0 0,0 0 0,0 1 0,-1-1 0,1 1 0,0-1 0,-1 1 0,1 0 0,-1 0-1,1 0 1,-1 0 0,1 0 0,-1 0 0,1 0 0,-1 0 0,0 0 0,0 1 0,0-1 0,2 2 0,0 3 59,1-1 1,-1 0 0,0 1 0,0 0 0,0 0-1,-1 0 1,0 0 0,2 9 0,6 56 389,-8-58-396,4 162 1016,-7-130-837,-1 21 52,0-5-2883,4-74-7666,-1 12 9645,1-3 1,3-8-2068,9-27-1281,3-1-368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45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19 9568,'-8'-4'7258,"16"17"-4495,8 18-1528,-1 0 1,19 65-1,-4-8-589,-17-57-247,18 33 0,-24-52-235,1 0 1,0-1 0,0 0 0,1 0-1,14 13 1,-21-23-110,-1 1-1,1-1 0,0 0 1,-1 1-1,1-1 0,0 0 1,0 0-1,0 0 1,0 0-1,0-1 0,0 1 1,0 0-1,0-1 0,0 0 1,0 1-1,0-1 0,1 0 1,-1 0-1,0 0 1,0 0-1,0-1 0,3 0 1,-2 0-13,0 0 0,-1 0 0,1-1 0,-1 1 1,1-1-1,-1 0 0,1 1 0,-1-1 0,0 0 0,0-1 1,0 1-1,0 0 0,0-1 0,-1 1 0,3-5 0,1-4 32,0 0 0,0 0 0,-2-1 0,5-17 0,5-50 98,-12 69-159,4-31-233,-2-79-1,-7 51-3135,-2 34-2698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45.5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278 12 6048,'-9'-11'12693,"-1"15"-9845,0 2-2284,0 1 0,0 0 0,1 1 0,-16 17 0,3-4-67,0 1-121,1 0 0,-33 46 0,43-51-278,0 0 0,1 1 0,0 0 1,2 1-1,-8 25 0,13-36-108,1-1 0,1 1 0,-1 0 0,2 0 0,-1 0 0,1 0 0,0 0 0,0 0 0,3 13 0,-2-17 12,0 1 0,1-1-1,0 0 1,-1 0-1,1 1 1,1-1 0,-1-1-1,0 1 1,1 0-1,0 0 1,0-1 0,0 0-1,1 1 1,-1-1-1,1-1 1,-1 1 0,1 0-1,4 2 1,4 0-158,0 0 1,0 0-1,0-1 1,1-1-1,-1 0 1,1-1-1,0 0 1,0-1 0,0 0-1,0-1 1,0-1-1,0 0 1,-1 0-1,23-7 1,-16 3-996,0 0 1,-1-2 0,0 0 0,0-1 0,-1-1-1,0-1 1,0 0 0,-1-2 0,17-15 0,8-12-1426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45.9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47 8480,'-4'-34'2730,"4"33"-2676,0 1 0,0-1 0,0 1 0,0-1 0,0 1-1,0-1 1,0 1 0,0-1 0,-1 1 0,1-1 0,0 1 0,0-1-1,-1 1 1,1 0 0,0-1 0,-1 1 0,1-1 0,0 1 0,-1 0-1,1-1 1,-1 1 0,1 0 0,0-1 0,-1 1 0,0-1 0,-1 0 1185,2 10 1199,-16 496 5316,3-323-6709,11 182 1,3-334-973,0 0 1,3-1-1,0 1 1,12 41 0,-13-64-62,-2-2-123,1 1 0,0-1 0,5 9 0,-7-13-18,1 0 1,0 1-1,0-1 1,-1 0-1,1-1 1,0 1-1,0 0 1,0 0-1,0 0 1,0 0-1,0-1 1,0 1 0,1 0-1,-1-1 1,0 1-1,0-1 1,0 0-1,1 1 1,-1-1-1,0 0 1,0 1-1,2-1 1,4-9-3205,7-11-1183,-9 14 3306,0 0 0,-1-1 0,0 1 0,0-1 0,-1 0 0,4-10-1,-1-15-2639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46.4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44 298 7136,'0'0'120,"-1"0"-1,1 0 1,0 1 0,0-1-1,-1 0 1,1 0 0,0 0 0,0 0-1,-1 0 1,1 1 0,0-1 0,0 0-1,-1 0 1,1 0 0,0 1-1,0-1 1,0 0 0,0 0 0,-1 1-1,1-1 1,0 0 0,0 1 0,0-1-1,0 0 1,0 0 0,0 1 0,0-1-1,0 0 1,0 1 0,0-1-1,0 0 1,0 0 0,0 1 0,0-1-1,0 0 1,0 1 0,0-1 0,0 0-1,0 1 1,0-1 0,0 0-1,0 0 1,1 1 0,-1-1 0,0 0-1,0 0 1,0 1 0,0-1 0,1 0-1,-1 0 1,0 0 0,0 1 0,1-1-1,-1 0 1,0 0 0,1 0-1,0 2 150,1-1 0,-1 0 0,1 0-1,-1 0 1,1-1 0,-1 1 0,1 0 0,0-1-1,-1 1 1,3 0 0,0-1-60,1 0 0,-1 0 1,0-1-1,0 1 0,0-1 1,0 0-1,0 0 0,0-1 0,0 1 1,-1-1-1,1 1 0,0-1 1,-1-1-1,7-3 0,1-3 41,0-1-1,18-19 1,-22 21-204,-1 0 1,0-1-1,0 0 0,-1 0 1,0 0-1,-1 0 1,0-1-1,0 0 0,-1 1 1,-1-1-1,3-16 1,-4 20-42,-1-1 1,0 1-1,0 0 1,0 0 0,-1 0-1,0 0 1,0 0-1,0 0 1,-3-6 0,2 8-3,1 0 1,-1 0-1,-1 0 0,1 0 1,0 0-1,-1 1 1,0-1-1,0 1 1,0 0-1,0 0 1,-1 0-1,1 0 1,-7-3-1,9 5 2,-1 0 1,0 0-1,1 1 0,-1-1 0,0 0 1,0 1-1,0-1 0,0 1 0,0 0 1,0-1-1,0 1 0,0 0 0,0 0 1,1 0-1,-1 1 0,0-1 1,-3 1-1,2 0 21,0 0 0,-1 1 1,1-1-1,0 1 0,0 0 1,1 0-1,-1 0 0,0 0 1,-2 3-1,-3 4 73,1-1 1,0 1-1,1 0 1,0 1-1,-5 10 1,-3 8 271,2 0 1,-16 56 0,23-64-115,0 1 1,2-1 0,1 1 0,0-1-1,2 27 1,1-39-168,0-1 0,0 1 1,1-1-1,0 1 0,0-1 0,1 0 1,0 0-1,0 0 0,1 0 0,7 10 1,-8-12-33,1-1 0,0 1 0,0-1 1,0 0-1,0 0 0,1 0 1,-1-1-1,1 1 0,0-1 0,0 0 1,0-1-1,1 1 0,-1-1 0,7 2 1,3-1-60,1-1 1,0 0 0,-1-1-1,30-2 1,64-12-1993,-74 7 377,-21 5 218,-1-2 0,0 1 0,0-2 0,0 0 0,0 0 0,19-11 0,1-11-5882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46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60 9984,'-3'-2'513,"2"0"-134,-1 1-1,0-1 1,0 1-1,0-1 1,0 1-1,0 0 1,-3-2 0,4 3-323,1 0 0,-1 0-1,0 0 1,1 0 0,-1 0 0,0 0 0,1 0 0,-1 0 0,0 0 0,1 0 0,-1 0 0,1 1 0,-1-1 0,0 0 0,1 0 0,-1 1 0,1-1 0,-1 0 0,1 1 0,-1-1 0,1 1 0,-1-1 0,1 1 0,-1-1 0,1 1 0,0-1 0,-1 1 0,1-1 0,0 1 0,-1-1 0,1 1 0,0 0 0,-1 0 0,-3 11 589,0 0 1,1 0-1,0 1 1,1-1 0,0 1-1,0 24 1,1-15-13,-2 21 248,3 0 0,4 47 0,-2-69-560,2 0 1,0-1 0,1 1 0,1-1 0,1-1 0,14 28 0,-20-44-254,0 0 1,1-1 0,-1 1-1,1-1 1,0 0 0,0 0-1,0 1 1,0-1 0,0 0-1,1-1 1,-1 1 0,0 0-1,1-1 1,0 1 0,-1-1-1,1 0 1,0 0 0,-1 0-1,1 0 1,0 0 0,0-1-1,0 1 1,0-1-1,0 0 1,0 0 0,0 0-1,0 0 1,-1 0 0,1-1-1,0 1 1,4-2 0,4-3 23,0 1 0,-1-2 0,0 1 0,0-1 0,0-1 1,-1 0-1,0 0 0,13-14 0,7-10-16,23-33 0,58-88 208,-89 119-412,-2 0-1,28-67 1,-45 96-123,0-1 1,-1-1-1,0 1 1,0 0-1,0 0 1,-1 0 0,0 0-1,0-7 1,0 11-33,0-1 1,0 1-1,-1-1 1,1 0 0,0 1-1,-1-1 1,1 1 0,-1-1-1,1 1 1,-1-1 0,0 1-1,0-1 1,0 1 0,0 0-1,0 0 1,0-1-1,0 1 1,0 0 0,0 0-1,0 0 1,-1 0 0,1 0-1,0 0 1,-1 0 0,1 1-1,-1-1 1,1 0 0,-1 1-1,-2-1 1,4 1 90,-1 0 1,1 0-1,-1-1 0,1 1 1,0 0-1,-1 0 1,1 0-1,-1 0 1,1 0-1,-1 1 0,1-1 1,0 0-1,-1 0 1,1 0-1,-1 0 0,1 0 1,0 1-1,-1-1 1,1 0-1,0 0 1,-1 0-1,1 1 0,0-1 1,-1 0-1,1 1 1,0-1-1,-1 0 0,1 1 1,0-1-1,0 0 1,-1 1-1,1-1 1,0 0-1,0 1 0,0-1 1,0 1-1,0-1 1,-1 1-1,1 10-5461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47.2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415 17 6816,'0'-1'170,"0"0"1,0 1 0,0-1-1,1 0 1,-1 1 0,0-1-1,0 0 1,0 1 0,1-1-1,-1 0 1,0 1 0,1-1-1,-1 0 1,0 1 0,1-1-1,-1 1 1,1-1 0,-1 1-1,1-1 1,-1 1 0,1-1-1,-1 1 1,1-1 0,0 1-1,-1 0 1,1 0 0,0-1-1,-1 1 1,1 0 0,0 0-1,-1-1 1,1 1 0,1 0-1,-29 1 3089,-46 7-1,36-1-2638,1 2 0,1 1-1,-1 2 1,-44 21 0,71-28-541,0-1 0,0 1 0,-15 12 0,22-15-93,0 0 0,0 0 0,0 0 1,0 0-1,0 0 0,0 1 0,1-1 0,-1 0 0,1 1 1,-1-1-1,1 1 0,0 0 0,0-1 0,0 1 1,1 0-1,-1 0 0,0-1 0,1 4 0,0 1 1,1 0 0,0 0 0,0 0 0,1-1 0,0 1 0,0 0 0,1-1 0,0 0 0,0 1 0,7 9 0,0-1 52,1 0 0,25 25 0,77 60 633,-14-14 944,-97-84-1536,1 0 0,-1 1 0,0-1 0,0 1 0,0-1 0,0 1 0,0 0 0,2 4 0,-4-6-52,0 1 0,0-1 0,0 0 0,1 0 0,-1 0 0,0 0-1,-1 0 1,1 0 0,0 0 0,0 0 0,0 0 0,-1 0 0,1 0 0,0 0 0,-1 0-1,1 0 1,-1 0 0,1 0 0,-1 0 0,1-1 0,-1 1 0,0 0 0,0 0 0,1 0-1,-1-1 1,0 1 0,0 0 0,0-1 0,-1 1 0,-5 4 64,-1-1-1,1 1 1,-1-2 0,0 1 0,0-1-1,-13 3 1,-56 8-287,45-9-465,4 0-807,-33 0 0,44-5-1528,-24-2 1,40 2 2767,1 0 1,-1 0-1,0-1 1,1 1-1,-1 0 0,0 0 1,0 0-1,1 0 0,-1-1 1,0 1-1,1 0 0,-1-1 1,1 1-1,-1 0 0,-1-2 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36.7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415 1 5984,'0'8'3297,"-1"0"1,0 0-1,-3 12 1,-12 28 1605,-31 52-6001,21-46 2540,-42 120-746,37-89-523,-53 123 459,12-31-197,61-154-352,8-18 22,1 1 0,-1 0 0,1-1-1,0 1 1,0 1 0,1-1 0,-2 8 0,4-14-86,-1 0 0,0 0 0,0 0-1,0 0 1,1 0 0,-1 0 0,0 0 0,0 0-1,1 0 1,-1 0 0,0 0 0,0 0 0,0 0 0,1 0-1,-1 0 1,0 0 0,0-1 0,0 1 0,0 0-1,1 0 1,-1 0 0,0 0 0,0 0 0,0-1 0,0 1-1,0 0 1,1 0 0,-1 0 0,0 0 0,0-1-1,0 1 1,0 0 0,0 0 0,0 0 0,0-1-1,6-9 58,-2 0-1,1-1 1,-1 0-1,3-12 1,-1 3-48,30-104-57,27-78 4,88-202 68,-143 379-94,-7 20 39,0 0 1,0 1-1,0-1 0,1 1 1,0-1-1,0 1 1,0 0-1,0 0 1,1 0-1,-1 0 0,1 0 1,0 0-1,5-4 1,-6 7 2,-1 1 1,0-1-1,1 1 0,-1 0 1,1-1-1,-1 1 1,1 0-1,-1 0 1,0 0-1,1 0 0,-1 0 1,1 0-1,-1 1 1,1-1-1,-1 0 1,0 1-1,1-1 0,-1 1 1,0-1-1,1 1 1,1 1-1,27 18 43,79 75-77,-92-78 52,-1 1 0,-1 0-1,0 2 1,12 20-1,69 157-79,-9-16 249,-44-107 56,53 69 1,-69-100 80,-26-42-43,-3 1-239,1-1-1,-1 0 1,0 0 0,0 0 0,0 0-1,1 0 1,-1 0 0,0-1-1,0 1 1,0-1 0,0 1 0,0-1-1,0 1 1,-3-1 0,-33-2 53,20 1 3,-181 2 712,73 1-530,-319-5-948,369-1-1593,43-1-1358,32 5 3430,-9-3-2634,20-3-3877,28-7 1856,14-13-800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38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7 3488,'1'-6'15510,"1"16"-13208,0 14-2477,-7 16 791,-4 19-59,-11 48-8,5 1 1,4 0-1,3 124 0,9-188-508,1 1-1,2-1 1,3 0-1,12 46 1,-14-71 6,2-1 0,0 0 0,1 0 0,19 29 0,-26-45-16,1 1 0,0-1 0,0 0 0,0 1 1,0-1-1,0 0 0,0 0 0,0 0 1,1 0-1,-1-1 0,1 1 0,0-1 0,-1 1 1,1-1-1,0 0 0,0 0 0,0 0 1,-1 0-1,1-1 0,0 1 0,0-1 0,0 0 1,0 0-1,0 0 0,4 0 0,4-3 140,0 1 0,-1-1 0,1-1 0,-1 0 0,15-8 1,-14 6-170,11-4 74,0-2 0,-1 0 0,-1-2 0,0 0 0,-1-1 0,0-1 0,-2 0 0,0-2 1,0 0-1,25-38 0,-17 14-60,30-73 1,10-52 104,-65 167-121,10-28 14,-1 0-1,-2 0 0,0-1 0,-2 0 0,-1 0 0,-1 0 0,-2-1 0,-2-36 0,0 60-178,0 0 0,0 0 0,-1-1 0,0 1 0,0 0 0,0 0 0,-4-6 0,4 8-383,-1 0 0,1 0 0,-1 0-1,0 0 1,0 1 0,-4-4 0,20 5-7212,-8 3 5888,13 0-981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39.4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565 0 6656,'-1'0'392,"0"1"0,0-1 0,0 0 1,0 0-1,0 0 0,0 1 0,0-1 0,0 0 0,0 1 1,0-1-1,0 1 0,1-1 0,-1 1 0,0-1 1,0 1-1,0 0 0,1-1 0,-1 1 0,0 0 1,1 0-1,-1-1 0,1 1 0,-1 0 0,0 1 1,-18 29 1884,14-21-1704,-11 16 123,-1-1-1,0 0 0,-2-2 0,-1 0 0,-36 33 0,3-14-282,27-22-158,-39 39 0,41-32-167,2 1 0,1 1 0,1 1-1,-25 51 1,23-34-92,2 0 0,-21 81-1,36-112 13,2-1 0,0 1 0,1 0 0,0 0 0,2-1 1,1 25-1,-1-34 5,1 0 0,1 1 0,-1-1 0,1 0 0,0 0 0,0 0 0,1 0 0,0 0 0,0 0 0,0-1 0,1 1 0,-1-1 0,1 0 0,1 0 0,-1-1 0,1 1 0,-1-1 0,9 5 0,7 4 55,2-2-1,0 0 1,0-1-1,1-1 1,0-2 0,0 0-1,1-1 1,0-2-1,0 0 1,0-2-1,25 0 1,-30-2-388,0-1 0,25-4 0,-35 3-649,-1 0-1,0-1 1,1 1 0,-1-1-1,0-1 1,0 0 0,9-6-1,25-15-7611,-16 6 3707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1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449 579 4992,'0'-2'152,"0"1"0,0 0 0,0 0 0,0 0 0,0 0-1,0 0 1,0-1 0,0 1 0,-1 0 0,1 0 0,0 0 0,-1 0 0,1 0 0,-1 0 0,1 0 0,-1 0 0,1 0 0,-1 0 0,0 0 0,0 0 0,1 1 0,-1-1-1,0 0 1,0 0 0,0 1 0,0-1 0,0 0 0,-2 0 0,1 0-32,-1 1 0,1 0-1,-1 0 1,0 0 0,1 0-1,-1 0 1,1 0 0,-1 1-1,1-1 1,-1 1 0,1-1-1,-4 3 1,-5 1 17,0 1-1,0 1 1,1 0-1,-15 11 1,-35 35 360,30-25-263,-29 27 72,-75 86 1,128-133-309,0 0 1,1 1-1,0-1 1,0 1-1,0 0 1,-4 13-1,8-19 20,1 0 0,-1 0 0,0 1 0,1-1 0,-1 0 0,1 0 0,0 1 0,0-1 0,0 0 0,0 1 0,0-1 0,0 0 0,1 1 0,-1-1 0,1 0 0,-1 1 0,1-1 0,0 0-1,0 0 1,0 0 0,0 0 0,0 0 0,1 0 0,-1 0 0,1 0 0,-1-1 0,1 1 0,0 0 0,3 2 0,-1-2 53,0 1-1,0-1 1,1-1 0,-1 1-1,1 0 1,-1-1 0,1 0-1,-1 0 1,1 0 0,0-1-1,-1 0 1,1 0 0,0 0-1,-1 0 1,1-1 0,0 1 0,-1-1-1,1 0 1,5-3 0,0 1 69,1-1 1,-1-1 0,0 0 0,-1 0 0,1-1 0,15-13 0,-11 6-48,-1 0-1,-1 0 1,0-1 0,-1-1 0,12-20 0,38-81 240,-54 101-269,83-197 720,-65 139-728,16-84 0,-34 116-158,-1 1-1,-2-1 0,-2-79 1,-2 116 22,-1-1 0,0 0 0,0 1 0,-3-9 0,4 12 56,-1 0-1,1 1 1,0-1-1,0 1 1,-1-1 0,1 1-1,0-1 1,-1 1-1,1-1 1,-1 1-1,1-1 1,-1 1 0,1-1-1,-1 1 1,1 0-1,-1-1 1,1 1-1,-2-1 1,2 1-4,-1 0 0,1 0 0,-1 1 0,1-1 0,-1 0 1,1 0-1,-1 0 0,0 1 0,1-1 0,-1 0 0,1 0 0,0 1 0,-1-1 0,1 0 0,-1 1 1,1-1-1,-1 1 0,1-1 0,0 0 0,-1 1 0,1-1 0,0 1 0,-1-1 0,1 1 0,0 0 1,-4 6-154,0 0 0,1 1 0,0-1 1,0 1-1,-3 16 0,-5 45 329,7-37-161,-6 28 93,-12 102-12,19-127-23,2 1 0,5 56 0,-1-62 77,1 0 1,2 0-1,1 0 1,1-1-1,13 30 1,-17-49-65,1 0 0,0 0 0,1 0 0,0-1 0,0 0 0,1 0 1,0-1-1,1 1 0,-1-2 0,2 1 0,-1-1 0,1 0 0,0-1 1,0 0-1,1 0 0,0-1 0,14 5 0,-13-6 84,0-1 0,0 0-1,0-1 1,1-1 0,-1 0 0,20 0-1,-24-1-64,0-1-1,0 0 0,0 0 1,0-1-1,-1 0 0,1 0 0,0 0 1,-1-1-1,0 0 0,1 0 1,-1-1-1,7-6 0,0 0-16,-2-1 0,0-1 0,0 0 0,-1-1 0,0 0-1,-1 0 1,-1-1 0,0 0 0,-1-1 0,-1 0 0,0 0 0,7-31 0,-8 29-10,17-76 1,-20 80-169,-2 8 40,1 0 1,0 0-1,0-1 1,1 1-1,0 0 0,2-6 1,-4 11 63,0 0 0,0 0 0,0 0 0,1-1-1,-1 1 1,0 0 0,0 0 0,0 0 0,0 0 0,1-1 0,-1 1 0,0 0 0,0 0 0,0 0 0,1 0 0,-1 0 0,0 0 0,0 0 0,0-1-1,1 1 1,-1 0 0,0 0 0,0 0 0,1 0 0,-1 0 0,0 0 0,0 0 0,0 0 0,1 0 0,-1 0 0,0 0 0,0 0 0,1 1 0,-1-1 0,0 0-1,0 0 1,0 0 0,1 0 0,8 9-255,5 17 105,-11-17 175,-1 1-1,0 0 0,0 0 0,0 14 0,2 13 25,4 32 28,6 36-73,-12-98 52,0 0-1,1 0 1,-1 0 0,1-1-1,0 1 1,8 11 0,-9-15-7,0-1 0,1 1 0,-1 0 1,0-1-1,1 1 0,0-1 0,-1 0 1,1 1-1,0-2 0,0 1 0,0 0 1,0 0-1,1-1 0,-1 0 0,0 0 0,4 1 1,1-1 34,-1-1-1,1 0 1,-1-1 0,1 1 0,-1-2 0,1 1 0,-1-1 0,0 0 0,0 0-1,13-7 1,7-4 40,31-22 0,-54 33-101,71-50 135,92-80 0,-155 125-231,-12 7 78,0 0 0,0 0 1,1 0-1,-1 0 0,0 0 0,0 1 1,0-1-1,0 0 0,1 0 0,-1 0 0,0 0 1,0 0-1,0 0 0,0 0 0,1 0 1,-1 1-1,0-1 0,0 0 0,0 0 0,0 0 1,0 0-1,0 0 0,0 1 0,0-1 1,0 0-1,1 0 0,-1 0 0,0 0 1,0 1-1,0-1 0,0 0 0,0 0 0,0 0 1,0 0-1,0 1 0,0-1 0,-1 4-35,1 0 0,-1 0 0,0-1-1,0 1 1,-1 4 0,-5 13 49,1 1 1,-4 27-1,9-39-9,0-1 0,0 0 0,1 1-1,0-1 1,1 1 0,0-1 0,1 0 0,3 13-1,-3-17 36,0-1 0,0 1 0,0-1 0,0 0 0,1 1 0,0-1 0,0 0-1,0 0 1,1-1 0,-1 1 0,5 3 0,-6-6-8,0 1 1,0-1-1,0 0 1,0 1-1,0-1 1,0 0-1,0-1 1,1 1-1,-1 0 1,0 0-1,1-1 1,-1 0-1,0 1 1,1-1-1,-1 0 1,1 0-1,-1 0 1,0 0-1,1-1 1,-1 1-1,0-1 1,1 1-1,-1-1 1,0 0-1,3-1 1,1-2 21,-1 1 0,0-1 0,0 0-1,-1 0 1,1-1 0,-1 1 0,0-1 0,0 0 0,0 0 0,-1-1 0,1 1 0,-1-1 0,-1 0 0,1 1 0,-1-1 0,0 0 0,1-9-1,2-6 14,-2 0 0,0-1 0,-1-37 0,-2 52-90,0 1 0,-1-1 1,0 0-1,0 1 0,0-1 0,-1 1 1,0 0-1,0 0 0,-1-1 1,-5-8-1,7 13 13,0 0 0,-1 0 0,1 0 0,-1 1-1,1-1 1,-1 0 0,0 1 0,0-1 0,0 1 0,0 0 0,0-1 0,0 1 0,0 0 0,0 0-1,0 0 1,-1 1 0,1-1 0,0 0 0,-1 1 0,1 0 0,0-1 0,-1 1 0,1 0 0,0 0-1,-1 0 1,1 1 0,-1-1 0,1 1 0,0-1 0,0 1 0,-4 1 0,2 0-7,1 0 1,-1 0 0,1 1 0,0-1-1,0 1 1,-4 4 0,6-7 13,1 1-1,-1 0 1,0 0 0,0 0 0,1 0-1,-1 0 1,1 0 0,-1 0 0,1 0-1,-1 0 1,1 3 0,0-4 11,0 1-1,0-1 1,0 0 0,0 1 0,0-1 0,0 1 0,0-1-1,0 0 1,1 1 0,-1-1 0,0 1 0,0-1-1,0 0 1,1 1 0,-1-1 0,0 0 0,1 1 0,-1-1-1,0 0 1,1 0 0,-1 1 0,0-1 0,1 0 0,-1 0-1,0 1 1,1-1 0,-1 0 0,1 0 0,-1 0 0,0 0-1,1 0 1,0 0 0,8 2 14,1-1 0,-1 0 0,1 0 0,-1-1 0,1-1-1,0 1 1,-1-2 0,15-2 0,9-2-60,-30 6 37,1 0-1,-1-1 0,0 2 0,0-1 1,0 0-1,1 1 0,-1-1 0,0 1 0,0 0 1,0 0-1,0 0 0,0 1 0,0-1 1,0 1-1,0-1 0,-1 1 0,1 0 1,0 0-1,-1 0 0,0 0 0,1 1 1,-1-1-1,3 6 0,3 4-4,0 1 0,-2 0-1,0 0 1,6 15 0,-8-16 45,8 23-45,-1 0 0,-2 1-1,-1 0 1,-2 0 0,2 61 0,-16 185-44,3-191 108,5 22 174,1-76 1362,-1-41-1529,0-29 94,1 1 0,6-38 1,24-79 75,-22 114-270,2-1 1,20-43 0,40-82 271,74-148-590,-133 289 149,20-26 0,-32 45 199,0 0 1,1 0 0,-1 1-1,1-1 1,0 0 0,-1 1 0,1-1-1,-1 1 1,1-1 0,0 0-1,-1 1 1,1 0 0,0-1-1,0 1 1,-1-1 0,1 1-1,0 0 1,0-1 0,0 1 0,0 0-1,-1 0 1,1 0 0,0 0-1,0 0 1,0 0 0,0 0-1,1 0 1,-1 1-4,1-1-1,-1 1 1,0 0-1,1 0 1,-1 0-1,0 0 1,0 0-1,0 0 1,0 0-1,0 1 1,0-1 0,0 0-1,1 3 1,2 4-17,0 0 1,-1 0-1,0 0 1,3 14 0,-2 4 81,0 0 0,-2 41 0,-6 54-41,3-107-25,-1 8 101,0 0-1,-1 0 1,-1-1 0,-2 1-1,-10 28 1,16-49-62,0 0 0,-1 0 0,1 0 0,-1 0 0,0 1 0,1-1 0,-1 0 0,0 0 0,1-1 0,-1 1 0,0 0 0,0 0-1,0 0 1,0 0 0,0-1 0,0 1 0,0 0 0,0-1 0,0 1 0,0-1 0,0 1 0,0-1 0,-1 0 0,1 1 0,0-1 0,0 0 0,-2 0 0,-2 0 32,0-1 0,1 0 1,-1 0-1,0-1 0,0 1 1,-4-3-1,6 3-32,-9-4 65,1-1-1,0 0 1,1 0-1,-16-13 0,14 10-499,0 1 0,-22-11-1,7 10-2488,26 9 2537,1-1-1,-1 1 1,0 0-1,0 0 1,0 0-1,0 0 1,1-1-1,-1 1 0,0 0 1,0 1-1,0-1 1,0 0-1,0 0 1,1 0-1,-1 0 1,0 1-1,0-1 1,0 0-1,1 1 1,-1-1-1,0 1 0,0-1 1,1 1-1,-1-1 1,0 1-1,0 0 1,-1 10-3394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3:06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41 734 832,'0'2'317,"-1"1"1,1 0-1,-1 0 1,1 0-1,0-1 1,0 1-1,0 0 1,2 4-1,-2-6-79,0 0-1,0 1 1,0-1-1,0 0 1,1 0-1,-1 0 1,0 1-1,1-1 1,-1 0-1,1 0 1,-1 0-1,1 0 1,0 0-1,0 0 1,-1 0-1,1 0 1,0 0-1,0-1 1,0 1-1,0 0 1,0 0-1,2 0 1,-1 0 66,0-1 0,0 0 0,1 0 0,-1 0 0,0 0 0,0 0 1,0 0-1,0 0 0,1-1 0,-1 1 0,0-1 0,0 0 0,0 0 0,3-1 0,0-1 28,0 0 0,-1 0 0,1 0-1,-1-1 1,6-5 0,-1 0-21,-1-1 0,0 0-1,-1 0 1,10-18 0,-7 6 27,0-1-1,-2 0 1,9-37 0,-10 34-185,48-255 1458,-47 244-97,-42 194-763,11-38-323,-42 148 4,-81 253 795,129-472-1270,15-40-20,3-11 34,7-21-12,18-82-155,12-39 146,47-118-126,9-35 299,-77 250-76,3 0-1,2 2 1,54-87 0,-67 119 20,15-17 1,-20 27 1,0-1 1,0 2 0,0-1 0,1 0 0,-1 1-1,1 0 1,9-5 0,-13 8-57,0-1 0,0 1-1,1-1 1,-1 1 0,0-1 0,1 1 0,-1 0 0,0 0-1,1-1 1,-1 1 0,0 0 0,1 0 0,-1 0 0,0 1-1,1-1 1,-1 0 0,0 0 0,1 1 0,-1-1 0,0 1-1,0-1 1,1 1 0,-1-1 0,0 1 0,0 0 0,0 0 0,0 0-1,0-1 1,0 1 0,0 0 0,0 0 0,0 0 0,0 1-1,0-1 1,0 2 0,2 3 34,0-1 0,-1 1-1,0 0 1,0 0 0,-1 0-1,2 9 1,-1 8 43,-1-1 0,0 1-1,-2-1 1,-1 1 0,0-1-1,-10 36 1,0-12-31,-3-1 0,-21 48 1,31-81-62,-4 11 19,-1-2-1,-1 1 0,-26 37 1,34-56-46,1-1 0,0 0 0,0 1 0,-1-1 0,0 0 0,1 0 0,-1 0 0,0-1 0,-6 4 0,9-5 2,-1 0 1,0 1 0,0-1-1,0 0 1,0 0 0,0 0-1,0 1 1,0-1 0,0 0-1,0 0 1,0-1 0,0 1-1,0 0 1,0 0 0,0 0-1,0-1 1,0 1 0,0 0-1,0-1 1,1 1 0,-1-1-1,0 1 1,0-1 0,0 1-1,1-1 1,-1 0 0,0 1-1,0-1 1,1 0 0,-1 0-1,1 1 1,-1-1 0,1 0-1,-1 0 1,1 0 0,-1 0-1,1-1 1,-2-2-10,1 0-1,0 1 1,0-1-1,1 0 1,-1 0 0,1 0-1,0 0 1,0 0 0,1-5-1,-1 8 34,0 0-1,0 0 0,0 0 0,0 0 0,0 0 1,1 1-1,-1-1 0,0 0 0,1 0 1,-1 0-1,0 0 0,1 0 0,-1 1 1,1-1-1,0 0 0,-1 0 0,1 1 0,-1-1 1,1 0-1,0 1 0,0-1 0,-1 1 1,1-1-1,0 1 0,0-1 0,0 1 0,-1 0 1,1-1-1,0 1 0,0 0 0,0 0 1,0-1-1,0 1 0,0 0 0,0 0 1,0 0-1,-1 0 0,1 0 0,0 0 0,0 1 1,0-1-1,0 0 0,0 0 0,1 1 1,88 35 675,-68-31-499,0 0 0,0-2 0,0 0 0,0-2 0,1 0 0,-1-1 0,0-2 0,0 0 0,0-1 0,43-13 0,-52 12-156,0-2 0,-1 1 0,0-2 0,0 0 0,0 0 0,-1-1 0,0 0 0,-1-1 0,1-1 0,-2 1 0,0-1 0,0-1 0,10-15 0,1-5 101,-2-1 0,-1-1 0,22-62 0,-38 91-118,5-9 95,-1 0-1,-1 0 0,0-1 0,-1 0 0,2-23 0,-5 35-80,0 0 0,0 0 0,-1 0 0,1 0 0,0 0 0,-1 0 0,1 0 0,-1 0 0,0 0 0,0 0 0,0 1 0,-1-3 0,2 4-14,-1-1-1,1 0 0,-1 1 0,1-1 0,-1 1 0,1-1 0,-1 1 0,0-1 0,1 1 1,-1 0-1,0-1 0,1 1 0,-1 0 0,0-1 0,1 1 0,-1 0 0,0 0 0,0 0 1,0-1-1,1 1 0,-1 0 0,0 0 0,0 0 0,1 0 0,-1 1 0,0-1 0,0 0 0,1 0 1,-1 0-1,-1 1 0,1-1-7,1 1 0,0-1 0,-1 0 0,1 0 0,0 1 0,-1-1 0,1 0 1,0 0-1,-1 1 0,1-1 0,0 1 0,-1-1 0,1 0 0,0 1 0,0-1 0,0 0 0,-1 1 1,1-1-1,0 1 0,0-1 0,0 1 0,0-1 0,0 0 0,0 1 0,0-1 0,0 1 0,0-1 0,0 1 1,0-1-1,0 1 0,0-1 0,0 0 0,0 1 0,1-1 0,-1 1 0,0-1 0,0 1 0,0-1 1,1 0-1,-1 1 0,0-1 0,0 0 0,1 1 0,-1-1 0,0 0 0,1 1 0,-1-1 0,1 0 0,-1 0 1,0 1-1,1-1 0,-1 0 0,1 0 0,-1 0 0,1 1 0,7 1-100,1 2 68,0-1 1,0-1-1,12 3 0,24 2-74,47 14-1,-82-17 120,-1-1 0,1 1-1,-1 1 1,0 0 0,0 0 0,0 1-1,-1 0 1,0 0 0,0 1 0,0 0-1,-1 1 1,0-1 0,10 17 0,-10-14 31,-1 1 1,-1-1 0,0 1-1,0 1 1,-1-1 0,0 1-1,-1 0 1,-1-1 0,0 1-1,0 1 1,-1 16 0,-9 66 130,3-55-110,5-36-59,0 0-1,-1 1 1,1-1 0,1 0 0,-1 0 0,0 0 0,1 0 0,1 5-1,-1-8-9,-1 1-1,1-1 0,0 0 1,0 1-1,-1-1 0,1 0 1,0 0-1,0 1 0,0-1 1,0 0-1,1 0 0,-1 0 1,0 0-1,0 0 0,1-1 1,-1 1-1,0 0 0,1 0 1,-1-1-1,1 1 0,-1-1 1,1 1-1,-1-1 0,3 0 1,3 1-6,-1-2 0,0 1 0,0-1 0,0 1 0,0-2 0,1 1 0,-2-1 0,1 0 0,0 0 0,0 0 0,-1-1 0,10-6 0,-2 1-13,-1 0 0,0-2 0,0 1 0,13-15-1,-16 14 38,-1 0-1,1-1 0,-2 0 1,13-23-1,-18 29 46,1 1 0,0-1 0,0 1 0,0 0 0,1 0 0,5-5 0,-8 8-35,-6 60 64,0-27-221,3-21 186,0 0 0,0 13 0,2-20-49,1 0 1,-1-1 0,0 1 0,1 0-1,0-1 1,0 1 0,0 0 0,0-1-1,1 1 1,2 4 0,-3-5 17,2 2 16,1 0-1,-1 1 0,1-1 0,8 9 1,-11-13-37,-1-1 1,1 1 0,0 0-1,0-1 1,0 1 0,-1-1-1,1 1 1,0-1-1,0 1 1,0-1 0,0 0-1,0 1 1,0-1 0,0 0-1,0 0 1,0 0-1,0 1 1,0-1 0,0 0-1,0-1 1,0 1 0,0 0-1,0 0 1,0 0 0,0-1-1,0 1 1,0 0-1,0-1 1,0 1 0,0-1-1,0 1 1,0-1 0,-1 1-1,1-1 1,0 0-1,1 0 1,1-3-15,0 1 1,1-1-1,-1 1 0,-1-1 0,1 0 1,-1 0-1,1 0 0,-1-1 0,0 1 0,-1 0 1,1-1-1,-1 1 0,0-1 0,1-7 1,-1-3-47,0-1 1,-1 1 0,-3-18 0,1 4-30,1 21 97,0-1-1,-1 0 1,1 1-1,-2-1 1,-3-9-1,5 15-1,0 0-1,-1 0 0,1-1 1,-1 1-1,0 0 1,0 0-1,0 1 1,0-1-1,-1 0 1,1 1-1,-1-1 1,1 1-1,-1 0 1,0 0-1,-4-2 1,7 3-1,-1 1 0,0 0 0,1-1 1,-1 1-1,0 0 0,1 0 0,-1 0 0,0-1 0,1 1 1,-1 0-1,0 0 0,1 0 0,-1 0 0,0 0 0,0 0 1,1 0-1,-1 1 0,0-1 0,1 0 0,-2 0 1,2 1-7,0-1 0,-1 0 0,1 1 0,-1-1 0,1 1 1,0-1-1,-1 0 0,1 1 0,0-1 0,0 1 1,-1-1-1,1 1 0,0-1 0,0 1 0,0-1 0,0 1 1,0-1-1,0 1 0,0-1 0,0 2 0,0 0-8,0 0-1,0 0 0,0 0 0,1 0 0,-1 0 1,1 0-1,0 0 0,0 0 0,-1 0 1,1 0-1,0 0 0,1-1 0,1 4 1,0-3 32,-1 1 1,1-1-1,0 0 1,0 0-1,0 0 1,0-1 0,1 1-1,-1-1 1,0 0-1,1 1 1,-1-2-1,1 1 1,-1 0 0,1-1-1,-1 1 1,1-1-1,-1 0 1,1 0 0,0 0-1,-1-1 1,1 0-1,4 0 1,4-3 15,1 1 1,-1-2-1,0 0 1,0 0-1,12-8 0,23-15 66,77-63-1,31-50-4,-141 127-18,0-1 0,-1 0-1,0-1 1,-2-1 0,0 0-1,0-1 1,-2 1 0,0-2-1,-1 0 1,9-31 0,-17 49-73,0 1 0,1-1 1,-1 0-1,0 0 0,1 0 0,-1 1 1,0-1-1,0 0 0,0 0 1,0 0-1,0 0 0,0 1 0,0-1 1,0 0-1,0 0 0,0 0 1,-1 1-1,1-1 0,0 0 0,0 0 1,-1 0-1,1 1 0,-1-1 0,1 0 1,-1 1-1,1-1 0,-1 0 1,1 1-1,-1-1 0,0 0 0,0 0 0,0 1-1,-1 0 0,1 0 1,0 0-1,0 0 0,0 0 0,0 0 1,0 1-1,0-1 0,0 0 0,0 0 1,0 1-1,0-1 0,0 1 1,0-1-1,0 1 0,0-1 0,0 1 1,0-1-1,0 1 0,0 0 1,0 0-1,0 1 0,-17 15 9,2 1 0,0 1-1,1 0 1,1 1 0,-14 26 0,12-15 27,1 0-1,1 1 1,2 0 0,1 2-1,2-1 1,1 1 0,2 0 0,-3 47-1,8-67-8,1 0 1,1 0-1,0 0 0,1 0 0,1-1 0,0 1 0,1-1 0,6 16 0,-8-23-28,0-1 0,1 0 0,0 0 1,0-1-1,0 1 0,0-1 0,1 1 0,-1-1 0,1 0 0,1 0 1,-1-1-1,0 1 0,1-1 0,0 0 0,-1 0 0,1 0 1,0-1-1,1 0 0,-1 0 0,0 0 0,1-1 0,7 2 0,-5-2-11,0-1-1,-1 0 0,1-1 0,0 0 0,-1 0 1,1-1-1,0 1 0,-1-2 0,0 1 0,0-1 0,0 0 1,0 0-1,10-7 0,2-3-12,0-1 0,0-1 0,17-18 0,116-119-13,-139 140 1,1 0 1,22-14-1,-33 24 85,0 0-1,0 0 1,0-1-1,0 1 1,-1 0-1,1-1 1,-1 0-1,1 0 1,1-3-1,-4 6-49,0 0 1,0 0-1,0 0 0,0 0 0,0-1 0,0 1 0,0 0 0,0 0 0,0 0 0,0 0 0,0 0 0,0 0 0,0 0 0,0-1 0,0 1 0,0 0 0,0 0 0,0 0 0,0 0 0,0 0 0,0 0 0,0 0 1,0 0-1,0-1 0,0 1 0,0 0 0,0 0 0,-1 0 0,1 0 0,0 0 0,0 0 0,0 0 0,0 0 0,0 0 0,0 0 0,0 0 0,0 0 0,0 0 0,-1 0 0,1 0 0,0 0 0,0 0 0,0-1 0,0 1 1,0 0-1,0 0 0,0 0 0,-1 1 0,1-1 0,0 0 0,0 0 0,0 0 0,0 0 0,0 0 0,-13 2 57,-15 11 127,8 0-167,1 2-1,0 0 1,2 1 0,-1 1-1,-24 32 1,23-25-42,2 2-1,0 0 1,2 1 0,-13 30 0,26-51-27,0 0 0,0 0 0,-1 11 0,3-16 41,0 0 0,0 0 0,0 1 0,0-1 0,0 0 0,0 0 1,0 1-1,0-1 0,0 0 0,1 0 0,0 2 0,-1-3 8,0 0 0,0 0 1,1 1-1,-1-1 0,0 0 0,0 1 1,1-1-1,-1 0 0,0 0 1,1 0-1,-1 1 0,0-1 0,1 0 1,-1 0-1,0 0 0,1 0 0,-1 0 1,1 0-1,-1 1 0,0-1 1,1 0-1,-1 0 0,1 0 0,-1 0 1,0-1-1,1 1 0,-1 0 0,0 0 1,1 0-1,-1 0 0,0 0 1,1 0-1,-1 0 0,1-1 0,7-2-28,0-1 0,1 0 0,-2 0 0,1-1 0,-1 0 0,1-1 0,-1 1 0,11-13 0,57-67-80,-59 71 265,-15 14-150,-1-1 0,0 1 0,1 0-1,-1-1 1,0 1 0,1 0 0,-1 0 0,0 0 0,1-1-1,-1 1 1,0 0 0,1 0 0,-1 0 0,1 0 0,-1 0-1,0 0 1,1 0 0,-1-1 0,1 1 0,-1 0-1,0 1 1,1-1 0,-1 0 0,1 0 0,-1 0 0,0 0-1,1 0 1,-1 0 0,1 0 0,-1 1 0,0-1 0,1 0-1,-1 0 1,0 0 0,1 1 0,-1-1 0,0 0-1,0 0 1,1 1 0,-1-1 0,0 0 0,0 1 0,1-1-1,-1 0 1,0 1 0,2 7 61,0 1 1,1 15-1,-2-15 10,0 0 1,4 16-1,-3-21-57,-1 0 0,0 0 0,1 0 0,0 0 0,0 0 0,0-1 0,0 1 0,1-1 0,-1 1 0,1-1 0,5 6 1,-4-7-35,-1 0 1,0 0 0,0-1 0,1 1 0,-1-1 0,1 0 0,0 0 0,-1 0-1,1 0 1,0 0 0,-1-1 0,1 0 0,6 0 0,5-1-1,1 0 1,-1-2-1,-1 0 1,1 0-1,0-2 1,-1 1-1,0-2 1,0 0-1,20-12 0,-23 11 14,-1-1 0,0-1 0,0 0-1,-1 0 1,0-1 0,14-19 0,-7 5-42,25-50 0,22-80 270,-54 130-210,7-21 56,-3-1-1,-1 0 1,-2-1-1,4-62 0,-14 104-41,1-20-90,-1 24 61,0 1 1,0-1-1,0 1 0,0-1 0,0 1 0,0-1 0,-1 1 1,1-1-1,0 1 0,0-1 0,0 1 0,0-1 0,-1 1 0,1-1 1,0 1-1,0-1 0,-1 1 0,1-1 0,0 1 0,-1 0 1,1-1-1,-1 1 0,1 0 0,0-1 0,-1 1 0,1 0 1,-1 0-1,1-1 0,-1 1 0,1 0 0,-1 0 0,1 0 1,-2-1-1,-4 6 21,1 2-10,0 0 0,0 0-1,0 0 1,1 1 0,1 0-1,-1 0 1,-1 8 0,-16 62 228,5 9-180,4 0 0,-1 165-1,13-232 27,2 0 0,4 29 0,-3-39-56,-1 0 0,1 1 1,1-1-1,0 0 0,0-1 0,8 14 0,-10-21-35,-1 0-1,1 0 1,-1-1 0,1 1-1,0 0 1,-1-1 0,1 0-1,0 1 1,0-1 0,0 0-1,0 0 1,0 0-1,0 0 1,1-1 0,-1 1-1,0 0 1,0-1 0,1 0-1,-1 1 1,0-1 0,0 0-1,1 0 1,-1 0 0,0-1-1,1 1 1,-1 0 0,4-2-1,6-2-68,0 0 1,-1 0-1,21-12 0,-29 14 93,20-11-62,0 0 0,-1-2-1,23-19 1,-35 25 49,-1 0 0,1-1-1,-1 0 1,-1 0 0,0-1 0,0 0 0,11-24 0,-16 28 10,0 1-22,0 0 1,-1 0-1,1 0 1,-1-1-1,1-8 1,-3 14 9,0 0-1,0 0 1,0 0 0,0 0 0,0 0 0,0 0 0,0 1-1,0-1 1,0 0 0,-1 0 0,1 0 0,0 0-1,-1 0 1,1 1 0,-1-1 0,1 0 0,-1 0 0,1 0-1,-1 0 1,0 0 10,-1 0-1,1 1 0,0-1 1,0 1-1,0-1 1,-1 1-1,1-1 1,0 1-1,0 0 0,-1 0 1,1 0-1,0-1 1,-1 1-1,1 0 0,0 1 1,-1-1-1,-1 0 1,-2 2 5,0-1 1,1 0-1,-1 1 1,0 0 0,1 0-1,-1 1 1,1-1-1,0 1 1,0 0-1,0 0 1,0 0 0,1 1-1,-1 0 1,1-1-1,0 1 1,0 0-1,-4 7 1,4-7 8,1 0 1,-1 0-1,1 0 0,0 1 1,1-1-1,-1 1 0,1 0 1,-1 0-1,1-1 0,1 1 0,-1 0 1,1 0-1,0 0 0,0 0 1,0 0-1,1-1 0,-1 1 1,3 5-1,-2-6 7,1 0 0,0 0 0,0-1 0,0 1 0,1-1-1,0 0 1,-1 0 0,1 0 0,0 0 0,0 0 0,1-1 0,-1 1 0,0-1 0,1 0 0,-1 0-1,1 0 1,0 0 0,4 1 0,9 2 42,1 0 0,34 4 1,-27-5-118,3-1-377,1-1 0,0-1 1,0-1-1,-1-2 0,44-7 0,-62 7-584,0 0-1,0-1 0,14-6 1,-19 8-219,-1-1 0,0 0 0,1-1 1,-1 1-1,-1-1 0,1 0 0,0 0 1,-1 0-1,6-6 0,0 1-1669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40.1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414 17 7136,'-7'-3'646,"1"0"1120,1 1 1,-1 0 0,0 0-1,0 1 1,0 0 0,-12-1-1,15 2-1577,0 0-1,0 0 0,0 1 0,0-1 1,1 1-1,-6 2 0,-29 11 543,25-10-428,-1 0 0,1 1 0,0 1 1,1 0-1,0 1 0,-21 15 0,18-8-240,1 0 0,0 1 0,1 0 0,1 1-1,0 0 1,1 1 0,-9 22 0,-3 14 200,-18 66 1,34-102-222,1 1 1,1 0 0,1 0-1,-2 31 1,5-47-21,0 0 0,0 0 0,0-1 0,0 1 1,1 0-1,-1 0 0,1 0 0,-1 0 0,1-1 0,0 1 0,0 0 1,-1-1-1,1 1 0,1 0 0,-1-1 0,0 1 0,0-1 0,0 0 1,1 1-1,-1-1 0,1 0 0,-1 0 0,1 0 0,-1 0 0,1 0 1,0 0-1,-1 0 0,1-1 0,0 1 0,0-1 0,2 1 0,6 1 14,0 0-1,0-1 0,1-1 0,16 0 0,-10-1-55,261-2 4,-273 2-341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40.5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23 8640,'-4'0'8218,"101"-1"-2579,128-14-4782,-223 15-881,89-7-699,-31 8-3933,-33 2 2193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41.0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12 6880,'0'0'81,"0"0"0,0-1 0,-1 1 0,1-1 0,0 1 0,0 0 0,0-1 0,0 1 0,0-1 0,0 1 1,0 0-1,0-1 0,0 1 0,0-1 0,0 1 0,0 0 0,0-1 0,0 1 0,0 0 0,0-1 0,0 1 0,1-1 0,-1 1 0,0 0 0,0-1 1,0 1-1,1 0 0,-1-1 0,0 1 0,0 0 0,1-1 0,13 5 1110,0 1-827,-2 0 178,0 0 0,0 0 1,-1 1-1,0 1 0,0 0 0,14 11 0,57 59 1420,-21-19-722,156 117 1811,-203-163-2876,-2-1 1,1 2 0,-2 0-1,1 0 1,-2 1 0,0 0 0,-1 1-1,0 0 1,-1 0 0,-1 1-1,0 0 1,-2 1 0,1-1-1,-2 1 1,0 0 0,-1 0 0,1 29-1,-4-24-51,-1-1 0,0 1 0,-2 0 0,0-1 0,-2 0 0,0 1 0,-14 32 0,8-28-128,-1 0-1,-2-1 1,0-1-1,-2 0 1,-25 31 0,3-12-446,-36 45-4183,72-85 4038,-1 0 0,1 0 0,-1 1 0,1-1-1,0 1 1,0-1 0,0 1 0,1-1 0,0 1 0,-1 0 0,1 0 0,0 0 0,1-1-1,-1 1 1,1 0 0,-1 5 0,8 20-5122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42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324 103 10880,'-11'-2'953,"7"2"-651,0-1 1,0 0-1,-1 1 1,1-1-1,0 1 1,0 0-1,-1 1 1,1-1-1,0 1 0,0 0 1,0 0-1,-5 2 1,-5 2 62,0 2 0,1-1 1,0 2-1,1 0 0,0 0 1,0 1-1,1 0 0,0 1 1,0 1-1,1-1 0,0 2 1,1-1-1,1 1 0,0 1 1,0 0-1,1 0 0,-5 15 1,-2 8-72,3-1 0,1 1 1,1 1-1,-4 47 1,12-74-249,0 0 1,1 0-1,1 0 1,-1 0-1,2 0 1,2 14 0,-2-18-4,0 0 1,0 0-1,1-1 1,0 1-1,0-1 1,0 1-1,0-1 1,1 0-1,0 0 1,0-1-1,9 9 1,-3-5 15,1-1 1,0 0-1,0-1 1,0 0 0,1 0-1,16 5 1,-1-3 49,50 9-1,-54-14-53,0-1 0,0-1-1,0-1 1,0-1 0,0-1 0,0-1-1,-1-1 1,1-1 0,-1-1 0,0-1-1,-1-1 1,30-15 0,-34 14 1,0-1 0,-1 0 0,0-1 0,-1-1 0,0-1 0,18-21 0,-23 23 14,0-1 0,-2-1 0,1 1 0,-2-1 0,1-1 0,-2 1 0,0-1 0,7-26 0,-10 30-46,-2-1 0,1 1 0,-1-1 0,0 0 1,-1 0-1,-1 1 0,0-1 0,0 0 0,-1 1 1,0-1-1,-1 1 0,0-1 0,-5-10 1,-6-9-76,-2 0 0,-35-49 1,46 71 33,-6-8-158,0 1 1,-1 0-1,0 1 0,-1 1 0,0 0 0,-24-17 0,29 25 30,0 0 1,-1 0-1,0 0 0,1 1 0,-1 1 0,-1 0 0,1 0 0,0 0 0,-1 1 0,1 1 1,-1 0-1,0 0 0,0 1 0,-11 1 0,9 0-470,0 0 1,-15 5-1,25-6 337,-1 1-1,1 0 1,-1 0 0,1-1 0,0 2-1,-1-1 1,1 0 0,0 0-1,0 1 1,0-1 0,0 1 0,0 0-1,0-1 1,0 1 0,0 0-1,1 0 1,-3 3 0,4-4 96,0 0-1,-1 0 1,1 0 0,0 1-1,0-1 1,-1 0 0,1 0 0,0 0-1,0 0 1,0 0 0,0 0 0,1 0-1,-1 0 1,0 0 0,0 0 0,1 2-1,13 20-5731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43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364 49 8064,'-1'-1'259,"-3"-1"513,0 0-1,0 0 1,0 0-1,-7-4 6209,-13 30-5254,0-1 0,-52 36 0,66-51-1445,8-6-209,0-1 1,0 1 0,0 0 0,-1-1 0,1 1-1,0-1 1,0 0 0,-1 0 0,-2 1-1,5-2-70,0 0 0,-1 0 0,1 0 0,0 0 0,0 0 0,0 0 0,0 0 0,0 0 0,-1 0 0,1 0 1,0 0-1,0 0 0,0 0 0,0 0 0,0 0 0,0-1 0,-1 1 0,1 0 0,0 0 0,0 0 0,0 0 0,0 0 0,0 0 0,0-1 0,0 1 0,0 0 0,0 0 0,0 0 0,0 0 0,0 0 0,0-1 0,0 1 0,0 0 0,0 0 0,0 0 0,0 0 0,0-1 0,0 1 0,0 0 0,0 0 0,3-11-49,6-9-74,-2 9 72,0 1 0,1 0 0,0 0 0,1 1 0,0 0 0,0 1-1,1 0 1,0 1 0,14-9 0,-23 15 53,0 1-1,1-1 0,-1 0 1,0 1-1,1-1 0,-1 1 1,1-1-1,-1 1 0,0 0 1,1 0-1,-1 0 0,1 0 0,1 0 1,-3 0 4,1 0 0,-1 0-1,1 0 1,-1 0 0,1 1 0,-1-1 0,1 0 0,-1 0 0,0 1 0,1-1 0,-1 0-1,1 1 1,-1-1 0,0 0 0,1 1 0,-1-1 0,0 1 0,0-1 0,1 1 0,-1-1-1,0 0 1,0 1 0,1-1 0,-1 2 0,0 0 25,0 0 0,0 1 1,0-1-1,0 0 0,0 0 1,0 1-1,0-1 0,-1 0 0,0 0 1,1 1-1,-1-1 0,0 0 0,-2 4 1,-2 4 103,-1-1 0,-12 15 1,15-20-77,0-1 0,0 0 0,-1 1 0,1-1 1,-1-1-1,1 1 0,-1-1 0,0 1 0,-6 2 1,10-5-57,-1 0 0,0 0 0,1 0 0,-1 1 1,1-1-1,-1 0 0,1 0 0,-1 0 0,1 0 1,-1 0-1,0 0 0,1 0 0,-1-1 0,1 1 1,-1 0-1,1 0 0,-1 0 0,1 0 1,-1-1-1,1 1 0,-1 0 0,1-1 0,-1 1 1,1 0-1,-1-1 0,1 1 0,0 0 0,-1-1 1,1 1-1,0-1 0,-1 1 0,1-1 0,0 1 1,-1-1-1,1 1 0,0-1 0,0 1 0,0-1 1,0 1-1,-1-1 0,1 1 0,0-1 1,0 1-1,0-2 0,0-2-17,-1 1 1,1-1-1,0 1 1,0-1-1,2-6 1,0 1-36,0 0 1,1 0-1,1 0 0,0 0 1,0 1-1,0-1 0,12-14 1,-15 21 33,1 1 0,-1-1 1,1 1-1,-1 0 1,1-1-1,-1 1 1,1 0-1,0 0 1,0 0-1,0 0 1,-1 1-1,1-1 0,0 1 1,0-1-1,0 1 1,0-1-1,0 1 1,0 0-1,0 0 1,0 0-1,0 0 0,0 0 1,0 1-1,0-1 1,0 0-1,0 1 1,0 0-1,0-1 1,3 3-1,6 2 92,-1 0 0,0 1 0,18 13 1,-24-16-52,10 7 112,-1 1 0,17 18 0,-25-24-67,0 0 0,-1 0 0,0 0 1,0 1-1,-1 0 0,1 0 0,-1 0 0,-1 0 0,4 9 1,-6-12-44,1 0 0,-1 0 0,0-1 0,0 1 0,0 0 0,0 0 0,-1 0 0,1 0 0,-1-1 0,0 1 0,0 0 1,0-1-1,0 1 0,0 0 0,0-1 0,-1 1 0,1-1 0,-1 0 0,0 0 0,1 1 0,-1-1 0,0 0 1,-3 2-1,-6 5-37,0-1 0,0 0 0,-20 9 0,25-14 0,-103 54-1146,-4-7-3555,81-37 12,-42 26 1,16-6-1977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51.7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433 0 2240,'-14'4'15730,"14"-3"-15289,-2 3 750,0 1-3690,-1-1 2640,0 0 0,0-1 0,-1 1 0,1-1 0,-1 0 0,1 0-1,-1 0 1,-5 2 0,-36 17 613,14-7-322,-38 21 778,-113 81 1,161-97-1021,16-15-164,0 0 0,0-1 0,-8 6-1,13-10-23,-1 0-1,1 0 0,0 1 0,0-1 0,0 0 1,0 0-1,0 0 0,-1 0 0,1 0 0,0 1 1,0-1-1,0 0 0,0 0 0,0 0 0,0 0 1,0 1-1,0-1 0,0 0 0,0 0 0,0 0 1,0 0-1,0 1 0,0-1 0,0 0 0,0 0 1,0 0-1,0 1 0,0-1 0,0 0 0,0 0 1,0 0-1,0 1 0,0-1 0,0 0 0,0 0 1,0 0-1,0 0 0,0 1 0,0-1 0,1 0 1,-1 0-1,7 8 35,-4-5-16,7 8 53,-2 1-1,1 1 1,7 16-1,9 13 59,-22-37-186,24 36 283,62 72 0,-79-103-364,0 0 0,1 0 0,0-1 0,0 0 0,1-1 0,0 0 0,0-1 0,1-1 0,0 0 0,0 0-1,21 5 1,-27-11-2410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55.7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322 536 5632,'5'0'6933,"-18"1"-5981,1-1 1,0 2-1,0 0 1,1 0-1,-1 1 1,0 0-1,-17 8 1,16-5-642,1 1 1,0 0-1,0 1 1,0 0-1,1 1 1,-11 11-1,10-9-249,1 1 0,1 1 1,0 0-1,1 1 0,0-1 0,1 2 0,1-1 0,0 1 0,1 0 0,1 0 0,0 1 1,-3 20-1,-4 62-90,12-82 127,0-1 1,0 1-1,1 0 0,5 18 1,-5-29-36,0 0 0,1 0 0,-1-1 1,1 1-1,0-1 0,4 7 0,-6-10-44,1-1-1,0 1 0,-1 0 0,1 0 1,0 0-1,0 0 0,-1-1 1,1 1-1,0 0 0,0-1 1,0 1-1,0-1 0,0 1 1,0-1-1,0 0 0,0 1 1,0-1-1,0 0 0,0 1 1,0-1-1,0 0 0,0 0 0,1 0 1,-1 0-1,0 0 0,0 0 1,0-1-1,0 1 0,0 0 1,0 0-1,0-1 0,0 1 1,0-1-1,1 0 0,6-4 32,0 0-1,0-1 0,-1 0 1,0 0-1,0-1 0,0 1 1,-1-2-1,7-9 0,7-7-1,23-22 42,60-51 0,58-31-119,-142 116-366,-19 13 377,0-1 1,0 0-1,0 1 1,1-1-1,-1 0 1,0 1-1,0-1 1,0 1-1,0-1 1,0 0-1,0 1 1,0-1 0,0 0-1,0 1 1,0-1-1,0 1 1,0-1-1,0 0 1,0 1-1,0-1 1,0 1-1,-1-1 1,-2 24 48,0 0 1,1 0-1,1 1 1,1-1-1,2 0 1,0 0-1,2 0 1,0 0-1,2 0 1,9 24-1,-11-36 7,1 0-1,0 0 0,1-1 1,0 1-1,13 16 1,-15-23-11,-1-1 0,1 1-1,0-1 1,0 0 0,0 0 0,1-1 0,-1 1 0,1-1 0,0 0 0,0 0 0,0-1 0,0 1 0,1-1 0,-1-1 0,7 3 0,-9-4 7,1 0 0,-1 0 0,0 0 0,1 0 0,-1-1 0,0 1 0,1-1 0,-1 0 0,0 0 0,0 0 0,0 0 0,0-1 0,0 1 0,0-1 0,0 0 0,-1 0 0,1 0 0,0 0 0,2-3 0,2-3 27,0 0-1,0 0 1,-1-1-1,10-15 1,0-10 179,25-67 1,-30 70-197,2-4 18,-2 1 1,7-42 0,-15 65-110,-2 0-1,0-1 1,0 1-1,-1-1 1,0 1-1,-1-1 1,0 1-1,-1-1 1,0 1-1,-7-21 1,-5 13-403,12 16 44,8 7 176,1 0 216,1 1 1,0-2-1,-1 1 1,1-1 0,1 0-1,-1-1 1,0 0-1,13 2 1,-4-1 23,61 12-47,0-3 0,127 2 1,-105-21 111,-2 0 611,-83 6-488,-17 1-206,1 1 0,-1 0 0,1 0 0,0 0-1,0 0 1,-1 0 0,1 0 0,0 0 0,-2 2 0,-33 36 1,19-21 6,1 0 0,-23 32 0,18-13-14,1 1 0,2 0 0,2 1-1,2 1 1,-12 48 0,23-76 19,1 0 1,0 1-1,-1 16 1,3-25 13,0-1-1,0 1 1,0 0-1,1-1 1,-1 1 0,1 0-1,0-1 1,0 1 0,1-1-1,-1 1 1,0-1-1,1 1 1,0-1 0,0 0-1,4 5 1,-5-7 0,0 0-1,0 0 1,1 0-1,-1 0 1,0 0 0,1-1-1,-1 1 1,1 0 0,-1-1-1,1 1 1,-1-1 0,1 1-1,-1-1 1,1 0 0,0 0-1,-1 0 1,1 0 0,-1 0-1,1 0 1,0 0-1,-1 0 1,1-1 0,-1 1-1,1 0 1,2-2 0,0 0 10,-1 1 0,1-1 0,-1 0 0,0 0 0,0 0 1,0 0-1,0-1 0,0 1 0,0-1 0,3-5 0,3-6-59,-1-1 0,0-1 0,-1 1 0,-1-1 0,8-34 0,-7 28 8,51-192-208,-57 210 210,3-14-174,2-1 0,10-23 0,-16 41 188,0 1 1,0 0-1,0 0 1,0 0 0,0 0-1,0 0 1,0 0-1,0 0 1,0-1 0,0 1-1,0 0 1,0 0-1,0 0 1,0 0 0,0 0-1,0 0 1,0 0-1,0 0 1,1-1-1,-1 1 1,0 0 0,0 0-1,0 0 1,0 0-1,0 0 1,0 0 0,0 0-1,0 0 1,1 0-1,-1 0 1,0 0 0,0 0-1,0 0 1,0 0-1,0 0 1,0 0 0,1 0-1,-1 0 1,0 0-1,0 0 1,0 0 0,0 0-1,0 0 1,0 0-1,0 0 1,1 0 0,-1 0-1,0 0 1,0 0-1,0 0 1,0 0 0,0 0-1,0 0 1,0 1-1,1-1 1,3 10-37,0 13 67,-2-2 1,1 0 0,1 0 0,1 0 0,0-1 0,2 1 0,0-1 0,1-1 0,15 26 0,-21-41-2,1 0 1,0 0-1,0 0 0,0 0 1,0-1-1,0 1 0,1-1 1,0 0-1,0 0 0,0 0 0,0 0 1,0-1-1,0 0 0,1 0 1,-1 0-1,1 0 0,-1-1 1,1 1-1,0-1 0,0 0 0,-1-1 1,1 1-1,0-1 0,0 0 1,0 0-1,8-2 0,1-1 20,-1-1 0,1-1 0,-1 0 0,0 0 1,-1-1-1,1-1 0,14-10 0,77-66-49,-87 69 36,157-150 139,-173 164-178,-1 1 0,0-1 0,1 0 0,-1 0 0,0 0 0,1 1 0,-1-1 0,0 0 0,1 0-1,-1 1 1,0-1 0,0 0 0,0 1 0,1-1 0,-1 0 0,0 1 0,0-1 0,0 0-1,0 1 1,1-1 0,-1 1 0,0-1 0,0 0 0,0 1 0,0 3-8,1 0 0,-1-1 0,0 1 0,0 0 0,-1-1 0,1 1 0,-2 7 0,-1 2 0,-41 174 252,5-31 194,39-156-425,0 1-1,-1-1 0,1 0 0,0 0 0,0 1 0,0-1 1,0 0-1,0 1 0,0-1 0,0 0 0,0 0 0,0 1 0,0-1 1,0 0-1,0 1 0,0-1 0,0 0 0,0 0 0,0 1 1,1-1-1,-1 0 0,0 0 0,0 1 0,0-1 0,0 0 0,0 0 1,1 1-1,6-7 71,-1-4-68,0-1 0,-1 0 0,0 0 0,5-14 0,-1 0-95,9-22-72,17-40-16,-28 73 118,0 0-1,2 0 0,18-23 0,-27 36 46,1 0-1,0 0 0,-1 0 1,1 0-1,0 1 1,0-1-1,0 0 0,-1 1 1,1-1-1,0 0 0,0 1 1,0-1-1,0 1 0,0 0 1,0-1-1,0 1 0,0 0 1,0-1-1,2 1 0,-3 0 5,1 0-1,0 1 0,0-1 1,0 0-1,-1 0 1,1 1-1,0-1 1,-1 1-1,1-1 0,0 1 1,-1-1-1,1 1 1,0-1-1,-1 1 1,1-1-1,-1 1 0,1 0 1,-1-1-1,1 2 1,2 4-22,0 0-1,0 0 1,-1 1 0,3 11 0,-4-12 33,4 9 2,-1 6-6,2-1 1,1 0-1,0 0 1,17 30 0,-21-45 21,-1-1 0,1 1-1,0-1 1,1 0 0,-1 0 0,1-1 0,-1 1 0,1-1 0,0 0 0,1 0 0,-1 0 0,0 0 0,1-1 0,0 0 0,-1 0 0,1 0 0,0 0 0,0-1 0,0 0 0,0 0 0,0 0 0,1 0 0,-1-1 0,8-1 0,-3 0-5,0 0 0,0-2 0,0 1-1,0-1 1,-1 0 0,1-1 0,-1 0 0,0-1 0,0 0 0,-1 0 0,0-1 0,0 0-1,13-12 1,5-8 27,-2-1 0,30-43 0,-48 62-35,11-17-16,-1 0 0,-1-1 0,-2-1-1,0 0 1,16-57 0,22-146 156,-34 140-159,-4 26-11,-2 20 31,-3 0-1,5-88 1,-12 121-108,-1 9 68,0 0 1,0 1-1,0-1 1,0 0-1,0 0 0,0 0 1,0 1-1,0-1 0,-1 0 1,0-2-1,1 4 27,0 0 1,0 0-1,0 0 0,0 0 0,0 0 1,0 0-1,0 0 0,0 0 1,-1-1-1,1 1 0,0 0 0,0 0 1,0 0-1,0 0 0,0 0 0,0 0 1,0 0-1,0 0 0,0 0 0,0 0 1,-1 0-1,1 0 0,0 0 0,0 0 1,0 0-1,0 0 0,0 0 0,0 0 1,0 0-1,0 0 0,0 0 0,-1 0 1,1 0-1,0 0 0,0 0 1,0 1-1,0-1 0,0 0 0,0 0 1,0 0-1,0 0 0,0 0 0,0 0 1,0 0-1,0 0 0,0 0 0,-1 0 1,1 0-1,0 0 0,0 1 0,0-1 1,0 0-1,0 0 0,-2 3-18,0 0 0,0 1 0,0-1 0,0 1 0,1-1 0,0 1 0,-1 0 0,1-1 0,1 1 0,-1 0 0,0 4 0,1-7 22,-58 493 401,56-474-376,-1 25 99,2 1 1,7 85-1,-4-121-82,5 31 179,-6-38-193,0-1-1,0 1 1,0 0 0,0 0 0,0-1-1,0 1 1,1-1 0,0 1 0,-1-1-1,1 0 1,2 3 0,-3-5-19,-1 1 0,1-1 0,0 0 1,-1 1-1,1-1 0,0 0 0,-1 1 1,1-1-1,0 0 0,0 0 0,-1 0 0,1 1 1,0-1-1,0 0 0,-1 0 0,1 0 1,0 0-1,0-1 0,-1 1 0,1 0 0,0 0 1,1-1-1,14-7 63,-14 7-65,73-52 114,-46 32-145,55-32 0,-64 43 35,1 0 1,1 1 0,32-9-1,-53 17-15,0 1 0,1 0-1,-1-1 1,1 1 0,-1 0 0,0 0-1,1 0 1,-1 0 0,1 0-1,-1 0 1,0 0 0,1 1-1,-1-1 1,1 0 0,-1 1-1,0-1 1,1 1 0,-1 0-1,0-1 1,0 1 0,1 0-1,-1 0 1,0-1 0,0 1-1,0 0 1,0 0 0,1 2-1,-1-1 9,0 0-1,0 0 1,0 0-1,-1 1 1,1-1-1,-1 0 1,0 0-1,1 0 1,-1 0-1,0 1 1,0-1-1,0 0 1,-1 0-1,1 0 1,-1 0-1,0 4 1,-6 14 8,0 0 0,-1 0 1,-1-1-1,-12 20 0,15-29 34,-1 1 0,-1-1-1,0-1 1,0 1 0,-1-1-1,0-1 1,0 0 0,-13 9-1,19-15-22,-1 0-1,1 0 0,0 0 1,-1-1-1,1 0 0,-1 1 1,1-1-1,-1-1 0,0 1 1,1 0-1,-7-1 0,8 0-2,0 0 0,-1 0 0,1-1 0,0 1-1,0-1 1,-1 0 0,1 1 0,0-1 0,0 0-1,0-1 1,0 1 0,0 0 0,0 0 0,0-1 0,0 1-1,1-1 1,-1 0 0,-2-3 0,3 4-20,0 0 0,0 0 0,0 0 1,1 0-1,-1 0 0,0 0 0,1-1 1,-1 1-1,1 0 0,-1 0 0,1-1 1,0 1-1,0 0 0,-1-1 0,1 1 1,0 0-1,0-1 0,0 1 0,1 0 0,-1-1 1,0 1-1,0 0 0,1-1 0,-1 1 1,1 0-1,-1-1 0,1 1 0,-1 0 1,1 0-1,0 0 0,0 0 0,-1 0 1,1 0-1,0 0 0,0 0 0,2-2 1,1 0-28,0 0 0,1 0 0,-1 0 0,1 0 1,0 1-1,0-1 0,8-1 0,7-2 98,1 2 0,38-3 0,-25 4-45,20-3-295,71-10 449,-97 11-1587,0-1 0,37-14 0,-31 6-2940,-14 4-3095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56.1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19 168 10976,'-18'-5'4064,"26"2"-3168,23 0-257,1-2 801,8-4-928,10 3 128,13-3-352,32-7-352,39 1 32,-3-5-2336,-9-2 1313,2 7-6465,21-5 4160,-19 0 128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57.0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1166 7712,'-1'0'64,"1"0"1,0 0 0,0 0-1,0 0 1,-1 0 0,1 0 0,0 0-1,0 0 1,0 0 0,-1 0-1,1 0 1,0 0 0,0 1-1,0-1 1,-1 0 0,1 0-1,0 0 1,0 0 0,0 0-1,0 0 1,-1 0 0,1 1-1,0-1 1,0 0 0,0 0-1,0 0 1,0 0 0,0 1-1,0-1 1,-1 0 0,1 0-1,0 0 1,0 0 0,0 1-1,0-1 1,0 0 0,0 0 0,0 0-1,0 1 1,0-1 0,0 0-1,0 0 1,0 0 0,0 1-1,0-1 1,0 0 0,0 0-1,0 0 1,0 1 0,1-1-1,-1 0-12,0 0 0,1 0 0,-1 0 0,1 0-1,-1 0 1,0 0 0,1 0 0,-1 0 0,1 0 0,-1 0-1,0 0 1,1 0 0,-1 0 0,0 0 0,1 0-1,-1-1 1,1 1 0,-1 0 0,0 0 0,1 0 0,-1-1-1,0 1 1,0 0 0,1-1 0,-1 1 0,0 0-1,0 0 1,1-1 0,-1 0 0,5-5 475,-1-1 0,0 1 0,-1-1 0,1 0 0,-1-1 1,3-13-1,2-3-84,5-7 43,1 0 0,1 1 0,30-45 0,74-78 391,-70 93-529,-2-3-1,51-91 1,-50 65 171,49-129-1,-84 186-244,-3 8 226,-1 1-1,-1-2 1,7-35-1,-15 59-507,0 0-1,0 1 0,0-1 0,0 1 1,0-1-1,0 1 0,0-1 0,0 0 1,0 1-1,0-1 0,0 1 0,0-1 1,0 0-1,0 1 0,-1-1 0,1 1 1,0-1-1,0 1 0,-1-2 0,0 2 0,1 0 0,-1 0 0,1 0 0,-1 0 0,1 0 0,-1 0 0,1 0 0,-1-1 0,1 1 0,-1 0 0,1 1 0,-1-1 0,1 0 0,-1 0 0,1 0 0,0 0 0,-1 0 0,1 0 0,-1 1 0,1-1 0,-1 0 0,1 0 0,-1 1 0,1-1 0,-5 4-19,0 0 0,1 0-1,-1 0 1,1 0 0,0 1 0,1-1-1,-1 1 1,1 0 0,0 0-1,0 0 1,-4 10 0,-2 4 21,-145 278 588,129-243-368,2 0 0,-23 85 0,37-106-85,3-1 0,0 2 0,2-1 1,2 0-1,2 60 0,1-82-71,1 1 0,0-1 0,0 0 0,1 1 0,0-1 0,1 0 0,1-1 0,10 21 0,-11-25-25,0 0 0,1-1 0,-1 1 0,1-1 0,0 0 0,1 0 0,-1 0 0,1-1-1,0 0 1,0 0 0,0 0 0,1-1 0,-1 0 0,1 0 0,7 1 0,-8-2 0,1-1 0,-1 0 0,1 0 0,-1 0 0,1-1 0,-1 0 0,1 0 0,0-1 0,-1 0 0,1 0 0,-1 0 0,0-1 0,1 0 0,-1 0 0,0-1 0,0 0 0,0 0 0,0 0 0,-1 0 0,1-1 0,-1 0 0,0-1 0,5-4 0,8-10 28,1-1 0,26-39 1,25-51-18,-66 104-47,6-10 52,-1 0 0,0 0-1,-1-1 1,10-31-1,-18 46-77,1 0 0,-1 1 0,0-1-1,0 1 1,0-1 0,0 0 0,0 1-1,-1-1 1,1 1 0,0-1 0,-1 1-1,0-3 1,1 4 16,-1-1-1,1 1 1,0 0-1,0-1 1,-1 1-1,1-1 1,0 1 0,-1 0-1,1-1 1,0 1-1,-1 0 1,1 0-1,-1-1 1,1 1 0,0 0-1,-1 0 1,1 0-1,-1-1 1,1 1-1,-1 0 1,1 0-1,-1 0 1,1 0 0,-1 0-1,1 0 1,-1 0-1,1 0 1,-1 0-1,1 0 1,0 0 0,-1 0-1,1 1 1,-1-1-1,1 0 1,-1 0-1,1 0 1,-1 1-1,1-1 1,0 0 0,-1 0-1,1 1 1,0-1-1,-1 0 1,1 1-1,0-1 1,-1 1 0,-4 3 16,0 1 1,1 0 0,-1 0 0,1 1 0,0 0 0,1-1-1,-1 1 1,1 0 0,0 0 0,1 1 0,-1-1 0,1 1 0,1-1-1,-3 14 1,1 5 59,1 0 1,2 44-1,1-59-33,-1 1 1,2-1-1,-1 1 1,1-1-1,1 1 0,0-1 1,8 18-1,-9-24-9,0 0-1,1-1 0,-1 1 1,1 0-1,-1-1 0,1 0 1,0 1-1,1-1 0,-1-1 1,0 1-1,1 0 1,0-1-1,-1 1 0,1-1 1,0 0-1,0-1 0,1 1 1,-1-1-1,0 1 0,0-1 1,6 0-1,-4 0-11,0-1 1,0 0-1,1 0 0,-1 0 1,0-1-1,0 0 0,0 0 1,0-1-1,0 1 0,0-1 1,0-1-1,0 1 0,-1-1 1,1 0-1,-1 0 0,0-1 1,0 1-1,0-1 0,0 0 0,-1-1 1,1 1-1,-1-1 0,0 0 1,-1 0-1,1 0 0,-1 0 1,0-1-1,0 1 0,-1-1 1,1 0-1,-1 0 0,-1 0 1,2-8-1,-1 4-77,0 0 0,-2 0 0,1 0 1,-1 0-1,0 0 0,-1 0 0,-1 0 0,1 0 1,-1 0-1,-1 0 0,0 1 0,0-1 1,-6-9-1,1 4 24,0 1 1,-2 0 0,1 0 0,-2 1-1,1 1 1,-2-1 0,-14-11 0,24 23 68,0-1 1,0 0-1,0 0 1,0 0-1,0 0 1,1 0-1,-1 0 1,1 0-1,-3-5 1,20 11-52,63-1 164,-38-3-108,139-3-519,-60-9-4562,-93 8 940,-5 4 1313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57.3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55 12480,'-23'-23'4607,"23"20"-3583,0-2-288,10 10-1376,8-5 192,17 0 1792,28 0-704,37-5 96,16 2-480,0-6-384,15 6 64,22-2-2528,3 5 1408,-11 5-5183,3-10 3519,-9 2-1664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3:07.0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10 117 9984,'-10'-17'4512,"47"-3"-3936,-19 9 2079,4 7-1567,9-12 128,1 7-736,13-2-448,10 2-64,3 1-480,0 5 256,5-5-4159,-5 8 2399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6:59.9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483 767 8384,'-5'-4'799,"2"2"-483,1-1 1,-1 1-1,0 0 1,0-1-1,0 1 1,0 0-1,0 1 1,-1-1-1,1 1 1,0-1-1,-1 1 1,1 0-1,-1 0 1,0 1-1,1-1 1,-1 1-1,-6-1 1,-5 3 63,0 0 0,0 1 0,0 1 0,0 0 0,1 1 0,0 0 0,0 1 0,0 1 0,1 0 0,-25 18 0,22-12-185,0 0 1,0 2-1,1 0 1,1 1-1,1 0 1,0 1-1,-13 24 0,10-13-12,2 0 1,0 1-1,2 1 0,2 0 0,0 0 0,2 1 0,2 0 0,-4 39 0,9-65-141,1 1-1,0 0 1,0 0-1,1 0 1,0 0 0,0 0-1,0-1 1,1 1-1,0 0 1,0-1-1,0 1 1,4 6-1,-4-9-1,1 0 0,-1-1 0,0 1 0,1 0 0,-1-1 0,1 0 0,0 1 0,0-1 0,0 0 0,0-1 0,0 1 0,1 0-1,-1-1 1,0 0 0,1 0 0,-1 0 0,1 0 0,-1 0 0,1-1 0,-1 0 0,8 1 0,-2-2 23,0 1 0,-1-1 0,1-1-1,0 1 1,-1-2 0,1 1 0,-1-1 0,16-7 0,-12 3-29,-1 0 0,1-1 0,-1 0 0,-1 0 0,11-12 0,6-10-33,-2-1 0,40-63 0,-64 93-1,26-45-13,-1 0-1,-3-2 0,-2 0 0,-2-2 1,-2 0-1,13-63 0,20-149 240,-42 200-184,-2 0 0,-2-80 0,-5 135-26,1 0 0,-1 0 0,0 1 0,-1-1-1,-3-12 1,5 18-39,-1 0 0,1 0 0,-1 0-1,1 0 1,-1 0 0,1 0 0,-1 0 0,0 0-1,1 0 1,-1 0 0,0 0 0,0 0 0,0 1-1,1-1 1,-1 0 0,0 1 0,0-1-1,0 0 1,0 1 0,0-1 0,0 1 0,0 0-1,-1-1 1,1 1 0,0 0 0,0-1-1,0 1 1,0 0 0,0 0 0,-1 0 0,1 0-1,0 0 1,0 1 0,0-1 0,0 0 0,0 0-1,0 1 1,0-1 0,0 1 0,-1-1-1,0 2 1,-2 0-9,0 1 0,0 0 0,0 0 0,1 1 0,-1-1 0,1 1 0,0-1 0,0 1 0,1 0 0,-1 0 0,1 0 0,-1 1 0,0 4 0,-2-1 27,-14 32 132,-29 84 1,1 53 230,42-151-283,1-1-1,2 1 1,0 0 0,2 0-1,0 0 1,2 0-1,6 30 1,5 4-43,38 106 1,-44-145 66,18 33 1,-21-45-20,1-2 1,0 1-1,1-1 1,-1 1-1,2-1 1,11 11-1,-15-16-57,0 0-1,-1 0 1,1-1-1,0 1 0,0-1 1,0 1-1,0-1 1,0 0-1,0 0 1,0 0-1,0-1 1,0 1-1,1-1 0,-1 1 1,0-1-1,0 0 1,1-1-1,-1 1 1,0 0-1,0-1 0,0 0 1,1 1-1,2-3 1,4-1 29,0-1 1,0 0-1,0-1 1,-1 0-1,13-11 1,20-18 3,-2-1 0,-1-2 0,59-74 0,-91 103-59,-1 0 0,0-1 0,0 1 0,4-12 1,-9 18-16,0 1 1,-1-1 0,1 0 0,0 1 0,-1-1 0,0 0 0,1 0 0,-1 1 0,-1-5 0,1 5-11,0 0-1,-1 1 0,1-1 1,-1 1-1,1-1 1,-1 1-1,0 0 1,0-1-1,1 1 0,-1 0 1,0-1-1,0 1 1,0 0-1,0 0 1,-1 0-1,1 0 0,-2-2 1,1 2-9,0 0 0,0 1-1,0-1 1,0 0 0,0 1 0,0-1 0,0 1 0,0-1-1,0 1 1,0 0 0,0 0 0,0 0 0,0 0 0,0 0-1,0 1 1,0-1 0,-3 2 0,-3 0-98,0 1 0,-13 7 0,17-8 100,-4 2 21,1 0 1,-1 1 0,1 0 0,0 1 0,0-1-1,1 1 1,-1 1 0,1-1 0,1 1 0,-1 0-1,1 0 1,1 1 0,-1 0 0,1-1-1,0 2 1,1-1 0,0 0 0,0 1 0,1-1-1,-2 15 1,1-8 13,1 0 0,1 0 0,1 0 0,0 0-1,1 0 1,4 26 0,-3-33 24,0-1 1,0 1-1,1-1 0,0 0 0,0 1 1,1-1-1,0-1 0,0 1 0,0 0 1,1-1-1,0 0 0,0 0 0,1-1 1,11 11-1,-8-11 12,-1 1-1,1-2 1,0 1 0,0-1 0,0 0-1,1-1 1,-1 0 0,1-1 0,0 0-1,0 0 1,0-1 0,0 0-1,0-1 1,0 0 0,11-2 0,-9 0 8,0 0 1,0-1 0,0 0 0,0-1 0,0 0-1,0-1 1,-1-1 0,0 0 0,0 0 0,-1-1-1,20-16 1,6-13 102,36-44 1,7-8-75,-77 85-69,42-41 85,70-92 0,18-84 68,-15-11 44,-108 212-186,26-53-396,49-148-1,-82 207 48,-2 13 327,0 0 0,0 0 0,0 0 0,0-1 0,0 1 0,0 0 1,-1 0-1,1 0 0,0 0 0,0 0 0,0 0 0,0 0 1,0 0-1,0 0 0,0 0 0,0 0 0,0-1 0,0 1 1,0 0-1,0 0 0,-1 0 0,1 0 0,0 0 0,0 0 0,0 0 1,0 0-1,0 0 0,0 0 0,0 0 0,0 0 0,0 0 1,-1 0-1,1 0 0,0 0 0,0 0 0,0 0 0,0 0 0,0 0 1,0 0-1,0 0 0,0 0 0,-1 0 0,1 0 0,0 0 1,0 0-1,0 1 0,0-1 0,0 0 0,0 0 0,0 0 1,0 0-1,0 0 0,-18 18-272,-5 12 223,-26 42 0,-38 88 55,45-81-14,-95 210-102,100-195 79,-61 155-15,-16-3 128,-70 74 52,96-173 157,71-124-450,21-29 79,-1 0-1,1 0 0,1 0 1,-1 1-1,6-6 0,4-4-31,73-80-506,29-34 199,-58 56 408,3 3 0,3 3 0,3 2 0,114-83 0,49-17 524,-131 89 796,-97 75-1121,-3 3-21,-20 41 220,12-28-358,2 1 1,-10 26 0,5 5 65,1 0 0,2 1 0,-3 66 0,12-101-110,0 0-1,2 22 1,-1-29 53,0-1 0,0 0 0,1 1 1,0-1-1,0 0 0,0 0 0,0 0 0,6 8 0,-7-12-13,0 1 0,-1-1 0,1 0 1,0 0-1,0 0 0,0-1 0,0 1 0,0 0 0,0 0 0,0 0 0,0-1 0,1 1 0,-1-1 1,0 1-1,0-1 0,1 1 0,-1-1 0,0 0 0,0 1 0,1-1 0,-1 0 0,0 0 0,1 0 1,-1 0-1,0 0 0,1 0 0,-1-1 0,0 1 0,0 0 0,1-1 0,-1 1 0,0-1 0,0 1 1,0-1-1,2 0 0,0-1 34,0-1 0,0 1 1,0 0-1,0-1 1,-1 0-1,1 1 0,-1-1 1,0 0-1,0 0 0,0 0 1,3-7-1,6-20-38,0-1 1,-3 0-1,0 0 0,-2-1 0,3-53 0,-9 67 15,0 1 0,-5-34 0,3 42-23,0 0 0,0 0 0,-1 1-1,0-1 1,-1 0 0,0 1 0,-6-9 0,8 14-36,-1 0 0,1 0 0,-1 0 0,0 1 0,0-1 0,0 1 0,0 0 0,0 0 0,0 0 0,-1 0 0,1 1 0,-1-1 0,1 1 0,-1 0 0,-4-1 0,8 2-82,2 1 213,9 3-68,1-1-1,0 0 1,0-1-1,0-1 1,0 1-1,16-2 1,77-8 534,-71 4-498,16-1 43,0-2 0,0-2 0,-1-3 0,0-2 0,73-31 0,-100 34 81,36-26 1,-24 15-122,-27 15-73,-3 4-89,-1 9 117,-1 3-44,-1 0 0,0 0 1,0 1-1,-1-1 0,-1 11 1,-8 48-73,4-31 240,-7 34-167,-2 29 211,12-80-147,1-1-1,1 1 0,2 20 0,-1-38-41,-1-1-1,0 1 1,0 0-1,0-1 1,1 1-1,-1-1 0,1 1 1,-1-1-1,1 1 1,0-1-1,-1 0 0,1 1 1,0-1-1,0 0 1,1 2-1,-1-2-1,0-1-1,-1 0 0,1 0 1,0 1-1,-1-1 0,1 0 1,-1 0-1,1 0 1,0 0-1,-1 1 0,1-1 1,0 0-1,-1 0 1,1 0-1,0-1 0,0 1 1,-1 0-1,1 0 0,-1 0 1,1 0-1,0-1 1,-1 1-1,1 0 0,0-1 1,5-3 5,-1 0-1,0 0 1,0 0 0,0-1 0,6-8-1,13-11 44,1 0 0,0 2-1,56-38 1,97-44 56,-87 53-284,45-17 43,-134 67 123,0 0 1,0 1-1,0-1 1,0 1-1,0-1 1,0 1-1,0-1 1,0 1-1,0 0 0,0 0 1,0 0-1,0 0 1,0 1-1,1-1 1,-1 1-1,0-1 1,0 1-1,0-1 1,2 2-1,-3-1 10,1 0-1,-1 1 1,1-1-1,-1 0 0,0 0 1,1 1-1,-1-1 1,0 1-1,0 0 1,0-1-1,0 1 1,0 0-1,0-1 1,-1 1-1,1 0 0,-1 0 1,1 0-1,-1-1 1,1 1-1,-1 0 1,0 2-1,0 31 124,-1-1 1,-2 1-1,-14 64 0,6-41-104,5-25-34,3-20 70,0 0 0,-1 24-1,5-40-14,0-1 0,-1 1 0,1 0 0,0 0 0,1 0 0,-1 1 0,3-5 0,1-2-13,12-27-71,2 2-1,1 0 0,33-41 1,-41 61-10,0 0 1,1 1-1,1 0 0,0 1 1,1 1-1,0 0 0,0 1 1,1 0-1,23-9 0,-37 18 54,0 0-1,0 0 0,0 1 0,0-1 0,0 1 1,0-1-1,0 1 0,0 0 0,1-1 1,-1 1-1,0 0 0,0 1 0,0-1 0,0 0 1,0 1-1,0-1 0,0 1 0,0-1 1,0 1-1,0 0 0,0 0 0,2 1 0,-2 0 1,-1-1-1,0 1 1,0-1-1,0 1 1,0-1-1,0 1 1,0-1-1,0 1 1,0 0-1,-1 0 0,1-1 1,0 1-1,-1 0 1,0 0-1,1 0 1,-1 0-1,0 0 1,0-1-1,0 1 1,0 0-1,-1 0 1,1 0-1,0 0 0,-1 0 1,0 2-1,-7 21 144,-12 24-1,-1 3-80,19-41-13,3-11-46,0 0-1,-1 0 1,1 0-1,0 0 1,0 0 0,-1-1-1,1 1 1,0 0 0,0 0-1,-1-1 1,1 1-1,0 0 1,-1-1 0,1 1-1,1-1 1,228-109-339,-226 108 338,17-8-62,0 1-1,1 1 0,24-5 1,-42 12 64,1 1 1,-1 0 0,1-1-1,-1 2 1,1-1 0,-1 1-1,1-1 1,-1 1 0,1 0-1,-1 1 1,1-1-1,-1 1 1,0 0 0,0 0-1,7 4 1,1 3 131,0 0 0,-1 1 0,16 16 0,-10-7-9,-1-2 123,28 22-1,-38-34-207,1 0 1,0 0-1,1-1 1,-1 0-1,1 0 1,0-1-1,16 5 1,-9-5-197,1-1 1,-1 0 0,1-1-1,0-1 1,-1 0 0,1-1-1,27-6 1,7-4-3417,50-20-1,-51 15-232,-40 14 2641,-1-1 0,-1 0-1,1-1 1,0 1-1,-1-2 1,0 1 0,11-9-1,-10 5 359,0 0 0,-1 0 1,0 0-1,0-1 0,5-11 0,35-62-2737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8:10.374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44 332 1824,'-5'-5'6042,"16"21"-5306,-7-11-636,1-1 0,-1 0 0,1 0 0,0 0-1,0 0 1,1-1 0,-1 0 0,1 0 0,-1 0-1,1-1 1,0 0 0,0 0 0,0-1 0,12 2-1,7 0 22,0-1 0,34-3 0,-48 1-55,177-11 65,50-1 15,-45 15-11,125-3 178,-241-5-17,90-17 0,-147 19-75,21-4-164,51-15 1,-44 7 57,78-38-1,-81 32-211,-23 11 109,-1 0 1,0-1 0,-1-1-1,0-1 1,21-18 0,29-29 520,-70 60-513,1 0-1,-1 0 0,0-1 0,0 1 1,1 0-1,-1 0 0,0-1 1,0 1-1,1 0 0,-1-1 0,0 1 1,0 0-1,0-1 0,0 1 1,0 0-1,0-1 0,1 1 0,-1 0 1,0-1-1,0 1 0,0 0 1,0-1-1,0 1 0,0 0 0,0-1 1,0 1-1,-1 0 0,1-1 1,0 1-1,0 0 0,0-1 1,0 1-1,0 0 0,-1-1 0,1 1 1,0 0-1,0-1 0,0 1 1,-1-1-1,-13-7 350,10 6-267,-3-2-3,1 2-1,-1-1 1,1 1-1,-1 0 1,-8-1 0,0-1 18,-37-6 142,-1 2-1,-78-1 1,108 8-128,-248-7 546,17 13-644,181-2-39,49-2-69,0 2 0,-34 7 0,46-7-35,0 0 0,0 1-1,0 1 1,1 0-1,-1 1 1,-15 10 0,25-14 66,-4 1 5,1 1 0,0 0 0,0 0 0,1 0 0,-9 10 0,-18 34 471,23-39-350,-1 1 1,0-1-1,-11 8 0,17-14-64,-8 6 53,-1-1 0,1 0 0,-1-1 0,-1-1 0,1 0 0,-1 0 0,-23 6-1,-96 15 14,87-20-142,-2 0 54,0 2 0,-62 19 0,95-22 4,0 0-1,0 0 1,1 1-1,-24 17 0,30-19 16,0 1-1,1 0 0,-1 0 0,1 1 0,1 0 0,-1 0 0,1 0 1,1 1-1,-7 12 0,-1 9-27,2 1-1,0-1 1,-8 54 0,-2 93 177,16-131-158,-26 403 282,26-363-279,-1 172 179,7-212-213,13 187 125,-4-54-32,-9-118-61,5 117 121,-4-126-254,1 34 796,-4-13-958,0-71 254,1 0 1,-1 0-1,0 0 1,0-1 0,0 1-1,0 0 1,1 0-1,-1 0 1,0 0-1,1 0 1,-1 0-1,1-1 1,-1 1 0,1 0-1,-1 0 1,1-1-1,-1 1 1,1 0-1,0-1 1,1 2-1,0-1 2,0 0 0,0 0 0,0 0 0,0 0 0,1 0 0,-1 0 0,0-1 1,3 1-1,6 0 3,-1 0 1,21-2 0,-27 1 9,188-11-13,-83 5-52,47 1-39,-73 5 258,195-5-143,-38-19-77,-117 11 200,-78 6-80,2 2-1,72 3 1,335 13 178,-313-15-170,-134 4 13,0 0 0,0 0 1,0-1-1,0 0 0,0-1 0,0 0 1,0 0-1,0 0 0,-1-1 0,9-4 128,-16-5 184,-10-28-340,2-1-1,2-1 1,-3-65 0,3 22-139,-66-573 245,38 424 104,4 31-284,-6-101-114,30 249 154,-4-42 6,9 65 53,0 5-154,0-1 0,2 1 0,7-54-1,-5 55 200,-2 21-24,0 0 1,1 0-1,-1 0 1,1 0-1,2-8 0,-2 13-60,-1-1 0,0 1 0,0 0 0,0-1 0,0 1 0,0-1 0,0 1 0,0 0-1,0-1 1,0 1 0,-1-1 0,1 1 0,0 0 0,0-1 0,0 1 0,0 0 0,0-1 0,-1 1-1,1 0 1,0-1 0,0 1 0,-1 0 0,1 0 0,0-1 0,0 1 0,-1 0 0,1 0-1,0-1 1,-1 1 0,1 0 0,0 0 0,-1 0 0,1-1 0,0 1 0,-1 0 0,1 0 0,-1 0-1,-31 39-157,9-17 279,0 0 0,-1-2-1,-51 33 1,15-16 103,3 3 1,-91 83-1,106-83-23,-3-2 0,-97 65 0,106-82-95,-1-1 0,-1-2 0,-68 22 0,83-33-123,0-2 0,0 0 0,0-2 0,0 0 0,0-1 0,-1-2 0,1 0 0,-27-4 0,31-1-39,1 0-1,0-1 0,0 0 1,0-1-1,-30-19 1,23 13-33,-41-16 0,64 28 67,0 1 0,0-1 0,0 1 0,1 0 0,-1 0 0,0 0 0,0 0 1,0 0-1,0 0 0,0 0 0,0 0 0,1 1 0,-1-1 0,0 1 0,0 0 0,1-1 0,-1 1 0,0 0 0,1 0 0,-1 0 0,0 0 0,1 0 0,0 1 1,-1-1-1,1 0 0,0 1 0,-1-1 0,1 1 0,-1 2 0,-4 5 28,1 0-1,0 1 1,0 0 0,-2 10-1,5-15-23,-13 37 58,3 0-1,-9 56 1,-5 87-101,23-162 29,-10 105 38,-5 43 77,12-119-329,2 55 0,9-115-125,-1 1 315,-1 0 0,0-1-1,-1 1 1,1-1 0,-2 0-1,1 0 1,-1 0 0,0-12-1,1 5-8,10-91-54,35-233 50,-32 268 160,15-70 147,-26 161 458,12 178 78,-9-82-584,6 227-178,-4-214-538,-7-119 296,3-11-29,-3-1 205,-1 0-1,1 0 0,-1-1 0,1 1 0,-1 0 1,2-4-1,15-40-205,13-51 1,-18 53 197,26-62 0,-37 103 54,-1 0 0,0 0 0,1 1 0,-1-1 0,1 0 0,0 1 0,-1-1 0,1 1 0,1 0 0,-1 0 0,0 0-1,0 0 1,5-3 0,-6 5 2,0 0 0,0-1 0,0 1 0,0 0 0,0 0 1,0 0-1,-1 0 0,1 0 0,0 0 0,0 0 0,0 0 0,0 0 0,0 0 0,0 0 0,0 1 0,0-1 0,1 1 0,1 0 21,-1 0 0,0 1 0,0-1 1,0 1-1,0 0 0,0-1 0,0 1 1,3 4-1,21 30 344,28 52 1,-32-49-252,20 36-85,-25-42-105,2 0 0,1-2 0,34 43 0,-51-71 41,-1-1 0,0 1 0,1-1-1,0 1 1,-1-1 0,1 0 0,0 0-1,0 0 1,0 0 0,0-1 0,1 1-1,-1-1 1,0 0 0,1 1-1,-1-2 1,1 1 0,-1 0 0,1-1-1,-1 0 1,1 1 0,0-1 0,-1-1-1,1 1 1,-1 0 0,1-1 0,-1 0-1,1 0 1,-1 0 0,0 0 0,1-1-1,-1 1 1,0-1 0,0 0 0,0 0-1,4-2 1,0-3 32,1 1 1,-1-1-1,0 0 1,0 0-1,-1-1 0,0 0 1,0 0-1,-1 0 0,0-1 1,0 0-1,5-16 1,1-8 25,14-67 1,9-99-5,-18 98 341,-12 54 805,-23 376-287,22 6-1025,-3-325 80,0 4-91,1 0 1,1 0 0,0 0 0,7 21-1,-9-34 116,1 1-1,-1 0 0,1-1 0,0 1 0,0-1 1,0 1-1,0-1 0,0 1 0,0-1 0,0 0 1,2 2-1,-3-2 21,1-1 1,-1 0-1,1 0 0,-1 1 1,1-1-1,-1 0 0,1 0 0,-1 0 1,1 0-1,-1 1 0,1-1 1,-1 0-1,1 0 0,0 0 1,-1 0-1,1 0 0,-1 0 1,1-1-1,-1 1 0,1 0 1,-1 0-1,1 0 0,-1 0 1,2-1-1,0-1-20,1-1 0,0 1 0,0-1 0,-1 1 0,1-1 0,-1 0 0,0 0 1,0 0-1,3-6 0,88-163-174,-18 7 60,-37 75 546,-36 86-398,-1 2 58,0-1 1,0 1 0,0-1 0,0 1 0,1 0 0,2-3 0,-4 4-48,0 1 0,0 0-1,1 0 1,-1 0 0,0 0 0,0 0 0,0-1-1,1 1 1,-1 0 0,0 0 0,0 0 0,1 0-1,-1 0 1,0 0 0,0 0 0,1 0 0,-1 0-1,0 0 1,0 0 0,1 0 0,-1 0 0,0 0-1,0 0 1,1 0 0,-1 0 0,0 1 0,8 8 187,-3 3-113,0 0 0,-1 0 1,0 1-1,-1-1 0,0 1 1,0 16-1,7 25 0,-10-52-133,0 0 0,1 0 0,-1-1 0,1 1 0,-1 0 0,1-1 0,0 1 0,0-1 0,-1 1-1,1 0 1,0-1 0,0 0 0,1 1 0,-1-1 0,0 0 0,0 1 0,1-1 0,-1 0 0,3 1 0,-3-2 18,1 1 1,-1-1 0,1 0 0,-1 0 0,1 0 0,-1 0-1,0 0 1,1-1 0,-1 1 0,1 0 0,-1-1 0,1 1 0,-1-1-1,0 1 1,1-1 0,-1 0 0,0 1 0,0-1 0,0 0-1,1 0 1,-1 0 0,0 0 0,0 0 0,1-2 0,3-3 12,0 0 0,-1 0 1,0 0-1,0-1 0,0 0 1,-1 0-1,0 0 0,-1 0 1,1 0-1,-1 0 0,2-14 1,0-8 153,1-47 0,-4 53-71,0 6 250,-1 0-1,-1-1 1,-3-26-1,4 43-301,0 0 0,-1 1 1,1-1-1,0 0 0,0 1 0,0-1 0,-1 0 0,1 1 0,0-1 0,-1 1 0,1-1 0,0 0 0,-1 1 0,1-1 0,-2 0 0,2 1-9,0 0-1,0 0 0,-1 0 1,1 0-1,0 0 1,0 0-1,-1 0 0,1-1 1,0 1-1,-1 0 0,1 0 1,0 1-1,0-1 0,-1 0 1,1 0-1,0 0 0,0 0 1,-1 0-1,1 0 0,0 0 1,-1 0-1,1 0 0,0 1 1,0-1-1,-1 0 0,-1 2 1,0 0 0,1 0 0,-1 0 1,0 0-1,1 0 0,-3 4 0,-38 82-82,22-43 42,15-30-647,14-19-99,-6 1 697,0 0 0,0 0 0,0 0 0,3-6 0,2-6 18,-1-1 0,0 0-1,-1-1 1,5-23 0,-7 24 50,0 2 125,-1 0-1,2-24 0,-4 33-457,-1 0 0,0 0 0,0 0 1,0 1-1,-1-1 0,0 0 0,0 0 0,0 1 1,0-1-1,-1 1 0,-2-7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8:29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1 956 2080,'0'-9'3296,"0"1"0,1 0 0,3-11 0,6-15 539,5 2-3336,20-30-2834,-10 26 3663,-6 12-1121,0 2 0,1 0 0,39-32 0,78-50 375,-123 94-520,337-218 1736,-252 171-1492,202-109 1100,-276 154-1267,2 2 1,-1 1 0,1 1-1,1 2 1,-1 0-1,1 2 1,32-1 0,-10 4 68,0 3 1,-1 1 0,57 12 0,3 7 512,-50-9-450,0-2 1,70 3 0,-67-12-498,0-3 1,0-3 0,75-13-1,-120 10-1689,-17 7 1823,0 0 0,-1 0 0,1 0 0,0 0 1,0 0-1,0 0 0,-1 0 0,1 0 0,0 0 0,0-1 0,-1 1 0,1 0 0,0 0 0,0 0 0,-1 0 0,1 0 0,0 0 0,0 0 0,0-1 0,-1 1 0,1 0 0,0 0 0,0 0 0,0 0 0,0-1 0,0 1 1,-1 0-1,1 0 0,0 0 0,0-1 0,0 1 0,0 0 0,0 0 0,0-1 0,0 1 0,0 0 0,0 0 0,0-1 0,0 1 0,0 0 0,0 0 0,0-1 0,0 1 0,0 0 0,0 0 0,0 0 0,0-1 0,0 1 1,0 0-1,0 0 0,0-1 0,1 1 0,-1 0 0,0 0 0,0 0 0,0-1 0,0 1 0,0 0 0,1 0 0,-1 0 0,0 0 0,0-1 0,0 1 0,1 0 0,-1 0 0,0 0 0,0 0 0,1 0 0,-1 0 0,-19-2-7027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8:30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1 496 2912,'0'-2'10676,"4"-6"-6471,14-20-4604,-16 26 1244,15-27 170,14-30 0,-16 28-470,19-29 0,-25 47-431,18-29 262,2 1 1,37-38-1,-41 50 36,-17 18-195,2 1-1,14-14 0,-12 12-97,2-3 399,-14 15-512,0 0-1,0 0 0,0 0 1,0 0-1,0 0 0,0 0 1,0 0-1,0 0 0,0 0 0,0 0 1,0 0-1,0 1 0,0-1 1,0 0-1,0 0 0,0 0 0,0 0 1,0 0-1,0 0 0,0 0 1,0 0-1,0 0 0,0 0 0,0 0 1,0 0-1,0 0 0,1 0 1,-1 0-1,0 0 0,0 0 0,0 0 1,0 0-1,0 0 0,0 0 1,0 0-1,0 0 0,0 0 0,0 0 1,0 0-1,0 0 0,0 0 1,0 0-1,0 0 0,0 0 0,0 0 1,0 0-1,0 0 0,0 0 1,0 0-1,0 0 0,1 0 0,-7 11 203,-48 78 262,-8 29-472,22-38 323,-81 119 0,85-140-9,35-57-299,-3 9 54,4-11-66,0 1 0,1-1 0,-1 0 0,0 0 0,0 0 0,0 0 0,0 0 0,1 1 0,-1-1 0,0 0-1,0 0 1,0 0 0,1 0 0,-1 0 0,0 0 0,0 0 0,0 0 0,1 0 0,-1 0 0,0 0 0,0 0-1,0 0 1,1 0 0,-1 0 0,0 0 0,0 0 0,0 0 0,1 0 0,-1 0 0,0 0 0,25-10 47,-16 6 16,43-15 44,0 2 0,1 3 0,76-10 0,-105 21-154,-15 2 186,0 0-1,13-3 1,-21 3-121,0 1 0,-1 0 1,1-1-1,0 1 0,-1-1 0,1 1 0,-1-1 0,1 1 0,-1-1 0,1 0 1,-1 1-1,1-1 0,-1 0 0,0 1 0,1-1 0,-1 0 0,0 1 0,1-1 1,-1 0-1,0 0 0,0 1 0,0-1 0,0 0 0,0 0 0,0 1 1,0-1-1,0 0 0,0 0 0,0 1 0,0-1 0,0 0 0,-1-1 0,-9-28 107,1 13-76,-1 1-1,0 0 0,-1 0 0,-1 1 0,-22-22 0,14 17 8,-2 1 0,0 1 0,-28-17 0,49 34-70,-58-33-31,53 31-270,0 1 0,0-1-1,0 1 1,0 0 0,0 1 0,0-1 0,-14 0 0,20 2 192,-1 0 0,0 0 1,1 0-1,-1 0 0,0 0 1,0 0-1,1 0 0,-1 0 1,0 0-1,1 0 0,-1 0 1,0 0-1,1 1 0,-1-1 1,0 0-1,1 0 0,-1 1 1,1-1-1,-1 0 0,1 1 1,-1-1-1,0 1 1,1-1-1,-1 1 0,1-1 1,0 1-1,-1-1 0,1 1 1,-1 0-1,1-1 0,0 1 1,0-1-1,-1 1 0,1 0 1,0-1-1,0 1 0,0 0 1,-1 0-1,2 3-415,-1-1-1,1 1 0,-1-1 1,1 0-1,0 1 1,0-1-1,3 4 0,16 38-6053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8:36.2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19 188 2144,'-5'10'6157,"-8"3"3675,13-13-9630,0-2-120,-1 0-1,1 1 1,0-1-1,0 0 1,0 0-1,0 0 1,0 0 0,1 0-1,-1 0 1,1 1-1,-1-1 1,2-3-1,0-3 54,1-4 4,1-1-1,0 0 1,1 1-1,0 0 1,14-23 0,-15 28-123,-1 2 51,0 0-1,0 1 1,0-1 0,1 1-1,0-1 1,0 1 0,0 0-1,0 1 1,1-1 0,-1 1-1,1 0 1,0 0 0,0 0-1,0 1 1,11-4 0,-6 3 64,0 1 1,0 0 0,1 1-1,-1 0 1,16 2 0,-15-1 80,-11 0-199,1 0-1,-1 0 0,1 1 0,-1-1 0,0 0 1,1 0-1,-1 1 0,0-1 0,1 0 0,-1 1 1,0-1-1,1 1 0,-1-1 0,0 0 0,0 1 1,1-1-1,-1 1 0,0-1 0,0 1 0,0-1 1,0 1-1,1 0 0,1 10 11,-1 10 364,0 0-1,-3 23 1,1-29-298,0 0 1,1 1-1,1-1 0,0 1 1,5 19-1,-4-23 58,-1-8-117,0-1 0,-1 1 1,1-1-1,1 1 0,-1-1 0,3 5 1,-3-7-19,-1 0 1,1 0-1,0 0 1,0 0-1,0-1 0,0 1 1,0 0-1,-1-1 1,1 1-1,0 0 1,1-1-1,-1 1 1,0-1-1,0 0 1,0 1-1,0-1 1,0 0-1,0 0 1,0 1-1,1-1 1,-1 0-1,0 0 0,0 0 1,0 0-1,3-1 1,3-2 76,1 1 0,-1-1 1,0-1-1,1 1 0,-1-2 0,-1 1 0,9-7 1,5-2-191,70-51 253,-65 45-400,-18 15 213,-1-1-1,0 0 1,7-9-1,-3-2-1262,-6-4-3379,-4 16 2778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8:37.0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4 131 2400,'-3'2'12520,"7"-3"-10769,-1 0-1388,1-1 0,0 1-1,-1-1 1,1 0 0,-1 0-1,0 0 1,0 0 0,4-5-1,12-5 587,-15 10-733,-1 0 1,0 0 0,1-1 0,4-4-1,-4 3-70,-1 1-1,1 0 1,0 1-1,0-1 1,0 0-1,6-2 1,10-6 670,-20 11-777,1 0 0,-1 0 0,1 0 0,-1 0 0,1 0 0,-1 0 0,1 0 0,-1 1 0,0-1 0,1 0 0,-1 0 0,1 0 0,-1 1 0,0-1 0,1 0 0,-1 0 0,0 1 0,1-1 0,-1 0 0,0 1 0,1-1 0,-1 0 0,0 1 0,0-1 0,1 1 0,-1-1 0,0 0 0,0 1 0,9 14 63,-9-14-44,18 42 1494,-17-41-1470,1-1 1,0 0 0,0 1-1,0-1 1,-1 0 0,1 0-1,1 0 1,1 1 0,-1-1 15,5 2 90,0-1 0,1 1-1,-1-1 1,1-1 0,-1 0 0,17 1-1,-5-2-25,38-6-1,-42 4-121,-1 0 26,0-1 1,0 0 0,0-1 0,17-7 0,63-31 2,-84 37-210,-7 3 10,1 0 0,-1-1 0,1 1 0,-1-1 0,0 1 0,0-1 0,0 0 0,0-1 0,4-4 0,-7 2-4032,-1 2 705,10-18-12429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8:38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433 57 4384,'-6'2'10982,"5"-2"-10693,-13 14 2792,-19 20-2100,14-12-489,0 1 0,2 1 0,-15 27 0,-37 81 243,47-89-452,-5 10-78,-117 243 908,115-236-847,42-73-13,-2 5-212,9-15-83,-1-1 0,-1-1 1,-1-1-1,-1 0 1,14-33-1,51-143 302,-43 93-237,22-62 317,-53 150-134,-1 0 0,4-25 1,-10 33 68,0 11-207,0 1-1,0-1 1,0 1-1,0-1 1,0 1 0,0-1-1,0 1 1,0-1-1,1 1 1,0-3-1,2 0 24,7 20 682,-1 0-191,13 27 0,-9-14-290,7 16-218,-3 0 1,20 78-1,-16-46 12,-9-35-160,8 26 207,50 119 0,-59-167-110,-7-14-15,0 0 0,-1 1 0,1-1 0,-2 1-1,1 0 1,-1-1 0,2 12 0,-4-17 13,4 4 201,-1 1-5378,-2-6 5042,-1 0-1,0 0 0,0 0 1,0 0-1,0 0 0,1 0 1,-1 0-1,0 0 0,0 0 1,0 0-1,0 0 0,1 0 1,-1 0-1,0 0 1,0 0-1,0 0 0,0 0 1,1 0-1,-1 0 0,0 0 1,0 0-1,0 0 0,0 0 1,0 0-1,2-2-1375,-2 2 1375,0 0 0,0-1 1,0 1-1,4-9-4499,-4 7 4203,0 1 0,1 0 0,-1 0 0,1 0 0,-1 0 0,1-1 0,-1 1 0,1 0 0,0 0 0,0 0 0,-1 0 0,2-1 0,18-9-4954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8:39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 4640,'-1'4'13522,"10"0"-6095,-3-4-9822,28-2 3256,1-1 0,48-12-1,-16 2-354,86-18 1,-137 29-480,-1 1 1,28 0 0,-28 1-165,-13 0-503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8:40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182 0 3904,'-3'11'16879,"-5"7"-12350,-8 19-7093,12-23 4386,-10 47-1186,7-38-423,2 1 0,-4 32 0,4-15-244,3-26 331,-1 24 1,22-39-311,0-1-85,31-5 0,-31 2 142,31 0 0,-31 4-14,0 1 0,21 4 0,-34-4-15,0 0 1,0 0 0,0 1-1,0 0 1,0 1 0,0-1-1,-1 1 1,1 0-1,-1 0 1,8 6 0,-3 0 159,-1 1 1,0-1 0,0 2 0,13 19-1,-20-27-137,0 0-1,0 0 0,-1 1 0,1-1 0,-1 1 0,1-1 0,-1 1 0,0 0 0,-1 0 0,1-1 0,-1 1 1,1 0-1,-1 0 0,0 0 0,-1-1 0,1 1 0,-1 0 0,1 0 0,-1 0 0,0-1 0,-3 7 0,1-6 26,1 0-1,-2 1 0,1-1 0,0-1 1,-1 1-1,0 0 0,1-1 0,-2 0 1,1 0-1,-5 3 0,2-1-26,-1-1-1,1-1 1,-1 0 0,1 0-1,-15 3 1,-24 2 7,0-3 0,-64 0 0,2-11-1496,69 0-2270,16-2-4155,23 8 7746,-1 0 0,1 0 0,0-1-1,0 1 1,0 0 0,-1 0 0,1 0-1,0 0 1,0 0 0,-1-2-1423,1 2 1423,0 0 0,-1 0-1,1-1 1,0 1 0,0 0 0,0 0-1,0 0 1,0-1 0,0 1 0,0 0-1,0 0 1,0 0 0,0 0-1,0-1 1,1 1 0,-1 0 0,0 0-1,0 0 1,0-1 0,0 1-1,0 0 1,0 0 0,0 0 0,2-1-1035,10-7-2980,-9 7 4071,22-10-2951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8:40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57 7968,'-1'0'205,"1"-1"0,-1 1 0,1 0 0,-1 0 0,1-1 0,-1 1 0,1 0 0,0-1 0,-1 1 0,1 0 0,-1-1 0,1 1 0,0-1 0,0 1 0,-1-1 0,1 1 0,0-1 0,-1 1 0,1-1 0,0 1 0,0-1 0,0 1 0,0-1 0,0 1 0,0-2 0,13 2 6957,10-1-5420,250-26 1441,-148 15-4510,-86 9-413,-2 1-3469,-4 2 1476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3:10.8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9 918 7232,'-9'2'2798,"13"3"-1083,15 4 1084,-10-7-2317,-1 0 1,0-1-1,1 0 1,-1-1 0,0 0-1,1 0 1,-1-1 0,0 1-1,1-2 1,-1 1-1,0-2 1,8-2 0,-7 2-377,0-1 1,-1-1-1,1 1 1,-1-1-1,0-1 1,-1 1-1,0-1 1,1-1-1,-2 1 1,1-1-1,-1 0 1,0-1 0,-1 0-1,1 1 1,-2-2-1,8-13 1,-7 9 46,0 0 1,-1 0 0,4-19 0,-7 28-110,0 0 0,-1 0-1,0 0 1,0-1 0,0 1 0,0 0 0,0 0 0,-1 0 0,0 0 0,0 0 0,0 0-1,0 0 1,-1 1 0,0-1 0,-2-5 0,3 8-34,0-1 1,0 1-1,0 0 1,0 0 0,0 0-1,0 0 1,0 0-1,0 0 1,0 0-1,0 0 1,0 0-1,-1 1 1,1-1-1,0 1 1,-1-1-1,1 0 1,0 1-1,-1 0 1,1-1-1,-1 1 1,1 0-1,-1 0 1,1 0-1,0 0 1,-1 0-1,1 0 1,-1 0-1,1 1 1,-1-1 0,-2 1-1,0 1-17,0 0 0,0 0-1,0 0 1,0 1 0,0-1 0,1 1 0,-1 0-1,-3 4 1,-8 10 137,0 0 0,-21 34 0,10-13 115,23-34-201,-49 75 780,46-69-670,1 0 0,0 0 0,1 0 0,0 1 0,0 0 0,-2 14 1,6-21-105,-1-1 0,1 1 1,0 0-1,0-1 0,0 1 1,1 0-1,-1-1 1,1 1-1,0 0 0,0-1 1,0 1-1,0-1 0,1 1 1,2 3-1,-1-3-14,0 1 0,0-1 0,1 0 0,-1-1 0,1 1 0,0-1 0,0 1 0,0-1 0,6 3 0,1 0-20,0-1 0,1 0 0,0-1 0,0 0 0,0-1-1,0 0 1,19 2 0,-18-4-17,0-1 1,0 0-1,-1-1 0,1-1 0,0 0 0,12-3 0,4-4-68,38-16 0,-41 14 14,-1-1 0,0-1 1,0-1-1,-2-1 0,0-1 0,41-37 0,-25 13-152,-2-1 0,-2-1 0,-2-2 0,-2-2 0,30-57 0,6-37-19,-54 108 173,-1 0 0,10-52 1,-21 82 37,0-1 1,-1 1-1,1-1 1,-1 1-1,0 0 1,0-1 0,0 1-1,0-1 1,0 1-1,0-1 1,-1 1-1,1 0 1,-1-1 0,0 1-1,1 0 1,-3-5-1,3 7 11,0 0-1,0 0 0,-1-1 1,1 1-1,0 0 0,0 0 1,0 0-1,0-1 0,0 1 1,-1 0-1,1 0 0,0 0 1,0 0-1,0 0 0,0-1 1,-1 1-1,1 0 1,0 0-1,0 0 0,-1 0 1,1 0-1,0 0 0,0 0 1,0 0-1,-1 0 0,1 0 1,0 0-1,0 0 0,-1 0 1,1 0-1,0 0 0,0 0 1,-1 0-1,1 0 0,0 0 1,0 0-1,0 0 1,-1 0-1,-3 2-26,1 0 0,-1 0 0,1 1-1,-1-1 1,1 1 0,0 0 0,0-1 0,0 2 0,-4 5 0,2-4 22,-19 23 13,2 1 1,0 1-1,2 1 0,-17 36 1,12-14 109,-32 104 1,51-138-3,0 0 0,2 1 0,0-1 1,2 1-1,-1 35 0,3-48-85,1 0-1,0 0 0,0 0 0,1-1 0,0 1 1,0 0-1,0 0 0,6 9 0,-6-12-22,1 1 1,0-1-1,1 0 0,-1 0 1,1 0-1,0 0 0,0 0 0,0-1 1,0 0-1,1 0 0,-1 0 1,8 3-1,-6-3-13,1 0-1,-1-1 1,1 0 0,-1 0-1,1-1 1,0 1 0,0-1 0,-1-1-1,1 0 1,0 0 0,0 0 0,0 0-1,-1-1 1,1-1 0,0 1-1,-1-1 1,1 0 0,-1 0 0,1-1-1,-1 0 1,0 0 0,11-7 0,-4-1 24,0 0 1,-1-1 0,14-17 0,32-45 106,-42 52-89,7-9 7,117-149-384,-98 126 126,66-107-1,-90 127 336,-2 0 1,-1-1-1,-2-1 0,-1 0 1,10-55-1,-20 82-98,-1 1-1,0 0 1,0 0 0,-1-1-1,0 1 1,-1 0 0,-2-15-1,3 21-19,-1-1 0,1 1 0,-1 0 0,1-1 0,-1 1 0,0 0 0,0 0 0,0 0 0,0 0 0,-1 0 0,1 0 0,-1 0 0,-1-2 0,1 3-2,1 0-1,0 1 1,-1-1-1,1 0 1,0 1-1,-1 0 1,1-1-1,-1 1 1,1 0-1,-1 0 1,1-1-1,-1 1 1,1 0-1,-1 1 1,1-1-1,-1 0 1,1 0-1,0 1 1,-1-1-1,1 0 1,-1 1-1,1 0 1,0-1-1,-2 2 1,-7 3-9,0 1 1,1 0 0,0 1-1,0 0 1,-8 8 0,-40 44 212,20-13 190,2 0 0,-42 76 0,65-99-252,1 0 0,1 1 0,1 0-1,-6 26 1,5-6 96,-5 61-1,12-76-145,2 1 1,3 32-1,-1-47-20,1 0 0,0 0 0,1-1 1,1 1-1,0-1 0,8 16 0,-10-26-69,0-1 1,0 1-1,0 0 1,0-1-1,1 0 0,0 1 1,0-1-1,0 0 0,0 0 1,0-1-1,0 1 0,1-1 1,-1 1-1,1-1 0,0 0 1,-1-1-1,1 1 0,0-1 1,0 1-1,0-1 1,1 0-1,-1-1 0,0 1 1,0-1-1,0 1 0,1-1 1,-1-1-1,0 1 0,6-2 1,5-1-65,0-1 1,0-1 0,-1-1-1,16-8 1,54-33-11,-56 29 171,-5 2-25,-20 13-53,1 0-1,0 0 0,0 0 1,-1 0-1,1 1 1,1 0-1,-1-1 1,0 2-1,1-1 1,-1 0-1,6 0 1,-9 2-1,0 1 0,0-1 1,0 1-1,0 0 0,0-1 1,0 1-1,0 0 0,0 0 0,0 0 1,0 0-1,0 0 0,0 1 1,5 4 79,2 2 18,0 0 0,0 0 0,6 10 0,-13-17-79,0-1-35,0 0-1,0 0 1,0 0-1,1 0 1,-1-1 0,0 1-1,0 0 1,0 0-1,0-1 1,0 1 0,0-1-1,0 1 1,0-1-1,0 1 1,-1-1-1,1 1 1,0-1 0,0 0-1,0 1 1,-1-1-1,1 0 1,0 0 0,-1 0-1,1 0 1,0 1-1,-1-1 1,1 0-1,-1 0 1,0 0 0,1 0-1,-1 0 1,0 0-1,0 0 1,1-1 0,-1 1-1,0-1 1,2-5 11,-1 7-14,-1-1 1,0 0-1,1 0 0,-1 1 1,0-1-1,1 0 1,-1 1-1,0-1 1,0 0-1,0 0 1,0 0-1,0 1 0,0-1 1,0 0-1,0 0 1,0 1-1,0-1 1,0 0-1,0 0 1,0 0-1,-1 1 0,1-1 1,0 0-1,-1 1 1,1-1-1,0 0 1,-1 1-1,1-1 1,-1 0-1,1 1 0,-1-1 1,0 0-1,-2-4 94,2 6 79,-4 12-15,-4 7-115,1 1 1,1 1 0,1-1-1,-4 30 1,9-43-8,0 0 0,0 0 1,1 0-1,0 0 0,1 8 0,-1-13-40,0-1 1,1 0-1,-1 0 0,1 0 0,-1 0 0,1 0 1,0 0-1,0 0 0,0 0 0,0 0 0,0 0 1,0 0-1,1-1 0,-1 1 0,0 0 0,1-1 1,-1 1-1,1-1 0,0 0 0,0 1 0,-1-1 1,1 0-1,4 2 0,-4-3 6,0 1 0,1-1 0,-1 0 0,0 0 1,0 0-1,1 0 0,-1 0 0,0-1 0,0 1 0,1-1 0,-1 1 0,0-1 0,0 0 1,0 0-1,0 0 0,0 0 0,0 0 0,4-3 0,1-1-20,-1 0 0,0 0 0,0 0 0,7-10-1,4-7-20,-2-1 0,13-27 0,8-11 54,-31 54-7,-3 3 39,1-1-1,0 1 1,-1 0 0,2 0 0,-1 0-1,0 1 1,7-6 0,-10 10-25,1 0 0,-1 0 0,1 0 0,-1 0 0,0 0 0,1 1 0,-1-1-1,0 0 1,0 0 0,0 0 0,0 0 0,0 2 0,-2 37 77,-2-1-1,-11 47 1,11-65-98,-40 171 27,8 15 74,35-206-103,-3 27-207,-13 44-1,16-64-228,4-25-255,0-15 130,16-62-1,19-34 384,-30 101 63,12-31 83,28-59-1,-30 79 56,25-47 134,-38 76-130,1 0 1,1 0-1,0 1 0,0-1 0,0 2 0,13-11 0,-19 17-10,0 0 0,0 0-1,0 1 1,0-1 0,0 0 0,0 1 0,0-1-1,1 1 1,-1-1 0,0 1 0,0 0-1,0-1 1,1 1 0,-1 0 0,0 0 0,0 0-1,0 0 1,1 0 0,-1 0 0,0 0-1,3 1 1,-3 0 21,1 0-1,-1 0 1,1-1-1,-1 2 1,1-1-1,-1 0 1,1 0 0,-1 0-1,0 1 1,0-1-1,0 0 1,0 1-1,2 2 1,-1 0 42,0 0 1,0 0 0,0 0-1,-1 1 1,1-1-1,-1 0 1,0 1-1,-1 0 1,1-1-1,-1 1 1,0 4-1,-1-1-24,-1 0-1,0 0 0,0 0 1,-1-1-1,0 1 0,-1-1 1,1 0-1,-1 0 0,-1 0 0,-6 8 1,7-9-125,0-1 0,-1 0 1,0 0-1,0 0 1,-1 0-1,0-1 0,1 0 1,-1 0-1,-1 0 0,1-1 1,-13 5-1,16-7-134,1 0 0,-1 0 0,0-1 0,0 1 0,0-1 0,0 1 0,0-1 0,0 0 0,0 0 0,0-1 0,0 1 0,0-1 0,0 1 0,0-1 0,-4-2 0,16 4 34,0 0-1,17-2 1,0 1 253,120-8 715,-120 4-763,1-1 0,-1-1 0,39-14 0,-54 15-9,0-1-1,-1 1 0,0-2 0,0 1 0,0-1 1,-1-1-1,0 0 0,0 0 0,-1-1 0,0 0 0,-1 0 1,0-1-1,12-20 0,0-8 160,-2-1 0,20-66 0,-9 26 19,-24 66-138,0 0 0,3-25 1,-6 32-129,0-3 129,2-8 46,-3 16-108,0 1 0,0 0 1,0-1-1,1 1 0,-1-1 1,0 1-1,0 0 1,1-1-1,-1 1 0,0-1 1,1 1-1,-1 0 0,0-1 1,1 1-1,-1 0 0,1 0 1,-1-1-1,0 1 1,1 0-1,-1 0 0,1 0 1,-1 0-1,1-1 0,-1 1 1,1 0-1,-1 0 0,0 0 1,2 0-1,-1 2 95,0 0 0,0 0 0,0-1 0,0 1 1,0 0-1,0 0 0,0 4 0,0-4 63,2 11 11,1 1 0,-2 0 1,0 0-1,-1 0 0,0 21 0,1 11-12,1-15-89,-1 1 1,-1-1-1,-1 0 1,-7 42-1,1-32-8,4-25 0,-1 0 0,-8 28 0,9-40-99,1 1-1,-1-1 1,0 0-1,-5 5 1,7-8-11,0 0 0,-1 0 1,1-1-1,-1 1 0,0 0 1,1-1-1,-1 1 0,0 0 0,1-1 1,-1 1-1,0-1 0,1 1 1,-1-1-1,0 0 0,0 1 0,0-1 1,0 0-1,1 1 0,-1-1 1,0 0-1,0 0 0,0 0 0,0 0 1,0 0-1,0 0 0,1 0 1,-1 0-1,0 0 0,0 0 0,-1-1 1,-1-1-70,0 0 1,0 0-1,1 0 1,-1 0-1,1-1 1,0 1-1,0-1 1,0 1-1,0-1 1,0 0-1,0 0 1,1 0-1,0 0 1,-1 0-1,0-4 1,1 3 34,-1-1 0,1 0 0,0 1 1,0-1-1,0 0 0,1 1 0,0-1 1,0 0-1,0 0 0,1-6 0,0 10 65,-1-1 0,1 1 0,0 0 0,0-1 0,0 1 0,0 0 0,0 0 0,0 0 0,0-1 0,0 1 0,0 0 0,0 0 0,1 1 0,-1-1 0,0 0 0,1 0 0,-1 1 0,1-1 0,-1 0 0,1 1 0,2-1 0,5-1 14,1 0 0,13-1 0,-18 2 20,51-6 3,-1-3 1,0-3-1,-1-1 0,79-34 1,-112 38 673,36-21 0,-63 36-592,1-1 0,0 1 1,-1 0-1,2 0 0,-1 1 1,1 0-1,0-1 0,-5 10 1,4-6-69,1 1 0,-1-1 1,2 1-1,-1 0 1,-1 13-1,4-18-13,0 1 0,0-1 0,1 0 0,0 1 0,0-1 0,0 1 0,1-1 0,0 0 0,0 1 0,2 5 0,-2-9-25,0 0 1,0 0 0,0 0 0,0 0 0,0 0-1,0 0 1,1 0 0,-1-1 0,1 1 0,-1-1-1,1 1 1,0-1 0,-1 1 0,1-1-1,0 0 1,0 0 0,0 0 0,0 0 0,0 0-1,0 0 1,0-1 0,0 1 0,1-1 0,-1 0-1,0 1 1,0-1 0,4 0 0,-2 0-42,0-1 0,0 1 0,-1-1 0,1 1 1,0-1-1,-1-1 0,1 1 0,5-3 0,-7 3 6,0 0-1,-1 0 1,1 0-1,0 0 1,0 0-1,-1-1 1,1 1-1,-1-1 1,0 1-1,1-1 0,-1 0 1,0 1-1,0-1 1,0 0-1,0 0 1,0 0-1,0 0 1,0-2-1,1-2 60,-1 0 0,-1-1 0,1 1 0,-1-1 0,0 0 0,0 1 0,-1-1 0,0 1 0,0-1 0,0 1 0,-1 0 0,0-1 0,-1 1 0,1 0 0,-1 0 0,0 1 0,0-1 0,-1 0 0,0 1 0,0 0 0,0 0 0,-1 0 0,-6-5 0,6 5 31,0 1-39,1 0 0,-1 1 0,0 0 0,0-1 0,0 2 0,0-1 0,-7-2 0,26 9 10,1 0-1,0-1 0,0-1 1,18 1-1,-22-3-3,-1 0-1,0 0 1,0-1 0,1 0-1,-1-1 1,0 0-1,0-1 1,14-5 0,-8 0-45,0 0 1,-1-1-1,1 0 1,14-13-1,52-40 382,-79 60-374,6-3 571,-9 5-530,0 1-1,1-1 0,-1 0 0,0 1 0,0-1 0,1 0 1,-1 1-1,0-1 0,0 0 0,0 1 0,0-1 0,0 0 1,0 1-1,0-1 0,0 1 0,0-1 0,0 0 0,0 1 1,0-1-1,0 1 0,0-1 0,0 0 0,0 1 0,0-1 1,0 0-1,0 1 0,0-1 0,-1 1 0,1-1 0,-7 31 295,-9 61-106,14-77-220,1 1-1,0 0 1,3 29-1,0-38 5,-1 0 0,1 1 0,0-1-1,0 0 1,1 0 0,-1-1 0,7 10-1,-8-13 2,1 0-1,0 0 1,1 0 0,-1 0-1,1-1 1,-1 1-1,1-1 1,0 1-1,0-1 1,-1 0-1,2 0 1,-1 0 0,0-1-1,0 1 1,1-1-1,-1 0 1,6 2-1,9-1-121,0 0 0,0-1-1,0-1 1,27-3-1,-12-2-37,52-13-1,-62 10 138,0 0-1,-1-1 1,1-2 0,-2 0 0,0-2 0,0 0-1,-1-1 1,0-1 0,-2-1 0,26-27 0,-26 23-66,-13 13 76,-11 12 17,-1 1-15,1 1-1,0 0 1,1 0-1,-1 1 1,-6 13 0,-5 6-12,-4 3 63,7-12-7,-11 22 0,22-35-52,0 0-1,1 0 1,-1 0-1,1 1 1,1-1-1,-1 1 1,1 0-1,0-1 1,0 10-1,1-13 1,0 0 0,0 1 0,1-1 0,0 1-1,-1-1 1,1 0 0,0 0 0,0 1 0,0-1 0,0 0 0,0 0 0,1 0 0,-1 0-1,1 0 1,-1 0 0,1 0 0,0-1 0,0 1 0,0-1 0,0 1 0,0-1 0,0 0-1,0 0 1,0 1 0,0-1 0,0-1 0,1 1 0,-1 0 0,1-1 0,-1 1 0,0-1-1,1 1 1,-1-1 0,1 0 0,-1 0 0,0-1 0,1 1 0,-1 0 0,1-1 0,2 0-1,1-1 23,-1 0-1,0 0 0,0-1 1,0 1-1,0-1 0,0 0 1,0-1-1,-1 1 0,1-1 0,-1 0 1,0 0-1,0 0 0,5-8 1,1-3-16,-2 0 1,0-1-1,6-17 1,-8 19-4,87-194-134,42-101 183,-121 272 166,0-1 0,-2 0 0,9-59 0,-20 92-117,0 0 0,-1 0 0,1 0 0,-1 0 0,-1-1 0,0-7 0,0 12-61,1 0-1,0 1 1,0-1 0,0 0-1,-1 1 1,1-1-1,0 1 1,-1-1 0,1 1-1,0-1 1,-1 0 0,1 1-1,-1-1 1,1 1-1,-1 0 1,1-1 0,-1 1-1,1-1 1,-1 1 0,-1-1-1,1 1 10,0 0-1,0 0 0,-1 0 0,1 0 1,0 0-1,0 0 0,0 0 1,0 0-1,-1 1 0,1-1 1,0 0-1,0 1 0,0-1 0,0 1 1,-2 1-1,-6 3 44,0 1-1,1 0 1,0 1 0,0 0-1,1 1 1,-13 15-1,19-21-60,-23 29-20,1 1 1,1 1-1,2 0 0,2 2 1,1 1-1,1 0 0,3 1 1,0 0-1,3 1 0,1 0 1,-6 57-1,4 28-2313,5-40-1957,1-11-3108,5-42 4152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8:41.2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588 1 8736,'0'0'94,"0"0"1,0 0-1,0 0 1,1 0-1,-1 0 0,0 0 1,0 0-1,0 0 1,0 0-1,0 0 1,0 0-1,1 1 662,-1-1-662,0 0 1,1 0-1,-1 0 1,0 0-1,0 1 1,0-1-1,0 0 1,0 0-1,0 0 1,0 0-1,0 0 0,0 1 1,0-1-1,0 0 1,0 0-1,0 0 1,0 0-1,0 0 1,0 1-1,0-1 1,0 0-1,0 0 1,0 0-1,0 0 0,0 0 1,0 0-1,0 1 1,0-1-1,-1 0 1,-5 13 2567,-16 13 166,6-9-2024,0 1 0,1 0 0,0 1 1,-20 39-1,-52 115 1430,22-40-884,43-95-1034,-2-2 0,-1-1 1,-52 55-1,36-44-205,-71 70-581,102-104-851,8-7-640,19-13-9524,1-3 8264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8:48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 2144,'1'14'16239,"3"-15"-16047,0-1-1,0 0 0,-1 0 0,1-1 1,-1 1-1,5-4 0,-6 4-147,0 1 1,0 0-1,1 0 0,-1 0 0,0 0 1,4-1-1,11-5 126,-4-1-111,2 1-1,-1 1 1,1 0 0,0 1-1,0 1 1,29-5 0,-26 7-43,-1 0 1,0 1 0,1 1-1,17 2 1,-24-1 7,-1 1 0,1 0 1,-1 0-1,0 1 0,0 0 0,0 1 1,18 10-1,-26-13 3,-1-1 0,1 1-1,0 1 1,-1-1 0,1 0-1,-1 0 1,1 1 0,-1-1 0,0 0-1,0 1 1,1 0 0,-1-1 0,0 1-1,0 0 1,0-1 0,-1 1 0,1 0-1,0 0 1,-1 0 0,1 0-1,-1-1 1,0 1 0,0 0 0,1 0-1,-1 0 1,0 0 0,-1 0 0,1 0-1,0 0 1,0 0 0,-1 0 0,-1 3-1,0-1 32,0 1-1,0-1 1,-1 0 0,0 1-1,0-2 1,0 1-1,0 0 1,-1 0 0,1-1-1,-1 0 1,-7 5-1,-12 6 151,-1-1 0,0-1 0,-1-1 0,-1-1 0,1-1 0,-1-2 0,-30 5 0,40-10-101,1-1 0,-19 0-1,23-1-538,11 0 304,22 0-837,-11 0 973,0 1 0,0 0 0,0 1 0,0 1 0,0 0 0,0 0 0,-1 1 0,1 0 0,-1 1 0,0 0 1,-1 1-1,1 0 0,-1 0 0,0 1 0,-1 0 0,9 10 0,-4-5 95,-2 2 1,0-1 0,-1 2-1,0-1 1,-1 1 0,-1 1-1,0 0 1,-1 0 0,8 29-1,-13-39 13,-1 0-1,0 1 0,0-1 0,0 1 1,-1-1-1,0 1 0,0-1 0,-1 1 1,-2 9-1,3-14-54,-1 1-1,0-1 1,0 1 0,0-1-1,0 1 1,0-1 0,0 1-1,-1-1 1,1 0 0,-1 0 0,0 0-1,1 0 1,-1 0 0,0 0-1,0 0 1,0 0 0,-1-1-1,1 1 1,0-1 0,-1 0-1,1 0 1,-1 1 0,1-2-1,-1 1 1,-2 1 0,-4-1 56,0 0 1,1-1 0,-1 0-1,0 0 1,0-1-1,-12-2 1,-51-14 109,52 10-847,1 0-1,0-1 0,-25-15 0,26 12-3134,-22-17-1,39 27 3401,0 1 1,1-1-1,-1 1 1,1-1-1,-1 1 0,0-1 1,1 1-1,-1-1 0,1 0 1,0 1-1,-1-1 0,1 0 1,-1 1-1,1-1 1,0 0-1,0 0 0,-1 0 1,1 0 140,0 0 1,1 1 0,-1-1 0,0 1 0,0-1 0,0 1 0,1-1 0,-1 0 0,0 1 0,1-1 0,-1 1-1,0-1 1,1 1 0,-1 0 0,1-1 0,-1 1 0,1-1 0,-1 1 0,1 0 0,-1-1 0,2 1-1,17-9-3972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9:3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244 566 2912,'6'2'5388,"-6"-1"-5238,-7 4 1903,-17 6-2039,19-9 589,-6 4-396,2 0 0,-1 1 0,1 0 0,0 1 0,0 0 0,-8 9 0,14-13-158,-10 10 105,0 2 0,1 0 0,1 0 0,1 1 0,0 0 0,-13 33 0,13-24-48,2 1-1,0-1 1,2 2-1,-4 30 1,9-45-34,0-1-1,1 1 1,0-1 0,1 1 0,0-1 0,1 1 0,1-1 0,0 0 0,0 0 0,6 13 0,-6-18 21,1-1 1,-1 1-1,1-1 1,0 0-1,1 1 1,0-2-1,0 1 1,0-1-1,0 1 1,1-2 0,0 1-1,0 0 1,0-1-1,1-1 1,-1 1-1,1-1 1,14 5-1,-16-6-25,0-1 0,1 0 1,-1 0-1,1 0 0,-1-1 0,1 0 0,-1 0 0,1 0 0,-1-1 0,1 1 1,-1-1-1,7-3 0,-4 2 2,-1-1 0,1-1-1,-1 1 1,0-1 0,0-1 0,-1 1 0,11-10 0,-5 2 0,-1 0 1,0-1 0,0 0 0,-1-1-1,-1 0 1,-1-1 0,10-20 0,9-47 17,-22 67-891,-5 30 720,1 0 0,0 0 0,1 0 0,1-1 1,7 25-1,-7-31 97,0 0 0,1 0 1,0-1-1,0 1 0,1-1 1,0 1-1,0-2 0,0 1 1,1 0-1,0-1 0,9 7 1,1-2 60,0 0 0,2-1 1,-1-1-1,1 0 0,0-1 1,1-1-1,37 8 0,-49-13-13,0 0-1,0-1 0,0 0 0,1-1 0,-1 1 0,0-1 0,0-1 1,0 0-1,1 0 0,-1 0 0,0 0 0,0-1 0,-1-1 0,1 1 1,0-1-1,-1 0 0,1 0 0,-1-1 0,0 0 0,0 0 0,0-1 1,-1 1-1,0-1 0,0 0 0,0-1 0,0 1 0,4-8 0,-2 2-49,0-1-1,0 0 0,-1 0 1,-1 0-1,0-1 0,-1 0 1,0 0-1,-1 0 0,-1 0 1,0 0-1,0-1 0,-2 1 1,1-1-1,-2 1 0,-3-25 1,2 25-57,2 11 28,-1-1 0,1 1 0,-1-1 0,1 1 0,-1 0 0,0-1 0,0 1 0,-2-5 0,3 7 8,0 0 0,0 0-1,0 0 1,-1-1-1,1 1 1,0 0-1,0 0 1,0 0-1,0 0 1,0-1 0,0 1-1,0 0 1,0 0-1,0 0 1,0-1-1,0 1 1,0 0 0,0 0-1,0 0 1,0-1-1,0 1 1,0 0-1,0 0 1,1 0-1,-1-1 1,0 1 0,0 0-1,0 0 1,0 0-1,0 0 1,0-1-1,0 1 1,1 0 0,-1 0-1,0 0 1,0 0-1,0 0 1,0 0-1,1 0 1,-1-1-1,0 1 1,0 0 0,0 0-1,1 0 1,-1 0-1,0 0 1,0 0-1,0 0 1,1 0 0,-1 0-1,0 0 1,0 0-1,1 0 1,20-1-358,-16 1 390,1 0 1,0 0-1,-1-1 1,0 1-1,7-3 0,2-4 19,0-1 0,-1 0 0,1-1 0,-2 0 0,17-16-1,-10 9 44,57-44 101,77-67 2,-140 115-182,-1-1 0,0 0 0,0-1 0,-2 0 0,0-1 0,0 0 0,9-22 0,-3-2 61,-2 0 1,16-72-1,-20 67-49,11-64-14,-19 91-70,-1-1 1,0 0 0,-3-34-1,2 49 38,-1 1 0,1 0-1,0 0 1,0 0 0,-1 0 0,1 0-1,-1 0 1,0 1 0,0-1-1,0 0 1,0 0 0,-1-2-1,2 4 22,0 0-1,-1-1 1,1 1-1,0 0 0,-1 0 1,1-1-1,0 1 1,-1 0-1,1 0 1,-1-1-1,1 1 0,0 0 1,-1 0-1,1 0 1,-1 0-1,1 0 0,0 0 1,-1 0-1,1 0 1,-1 0-1,1 0 1,-1 0-1,1 0 0,0 0 1,-1 0-1,1 0 1,-1 0-1,1 0 0,-1 0 1,1 1-1,0-1 1,-1 0-1,1 0 0,0 0 1,-1 1-1,1-1 1,0 0-1,-1 0 1,1 1-1,0-1 0,-1 0 1,1 1-1,0-1 1,0 1-1,0-1 0,-1 1 1,-13 23-154,-1 14 19,1 1 1,-11 45-1,-11 85 39,14-33 82,7 1-1,2 140 1,12-56 581,1-148 843,14-95-342,39-81-878,7-13-233,-58 111-10,1 0 0,0 1 0,0-1 0,1 1 0,-1 0 0,1 0 0,0 0-1,0 0 1,0 1 0,5-4 0,-8 6 45,0 1 0,0 0 0,0-1 0,0 1 0,-1 0-1,1 0 1,0 0 0,0 0 0,0-1 0,0 1 0,0 1 0,0-1 0,-1 0 0,1 0-1,0 0 1,0 0 0,0 1 0,0-1 0,-1 0 0,1 1 0,0-1 0,0 0 0,0 1 0,-1-1-1,1 1 1,0 0 0,-1-1 0,1 1 0,-1-1 0,1 1 0,0 0 0,-1 0 0,1-1 0,-1 2-1,3 2-15,-1 0 0,0 0 0,0 0 0,-1 0 0,3 7 0,1 15-9,3 46 0,4 21 81,-10-84-21,0 0 0,1 0 1,0-1-1,0 1 0,1-1 0,0 0 1,9 14-1,-12-20 5,0-1 0,1 1 0,-1 0 0,0-1 0,1 1 0,0-1 1,-1 1-1,1-1 0,0 0 0,0 0 0,-1 0 0,1 0 0,0 0 0,0 0 0,0 0 0,0-1 0,0 1 0,3-1 0,-2 1 5,0-2-1,0 1 0,1 0 0,-1-1 0,0 1 1,0-1-1,0 0 0,0 0 0,0 0 0,0-1 0,4-2 1,7-5 97,1-2 0,-2 0 0,0 0 0,0-2 0,19-24 0,-24 28-107,-2 0 0,1-1 0,-1 0 0,0 0-1,-1-1 1,-1 1 0,1-1 0,-2 0 0,1 0-1,-2-1 1,1 1 0,-1-1 0,0-18 0,-2 25-13,0 0 1,-1 1 0,0-1 0,1 1 0,-1-1-1,-3-6 1,3 9-35,1 0 0,-1 1-1,0-1 1,0 0 0,0 1-1,0-1 1,0 1 0,0-1-1,-1 1 1,1 0 0,0-1-1,-1 1 1,1 0 0,-1 0-1,1 0 1,-1 0 0,-2-1-1,3 2 9,-1 0 0,1 0-1,0-1 1,0 1-1,0 0 1,0 0 0,-1 1-1,1-1 1,0 0-1,0 0 1,0 1 0,0-1-1,0 0 1,0 1 0,-1-1-1,1 1 1,0 0-1,0-1 1,0 1 0,1 0-1,-1-1 1,0 1 0,0 0-1,0 0 1,0 0-1,1 0 1,-1 0 0,0 1-1,-3 4-33,0 1-1,0 0 0,-3 7 0,6-11 26,-4 10-11,0 0 1,0 0-1,2 1 0,0-1 0,0 1 1,1 0-1,0 15 0,2-21 45,0 1 0,1 0-1,-1 0 1,2 0 0,-1-1 0,2 1 0,-1 0-1,1-1 1,0 0 0,0 0 0,1 0 0,7 10-1,-9-15 28,0 0-1,1 0 0,-1 0 0,1 0 0,0-1 0,0 1 1,0-1-1,0 0 0,0 0 0,0 0 0,1 0 1,-1 0-1,1-1 0,6 2 0,-5-2 33,1 0 1,-1 0-1,1-1 0,0 0 1,-1 0-1,1 0 0,-1-1 0,1 0 1,6-1-1,1-2 4,1-1 1,-1-1-1,0 1 0,-1-2 1,1 0-1,-1 0 1,13-12-1,1-4-39,45-50 0,2-4-357,-72 76 309,0 1-1,0-1 0,1 1 1,-1-1-1,0 1 0,0-1 1,0 1-1,0 0 0,0-1 1,1 1-1,-1 0 0,0 0 1,0 0-1,0 0 0,1 0 0,-1 0 1,0 0-1,0 0 0,0 1 1,1-1-1,-1 0 0,0 1 1,0-1-1,0 1 0,0-1 1,0 1-1,0-1 0,0 1 1,0 0-1,0 0 0,0-1 1,0 1-1,1 1 0,3 4-49,1-1 0,-1 1 1,8 11-1,31 33 30,-41-46 53,1 0 1,-1-1-1,1 1 0,0-1 0,-1 0 0,1 0 0,1-1 0,-1 1 1,8 3-1,-9-5 8,-1-1 0,0 1 0,1-1 0,-1 1-1,1-1 1,-1 0 0,0 0 0,1 0 0,-1 0 0,1-1 0,-1 1 0,0-1 0,1 1 0,-1-1 0,0 0 0,1 0 0,-1 0 0,0 0 0,0 0-1,0-1 1,3-2 0,7-6 54,-1-1-1,-1 0 0,0-1 0,0 0 1,-2-1-1,12-19 0,-6 9-28,-3 4 10,0 0 1,10-26-1,-17 35-50,0 0 0,-1-1-1,-1 1 1,0 0 0,0-1-1,0-17 1,-2 26-13,0 0 0,0 0-1,0 0 1,0 0 0,-1 0 0,1 0 0,-1 0 0,1 0-1,-1 0 1,0 0 0,0 0 0,0 0 0,-2-3 0,3 4-10,-1 1 0,0-1 0,1 1 0,-1-1 0,0 1 0,0-1 0,1 1 0,-1 0 0,0-1 0,0 1 0,1 0 0,-1 0 0,0-1 0,0 1 0,0 0 1,0 0-1,0 0 0,1 0 0,-1 0 0,0 0 0,0 0 0,0 0 0,0 1 0,1-1 0,-1 0 0,0 0 0,0 1 0,0-1 0,1 1 0,-1-1 1,0 0-1,0 2 0,-5 2-43,0 0 0,0 1 0,1 0 0,-1 0 0,1 0 0,1 1 0,-1-1 0,1 1 0,0 1 0,0-1 1,1 0-1,-1 1 0,-3 11 0,0 3 30,1 0 0,1 0 0,-3 30 0,7-44 52,0 1 0,1-1 0,0 0 0,0 0 0,1 1-1,0-1 1,2 9 0,-2-13 9,0 0-1,0-1 1,0 1-1,0 0 1,1-1-1,-1 1 1,1-1 0,0 1-1,-1-1 1,1 1-1,0-1 1,0 0-1,1 0 1,-1 0-1,0 0 1,1-1-1,-1 1 1,1-1 0,0 1-1,4 0 1,2 1 65,1 0 0,0-1 0,0-1 0,0 1 1,1-2-1,-1 1 0,0-2 0,0 1 0,20-4 0,-6-2 20,0 0-1,43-18 0,-48 16-981,26-16 0,-19 11-107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9:3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7 525 3552,'-6'1'899,"7"0"373,13 0 855,-7-2-1685,1 0-1,0-1 0,-1 0 1,0 0-1,1 0 0,-1-1 1,0 0-1,0 0 0,0-1 1,-1 0-1,1 0 0,-1-1 1,0 0-1,0 0 0,7-8 1,-1-4-133,0 0 0,0 0 0,-2-1 0,0 0 0,-1-1 0,-1 0 0,6-22 0,1-13 562,12-76-1,-24 111-1005,-1 1 0,-2-20-1,5 103-824,-5-41 936,1 1-1,1-1 1,1 0-1,8 34 1,-9-53 37,1 7 55,0-1 1,1 0-1,0 0 1,8 13-1,-11-21-21,0-1 1,1 0-1,-1 0 0,1 1 0,0-1 1,0 0-1,-1-1 0,1 1 0,0 0 1,1-1-1,-1 1 0,0-1 0,0 1 1,1-1-1,-1 0 0,1 0 0,-1 0 1,1 0-1,-1-1 0,1 1 0,-1-1 1,1 1-1,0-1 0,-1 0 0,4 0 1,-2-1 45,-1 1 1,1-1-1,-1 0 0,1 0 1,-1 0-1,1-1 0,-1 1 1,0-1-1,0 0 1,0 0-1,0 0 0,5-4 1,1-3 125,-1 0 1,11-13-1,-13 14-219,11-14 106,-2 0 1,0-1 0,13-28-1,-15 24-124,-1 2-4,23-36 0,-30 54-66,0 0 0,0 0 0,1 1 0,0-1-1,1 1 1,-1 1 0,1-1 0,0 1 0,10-5-1,-16 9 73,1 1 0,0-1-1,-1 0 1,1 1 0,-1-1-1,1 1 1,0 0-1,-1-1 1,1 1 0,0 0-1,-1 0 1,1 0 0,0 0-1,0 0 1,-1 1 0,1-1-1,0 0 1,-1 1-1,1 0 1,1 0 0,1 1 7,-1 0 0,0 0 1,0 0-1,0 1 1,0-1-1,-1 1 0,1-1 1,4 7-1,-1 1-7,1 0 0,-1 1 0,-1 0 0,8 21 0,-5-7-46,-1 0 0,-2 0-1,0 1 1,1 30 0,-5-41 137,-1-1 0,0 1 0,-2-1-1,1 0 1,-2 1 0,0-1 0,-1 0 0,-10 26 0,13-38-44,1 0-1,-1 0 1,0 0 0,0 0 0,0 0 0,0-1 0,-1 1 0,1 0 0,0-1 0,-1 1-1,1-1 1,-1 1 0,1-1 0,-1 0 0,0 0 0,0 1 0,1-1 0,-1 0 0,0-1-1,0 1 1,0 0 0,0 0 0,-3 0 0,1 0 36,-1 0 1,1-1-1,-1 1 0,1-1 1,-6 0-1,8 0-62,1 0-1,-1 0 1,1 0-1,-1-1 1,1 1-1,-1 0 1,0-1 0,1 1-1,0-1 1,-1 0-1,1 1 1,-1-1-1,1 0 1,0 0-1,-1 0 1,1 0 0,0 0-1,-2-2 1,3 3-14,0-1 0,0 1 0,0-1 0,-1 1 1,1-1-1,0 1 0,0-1 0,0 1 0,0-1 0,0 1 1,0-1-1,0 1 0,0-1 0,0 1 0,0-1 1,0 1-1,0-1 0,1 1 0,-1-1 0,0 1 0,0 0 1,0-1-1,1 1 0,-1-1 0,0 1 0,1-1 1,-1 0-1,12-11-214,0 4 168,0 0 0,0 0 0,1 1 0,26-10 0,19-10 10,-52 23 62,57-35-1970,-55 34 10,0-1 1,-1-1-1,6-6 1,-5 8-207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9:3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 5408,'-13'-11'2432,"13"2"-2112,10 3-800,3 6 192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9:3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1282 4384,'1'0'101,"-1"1"0,0-1 0,1 0 0,-1 0 0,1 0 0,-1 1 0,1-1 0,-1 0 0,0 0 0,1 0 0,-1 0 0,1 0 0,-1 0 0,1 0 1,-1 0-1,1 0 0,-1 0 0,1 0 0,-1 0 0,1 0 0,-1-1 0,0 1 0,1 0 0,-1 0 0,1 0 0,-1-1 0,1 1 0,-1-1 0,20-8 1550,21-22 301,-23 16-1564,0-2-1,18-21 1,15-28 38,45-78 1,-63 90-285,42-68 217,-61 95-94,-1 0 0,16-50 0,0-26 679,-27 98-906,-2 3-68,1 0 1,0 0-1,-1 0 1,1 0-1,-1 0 0,1 0 1,-1-1-1,0 1 1,0 0-1,0 0 0,0 0 1,-1-3-1,1 5 16,0 0-1,0 0 0,0 0 1,0 0-1,0-1 1,0 1-1,0 0 1,0 0-1,0 0 0,0 0 1,0-1-1,0 1 1,0 0-1,0 0 1,0 0-1,0 0 0,0 0 1,0-1-1,0 1 1,0 0-1,0 0 1,0 0-1,-1 0 0,1 0 1,0-1-1,0 1 1,0 0-1,0 0 0,0 0 1,0 0-1,0 0 1,-1 0-1,1 0 1,0 0-1,0 0 0,0 0 1,0 0-1,-1-1 1,1 1-1,0 0 1,0 0-1,0 0 0,0 0 1,0 0-1,-1 0 1,1 0-1,0 0 1,0 0-1,0 0 0,0 1 1,-1-1-1,1 0 1,0 0-1,0 0 1,0 0-1,0 0 0,0 0 1,-1 0-1,1 0 1,0 0-1,0 0 0,0 1 1,0-1-1,0 0 1,0 0-1,0 0 1,-1 0-1,1 0 0,0 1 1,-8 13-619,6-10 537,-11 23-10,1 1 1,1 0-1,2 1 1,-11 52-1,13-38 428,2-1 0,1 1 0,3 0 0,5 65 1,-2-96-169,0-1 0,1 1 0,0 0 0,7 16 0,-7-22-35,0 0-1,0 0 1,0 0 0,1-1 0,0 1-1,0-1 1,0 0 0,1 0-1,5 4 1,-8-7-50,0-1 1,-1 1-1,1-1 1,0 0-1,0 0 1,0 0-1,0 0 1,0 0-1,0-1 1,0 1-1,1-1 1,-1 1-1,0-1 1,0 0-1,0 0 1,1 0-1,2 0 1,-2-1-5,0 1 0,0-1 0,-1 0-1,1 0 1,0-1 0,-1 1 0,1-1 0,-1 1 0,1-1 0,-1 0 0,4-3-1,3-5 54,-1 0 0,0 0 0,0-1 0,9-20-1,-13 24-101,50-95 170,2-5-68,-7 24 13,40-73-22,-50 82-47,42-110-1,-67 145-59,59-177 17,-46 137-195,-25 67-37,-5 12 45,-2 9 91,-18 51 55,-37 140 116,24-69 26,10-38 69,-15 106 1,5 97 428,35-286-597,0-4 113,0 1 0,1-1 1,-1 0-1,2 0 0,0 8 1,-1-19 138,0 1 0,0-1 0,1 1-1,0-1 1,0 1 0,2-7 0,11-38-348,-12 44 160,6-20-74,32-87-133,-35 100 114,1 0 0,0 1 0,1 0 0,0 0-1,1 0 1,0 1 0,10-9 0,-17 17-21,0 1 0,1 0-1,-1 0 1,0 0 0,0 0 0,1 0 0,-1 0 0,0 1 0,1-1 0,-1 0 0,1 1 0,-1-1 0,1 1 0,-1-1 0,1 1 0,-1 0 0,1 0-1,-1 0 1,1-1 0,0 2 0,-1-1 0,1 0 0,-1 0 0,1 0 0,2 1 0,-2 1 0,0-1-1,1 0 1,-1 1 0,0 0 0,0-1-1,0 1 1,0 0 0,0 0 0,-1 0-1,1 1 1,-1-1 0,1 0 0,-1 0-1,2 5 1,6 14 19,-1 2 0,-1-1 1,4 30-1,12 34 57,-20-76-4,2 1 0,-1-1 0,1 0 0,0 0 1,13 16-1,-14-21 11,1 0 1,-1-1-1,1 1 1,-1-1-1,1 0 1,1-1 0,10 7-1,-14-9-37,0 0 0,0 0 0,1 0 0,-1 0 0,0-1 0,1 1 0,-1 0 0,1-1 0,-1 0 0,1 0 0,-1 0 0,1 0 0,-1 0 0,1 0 0,-1 0 0,0-1 0,1 1 0,-1-1-1,1 0 1,-1 0 0,0 0 0,5-2 0,-2-2 48,1 1-1,-1-1 1,0-1-1,0 1 1,-1-1-1,0 1 1,0-1-1,0-1 0,6-11 1,-1-5 101,11-35-1,-12 30-118,-1-1 0,-2 0 0,0-1 0,0-50 0,-5 75-119,0 0 1,0 0-1,-1 0 0,1 0 0,-1 0 1,0 0-1,0 0 0,-3-6 1,4 11 56,-1 0 1,1 0-1,0 0 0,-1-1 1,1 1-1,0 0 1,-1 0-1,1 0 1,0 0-1,-1 0 1,1 0-1,0 0 1,-1 0-1,1-1 0,-1 1 1,1 0-1,0 0 1,-1 1-1,1-1 1,0 0-1,-1 0 1,1 0-1,0 0 1,-1 0-1,1 0 0,0 0 1,-1 1-1,1-1 1,0 0-1,-1 0 1,1 0-1,0 1 1,0-1-1,-1 1 1,-9 9-149,7-6 121,1 0 1,-1 1-1,1 0 1,1-1 0,-1 1-1,1 0 1,0 0-1,0 0 1,0 0 0,0 10-1,1-1 32,0-1 0,1 0 0,3 15 0,-2-20 29,0-1 1,0 1 0,0 0 0,1-1 0,0 1 0,1-1-1,0 0 1,0 0 0,0-1 0,1 1 0,0-1-1,0 0 1,0 0 0,1 0 0,0-1 0,0 0-1,1 0 1,0 0 0,-1-1 0,14 6 0,-11-6 5,-1 0 0,1-1 1,0 0-1,1 0 1,-1-1-1,0 0 0,1 0 1,-1-1-1,1 0 0,-1-1 1,1 0-1,9-2 1,-9 0-501,0 0 0,0 0 1,-1-1-1,1-1 1,-1 0-1,18-9 1,4-10-3062,-3 2 1099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9:3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51 339 7232,'-50'-7'3264,"50"-1"-2848,5 0 640,5-1-672,25-19 64,9 2-288,51-23 256,5 10-224,39-10 96,-4 10-160,26-6-1248,-16 13 576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9:4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68 4224,'0'0'81,"0"-1"0,0 1 0,0 0 0,-1 0 0,1 0-1,0 0 1,0 0 0,0 0 0,0 0 0,0 0 0,0-1 0,0 1 0,-1 0 0,1 0 0,0 0 0,0 0 0,0 0 0,0-1 0,0 1-1,0 0 1,0 0 0,0 0 0,0 0 0,0-1 0,0 1 0,0 0 0,0 0 0,0 0 0,0 0 0,0-1 0,0 1 0,0 0 0,0 0-1,0 0 1,0 0 0,0-1 0,0-2 2537,-8-1-556,-7 0-795,10 3-1147,0-1-1,0 1 1,-1 0-1,1 0 1,-8 0-1,4 2-93,0 0-1,1 0 0,-1 0 0,1 1 1,0 0-1,-16 7 0,3 1-57,-26 15-1,39-20 36,0 1 1,1 1-1,-1-1 0,1 1 0,0 1 0,1-1 1,0 1-1,0 0 0,1 0 0,0 1 0,0 0 1,1 0-1,0 0 0,0 0 0,1 1 0,1-1 1,-1 1-1,0 16 0,2-16 60,0 0-1,1 0 1,0 0 0,1 0-1,0 0 1,0 0-1,1 0 1,4 11 0,-3-14 44,0 0 1,0 0-1,0 0 1,1-1-1,0 1 1,0-1-1,0 0 1,1-1-1,0 1 1,0-1-1,10 8 1,-11-10-44,1 0 0,0 0 0,0-1 0,0 0 0,1 0 0,-1 0 0,0 0 0,1-1 0,-1 0 0,1 0 0,0 0 0,-1-1 0,1 0 0,0 0 0,-1 0 0,1-1 0,-1 0 1,1 0-1,9-3 0,2-2 81,0-1-1,0 0 1,-1-1 0,27-18 0,3-6 48,-1-2 0,-2-1 0,-1-3 0,-2-2 0,50-63-1,-49 51 294,-41 51-513,1 0 1,-1 1 0,1-1 0,-1 0-1,1 0 1,-1 0 0,0 0-1,1 1 1,-1-1 0,0 0 0,0 0-1,0 0 1,1 0 0,-1 0-1,0 0 1,-1-1 0,1 1 3,0 0-137,9 10-352,-4-2 455,0 0-1,-1 0 0,0 0 0,0 0 0,-1 0 0,0 1 0,3 8 0,11 58 103,-14-56-43,2 8-5,16 66-71,-18-81 145,1-1 0,0-1 1,0 1-1,1 0 0,0-1 0,11 15 1,-14-22-39,-1 0 1,1 0 0,0 0-1,-1-1 1,1 1-1,0-1 1,0 1 0,0-1-1,1 0 1,-1 0-1,0 0 1,0 0 0,1 0-1,-1-1 1,0 1-1,1 0 1,-1-1 0,1 0-1,-1 0 1,0 0-1,1 0 1,-1 0 0,1 0-1,-1 0 1,1-1-1,-1 1 1,0-1 0,1 0-1,2-1 1,10-7 52,0 0-1,0-1 1,-1 0 0,0-1 0,14-15-1,5-4-2,-27 25-79,113-104 152,-93 84-134,-11 14-577,-27 32 417,1 0 1,0 1 0,-11 37-1,18-45 133,1 0 0,0 1-1,0-1 1,2 0 0,0 1-1,0-1 1,3 21 0,-1-30 28,0 0 1,0 0-1,0-1 1,1 1-1,0-1 1,0 1 0,0-1-1,0 1 1,1-1-1,-1 0 1,1 0-1,1 0 1,-1-1-1,0 1 1,1-1-1,-1 0 1,1 0-1,0 0 1,0 0-1,9 4 1,-8-5 29,0 0-1,0 0 1,1 0-1,-1 0 1,1-1-1,-1 0 1,1 0-1,-1-1 1,1 1-1,0-1 1,-1 0-1,1-1 1,-1 1 0,1-1-1,0-1 1,-1 1-1,11-5 1,-9 3 10,0-1 0,0 0 0,-1 0 0,1-1 0,-1 0 1,0 0-1,0 0 0,-1-1 0,8-10 0,-6 6 3,0-1 0,-1 0 0,0 0 0,0 0 0,5-19 0,-5 11-56,-2 0 0,0 1 1,-1-1-1,-1-1 0,-1 1 0,0 0 1,-4-34-1,2 48-63,0-1 0,0 1-1,-1-1 1,0 1 0,0 0 0,0 0-1,-4-8 1,5 11 20,0 1 0,0-1 1,0 1-1,-1-1 0,1 1 0,0-1 0,0 1 0,-1 0 0,1 0 1,-1-1-1,1 1 0,-1 0 0,0 0 0,1 1 0,-1-1 1,0 0-1,1 0 0,-1 1 0,0-1 0,0 1 0,0 0 0,0 0 1,1-1-1,-1 1 0,-3 1 0,2-1 8,-1 1 0,1 0 0,-1 0 0,0 0 0,1 0 0,0 1 0,-1-1 1,1 1-1,0 0 0,0 0 0,0 0 0,0 0 0,0 1 0,1-1 0,-1 1 0,1 0 0,-1 0 0,1 0 0,0 0 0,0 0 0,0 0 0,1 0 0,-1 1 1,1-1-1,-1 5 0,0-4 29,2 0 0,-1 1 0,0-1 0,1 0 0,0 1 0,0-1 0,0 0 0,1 1 0,-1-1 0,1 0 0,0 0 0,0 1 0,0-1 0,1 0 0,0 0 0,0 0 0,0 0 0,0-1 0,0 1 0,1-1 0,5 7 0,-6-8 18,0 1-1,1-1 1,0 0 0,0 0-1,0 0 1,0 0-1,0 0 1,0-1 0,0 1-1,0-1 1,1 0-1,-1 0 1,0 0 0,1 0-1,-1-1 1,1 1-1,-1-1 1,7 0 0,-3-2 47,-1 1 0,1-2 0,0 1 0,-1-1 0,0 0 0,0 0 0,0-1 0,0 1 0,0-1 0,-1-1 0,6-4 0,6-8 107,27-37-1,-27 32-80,47-66 177,-1 5-629,-62 82 330,0 0 1,0-1-1,-1 1 1,1 0-1,0 1 0,0-1 1,0 0-1,0 0 1,0 0-1,1 0 0,-1 1 1,0-1-1,0 1 1,0-1-1,1 1 0,-1-1 1,0 1-1,0 0 1,1-1-1,1 1 0,-2 0 2,0 1 0,0-1-1,0 0 1,0 1 0,0-1-1,0 1 1,0-1 0,0 1-1,0 0 1,0-1 0,0 1-1,0 0 1,-1 0 0,1-1 0,0 1-1,0 0 1,-1 0 0,2 1-1,1 4-28,0 0 0,-1 0 0,1 0 0,-1 1 0,0-1 0,1 9-1,1 18 47,-2 1 0,-2 42-1,-1-30 216,1-28-120,-1 39 232,1-53-271,-1 0 1,0 0 0,1 0 0,-1 0 0,-1 0 0,1 0 0,0 0 0,-1-1 0,0 1 0,-4 6 0,5-9-28,0 0 0,0-1 1,0 1-1,0 0 0,0 0 1,0 0-1,-1-1 0,1 1 1,0-1-1,0 1 0,-1-1 1,1 1-1,0-1 0,0 0 1,-1 0-1,1 0 0,0 1 1,-1-1-1,1 0 0,0-1 1,-1 1-1,1 0 0,0 0 1,-1 0-1,1-1 0,0 1 1,0-1-1,-1 1 0,1-1 1,0 0-1,-2 0 0,-4-4-25,-1 0-1,1 0 1,-10-10 0,12 11 21,2 0-16,2 2-5,0 1 0,0-1 0,0 1 0,0 0 0,0 0 0,0 0 0,0-1 0,0 1 0,0 0-1,0 0 1,-2 0 0,-1-1-305,5 8 106,7 10-79,-5-12 278,0-1 0,0 0 0,1 1 0,-1-1 0,1-1 0,0 1 1,0 0-1,0-1 0,0 0 0,0 0 0,1 0 0,-1 0 0,1-1 0,-1 0 1,1 0-1,-1 0 0,1 0 0,0-1 0,8 0 0,0 0 76,-1-1 0,1-1 0,-1 0 0,0-1 0,1 0 0,14-7 0,-10 2 29,0 0 0,0-1 0,-1-1 0,0 0 0,0-2 0,15-14 0,79-87 113,-71 70-207,33-38-55,-72 80 29,1 0-1,-1 1 0,0-1 0,1 0 0,-1 1 1,1-1-1,0 1 0,-1-1 0,1 1 1,-1-1-1,1 1 0,0 0 0,0-1 1,-1 1-1,1 0 0,0-1 0,-1 1 0,2 0 1,-1 0-2,-1 0 0,1 0 0,-1 0 0,0 0 0,1 1 0,-1-1 0,1 0 0,-1 0 0,0 1 0,1-1 0,-1 0 0,0 0 0,1 1 0,-1-1 0,0 0 0,1 1 0,-1-1 0,0 1 0,0-1 0,0 0-1,1 1 1,-1-1 0,0 1 0,2 4-91,-1 0-1,0 1 0,0-1 0,0 7 1,0-9 142,1 41-56,-5 76 0,0-78 62,-5 129 273,7-163-246,1-1 0,-2 1 0,-1 10 0,2-16-17,0 0 0,1 0 1,-1 0-1,0 0 0,0 0 1,0 0-1,0 0 0,-1 0 0,1 0 1,0-1-1,-1 1 0,1-1 0,-1 1 1,0-1-1,-2 3 0,3-4-17,-1 0-1,1 1 0,-1-1 0,1 0 1,0 1-1,-1-1 0,1 0 0,-1 0 0,1 0 1,-1 0-1,1-1 0,0 1 0,-1 0 1,1-1-1,-1 1 0,1 0 0,0-1 1,-1 0-1,1 1 0,0-1 0,-2-1 1,-26-20 117,24 18-135,-131-121-320,168 139-43,-2 6 341,28 23 1,-34-24 219,0-2 1,42 23 0,-61-37-402,1 0 0,1-1 0,-1 0 0,0 0 0,0-1 0,1 0 0,12 1 0,-9-2-998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9:4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59 3328,'-16'-3'7701,"16"3"-7585,0 0 0,0 1 0,0-1 0,0 0 0,0 0 0,0 1-1,0-1 1,0 0 0,0 1 0,1-1 0,-1 0 0,0 0 0,0 1 0,0-1 0,1 0 0,-1 0 0,0 1 0,0-1 0,0 0 0,1 0-1,-1 0 1,0 0 0,0 1 0,1-1 0,-1 0 0,0 0 0,0 0 0,1 0 0,-1 0 0,0 0 0,1 0 0,-1 0 0,0 0 0,1 0-1,12 0 915,-10 0-858,62-9 1404,66-18 1,-81 16-1557,-35 7-84,-1 1-158,1 0-1,26-2 1,-40 7-203,0-1-1,0 0 1,0 1-1,0-1 1,0 1-1,0-1 1,0 1-1,-1-1 1,1 1-1,0 0 1,-1-1-1,0 1 0,1 0 1,-1 2-1,3 5-2311,6 7 135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9:4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191 122 5984,'0'-1'169,"0"0"1,0 0-1,-1 1 1,1-1-1,0 0 1,-1 1-1,1-1 1,-1 1-1,1-1 1,0 0-1,-1 1 1,1-1-1,-1 1 1,1-1-1,-1 1 0,0-1 1,0 1-51,0 0 0,1 0 1,-1 0-1,0 0 0,1 1 0,-1-1 1,0 0-1,1 0 0,-1 1 0,0-1 0,1 0 1,-1 1-1,1-1 0,-1 0 0,1 1 1,-1-1-1,1 1 0,-2 0 0,-84 71 3263,77-64-3258,1 1 0,1-1 0,0 1 0,0 1 0,1-1 0,0 1 0,0 0 0,1 1 0,1-1 0,-1 1 0,2 0 0,0 0 0,0 0 0,1 1-1,0-1 1,1 0 0,0 1 0,1-1 0,2 21 0,-1-27-35,0 0-1,0-1 0,1 1 0,-1-1 0,1 1 0,0-1 0,0 0 0,0 0 0,1 0 0,-1 0 0,1 0 1,0 0-1,0-1 0,5 4 0,-6-5-35,1 0 1,0 0-1,-1 0 0,1-1 1,0 0-1,0 1 1,0-1-1,0 0 0,1-1 1,-1 1-1,0 0 1,0-1-1,0 0 0,1 0 1,-1 0-1,0 0 0,0 0 1,0-1-1,1 1 1,-1-1-1,5-1 0,4-4 92,1 0 0,-1 0 0,0-2-1,-1 1 1,0-1 0,20-19 0,-20 17-40,0-1 1,-1 0-1,0 0 1,-1-1-1,0 0 1,-1-1-1,0 0 1,11-25-1,-18 33-86,1 0-1,-1 0 1,0 1-1,0-1 1,-1 0-1,0 0 1,0 0-1,0 0 1,0 0-1,-1 0 1,1 0 0,-1 0-1,0 0 1,-1 0-1,0 0 1,-3-8-1,3 10-52,0-1 0,0 1 0,-1 0-1,1 0 1,-1 0 0,1 0 0,-1 0 0,0 0-1,0 1 1,0-1 0,-1 1 0,1 0 0,0 0-1,-1 0 1,1 1 0,-1-1 0,0 1 0,0 0-1,1 0 1,-1 0 0,-6 0 0,1 0-19,-25 0-256,32 1 286,0 1 0,-1-1 1,1 1-1,0 0 1,0 0-1,0 0 0,0 0 1,0 0-1,0 0 1,0 0-1,0 1 0,-2 1 1,4-3 19,0 0-1,0 0 1,0 0 0,0 0 0,-1 0 0,1 0 0,0 0 0,0 0 0,0 1-1,0-1 1,0 0 0,0 0 0,0 0 0,0 0 0,0 0 0,0 1-1,-1-1 1,1 0 0,0 0 0,0 0 0,0 0 0,0 0 0,0 1 0,0-1-1,0 0 1,0 0 0,0 0 0,0 0 0,0 0 0,0 1 0,1-1 0,-1 0-1,0 0 1,0 0 0,0 0 0,0 0 0,0 1 0,0-1 0,0 0-1,0 0 1,0 0 0,0 0 0,1 0 0,-1 0 0,0 0 0,0 1 0,0-1-1,0 0 1,0 0 0,0 0 0,1 0 0,-1 0 0,0 0 0,15 4-40,21 0 100,17-7 127,-1-2 0,0-3 0,52-14 0,-77 15-102,-1 0-1,0-2 1,-1-1-1,0-1 1,0-1 0,-1-2-1,-1 0 1,0-1-1,28-26 1,-51 41-83,0 0 0,1 0 0,-1 0 0,0 0 0,0-1 0,0 1 0,0 0 0,0 0 0,0 0 0,1 0 0,-1 0 0,0 0 0,0 0 0,0 0 0,0 0 0,0-1 0,1 1 0,-1 0 0,0 0 0,0 0 0,0 0 0,0 0 0,1 0 0,-1 0 0,0 0 0,0 0 0,0 0 0,0 0 0,1 0 0,-1 0 0,0 1 0,0-1 0,0 0 0,0 0 0,1 0 0,-1 0 0,0 0 0,0 0 0,0 0 0,0 0 0,0 0 0,0 1 0,1-1 0,-1 0 0,0 0 0,0 0 0,0 1 0,3 11-110,-4 16-87,-4 15-153,1-5 289,1 62 0,6-54 194,1-1-1,14 59 1,-17-102-75,0 2 33,0 0 0,0 0 0,1 0 0,-1 0 0,4 5 0,-5-9-75,0 1 1,0-1 0,1 0-1,-1 1 1,0-1 0,0 0 0,1 1-1,-1-1 1,0 0 0,1 0-1,-1 1 1,1-1 0,-1 0 0,0 0-1,1 1 1,-1-1 0,1 0-1,-1 0 1,0 0 0,1 0 0,-1 0-1,1 0 1,0 0 0,0 0 16,0 0 0,-1-1 0,1 1 0,0-1 0,0 1 0,0-1 1,-1 1-1,1-1 0,0 1 0,-1-1 0,1 0 0,0 1 0,-1-1 0,1 0 0,-1 1 1,1-2-1,13-22 225,20-45 0,-1-1-158,69-115-398,-100 182 251,-1 1 0,0 0 0,1-1 0,-1 1 0,1 0 0,3-3 0,-5 5 32,0-1-1,1 1 0,-1 0 0,1 0 0,-1-1 0,1 1 0,-1 0 0,1 0 0,-1 0 0,1-1 0,0 1 0,-1 0 1,1 0-1,-1 0 0,1 0 0,-1 0 0,1 0 0,-1 0 0,1 0 0,-1 1 0,1-1 0,-1 0 0,1 0 1,0 0-1,-1 0 0,0 1 0,1-1 0,-1 0 0,1 1 0,-1-1 0,1 0 0,-1 1 0,1-1 0,-1 0 0,0 1 1,1-1-1,-1 1 0,0-1 0,1 1 0,-1 0 0,4 3-8,1 1-1,-1-1 1,1 0 0,0 0 0,0 0-1,0-1 1,8 5 0,44 16 135,-39-18-71,1 2 5,0-2 1,0-1-1,26 4 1,-36-7 38,1-1-1,0 0 1,0-1 0,0 0-1,0-1 1,0 0 0,-1-1 0,15-3-1,-20 3-33,0 0-1,0 0 1,0 0 0,-1 0-1,1-1 1,-1 1-1,0-1 1,1 0-1,-1 0 1,-1 0-1,1 0 1,4-6 0,-3 3-35,2-1-16,-2 1 1,1 0-1,-1-1 1,0 0-1,0 0 0,-1 0 1,0 0-1,-1-1 1,1 1-1,-1-1 1,-1 0-1,1 1 1,-1-10-1,0 17-7,-1 0 0,0 0 0,0 0 0,0 0-1,0 0 1,0 0 0,0-1 0,0 1 0,0 0 0,0 0 0,0 0-1,0 0 1,0 0 0,0 0 0,0 0 0,-1 0 0,1 0-1,0-1 1,0 1 0,0 0 0,0 0 0,0 0 0,0 0-1,0 0 1,0 0 0,0 0 0,0 0 0,0 0 0,0 0 0,0 0-1,0 0 1,-1-1 0,1 1 0,0 0 0,0 0 0,0 0-1,0 0 1,0 0 0,0 0 0,0 0 0,0 0 0,0 0-1,-1 0 1,1 0 0,0 0 0,0 0 0,-6 4-264,-5 7 0,-5 11 132,2 1 0,0 1-1,-20 46 1,30-60 147,1-1 1,0 1-1,1-1 1,-1 1-1,2 0 1,-1 0-1,1 0 1,1 11-1,0-17 21,0 0-1,0 0 1,1 0 0,-1 0 0,1-1-1,0 1 1,0 0 0,1 0-1,-1-1 1,1 1 0,-1-1-1,1 1 1,0-1 0,0 0-1,1 0 1,-1 0 0,1 0 0,0 0-1,-1 0 1,1-1 0,0 1-1,7 3 1,-8-5 2,0 0 1,1 0-1,-1 0 0,0-1 1,1 1-1,-1-1 0,0 0 1,1 0-1,-1 1 0,1-1 1,-1-1-1,0 1 0,1 0 1,-1-1-1,4 0 0,3-2 69,0-1 0,14-7 0,-8 3-45,53-27 177,33-17-119,-88 46-112,36-16-55,1 1-1,56-14 1,-99 33 42,0 1 0,0 0 0,0 0 0,1 0 0,-1 1 0,0 0 0,1 0 0,-1 1 0,0 0 0,0 0 1,0 1-1,1-1 0,-2 2 0,1-1 0,0 1 0,0 0 0,-1 0 0,1 1 0,-1 0 0,0 0 0,-1 1 1,9 6-1,8 11 182,-12-11 102,22 17 0,-28-24-221,1-1 0,0-1 0,-1 1 0,1 0 1,0-1-1,0 0 0,0-1 0,0 1 0,6 0 1,9 0-116,0-2 1,0-1-1,0 0 1,37-8 0,-35 5-328,139-22-5794,-78 16 2945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3:11.2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66 10720,'-42'-40'4864,"-3"35"-4256,29 2-640,6 3-128,-12-4-32,4-1 128,-9-3-3264,9 8 1824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9:5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30 284 4064,'-7'0'625,"-9"-4"1046,16 4-1555,-1 0 0,1 0 0,0 0 0,-1 0 1,1 0-1,0 0 0,0 0 0,-1 0 0,1 0 1,0-1-1,0 1 0,-1 0 0,1 0 0,0 0 1,0-1-1,-1 1 0,1 0 0,0 0 0,0 0 1,0-1-1,0 1 0,-1 0 0,1 0 0,0-1 1,0 1-1,0 0 0,0-1 0,0 1 0,0 0 1,0 0-1,0-1 0,0 1 0,0 0 0,0-1 1,0 1-1,0 0 0,0 0 0,0-1 0,0 0 1,2-20 2448,3 11-2240,1 1 0,-1 1 0,1-1 1,13-13-1,-6 7-111,8-7-146,1 1 1,1 1-1,1 0 1,38-22-1,-57 39-74,6-4-16,0 0 1,0 1-1,1 0 1,-1 1 0,1 0-1,16-3 1,-24 7 8,0 0 0,0 0 1,0 0-1,0 1 1,0-1-1,0 1 0,0 1 1,0-1-1,1 0 0,-1 1 1,0 0-1,0 0 0,0 0 1,0 0-1,0 1 1,-1-1-1,1 1 0,0 0 1,-1 0-1,1 1 0,-1-1 1,0 1-1,4 3 1,-4-1 25,0-1 1,0 1 0,0 0 0,-1-1 0,0 1 0,0 0 0,0 0 0,0 0 0,-1 1 0,0-1 0,1 11 0,-1-7 8,-1 1 0,0 0 0,-1-1 0,1 1-1,-5 15 1,2-15 14,-1 1 0,0-1 0,-1 0 0,0 0 0,-1 0 0,-11 15-1,2-6 117,-34 32 0,26-30-44,10-10 170,2 0 0,0 0 1,-17 23-1,27-34-265,1 0 0,0 1-1,0-1 1,0 0 0,0 0 0,-1 1-1,1-1 1,0 0 0,0 0 0,0 1-1,0-1 1,0 0 0,0 1 0,0-1-1,0 0 1,0 0 0,0 1 0,0-1 0,0 0-1,0 1 1,0-1 0,0 0 0,0 0-1,0 1 1,0-1 0,1 0 0,-1 1-1,0-1 1,0 0 0,0 0 0,0 1-1,1-1 1,-1 0 0,0 0 0,0 0-1,0 1 1,1-1 0,-1 0 0,0 0-1,0 0 1,1 0 0,-1 0 0,0 1-1,0-1 1,1 0 0,-1 0 0,0 0-1,1 0 1,-1 0 0,16 2 233,-14-1-175,31-1 249,0-1 0,60-9 1,-6 1-242,-14 8-2298,-61 1 913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9:5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20 188 6464,'-19'-7'2090,"19"6"-2033,0 1 0,0 0-1,0 0 1,0-1-1,0 1 1,0 0-1,1 0 1,-1-1 0,0 1-1,0 0 1,0 0-1,0 0 1,0-1-1,1 1 1,-1 0 0,0 0-1,0 0 1,0-1-1,1 1 1,-1 0-1,0 0 1,0 0 0,1 0-1,-1 0 1,0-1-1,0 1 1,1 0-1,-1 0 1,0 0 0,0 0-1,1 0 1,-1 0-1,0 0 1,1 0-1,12-5 1106,219-49 3358,-123 33-3921,-100 19-556,479-84 645,-438 80-1621,-50 6 908,0 0-1,0 0 1,0 0 0,0 0 0,0 0 0,0 0-1,0 0 1,1 0 0,-1 0 0,0 0 0,0 0-1,0 0 1,0 0 0,0 0 0,0 0 0,0 0-1,0 0 1,1 0 0,-1 0 0,0 0 0,0 0-1,0 0 1,0 0 0,0 0 0,0 0 0,0 0-1,0 0 1,0 1 0,0-1 0,1 0-1,-1 0 1,0 0 0,0 0 0,0 0 0,0 0-1,0 0 1,0 0 0,0 0 0,0 1 0,0-1-1,0 0 1,0 0 0,0 0 0,0 0 0,0 0-1,0 0 1,0 0 0,0 0 0,0 1 0,0-1-1,0 0 1,0 0 0,0 0 0,-4 6-1913,2-4 1104,-3 9-1278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9:5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 7296,'-2'-4'806,"-2"-2"1067,6 11 397,-1-2-2009,-1 1 0,0-1 0,1 1 0,-2-1 0,1 1-1,0-1 1,-1 1 0,-1 6 0,0 1 159,-3 14 298,-2 0 0,-11 29-1,-5 20-6,23-72-682,-1 0-1,1-1 1,0 1 0,0 0 0,0-1-1,0 1 1,0 0 0,0-1 0,0 1 0,1 0-1,-1-1 1,0 1 0,1-1 0,0 1-1,-1 0 1,1-1 0,0 1 0,0-1-1,0 0 1,0 1 0,0-1 0,0 0 0,0 1-1,0-1 1,0 0 0,1 0 0,-1 0-1,0 0 1,1 0 0,-1 0 0,1-1 0,-1 1-1,3 0 1,4 2 77,1 0 0,0 0 1,-1-1-1,17 2 0,-9-2-29,10 1-118,49 12 0,-67-12 29,1 0-1,-1 0 1,1 1 0,-1 0 0,0 1-1,-1-1 1,1 2 0,-1-1-1,10 10 1,-15-13 65,-1 0 1,1 0-1,-1 0 0,1 0 1,-1 1-1,0-1 0,0 0 0,0 1 1,0-1-1,0 1 0,0-1 1,-1 1-1,1 0 0,-1-1 0,0 1 1,1-1-1,-1 1 0,-1 0 1,1-1-1,0 1 0,-1 0 0,1-1 1,-2 4-1,0 0 33,0 0 0,-1-1 0,1 1 0,-1-1 0,0 1 0,-1-1 0,1 0 0,-1-1 0,-7 8 0,-17 11-34,-58 38 1,72-52-52,-28 15-150,38-22-236,0-1 0,-1 1 1,1 0-1,-1-1 1,1 0-1,-1 0 0,-6 0 1,11-1 288,0 0 0,0 0 0,-1 0 0,1 0 1,0 0-1,-1 0 0,1 0 0,0 0 0,0 0 0,-1 0 1,1 0-1,0 0 0,-1 0 0,1 0 0,0-1 0,0 1 0,-1 0 1,1 0-1,0 0 0,0 0 0,0 0 0,-1-1 0,1 1 1,0 0-1,0 0 0,0-1 0,-1 1 0,1 0 0,0 0 0,0-1 1,0 1-1,0 0 0,0 0 0,0-1 0,0 1 0,0 0 1,0 0-1,-1-1 0,1 1 0,0 0 0,0-1 0,0 1 1,1 0-1,-1 0 0,0-1 0,0 1 0,0 0 0,0-1 0,0 1 1,0 0-1,0 0 0,0-1 0,1 1 0,-1-2-387,4-9-1927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19:5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19 236 8736,'-19'-36'3936,"34"1"-3424,2 15 1408,6 7-1152,17-14 127,2 7-543,6-5-96,-3 8-160,15 3-128,-2 2 0,8-1 96,-3 9-32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0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2720,'-3'3'196,"0"0"0,0 0 0,0 0 0,1 0 0,0 1 0,0-1 0,-1 1-1,-1 6 1,-9 33 486,9-23-301,-37 163 1859,-15 137 288,33-155-1519,-13 98 302,0 171 1,48-88-909,-2-267-207,2 0 1,30 97-1,-37-158-231,1 1-1,1-2 1,0 1-1,1-1 0,13 19 1,14 13-194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0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91 2912,'-3'-33'923,"3"32"-906,0 1 1,0-1 0,0 1 0,0-1-1,0 1 1,0-1 0,0 1 0,0 0 0,0-1-1,0 1 1,0-1 0,0 1 0,0-1-1,0 1 1,0-1 0,1 1 0,-1 0 0,0-1-1,0 1 1,1-1 0,1-3-26,0 1 121,0 1 0,-1-1 0,1 0 0,0 1 0,1 0 0,-1-1 0,0 1 0,1 0 0,-1 0 0,1 0 0,-1 1 0,4-3 0,-2 2-53,0 0 1,0 1-1,1-1 0,-1 1 0,0 0 0,0 0 1,1 0-1,-1 0 0,1 1 0,-1 0 1,1 0-1,-1 0 0,0 0 0,1 1 0,-1 0 1,1-1-1,-1 2 0,0-1 0,0 0 1,0 1-1,0 0 0,0 0 0,5 4 0,5 5 32,0 1 0,-2 0 0,1 1 0,-2 0 0,1 1 0,-2 1 0,0 0 0,8 17 0,9 21 566,21 61 0,-24-45 39,-3 2 0,22 135 0,-27-97 815,1 189 0,-18-199-765,-5-1-1,-21 118 1,7-134-372,-45 126 0,46-156-315,-101 259 196,93-246-3711,25-48 1423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0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 4576,'-4'-2'4274,"1"14"-3210,-27 63 691,15-38-288,-22 76-1,35-97-1306,0-1 0,0 0 0,2 1 0,0-1 0,0 1 0,2-1 0,0 1-1,0-1 1,9 27 0,-5-26-38,0 0 1,1 0-1,0-1 0,2 0 0,-1 0 0,2 0 0,0-2 1,18 20-1,-24-28-41,1-1 1,-1 0 0,1 0-1,0-1 1,0 1 0,0-1-1,1 0 1,-1-1 0,1 1-1,0-1 1,10 3 0,-11-4-19,0-1 1,0 1 0,0-1 0,0 0-1,0 0 1,0-1 0,0 1 0,-1-1-1,1 0 1,0-1 0,0 1 0,-1-1-1,1 0 1,8-4 0,0-3 57,-1 0 0,1-1-1,-2-1 1,1 0 0,-1 0 0,-1-1 0,0 0 0,-1-1 0,0 0 0,-1 0-1,-1-1 1,0 0 0,-1 0 0,6-21 0,-10 28-76,0 0 1,-1-1-1,0 1 0,-1 0 0,1-1 1,-3-13-1,0 3 34,-7-26 0,2 21-150,-1 1 0,-1 0 0,0 0 0,-2 1 0,-1 0 0,0 1 0,-1 1 0,-2 0 0,-23-26 0,35 42 18,-1 0-1,1 0 1,-1 0-1,1 0 1,-1 0 0,0 1-1,0-1 1,0 1-1,0 0 1,-1 1-1,1-1 1,-6-1-1,8 3 14,-1 0-1,0 0 0,1-1 1,-1 2-1,1-1 0,-1 0 1,0 0-1,1 1 0,-1 0 1,1-1-1,-1 1 1,1 0-1,-1 0 0,1 1 1,0-1-1,-1 0 0,1 1 1,0-1-1,0 1 0,0 0 1,-3 3-1,1 0-315,1-1 0,0 1 0,-1 0 0,2 0 1,-1 0-1,1 0 0,-1 0 0,2 0 0,-1 1 0,0-1 0,1 1 0,0 0 0,0-1 0,1 7 1,-1 11-1309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05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5472,'0'0'134,"-1"0"0,1 0 0,0 0 0,0 1 0,-1-1 0,1 0 0,0 0 0,0 1 0,-1-1 0,1 0 0,0 1 0,0-1 0,0 0 0,0 1 0,0-1 0,-1 0 0,1 1-1,0-1 1,0 0 0,0 1 0,0-1 0,0 0 0,0 1 0,0-1 0,0 0 0,0 1 0,0-1 0,0 1 0,1-1 0,1 20 2711,-1-6-1379,-1 75 1456,0-30-7454,0-54 2612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0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71 5408,'4'-26'1728,"-4"25"-1640,0 0 0,0 0 0,0 0 0,0 1 0,0-1 0,0 0 0,0 0 0,0 1 0,0-1 0,0 0 0,-1 0 0,-2-3 3613,-1 18-2787,-1-1-820,-9 45 1461,-11 115-1,24-160-1430,0 1 1,2-1-1,-1 1 0,2-1 0,-1 1 0,2-1 0,0 0 1,5 15-1,-5-20-33,1 1 1,0-1 0,0 0-1,1 0 1,-1-1 0,2 1-1,-1-1 1,1 0 0,0-1-1,0 1 1,1-1 0,14 10-1,-18-14-19,0-1 0,0 1-1,0-1 1,1 1-1,-1-1 1,0 0 0,1 0-1,-1 0 1,1-1 0,-1 1-1,1-1 1,-1 0-1,1 0 1,-1 0 0,1 0-1,-1-1 1,0 0-1,1 1 1,-1-1 0,1 0-1,-1-1 1,0 1-1,0 0 1,0-1 0,0 0-1,0 0 1,0 0-1,3-2 1,0-1 5,-1 0-1,0-1 1,1 0-1,-2 1 1,1-2-1,-1 1 1,0 0 0,0-1-1,0 0 1,-1 0-1,0 0 1,2-11-1,-2 2 13,0 0 0,-2 0 0,1-17 0,-4-51 211,1 70-276,-8-98-66,7 101-69,0-1 0,-1 1 0,0 0 0,-1 0 0,-1 0 0,0 0 0,-9-14 0,12 22 14,0 0 1,0 0-1,0 0 1,-1 1-1,1-1 1,-1 1-1,0 0 1,0 0-1,0 0 0,0 0 1,-5-2-1,6 3 47,0 0-1,0 1 1,0-1-1,0 1 1,0-1-1,0 1 1,0 0-1,0 0 1,0 0-1,0 0 1,0 0-1,0 0 1,0 1-1,0-1 1,0 1-1,0 0 1,0-1-1,0 1 1,0 0-1,0 0 1,1 0-1,-3 2 1,-4 4-571,1 0 0,0 0 0,0 1-1,1 0 1,0 0 0,0 1 0,1-1 0,0 1 0,1 1 0,-5 10 0,-5 27-1480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0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 4992,'-10'-15'2858,"8"2"4384,4 21-6660,1 9-306,-1 0 0,-1 1 0,0-1 0,-2 18-1,0 0-86,6 269 904,-3-257-899,2-1 0,11 53 0,-14-94-582,0-1-1,0 1 1,1-1 0,3 9-1,-5-13 349,0 0 0,0 0 0,0 0 0,0 0 0,0 0-1,0 0 1,0 0 0,0 0 0,0 0 0,0 0 0,0 0-1,0 0 1,0 0 0,1-1 0,-1 1 0,0 0-1,0 0 1,0 0 0,0 0 0,0 0 0,0 0 0,0 0-1,0 0 1,0 0 0,0 0 0,0 0 0,0 0-1,0 0 1,0 0 0,1 0 0,-1 0 0,0 0 0,0 0-1,0 0 1,0 0 0,0 0 0,0 0 0,0 0-1,0 0 1,0 0 0,0 0 0,0 0 0,0 1 0,0-1-1,0 0 1,0 0 0,1 0 0,-1 0 0,0 0-1,0 0 1,0 0 0,0 0 0,0 0 0,0 0 0,0 0-1,0 0 1,0 0 0,0 0 0,0 0 0,0 0 0,0 1-1,0-1 1,0 0 0,0 0 0,0 0 0,0 0-1,1-7-1831,-1 4 677,4-6-1445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3:11.5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32 15360,'-44'-8'6975,"34"1"-6047,5 2-608,10 5-352,-5-8-2016,10 5 1120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0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5632,'8'-12'3088,"-8"10"-1753,2 9-110,0-3-1014,0 0 1,0 0-1,0 0 1,-1 0-1,0 0 1,1 0-1,-2 0 0,2 5 1,1 38 1021,-3-27-769,6 474 2364,-7-306-4798,0-183 73,2-11-1304,2-5 1009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0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7040,'0'0'202,"0"0"0,0 0 1,-1 0-1,1 0 1,0-1-1,-1 1 0,1 0 1,0 0-1,-1 0 0,1 0 1,0 0-1,-1 0 0,1 0 1,0 0-1,-1 1 0,1-1 1,0 0-1,-1 0 0,1 0 1,0 0-1,-1 0 0,1 0 1,0 1-1,0-1 1,-1 0-1,1 0 0,0 0 1,0 1-1,-1-1 0,1 0 1,0 0-1,0 1 0,-1 0 1,-8 13-677,5-7 1166,-52 94 1789,29-48-1538,-19 25 508,-80 104-1,118-170-1367,6-8-16,-1-1 0,1 0 0,-1 0 0,0 1 1,-4 3-1,63-7 1367,14-8-1162,109-24 0,-152 26-246,109-21-270,-113 25 126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0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91 4160,'-7'-6'5620,"4"12"-3997,-2 5-2104,1 0 663,-20 49 564,-24 113 1273,7-18-992,10-58-457,-39 153 465,64-222-964,-25 151 871,31-178-876,0 1 1,0-1-1,-1 0 0,1 0 1,0 1-1,0-1 0,0 0 1,0 0-1,1 1 0,-1-1 1,0 0-1,1 0 0,-1 1 1,1 1-1,0-3-44,-1 0 1,0 0-1,1 0 0,-1 0 0,0 0 1,1 0-1,-1 0 0,1 0 1,-1 0-1,0 0 0,1 0 0,-1 0 1,0 0-1,1 0 0,-1 0 0,0 0 1,1-1-1,-1 1 0,0 0 1,1 0-1,-1 0 0,0-1 0,0 1 1,1 0-1,-1 0 0,0-1 1,0 1-1,1 0 0,-1-1 0,0 1 1,0-1-1,5-4 113,-1-1 0,0 0 1,-1 0-1,4-8 0,44-123 425,-8 8-434,-28 83-87,48-202 105,-52 196-163,41-180 6,-46 209 5,36-116-757,-41 136 726,0 0 1,1 0-1,-1 0 0,1 0 1,3-4-1,-5 7 34,0-1 0,0 1 0,1 0 0,-1-1 1,1 1-1,-1-1 0,0 1 0,1 0 0,-1-1 0,1 1 0,-1 0 0,1-1 1,-1 1-1,1 0 0,-1 0 0,1 0 0,-1-1 0,1 1 0,0 0 0,-1 0 1,1 0-1,-1 0 0,1 0 0,-1 0 0,1 0 0,0 0 0,-1 0 0,1 0 1,-1 1-1,1-1 0,-1 0 0,1 0 0,-1 0 0,1 1 0,-1-1 0,1 0 1,-1 0-1,1 1 0,-1-1 0,1 1 0,3 3 39,0 1 0,0-1 1,-1 0-1,0 1 0,0 0 0,0 0 0,3 7 1,14 45 114,-19-55-140,25 82 243,144 396 957,-140-405-846,35 143 0,-65-213-1851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0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80 7968,'-27'-25'4096,"32"25"-2624,0 0-896,3-8 832,11 5-800,12-9 95,4 4-415,12-4-32,1 7-160,2 2-64,0 3 0,-11-4-192,3 8 96,-12-4-3967,-2 3 2175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1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82 5888,'-1'-1'219,"-1"0"0,1 1 0,0-1 0,0 0 1,0 0-1,0 0 0,0 0 0,1 0 0,-1-1 0,0 1 0,0 0 1,1 0-1,-1-1 0,0 1 0,1 0 0,0 0 0,-1-1 0,1 1 1,0-1-1,-1 1 0,1 0 0,0-3 0,1 3-67,-1-1 0,1 0 0,-1 0 0,1 1 0,0-1 0,0 1 0,0-1 0,0 1 0,0-1 0,0 1 0,0 0 0,0-1 0,1 1 0,-1 0 0,2-2 0,3 0-17,-1-1-1,0 1 0,1 0 1,0 1-1,-1-1 0,1 1 1,0 0-1,0 1 0,10-2 1,-10 2-105,1 0 0,-1 1 1,1 0-1,-1 0 1,11 3-1,-15-3-9,0 1-1,0-1 1,0 1-1,-1 0 1,1 0 0,0 0-1,0 0 1,-1 0-1,1 0 1,-1 1 0,1-1-1,-1 1 1,1-1-1,-1 1 1,0-1-1,0 1 1,0-1 0,0 1-1,0 0 1,0 0-1,0 0 1,0 3 0,1 1 17,-1 1 1,-1 0 0,0 0-1,0-1 1,0 1 0,0 0-1,-1 0 1,-4 12 0,3-5 39,-5 15 88,-2 0-1,0 0 0,-2-1 0,-27 50 1,9-32 295,6-11 288,22-35-701,0 1 0,1 0 0,-1 0 0,1 0 0,-1 0-1,1 0 1,0 0 0,-1 0 0,1 0 0,0 0-1,0 0 1,-1 0 0,1 0 0,0 0 0,0 0-1,0 0 1,0 0 0,1 0 0,-1 0 0,0 0 0,0 0-1,1 0 1,0 2 0,0-2-10,-1 0 1,1 0 0,0 0-1,0 0 1,1-1-1,-1 1 1,0 0-1,0 0 1,0-1-1,0 1 1,1-1-1,-1 1 1,0-1-1,1 1 1,1-1-1,6 1 83,-1 0 0,1 0 0,0-1 0,10-1-1,20-2 161,-7 2-184,31-7 0,-54 6-1537,10-16-11354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1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6 5152,'5'-5'1310,"-1"7"43,-4-1-1228,1 0-1,-1-1 1,0 1 0,0 0 0,0 0-1,0-1 1,0 1 0,0 0 0,0 0-1,0 0 1,0-1 0,0 1 0,0 0-1,0 0 1,-1-1 0,0 3 0,-20 40 2661,-36 69-52,22-54-2105,-2-2 0,-3-2 0,-2-2 1,-85 83-1,-102 100 459,224-229-1205,-1 0-1,1 1 1,-4 7 0,13-15-2753,0-2 1548,10-1-843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1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25 2816,'0'0'25,"-1"0"-1,1 0 1,0 0 0,0 0-1,0 0 1,0 0 0,-1 0 0,1 0-1,0 0 1,0 0 0,2 11 9671,12-13-7526,61-26-1279,-70 27-850,0 0 0,0 0 0,0 0 0,1 0 0,-1 1 1,0 0-1,0 0 0,9 1 0,-12 0 45,0-1 0,1 1 0,-1-1 1,0 1-1,0 0 0,0 0 0,0 0 1,1 0-1,-1 0 0,-1 0 0,1 1 0,0-1 1,0 1-1,0-1 0,-1 1 0,1 0 0,-1-1 1,1 1-1,-1 0 0,0 0 0,2 4 0,-2-5 6,-1 1 0,0 0 0,1-1 0,-1 1 0,0 0 0,0-1 0,0 1 0,0 0 0,0 0 0,0-1 0,0 1 0,-1 0 0,0 2 0,-11 23 959,4-9-419,3-6-416,-1 0-1,0 0 1,-1-1-1,-1 1 1,1-2 0,-16 17-1,20-22-628,11 3-266,-5-5 582,11 10 110,0 0 0,-1 1 0,0 1 0,19 30 0,-26-36 183,-1 0 1,0 1-1,-1-1 0,0 1 0,0 0 1,-1 0-1,-1 1 0,0-1 0,0 1 1,0 16-1,-2-23-74,0-1-1,-1 1 1,0 0 0,0-1 0,0 1-1,0 0 1,0-1 0,-1 1 0,1-1-1,-1 0 1,0 0 0,0 1-1,0-1 1,-1 0 0,1-1 0,-1 1-1,0 0 1,1-1 0,-1 1 0,0-1-1,-5 3 1,2-2-36,1 0-1,-1 0 1,0-1 0,1 1 0,-1-1-1,0-1 1,-1 1 0,1-1-1,0 0 1,0 0 0,-13-1 0,-88-13-5433,56 7-2778,27 5 4248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1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5984,'-22'4'13205,"46"1"-11312,133 3 86,214-8-1062,-365 0-1187,-1 0 0,1 0-1,-1-1 1,1 0 0,10-2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1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41 4736,'-2'-4'455,"0"-1"0,0 0 0,0 0 0,-1 0 0,-4-5 0,5 3 3441,4 13 1083,-8 116-1367,2-68-2750,-4 41 403,-2 15-359,7-53-610,0-17-100,4 76 0,0-37 90,-1-49-951,1-50-7990,3 4 6175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1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60 8320,'-2'0'343,"-6"0"2022,8 0-2338,0 0-1,0 0 0,0 0 1,1 0-1,-1 0 1,0 0-1,0 0 0,0 0 1,0 0-1,0 0 0,0 0 1,0 0-1,0 0 0,0 0 1,1 0-1,-1 0 0,0 0 1,0 0-1,0 0 1,0 0-1,0 0 0,0 0 1,0-1-1,0 1 0,0 0 1,0 0-1,0 0 0,0 0 1,0 0-1,0 0 0,1 0 1,-1 0-1,0 0 1,0 0-1,0 0 0,0 0 1,0-1-1,0 1 0,0 0 1,0 0-1,0 0 0,0 0 1,0 0-1,0 0 0,0 0 1,0 0-1,0 0 1,0-1-1,0 1 0,0 0 1,0 0-1,0 0 0,0 0 1,0 0-1,-1 0 0,1 0 1,0 0-1,0 0 0,0 0 1,0 0-1,0-1 0,0 1 1,0 0-1,0 0 1,0 0-1,0 0 0,18 4 4193,14-5-2409,33-6 0,-5 0-1041,406-29 1146,-451 34-1892,114-5-212,-94 11 326,-23-3-1826,-13 19-10433,-4-5 9429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1:4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16 502 3232,'-1'0'82,"-10"0"1459,11 0-1509,0 0-1,0 0 0,0 0 1,0 0-1,0 0 1,-1 0-1,1 0 0,0 0 1,0 0-1,0 0 1,0 0-1,0 0 0,0 0 1,0 0-1,-1 0 1,1 0-1,0 0 0,0 0 1,0 0-1,0-1 0,0 1 1,0 0-1,0 0 1,-1 0-1,1 0 0,0 0 1,0 0-1,0 0 1,0 0-1,0 0 0,0 0 1,0-1-1,0 1 1,0 0-1,0 0 0,0 0 1,0 0-1,0 0 1,0 0-1,0 0 0,0-1 1,0 1-1,0 0 1,0 0-1,0 0 0,0 0 1,0 0-1,0 0 1,0-1-1,0 1 0,0 0 1,0 0-1,0 0 0,0 0 1,0 0-1,0 0 1,0 0-1,0 0 0,0-1 1,0 1-1,0 0 1,1 0-1,-1 0 0,0 0 1,8-1 1120,-1 0 0,15-5 0,78-47 741,-81 42-1765,-1 0 0,0-1 1,-1-1-1,0 0 0,15-17 0,-10 6 7,-1 0 0,29-45-1,-36 48-79,-1 0-1,-1-1 0,-1 0 1,11-31-1,-9 23-134,-18 83-1333,-5 50 1374,-9 67 142,-30 185 590,39-287-459,-14 83 668,-5 50 298,24-171 272,5-35-1267,1-1-1,0 0 0,0 0 1,3-6-1,2-14-37,47-163 233,-6-27-454,38-144-196,-72 315 190,0 2-142,1 0 0,26-57 0,-37 94 162,1 0 0,-1 0 0,1 0 0,0 1 0,1-1 0,-1 1 0,1 0 0,6-5 0,-9 8 23,1 1 0,-1-1 1,1 1-1,-1-1 0,1 1 0,0 0 0,0 0 0,-1 0 0,1 0 1,0 1-1,0-1 0,0 1 0,0 0 0,0-1 0,0 1 0,0 1 0,0-1 1,-1 0-1,1 1 0,0-1 0,5 3 0,0 0 7,1 1-1,-1 0 1,0 1-1,-1 0 1,1 0-1,-1 0 1,0 1-1,0 0 1,0 1-1,-1-1 1,0 1-1,5 9 1,4 5-39,-2 2 0,21 46 1,-30-58 40,1 1 0,-2-1 1,0 1-1,0 0 1,-1 0-1,0 0 1,-1 1-1,-1 23 0,-2-20 38,0-1 0,-1 1-1,0-1 1,-1 0-1,-1 0 1,-10 21-1,6-16 45,-2-1 0,0-1-1,-2 0 1,0 0 0,0-1-1,-2-1 1,0 0 0,-1-1-1,0-1 1,-24 16 0,28-23 75,-1 0 0,-21 8 0,23-11-211,0 1-1,0 0 1,-18 13-1,26-16 30,1 1 0,-1-1-1,1 1 1,0-1 0,0 1-1,0 0 1,0 0 0,0 0 0,0 0-1,1 0 1,0 0 0,0 0-1,0 0 1,0 1 0,0-1 0,0 0-1,1 1 1,0-1 0,-1 1-1,2 3 1,-1 6-20,2 1 0,0 0 0,6 20 0,-6-24 25,33 101 66,-32-103-21,1 1 0,0-1 0,0 0 0,1-1 0,0 1 0,0-1 0,1 0 0,-1 0 0,11 9 0,-11-12 13,0 0 0,0-1 1,0 1-1,0-1 0,1 0 0,-1 0 1,1-1-1,0 1 0,0-1 1,-1 0-1,1-1 0,1 0 0,-1 0 1,10 1-1,15-4 252,1-1 1,-1-1 0,43-12-1,-56 11-181,-1-1-1,0-1 1,0 0-1,28-16 0,-37 18-73,0 0-1,-1-1 0,1 0 0,-1 0 0,-1-1 0,1 1 0,-1-1 0,0-1 1,0 1-1,8-17 0,-7 9 59,-1 0-1,0 0 1,4-24 0,-9 34-123,0 0 0,0 0 0,0 1 1,-1-1-1,0 0 0,0 0 0,0 0 0,-1 0 0,1 0 0,-1 0 0,0 0 1,-1 0-1,1 1 0,-1-1 0,-3-6 0,4 10 20,1 1 0,-1-1 0,1 1 0,0-1 0,-1 1-1,1-1 1,-1 1 0,0 0 0,1-1 0,-1 1 0,1 0 0,-1-1 0,0 1-1,1 0 1,-1 0 0,0-1 0,1 1 0,-1 0 0,0 0 0,1 0 0,-1 0 0,0 0-1,1 0 1,-1 0 0,0 0 0,1 0 0,-1 1 0,1-1 0,-1 0 0,0 0-1,1 1 1,-1-1 0,0 0 0,1 1 0,-1-1 0,1 0 0,-1 1 0,0 0 0,-20 19-396,21-19 387,-11 12-25,2 1 0,0 1 0,0 0 0,-8 22 0,10-24 14,3-4 44,0 0 1,1 1-1,0 0 1,0-1 0,1 1-1,0 0 1,0 16-1,2-21-4,0 0-1,0 1 0,1-1 1,-1 0-1,1 0 1,1 1-1,-1-1 0,1 0 1,0 0-1,0-1 1,0 1-1,1 0 0,-1-1 1,1 1-1,7 6 0,2 3-43,-5-5 40,0-1 0,1-1 1,15 13-1,-20-18 40,-1 0-1,1-1 1,-1 1 0,1-1-1,0 0 1,0 0 0,0 0-1,0 0 1,0 0 0,0-1 0,0 1-1,0-1 1,0 0 0,0 0-1,0 0 1,0 0 0,0-1-1,4 0 1,0-1 45,0-1 1,0 0-1,0 0 0,0 0 0,-1-1 1,1 0-1,-1 0 0,0 0 0,7-7 1,0-2 31,-1-1 0,17-22 1,8-19-10,-3-1 1,38-84 0,36-97 117,-104 229-214,52-121 117,-43 95-118,16-70-1,-6-33-241,-19 105 131,-2 1 1,-2-44-1,0 73 98,0-7-83,-1 1 0,0-1 1,-4-12-1,5 20 61,-1 0 0,1-1 0,0 1 0,-1 0 1,1 0-1,-1 0 0,1 0 0,-1 0 0,0 0 0,1 0 0,-1 0 0,0 0 1,0 0-1,0 0 0,1 0 0,-1 1 0,0-1 0,0 0 0,0 1 1,0-1-1,-1 0 0,1 1 0,0-1 0,0 1 0,0 0 0,0-1 0,0 1 1,-1 0-1,1 0 0,0 0 0,-2 0 0,1 0 3,1 0 0,0 1 1,0-1-1,0 0 0,-1 1 0,1-1 0,0 1 0,0 0 0,0-1 1,0 1-1,0 0 0,0-1 0,-1 2 0,-5 5-67,1 0 0,0 1-1,0 0 1,-7 11 0,-19 38 16,30-53 76,-43 82-197,-33 93-1,63-138 202,1 1 0,3 0-1,2 0 1,-7 71 0,10 12 102,7-99-135,0 0 0,10 45-1,-9-60 48,0-1-1,1 0 0,1 0 0,-1 0 0,2-1 0,-1 1 0,1-1 0,1 0 0,0-1 0,0 1 0,0-1 0,1 0 0,1-1 0,-1 1 0,1-1 0,0-1 0,1 0 0,0 0 0,0 0 0,13 5 0,-4-3 24,1-1 0,0-1-1,0-1 1,32 4 0,-35-7-74,13 3 213,0-3 0,-1 0 0,39-3 0,-58 0-85,-1 0 0,1-1-1,0 0 1,-1-1 0,1 0 0,9-5 0,-12 6-44,-1-1 1,-1 0 0,1-1 0,0 1 0,-1-1 0,0 0 0,0 0 0,0 0 0,0-1 0,5-8 0,-5 5-20,0-1 1,0 1 0,-1-1-1,0 0 1,0 0-1,2-17 1,-2 4-28,-1-36 0,-1 55-68,-2-1 0,1 0-1,0 1 1,-1-1 0,1 1 0,-1-1 0,0 1 0,-3-7 0,4 10 42,0 0 0,0-1 0,0 1 0,0 0 0,-1 0 0,1-1 0,0 1 0,0 0 0,-1-1 0,1 1 0,0 0 0,-1 0 0,1 0 0,0-1 0,0 1 0,-1 0 0,1 0 0,0 0 0,-1 0 0,1 0 0,-1 0 0,1 0 1,0-1-1,-1 1 0,1 0 0,0 0 0,-1 0 0,1 0 0,-1 1 0,0-1-7,0 1 1,0-1-1,0 1 0,0 0 1,0 0-1,0-1 1,0 1-1,0 0 0,0 0 1,0 0-1,0 0 1,1 0-1,-2 1 0,-4 10-12,0 0 0,0 0 0,1 0-1,1 1 1,0-1 0,0 1-1,2 0 1,-1 0 0,2 0-1,-1 25 1,4-28 46,-1 1 0,1-1-1,1 0 1,0 0 0,1 0-1,-1 0 1,2 0 0,10 16-1,-12-21 21,0 0 0,0 0-1,1-1 1,0 1 0,0-1-1,0 0 1,0 0-1,8 5 1,-11-8 9,1 0 0,0 0-1,0 0 1,0 0 0,1 0 0,-1 0-1,0-1 1,0 1 0,0-1 0,1 1 0,-1-1-1,0 0 1,0 0 0,1 0 0,-1 0-1,0 0 1,1 0 0,-1-1 0,0 1 0,0-1-1,0 0 1,1 0 0,-1 1 0,2-3-1,11-6 111,-1 0 0,0-2-1,-1 1 1,0-2-1,-1 0 1,16-20 0,-8 5-152,0-1 1,20-40 0,-35 58-1,10-17-39,-14 25 7,0 1 0,0-1 0,0 1 0,0 0 1,0-1-1,0 1 0,1 0 0,-1 0 0,1 0 0,-1 0 0,1 0 0,-1 0 0,3-1 0,-3 2 11,1 0-1,-1 0 1,0 0-1,0 0 1,0 0-1,0 0 1,0 0-1,0 0 1,0 0-1,0 1 0,0-1 1,0 1-1,0-1 1,0 1-1,0-1 1,0 1-1,0-1 1,0 1-1,0 0 1,0-1-1,-1 1 0,2 1 1,16 21-71,-14-16 52,9 12-113,-7-10 127,0-1 0,0 0 0,8 9 0,2-1 87,1-1 0,1 0 0,20 14 0,-33-26 54,1 0 0,-1 0-1,1 0 1,-1 0 0,1-1 0,7 2 0,-11-3-70,0-1-1,0 0 1,0 0-1,0 0 1,0 0-1,0 0 1,-1 0-1,1-1 1,0 1-1,0 0 1,0-1-1,0 0 1,-1 1-1,1-1 1,0 0-1,0 0 1,-1 0-1,1 0 1,-1 0-1,1 0 1,-1-1-1,0 1 1,3-3-1,0-1-13,-1-1 1,0 1-1,-1-1 0,1 1 1,-1-1-1,0 0 0,0 0 1,-1 0-1,0 0 0,0 0 1,0 0-1,-1 0 0,0 0 1,0-1-1,-2-9 0,1 4-88,0 0 0,2-16-1,0 3-448,-1 24 509,-1 1 0,1 0 0,0 0 0,1-1 0,-1 1 1,0 0-1,0 0 0,0-1 0,0 1 0,0 0 0,0 0 1,0-1-1,0 1 0,0 0 0,0 0 0,1 0 0,-1-1 0,0 1 1,0 0-1,0 0 0,0 0 0,1-1 0,-1 1 0,0 0 1,0 0-1,0 0 0,1 0 0,-1 0 0,0 0 0,0-1 0,1 1 1,-1 0-1,0 0 0,0 0 0,1 0 0,-1 0 0,0 0 0,0 0 1,1 0-1,-1 0 0,10 2 1,-8-1-18,24 2-12,1-1 0,0-1 0,50-5 0,4-1-32,27 2 122,-104 3-54,0-1-15,0 1 1,0 1 0,0-1 0,6 2-1,-9-2 6,-1 0 0,1 0 0,-1 0 0,0 1 0,1-1 0,-1 0 0,0 0 0,1 0 0,-1 1 0,0-1 0,1 0 0,-1 0 0,0 1 0,1-1 0,-1 0 0,0 1 0,0-1 0,1 0 0,-1 1 0,0-1 0,0 1 0,0-1 0,0 0 0,0 1 0,1-1 0,-1 1 0,0-1 0,0 0 0,0 1 0,0-1 0,0 1 0,0-1 0,0 1 0,0-1 0,0 0 0,-1 1 0,1-1 0,0 1 0,0-1 0,0 0 0,0 1 0,-1-1 0,1 0 0,0 1 0,0-1 0,-1 0 0,1 1 0,0-1 0,0 0 0,-1 1 0,-13 16-25,0-1-1,0 0 1,-2-1-1,-20 16 1,14-12 4,-29 31 0,42-40 18,1 0 0,-1 0 0,2 1 0,0 1 0,-12 22-1,19-33 20,0 0 0,-1 0 0,1 0-1,0-1 1,-1 1 0,1 0 0,0 0-1,0 0 1,0 0 0,0 0-1,0 0 1,0 0 0,0 0 0,0 0-1,0 0 1,1 1 0,-1-2-1,0 1 0,1-1 1,-1 0-1,0 0 0,1 1 0,-1-1 1,0 0-1,1 0 0,-1 0 0,0 1 0,1-1 1,-1 0-1,1 0 0,-1 0 0,0 0 1,1 0-1,-1 0 0,1 0 0,-1 0 1,0 0-1,1 0 0,-1 0 0,1 0 1,-1 0-1,1 0 0,4-1 98,-1-1 0,1 0 0,0 0 0,6-3 0,-6 2-36,15-7 13,0-1 0,-1-1 0,0-1 0,-1-1 0,-1 0 0,0-1 0,18-22 0,24-34-124,-57 68 34,8-8-386,-10 11 376,1 0 0,-1 0 0,0 0 0,1 0 0,-1 0 0,0 0-1,1 0 1,-1 0 0,1 0 0,-1 0 0,0 0 0,1 0-1,-1 0 1,0 0 0,1 0 0,-1 0 0,0 1 0,1-1 0,-1 0-1,0 0 1,1 0 0,-1 0 0,0 1 0,0-1 0,1 0 0,-1 0-1,0 1 1,0-1 0,1 0 0,-1 1 0,0-1 0,0 0-1,0 0 1,0 1 0,1-1 0,-1 0 0,0 1 0,0-1 0,0 1-1,2 4-4,0 0 0,-1 0 0,1 0 0,-1 0 0,1 10 0,-1-9 10,0 1 0,0-1 0,0 0 0,4 8-1,-3-9 20,0 0-1,0 0 0,1 0 0,0-1 0,0 1 1,0-1-1,1 1 0,-1-1 0,6 4 0,-7-6 51,1 0 0,-1-1-1,1 1 1,0-1-1,0 1 1,0-1-1,0 0 1,0 0-1,0 0 1,0-1-1,0 1 1,1-1-1,-1 1 1,0-1-1,0 0 1,5-1-1,1 0-5,0 0 0,1-1 0,-1-1 0,-1 1 0,1-1 0,0-1-1,-1 1 1,1-1 0,13-10 0,70-45-310,-90 57 224,0 1 1,0 0-1,1-1 0,-1 1 0,1 1 1,-1-1-1,1 0 0,-1 0 0,1 1 1,-1 0-1,5-1 0,-6 1 20,0 0-1,0 0 1,1 1-1,-1-1 1,0 0 0,0 1-1,0-1 1,0 1-1,0-1 1,0 1-1,0-1 1,0 1 0,0 0-1,0 0 1,0-1-1,0 1 1,0 0-1,-1 0 1,1 0 0,0 0-1,0 0 1,-1 0-1,1 0 1,-1 0-1,1 0 1,-1 0 0,1 0-1,-1 3 1,2 2 11,-1 0 0,-1 0 0,1 11 0,-1-12 24,0 1 0,1-1 0,-1 1 0,3 7 1,-2-9 44,4 5 334,6-11-39,-7 1-327,7-4 57,1 0 0,-1 0 0,1-1 0,11-9 0,19-9-35,-31 18-12,-4 2-123,-1 1 0,1-1-1,0 2 1,10-4 0,-15 6 45,0-1 0,0 1-1,0 0 1,-1 0 0,1 0-1,0 0 1,0 0 0,0 0-1,0 0 1,0 1 0,0-1-1,0 1 1,0-1 0,-1 1 0,1 0-1,0 0 1,0 0 0,-1 0-1,1 0 1,-1 0 0,1 0-1,1 2 1,14 16-52,-15-16 102,0 0-1,1 0 0,-1 0 1,1 0-1,0 0 1,0-1-1,0 1 0,0-1 1,0 0-1,1 0 1,-1 0-1,0 0 0,1 0 1,0-1-1,-1 0 1,1 0-1,4 1 0,0-1 40,-1 0 1,0-1-1,1 0 0,-1-1 0,0 0 0,0 0 0,1 0 0,-1-1 1,0 0-1,0 0 0,-1-1 0,1 0 0,8-5 0,-6 3-42,0-1 0,-1 0 0,0 0 0,0-1 0,0 0-1,-1-1 1,0 0 0,0 0 0,-1 0 0,0-1 0,-1 0 0,0 0-1,5-11 1,14-39 112,22-81 0,6-66 10,-41 162-213,28-176-41,-39 213 99,1 5-19,-1 0 0,0 0 0,0 0 0,0 0-1,0 0 1,0 0 0,0 0 0,-1-1 0,1-1-1,-2 3-282,-1 5 122,-2 11 18,4-12 153,-6 23-20,1 0 0,1 0 0,-2 50 0,6-31 32,9 72-1,-2-51 61,7 48-68,-12-111 13,3 26 88,1 0 0,2-1 0,11 30 1,-15-51-25,0 1 0,1-1 0,-1 0 0,2 0 0,-1 0 0,1-1 0,0 0 0,0 1 0,0-2 0,1 1 0,0-1 0,0 1 0,1-2 0,0 1 0,-1-1 0,9 4 0,-7-5-573,0 0 0,0 0 0,0-1 0,0 0 0,1 0 0,15 0 0,-19-2-62,0 0-1,0 0 1,-1-1-1,1 1 0,0-1 1,-1 0-1,1-1 0,-1 1 1,1-1-1,-1 0 0,0 0 1,1 0-1,6-5 0,3-7-2404,-1 6 1034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1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7296,'-1'0'233,"1"0"1,-1 0 0,1 0-1,-1 0 1,1 0-1,-1 0 1,1 0 0,-1 1-1,1-1 1,-1 0 0,1 0-1,-1 0 1,1 0-1,-1 1 1,1-1 0,-1 0-1,1 0 1,0 1 0,-1-1-1,1 0 1,-1 1-1,1-1 1,0 0 0,-1 1-1,1-1 1,-1 1-1,0 14 6111,1-6-6948,0 13 1183,-2 1 0,0 0 0,-2 0 0,0-1 0,-2 0 0,0 0 0,-2 0 0,-9 21 0,-2 5-128,6-13-177,13-34-261,-1 0 0,1 0 0,-1 0 0,1 1 0,-1-1 0,1 0 0,0 0 0,0 0 0,0 1 0,0-1 0,0 0 0,0 0 0,0 2 1,0-2 0,0-1 0,1 1 1,-1-1-1,0 0 0,0 1 1,1-1-1,-1 1 1,0-1-1,1 1 0,-1-1 1,0 0-1,1 1 1,-1-1-1,1 0 0,-1 1 1,1-1-1,-1 0 1,0 0-1,1 1 0,-1-1 1,2 0-1,1 1 30,1-1 0,0 1-1,0-1 1,0 0 0,0 0 0,6-2-1,-8 2-58,159-32-315,-40 6 126,-116 25 198,1 1 0,-1-1-1,0 1 1,1 1-1,-1-1 1,0 1 0,1 0-1,-1 0 1,0 1 0,0-1-1,0 1 1,9 4 0,-13-5 31,1 1 1,0-1 0,0 0 0,0 0 0,0 1-1,-1-1 1,1 1 0,-1-1 0,1 1 0,-1-1-1,1 1 1,-1 0 0,0 0 0,0 0 0,0 0-1,0 0 1,0 0 0,-1 0 0,1 0 0,-1 0-1,1 0 1,-1 1 0,0-1 0,1 0 0,-1 0-1,0 0 1,-1 1 0,1-1 0,0 0 0,-1 0-1,1 0 1,-1 0 0,0 2 0,-2 3 70,0-1 0,0 0 0,-1 0 1,0 0-1,0 0 0,0 0 0,-1-1 0,-7 7 1,0-1-64,0-1 0,-22 13 0,11-9-217,-2-2-1,0 0 1,0-1-1,-44 11 1,-21-2-2201,0-10-3518,89-10 5740,-1 0-425,-1 1-1,1-1 0,0 0 0,0 0 1,0 0-1,0 0 0,-1-1 0,1 1 0,0 0 1,0-1-1,0 0 0,0 1 0,-4-3 1,0-1-2884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1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19 319 11456,'-18'-20'5215,"54"-6"-4543,-13 6 1536,-1 3-1344,18-14 640,1 2-896,9-7-192,-5 8-256,0-7-480,-5 10 192,5 2-2720,0 6 1568,-1 5-5887,-2 12 3999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2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9 4736,'-7'-7'1530,"5"6"-932,-2 2 1092,-4 14-87,-11 32 0,4-9-873,-28 65 1158,-37 139 0,53-133-933,-23 195-1,42-207-346,4-1 0,16 178 0,4-163-277,57 203 0,42 49-1681,-101-329 417,1 0-1,2 0 0,1-2 1,24 33-1,-21-38-1247,1 0 1,33 30-1,8 1-928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2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5728,'-1'0'39,"1"-1"0,0 1 0,0 0 0,0 0 0,0 0 0,0 0-1,0-1 1,0 1 0,0 0 0,0 0 0,0 0 0,0-1 0,0 1 0,0 0 0,0 0 0,0 0 0,0-1 0,0 1 0,0 0 0,0 0 0,0 0 0,0-1 0,0 1 0,0 0 0,0 0-1,0 0 1,0-1 0,1 1 0,-1 0 0,0 0 0,0 0 0,0 0 0,0-1 0,0 1 0,1 0 0,-1 0 0,0 0 0,0 0 0,0 0 0,0 0 0,1 0 0,-1 0 0,0-1 0,0 1 0,0 0-1,1 0 1,-1 0 0,0 0 0,0 0 0,0 0 0,1 0 0,-1 0 0,0 0 0,0 0 0,0 0 0,1 0 0,-1 0 0,0 1 0,0-1 0,0 0 0,1 0 0,-1 0 0,0 0 0,0 0-1,1 0 1,8 3 251,1 0-1,0 0 0,-1 1 0,0 1 0,0-1 0,0 1 1,-1 1-1,13 9 0,1 8 318,-1 1 0,-1 2 0,-1 0 0,27 50 0,-27-39-249,-1 0 1,-2 2 0,16 56-1,0 27 669,26 196-1,-40-151 449,-3 174 0,-41 141 77,-61 83-3019,73-502 464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2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3232,'-4'-2'11397,"20"13"-9767,-12-7-1430,0-1 1,0 0-1,0-1 1,1 1-1,-1-1 1,1 1-1,-1-2 1,7 3-1,5 0 114,2-1 0,-1-1-1,26 0 1,54-5 180,-56 0-333,159-14 386,-33 1 218,-100 6-3149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2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165 123 3232,'-5'-8'1113,"-2"-5"508,1 7 3133,6 6-4647,-1 0 1,1 0-1,-1 0 0,1 0 1,-1 0-1,1 0 1,-1 0-1,1 0 1,-1 0-1,1 0 1,-1 0-1,1 0 0,-1 1 1,1-1-1,0 0 1,-1 0-1,1 0 1,-1 1-1,1-1 1,0 0-1,-1 1 0,1-1 1,-1 0-1,1 1 1,0-1-1,0 1 1,-1-1-1,1 0 1,0 1-1,-1 0 0,-3 4 525,-9 8-68,2 0-1,-1 0 1,2 1-1,-11 17 1,3 1-96,-14 35 1,29-60-405,1 0 0,0 0 0,0 0 0,1 0 0,0 1 0,0-1 0,0 0 0,1 1-1,0-1 1,1 0 0,0 1 0,0-1 0,0 0 0,1 0 0,0 0 0,4 8 0,-4-10-13,0-1 0,0 1 0,1-1 0,-1 1 0,1-1 0,0 0 0,0 0 0,1 0 0,-1-1 0,1 1 0,0-1 0,0 0 0,0 0 0,0 0 0,1 0 0,-1-1 0,1 0 0,0 0 0,-1 0 0,1 0 0,0-1 0,0 0 0,0 0 0,7 1 0,-2-2 83,-1 0 1,0 0-1,0 0 0,0-1 0,0-1 0,0 1 0,0-2 0,0 1 0,-1-1 0,1 0 0,-1-1 0,0 0 1,15-10-1,-15 9-56,-1-1 1,1-1-1,-1 0 1,0 0-1,-1 0 0,1-1 1,-2 0-1,1 0 1,-1 0-1,0-1 1,-1 0-1,0 0 1,5-14-1,-6 9-68,-1 0 0,-1 0 0,0-1 0,-1 1 0,0 0 0,-1 0-1,-4-17 1,0 4-32,-1 1-1,-18-49 0,21 66-18,-1 1 1,0-1 0,-1 1-1,-6-10 1,9 16-14,0-1 0,0 1 0,0 0 0,0 0 0,0 0 0,0 0 0,0 0 0,-1 1 0,1-1 0,-1 1 0,1-1 0,-1 1 0,0 0 0,1 0 0,-1 0 0,-3 0 0,5 1-12,-1 0-1,1 0 1,0 0 0,-1 0-1,1 0 1,0 0 0,0 0-1,0 0 1,-1 1 0,1-1-1,0 1 1,0-1 0,0 1-1,0-1 1,0 1 0,-1 0-1,1-1 1,1 1-1,-1 0 1,0 0 0,0 0-1,-1 1 1,-1 2-266,0 0-1,1 0 1,0 0 0,0 0-1,-2 6 1,1-3-443,1 0 0,-1 1 0,2 0 0,-1 0 0,1-1 1,0 1-1,0 13 0,1-16-90,1 0 1,0 0-1,0 0 1,0 0-1,2 4 1,14 28-2896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2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 10048,'-18'-5'4544,"18"22"-3936,-5-14 1279,5 5-1151,-3 4 416,-2 1-672,0 2-512,5 2 0,-4-5-224,8-1 128,-4 1-1984,10 1 1185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2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9376,'-18'10'3034,"7"1"-1844,7-8-1121,-5 7 279,0 1 1,1 0-1,0 0 1,1 1-1,-7 14 1,9-13-56,-10 18 332,3 1 0,0 1 0,2 0 0,-7 43 0,16-70-556,1 1 1,0 0-1,0 0 0,0-1 0,1 1 1,0 0-1,0-1 0,0 1 0,1-1 1,0 1-1,1-1 0,-1 0 0,1 0 1,0 0-1,1 0 0,0 0 0,-1-1 1,2 1-1,8 8 0,-6-8 43,-1-1-1,1 0 0,0 0 1,0-1-1,1 1 1,-1-2-1,1 1 1,0-1-1,0 0 0,0-1 1,1 0-1,-1 0 1,0-1-1,1 0 1,10 0-1,-12-1-47,0 0 1,0 0-1,-1-1 1,1 0-1,0 0 0,-1-1 1,1 0-1,-1 0 0,1 0 1,-1-1-1,0 0 1,0 0-1,0-1 0,0 1 1,-1-1-1,1-1 0,-1 1 1,0-1-1,0 0 1,-1 0-1,0 0 0,0 0 1,0-1-1,0 0 0,-1 0 1,0 0-1,4-11 1,-1-6-109,0 0 1,-2 0 0,0 0-1,-2-1 1,-1 0 0,0 1-1,-5-38 1,3 56-34,0-1 0,0 1 1,-1 1-1,0-1 0,1 0 0,-2 0 1,-2-5-1,4 8-2,1 1 1,-1 0 0,0 0-1,0 0 1,1 0-1,-1 0 1,0 0-1,0 1 1,0-1-1,0 0 1,0 0-1,0 1 1,0-1 0,-1 0-1,1 1 1,0-1-1,0 1 1,0 0-1,0-1 1,-1 1-1,1 0 1,0 0-1,0 0 1,-1 0 0,1 0-1,0 0 1,-1 0-1,1 0 1,0 0-1,0 0 1,-1 1-1,1-1 1,0 1 0,-2 0-1,-1 1-383,0 1 0,1 0 0,-1 0 1,1 0-1,0 0 0,-1 0 0,1 1 0,1-1 0,-1 1 1,0 0-1,1-1 0,0 1 0,0 1 0,-3 6 0,-5 18-1628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2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91 9376,'-15'-10'3034,"14"10"-2999,1 0 0,0 0 0,0-1 0,0 1 0,0 0 0,0 0 0,-1 0 0,1 0 0,0 0 0,0 0 0,0 0 0,0 0 0,-1 0 0,1 0 0,0 0 0,0-1 0,0 1 0,-1 0 0,1 0 0,0 0 0,0 0 0,0 1 0,-1-1 0,1 0 0,0 0 0,0 0 0,0 0 0,0 0 0,-1 0 0,1 0 0,0 0 0,0 0 0,-1 0 0,-4 4 386,-1-1 1,1 1 0,0 0 0,0 0 0,0 1 0,0-1 0,1 1 0,0 0-1,0 0 1,0 1 0,-3 7 0,-5 8 132,-15 39 0,22-46-362,0-1 0,1 1 0,0 0 0,1 0 0,1 0-1,-1 17 1,3-27-130,0 1 0,0 0 0,0-1 0,1 1 0,-1 0 0,1-1 0,0 1 0,1-1 0,-1 1 0,1-1 0,0 0 0,0 0 0,0 0 0,1 0-1,-1 0 1,1 0 0,0 0 0,0-1 0,1 0 0,-1 1 0,0-1 0,7 4 0,0-1 95,1-1 1,0 0-1,0 0 1,0-1-1,1-1 1,-1 0-1,1 0 0,0-1 1,0-1-1,0 0 1,0 0-1,19-2 1,-24 0-117,0 0-1,0 0 1,0 0 0,0-1 0,0 0 0,-1 0 0,1-1 0,-1 0-1,1 0 1,-1 0 0,0-1 0,0 0 0,0 0 0,-1 0 0,0-1-1,0 0 1,0 0 0,0 0 0,-1-1 0,0 0 0,0 1 0,6-14 0,-3 3-79,-2-1 0,0 0 0,-1-1 0,0 1 0,1-25 1,-4 17 11,0 0 0,-2 0 0,-4-31 0,4 49-49,-1 0-1,1 0 1,-1 0-1,0 0 1,-1 0 0,1 0-1,-1 1 1,-1-1 0,1 1-1,-1 0 1,-6-7-1,7 10-93,0 0 0,0 0 0,-1 0 0,1 0 0,-1 1 0,0-1 0,0 1 0,0 0 0,0 0 0,0 1-1,0-1 1,-1 1 0,1 0 0,-1 0 0,1 0 0,0 1 0,-1-1 0,-4 1 0,5 0-160,0 1 0,0-1 0,0 1 0,0-1-1,0 1 1,0 0 0,0 0 0,1 1 0,-1-1 0,0 1 0,1 0 0,-1 0 0,1 0 0,-6 5 0,7-5-176,-1 1 0,1-1 0,0 1 0,0-1-1,0 1 1,1 0 0,-1-1 0,1 1 0,-1 0 0,1 0 0,-1 5 0,-1 19-2407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2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13 6240,'-20'-9'2005,"18"8"-1727,0 0 0,0 1 0,0 0 0,0-1-1,0 1 1,0 0 0,0 0 0,0 0 0,0 0 0,0 0 0,0 1 0,-1-1 0,1 1-1,0-1 1,0 1 0,-3 1 0,0 0 566,3-1-678,-1 0 0,1 0 0,-1 0 0,1 1 0,0-1 0,0 1 0,0 0 0,-1-1 0,1 1 0,1 0 0,-3 3 0,2-3 7,-3 4 3,1 0 0,0-1 0,1 2-1,-1-1 1,1 0 0,1 1 0,-4 8 0,4-8-58,-8 22 351,2 1-1,-7 34 1,13-47-260,0 0 0,1 1 1,0-1-1,1 1 0,4 21 1,-3-32-119,1 0 1,-1 0-1,1-1 1,1 1 0,-1 0-1,1-1 1,0 0-1,1 0 1,0 0-1,-1 0 1,2 0 0,-1-1-1,1 0 1,0 0-1,6 6 1,-3-6 14,0 1-1,0-2 1,1 1 0,-1-1 0,1 0 0,0 0 0,0-1-1,0-1 1,0 1 0,17 1 0,-12-3-43,-1 0 1,1-1-1,0-1 0,0 0 1,-1-1-1,1 0 0,-1-1 1,19-6-1,-23 6-60,0-1-1,0 0 1,-1 0 0,0-1-1,1 0 1,-2 0 0,1-1 0,0 0-1,-1 0 1,0-1 0,-1 0 0,0 0-1,7-9 1,-4 0-28,-1 1-1,0-1 1,-1 0-1,-1 0 1,8-34 0,-11 39 88,-1 0 1,-1 0 0,0 0 0,0-1 0,-1 1-1,-1 0 1,0 0 0,0 0 0,-1 0-1,-5-18 1,5 25-66,0 0 0,0 0 0,0 0 0,-1 0 0,1 0 0,-1 0 0,0 0 0,0 1-1,0 0 1,0-1 0,-1 1 0,0 0 0,1 1 0,-1-1 0,0 1 0,0-1 0,0 1 0,-1 0 0,1 1-1,0-1 1,-8-1 0,0 1-145,1 0-1,-1 1 1,1 1-1,-1 0 0,0 0 1,1 1-1,-20 4 1,21-3-300,0 1 0,1 1 0,-1-1 0,1 1 0,0 1 0,0 0 0,0 0 0,1 1 0,-14 12 0,-2 7-1137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1:4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8384,'-10'-2'1515,"7"2"384,11 5 348,-7-4-2127,6 2 302,1 0 0,-1-1-1,0 0 1,1 0 0,-1 0 0,1-1 0,0 0 0,-1-1 0,12 0-1,306-12 950,-272 7-1669,18-2-1429,-23 9-4514,-24 4 2497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2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 7136,'-1'-1'228,"1"1"1,-1-1 0,1 1-1,-1-1 1,1 1-1,-1 0 1,0-1-1,1 1 1,-1 0 0,0-1-1,1 1 1,-1 0-1,0 0 1,1 0-1,-1 0 1,0 0 0,1 0-1,-1 0 1,0 0-1,0 0 1,1 0-1,-1 0 1,0 0 0,1 0-1,-1 1 1,0-1-1,1 0 1,-1 0-1,0 1 1,1-1 0,-1 0-1,1 1 1,-1-1-1,1 1 1,-1-1-1,1 1 1,-1-1 0,1 1-1,-1-1 1,1 1-1,-1-1 1,1 1 0,-1 1-1,-5 5-200,-18 19 1018,1 1 0,2 2 1,-28 46-1,35-49-857,1 1 0,1 1-1,1 0 1,2 0 0,0 1 0,2 0 0,-5 53 0,11-61-105,0-1 1,2 1 0,0 0-1,1-1 1,10 38 0,-10-48-36,1 0 0,0 0 1,1-1-1,0 1 1,1-1-1,0 0 1,0 0-1,1-1 0,0 1 1,0-1-1,1-1 1,0 1-1,12 9 1,-16-15-59,-1-1 1,1 1-1,-1-1 1,1 0-1,0 1 1,-1-1-1,1-1 1,0 1-1,0 0 1,0-1 0,0 1-1,0-1 1,0 0-1,-1 0 1,1 0-1,6-1 1,-7 0-11,0 1-1,0-1 1,0 0 0,0 0 0,0 1 0,-1-1-1,1 0 1,0-1 0,0 1 0,-1 0 0,1 0-1,-1-1 1,1 1 0,-1-1 0,0 1-1,1-1 1,-1 0 0,0 1 0,0-1 0,0 0-1,0 0 1,-1 0 0,1 0 0,0-2 0,1-7-213,0-1 0,-1 0 0,-1 1 0,0-1 0,0 0 0,-1 1 0,-1-1 0,0 1 0,-6-20 0,7 27-5,-1 0 0,0 0 0,0 1 0,0-1 0,0 1 0,-1 0-1,0 0 1,-5-6 0,7 8-8,0 0 0,-1 0 0,1 0 0,-1 1 0,1-1 0,0 0 0,-1 0 0,1 1 0,-1-1 0,0 1 0,1 0 0,-1-1 0,1 1 0,-1 0 0,0 0 0,1 0 0,-1 0 0,0 0 0,-1 1 0,-1 0-693,0-1 1,1 1 0,-1 1-1,1-1 1,0 0 0,-1 1-1,-2 2 1,-9 11-2823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2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92 5888,'-12'-5'2053,"2"1"2608,9 4-4548,1 0 0,0 0 1,-1 0-1,1 0 0,0 0 0,-1 0 0,1 0 0,0 0 0,-1 0 0,1 0 0,0 0 1,0 0-1,-1-1 0,1 1 0,0 0 0,-1 0 0,1 0 0,0 0 0,0-1 0,-1 1 1,1 0-1,0 0 0,0 0 0,-1-1 0,1 1 0,0 0 0,0 0 0,0-1 0,0 1 1,-1 0-1,1 0 0,0-1 0,0 1 0,0 0 0,0-1 0,0 1 0,0 0 0,0-1 0,0 1 1,0 0-1,0-1 0,0 1 0,0 0 0,0 0 0,0-1 0,0 1 0,0-1 0,2 0-29,0-1 0,0 1 0,0-1 0,0 1 0,0 0 0,0 0-1,0 0 1,0 0 0,1 0 0,-1 1 0,0-1 0,4 0 0,8-3 9,35-12 510,67-13 0,-113 29-583,59-9 505,-55 9-438,0 0 1,1 0-1,-1 1 1,1 0-1,-1 0 1,11 3-1,-16-3-51,0 0-1,0 0 1,1 0 0,-1 0 0,0 0-1,0 1 1,0-1 0,0 1 0,0-1-1,-1 1 1,1 0 0,0 0 0,-1-1-1,0 1 1,1 0 0,-1 1 0,0-1-1,0 0 1,0 0 0,0 0 0,0 1-1,0-1 1,-1 0 0,1 1-1,-1-1 1,0 1 0,0-1 0,0 0-1,0 1 1,0 3 0,-1 4 70,-1 1 0,0-1 0,0 1 0,-1-1 0,-6 15 0,-12 24 248,-1 0-1,-57 88 1,54-102-267,-22 37 109,45-69-182,1 0-1,0-1 1,-1 1 0,1 0 0,-1 6 0,1-9-4,1 1 0,0 0 1,0-1-1,0 1 1,0-1-1,0 1 1,0 0-1,0-1 0,0 1 1,0-1-1,1 1 1,-1 0-1,0-1 1,0 1-1,1-1 0,-1 1 1,0 0-1,0-1 1,1 1-1,-1-1 1,1 1-1,-1-1 1,0 1-1,1-1 0,-1 0 1,1 1-1,-1-1 1,1 0-1,-1 1 1,1-1-1,0 0 0,-1 1 1,2-1-1,7 2 73,-1 0 0,1-1-1,0 0 1,0 0-1,0-1 1,0 0 0,0-1-1,12-1 1,-8 0 30,0 1 0,19 1 0,27 1-492,-58-1 75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3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 9568,'-5'-4'856,"-4"-2"1594,7 6-1310,5 5 2829,-2-5-3723,0 1 1,0 0-1,1 0 0,-1 0 0,0-1 0,1 1 0,-1-1 0,0 1 0,1-1 0,1 1 0,3 1 311,3 2-239,-1-1-1,1 0 0,0-1 0,0 0 1,11 1-1,48 2 682,-38-4-680,202 3 805,-204-4-1134,-25 0 16,0 0 0,0 0-1,0 1 1,0-1 0,0 1 0,0 0 0,5 1-1,-7-1 13,-1-1-1,1 0 1,0 1-1,0-1 1,-1 1-1,1-1 1,0 1-1,-1-1 0,1 1 1,-1-1-1,1 1 1,-1 0-1,1-1 1,-1 1-1,1 0 1,-1-1-1,0 1 1,1 0-1,-1 0 1,0-1-1,0 1 1,1 0-1,-1 0 0,0 0 1,0-1-1,0 1 1,0 0-1,0 0 1,0 0-1,0 0 1,0-1-1,0 1 1,-1 1-1,-3 12 77,-2-1 1,1 0-1,-1 0 0,-1 0 0,-9 12 0,-12 24-3,-26 50-1460,-2 0-3832,36-62 3291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3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63 3232,'-19'-3'1035,"18"3"-913,0 0 0,1-1 0,-1 1 0,0 0 0,0 0 1,1 0-1,-1 0 0,0 0 0,0 1 0,0-1 0,1 0 1,-1 0-1,0 0 0,0 1 0,1-1 0,-1 0 0,0 1 1,1-1-1,-1 0 0,0 1 0,1-1 0,-1 1 1,0 0-1,-20 13 14294,46-7-12986,9-3-853,0-2 0,51-3 1,-70 0-513,19 0 30,-1-2 0,1-1 0,-1-2 0,38-11 0,176-40 182,-241 56-272,-5 1-17,-1 0 0,0 0 0,0 1 0,0-1 0,0 0 0,0 0 0,0 1 0,0-1 0,0 0 0,0 1 0,0-1 0,0 0 1,0 0-1,0 1 0,0-1 0,0 0 0,0 0 0,-1 1 0,1-1 0,0 0 0,0 0 0,0 1 0,0-1 0,0 0 0,-1 0 0,1 1 0,0-1 0,0 0 0,0 0 0,-1 0 0,1 1 0,-9 10-133,-11 13 124,-19 28 0,10-11 122,-8 10 99,-49 90 0,-145 269 221,224-401-252,7-9-145,-1 1-1,0 0 0,0-1 1,1 1-1,-1 0 0,0 0 1,1 0-1,-1 0 0,1 0 1,-1 0-1,1 0 1,0 0-1,-1 1 0,1-2-16,0 0 0,0 0 0,0 1 0,0-1-1,0 0 1,0 0 0,0 1 0,1-1 0,-1 0 0,0 0-1,0 0 1,0 1 0,0-1 0,0 0 0,1 0 0,-1 0 0,0 0-1,0 1 1,0-1 0,1 0 0,-1 0 0,0 0 0,0 0-1,0 0 1,1 0 0,-1 0 0,0 0 0,0 0 0,0 1 0,1-1-1,-1 0 1,0 0 0,0 0 0,1 0 0,-1 0 0,0 0-1,0-1 1,1 1 0,10-2 130,-10 2-71,107-16 664,-23-4-748,72-12 25,8 18-310,-163 14-69,1 0 1,-1 0 0,0 0 0,1 0 0,-1-1 0,0 1 0,0-1 0,1 1 0,-1-1 0,0 0 0,0 0 0,0 0 0,3-2 0,3 2-1416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3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6560,'-5'-5'12666,"14"8"-12360,1-2 1,-1 1-1,0-1 0,0-1 0,1 0 1,13-1-1,5 0 259,-20 1-431,10 0 147,20 2 0,-32-1-248,0 0 1,-1 0 0,1 1 0,-1-1-1,0 1 1,1 1 0,8 4 0,-13-6-22,0 0 0,0-1 0,-1 1 0,1 0 0,0-1 0,-1 1 0,1 0 0,0 0 0,-1 0 0,1 0 0,-1-1 0,1 1 0,-1 0 0,0 0 0,1 0 0,-1 0 0,0 0 0,0 0 0,0 0 0,0 0 0,0 0 0,0 0 0,0 0 0,0 0 0,0 0 0,0 0 0,0 0 0,0 0 0,-1 0 0,1 0 0,-1 1 0,-2 5 100,0-1-1,0 0 1,-7 10-1,6-9-19,-88 132 1050,90-136-1096,-1 1 1,1-1-1,1 1 0,-1 0 1,0 0-1,1 0 1,0-1-1,0 1 1,0 0-1,0 1 1,1 4-1,0-7-10,0 0 0,0 1 0,0-1 0,1 0 0,-1 0 1,1 0-1,0 0 0,0 0 0,-1 0 0,1 0 0,0 0 0,1 0 0,-1 0 0,0-1 0,0 1 0,1 0 0,-1-1 0,1 1 0,0-1 0,-1 0 0,1 1 0,4 1 0,2 1 36,0 0 0,0 0 0,0-1 0,1 0 0,0-1 0,-1 0 0,1 0 0,0-1 0,17 1 0,2-3-1521,51-8 0,-56 5-570,-5 4 248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3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85 6880,'-9'-8'5546,"21"7"-1383,4-2-2719,8-2-982,337-38 3252,194 18-3476,-431 29-2138,-47 4-2711,-75-7 4210,-1-1 0,1 0 1,-1 0-1,1 1 1,-1-1-1,0 1 1,1-1-1,-1 1 1,3 1-1,5 9-2313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3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0 9152,'-1'0'235,"0"1"1,0-1 0,0 0 0,0 1 0,0-1-1,0 1 1,0-1 0,0 1 0,1 0-1,-1-1 1,0 1 0,0 0 0,0 0-1,1-1 1,-1 1 0,0 0 0,1 0-1,-1 0 1,1 0 0,-1 0 0,0 1-1,-10 26 565,10-23-66,-28 64 1423,-63 112 0,10-44-1235,27-49-388,24-36-209,-39 90 1,56-105-281,-26 59-64,69-135-706,26-25 293,-22 25 240,50-72 0,20-86 153,-14-13 515,-38 89 484,-28 72 336,-23 49-1285,0-1 0,0 1 0,0 0 0,0 0-1,0-1 1,0 1 0,0 0 0,1 0 0,-1-1 0,0 1-1,0 0 1,0 0 0,0-1 0,0 1 0,0 0-1,1 0 1,-1 0 0,0-1 0,0 1 0,0 0 0,0 0-1,1 0 1,-1 0 0,0-1 0,0 1 0,1 0-1,-1 0 1,0 0 0,0 0 0,0 0 0,1 0 0,-1 0-1,0 0 1,0 0 0,1 0 0,-1 0 0,0 0 0,0 0-1,1 0 1,0 1 9,-1-1 0,1 1 1,0 0-1,-1 0 0,1 0 0,-1 0 0,1 0 0,-1 0 0,1 0 0,-1 0 1,0 0-1,0 0 0,1 1 0,26 166 815,-13-65-657,22 74 190,3 17-234,-34-161-551,3 21-5038,-8-42 245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3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52 9984,'-13'-3'4512,"30"3"-3936,-7-5 831,3 5-895,14-3 1184,4 3-928,14-4-480,0 0-192,0-5-512,-4 9 192,-6-6-2623,-3 6 1567,-4-9-4320,-1 1 3136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3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 4320,'0'-1'151,"0"1"1,-1 0-1,1 0 0,0 0 1,0 0-1,0 0 1,-1 0-1,1 0 0,0-1 1,0 1-1,-1 0 1,1 0-1,0 0 0,0 0 1,0 0-1,-1 0 1,1 0-1,0 0 0,0 0 1,-1 0-1,1 0 0,0 0 1,0 0-1,-1 0 1,1 0-1,0 1 0,0-1 1,0 0-1,-1 0 1,1 0-1,-1 1 757,1-1-756,0 0-1,0 1 1,2 9 8374,0-1-8933,-1-4 621,-1 1-1,1-1 1,-1 1-1,0 0 1,0-1-1,-1 1 0,-2 9 1,-13 39 1571,3-14-1224,-11 70-3015,24-108 2132,-1 0-1,1-1 0,0 1 1,0 0-1,0-1 0,1 1 1,-1 0-1,0-1 0,2 4 1,-2-5 174,0 1 1,0-1-1,1 1 1,-1-1-1,0 1 0,1-1 1,-1 1-1,0-1 1,1 0-1,-1 1 1,1-1-1,-1 0 1,1 1-1,-1-1 1,1 0-1,-1 0 0,1 1 1,-1-1-1,1 0 1,-1 0-1,1 0 1,-1 0-1,1 0 1,-1 0-1,1 0 0,-1 0 1,1 0-1,-1 0 1,1 0-1,0 0 1,-1 0-1,1 0 1,-1 0-1,1 0 1,0-1-1,21-11-4860,4-5 1659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3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4736,'0'1'8423,"-1"6"-7257,-5 22 1434,0 0-1,-21 49 1,-31 52-1456,46-104-717,-13 26-267,-3-1 0,-64 88 0,60-100-1485,11-17-5029,20-18 3714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1:4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1181 3808,'0'0'1227,"0"0"-1152,0-1 1,0 1 0,0 0-1,0-1 1,0 1 0,0 0-1,1-1 1,-1 1 0,0 0-1,0-1 1,0 1 0,0 0-1,1-1 1,-1 1 0,0 0-1,0 0 1,0-1 0,1 1-1,-1 0 1,1 0 0,3-1 146,0 0 0,0 1 0,0-1-1,-1-1 1,1 1 0,0 0 0,0-1 0,-1 0 0,1 0 0,-1 0 0,1 0 0,-1-1 0,0 1 0,0-1 0,0 0 0,0 0-1,0 0 1,2-5 0,5-5 51,0-2-1,-1 1 1,7-18-1,16-35 184,128-240 112,-109 226-423,-10 19 121,37-81 1,-58 98 68,25-84 0,-38 105-174,-2 0 0,0-1 0,-2 0 0,-1 1 1,-1-39-1,-1 61-177,0 0 0,0 0 1,0 0-1,0 0 0,-1 0 0,1 0 1,-1 0-1,1 0 0,-1 0 1,0 1-1,0-1 0,0 0 0,0 0 1,0 0-1,0 1 0,0-1 0,-1 1 1,-1-3-1,2 4-5,0-1-1,1 1 1,-1 0 0,0 0 0,0-1-1,1 1 1,-1 0 0,0 0 0,0 0 0,1 0-1,-1 0 1,0 0 0,0 0 0,0 0-1,1 0 1,-1 0 0,0 0 0,0 1-1,0-1 1,-1 1-7,-1 0 0,1 0 0,0 1 0,0-1 0,0 1 0,0-1 0,1 1 0,-4 3 0,-6 8-21,1 0 0,1 1-1,0 0 1,1 0 0,-7 18 0,-28 81 104,-16 94-114,54-185 136,1 1 0,1 0-1,1 0 1,1 0 0,1 1-1,0-1 1,2 0 0,1 0-1,1 0 1,1-1 0,1 1-1,1-1 1,1 0 0,1-1-1,12 22 1,-13-31-9,0 0 0,0-1 0,1-1-1,1 0 1,0 0 0,0 0 0,1-1 0,0-1 0,1 0 0,-1-1 0,2 0-1,-1 0 1,1-2 0,0 1 0,0-2 0,0 0 0,1 0 0,-1-1 0,1-1-1,0 0 1,20-1 0,-26-1-15,1 0-1,0-1 1,-1 0 0,1-1-1,-1 0 1,1 0 0,-1-1-1,0 0 1,0-1-1,0 1 1,10-8 0,-9 5 38,0-1 1,0-1 0,-1 1 0,0-1 0,0-1 0,-1 0 0,13-19 0,-11 12 15,0-1 0,-1 0 0,-1-1 0,-1 1 0,0-2 0,-2 1 0,0 0 0,0-1 0,-2 0 0,0-24 0,-2 36-115,0 0 0,0 0-1,-1 0 1,-3-10 0,3 15-41,1-1 0,-1 1-1,0-1 1,-1 1 0,1-1-1,0 1 1,-1 0 0,1 0 0,-1 0-1,0 0 1,0 0 0,0 0 0,-3-3-1,4 5 32,0-1-1,0 1 1,0 0-1,0-1 1,0 1-1,0 0 1,0 0-1,0 0 1,0 0-1,0 0 1,0 0-1,0 0 1,0 0-1,1 0 1,-1 0-1,0 0 1,0 1-1,0-1 1,0 0-1,0 1 1,0-1-1,0 0 1,1 1-1,-1 0 1,0-1-1,0 1 1,0 0-1,-18 18-321,11-8 305,1 1-1,0-1 1,1 1 0,1 0 0,0 1 0,0-1 0,-3 16-1,4-7 41,0 1 0,1-1 0,0 36 0,3-48 7,0 1 0,1-1 0,0 0 0,1 1-1,0-1 1,0 0 0,1 0 0,0-1 0,1 1-1,0 0 1,0-1 0,1 0 0,0 0 0,0 0-1,1-1 1,0 0 0,0 0 0,8 6-1,-11-10 43,0 0-1,0-1 0,1 0 0,-1 0 0,1 0 0,0 0 1,-1 0-1,1-1 0,0 0 0,0 0 0,0 0 0,0 0 1,0 0-1,0-1 0,0 0 0,1 0 0,-1 0 0,0 0 0,0-1 1,0 1-1,0-1 0,0 0 0,4-2 0,2-1 78,-1 0 1,1 0-1,-1-1 0,0-1 0,0 1 0,0-2 1,14-13-1,-2-2-97,-1-2 0,-1 0 0,19-32 0,-10 15-32,19-29 52,45-60 52,-88 125-136,0-1 0,0 0 0,0 1-1,-1-1 1,4-7 0,-7 12 17,1 0 0,-1 1 0,1-1 0,-1 1 0,1-1 0,0 1 0,-1 0 0,1-1 0,0 1 1,0 0-1,-1-1 0,1 1 0,0 0 0,0 0 0,-1 0 0,1-1 0,0 1 0,0 0 0,0 0 0,-1 0 0,1 0 0,0 0 0,0 1 0,-1-1 0,1 0 0,0 0 0,0 0 0,0 1 0,-1-1 0,1 0 1,0 1-1,-1-1 0,1 1 0,0-1 0,-1 1 0,1-1 0,-1 1 0,1-1 0,-1 1 0,1 0 0,-1-1 0,1 1 0,-1 0 0,1-1 0,-1 1 0,0 0 0,1-1 0,-1 3 0,3 15-38,31 163 49,-28-159-6,0-1 0,1 0 0,19 37 0,-23-52 51,0-1-1,1 0 0,0 0 1,8 9-1,-11-13-17,0 0 1,0 0-1,0 0 0,1 0 0,-1 0 1,0 0-1,1 0 0,-1 0 0,0-1 0,1 1 1,-1 0-1,1-1 0,-1 1 0,1-1 1,-1 0-1,1 0 0,0 1 0,-1-1 0,1 0 1,-1 0-1,1 0 0,-1-1 0,1 1 1,1-1-1,1 0 9,-1-1 0,0 0 0,1 0 1,-1 0-1,0-1 0,0 1 0,-1-1 1,1 1-1,0-1 0,-1 0 0,3-4 1,5-8 92,9-19 1,-14 25-90,15-30 63,34-57-225,-48 87 93,0 0 1,1 0-1,0 1 1,1 0-1,0 0 1,0 1-1,16-10 1,-23 16 21,0 0 0,0 0-1,0 1 1,0-1 0,0 1 0,1-1 0,-1 1-1,0-1 1,1 1 0,-1 0 0,0-1-1,1 1 1,-1 0 0,0 0 0,1 0 0,-1 0-1,0 0 1,1 1 0,-1-1 0,2 1 0,-2-1-1,0 1 1,0 0 0,0 0-1,0-1 1,0 1 0,0 0-1,-1 0 1,1 0 0,0 0-1,-1 0 1,1 0 0,0 0-1,-1 0 1,0 0 0,1 0-1,-1 0 1,1 0 0,-1 0-1,0 1 1,0-1 0,0 0-1,0 0 1,0 0 0,0 2-1,-2 40 85,-17 83-1,4-32 23,14-85-111,0-6 86,1-1-1,-1 1 1,1 0 0,0 0 0,0 0 0,0 3 0,0-6-62,0 0-1,0 0 1,0 0 0,1 0-1,-1 0 1,0 0 0,0 1-1,0-1 1,0 0 0,0 0-1,0 0 1,0 0-1,0 0 1,0 0 0,0 1-1,1-1 1,-1 0 0,0 0-1,0 0 1,0 0 0,0 0-1,0 0 1,1 0 0,-1 0-1,0 0 1,0 0 0,0 0-1,0 0 1,0 0 0,1 0-1,-1 0 1,0 0 0,0 0-1,0 0 1,0 0 0,0 0-1,1 0 1,-1 0-1,0 0 1,0 0 0,12-9 374,38-43-340,-32 30-84,1 2 0,1 1 1,1 0-1,43-29 0,-55 43 12,-1 0-1,1 1 1,0 0-1,18-5 1,-25 8 11,0 0 0,1 1 0,-1 0 1,0-1-1,0 1 0,1 0 0,-1 0 0,0 0 1,0 0-1,0 1 0,1-1 0,-1 1 0,0-1 0,0 1 1,0 0-1,0 0 0,0 0 0,0 0 0,0 0 1,0 0-1,0 0 0,0 1 0,-1-1 0,1 1 0,-1-1 1,1 1-1,2 3 0,-1 1-7,0 0 0,0 0 0,-1 0-1,0 1 1,0-1 0,0 1 0,-1-1 0,2 12 0,-1 57 28,-2-60-10,5 56 550,-2-73-436,0-1-1,1 1 1,-2-1-1,1 0 0,0 0 1,3-5-1,31-49 80,5-8-406,-41 64 204,-1 1 0,0-1-1,1 1 1,-1-1-1,1 1 1,-1-1 0,1 1-1,-1-1 1,1 1-1,-1-1 1,1 1 0,-1 0-1,1-1 1,0 1-1,-1 0 1,1 0 0,0-1-1,-1 1 1,1 0-1,0 0 1,-1 0 0,1 0-1,0 0 1,-1 0-1,1 0 1,0 0 0,-1 0-1,1 0 1,0 0-1,-1 0 1,1 0 0,0 0-1,-1 1 1,1-1-1,0 0 1,-1 1 0,1-1-1,-1 0 1,1 1-1,-1-1 1,1 1 0,-1-1-1,1 1 1,-1-1-1,1 1 1,-1-1 0,1 2-1,2 1-33,-1 1 0,0-1 0,1 1 0,-1 0 0,-1 0 0,2 5 0,0-3 57,-1 3 6,1 0 0,0-1 0,0 1-1,1-1 1,1 0 0,-1 0 0,1 0 0,6 7 0,-10-14 6,0 0-1,1 0 1,-1 0-1,0 0 1,1 0-1,-1 0 1,0 0 0,1-1-1,-1 1 1,1 0-1,0-1 1,-1 1 0,1-1-1,-1 0 1,1 1-1,0-1 1,2 0-1,-1 0 16,0-1 0,-1 1-1,1-1 1,0 0-1,-1 0 1,1 0-1,0 0 1,-1 0 0,5-3-1,2-3 68,1-1 0,-1 0-1,15-17 1,-19 20-98,94-116 378,-70 84-428,9-13 0,23-28 34,-57 74 24,1-1-83,-1 0 1,1 0 0,0 1 0,1-1 0,5-3-1,-10 7 54,0 1 0,0-1-1,0 1 1,0-1-1,0 1 1,0 0 0,0-1-1,0 1 1,0 0 0,0 0-1,0 0 1,0-1 0,0 1-1,1 0 1,-1 1-1,0-1 1,0 0 0,0 0-1,0 0 1,0 1 0,0-1-1,0 0 1,0 1 0,0-1-1,0 1 1,0-1-1,0 1 1,0 0 0,-1-1-1,1 1 1,0 0 0,0-1-1,0 1 1,-1 0-1,1 0 1,-1 0 0,1 0-1,0 0 1,0 1 0,1 4-4,0 0 0,0 0 0,0 0 0,-1 0 0,1 0 0,-2 0 0,1 0 0,-1 1 0,0 10 0,0 3 17,-1 110 100,-1-107 64,-1 1 0,-1-1 0,-11 36 0,13-54-106,2-3-42,0-1 1,0 0-1,0 0 0,-1 0 1,1 0-1,0 0 0,-1 0 0,1 0 1,-1 0-1,1 0 0,-1 0 1,1 0-1,-1 0 0,0 0 1,0 0-1,1 0 0,-1 0 1,0-1-1,0 1 0,0 0 1,0-1-1,0 1 0,0-1 1,0 1-1,0-1 0,0 1 1,0-1-1,0 1 0,0-1 1,0 0-1,-2 0 0,-1 0 41,0 0 0,0-1 1,0 0-1,0 0 0,0 0 0,1 0 0,-1 0 0,0-1 0,1 0 0,-1 0 0,1 0 0,-4-2 0,-6-6 55,-19-20 0,2 3-134,-13-1-742,56 37 750,1-1 0,1-1-1,-1 0 1,1-1 0,22 6-1,1-2 122,42 6 0,-57-13-14,0 0 0,0-2 0,0 0 0,0-1 0,0-2 0,0 0 0,0-2-1,23-6 1,82-35 258,-67 21-2971,-55 22 1761,0 0 0,1 0-1,-1 0 1,1 1 0,-1 0 0,10-1 0,7 5-1745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0:3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60 4064,'-18'-3'5562,"20"-2"-3594,8-1-1543,-1 1-1,1 0 0,0 0 1,1 1-1,-1 0 1,15-3-1,-7 3-59,3 0 174,23-2 0,-38 5-283,1 1 0,0 0 1,0 0-1,-1 1 0,1 0 1,-1 0-1,12 4 0,-17-4-198,0-1-1,0 0 1,0 1-1,0-1 1,0 1 0,0-1-1,0 1 1,0-1-1,0 1 1,0 0-1,0 0 1,0-1 0,-1 1-1,1 0 1,0 0-1,-1 0 1,1 0-1,0 0 1,-1 0 0,1 0-1,-1 0 1,0 0-1,1 0 1,-1 0-1,0 0 1,0 0 0,1 0-1,-1 0 1,0 0-1,0 0 1,0 1 0,0-1-1,-1 0 1,1 0-1,0 0 1,0 0-1,-1 0 1,1 0 0,0 0-1,-1 0 1,1 0-1,-1 0 1,0 1-1,-8 11 100,-1-1-1,0 0 0,-1 0 1,-15 12-1,21-18-132,-17 12 21,-16 18-193,35-33 118,1 0 1,0 0 0,-1 0-1,1 0 1,0 0-1,1 1 1,-1-1-1,1 1 1,-1-1-1,0 7 1,1-8 54,1 0 0,0 0 0,1 0 0,-1 0 0,0 1 1,1-1-1,-1 0 0,1 0 0,-1 0 0,1 0 0,0 0 0,0-1 0,0 1 0,0 0 0,0 0 0,1 0 0,-1-1 1,0 1-1,4 2 0,2 3 305,1 0 1,15 9-1,-20-14-207,0 0-73,4 2 269,-1 1 1,1 0 0,-1 0 0,0 0-1,6 7 1,-12-11-283,0-1 1,0 0-1,0 1 1,1-1-1,-1 0 1,0 1-1,0-1 1,0 1-1,1-1 1,-1 0-1,0 1 1,0-1-1,0 0 1,0 1-1,0-1 1,0 1-1,0-1 1,0 0-1,0 1 1,0-1-1,0 1 0,0-1 1,0 0-1,-1 1 1,1-1-1,0 1 1,0-1-1,0 0 1,0 1-1,-1-1 1,1 0-1,0 1 1,0-1-1,-1 0 1,1 0-1,0 1 1,-1-1-1,1 0 1,0 0-1,-1 1 1,0-1-1,-16 6 266,14-5-239,-14 3-725,1 0 0,-1-1 0,-31 1 0,34-4-2575,-1 0 0,-21-4 1,14 0-637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0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 1312,'-1'-1'70,"1"0"-1,0 0 1,-1-1-1,1 1 1,0 0-1,0 0 1,0 0 0,0-1-1,0 1 1,0 0-1,0 0 1,0 0 0,0-1-1,0 1 1,1 0-1,-1 0 1,0 0 0,1 0-1,0-2 1,16-19 2254,-14 19-1894,0 0-1,-1 0 1,1 0-1,-1 0 1,3-6-1,-3 4 975,1 1 0,-1-1 1,1 1-1,0 0 0,0 0 0,7-8 0,-5 47 2969,4 199-340,-4-45-2498,3-44-807,11 339-475,-19-474-446,-2 36 23,2-43-364,-1 0 0,0 0 0,0 1 0,0-1 0,0 0 0,-2 4 0,3-7 434,0-1-1,0 1 1,0 0-1,0 0 1,0 0 0,0 0-1,0-1 1,0 1-1,0 0 1,0 0-1,-1 0 1,1 0 0,0 0-1,0-1 1,0 1-1,0 0 1,0 0-1,0 0 1,-1 0-1,1 0 1,0 0 0,0 0-1,0 0 1,0-1-1,-1 1 1,1 0-1,0 0 1,0 0-1,0 0 1,0 0 0,-1 0-1,1 0 1,0 0-1,0 0 1,0 0-1,0 0 1,-1 0-1,1 0 1,0 0 0,0 0-1,0 1 1,0-1-1,-1 0 1,1 0-1,0 0 1,0 0-1,0 0 1,0 0 0,0 0-1,-1 0 1,1 1-1,0-1 1,0 0-1,0 0 1,0 0-1,0 0 1,0 0 0,0 1-1,-1-1 1,1-12-2321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0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4 3552,'-3'0'388,"3"1"-338,0-1 1,-1 0-1,1 0 1,0 0-1,-1 0 1,1 0-1,0 0 1,-1 0 0,1 0-1,0 0 1,-1 0-1,1 0 1,0 0-1,-1 0 1,1 0 0,0 0-1,-1 0 1,1 0-1,0 0 1,-1 0-1,1-1 1,0 1-1,-1 0 1,1 0 0,0 0-1,0 0 1,-1-1-1,1 1 1,0 0-1,0 0 1,-1-1 0,1 1-1,0 0 1,0-1-1,-1 1 1,-2 12 8649,-11 17-4543,-7 19-2577,20-46-1518,-52 149 2819,42-124-2461,-2-1 0,0-1 0,-27 37 1,16-31 192,-48 47 1,-37 22 160,88-81-674,-22 14-207,45-32 110,0-1 0,1 1-1,-1-1 1,1 1 0,-1-1-1,1 0 1,-1 0 0,1 0-1,2 0 1,70-7 240,96-21-1,-83 12 161,133-7-1,-217 23-416,12-1-42,-1 0-1,1 1 1,26 4-1,-31-2-1872,2 1-5032,6-2-2345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0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8800,'-8'0'12970,"7"10"-12997,-2 12 1660,-1 4 81,-12 44 1,3-27-1017,2 0 1,-5 46-1,16-86-689,-1 0-1,1 0 0,0 0 0,0 0 0,0 0 0,0-1 0,1 1 0,-1 0 0,1 0 1,0 0-1,1 3 0,-1-4-5,0-1 1,0 1-1,1 0 0,-1 0 1,0-1-1,1 1 0,-1-1 1,1 0-1,0 1 1,-1-1-1,1 0 0,0 0 1,0 0-1,0 0 0,0 0 1,2 1-1,6 1-3,0-1 0,-1 0 0,1 0 0,17 0 0,45-2 0,-36-1 0,0 1 204,1 1-1,-1 1 1,0 2-1,0 2 1,36 10-1,-64-13-120,0 0-1,0 1 1,0-1-1,14 10 0,-20-11-51,0-1-1,0 0 0,0 1 1,0 0-1,0-1 0,-1 1 1,1 0-1,-1 0 0,1 0 0,-1 0 1,1 0-1,-1 0 0,0 0 1,0 0-1,0 1 0,0-1 1,-1 0-1,1 1 0,-1-1 1,1 0-1,-1 1 0,0 4 1,-1 0 2,0 0 1,-1 0-1,0 1 1,-1-1-1,0-1 1,0 1-1,0 0 0,-1-1 1,0 1-1,0-1 1,-7 8-1,-3 1-69,-1 0 0,-27 21 0,4-7 81,-74 43 0,85-57-718,-1-2 0,-1-1 0,-52 15-1,81-27 670,-39 9-4177,14-10-1617,15 0 3344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0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25 293 7552,'-5'-6'1084,"0"1"0,1-1 0,-5-9 0,9 15-675,-1-1 1,1 0 0,0 1-1,0-1 1,0 1-1,-1-1 1,1 0 0,0 1-1,0-1 1,0 0 0,0 1-1,0-1 1,0 0 0,1 1-1,-1-1 1,0 1-1,0-2 1,8-9 2936,-3 7-2761,-1 0-1,0 1 1,1 0-1,5-3 1,24-9 760,1 1 1,0 2 0,49-11-1,-27 8-685,-9 1-821,172-50 1265,-76 12-9097,-120 43 4494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0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99 5632,'-21'-18'18646,"55"12"-16749,-5 0-1138,0 1 0,1 1 0,32 1 0,-51 2-718,125-11 632,-69 4-444,49-8-17,-59 8-134,84-4 0,-117 14 658,-6 0-2908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0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50 8896,'-3'-1'466,"2"1"-165,0 0 0,-1 0 0,1 0 0,0-1 0,-1 1 0,1 0 0,0-1 0,0 1 0,0-1 0,0 1 0,-1-1 0,1 0 0,0 1 0,-1-2 0,15-2 7111,-1 3-6099,57-10 2260,71-4-1658,158 5-1,-257 10-2089,-17 0-874,32 3 0,-47-1-1013,0 0-1,0 0 1,16 6 0,-7 0-1772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1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 3904,'-2'1'218,"-14"-2"13233,2 4-9862,1 1-2495,7-3-536,7-1-423,1 0-108,0 1 1,0-1 0,-1 0 0,1 1 0,0-1-1,-1 1 1,1-1 0,0 1 0,-1 0-1,3 1 1,8 3 120,5-2-50,1-1 0,0-1 1,0 0-1,30-3 0,-33 1-93,411-22 544,-408 21-566,-10 1-6,0 1-1,0 0 1,0 0 0,9 1 0,2 0-72,-10-1 185,-9 1-87,0 0 0,1 1 1,-2-1-1,1 0 0,0 0 1,0 0-1,0 1 0,0-1 1,-1 0-1,1 0 0,0 0 1,-1 0-1,1 0 0,-1 0 0,-1 2 1,1 1 5,-2 1 1,1-1 0,0 0-1,-7 8 1,-4 0 15,-2 0 0,-21 14 0,-151 112 407,25 18-226,13 13 152,142-161-341,-74 73 155,39-40 621,40-38-421,8-3-164,5-1-206,0 1 53,0-1 1,17-5 0,10 0 160,387-19 3,-302 29-4208,-122-4 3451,0-1 0,0 1 0,0 0 0,0 0 0,0 0 1,0-1-1,0 1 0,0-1 0,-1 1 0,1-1 0,0 1 0,0-1 0,0 1 0,0-1 1,16-20-5302,-10 12 3341,18-15-1779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1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61 7136,'-13'-7'1461,"-8"-6"525,6 1 4993,16 8-5291,6 1-720,16-3-264,-7 2-352,0 0-175,0 1-1,0 1 1,1 0-1,-1 1 1,0 1-1,1 0 1,-1 2-1,1 0 1,31 7-1,-44-7-158,1-1-1,-1 1 1,1-1-1,-1 1 1,1 1-1,-1-1 0,0 0 1,0 1-1,0 0 1,0 0-1,-1 0 1,1 1-1,-1-1 1,0 1-1,0 0 1,0 0-1,0 0 0,-1 0 1,1 0-1,-1 1 1,2 5-1,-3-3 53,0 0 0,0 0-1,-1 0 1,0 0 0,-1 0-1,1 0 1,-2 0 0,1 0-1,0 0 1,-1 0 0,-1-1-1,1 1 1,-4 6 0,-5 9 140,-1-1 0,-19 27 0,-54 64 579,84-110-759,0-1 0,-1 0 0,1 1 0,0-1 0,0 1 1,0 0-1,1-1 0,-1 1 0,0 0 0,0-1 0,1 1 0,-1 0 0,1 0 0,0-1 1,-1 1-1,1 0 0,0 0 0,0 0 0,1 3 0,-1-4-4,1 1 0,0 0-1,0-1 1,-1 1 0,1-1 0,0 1 0,1-1-1,-1 0 1,0 1 0,0-1 0,1 0 0,-1 0-1,0 0 1,1 0 0,-1 0 0,3 1-1,7 3 54,0-1 0,0 0 0,0-1 0,22 3 0,-26-4-74,44 6 272,60 3 0,-39-10-7823,-60-1 4879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1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37 228 9152,'-11'4'1126,"8"-3"-755,0-1-1,1 1 1,-1 0-1,0-1 1,0 1-1,0-1 1,-3 0-1,32-1 2100,-1-1-1,48-11 0,58-22-703,-57 15-849,288-70 732,2 22-1880,-360 68 164,11-3-578,0 1 0,0 1 1,0 1-1,0 0 0,29 4 0,-42-4 388,0 0-1,-1 0 0,1 1 1,0-1-1,0 1 1,-1-1-1,1 1 0,0 0 1,-1-1-1,1 1 0,-1 0 1,1 0-1,-1 0 1,1 1-1,-1-1 0,0 0 1,1 0-1,-1 1 0,0-1 1,0 1-1,0-1 0,0 1 1,0-1-1,-1 1 1,2 2-1,7 23-2595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1:4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32 387 4992,'-28'-26'2240,"24"12"-1952,8 11 1120,9 3-832,29-8 832,7 4-800,31-12 1216,7 1-1024,47-18 256,-4 4-640,28-14-32,-19 3-224,19-8 127,-15 8-191,10 0-1311,-22 12 671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1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36 7552,'-11'-7'2448,"9"5"-1499,-3 11 2155,-7 7-1647,2 1 0,0 0 0,-14 34 1,-15 62-925,34-96-271,-78 279 958,41-137-686,36-139-306,1 1 0,1 0 0,-2 39 0,6-60-225,0 0-1,-1 1 0,1-1 1,0 0-1,0 0 0,0 0 1,0 1-1,0-1 0,0 0 1,0 0-1,0 1 0,0-1 1,0 0-1,0 0 0,0 0 1,1 1-1,-1-1 0,0 0 1,0 0-1,0 0 1,0 1-1,0-1 0,0 0 1,0 0-1,1 0 0,-1 0 1,0 1-1,0-1 0,0 0 1,0 0-1,1 0 0,-1 0 1,0 0-1,0 1 0,6-6 64,5-11-6,11-36 19,-1 0 1,15-62-1,9-22 110,-25 84 46,4 0-1,1 1 1,41-61 0,-47 84-125,1-3 409,2 0 0,0 2 0,45-43 0,-66 70-468,1 0-1,1 0 1,-1 1 0,0-1-1,0 1 1,1-1 0,-1 1-1,1 0 1,-1 0 0,5-1-1,-6 2-37,0 0-1,1 0 1,-1 0 0,0 0-1,0 0 1,0 0-1,0 1 1,0-1-1,1 0 1,-1 0-1,0 1 1,0-1-1,0 1 1,0-1 0,0 1-1,0 0 1,0-1-1,0 1 1,0 0-1,0 0 1,-1 0-1,1-1 1,0 1 0,0 0-1,-1 0 1,2 2-1,3 6 70,-1 0 0,1 1 1,-2-1-1,1 1 0,-1 0 0,3 19 0,2 65 162,-6-64-215,34 283 262,-35-306-283,17 75 11,-11-55-530,4 32 0,-9-51 207,-1 0-1949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1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37 11872,'-10'-8'5375,"20"0"-4671,-2 4 2112,5 4-1696,19-4 1024,9-5-1248,13 6 192,4 6-608,0-3-96,-8 13-224,-9-4-224,-6 2 0,-8-2-1504,-4 2 832,-5 1-4544,-4 0 2944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2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4576,'-3'-1'379,"-26"-18"13833,30 21-13968,-1 0 0,1 0 0,-1 0 0,1 0 0,0 0 0,0 0-1,1 3 1,5 8 595,10 48 641,16 123 1,-25-133-1226,15 97 323,21 138 358,-35-178-754,-5-37-161,-3-64-313,-1 1 0,1-1 0,-3 13 0,2-20 243,0 1 0,0-1 0,0 0 0,0 0 0,0 0 0,0 0 0,0 0 0,0 0 0,0 0 0,0 0 0,0 0 0,0 1 0,0-1 0,0 0 0,0 0 0,0 0 0,0 0 0,0 0 0,0 0 0,0 0 0,0 0 0,0 0 0,0 0 0,0 1 0,0-1 0,-1 0 0,1 0 0,0 0 0,0 0 0,0 0 0,0 0 0,0 0 0,0 0 0,0 0 0,0 0 0,0 0 0,0 0 0,-1 0 0,1 0 0,0 0 0,0 0 0,0 0 0,0 0 0,0 0 0,0 0 0,0 0 1,0 0-1,-1 0 0,1 0 0,0 0 0,0 0 0,0 0 0,0 0 0,-1-4-1845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2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283 245 6048,'0'-8'1269,"-1"1"0,0-1 1,-1 0-1,0 1 0,-5-14 1,-17-34 2768,22 51-3794,-2-5 107,-1 1 0,1 0 0,-1 0 0,-1 0 0,0 1 0,0 0 0,0 0 0,-1 0 0,0 1 0,0 0 0,-1 0 0,0 1 0,0 0 0,0 0 0,0 1 0,-1 0 0,0 0 0,0 1 0,0 0 0,-16-2 0,23 4-350,-1 1 1,0 0 0,1 0-1,-1 0 1,1 0 0,-1 0-1,1 1 1,-1-1 0,1 1-1,-1-1 1,1 1 0,0 0 0,-1 0-1,1 0 1,0 0 0,0 1-1,0-1 1,0 1 0,0-1-1,0 1 1,0 0 0,0-1-1,-2 5 1,1-2 13,0 1 0,1 0-1,-1-1 1,1 1 0,1 0 0,-1 0-1,1 1 1,-1-1 0,1 0-1,0 8 1,0 21 195,0 0 0,3 0 0,9 63 0,35 102 520,3 19 196,-46-198-1056,34 270 495,-31-162-3496,-10-117 427,4-11 2546,0 0 0,0 0 0,-1 1 0,1-1 1,0 0-1,0 0 0,-1 0 0,1 1 0,0-1 0,0 0 0,-1 0 0,1 0 0,0 0 0,-1 0 0,1 0 0,0 0 0,-1 1 0,1-1 0,0 0 1,0 0-1,-1 0 0,1 0 0,0 0 0,-1 0 0,1 0 0,0 0 0,-1-1 0,1 1 0,0 0 0,-1 0 0,1 0 0,0 0 0,0 0 1,-1 0-1,1-1 0,0 1 0,0 0 0,-1 0 0,1 0 0,0-1 0,0 1 0,-1 0 0,1-1 0,-15-19-5116,1-7 1770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2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40 9056,'-35'-16'4096,"25"12"-3552,15-1 1952,5 10-1473,12-10 2465,4 5-1952,24-3 864,0-2-1408,8 2 96,0 3-672,-3-4-384,-7 8-32,-6-4-608,-7 3 352,1-3-6080,-4 5 3456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2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20 113 4064,'-1'-3'267,"-17"-14"12377,64 12-2481,32-11-9729,-17 3-204,211-28-140,-206 34-38,32-3-221,-80 10 121,0 0 0,0 0 0,23 5 0,-29-2-21,0 0-1,22 10 1,-33-13 70,0 1 1,-1-1-1,1 1 0,0 0 1,-1-1-1,1 1 0,-1 0 1,1-1-1,-1 1 0,1 0 1,-1-1-1,1 1 0,-1 0 1,0 0-1,1-1 0,-1 1 1,0 0-1,0 0 0,0 0 0,1 0 1,-1 0-1,0-1 0,0 1 1,0 0-1,0 0 0,-1 0 1,1 0-1,0-1 0,0 1 1,0 0-1,-1 0 0,1 0 1,0 0-1,-2 1 0,0 4 47,-1 1-1,-1-1 1,-4 6 0,7-9-29,-10 10 5,0 0 0,0-1-1,-1 0 1,-1-1 0,-25 18 0,26-20-23,-75 60 64,4 4 1,3 4-1,-76 93 0,97-103 22,-41 50 72,75-90-100,17-20 244,9-4-83,5-2-82,11-1 77,-14 0-148,97-6 643,-66 4-668,249-10-6,-128 7 254,-50 5-130,-69 5-1243,-35-29-16031,3 8 13365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2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59 7232,'-18'-12'2759,"2"1"6446,21 8-7508,-1 1-1391,11-4 143,0 1-1,1 1 0,-1 0 0,1 1 0,31-2 1,-33 4-285,4-1 24,38 2 1,-50 0-155,0 1-1,0-1 1,-1 1 0,1 1 0,0-1-1,0 1 1,-1 0 0,1 0 0,9 6-1,-13-6-14,0-1 0,-1 0 0,1 1 0,-1-1 0,0 0 0,1 1-1,-1 0 1,0-1 0,0 1 0,0 0 0,0 0 0,0-1 0,0 1 0,-1 0-1,1 0 1,0 0 0,-1 0 0,0 0 0,1 0 0,-1 4 0,0 0 60,-1 1 0,0-1 0,0 1 0,-4 10 0,4-12-23,-6 16 217,-1 0-1,-19 37 1,-29 36 499,6-11-117,31-51-391,7-11 113,-14 31 1,25-50-335,0-1 1,1 1-1,-1 0 1,1-1-1,-1 1 0,1 0 1,0-1-1,-1 1 0,1 0 1,0 0-1,0 0 1,0-1-1,0 1 0,1 0 1,-1 0-1,0-1 0,1 1 1,-1 0-1,1 0 1,0-1-1,1 3 0,-1-2 3,1 0 0,0 0 0,0-1 0,-1 1 0,1-1-1,1 1 1,-1-1 0,0 1 0,0-1 0,0 0 0,1 0-1,-1 0 1,4 0 0,7 2 77,0 0 0,0-2-1,1 1 1,18-2 0,-30 0-109,39-1-1,0-2 0,-1-1 0,0-2 0,43-13 0,17-15-6718,-97 33 6097,11-4-1949,-4 6-3397,0 3 2066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2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66 112 6976,'-62'11'3941,"58"-8"-593,10-1-1264,13 2 41,41-3 1384,109-10 0,62-22-1582,-213 28-1822,474-74 573,-467 72-793,-12 3-1004,0 0 0,16-1 0,-18 4-2529,-1 5 1125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2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8 9376,'-15'0'3034,"15"0"-2997,0 0 1,-1 0-1,1 0 0,0 0 0,-1 0 0,1 0 0,0 1 1,0-1-1,-1 0 0,1 0 0,0 0 0,0 0 0,-1 0 1,1 0-1,0 1 0,0-1 0,-1 0 0,1 0 0,0 0 1,0 1-1,0-1 0,0 0 0,-1 0 0,1 1 0,0-1 1,0 0-1,0 0 0,0 1 0,0-1 0,0 0 0,0 1 1,-16 27 1623,2 2 0,1 0 0,-16 53 1,-85 385 3048,98-390-4316,11-55-295,-39 222 911,43-237-955,0-3 19,0 1 0,1-1-1,0 0 1,0 1-1,1-1 1,0 6 0,-1-11-73,0 0 0,0 0 0,0 0 0,0 0 1,0 0-1,0 0 0,0 0 0,0 0 1,0 0-1,0 0 0,0 0 0,0 0 1,1 0-1,-1-1 0,0 1 0,0 0 0,0 0 1,0 0-1,0 0 0,0 0 0,0 0 1,0 0-1,0 0 0,0 0 0,0 0 1,0 0-1,0 0 0,0 0 0,1 0 0,-1 0 1,0 0-1,0 0 0,0 0 0,0 0 1,0 0-1,0 0 0,0 0 0,0 0 1,0 0-1,0 0 0,0 0 0,0 0 0,1 0 1,-1 0-1,0 0 0,0 0 0,0 0 1,0 0-1,0 1 0,0-1 0,0 0 1,0 0-1,0 0 0,0 0 0,0 0 0,0 0 1,5-14-124,5-24-152,40-157-547,-22 96 690,13-55 139,-10 18 192,42-161 491,-69 284-517,-1 1 78,1 1 0,0 0 0,0 1 0,9-15 0,-9 18-16,-2 4-101,0 1-1,-1-1 1,1 0-1,1 1 1,-1-1-1,0 1 1,5-4-1,-6 5-119,0 1 0,0-1 0,0 1 0,0 0 0,0-1 0,0 1-1,0 0 1,1 0 0,-1 0 0,0 0 0,0 0 0,0 0 0,0 0-1,1 0 1,-1 0 0,0 1 0,0-1 0,0 0 0,0 1 0,0-1-1,0 1 1,0-1 0,0 1 0,0-1 0,0 1 0,0 0 0,1 0-1,6 6 48,0 1 0,0-1 0,0 1 0,-1 0-1,-1 1 1,12 17 0,29 63 216,-42-80-253,81 204 718,-42-97-440,6 29-405,-47-137 83,0 1 0,3 15-1,-5-6-2679,-33-21-16603,29 2 17453,-10-3-1319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2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 11456,'-3'0'5215,"6"-5"-4543,2 2 1888,9 3-1536,9-5 640,9 5-960,12-4-160,-4 4-320,2-3-416,-2 3 96,-9-5-2176,1 5 1248,-1-3-5247,-4 3 3455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1:4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1 536 5216,'2'0'5409,"8"-4"-3818,15-10-719,3-9 36,-2-2 0,41-48 0,35-62-507,7-38 185,-96 151-417,-8 14-124,0 0 0,0-1 1,-1 1-1,4-14 0,-7 22-58,-1 0 0,0-1 0,0 1 0,0 0 0,0-1 0,0 1 0,1 0 0,-1-1 0,0 1 0,0-1 0,0 1 0,0 0 0,0-1 0,0 1 0,0 0 0,0-1 0,-1 1 0,1-1-1,0 1 1,0 0 0,0-1 0,0 1 0,0 0 0,-1-1 0,1 1 0,0 0 0,0-1 0,0 1 0,-1 0 0,1 0 0,0-1 0,-1 1 0,0 0-5,1 0 0,-1 0 0,1 0-1,-1 0 1,0 1 0,1-1 0,-1 0 0,1 0 0,-1 1-1,1-1 1,-1 0 0,1 1 0,-1-1 0,1 0 0,-1 1-1,1-1 1,-1 1 0,1-1 0,0 1 0,-1-1 0,1 1-1,-1 0 1,-8 16-80,0-1-1,0 1 1,2 0-1,-8 27 1,-15 75 145,25-99-103,5-19 52,-4 17 70,0-1-1,1 1 1,-1 34 0,4-48-9,1 1 0,-1-1 0,1 0-1,-1 0 1,1 1 0,0-1 0,1 0 0,-1 0-1,1 0 1,0 0 0,0 0 0,0 0 0,0-1 0,0 1-1,1-1 1,0 1 0,0-1 0,0 0 0,0 0 0,0 0-1,6 3 1,-6-5 0,-1 1-1,1-1 1,0 0-1,0 0 1,0 0 0,0 0-1,0 0 1,0-1-1,0 1 1,1-1 0,-1 0-1,0 0 1,0 0-1,0 0 1,0 0-1,6-2 1,2-2 128,-1 1-1,0-1 1,14-8 0,-24 12-185,12-7 47,-1 0-1,0-1 1,0 0 0,-1-1-1,0 0 1,0 0-1,-1-1 1,9-14-1,9-14-61,21-43 0,-31 52 5,-15 26-11,0 0 12,0 0-1,0 0 1,0 0 0,0 0-1,3-3 1,-5 6 5,1-1 0,-1 1 0,0 0 0,1 0 0,-1-1 0,1 1 0,-1 0 0,1 0 0,-1-1 0,0 1 0,1 0 1,-1 0-1,1 0 0,-1 0 0,1 0 0,-1 0 0,1 0 0,-1 0 0,1 0 0,-1 0 0,1 0 0,-1 0 0,1 0 0,-1 0 0,1 0 0,-1 0 0,1 1 0,-1-1 0,1 0 1,-1 0-1,0 0 0,1 1 0,-1-1 0,1 0 0,-1 1 0,0-1 0,1 0 0,-1 1 0,0-1 0,1 1 0,-1-1 0,0 0 0,1 1 0,0 1-1,0 1 0,0-1 0,0 0 0,0 1-1,0-1 1,0 1 0,0-1 0,-1 1-1,1-1 1,-1 5 0,0 28 108,0-17-21,0 80 633,0-97-699,0-1 0,0 0 0,0 0 0,-1 0 0,1 0-1,0 0 1,0 0 0,0 1 0,0-1 0,0 0 0,0 0 0,0 0 0,0 0 0,0 0 0,1 0 0,-1 0-1,0 1 1,0-1 0,0 0 0,0 0 0,0 0 0,0 0 0,0 0 0,0 0 0,0 0 0,0 1-1,0-1 1,0 0 0,0 0 0,0 0 0,1 0 0,-1 0 0,0 0 0,0 0 0,0 0 0,0 0-1,0 0 1,0 0 0,0 0 0,1 0 0,-1 0 0,0 0 0,0 0 0,0 0 0,0 0 0,0 0 0,0 0-1,0 0 1,1 0 0,-1 0 0,0 0 0,0 0 0,0 0 0,0 0 0,0 0 0,9-7 380,9-14-232,-16 19-122,103-122-20,-98 116-42,0 0-1,1 1 1,0 0 0,0 0 0,1 1 0,0 0 0,0 1-1,19-9 1,-27 13 11,1 1 0,0-1 0,0 1 0,-1-1 0,1 1 0,0 0 0,0-1 0,0 1 0,0 0 0,0 0 0,0 1 0,-1-1 0,1 0-1,0 1 1,0-1 0,0 1 0,0-1 0,2 2 0,-1 0-4,-1 0 0,1 0 1,-1 0-1,1 0 0,-1 0 0,0 0 0,0 1 0,0-1 0,0 1 1,2 3-1,0 3 4,0 0 1,0 1-1,-1-1 1,0 1-1,-1 0 1,2 12-1,9 120 237,-6-61 168,-7-77-532,1 1-1,0-1 1,0 0 0,1 0 0,-1 0-1,1 0 1,0 0 0,4 7-1,1-7-1947,-7-4 2009,0 0-1,0 0 0,0 1 1,0-1-1,1 0 0,-1 0 1,0 0-1,0 0 0,0 0 1,0 0-1,0 0 0,1 0 1,-1 0-1,0 0 0,0 0 1,0 0-1,0 0 1,0 0-1,1 0 0,-1 0 1,0 0-1,0 0 0,0 0 1,0 0-1,0 0 0,1 0 1,-1 0-1,0 0 0,0 0 1,0 0-1,0 0 1,0 0-1,0 0 0,1 0 1,-1 0-1,0 0 0,0-1 1,0 1-1,0 0 0,0 0 1,0 0-1,0 0 0,0 0 1,1 0-1,-1-1 0,0 1 1,0 0-1,0 0 1,0 0-1,-3-10-3321,-2-3 1109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2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5632,'-5'1'822,"4"-1"-644,0 0-1,0 0 0,1 1 0,-1-1 0,0 0 0,0 1 0,0-1 0,1 0 0,-1 1 0,0-1 0,0 1 0,1 0 0,-2 0 0,2 1 364,1 0 0,-1 0-1,1 0 1,-1 0 0,1 0 0,0 0-1,0 0 1,2 2 0,-3-2-75,8 12 694,-2 2 0,0-1 0,6 25 0,6 52 1333,-10-42-1178,28 164 1197,-22-161-3771,-8-72-13519,1-9 10581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2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2 5888,'1'1'942,"-1"-1"-869,0 0 0,0 0-1,0 0 1,0 0-1,0 0 1,3-1 2102,-3 1-2103,0 0 1,0 0-1,0 0 1,0-1-1,0 1 1,0 0 0,0 0-1,0 0 1,0 0-1,0 0 1,0 0-1,0 0 1,0-1-1,4 12 4730,-4-2-3341,-1 0 0,0 0 0,-4 14-1,-2 1 133,-12 26 0,12-36-1269,0 0 0,-1-1 0,-1 0 0,0 0 0,0-1 0,-16 16-1,-74 62 792,73-68-934,-164 152 544,113-103-566,43-40 84,-47 52 0,63-62 520,19-22-736,0 0 1,0 0-1,1 1 0,-1-1 0,0 1 0,0-1 1,1 1-1,-1 0 0,0-1 0,1 1 0,-1 0 1,0 0-1,3 0 0,21 1 22,-16 0-31,24 2 81,0 1 0,55 15 0,61 31 175,-119-39-245,0 2 0,-1 1 0,-1 1 0,0 1-1,-1 2 1,30 25 0,-52-39-189,21 22-437,-11-6-4741,-14-19 4829,3 4-2430,9 0-6498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2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39 6144,'0'-2'519,"2"-21"1698,-2 22-2005,0 1-1,0-1 1,0 1 0,0-1-1,1 0 1,-1 1-1,0-1 1,0 1-1,0-1 1,1 1 0,-1-1-1,0 1 1,1-1-1,-1 1 1,0-1 0,1 1-1,-1-1 1,1 1-1,-1 0 1,1-1 0,-1 1-1,1-1 1,-1 1-1,1 0 1,-1 0 0,1-1-1,-1 1 1,1 0-1,0 0 1,0 0 0,0 0-93,-1 0 1,1 0 0,0 0 0,-1 1 0,1-1-1,-1 0 1,1 1 0,0-1 0,-1 0 0,1 1-1,-1-1 1,1 1 0,-1-1 0,0 1 0,1-1-1,-1 1 1,1-1 0,-1 1 0,0-1 0,0 1-1,1-1 1,-1 1 0,0 0 0,0-1 0,1 2-1,4 23 1402,-3-17-1079,7 51 997,-3-1-1,-2 1 1,-4 62 0,-22 181 377,10-170-1260,-8 36-444,3-29-512,17-117-512,0-18 247,0-1 1,0 1-1,-1 0 0,1 0 0,-2 5 0,2-8 459,-2 3-3133,-1-18-2145,0-13 967,7-2 1520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2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5 6400,'-1'-1'116,"1"1"0,-1 0 0,1-1 0,-1 1 0,1-1 1,-1 1-1,0 0 0,1 0 0,-1-1 0,1 1 0,-1 0 0,0 0 0,1 0 0,-1 0 1,1 0-1,-1 0 0,-1 0 0,1 8 2369,-1 11-559,-5 6-443,0-1-1,-2 1 1,-1-2-1,-1 1 1,-24 40 0,16-39-826,-1 0 1,0-2-1,-2 0 1,-1-1-1,0-1 1,-31 19-1,32-22-148,-31 30-1,44-39-405,1 0 0,0 0 0,1 1 1,0 0-1,0 0 0,-6 15 0,13-24-74,-1 0 1,1 1 0,-1-1-1,1 0 1,-1 0 0,1 1-1,0-1 1,-1 0-1,1 1 1,0-1 0,0 0-1,0 1 1,0-1-1,0 0 1,0 1 0,1-1-1,-1 0 1,0 1 0,1-1-1,-1 0 1,1 1-1,-1-1 1,1 0 0,0 0-1,-1 0 1,1 0-1,0 0 1,0 0 0,0 0-1,0 0 1,0 0 0,0 0-1,0 0 1,0 0-1,0-1 1,0 1 0,0 0-1,1-1 1,-1 1-1,0-1 1,1 1 0,-1-1-1,0 0 1,0 1 0,1-1-1,2 0 1,18 1 15,-1 0-1,1-2 1,0 0 0,0-2 0,29-6 0,-2 0-21,190-18 227,-201 27 807,-26 1-5582,15-1-11844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2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5 9568,'-22'-4'3066,"22"4"-3021,-1 0 0,1 0 0,0 0 0,0-1-1,-1 1 1,1 0 0,0 0 0,-1 0 0,1 0 0,0 0 0,0 0-1,-1 0 1,1 0 0,0 0 0,-1 1 0,1-1 0,0 0-1,0 0 1,-1 0 0,1 0 0,0 0 0,0 0 0,-1 0-1,1 1 1,0-1 0,-1 0 0,-51 34 6260,-13 7-2232,53-32-3619,1-1-1,1 2 0,0-1 0,-12 15 1,20-22-373,0 0 0,0 1 0,1-1 0,-1 1 0,1 0 0,-1-1 0,1 1 0,0 0 0,0 0 0,0 0 0,0 0 0,1 0 0,-1 0 0,1 0 0,-1 0 0,1 0 0,0 0 0,1 0 0,-1 0 0,0 0 0,1 0 0,-1 0 0,1 0 0,0 0 0,0 0-1,2 2 1,1 2-7,1 0 0,1-1-1,-1 1 1,1-1 0,0-1-1,0 1 1,0-1 0,1 0-1,0-1 1,9 5-1,5 5 29,54 34 239,69 49 459,-121-79-513,0 1 0,-2 0-1,36 43 1,-55-59-279,0 0-1,0 0 1,-1 0-1,1 0 1,-1 0-1,1 0 1,-1 0-1,0 1 1,-1-1 0,1 0-1,-1 1 1,1-1-1,-1 1 1,0-1-1,0 1 1,0-1-1,-1 0 1,1 1-1,-1-1 1,0 1-1,-2 3 1,2-3-14,-1-1 1,0 1-1,0-1 1,0 0-1,0 0 1,-1 0-1,1 0 0,-1-1 1,0 1-1,0 0 1,0-1-1,0 0 1,0 0-1,-1 0 1,-4 2-1,-8 3-293,-34 11 0,46-17 218,-169 42-3247,75-28-1039,51-8 350,41-6 3113,1 0 1,-1 0-1,0-1 0,0 0 1,0 0-1,0 0 0,0-1 1,-6-1-1,-7-3-2333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2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45 100 11040,'-45'-3'5024,"64"-9"-4385,4 4 1505,4 4-1312,22-9 3040,10 10-2176,12-5 640,-3 4-1376,-1-4-384,-9 5-352,-4-6-448,-4 4 128,-1-1-3296,-3 6 1856,2-9-8511,-3 4 5599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4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1235 4480,'-5'2'510,"0"-1"556,5-4-29,4 14 5818,11 8-3825,-14-17-2804,1 0 0,0 0 0,0 0 0,1 0 0,-1 0 0,0 0 0,1-1 0,-1 1 0,1-1-1,-1 0 1,1 0 0,0 0 0,-1 0 0,6 1 0,-3-2-18,0-1-1,0 0 1,0 0-1,0 0 1,-1-1-1,1 1 1,0-1-1,0-1 1,-1 1-1,0 0 1,1-1-1,6-5 1,1-3 82,0 0 0,19-21 0,-12 7-65,-1 0-1,-1-1 1,15-31-1,34-88 292,-39 78-327,5-13 500,52-94 0,-82 170-698,1 0-1,-1 1 0,1-1 1,-1 1-1,1 0 0,0 0 0,5-5 1,-6 7 7,0 0 0,0 0 0,0 0 0,0 0 1,0 0-1,1 0 0,-1 0 0,0 1 0,0-1 1,0 1-1,1 0 0,-1 0 0,0 0 0,0 0 1,4 0-1,0 1-14,1 0 1,-1 0-1,0 1 1,0 0-1,0 0 1,0 0-1,0 1 1,0 0-1,-1 0 1,1 0-1,-1 1 1,0 0-1,0 0 1,0 0-1,-1 1 1,0-1-1,6 9 1,-3-4 30,-1 1 1,0 1 0,-1-1-1,0 1 1,-1 0-1,0 0 1,-1 0 0,4 22-1,1 33 44,-2 0 0,-5 110-1,-1-169-55,-6 65 113,5-64-83,-1 1 0,0 0-1,-1-1 1,0 0-1,-7 15 1,9-20-11,-1 0 0,0-1 0,0 0 0,0 1 0,0-1 0,0 0 0,-1 0 0,1 0 0,-1 0 0,1-1 0,-1 1 0,0-1 0,1 1 0,-1-1 0,0 0 0,0 0 0,0 0 0,0-1 0,0 1 0,0-1 0,-6 1 0,-5-1 65,-1 0-1,1-1 1,-21-5-1,22 4-84,-140-27-378,123 23 203,27 5 131,0 1 0,0-1 0,0 1 0,0 0 0,0 0 0,-6 1 0,9-1 32,-1 0-1,1 1 1,-1-1 0,1 0 0,-1 0-1,1 0 1,-1 0 0,1 0-1,-1 0 1,1 1 0,-1-1 0,1 0-1,-1 0 1,1 1 0,0-1-1,-1 0 1,1 1 0,-1-1 0,1 0-1,0 1 1,-1-1 0,1 1-1,0-1 1,0 0 0,-1 1-1,1-1 1,0 1 0,0-1 0,0 1-1,0-1 1,-1 1 0,1-1-1,0 1 1,0-1 0,0 1 0,0-1-1,0 1 1,0-1 0,0 1-1,0-1 1,1 1 0,-1 0 0,0 0-8,1 0 0,0 0 0,0 0 1,-1 0-1,1 0 0,0 0 1,0 0-1,0-1 0,0 1 1,0 0-1,0 0 0,0-1 1,0 1-1,0-1 0,0 1 1,3 0-1,22 7-77,-19-7 85,14 4 63,1-2 0,-1 0 0,1-1 0,0-1 0,-1-1 0,1-2 1,0 0-1,-1-1 0,1 0 0,-1-2 0,0-1 0,-1-1 0,1 0 0,-1-2 0,-1 0 0,0-1 0,0-1 0,34-27 0,-41 28-36,-6 4-46,0 0 1,1 1-1,-1 0 0,1 0 0,13-6 1,-19 10 19,1 1 1,-1-1 0,1 1 0,-1-1-1,0 1 1,1 0 0,-1 0-1,1 0 1,-1 0 0,1 0-1,-1 0 1,1 0 0,-1 0-1,0 0 1,1 1 0,1 0-1,-1 0 2,-1 0 0,1 0-1,-1 0 1,1 0 0,-1 0-1,0 1 1,1-1 0,-1 0-1,0 1 1,0-1 0,0 1 0,0-1-1,0 1 1,0 0 0,-1-1-1,2 4 1,1 5 5,0 0 0,0 1-1,-1 0 1,-1-1 0,1 16 0,-4 59 3,0-38 0,-16 346-209,15-349 197,-10 184 566,17-194 106,-4-29-376,0-8-70,0-15 37,1-1-89,6-34 0,39-204-147,-32 191-70,3 0 1,33-81 0,75-138 42,-108 246 8,50-100 5,-54 116-35,1 1 0,1 0 0,30-34 0,-44 55 26,1-1 0,0 0 1,-1 0-1,1 0 0,0 1 1,0-1-1,0 1 0,0 0 1,0 0-1,1-1 0,-1 1 1,0 0-1,1 1 0,3-2 1,-5 2-3,0 0 0,1 1 0,-1-1 0,1 0 0,-1 1 0,1-1 0,-1 1 0,0-1 0,1 1 0,-1 0 0,0-1 0,0 1 0,1 0 0,-1 0 0,0 0 0,0 0 0,0 0 0,0 0 0,0 0 0,0 1 0,-1-1 0,1 0 0,0 0-1,0 3 1,4 5 14,-1 1-1,0 0 0,0 0 0,3 20 0,-2-10 61,2 12 19,0-1 0,-2 2 1,1 63-1,-7-80-36,0 0 0,-1 0 1,0 0-1,-6 17 0,5-24-6,0 1-1,-1-1 1,0 0 0,0-1 0,-1 1-1,0-1 1,-11 13 0,13-17-36,-1 0 0,1-1 0,-1 1 0,0-1 0,0 0 0,0 0 0,-1 0 0,1-1 0,-1 1 0,0-1 0,-7 2 0,5-2-35,-1 0-1,1-1 0,-1-1 0,0 1 1,1-1-1,-1 0 0,-9-2 0,4 0-68,1-1-1,-1 0 0,1-1 0,0-1 0,1 0 0,-1 0 0,1-1 0,0 0 0,0-1 0,-13-12 0,24 19 85,0 0-1,-1 0 0,1-1 0,0 1 0,0 0 0,-1 0 0,1 0 0,0 0 0,0-1 0,-1 1 0,1 0 0,0 0 0,0-1 0,0 1 0,0 0 0,0 0 1,-1-1-1,1 1 0,0 0 0,0-1 0,0 1 0,0 0 0,0 0 0,0-1 0,0 1 0,0-1 0,7-1-227,12 4 109,122 35 153,-59-13-46,-70-21 121,0-1-1,1 0 0,-1 0 0,0-1 0,0-1 0,1 0 0,-1-1 0,0 0 0,1 0 0,17-6 0,-18 3-17,-5 2-3,0 0 1,1-1-1,-1 0 0,0 0 1,0-1-1,10-7 0,13-12-103,-9 8 14,23-23 1,-33 27 68,-6 5-73,0 0 0,1 1 1,0 0-1,0 0 0,1 0 0,0 1 1,8-5-1,-13 8 38,0 0 1,0-1 0,-1 1 0,1-1-1,0 1 1,-1-1 0,1 0-1,-1 0 1,3-3 0,4-6 23,2-1-39,0 0 0,-1-2 0,0 1 0,-1-1 1,8-16-1,25-78 6,-9 25-8,-4 17 33,-4 0 1,-2-2-1,-3-1 0,13-95 0,-1-145 125,-26 249-480,-2 46 107,-1 12 112,-2 11-38,1 65 313,-5 1 0,-17 108 0,-161 658 509,180-835-642,1-3 2,0 0 0,0 0 0,1 0-1,-1 0 1,1 0 0,0 0 0,0 0 0,0 0 0,1 5-1,-1-8-35,0 0 0,0 0 0,0 1 0,0-1-1,0 0 1,0 0 0,0 1 0,0-1 0,0 0-1,0 0 1,1 0 0,-1 1 0,0-1 0,0 0-1,0 0 1,0 0 0,0 0 0,1 1 0,-1-1-1,0 0 1,0 0 0,0 0 0,1 0 0,-1 0-1,0 0 1,0 0 0,0 1 0,1-1 0,-1 0-1,0 0 1,0 0 0,1 0 0,8-4 136,9-14-41,-5 0-104,-1-1 1,19-36-1,14-48-27,-17 37 20,-20 50 0,47-99-313,-54 115 318,-1-1-1,0 1 0,0 0 1,0-1-1,0 1 0,0-1 0,1 1 1,-1 0-1,0-1 0,0 1 1,1-1-1,-1 1 0,0 0 0,1-1 1,-1 1-1,0 0 0,1 0 0,-1-1 1,0 1-1,1 0 0,-1 0 1,1 0-1,-1-1 0,0 1 0,1 0 1,-1 0-1,1 0 0,-1 0 1,1 0-1,-1 0 0,1 0 0,-1 0 1,1 0-1,-1 0 0,0 0 1,1 0-1,-1 0 0,1 0 0,-1 0 1,1 0-1,-1 1 0,0-1 1,1 0-1,0 2-6,1-1 0,-1 0 1,0 0-1,-1 1 0,1-1 1,0 0-1,0 1 0,0-1 1,-1 1-1,1-1 0,0 3 0,20 102-340,-5-18 462,-12-68-85,0 0 49,0-1-1,2 0 1,0 0 0,14 30-1,-17-45-63,-1 0-1,0-1 1,1 1-1,-1 0 1,1-1-1,0 1 1,1-1-1,-1 0 1,0 0-1,1 0 1,0 0-1,-1-1 1,1 0-1,0 1 1,1-1-1,-1-1 1,0 1-1,0-1 1,1 1-1,-1-1 1,1-1-1,-1 1 1,1 0-1,-1-1 1,9-1-1,-4 1 24,0-1-1,-1-1 1,1 1-1,0-1 1,0-1-1,-1 0 1,0 0-1,1-1 1,-1 0-1,0 0 1,-1-1-1,1 0 1,-1 0-1,0 0 1,0-1-1,-1-1 1,10-10-1,-6 2-38,0 0 1,-1 0-1,0-1 1,-2 0-1,0-1 1,8-26-1,-9 23 15,-1-1 0,-1 0-1,-1 0 1,-1 0 0,-1-30 0,-1 45-48,-1-1 0,0 1 1,0 0-1,0 0 0,-1 0 0,1 0 1,-2 0-1,-4-10 0,6 14 17,0 0 1,0 0-1,0 1 0,-1-1 0,1 1 0,0-1 0,-1 1 0,1-1 1,-1 1-1,0 0 0,1-1 0,-1 1 0,0 0 0,0 0 0,0 0 1,0 1-1,0-1 0,0 0 0,0 1 0,0-1 0,0 1 0,0 0 0,0 0 1,0 0-1,0 0 0,0 0 0,0 0 0,0 0 0,-4 2 0,1-1-5,1 1 0,0 0 0,0 0-1,1 0 1,-1 1 0,0 0-1,1-1 1,-1 1 0,1 0 0,0 1-1,0-1 1,0 0 0,-3 6-1,-7 10 34,1 1 0,0 1 0,2-1 0,0 2 0,1-1 0,2 1 0,0 1 0,1-1 0,-3 30 0,7-43 10,1 0 1,1 1 0,0-1-1,0 0 1,0 0-1,1 0 1,1 0 0,3 12-1,-4-16-1,1 0-1,1 0 1,-1 0-1,1 0 0,0-1 1,0 1-1,0-1 1,0 0-1,1 0 1,0 0-1,0 0 0,0 0 1,0-1-1,0 0 1,7 4-1,-3-3 33,0 0-1,0 0 0,1-1 1,0 0-1,0 0 1,-1-1-1,2 0 1,-1-1-1,0 0 1,0 0-1,0-1 1,0 0-1,0-1 0,1 0 1,-1-1-1,0 1 1,16-7-1,-12 3-27,0 0 0,0-1 0,0-1-1,-1 0 1,0-1 0,0 0 0,-1-1 0,0 0-1,-1-1 1,16-18 0,-2-4 9,-2-1 0,31-60 0,-35 60-105,-4 3 15,-12 24 43,0 1-1,0-1 1,1 1-1,0 0 1,0 0-1,0 0 1,0 0-1,1 0 1,7-6-1,-11 11 15,0 0 0,1-1-1,-1 1 1,0 0-1,1 0 1,-1 0 0,0 0-1,0 0 1,1-1-1,-1 1 1,0 0 0,1 0-1,-1 0 1,0 0 0,1 0-1,-1 0 1,0 0-1,1 0 1,-1 0 0,0 0-1,0 0 1,1 0-1,-1 0 1,0 1 0,1-1-1,-1 0 1,0 0-1,0 0 1,1 0 0,-1 0-1,0 1 1,1-1-1,-1 0 1,0 0 0,0 1-1,0-1 1,1 0-1,-1 0 1,0 1 0,0-1-1,0 0 1,0 0 0,1 1-1,-1-1 1,0 0-1,0 1 1,5 17-137,-5-15 136,10 69 81,4 17 72,-13-83-127,0 0-1,1 1 1,0-1-1,0 0 1,0 0 0,1 0-1,0 0 1,0-1-1,1 1 1,-1-1-1,1 0 1,1 0-1,-1 0 1,0 0-1,1-1 1,0 0-1,0 0 1,1 0-1,-1-1 1,1 1-1,-1-1 1,1-1-1,0 1 1,0-1 0,1 0-1,-1 0 1,0-1-1,1 0 1,-1 0-1,0 0 1,1-1-1,8 0 1,1-1 10,-1-1 0,0-1 0,0 0 1,0 0-1,0-2 0,26-11 0,-31 10-26,0 0 0,0 0 0,0-2 0,-1 1 0,0-1 0,0 0 0,-1-1 0,0 0 0,-1 0 0,0-1-1,0 1 1,6-13 0,0-6-23,0 0-1,-1-1 0,9-40 1,-16 54-38,-2-1 0,0 1 0,1-22 0,-3 35 35,-1-1 0,0 0 0,0 1 0,0-1 0,0 0 0,0 0 0,0 1 0,-1-1 0,0 0 0,1 1 0,-1-1 0,0 1 0,0-1 0,-1 1 0,-1-4 0,2 4 14,-1 1 0,1-1 0,-1 1 0,1 0 1,-1 0-1,1 0 0,-1-1 0,1 2 0,-1-1 1,0 0-1,0 0 0,1 0 0,-1 1 0,0-1 1,0 1-1,0 0 0,0-1 0,0 1 0,1 0 1,-1 0-1,0 0 0,0 0 0,0 1 0,0-1 1,0 0-1,0 1 0,-3 1 0,-3 0 8,0 1 0,0 1-1,0 0 1,-11 7 0,10-5 22,0 1 1,1 0-1,0 0 0,0 1 1,0 0-1,1 0 0,-10 16 1,7-7 65,0-1 0,2 2 1,-10 23-1,16-34-54,0 0-1,0 0 1,1 0 0,0 0-1,0 0 1,0 0-1,1 0 1,0 0 0,1 1-1,-1-1 1,1 0 0,1 0-1,-1 0 1,1 0 0,0 0-1,1-1 1,0 1-1,0-1 1,0 1 0,1-1-1,0 0 1,9 10 0,-5-7-21,0 0 1,1-1-1,1 0 1,-1 0 0,1-1-1,0-1 1,1 1 0,0-2-1,0 1 1,0-2-1,1 1 1,19 4 0,-15-6-84,1-1 0,0 0 1,0-1-1,0-1 0,0-1 1,31-4-1,-23 0-1428,1-2 0,-1 0 0,40-18 0,-10 1-1437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4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13 592 5824,'-11'11'1866,"11"-11"-1850,0 1 0,0-1 0,0 0 0,-1 0 0,1 0 0,0 0 0,0 0 0,0 0 0,0 0 0,0 1 0,0-1 0,0 0 0,0 0 0,0 0 0,0 0 0,-1 0 0,1 1 0,0-1 0,0 0 0,0 0 0,0 0 0,0 0 0,0 1 0,0-1 0,0 0 0,0 0 0,0 0 0,0 0 0,0 0 0,1 1 0,-1-1 0,0 0 0,0 0 0,0 0 0,0 0 0,0 0 0,0 1 0,0-1 0,0 0 0,0 0 0,0 0 0,1 0 0,-1 0 0,0 0 0,0 0 0,6 10 1031,0-1 0,0 0 1,1-1-1,0 1 0,0-2 0,1 1 0,0-1 0,15 11 0,-20-16-846,0 0 1,0 0-1,0-1 0,0 1 1,0-1-1,1 0 0,-1 0 1,0 0-1,1 0 1,-1 0-1,1-1 0,-1 1 1,1-1-1,-1 0 0,0 0 1,1-1-1,-1 1 1,1-1-1,-1 1 0,1-1 1,-1 0-1,0 0 0,0-1 1,1 1-1,-1-1 1,0 1-1,0-1 0,0 0 1,-1 0-1,1-1 1,0 1-1,2-4 0,5-5-90,-1 0 0,-1 0 0,0-1-1,7-15 1,25-57-18,-27 56-36,-10 19-36,129-296 774,-99 224-155,-30 66-522,-3 15-118,0 0 0,0 0 1,-1 0-1,1 0 0,0 1 1,0-1-1,0 0 1,0 0-1,0 0 0,0 0 1,0 0-1,0 0 0,0 0 1,-1 0-1,1 0 1,0 0-1,0 1 0,0-1 1,0 0-1,0 0 1,0 0-1,-1 0 0,1 0 1,0 0-1,0 0 0,0 0 1,0 0-1,0 0 1,-1 0-1,1 0 0,0 0 1,0 0-1,0 0 1,0 0-1,0 0 0,0-1 1,-1 1-1,1 0 0,0 0 1,0 0-1,0 0 1,0 0-1,0 0 0,0 0 1,0 0-1,-1 0 1,1 0-1,0-1 0,0 1 1,0 0-1,0 0 0,0 0 1,0 0-1,0 0 1,0 0-1,0-1 0,0 1 1,0 0-1,0 0 0,0 0 1,-9 14-30,-3 20 33,1 0 1,2 1-1,-5 43 0,11-53 81,1 0 0,1 0 1,1 0-1,1-1 0,8 41 0,-7-56-28,0-1 0,1 0-1,0 0 1,0 0 0,1 0 0,-1-1-1,2 0 1,-1 1 0,1-1 0,0-1-1,1 1 1,7 7 0,-9-11 11,1 1 1,-1-1-1,0 0 1,1 0-1,-1-1 1,1 1-1,0-1 1,0 0-1,0 0 1,0-1-1,0 1 1,0-1-1,1 0 1,-1 0-1,0-1 1,0 0-1,1 0 1,-1 0-1,0-1 1,9-1-1,-9 1-32,1-1-1,0 1 1,-1-1-1,1 0 1,-1-1-1,0 0 1,0 1 0,0-2-1,0 1 1,-1 0-1,5-5 1,4-7 4,-1 0 0,0 0 0,-1-1 0,-1-1 0,-1 0 0,8-20 0,39-116 69,-34 85-13,25-72-144,-41 126 48,-4 10 17,0-1 0,0 1-1,0-1 1,-1 0 0,0 0 0,1-5-1,-2 5-2,2-13 23,-2 15-137,0 9-165,-8 117-24,-1-18 135,8-58 180,-6 93 206,5-118-195,-2 0 0,0-1 0,-1 1 0,-9 24 0,13-44-36,0 0 1,0 0-1,1 0 0,-2-1 1,1 1-1,0 0 0,0 0 1,0-1-1,-1 1 1,1-1-1,-1 1 0,0-1 1,-1 2-1,2-3-5,1 1 1,-1-1-1,1 0 1,0 0-1,-1 0 1,1 0-1,-1 0 1,1 0-1,-1 0 1,1 0-1,0 0 0,-1 0 1,1 0-1,-1 0 1,1 0-1,-1 0 1,1 0-1,0 0 1,-1 0-1,1 0 0,-1-1 1,1 1-1,0 0 1,-1 0-1,0-1 1,0 0-9,1 0-1,-1 0 1,0 0 0,0-1 0,0 1 0,0 0 0,1 0 0,-1-1-1,1 1 1,-1 0 0,0-3 0,-4-17 41,1 1 0,1-1 0,1 0 0,0 0 1,2 0-1,0 0 0,2 0 0,0 0 0,1 1 0,8-27 0,-11 46-35,0-1 1,1 1-1,-1 0 1,0-1-1,1 1 0,0 0 1,-1-1-1,1 1 1,-1 0-1,1 0 0,0 0 1,0-1-1,0 1 1,0 0-1,0 0 0,0 0 1,0 0-1,0 1 1,0-1-1,0 0 0,1 0 1,-1 1-1,0-1 1,1 1-1,-1-1 0,0 1 1,1-1-1,-1 1 1,0 0-1,1 0 0,-1-1 1,1 1-1,-1 0 1,0 0-1,1 1 1,-1-1-1,1 0 0,1 1 1,4 1-78,0 1 0,-1 0 0,1 1 0,-1-1 0,12 9 0,-14-9 4,22 16-2817,30 26 0,-43-32-420,-1 0 1,1 1-1,16 24 0,-15-17-1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4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100 116 7456,'-60'-39'3392,"29"14"-2944,23 13 128,8 7-416,5-7-768,8 4 320,13-4-1664,6 9 1088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4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1658 4992,'-26'16'1589,"26"-16"-1564,0 1 0,-1-1 1,1 0-1,0 0 0,0 0 0,-1 0 0,1 1 1,0-1-1,0 0 0,0 0 0,-1 1 0,1-1 0,0 0 1,0 0-1,0 1 0,0-1 0,-1 0 0,1 0 1,0 1-1,0-1 0,0 0 0,0 1 0,0-1 0,0 0 1,0 0-1,0 1 0,0-1 0,0 0 0,0 1 0,0-1 1,0 0-1,0 1 0,0-1 0,1 1 0,2 2 305,-3-2-205,1-1 1,0 1-1,-1-1 1,1 1 0,0-1-1,0 1 1,0-1-1,-1 0 1,1 0 0,0 1-1,0-1 1,0 0-1,0 0 1,0 0-1,-1 0 1,1 0 0,2 0-1,0 0 313,5 0-50,-1 1 0,1-2 0,-1 1 0,1-1 0,-1 0 0,0-1 0,1 0 0,-1 0 0,0-1-1,0 1 1,0-2 0,-1 1 0,12-8 0,-5 1-101,0 0 0,0-1 0,-1 0-1,-1-1 1,11-14 0,20-33 420,-1-2 1,43-91-1,-62 111-397,109-247 1018,12-71 517,-134 336-1471,-8 20-132,-2 4-8,-12 35-17,11-29-226,-58 189-208,14 9 352,22-19 29,20-143-52,2 0 1,6 61 0,-4-99-95,1 1 0,-1-1 0,1 1 0,1-1 1,-1 0-1,1 0 0,0 1 0,0-1 1,0 0-1,1-1 0,3 7 0,-5-10-7,0 0-1,-1-1 1,1 1 0,0 0-1,0 0 1,0-1-1,0 1 1,0 0 0,0-1-1,0 1 1,0-1-1,0 1 1,0-1 0,0 0-1,0 1 1,0-1-1,0 0 1,0 0 0,0 0-1,1 0 1,-1 0-1,0 0 1,0 0 0,0 0-1,0 0 1,0 0-1,0-1 1,0 1 0,0 0-1,0-1 1,0 1-1,0-1 1,0 1 0,0-1-1,2-1 1,4-3 70,0-1 1,0 0-1,-1 0 1,7-8 0,97-131 595,-77 99-634,-19 27-30,28-44 32,-18 19 28,28-79 0,8-55 48,42-180 215,-47 68 343,-24 119 722,-29 158-1095,-5 18-145,-4 22-159,-56 270-109,43-198 183,-33 155 99,-27 38 103,0 8-39,30-105 65,50-188-206,5-15 24,8-16 26,-6 10-150,78-149-193,-69 136 158,2 0 0,0 2-1,39-41 1,-56 64 37,0 1 0,0 0 1,0 0-1,1 0 0,-1 0 1,0 0-1,1 0 0,-1 1 0,0-1 1,1 0-1,-1 1 0,1-1 1,-1 1-1,1-1 0,-1 1 1,3 0-1,-3 0-1,0 0 0,1 0 0,-1 0-1,0 1 1,0-1 0,0 0 0,1 1 0,-1-1 0,0 1 0,0-1 0,0 1 0,0 0 0,0 0 0,0-1-1,0 1 1,1 2 0,2 2-6,0 1 0,0 0-1,-1 0 1,1 1 0,3 10-1,-4-10 7,3 8 6,27 58 105,-28-65-88,0 1-1,0-1 1,1 0 0,-1-1 0,14 14-1,-17-19-10,1-1 0,-1 1-1,0 0 1,1-1 0,-1 0-1,0 1 1,1-1 0,0 0-1,-1 0 1,1 0 0,0-1-1,-1 1 1,1-1 0,0 1 0,0-1-1,0 0 1,-1 0 0,1 0-1,0 0 1,0-1 0,-1 1-1,1-1 1,0 0 0,0 0-1,3-1 1,3-3 27,0 0 0,0-1 0,0 1 1,-1-1-1,11-11 0,-5 4-18,0 0 1,-1 0-1,17-25 1,-25 32-23,-1-1 0,-1 1 0,1-1 0,-1 0 0,0 0 0,-1 0 0,1 0 0,-1 0 0,-1 0 1,0-1-1,1-13 0,-1 20-4,-1 0 0,0-1-1,0 1 1,0 0 0,0-1 0,-1 1 0,1 0 0,0 0 0,0-1 0,-1 1 0,1 0 0,-1 0 0,1 0 0,-1 0-1,1-1 1,-1 1 0,0 0 0,0 0 0,1 0 0,-1 0 0,0 0 0,0 1 0,0-1 0,0 0 0,0 0-1,0 0 1,0 1 0,0-1 0,0 1 0,-2-2 0,0 2-5,1 0 1,0 0-1,-1 0 1,1 0-1,0 0 1,-1 0-1,1 0 1,0 1-1,-1-1 1,1 1-1,0 0 1,0 0-1,-1 0 0,1 0 1,-2 1-1,3-1 12,-1 0 0,1 0 1,-1 0-1,1 0 0,-1 0 0,1 0 0,0 0 0,0 1 0,0-1 0,0 1 0,0-1 0,0 1 0,0-1 0,0 1 0,0-1 0,1 1 0,-1 0 0,1-1 0,-1 1 0,1 0 0,0 0 0,-1-1 0,1 1 0,0 0 1,0 0-1,0-1 0,0 1 0,1 0 0,-1 0 0,0-1 0,1 1 0,0 0 0,-1-1 0,1 1 0,1 3 0,1 0-10,0 0 0,0 0 0,0 0 0,1-1 0,-1 1-1,1-1 1,0 0 0,1 0 0,7 6 0,6 2-341,1-1 0,1-1-1,-1-1 1,1-1 0,28 8 0,-26-11-2701,-1-1 1,41 4-1,-35-5 240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1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1172 2720,'-1'0'508,"-11"12"6376,18-26-4840,2-2-1102,9-28 250,16-41-309,-6 31-437,2 1 1,51-70-1,-53 87-336,2 2 0,1 1-1,1 2 1,38-29 0,-68 59-104,74-56 315,-63 49-322,0 1-1,0 0 1,1 0-1,19-6 1,-30 12-8,-1 1 0,1-1 0,-1 1 0,1 0 0,-1-1 1,1 1-1,0 0 0,-1 0 0,1 0 0,-1 0 0,1 0 0,-1 0 0,1 1 1,0-1-1,-1 0 0,1 1 0,2 1 0,-3-1 7,0-1-1,0 1 0,0 0 1,0 0-1,0 0 0,0 1 1,0-1-1,-1 0 1,1 0-1,0 0 0,-1 0 1,1 1-1,-1-1 1,1 0-1,-1 1 0,1 1 1,0 6 26,-1 1 1,0-1 0,0 0-1,-1 1 1,-1 9-1,0-8 27,-51 251 568,41-213-374,7-32-43,-2 8-24,7-20 249,4-12 452,19-40-734,-3 4-137,2 1-1,2 0 1,34-43 0,-31 52-29,32-30 1,-45 50-23,0 1 0,0 0 0,1 1 0,1 0 0,18-8 0,-30 17-5,0 0-1,0 0 0,0 1 1,1-1-1,-1 1 1,7-1-1,-10 2 47,0 0-1,0 0 0,0 0 1,-1 0-1,1 0 0,0 0 1,0 1-1,0-1 1,0 0-1,0 0 0,0 1 1,-1-1-1,1 0 0,0 1 1,0-1-1,0 1 0,-1-1 1,1 1-1,0-1 1,-1 1-1,1 0 0,0-1 1,-1 1-1,1 0 0,-1 0 1,1-1-1,-1 1 0,1 0 1,-1 0-1,0 0 1,1 0-1,-1-1 0,0 1 1,0 0-1,0 0 0,1 2 1,-1 5 33,-1-1 1,1 1 0,-1 0-1,-1 0 1,1 0 0,-1-1-1,-1 1 1,1-1 0,-5 9-1,-7 25 111,9-18-31,5-17-34,-1-1 0,0 0 0,-1 0 0,-1 6 0,4-10 238,3-4-76,9-9 23,11-11-259,1 1 0,1 0-1,1 2 1,1 2 0,0 0-1,1 2 1,33-14 0,-54 27-93,0 0 1,0 0 0,0 1 0,15-3-1,-22 5 76,1-1-1,0 1 0,-1 0 0,1 0 1,0 0-1,-1 0 0,1 0 0,-1 0 1,1 1-1,0-1 0,-1 1 0,1-1 1,-1 1-1,1-1 0,-1 1 0,1 0 0,-1 0 1,0-1-1,1 1 0,-1 0 0,0 0 1,0 1-1,0-1 0,1 0 0,-1 0 1,0 0-1,-1 1 0,1-1 0,0 1 1,0-1-1,-1 1 0,2 2 0,-1 3 3,0 1-1,-1-1 0,1 1 0,-2-1 0,1 1 0,-1-1 0,0 0 0,0 1 1,-4 8-1,-2 17 35,3-7 85,-1-2-68,1 0 1,2 0-1,0 0 0,4 48 1,-2-68 13,1 0 1,0 1 0,1-1-1,2 6 1,-4-9-38,1 0 0,-1 0 0,0 0 0,1 0 0,0 0 0,-1 0 0,1 0 0,-1 0 0,1 0-1,0-1 1,0 1 0,-1 0 0,1-1 0,0 1 0,0 0 0,0-1 0,0 1 0,0-1 0,0 1 0,0-1 0,0 0 0,0 1 0,0-1 0,0 0-1,0 0 1,2 0 0,-1 0 4,1-1 0,0 0-1,0 0 1,0 0 0,0 0-1,-1-1 1,1 1 0,-1-1 0,1 1-1,3-4 1,23-23 107,-26 24-103,18-19-6,24-35-1,-11 12 23,29-31-115,-56 70-51,-4 7-102,-6 13-178,-1 0 436,-5 23-101,1 1 0,2 0 1,-2 65-1,8-96 96,0-1-1,0 1 1,1 0 0,0 0-1,1 0 1,-1-1 0,1 1-1,0-1 1,0 1 0,3 4 0,-4-8-13,1 0 1,-1 0-1,0 0 1,1 0-1,-1-1 1,1 1 0,0 0-1,-1-1 1,1 0-1,0 1 1,0-1 0,0 0-1,0 0 1,0 0-1,0 0 1,0 0 0,1 0-1,-1-1 1,0 1-1,0-1 1,1 0-1,-1 1 1,0-1 0,0 0-1,1 0 1,-1 0-1,3-1 1,6-2 56,-1 0 0,1 0-1,-1-1 1,0 0 0,-1 0 0,1-2-1,-1 1 1,0-1 0,0 0-1,-1-1 1,0 0 0,15-15 0,-9 6-34,-1-1 0,0 0 0,-1-1 0,-1-1 0,13-29 0,-19 38-4,-1-1 0,0 0 0,2-13 0,-5 19-16,0 0 1,0-1-1,-1 1 0,0 0 1,0 0-1,-1-1 0,1 1 1,-1 0-1,-2-6 0,2 9-29,1 0 0,-1 0 0,0 0 0,0 0 0,0 0 0,0 1 0,0-1 0,-1 0 0,1 1 0,0-1 0,-1 1 0,1-1 0,-1 1 0,0 0 0,1-1 0,-1 1 0,-4-2-1,2 2-27,0-1-1,-1 1 0,1-1 0,-1 1 0,0 1 1,1-1-1,-9 1 0,1 0-21,0 1 1,0 0 0,0 1-1,0 1 1,-17 5-1,21-6 58,-5 2 73,13-3-55,8 0-47,239-19-77,-239 17 117,39-3-82,0 2-1,0 2 1,77 9 0,-110-6 75,-1 0-1,18 7 1,5 1 14,-27-10 208,-11-6 313,-14-6-214,13 10-334,0 0 0,0 0-1,0 1 1,0-1 0,0 1 0,0-1 0,0 1-1,-1 0 1,1 0 0,0 0 0,0 1 0,0-1-1,0 1 1,0 0 0,0-1 0,0 1 0,0 1-1,0-1 1,1 0 0,-1 1 0,0-1 0,1 1-1,-5 4 1,0-1-29,0 1 1,1 0-1,0 1 0,0-1 1,0 1-1,1 0 0,-6 10 0,-3 8-11,1 0-1,2 1 1,-14 42 0,23-59 70,-1 1 1,1 0 0,1 0 0,-1 0 0,2 1 0,0-1-1,0 0 1,0 0 0,1 0 0,1 0 0,0 0 0,0 0 0,6 12-1,-8-20-3,1 0 1,0-1-1,0 1 0,0-1 0,0 1 0,0-1 0,0 1 0,3 1 0,-4-2-5,1-1-1,-1 1 0,1-1 1,0 0-1,-1 1 1,1-1-1,0 0 0,-1 1 1,1-1-1,0 0 1,-1 0-1,1 0 0,0 0 1,0 0-1,-1 0 1,1 0-1,0 0 0,0 0 1,-1 0-1,1 0 1,0 0-1,-1 0 0,1-1 1,0 1-1,-1 0 1,1-1-1,1 1 0,1-3 46,1 1 0,-1-1 0,0 0 0,1 1 0,-1-2 0,-1 1 0,1 0 0,0 0 0,3-8 0,3-4-3,7-20 1,-12 26-29,109-261 401,-79 188-449,-4-2 0,-4-1 1,25-145-1,-50 208-233,-3 14 14,2 7 235,0 1-1,0 0 1,-1 0 0,1 0-1,0 0 1,0 0-1,0 0 1,0 0-1,-1 0 1,1 0 0,0 0-1,0 0 1,0 0-1,0 0 1,0 0 0,-1 0-1,1 0 1,0 0-1,0 0 1,0 0 0,0 1-1,0-1 1,-1 0-1,1 0 1,0 0-1,0 0 1,0 0 0,0 0-1,0 0 1,0 0-1,-1 1 1,1-1 0,0 0-1,0 0 1,0 0-1,0 0 1,0 0 0,0 0-1,0 1 1,0-1-1,0 0 1,0 0-1,0 0 1,-12 21-94,1 1 0,2 0 1,-9 27-1,10-28 28,-14 40-34,3 1 1,-16 90-1,30-118 122,2 1-1,1 0 0,1-1 0,2 1 0,1 0 0,9 40 0,-8-59-3,1-1 0,0-1 0,1 1 0,1-1 0,1 0 0,0 0 0,15 23 0,-16-29 31,1 0 0,0 0 0,0 0 0,1-1 0,0 0 0,0 0 0,1-1-1,-1 0 1,1-1 0,1 0 0,-1 0 0,12 4 0,-9-5 24,1-1 0,-1 0 0,1-1-1,0 0 1,0 0 0,0-2 0,0 0 0,0 0 0,22-4 0,-27 2-29,-1 1-1,1-1 1,-1 0 0,0-1 0,0 0 0,0 0 0,0-1 0,0 0 0,-1 0 0,0 0-1,0-1 1,0 0 0,0 0 0,-1 0 0,1-1 0,-2 0 0,9-11 0,-6 2-28,0 0 0,-1 0 1,0-1-1,-1 1 0,-1-1 1,0-1-1,-1 1 0,-1 0 1,-1-1-1,0-17 0,-1 29-67,0 0 0,-1 0 0,0 0 0,-2-6 0,3 10 43,0 0 0,0 0 0,-1 0 0,1 0 0,-1 0-1,1 0 1,-1 1 0,1-1 0,-1 0 0,1 0 0,-1 1 0,-1-2 0,2 2 13,-1-1 0,1 1-1,-1 0 1,1 0 0,-1 0-1,1 0 1,0 0 0,-1 0-1,1 0 1,-1 0 0,1 0-1,-1 0 1,1 0 0,-1 0-1,1 0 1,0 0 0,-1 0 0,1 0-1,-1 0 1,1 1 0,-1-1-1,1 0 1,0 0 0,-1 1-1,1-1 1,0 0 0,-1 0-1,0 1 1,-3 3-54,0 1 0,0-1 0,0 1 0,1 0 0,0 0 0,0 0 0,0 1-1,-4 10 1,0 3 19,-6 25-1,6-17-55,-4 38 0,10-56 111,1 0-1,0 0 0,0 0 0,0 0 0,1 0 1,1-1-1,0 1 0,4 13 0,-4-18 10,0 0 0,0 0-1,0 0 1,1 0-1,-1 0 1,1 0-1,0-1 1,0 1 0,1-1-1,-1 0 1,1 0-1,0 0 1,-1 0 0,1-1-1,0 1 1,1-1-1,-1 0 1,0 0-1,1-1 1,-1 1 0,1-1-1,-1 0 1,1 0-1,0-1 1,-1 1 0,1-1-1,0 0 1,-1-1-1,1 1 1,0-1 0,-1 1-1,1-1 1,7-3-1,8-5 78,-2-1 0,1 0-1,-1-1 1,25-21-1,56-60-9,-83 77-102,172-185-9,-148 151 106,60-94 1,-75 98-69,-3-1 1,28-79 0,-29 68-57,-3-1 0,17-102 0,-34 158 23,-1-1 1,1 0 0,-1 1 0,0-1-1,0 0 1,0 1 0,0-1 0,-1 1-1,1-1 1,0 0 0,-1 1 0,0-1 0,-2-4-1,3 7 7,0-1 0,0 1 1,0-1-1,-1 1 0,1 0 0,0-1 0,0 1 0,-1 0 0,1 0 0,0-1 0,0 1 0,-1 0 0,1-1 0,0 1 1,-1 0-1,1 0 0,0 0 0,-1-1 0,1 1 0,0 0 0,-1 0 0,1 0 0,0 0 0,-1 0 0,1 0 0,-1 0 0,1 0 1,0 0-1,-1 0 0,1 0 0,-1 0 0,1 0 0,0 0 0,-1 0 0,1 0 0,-1 0 0,1 0 0,0 0 0,-1 1 1,1-1-1,0 0 0,-1 0 0,1 0 0,0 1 0,-1-1 0,1 0 0,0 0 0,0 1 0,-1-1 0,1 1 0,-17 21-230,16-20 229,-17 30-127,-18 47 0,16-34 43,-12 24-46,-39 93-15,60-132 147,1 0-1,2 0 0,-7 49 0,11-47 58,2 0 0,1 0 0,2 1 0,1-1 1,11 58-1,-9-73 5,1 0 1,0 0-1,1-1 1,0 0-1,2 0 0,0 0 1,1-1-1,0 0 1,1-1-1,1 0 0,0 0 1,16 14-1,-19-21-209,0-1-1,1 0 0,-1-1 0,1 0 0,0 0 0,1-1 1,-1 0-1,1-1 0,-1 0 0,1 0 0,0-1 1,0 0-1,16 0 0,19-1-1455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1:4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77 6240,'-47'-40'2816,"39"28"-2464,3 4-64,2 0-128,3 5-96,0-2-736,8 10 384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4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35 123 12480,'-34'-3'5631,"68"3"-4895,3-5 448,3 5-800,33-12 608,3 4-544,51-15-256,-3 3-96,16-8-1952,-9 4 1024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4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1701 8960,'-22'16'2896,"24"-16"-2395,1 0 0,-1-1 1,0 1-1,0-1 0,0 1 1,0-1-1,0 0 0,0 0 1,3-1-1,20-17 811,-1 0 0,0-1 0,32-38 0,-23 19-637,-2-2 0,-2-1 1,-1-1-1,-3-1 0,-1-2 1,-3 0-1,22-67 0,33-100 424,-73 206-1021,0 0 0,0 1 0,1-1 1,-1 1-1,9-10 0,-12 15-70,1 1 0,-1-1 0,0 0 0,1 1 0,-1-1 0,1 1 0,-1-1-1,1 1 1,-1-1 0,1 1 0,0 0 0,-1-1 0,1 1 0,-1 0 0,1-1 0,0 1 0,-1 0 0,1 0 0,0 0 0,-1-1-1,1 1 1,0 0 0,0 0 0,-1 0 0,1 0 0,0 0 0,-1 0 0,1 0 0,0 1 0,-1-1 0,1 0 0,0 0 0,-1 0-1,1 1 1,0-1 0,1 2-4,0 0 0,0-1 0,-1 1-1,1 0 1,-1 0 0,0 0 0,1 0 0,-1 0-1,0 0 1,0 1 0,1 2 0,8 26-7,-2 1 0,6 41 1,-9-46 79,-1-1-33,-1-1 1,-1 1-1,-1 0 0,-2 0 1,0 0-1,-2 0 0,0-1 1,-2 1-1,-1-1 0,-1 0 0,-1 0 1,-21 41-1,26-59-30,-1 0 1,-1 0-1,1 0 0,-1-1 0,0 0 1,-1 0-1,0 0 0,-10 7 0,14-11-50,0 0-1,-1-1 0,1 0 0,-1 1 0,0-1 0,1 0 0,-1 0 0,0 0 0,1-1 0,-1 1 0,0-1 0,0 0 0,0 1 0,0-1 0,0-1 0,1 1 0,-1 0 0,0-1 0,0 1 0,0-1 0,1 0 0,-1 0 0,0 0 0,1 0 0,-1 0 0,1-1 0,-5-2 0,-1-2-70,0 0-1,1 0 1,0-1 0,0 0-1,1 0 1,-1 0-1,1-1 1,1 0-1,0-1 1,0 1-1,0-1 1,-4-12-1,6 14-113,4 7 4,2 3 170,4 1 49,-1-1-1,1 1 1,0-1 0,0 0-1,1-1 1,10 3 0,49 6 210,-18-6-76,1-2 1,71-4-1,-87-2-6,0-1-1,-1-1 0,0-2 0,50-17 1,-66 17-95,1-1 0,-1-1 0,-1-1 1,0 0-1,0-1 0,20-17 0,-13 5 17,0 0-1,35-47 0,-7-1-3,77-139 0,-93 137-7,-3-1 0,35-123-1,-54 149 66,-1 0-1,-3-1 0,6-72 1,-15 111-91,0 0 0,0 0 0,-1 0 0,-3-15 0,3 22-22,0-1 0,0 1 0,0 0 0,0 0 0,-1 0 0,1 0 0,-1 1 0,1-1 0,-1 0 0,0 1 1,0-1-1,-1 1 0,1 0 0,0-1 0,-1 1 0,-4-3 0,5 4 3,1 0 0,-1 1 0,1-1 0,-1 0 0,0 1 1,1-1-1,-1 1 0,0 0 0,0 0 0,1-1 0,-1 1 0,0 0 0,0 0 0,1 1 0,-1-1 0,0 0 0,1 1 0,-1-1 1,0 1-1,1-1 0,-3 2 0,-1 1 0,-1 0 1,1 0 0,1 1 0,-8 6 0,7-6-2,-10 11-16,1 0 0,1 1-1,1 1 1,0 0 0,1 0-1,-9 20 1,-4 9 9,2 1 0,3 1-1,1 0 1,-12 57 0,11-12-48,-11 122 0,22-32 197,9-151-73,2 0 1,1 0-1,13 52 0,-13-73-31,0 1-1,0-1 0,1 0 1,0 0-1,1-1 0,1 1 1,-1-1-1,13 14 1,-15-20-9,0 0 1,0 0-1,1 0 1,-1 0 0,1-1-1,0 0 1,0 0 0,0 0-1,0-1 1,0 1 0,1-1-1,-1 0 1,1-1 0,-1 0-1,1 1 1,0-2-1,0 1 1,-1-1 0,10 0-1,-1-2-16,0 0-1,0-1 1,0-1-1,0 0 1,22-11-1,-14 4 31,0-1 1,29-21-1,-35 20-58,1 0-1,-2-2 0,0 0 0,21-26 0,40-71-241,-53 76 255,-21 32-5,1 0 0,-1 1 0,1-1 1,0 1-1,0 0 0,6-5 0,-8 8 5,-1-1 0,1 1 1,0-1-1,0 1 0,0-1 0,0 1 0,0 0 1,-1 0-1,1-1 0,0 1 0,0 0 0,0 0 0,0 0 1,0 0-1,0 0 0,0 0 0,0 0 0,0 0 1,0 0-1,0 0 0,0 1 0,0-1 0,0 0 1,-1 1-1,1-1 0,0 0 0,0 1 0,0-1 0,0 1 1,-1 0-1,1-1 0,0 1 0,1 1 0,3 4-23,0 1-1,0-1 1,-1 1-1,0 1 1,4 7-1,8 15-127,-6-15 215,0 0 0,2-1 0,-1-1 0,2 0 0,16 15-1,-27-27 163,-5-2-151,0 0 1,0 0-1,1 0 0,-1-1 0,0 1 1,1-1-1,-4-3 0,-17-10 31,19 13-108,0 0 0,-1 0 0,1 0 0,-1 0-1,1 1 1,-1 0 0,0 0 0,1 0 0,-1 1 0,0-1-1,0 1 1,1 0 0,-1 0 0,0 1 0,0 0-1,1 0 1,-7 1 0,3 2 6,0 0-1,0 0 1,1 1-1,0 0 1,0 0 0,0 1-1,0 0 1,1 0 0,0 1-1,0 0 1,1 0-1,0 0 1,0 0 0,0 1-1,1 0 1,1 0-1,-1 0 1,1 0 0,0 0-1,1 1 1,-2 12-1,4-17 22,0 0-1,0 0 1,1-1-1,-1 1 1,1 0-1,0 0 0,0 0 1,0-1-1,1 1 1,-1-1-1,1 1 1,2 3-1,-3-5-4,0-1 1,0 1-1,0-1 0,0 0 1,0 1-1,0-1 0,0 0 1,1 1-1,-1-1 0,0 0 1,1 0-1,-1 0 0,1 0 1,-1-1-1,1 1 0,0 0 1,-1-1-1,1 1 0,0-1 1,-1 1-1,1-1 0,0 0 1,0 0-1,-1 1 0,1-1 1,0-1-1,0 1 0,2 0 1,6-5 0,-1 1 1,0-1-1,-1-1 1,1 1-1,-1-1 1,12-12-1,-16 14-14,33-32-117,-1-1 0,-2-2 1,35-53-1,-67 89 115,31-45-180,-39 67 56,-4 22 0,8-34 114,1 0 1,1 0 0,-1 0 0,1 1 0,0-1 0,2 13 0,-1-17 9,0 0 0,0 0 0,1 0 1,-1 0-1,0-1 0,1 1 0,0-1 0,-1 1 1,1-1-1,0 0 0,0 1 0,1-1 1,-1 0-1,0 0 0,1-1 0,-1 1 0,1 0 1,-1-1-1,1 1 0,0-1 0,0 0 0,0 0 1,-1 0-1,1-1 0,5 2 0,1-1 3,1 1-1,0-2 1,0 1-1,-1-1 1,1-1 0,17-2-1,-16 1 14,0 0 0,0-1-1,-1 0 1,1 0 0,-1-2 0,1 1 0,-1-1-1,-1 0 1,1-1 0,-1 0 0,15-13-1,-12 6-37,0-1-1,-1-1 0,0 0 1,14-28-1,30-71-191,-50 105 193,138-368-703,-135 355 685,105-335-195,-80 208 311,-31 140-65,-1 1 0,0 0 0,0-1 0,-1 1 0,0-1 0,-1 1 0,0-1 0,-2-11 0,3 18-7,-1 1-1,1-1 0,-1 1 0,1 0 0,-1 0 0,1-1 0,-1 1 0,0 0 0,0 0 1,0-1-1,0 1 0,1 0 0,-1 0 0,-1 0 0,1 0 0,0 0 0,0 1 0,0-1 1,0 0-1,-1 0 0,1 1 0,0-1 0,-1 1 0,1-1 0,-3 0 0,2 1-4,0 1 0,0-1 1,0 0-1,0 1 0,0-1 0,0 1 0,0-1 0,0 1 0,0 0 0,0 0 0,0 0 0,0 0 0,0 0 0,0 1 0,1-1 0,-1 0 0,1 1 0,-1-1 0,-1 4 0,-9 10 4,1 1-1,0 0 1,1 1-1,1 0 1,-10 27-1,-30 97 102,17-22 9,-24 184 0,25-50-33,27-192 172,2 0 0,9 74 0,-5-115-66,1 1 0,8 27 0,-10-46-169,0 1 0,0 0 0,0-1-1,0 1 1,1 0 0,-1-1 0,1 0 0,0 1 0,2 1 0,-3-3-21,0 0 0,0 0 1,0 0-1,0-1 1,0 1-1,0 0 0,0-1 1,0 1-1,0-1 1,1 1-1,-1-1 0,0 0 1,0 1-1,1-1 1,-1 0-1,0 0 0,1 0 1,-1 0-1,0 0 0,1 0 1,-1 0-1,0-1 1,3 0-1,3-1-45,-1-1 1,1 0-1,-1 0 0,0-1 0,0 0 0,0 0 1,0-1-1,-1 1 0,8-9 0,3-6-74,24-33-1,3-18 51,58-125-1,-82 141-234,-24 65 298,1 1 0,0 0 0,1 0-1,0 0 1,1 0 0,0 0 0,1 0 0,1 0 0,0 1 0,0-1 0,1 0 0,3 14 0,-3-22 40,0-1-1,0 1 1,0-1 0,0 0 0,0 0 0,0 0 0,1 0-1,0 0 1,0 0 0,-1 0 0,2 0 0,-1-1 0,0 1-1,0-1 1,1 1 0,3 2 0,-2-3-11,0 1 0,1-1-1,-1 0 1,0 0 0,1-1 0,-1 0 0,1 1-1,0-1 1,-1-1 0,10 1 0,-4-1-5,0 0 0,0-1 1,0 0-1,0-1 0,0 0 0,0-1 1,0 0-1,0 0 0,-1-1 0,14-7 1,-13 5 6,0 0 1,0-1-1,0 0 1,-1 0 0,0-1-1,13-15 1,-20 20-22,7-7 23,-1-2-1,0 1 1,-1-1-1,9-18 0,-15 28-40,1 0-1,-1-1 0,1 1 0,-1 0 0,1 1 0,0-1 0,0 0 0,-1 0 0,1 1 0,1-1 1,-1 1-1,0 0 0,3-2 0,2-1-32,-1-1 234,-3 2-137,-1 4-59,7-8 41,-6 6 69,8-14-66,-1 0 1,0 0 0,8-18-1,25-40-88,21-28-37,-57 88 83,31-57-279,56-145 1,-27 23 71,-53 141 131,15-100 0,-29 147 76,1-1 0,-1 1-1,0 0 1,0-1 0,0 1-1,0 0 1,-1-1 0,-1-4 0,1 8 8,1 0 0,-1-1 0,0 1 0,0 0 0,1 0 0,-1 0 0,0 0 0,0-1 0,0 1 0,0 0 0,0 1 0,-1-1 0,1 0 0,0 0 0,0 0 0,-1 1 0,1-1 0,0 1 0,-1-1 0,1 1 0,0-1 0,-1 1 0,1 0 1,-1-1-1,1 1 0,-1 0 0,1 0 0,0 0 0,-4 1 0,-1-1 4,0 1 0,0 0 0,0 1 0,0-1 0,0 1 0,0 0 0,0 1 0,0-1 0,1 1 0,-1 0 0,1 0 0,0 1 0,0 0 0,-8 7 0,-3 7 14,0 1-1,1 0 1,1 1 0,-16 31 0,-39 96 7,36-61 215,5 1 1,-26 130-1,45-164-58,2 1 1,2 0 0,3 1 0,2-1 0,10 76 0,-8-118-124,0 0 0,1 1 0,1-1 1,4 12-1,-5-19-25,-1 1 0,1-1 0,0 0 1,0 0-1,1 0 0,-1-1 0,1 1 0,0-1 0,0 0 1,9 6-1,-5-4 8,1-1 0,0-1 0,0 0 0,1 0 1,-1-1-1,1 0 0,0 0 0,0-1 0,0-1 0,0 0 1,13 0-1,-6-1-42,-1 0 0,0-2 1,0 0-1,0-1 0,0-1 0,21-7 1,-25 7-6,-1-1 1,1-1 0,-1 0 0,0 0 0,0-1-1,0 0 1,-1-1 0,0-1 0,-1 1 0,0-1-1,0-1 1,8-12 0,-3 1-89,-1 0 0,-1-1-1,-1 0 1,0-1 0,-2 0 0,-1 0 0,-1-1 0,4-24-1,-11 45 78,1 1 0,-1 0-1,0 0 1,0 0 0,0 0-1,0 0 1,0 0 0,0-1 0,-1 1-1,1 0 1,-1 0 0,1 0-1,-1 0 1,0 0 0,0 0-1,0 0 1,0 0 0,0 1-1,0-1 1,-3-2 0,3 3 19,-1 0 1,1 0 0,-1 0 0,0 0-1,0 0 1,0 0 0,1 0 0,-1 1-1,0-1 1,0 1 0,0-1 0,0 1-1,0 0 1,0 0 0,0 0 0,0 0-1,0 0 1,0 0 0,0 1 0,-4 0-1,-1 2 26,0-1 0,0 1 0,0 1 0,0-1 0,0 1-1,1 0 1,0 1 0,-1 0 0,2 0 0,-11 10 0,4-1 41,0 0 0,1 1 1,-12 21-1,15-23-36,2-1 0,0 1 0,0 0-1,1 1 1,1-1 0,0 1 0,-2 21 0,5-28-17,0-1 0,1 0 0,0 1 0,1-1 0,-1 1 0,1-1 0,0 1 0,1-1 0,0 0 0,0 0 0,0 0-1,0 0 1,1 0 0,0 0 0,0 0 0,1-1 0,0 0 0,7 9 0,-5-8-155,1-1 0,0 1 0,0-1-1,0 0 1,1 0 0,-1-1 0,1 0-1,10 3 1,-3-2-1038,-1-1 1,0-1-1,1 0 1,16 1-1,-3-6-3215,0-3 1435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4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27 108 13120,'-26'-5'5951,"62"5"-5183,-6 0-320,7 0-416,53-6 1248,4 1-704,51-7-96,-6 1-288,41-14-1920,-14 13 960,8-8-5919,-24 8 3711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1:4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1402 3808,'-19'6'1227,"18"-6"-1204,1 0 0,0 0 0,-1 0 0,1 0 0,0 1 0,-1-1 0,1 0 0,0 0 1,-1 0-1,1 0 0,0 1 0,-1-1 0,1 0 0,0 1 0,-1-1 0,1 0 0,0 0 1,0 1-1,-1-1 0,1 1 0,-3 3 29,-4 5 890,1 0 0,0 0-1,1 0 1,-7 15 0,11-20-388,-1 0 1,1 0 0,0 0 0,1 0-1,-1 0 1,1 1 0,0-1 0,0 0-1,0 0 1,0 0 0,1 1 0,-1-1-1,1 0 1,1 0 0,2 8 0,-4-12-472,0 1 1,1-1 0,-1 1 0,0-1-1,1 0 1,-1 1 0,0-1 0,1 1-1,-1-1 1,1 0 0,-1 1 0,0-1-1,1 0 1,-1 1 0,1-1 0,-1 0-1,1 0 1,-1 0 0,1 1 0,-1-1-1,1 0 1,-1 0 0,1 0 0,0 0-1,-1 0 1,1 0 0,-1 0 0,1 0-1,-1 0 1,1 0 0,-1 0-1,1-1 1,-1 1 0,1 0 0,-1 0-1,1 0 1,-1-1 0,1 1 0,0-1-1,27-17 1748,-15 8-1529,16-11 152,-1-2-1,-1-2 0,-2 0 1,40-51-1,12-28 176,78-144 0,-96 158-131,-36 59 39,-23 30-518,0 0 0,1 1 1,-1-1-1,1 0 0,-1 1 0,1-1 0,-1 0 0,1 1 0,-1-1 1,1 1-1,0-1 0,-1 1 0,1-1 0,0 1 0,0 0 0,-1-1 1,2 1-1,-2 0-14,1 0 1,0 1-1,-1-1 0,1 1 1,-1-1-1,1 1 1,-1 0-1,0-1 0,1 1 1,-1-1-1,1 1 1,-1 0-1,0-1 0,0 1 1,1 0-1,-1 0 1,0-1-1,0 1 1,0 0-1,0-1 0,0 1 1,0 0-1,0 0 1,0-1-1,0 2 0,2 53 3,-3-1-1,-11 79 0,7-97 23,-2 0 0,-2-1 0,-1 0 1,-1 0-1,-3-1 0,0 0 0,-2-2 1,-33 51-1,39-68-14,-1-1 1,-1 0 0,0-1-1,-1 0 1,0-1 0,-1-1-1,-18 13 1,27-21-69,0 0-1,-1 0 1,1-1 0,0 1 0,-1-1-1,0-1 1,0 1 0,1-1-1,-1 0 1,0 0 0,0 0 0,0-1-1,0 0 1,0 0 0,0-1-1,-10-1 1,9 0-18,1 0 1,0-1-1,0 1 0,0-1 0,1 0 0,-1-1 1,1 1-1,-1-1 0,1 0 0,0-1 1,1 1-1,-1-1 0,1 0 0,0 0 1,-4-6-1,4 5-34,-3-5 8,0 0-1,-6-13 1,12 21 89,-1 1-1,1 0 1,1-1 0,-1 1 0,0-1 0,1 1-1,-1 0 1,1-1 0,0 1 0,-1-1 0,1 0-1,0 1 1,1-1 0,-1 1 0,0-1 0,1 1-1,1-5 1,-1 6 20,0 0 0,0-1 0,0 1 0,1 0 0,-1 0 0,0 0 0,0 0 0,1 0 0,-1 0 0,1 0 0,-1 1-1,1-1 1,-1 0 0,1 1 0,0-1 0,2 0 0,28-3 194,2 2-51,1 3-1,48 5 1,66 19-292,-38-5 397,-98-18-237,3 1-37,0-1 0,1 0 0,-1-1 0,0-1 0,27-3 0,-3-6 48,-1-2-1,0-2 0,0-1 0,45-24 0,-65 29-22,1 0 0,-2-2 0,1 0 0,-2-1 0,1-1 0,-2-1 0,25-25 0,-23 17 8,-1 0 0,21-37 1,22-54 3,-32 49-56,-2-1 0,25-95 0,20-96 18,45-151 380,-110 391-292,9-39-80,-14 50-14,0-1 1,0 1-1,0-1 0,-1 1 0,0-1 0,0 0 1,-1-5-1,1 11 20,0 0-1,0-1 1,0 1 0,0 0 0,0 0 0,0-1-1,0 1 1,0 0 0,0-1 0,0 1 0,0 0 0,0 0-1,-1-1 1,1 1 0,0 0 0,0 0 0,0 0-1,0-1 1,0 1 0,-1 0 0,1 0 0,0-1-1,0 1 1,0 0 0,0 0 0,-1 0 0,1 0-1,0-1 1,0 1 0,-1 0 0,1 0 0,0 0 0,0 0-1,-1 0 1,1 0 0,0 0 0,0 0 0,-1 0-1,1 0 1,0 0 0,0 0 0,-1 0 0,1 0-1,0 0 1,-1 0 0,1 0 0,0 0 0,0 0 0,-1 0-1,1 0 1,0 0 0,0 0 0,-1 1 0,1-1-1,-2 1-1,0 1 0,0 0-1,0 0 1,1 0 0,-1 0-1,-2 4 1,-4 6-19,2 1-1,-1 0 1,2 0 0,-6 17-1,-58 225 51,57-204-4,-29 121 11,-15 64 2,-121 357 528,145-479-321,31-113-237,1 1-1,0-1 1,-1 0-1,1 0 1,0 1-1,0-1 1,0 0-1,0 1 1,0-1-1,0 0 1,0 0-1,1 3 1,-1-4-8,0 0 0,0 0 0,0 1 1,0-1-1,0 0 0,1 0 0,-1 0 0,0 1 1,0-1-1,0 0 0,1 0 0,-1 0 1,0 0-1,0 0 0,1 0 0,-1 1 0,0-1 1,0 0-1,1 0 0,-1 0 0,0 0 0,0 0 1,1 0-1,-1 0 0,0 0 0,1 0 0,13-5-28,13-13-47,0-1 1,-2-1-1,0-1 0,27-31 1,14-12 68,-66 64 5,6-5 21,-1 0 0,1 0-1,0 1 1,9-5 0,-14 8-20,0 1 0,0-1-1,0 1 1,-1 0 0,1-1 0,0 1-1,0 0 1,0 0 0,0-1 0,-1 1-1,1 0 1,0 0 0,0 0-1,0 0 1,0 0 0,0 0 0,0 0-1,0 0 1,-1 0 0,1 1 0,0-1-1,0 0 1,0 1 0,0-1-1,-1 0 1,1 1 0,0-1 0,0 1-1,-1-1 1,1 1 0,0 0 0,-1-1-1,1 1 1,-1-1 0,1 1-1,0 0 1,-1 0 0,0-1 0,1 1-1,-1 0 1,1 0 0,-1 0 0,0 0-1,0-1 1,1 1 0,-1 2-1,2 6 46,-1 0 0,0 0 0,-1 18-1,0-17-14,0 0 0,1 0 0,2 12 0,-3-20-28,1 0 0,0 0 0,-1 0-1,1 1 1,0-1 0,0 0 0,1 0 0,-1 0 0,0 0-1,1-1 1,-1 1 0,1 0 0,-1-1 0,1 1 0,0-1 0,0 1-1,0-1 1,0 0 0,0 0 0,0 1 0,0-2 0,0 1-1,0 0 1,1 0 0,-1-1 0,0 1 0,0-1 0,3 1-1,5-1-2,0 0-1,0 0 0,0 0 0,0-2 1,11-1-1,22-6-18,1-1 0,-2-2 0,51-22 0,-74 26 18,-1-1 1,0 0-1,-1-2 0,0 0 1,-1-1-1,0 0 1,-1-1-1,0-1 0,18-22 1,-29 30-24,0 1 1,-1-1 0,1 0 0,-1 0-1,0 0 1,-1 0 0,0 0-1,3-10 1,-5 16 22,0 0 0,0-1 1,0 1-1,0 0 0,0-1 0,1 1 0,-1 0 0,0 0 1,0-1-1,0 1 0,0 0 0,0 0 0,0-1 0,0 1 0,0 0 1,0-1-1,0 1 0,0 0 0,0 0 0,0-1 0,-1 1 1,1 0-1,0 0 0,0-1 0,0 1 0,0 0 0,0 0 0,-1-1 1,1 1-1,0 0 0,0 0 0,0 0 0,-1-1 0,1 1 1,0 0-1,0 0 0,0 0 0,-1 0 0,1-1 0,0 1 1,0 0-1,-1 0 0,1 0 0,0 0 0,-1 0 0,1 0 0,0 0 1,0 0-1,-1 0 0,1 0 0,0 0 0,-1 0 0,1 0 1,0 0-1,-1 0 0,-23 11-7,-33 19 164,1 2-1,1 3 1,-68 57 0,119-88-133,0 0 0,0 0 0,0 0 0,0 1 0,1-1 0,0 1 0,0 0 0,-3 5 0,6-9-15,0-1 0,-1 1 0,1 0 0,0 0 0,-1 0 0,1 0 0,0 0 0,0 0 0,0 0 0,0 0 0,0 0 0,0 0-1,0 0 1,1 0 0,-1 0 0,0 0 0,1 0 0,-1 0 0,0 0 0,1 1 0,0-1-1,0 0 0,1 0 0,-1 0 1,0 0-1,1 0 0,-1 0 0,0 0 0,1 0 0,-1 0 0,1-1 1,-1 1-1,1-1 0,0 1 0,-1-1 0,4 1 0,6 1-46,0-1-1,0-1 1,-1 0 0,1 0-1,0-1 1,0 0-1,0-1 1,-1 0-1,1-1 1,-1 0-1,0-1 1,15-7-1,-9 3-85,0-1-1,0 0 0,-1-2 0,-1 1 1,0-2-1,22-23 0,-31 29 89,0 0-1,-1 0 1,6-12-1,-6 11 33,-8 15 27,1-1 0,0 1 1,0 1-1,1-1 0,0 0 0,0 0 0,0 18 0,1-23-12,1 0-1,1-1 1,-1 1-1,0 0 1,1 0-1,-1 0 1,1 0-1,0-1 1,0 1-1,0 0 1,1-1-1,-1 1 1,2 3-1,-1-5-5,0 1 0,-1-1 0,1 1 0,0-1 0,0 1 0,0-1 0,0 0 0,0 0-1,0 0 1,1 0 0,-1 0 0,0 0 0,0-1 0,1 1 0,-1-1 0,0 0 0,1 1 0,-1-1 0,3-1 0,3 1-21,-1-2-1,0 1 1,1-1 0,-1 0 0,0 0 0,-1-1 0,1 0 0,0 0 0,-1-1-1,9-6 1,9-4-60,-4 3 33,-13 7 57,-1 0-1,1 0 1,0 0 0,0 1-1,0 1 1,1-1 0,9-1-1,-17 4-7,1 0-1,0 0 1,0 0-1,0 0 1,-1 0-1,1 0 1,0 0-1,0 0 1,-1 1-1,1-1 1,0 0-1,0 0 1,-1 1-1,1-1 0,0 1 1,-1-1-1,1 1 1,0-1-1,-1 1 1,1-1-1,-1 1 1,1-1-1,-1 1 1,1 0-1,-1-1 1,1 1-1,-1 0 1,0 0-1,1-1 0,-1 1 1,0 0-1,0 0 1,0-1-1,1 1 1,-1 0-1,0 0 1,0-1-1,0 3 1,0 4 20,0-1 0,0 1 1,-2 11-1,2-13-1,-34 239 114,12-101-124,18-110 6,-21 132 132,11-44 105,14-111-241,1-10-21,-1-1 1,1 1-1,-1 0 1,1-1-1,-1 1 1,1-1-1,-1 1 0,1-1 1,-1 1-1,0-1 1,1 1-1,-1-1 1,0 0-1,1 1 1,-1-1-1,0 0 1,1 0-1,8-19-151,6-24-1,11-34-64,36-104 34,-37 120 181,3 1 0,2 1 1,40-57-1,127-195-73,-186 293 140,-4 6 0,18-21 0,-23 31-35,1 0 1,0 0-1,-1 1 1,1-1 0,0 1-1,1 0 1,-1-1-1,0 1 1,1 1-1,-1-1 1,1 0 0,3 0-1,-6 2-18,1-1 1,-1 1-1,1 0 1,-1 0-1,0 0 0,1 0 1,-1 0-1,0 1 1,1-1-1,-1 0 0,1 1 1,-1-1-1,0 1 0,0-1 1,1 1-1,-1 0 1,0-1-1,0 1 0,0 0 1,0 0-1,0 0 0,0 0 1,0 0-1,0 0 1,0 0-1,0 0 0,0 0 1,-1 0-1,2 3 1,1 2 17,0 1 0,0-1 0,-1 1 0,3 12 0,-2-1 47,0 0 1,-2 0-1,0 0 1,-1 0-1,0 0 0,-2 0 1,0 0-1,-1-1 1,-1 1-1,-1-1 1,-7 19-1,7-24-46,-1 1 1,0-1-1,-1 0 1,-1-1-1,0 0 0,-14 16 1,16-21-94,0 0 1,0 0-1,-1-1 1,1 0-1,-1 0 1,-1 0-1,1-1 1,-1 0-1,1-1 1,-1 0-1,-11 4 1,14-6-57,0-1 0,0 1 0,0-1 1,-1 0-1,1 0 0,0 0 0,-7-2 0,10 2 45,0-1-1,-1 1 1,1-1-1,0 0 1,0 0 0,0 0-1,0 0 1,-1 0-1,2 0 1,-1 0-1,0-1 1,0 1-1,0 0 1,0-1 0,1 0-1,-1 1 1,-1-4-1,3 4 58,-1 0 0,1-1 0,-1 1 0,1-1 0,0 1 0,0-1 0,0 1 0,0-1 0,0 1 0,0-1 0,0 1 0,0-1 0,0 1 0,1-1 0,-1 1 0,1 0 0,-1-1 0,1 1 0,-1-1 0,1 1 0,1-2 0,0 0 16,0 0-1,0 0 0,0 0 1,1 0-1,-1 1 1,1-1-1,4-3 0,1 2 74,0-1-1,0 1 1,0 1-1,0 0 1,1 0-1,-1 1 1,1-1-1,12 0 1,10 0 65,33 2 0,-17 0-84,21-5 404,-1-3 1,74-21-1,-126 27-449,0-1 1,0-1-1,0-1 0,16-8 0,-24 10 3,-1-1-1,0 1 0,0-1 1,0 0-1,0 0 1,-1-1-1,1 0 0,-2 0 1,1 0-1,-1 0 0,1-1 1,-2 0-1,1 0 0,-1 0 1,4-13-1,-5 14-6,0 1 0,-1-1-1,0 0 1,0 0 0,-1 0 0,1 0-1,-1 0 1,0 0 0,-1 1 0,0-1-1,0 0 1,0 0 0,0 0-1,-1 1 1,0-1 0,0 0 0,-1 1-1,1 0 1,-1 0 0,0-1 0,-5-4-1,6 7 9,0 1 0,0 0 0,0 1 0,-1-1 0,1 0 0,0 1-1,-1-1 1,1 1 0,-1 0 0,1-1 0,-1 1 0,1 0 0,-1 1 0,0-1-1,0 0 1,1 1 0,-1 0 0,0 0 0,0 0 0,0 0 0,1 0-1,-1 0 1,0 0 0,0 1 0,0 0 0,1 0 0,-1-1 0,0 1 0,1 1-1,-1-1 1,-2 2 0,-5 2 112,1 1-1,0 1 1,0 0-1,0 0 0,1 1 1,-11 12-1,10-10 32,1 0 0,1 1 0,0 0 0,0 0 0,1 1-1,-7 17 1,11-23-110,0-1-1,0 1 1,1 0-1,-1-1 1,1 1-1,1 0 1,-1 0-1,1 0 1,0 0-1,1-1 0,-1 1 1,1 0-1,0 0 1,1 0-1,-1-1 1,4 9-1,-1-7-30,1 0-1,0 1 1,0-2-1,0 1 0,1 0 1,0-1-1,0 0 1,1-1-1,0 1 0,0-1 1,10 5-1,4 1-29,0-1 0,0-1 0,24 7-1,-19-9-291,0-1 0,0-1 0,0-1-1,1-2 1,34-1 0,-10-3-3610,89-15 0,-49 0 402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2:5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1 199 896,'0'-1'278,"0"1"1,0-1-1,0 0 0,0 0 0,0 1 1,0-1-1,0 0 0,1 0 1,-1 1-1,0-1 0,1 0 0,-1 1 1,0-1-1,1 0 0,-1 1 1,1-1-1,-1 1 0,1-1 1,-1 0-1,1 1 0,0-1 0,17-7 231,2-1 342,20-25 405,-31 25-1038,1 0 0,1 1 0,22-15 0,-15 12-210,-13 8-52,-1 0 1,0 1-1,0-1 0,1 1 1,0 0-1,-1 0 1,10-2-1,3 2 1,3-1 107,24-7 0,-7 2-135,-26 6 83,1 0-1,13-6 0,-14 4-7,0 1-1,0 0 1,0 1 0,0 0 0,1 1-1,11 0 1,1 1-28,43 7 1,-60-5 22,1-1 0,-1 2 0,0-1 0,0 1 0,0 0 0,0 0 0,0 1 0,-1 0 0,1 0 0,-1 0 1,0 1-1,6 7 0,-8-9 20,0 1 0,-1 0 0,1 0 0,-1 0 0,0 1 1,-1-1-1,1 1 0,-1 0 0,0-1 0,0 1 0,0 0 1,0 0-1,-1 1 0,0-1 0,0 0 0,-1 0 0,1 0 1,-1 6-1,-2 3 38,0 0 0,-1 0 0,0-1 0,-1 0-1,-1 0 1,0 0 0,-1 0 0,-13 22 0,6-16 38,-1 0 0,0-1 0,-2-1 0,-25 23-1,19-20-50,-1-1 0,-1-1 0,-39 22 0,45-29 148,-21 17 0,30-19-156,9-9-27,-1 1 1,1 0 0,-1-1-1,0 1 1,1-1-1,-1 1 1,0-1 0,1 1-1,-1-1 1,0 1-1,0-1 1,1 0-1,-1 1 1,0-1 0,0 0-1,0 0 1,0 1-1,1-1 1,-1 0 0,0 0-1,0 0 1,-1 0-1,14 16 61,-3-7 2,-1 1 0,0 0 0,7 14 1,-13-22-74,-1 0-3,22 37-26,-21-35 52,-1 0 0,1 1 0,0-1 0,-1 0 1,0 1-1,0-1 0,0 1 0,-1 4 0,1-4 20,-1-1 0,1 1-1,0-1 1,0 1 0,2 4 0,-1-5 5,-1 0 0,0 1 0,0-1 0,0 0 0,0 5 0,2 8 95,-2-13-160,0-1 0,0 1 1,0-1-1,-1 0 0,1 1 1,-1-1-1,0 5 0,1 12 77,4 23 0,-1-5-11,5 16-77,-6-34 7,0-1-1,0 22 1,-3-40 16,0 0-516,0 0 1,0 1-1,0-1 0,0 0 0,0 0 0,0 0 0,0 1 0,-1-1 0,1 0 1,0 0-1,-1 0 0,1 0 0,-2 2 426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2:5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48 2560,'-5'-3'706,"5"3"-913,2 6 5036,-11 4-4440,-1 32 86,9-37-458,0-1-1,0 0 1,0 1 0,0-1 0,1 0-1,0 1 1,0-1 0,0 1 0,0-1-1,2 6 1,0 0 112,1-1-1,0 1 1,5 10-1,-8-20-114,0 1-1,0-1 1,1 1-1,-1-1 1,0 0-1,0 1 1,0-1-1,1 0 1,-1 0-1,0 1 0,1-1 1,-1 0-1,0 1 1,0-1-1,1 0 1,-1 0-1,1 0 1,-1 1-1,0-1 1,1 0-1,-1 0 1,0 0-1,1 0 0,-1 0 1,1 0-1,-1 0 1,0 0-1,1 0 1,-1 0-1,1 0 1,-1 0-1,0 0 1,1 0-1,-1 0 1,1 0-1,-1 0 1,0 0-1,1-1 0,-1 1 1,0 0-1,1 0 1,-1 0-1,1-1 1,11-9 316,-10 7-280,0-1 1,-1 1-1,1 0 0,-1-1 1,1 1-1,-1-1 0,0 1 0,1-6 1,2-7 349,-4 14-372,0 0 0,0 0 0,1 0 0,-1 0 0,-1 0 0,1 0 0,0 0 0,0 0 0,-1 0 0,1 0-1,-1 0 1,0 0 0,0 1 0,1-1 0,-1 0 0,-3-3 0,4 5-35,0 0-1,0 0 1,0-1 0,-1 1-1,1 0 1,0 0-1,-1 0 1,1 0 0,0 0-1,0-1 1,-1 1 0,1 0-1,0 0 1,-1 0-1,1 0 1,0 0 0,-1 0-1,1 0 1,0 0 0,-1 0-1,1 0 1,0 0 0,0 0-1,-1 0 1,1 1-1,0-1 1,-1 0 0,1 0-1,0 0 1,0 0 0,-1 0-1,1 1 1,0-1 0,0 0-1,-1 0 1,1 1-1,-5 10-149,4-8 32,0-2 29,1-1 105,0 1-1,0-1 1,0 0-1,0 1 1,0-1 0,0 0-1,0 0 1,0 1-1,0-1 1,0 0-1,0 0 1,0 1-1,0-1 1,0 0-1,0 0 1,0 1-1,0-1 1,0 0-1,0 0 1,0 1 0,1-1-1,-1 0 1,0 0-1,0 1 1,2-1 48,-1 0-1,1 0 1,-1 0 0,1 0 0,-1-1 0,1 1 0,-1 0 0,1-1-1,-1 1 1,1-1 0,-1 1 0,0-1 0,1 0 0,-1 0 0,2 0 0,-3 0-42,1 0 1,-1 1 0,1-1 0,-1 0 0,0 0 0,1 1 0,-1-1 0,0 0-1,1 0 1,-1 0 0,0 0 0,0 1 0,0-1 0,0 0 0,0 0 0,0 0 0,0 0-1,0 0 1,0 1 0,0-1 0,0 0 0,0 0 0,-1 0 0,1 0 0,0 1 0,-1-1-1,0-1 1,1 1-10,-1 1-1,1-1 1,-1 0-1,1 1 1,-1-1-1,0 1 1,1-1-1,-1 0 1,0 1-1,0 0 1,1-1-1,-1 1 1,0-1-1,0 1 1,0 0-1,0 0 1,1-1-1,-1 1 1,0 0-1,0 0 1,0 0-1,0 0 1,0 0-1,0 0 1,1 0 0,-1 0-1,0 0 1,0 1-1,0-1 1,0 0-1,0 1 1,1-1-1,-1 0 1,0 1-1,-1 0 1,-1 0-29,1 0 1,-1 1-1,0 0 1,1-1-1,-1 1 1,0 0-1,1 0 1,0 0-1,-4 4 1,4-1-12,0-1 1,0 1 0,0 0-1,0 0 1,1-1 0,0 1-1,-1 9 1,2-12 52,-1 0 0,1 0 0,1 0 0,-1 0 0,0 0-1,0 0 1,1 0 0,-1 0 0,1 0 0,0 2 0,0-3-8,-1 0 1,1 0 0,-1-1 0,1 1-1,0 0 1,-1-1 0,1 1 0,-1-1-1,1 1 1,0 0 0,0-1 0,-1 0-1,1 1 1,0-1 0,0 1 0,0-1-1,-1 0 1,1 0 0,0 1 0,0-1-1,0 0 1,0 0 0,0 0 0,1 0-1,0-1 11,1 1 0,0-1-1,0 0 1,-1 1 0,1-1-1,0-1 1,-1 1 0,1 0-1,-1-1 1,0 1-1,3-3 1,26-23 311,-28 25-323,14-13 95,-1-2 1,-1 0-1,26-36 0,-40 51-89,0 0 0,0 0 0,-1 1-1,1-1 1,0 0 0,-1 0 0,1 0-1,-1 0 1,0 0 0,1-1 0,-1 1-1,0 0 1,0 0 0,0 0 0,-1 0-1,1 0 1,0 0 0,-2-3 0,1 4-113,1 0 0,0 0 0,-1 0 0,1 0 0,-1 1 0,0-1 0,1 0 0,-1 0 0,0 1 0,1-1 1,-1 0-1,0 1 0,0-1 0,0 1 0,1-1 0,-1 1 0,0 0 0,0-1 0,0 1 0,0 0 0,0-1 0,0 1 0,0 0 0,0 0 1,0 0-1,0 0 0,0 0 0,0 0 0,0 0 0,1 0 0,-1 0 0,0 1 0,0-1 0,0 0 0,0 0 0,0 1 0,0-1 0,0 1 1,0-1-1,0 2 0,0-2-20,1 0 1,-1 0 0,1 1-1,-1-1 1,1 0 0,-1 1-1,1-1 1,0 0 0,-1 1 0,1-1-1,0 0 1,-1 1 0,1-1-1,0 1 1,0-1 0,-1 1-1,1-1 1,0 1 0,0-1-1,-1 2 1,2-2-132,-1 1 0,0-1 1,0 1-1,0 0 0,1-1 0,-1 1 0,0-1 0,1 1 1,-1-1-1,0 1 0,1-1 0,-1 1 0,1-1 0,-1 0 1,1 1-1,0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8:32.3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198 58 832,'-3'1'940,"-4"1"5239,0-2-1611,6-3-6490,1 3 2029,-1-4 157,1 4-261,0 0 0,0 0 1,0 0-1,0 0 0,0 0 0,0 0 0,0 0 1,0 1-1,0-1 0,0 0 0,0 0 0,0 0 1,0 0-1,0 0 0,0 0 0,0 0 0,0 0 1,0 0-1,0 0 0,0 0 0,-1 0 0,1 0 1,0 0-1,0 0 0,0 0 0,0 0 0,0 0 1,0 0-1,0 0 0,0 0 0,0 0 0,0 0 1,0 0-1,0 0 0,0 0 0,0 0 0,0 0 1,-1 0-1,1 0 0,0 0 0,0 0 1,0 0-1,0 0 0,0 0 0,0 0 0,0 0 1,0 0-1,0 0 0,0 0 0,0 0 0,0 0 1,0 0-1,0 0 0,0 0 0,0 0 0,0 0 1,0 0-1,0-1 0,-1 1 0,1 0 0,0 0 1,0 0-1,0 0 0,9 331 93,-15-44 331,-2-174-65,8-87-453,6 337 646,-3-186 781,-3-164-1194,-4 33 1143,4-44-634,0-6 63,32-563-900,-25 439 281,-5 36-183,-3 52 64,-7-48 232,7 71-256,-1-1-1,-4-18 0,-1-9 51,0 4 5,4 30-44,1 1-1,0-1 0,0-12 1,2 15 47,-1 0-1,0 1 1,-1-1 0,0 1 0,-5-13 0,-4-18 144,6 22-296,3 12 101,1 0 0,0 0-1,0 0 1,0 0 0,0-4 0,1 5 29,-1 1 1,1-1 0,-1 1 0,1-1 0,-1 1 0,0-1 0,-2-2 0,2 2 44,0 1-1,0-1 0,0 1 1,1-1-1,-1 1 0,0-1 1,1-4-1,-1 5-38,1 0-1,0 0 1,-1-1-1,1 1 1,-1 0-1,0 0 1,1 0-1,-3-3 1,2 3-25,0 1 1,0-1-1,0 1 0,1-1 0,-1 0 1,1 1-1,-1-1 0,1 0 1,-1 0-1,1 0 0,0 1 1,0-1-1,0 0 0,0 0 1,1-2-1,1-6-32,-2 8 50,0 0 1,0 1-1,0-1 1,1 1 0,-1-1-1,0 1 1,1-1 0,0 1-1,-1-1 1,1 1-1,0-1 1,0 1 0,-1 0-1,1-1 1,3-1 0,3-1-623,-3 11 162,-3-2 679,0 1-167,-1 1 1,1-1-1,-1 0 0,-1 1 0,1-1 0,-1 0 0,0 1 1,-3 8-1,1-1 24,-1-1-157,-8 23 0,7-23 217,-6 26 1,1-15 169,3-9-197,-1 4 3,-10 19-1,12-27-151,4-6 86,-1 0 0,0-1 0,0 1 0,-1-1 0,-3 5 0,-15 19 175,21-27-192,-1 0-72,2-1 50,0 0 1,0 0-1,0 0 0,0 0 0,0 0 1,-1 0-1,1 0 0,0 0 1,0 0-1,0 0 0,0 1 1,0-1-1,0 0 0,0 0 0,-1 0 1,1 0-1,0 0 0,0 0 1,0 0-1,0 0 0,0 0 1,0 0-1,0 1 0,0-1 1,0 0-1,0 0 0,-1 0 0,1 0 1,0 0-1,0 0 0,0 1 1,0-1-1,0 0 0,0 0 1,0 0-1,0 0 0,0 0 1,19-73 719,-14 48-719,1 0-1,1 1 1,1 0 0,2 1-1,16-32 1,-9 23-194,-13 22 171,0 0 0,10-13 1,-10 13-366,-4 9 379,0 1 0,0-1 0,1 1 0,-1-1 1,0 1-1,0-1 0,0 1 0,1-1 0,-1 1 0,0-1 0,0 1 0,1-1 0,-1 1 0,0-1 0,1 1 0,-1 0 0,0-1 1,1 1-1,-1 0 0,1-1 0,0 1 0,0-1-125,15 5 257,-10 3-131,1 0 0,-1 0 0,0 0 1,-1 0-1,0 1 0,0 0 0,-1 0 1,5 12-1,3 10-86,7 35 0,2 5 28,-4-26 124,28 51 0,-10-23 731,-34-71-155,-14-1-21,4 0-549,1-1-1,0-1 1,0 0-1,0 0 1,-14-6-1,11 4 7,0 1-1,-13-3 0,8 3-54,0 1-1,0 1 0,-1 0 0,1 1 0,0 1 0,-29 5 0,17-3-151,22-3 43,1 0 1,-1 1-1,-11 3 1,15-4-393,0 1 0,0 0 0,1 0 0,-1 0 0,0 0 1,0 0-1,1 0 0,-4 3 0,14 3-5488,8-10 2177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8:40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4 1664,'0'-3'6608,"-2"4"-6503,2-1-43,0 0 1,0 0-1,0 0 0,-1 0 1,1 0-1,0 0 0,0 0 1,0 0-1,0 0 0,0 0 1,0 0-1,-1 0 0,1 1 1,0-1-1,0 0 1,0 0-1,0 0 0,0 0 1,0 0-1,0 0 0,0 0 1,0 0-1,-1 0 0,1 1 1,0-1-1,0 0 0,0 0 1,0 0-1,0 0 1,0 0-1,0 0 0,0 1 1,0-1-1,0 0 0,0 0 1,0 0-1,0 0 0,0 3-48,-1 0-1,1 0 1,-1 0-1,0 0 0,1 0 1,-3 3-1,1-3 19,1 0-1,0 1 1,0-1-1,0 0 1,1 0-1,-1 6 1,1 7 134,0-6-133,0-1 0,0 1 0,-1-1 0,-2 12 0,2-15 6,0 0 0,0 1 0,1-1 0,0 0 0,1 8 1,0-6 55,-1-1 1,0 1 0,-1 13 0,-2 6-41,1 1 0,2 38-1,1-24-68,4 6 104,0 4 220,-2 24-348,2-32 193,-5-40-125,1 0-1,-1 1 1,1-1 0,2 6 0,-2-5-52,0-1 1,0 0 0,0 1 0,0 6 0,-1-7 33,1-1 1,-1 1 0,1 0-1,0-1 1,0 1-1,1-1 1,-1 1 0,0-1-1,1 0 1,0 0 0,0 0-1,3 5 1,7 10 52,-10-16-47,1 0-1,-1 0 1,1 0-1,0-1 1,0 1 0,0-1-1,5 2 1,-4-1-36,12 4 191,1-1 1,0-1-1,0 0 1,25 2 0,-30-4-157,3-1 167,0 0 0,20-2 0,-5 1-16,-21-1-63,0 1-1,0-1 1,0 0 0,0-1 0,0 0-1,-1 0 1,1-1 0,-1 0-1,1-1 1,10-5 0,-14 5-74,-1-1 0,1 1 0,-1 0 1,0-1-1,0 0 0,0 0 0,-1 0 0,0-1 0,0 1 1,3-8-1,0 1 164,-2 5-149,0 0-8,0-1 1,0 1-1,-1 0 1,0-1-1,0 0 1,3-16-1,-1-24 234,3 1-143,-4 28-145,-1 1-1,0-26 1,0-79 133,2 8 1,-6 97-142,0 16 45,1 0 0,0 0 0,-1 0 0,1 0 0,0 0 0,0-1 1,1 1-1,-1 0 0,0 0 0,2-3 0,-4-10-275,-1 1 182,3 12 76,0 0 0,0 0 0,0 0 0,0 0 0,-1-1 0,1 1 0,-1 0 0,0 0 0,1 0 0,-1 0 0,-2-3 0,3 5-2,0 0 0,-1-1-1,1 1 1,0 0-1,0 0 1,0 0 0,0 0-1,0-1 1,0 1-1,0 0 1,-1 0 0,1 0-1,0-1 1,0 1-1,0 0 1,0 0-1,0-1 1,0 1 0,0 0-1,0 0 1,0 0-1,0-1 1,0 1 0,0 0-1,0 0 1,0 0-1,1-1 1,-1 1-4,0 0 0,0 0 0,0-1 0,0 1 0,0 0 0,0 0 0,0 0 0,0 0 0,0-1 0,0 1 0,0 0 0,0 0 0,0 0 0,0 0 0,0 0 0,0-1 0,0 1 0,0 0 0,0 0 1,0 0-1,0 0 0,0-1 0,0 1 0,0 0 0,-1 0 0,1 0 0,0 0 0,0 0 0,0 0 0,0-1 0,0 1 0,0 0 0,0 0 0,-1 0 0,1 0 0,0 0 0,0 0 0,0 0 0,0 0 0,0 0 0,-1 0 0,1 0 0,0 0 0,0 0 0,0 0 0,0 0 0,0-1 0,-1 1 0,1 1 0,0-1 0,0 0 0,0 0 0,0 0 0,-1 0 0,1-1-72,0-2 26,0 2-27,0-2-806,10 6-6600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8:46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80 1728,'-2'3'255,"1"1"0,-1-1 0,1 0 0,0 1 0,-2 6 1,3-10-104,0 0 0,0 1 1,0-1-1,0 0 1,1 0-1,-1 0 1,0 1-1,0-1 0,0 0 1,0 0-1,0 1 1,0-1-1,0 0 1,0 0-1,-1 1 0,1-1 1,0 0-1,0 0 1,0 0-1,0 1 1,0-1-1,-1 1 1068,1-1-1068,-1 0 0,1 1 1,0-1-1,0 0 1,0 0-1,-1 0 1,0-4 2982,2-1-4375,2-1 1241,0 1 0,1-1-1,-1 1 1,1 0-1,0 0 1,0 1-1,1-1 1,-1 1 0,1 0-1,0 0 1,0 0-1,1 1 1,-1 0 0,1 0-1,-1 0 1,1 1-1,10-3 1,22-8-16,-28 9 78,0 0 1,13-2-1,-20 6-27,1-1 0,-1 1 0,1-1 0,0 1 0,-1 1 0,1-1 0,0 0 0,-1 1 0,1 0 0,5 1 0,-7-1-16,1 1 1,0-1 0,0 1 0,-1 0 0,1-1-1,-1 1 1,1 0 0,-1 1 0,0-1 0,0 0-1,0 1 1,0-1 0,0 1 0,0 0 0,1 2-1,0 2 64,0 0-1,-1 0 0,1 0 0,-1 0 0,1 10 1,-3-12-28,0-1 0,0 1 0,0 0 1,0-1-1,-1 1 0,0-1 0,-3 9 1,-12 29 373,9-28-344,-1 0 0,0-1 0,-1 0 0,-1 0 0,1-1 0,-15 13 0,3-6-49,0 0 1,-37 23-1,42-31 118,0-2 0,-33 15-1,49-24-152,0 1-1,0-1 0,-1 0 1,1 0-1,0 0 0,-1 1 1,1-1-1,0 0 0,-1 0 1,1 0-1,0 0 0,-1 0 1,1 0-1,0 0 0,-1 0 1,1 0-1,0 0 1,-1 0-1,1 0 0,0 0 1,-1 0-1,1 0 0,0 0 1,-1 0-1,1 0 0,0 0 1,-1 0-1,1 0 0,0-1 1,-1 1-1,1 0 0,0 0 1,-1 0-1,1-1 0,0 1 1,0 0-1,-1-1 1,1 0-10,0 1 1,0-1 0,0 1-1,1-1 1,-1 1 0,0-1-1,0 1 1,0-1 0,1 1-1,-1-1 1,0 1 0,0 0-1,1-1 1,-1 1 0,0-1-1,1 1 1,-1 0 0,1-1-1,-1 1 1,0 0 0,1-1-1,0 1 1,9-6-50,1 0 0,0 1-1,0 0 1,0 1 0,0 1 0,1-1 0,-1 2-1,1 0 1,22-2 0,-16 4 78,-1 1 0,1 0-1,-1 1 1,0 0 0,0 2 0,19 6-1,-31-9-13,1 1 60,-1-1 0,0 1 0,0 0-1,0 0 1,0 1 0,0-1 0,-1 1-1,9 7 1,-3-2-78,8 8 604,-12-13-369,-4-3-1617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8:47.6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0 113 3488,'0'-6'1225,"2"-10"4172,5 6-5662,5-7 625,-11 14-313,1 1 1,-1 0-1,0-1 0,1 1 0,-1 0 0,1 0 0,0 0 1,0 1-1,4-4 0,1 0-113,31-18 166,-34 21-75,-1 1 0,1-1 1,0 0-1,0 1 0,0 0 1,0 0-1,0 0 0,5 0 0,-7 1-17,0 0-1,0 0 1,0 0-1,0 1 1,0-1-1,0 1 1,0-1-1,0 1 1,0-1-1,0 1 1,0 0-1,0 0 1,-1 0-1,1 0 1,0 0-1,-1 1 1,1-1-1,1 3 1,-1-2 43,0 1 1,0-1-1,-1 1 1,1 0 0,-1-1-1,0 1 1,0 0-1,0 0 1,0 0 0,-1 0-1,1 3 1,0 4 91,-1 0 1,0 0-1,-1 0 0,0 0 1,0 0-1,-5 15 1,-38 98 784,40-112-802,-1 0 0,0-1 0,-1 0 0,0 0 1,-12 13-1,18-22 103,17-2-922,-12 0 607,0 0 41,0 0 0,0 0 0,1 0 0,-1 1 0,0-1-1,1 1 1,-1 1 0,0-1 0,1 1 0,-1 0 0,0 0 0,8 3 0,-7-2-23,-1 0 59,0 0 0,0 0 0,0 1 0,0-1 1,0 1-1,-1 0 0,0 0 0,1 1 0,-1-1 0,6 8 1,-4-3 47,2 4 31,11 22 0,-17-29-65,0 0 0,0 0 0,-1 0 0,1 0 0,-1 0 0,0 1 0,-1-1 0,1 6 0,-1-6 90,0-1 1,0 1 0,-1-1-1,1 1 1,-1-1 0,0 0-1,0 1 1,-1-1 0,1 0-1,-1 0 1,0 0 0,0 0-1,0 0 1,0 0 0,-1-1 0,-5 7-1,7-9-43,-1-1 0,1 1 0,-1 0 0,1 0 0,-1 0 0,0-1 0,0 1 0,1-1 1,-1 0-1,0 1 0,0-1 0,1 0 0,-1 0 0,-3 0 0,-29-4 754,25 2-569,-98-13 376,93 13-848,-8-1-212,11 2-1040,1-1-1501,10 2 2936,0 0 0,-1 0 0,1 0 0,0 0 0,0 0 0,0 0 0,0-1 0,0 1 0,0 0 0,0 0 0,0 0 0,0 0 0,0 0 0,0 0 0,0-1 0,0 1 0,0 0 0,-1 0-1,1 0 1,0 0 0,0-1 0,1 1 0,-1 0 0,0 0 0,0 0 0,0 0 0,0 0 0,0-1 0,0 1 0,0 0 0,0 0 0,0 0 0,0 0 0,0 0 0,0-1 0,0 1 0,0 0 0,1 0-1,-1 0 1,0 0 0,0 0 0,0 0 0,0 0 0,0 0 0,0-1 0,1 1 0,-1 0 0,0 0 0,0 0 0,0 0 0,0 0 0,0 0 0,1 0 0,4-3-2668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1:4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1410 4384,'-9'-5'1136,"10"6"-29,1 0-834,-1-1 0,1 1 0,-1 0 0,1-1 0,0 0 0,-1 1 0,1-1 0,-1 0 1,1 0-1,0 0 0,2 0 0,1-1 9,0 0 0,0-1 0,0 0-1,0 0 1,-1 0 0,1 0 0,-1-1 0,1 1 0,-1-1 0,0-1 0,0 1 0,0 0 0,0-1 0,4-6 0,6-5-15,-2 0 1,0-1-1,-1 0 1,13-25-1,10-17 33,155-205 351,-132 196-569,91-120-239,-116 136 188,-2-1 0,-3-2-1,24-64 1,-24 54-420,-100 218-1217,60-126 1610,-91 221-150,94-220 201,2 0-1,1 1 1,1-1 0,1 2-1,2-1 1,1 52-1,3-74 93,-1-1-1,1 1 1,3 10-1,-4-17-103,1 1-1,-1-1 1,0 0-1,1 0 1,-1 0-1,1 0 1,-1 0-1,1 0 1,-1 0-1,1 0 1,0 0-1,-1 0 1,1 0-1,0 0 1,0-1-1,0 1 1,-1 0 0,1 0-1,0-1 1,0 1-1,0-1 1,0 1-1,0-1 1,1 1-1,-1-1 1,0 1-1,0-1 1,0 0-1,0 0 1,2 1-1,1-2 71,0 0-1,0 0 0,0 0 1,0-1-1,0 1 0,-1-1 1,1 0-1,-1 0 0,1 0 1,-1 0-1,4-4 1,7-6 115,13-15 0,-19 19-140,27-30 131,51-73 0,-53 59-89,52-111 1,-34 49-224,19-40 47,6 8 17,9-19-70,-42 73-775,-76 151 718,3 1 0,3 2 0,-25 82 0,-8 43 162,-58 201 324,105-339-259,-28 119 476,28-120 275,10-40-496,2-9 110,5-17 146,7-21-266,30-72 0,-34 96-365,0 1 0,1 1 1,1-1-1,0 1 0,1 1 0,0-1 0,1 2 0,13-13 0,-21 21 2,1 1 0,-1-1 0,1 1 0,0-1 0,0 1 0,0 1 0,0-1 0,0 0 0,0 1 0,0 0 0,0 0 0,1 0 0,-1 0 1,5 1-1,-5 0 19,0 0 1,-1 1-1,1 0 0,-1-1 1,1 1-1,-1 1 1,1-1-1,-1 0 1,0 1-1,1 0 1,-1 0-1,0 0 0,0 0 1,0 0-1,0 1 1,-1-1-1,3 4 1,10 11 13,-2 1 1,22 38 0,-24-37 47,0-1 0,2 0 0,21 25 0,-23-32 45,0-1 1,1 0 0,1 0-1,13 7 1,-20-13-26,0 0 0,1-1 0,-1 0 0,1-1 0,-1 1-1,1-1 1,0-1 0,0 1 0,0-1 0,0 0 0,9-1 0,-10-1-10,0 0 0,0 0 0,0-1 1,-1 1-1,1-1 0,0-1 0,-1 1 0,1-1 0,-1 0 1,0-1-1,0 1 0,0-1 0,0 0 0,-1 0 0,1 0 0,-1-1 1,6-8-1,1-2 66,-1-1-1,0 0 1,-1-1 0,10-27 0,-14 31-106,0 0 1,-2-1-1,1 1 1,-2-1-1,2-26 1,-4 39-34,1 0-1,-1 0 1,0 0 0,0 0 0,-1 0 0,1 0 0,0 0 0,0 0 0,0 0 0,-1 0-1,1 0 1,0 0 0,-1 0 0,1 0 0,-1 1 0,1-1 0,-1 0 0,1 0 0,-1 0-1,0 1 1,1-1 0,-1 0 0,0 0 0,0 1 0,0-1 0,1 1 0,-1-1 0,0 1 0,0-1-1,0 1 1,0 0 0,0-1 0,0 1 0,-1 0 0,0 0-3,0 0 0,0 0 1,0 0-1,1 0 0,-1 1 1,0-1-1,0 1 0,1-1 0,-1 1 1,0 0-1,1-1 0,-1 1 0,0 0 1,1 0-1,-1 0 0,1 0 1,0 1-1,-1-1 0,0 2 0,-2 1 25,0 1-1,1 0 1,0 0-1,0 0 0,0 0 1,1 0-1,0 1 1,0-1-1,0 1 0,1-1 1,-1 1-1,1 0 1,1-1-1,-1 1 0,1 0 1,0 0-1,0 0 1,1-1-1,0 1 0,1 7 1,2 0 26,0 0 0,1 0 1,0 0-1,1-1 0,1 0 1,0 0-1,13 17 0,-15-23 7,0 0 0,1 0 0,0-1 0,0 0 0,0 0 0,0-1 0,1 1 0,0-1 0,0-1 0,0 1 0,0-1 0,11 3 0,-2-2 65,0 0-1,0-1 0,0-1 0,32 0 0,-39-2-392,1-1 0,0 0-1,-1 0 1,18-5-1,-20 3-424,0 1 0,0-1 0,0 0 0,-1-1-1,1 0 1,8-6 0,-13 8 371,0 1 0,-1 0 0,1 0 0,-1-1 0,1 1 0,-1-1 0,1 1 0,-1-1 0,0 0 0,0 0 0,0 1 0,0-1 0,0 0 0,0 0 0,0 0 0,-1 0 0,1 0 0,-1 0 0,1-3 0,0-13-2673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8:49.2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272 0 1568,'0'1'242,"0"-1"-1,0 1 1,0-1-1,0 1 1,1 0-1,-1-1 1,0 1 0,-1-1-1,1 1 1,0-1-1,0 1 1,0-1-1,0 1 1,0-1 0,0 0-1,-1 1 1,1-1-1,0 1 1,0-1 0,-1 1-1,1-1 1,0 1-1,-1-1 1,1 0-1,0 1 1,-1-1 0,1 0-1,0 1 1,-1-1-1,1 0 1,-1 0-1,1 1 1,-1-1 0,1 0-1,-1 0 1,0 0-1,-9 5 1141,-39-3-118,34 0-910,-1-2 0,0 0-1,0 0 1,0-2 0,-22-4-1,23 5-90,13 1-238,0 0 1,0 0-1,1 0 1,-1 0-1,0 0 1,0-1-1,0 1 1,1-1-1,-3 0 1,0-1-54,1 1 0,-1 0 0,0 0 1,0 0-1,1 0 0,-1 0 0,0 1 1,0 0-1,-7 0 0,10 0 28,1 0-20,0 0 1,0 0-1,0 0 0,-1 0 1,1 0-1,0 0 0,0 0 0,0 0 1,-1 0-1,1 0 0,0 0 1,0 0-1,0 0 0,0 0 0,-1 0 1,1 0-1,0 0 0,0 0 1,0 0-1,0 0 0,0 1 0,-1-1 1,1 0-1,0 0 0,0 0 0,0 0 1,0 0-1,0 1 0,0-1 1,0 0-1,0 0 0,0 0 0,-1 0 1,1 0-1,0 1 0,0-1 1,0 0-1,0 0 0,0 0 0,0 0 1,0 1-1,0-1 0,0 6-29,0 2-5,0 0 0,0 0 0,1 1-1,3 12 1,-1-10 52,-1 0 0,0 0 0,0 19 0,-1-19 62,0 1-1,0-1 0,5 19 1,-3-18-20,-1 1 1,0-1-1,-1 0 1,0 20-1,-1-31-17,0-1 0,0 1 0,0-1 0,0 1-1,0-1 1,0 1 0,0-1 0,0 1 0,0-1 0,0 1-1,0-1 1,0 1 0,1-1 0,-1 0 0,0 1 0,0-1 0,0 1-1,1-1 1,-1 1 0,0-1 0,1 0 0,-1 1 0,0-1-1,1 0 1,-1 1 0,1-1 0,-1 0 0,1 1 0,-1-1 0,0 0-1,1 0 1,-1 0 0,1 1 0,-1-1 0,1 0 0,-1 0-1,1 0 1,-1 0 0,1 0 0,-1 0 0,2 0 0,2-1-54,0 1 1,0-1-1,1 0 1,5-3 0,14-3-170,-12 7 140,-6 0 28,-1-1 0,1 1 1,-1 1-1,0-1 0,1 1 0,6 2 1,-8-2 3,0 0 0,0 1 1,0 0-1,-1 0 1,1 0-1,0 0 1,-1 1-1,0-1 0,0 1 1,0 0-1,0 0 1,3 4-1,0-1 3,-3-2 26,-1 0 0,1-1 0,-1 1 0,0 0 0,0 0 0,0 0 0,1 7 0,5 11-4,-6-19 12,0 0 1,-1 0-1,0 0 0,1 1 1,-1-1-1,0 4 0,-1-1 37,0-1 0,0 1 0,0-1 0,-1 1 0,-2 8 0,1 4 23,2-16-31,0 0-1,0 0 1,0 0 0,0 0-1,0 0 1,-1 0 0,1-1-1,-1 1 1,0 0 0,1 0-1,-1 0 1,0-1 0,0 1-1,0 0 1,0-1 0,-2 3 0,-1 4 844,4-8-856,0 1 0,0-1 0,0 0 0,0 1 0,-1-1-1,1 0 1,0 1 0,0-1 0,0 0 0,0 0 0,0 1 0,-1-1 0,1 0 0,0 0 0,0 1-1,0-1 1,-1 0 0,1 0 0,0 0 0,0 1 0,-1-1 0,1 0 0,0 0 0,0 0-1,-1 0 1,1 0 0,0 0 0,-1 1 0,1-1 0,-1 0 0,-3 1 104,0 0 0,-1-1 0,1 1 0,-1-1 0,1 0 0,-1 0 1,1 0-1,-1-1 0,1 1 0,-1-1 0,1 0 0,0-1 0,-1 1 0,-3-3 0,-16-3-92,-42-13-1622,56 16-1621,6 0 896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9:14.6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207 183 1056,'-3'6'10225,"2"-4"-11234,-6 4 1032,1-1 1,0 1 0,0 0 0,-8 13-1,-15 14 72,-15 5 247,23-21-217,-25 28 0,43-42-137,1 1 1,0 0-1,1 1 0,-1-1 1,1 0-1,0 0 0,0 1 0,0-1 1,1 0-1,-1 1 0,1 4 1,0 1 60,-8 270 168,8-230-188,0-44-58,1-1-1,0 1 1,0-1 0,0 0 0,1 0 0,0 0 0,3 7-1,3 10 429,-8-21-354,1-1 0,0 1 0,-1 0 0,1 0 0,0-1 0,-1 1-1,1-1 1,0 1 0,0 0 0,0-1 0,0 0 0,-1 1 0,1-1 0,0 1 0,0-1 0,0 0 0,0 0 0,0 1-1,0-1 1,0 0 0,0 0 0,0 0 0,0 0 0,0 0 0,2-1 0,0 0 35,0-1-1,0 1 1,1-1 0,-1 0 0,0 0-1,-1 0 1,1 0 0,0 0 0,-1-1-1,1 1 1,-1-1 0,0 0 0,2-3-1,4-6 28,11-24 0,-18 34-93,10-23 8,12-45 1,-13 37-15,5-18 112,15-94 0,-29 135-89,-1-1 0,0 0 0,-3-19-1,1-7 98,-3-32-123,1 26-399,4 42 260,0 3-880,1-1 982,-1 0-1,0 1 1,0-1-1,0 1 1,0-1-1,-1 0 1,1 1-1,0-1 1,0 0-1,-1 1 1,0 1-1,-2 9-77,3 23 91,-6 38 0,3-45 53,-1 34 0,4-49-19,1 0-1,0 0 1,1 0-1,1-1 1,3 14-1,-1-3 201,-4-18-137,0 0 1,0 0 0,0 0-1,4 7 1,0 8 4,2-1 250,-6-17-226,0-1-81,2 5 1,-2-5 234,0 4-290,1 0 0,0 0-1,0-1 1,0 1 0,3 4-1,-3-2 47,-1-4-2,0-1 1,0 1-1,-1-1 0,2 1 0,-1-1 0,3 5 0,-4-6-26,10 13 273,6-8-348,-15-6 257,1 1-134,1 0 25,0 0-1,0 0 0,1-1 1,-1 1-1,6-1 0,-8 0-98,13-17 341,42-84-194,-10 15 63,-8 14-111,-31 56-45,1 0 0,0 1 0,1-1 0,1 2 0,0-1 0,17-16 0,-16 19-49,0 0 0,0-1 0,14-24 0,-20 30 53,10-15 104,-9 15-117,-1 0 1,0-1-1,0 0 0,-1 0 1,0 0-1,0-1 1,2-10-1,-2 1-7,-1-1-1,-2 0 1,0-32 0,-1 38 7,0 12-20,0-1 0,0 1 0,0-1 0,0 1 1,0-1-1,0 1 0,0-1 0,-1 1 0,1 0 0,0-1 1,-1 1-1,0-1 0,1 1 0,-1 0 0,0 0 0,1-1 1,-1 1-1,0 0 0,0 0 0,0 0 0,0 0 0,0 0 0,0 0 1,-1 0-1,1 0 0,0 0 0,0 1 0,-1-1 0,-2-1 1,2 2-35,0 0 1,0 0 0,0 0 0,-1 0 0,1 0 0,0 0-1,0 1 1,-1-1 0,1 1 0,0-1 0,0 1 0,0 0-1,0 0 1,0 0 0,0 0 0,0 0 0,0 0 0,0 0-1,-2 3 1,-5 5 15,0 1 0,1 0 0,0 0-1,1 1 1,-10 18 0,16-27 23,-21 36-207,2 1-1,2 1 1,-21 65 0,36-87 198,0-1 0,1 0 0,1 1 0,1 21 0,0-39 11,0 31-30,2 0 1,8 40 0,-7-55 43,1-1 0,0 0 1,1 0-1,0 0 1,2-1-1,11 21 0,17 10 148,-23-29-52,-9-13-82,0 0 0,0-1 1,0 1-1,0-1 1,1 1-1,-1-1 1,1 0-1,-1 0 1,1 0-1,0-1 0,0 0 1,-1 1-1,8 0 1,-3-1 92,-1 0 0,1 0 0,0-1 0,-1 0 1,1 0-1,11-2 0,-12 0-73,-1 0 0,0 0 0,0-1 0,0 0 0,0 0 0,0 0 0,-1 0 0,1-1 0,-1 0 0,0-1 0,0 1 0,-1-1 0,1 1 0,-1-2 0,0 1 0,5-9 0,3-5 41,-1-2 0,-1 1 0,10-32 0,-3 7 58,17-52-55,-14 36 135,-13 42-186,-1-1 0,5-25 1,-2-12-336,4-102 0,-15 153 157,-2 11-266,-3 8 68,0 2 201,-1 0 1,0-1 0,-11 14 0,-12 20 189,17-24-180,10-19 101,0 1-1,0 0 1,1 0 0,0 1 0,-4 11 0,3-3-19,2-10 18,0 0-1,1 0 1,0 0 0,0 1 0,0-1 0,1 0-1,0 0 1,0 1 0,0-1 0,1 8 0,2 0-49,1 1 1,0-1 0,8 20-1,-4-12 253,-7-17-129,0 0 1,1 0 0,-1 0 0,1 0-1,0-1 1,4 7 0,-2-4-34,0 0-1,0 0 1,-1 0 0,0 0 0,0 1 0,3 12 0,-3-11 78,0-1 0,6 13 0,-5-13-31,-1-1 0,0 1-1,4 11 1,6 19 154,-9-25-65,0-1 0,3 13 1,-6-22-156,-1-1 0,1 1 1,0-1-1,0 1 0,0-1 0,0 0 1,0 1-1,0-1 0,0 0 1,0 0-1,1 0 0,-1 1 1,0-2-1,3 3 0,-3-2-215,0-1 1,0 1-1,1 0 0,-1-1 0,0 1 0,0-1 0,1 1 0,-1-1 0,0 0 0,1 1 0,-1-1 0,0 0 0,1 0 1,-1 0-1,0 0 0,1 0 0,-1 0 0,3-1 0,12-10-5368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9:18.6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0 967 3808,'18'-4'6615,"-14"2"-6526,0 0 0,1-1 1,-1 1-1,0-1 0,0 1 0,0-1 0,-1-1 0,1 1 1,-1 0-1,1-1 0,2-5 0,8-11 161,-7 8-83,1 0 0,-1 0-1,7-20 1,12-41 28,55-140 256,-76 203-417,89-224 684,-93 227-684,1 0 0,-1 0 1,-1 0-1,1-1 1,-1-9-1,-1 5-107,1 12-140,0 0-218,-1 1 401,1 0 0,-1 0 0,1-1-1,-1 1 1,1 0 0,0 0 0,-1 0-1,1 0 1,0 0 0,0 0 0,-1 0-1,1 0 1,0 0 0,0 1 0,0 0-36,-14 54-217,10-43 270,0 1 1,1 0-1,0 1 0,0 21 1,3 5-114,-1 24 314,12 95 0,-6-125-63,-3-12 22,2 1 0,0-1 0,2 0-1,9 25 1,-14-46-110,-1-1-1,1 1 1,0-1 0,0 0 0,0 1 0,0-1-1,0 0 1,0 1 0,0-1 0,1 0-1,-1 0 1,0 0 0,1 0 0,-1 0 0,1 0-1,-1-1 1,1 1 0,-1 0 0,1-1-1,-1 1 1,1-1 0,0 1 0,-1-1 0,1 0-1,0 0 1,-1 0 0,1 0 0,0 0-1,-1 0 1,1 0 0,0 0 0,-1-1 0,1 1-1,1-1 1,3-1 52,-1 0 1,1 0-1,-1-1 0,0 1 0,0-1 1,1-1-1,-2 1 0,8-6 1,21-22 39,-1-1 0,-1-2 1,28-40-1,-43 51-115,108-170 351,-118 178-346,0 0 0,-1 0 1,0-1-1,-1 0 1,2-23-1,-2 15 46,-1 0-3,-2 1 1,0-1 0,-3-28-1,0-8-88,0 37-84,0 0-1,-8-35 1,9 56-4,0-1 1,0 1-1,1 0 0,-1-1 0,0 1 1,-1 0-1,1 0 0,-3-4 0,3 5-195,-4 43-582,3-9 677,-6 41 0,0-18 88,4-28 99,-1 1 0,-2-2 1,-12 32-1,-24 108 218,26-94-147,0 22 364,-1 2 112,16-89-406,1 0 1,0 0 0,0 12 1610,1-20-1684,-1 0 1,1-1-1,-1 1 1,1-1-1,-1 1 0,1-1 1,-1 1-1,1-1 1,0 1-1,-1-1 1,1 0-1,0 1 0,-1-1 1,1 1-1,0-1 1,0 0-1,-1 1 1,1-1-1,0 0 0,0 1 1,0-2-1,-1-18 104,1 1-162,1 1 0,1 0 0,6-29 0,-5 35 28,1 1-1,0 0 0,0 0 1,1 0-1,0 1 1,12-17-1,0 2-3,-10 14-83,0 1 0,0 0 1,1 1-1,0 0 1,0 0-1,15-12 0,-12 13-105,-10 7 152,0 0 0,0 0 1,0 0-1,0 0 0,0 0 0,1 0 0,-1 0 0,0 1 0,1-1 0,-1 0 1,0 1-1,1 0 0,-1-1 0,1 1 0,-1 0 0,3-1 0,-3 1-131,1 1 59,0-1 85,13 8-10,-13-7-5,0 1 1,-1 0 0,1 0 0,0 0 0,-1 0 0,1 0 0,-1 1 0,1-1 0,-1 0 0,0 1 0,0-1 0,0 1 0,0-1 0,-1 1 0,2 3 0,-1 7-18,2 27 0,-2-9 86,4 143 457,-6-117-292,1-55-190,1 0-1,-1 0 0,1 0 0,-1 0 0,1 0 0,-1 0 0,1 0 0,0 0 0,1 2 0,-1-3 0,0 1 0,0-1 0,0 1 0,-1 0 1,1-1-1,-1 1 0,1 0 0,0 2 0,-1-2 0,0-1 0,0 0 0,1 1 0,-1-1 1,1 0-1,-1 0 0,1 1 0,-1-1 0,1 0 0,0 0 0,0 0 1,0 0-1,-1 0 0,2 1 0,8 11 62,-10-12-54,1 0 1,-1 0-1,1 0 1,-1 0-1,1 0 1,0 0-1,-1 0 1,1-1 0,0 1-1,0 0 1,0 0-1,0-1 1,0 1-1,0-1 1,0 1-1,0-1 1,0 1-1,0-1 1,0 1-1,0-1 1,0 0-1,0 0 1,0 1-1,0-1 1,0 0 0,1 0-1,-1 0 1,0 0-1,0-1 1,0 1-1,0 0 1,0 0-1,0-1 1,0 1-1,0 0 1,0-1-1,1 0 1,3-1 37,-1 0 0,-1 0 0,1 0-1,0 0 1,0-1 0,-1 0 0,0 0 0,6-6 0,-1-1 34,-1-2-1,-1 1 1,0 0 0,0-1-1,-1 0 1,-1-1-1,4-14 1,6-15-84,-9 26 11,0 1-1,-2-1 1,1 0-1,-2 0 0,0-1 1,-1 1-1,-1 0 0,-2-20 1,2 31-29,-2 0 0,1-1 0,0 1 1,-1 0-1,0 0 0,-3-4 0,4 6-40,0 0 1,-1 0-1,1 1 0,-1-1 0,0 1 0,0-1 0,0 1 0,0 0 1,-1 0-1,1 0 0,-4-2 0,5 3 33,1 1 0,-1 0-1,1 0 1,-1 0 0,0 0 0,1 0 0,-1 0-1,0 0 1,1 0 0,-1 0 0,0 0-1,1 0 1,-1 0 0,0 1 0,1-1 0,-1 0-1,1 0 1,-1 1 0,1-1 0,-1 0-1,0 1 1,1-1 0,-1 1 0,1-1-1,0 0 1,-1 1 0,1-1 0,-1 1 0,1 0-1,0-1 1,-1 1 0,1 0 0,-12 23-317,11-21 329,-6 15-97,1 0-1,1 0 0,0 1 0,2-1 0,0 1 0,0 31 0,3-28 68,1 40-273,0-55 402,0 0 1,1 0 0,-1 0 0,1 0 0,1 0 0,5 11-1,-3-11-38,0 0-1,1 0 1,-1 0-1,2-1 1,-1 0-1,11 8 1,-5-4 110,-7-6-133,0 0 0,1-1 0,0 0 0,-1 0 0,1 0-1,0-1 1,0 1 0,1-2 0,-1 1 0,8 1 0,6-1 170,40 1 0,-52-3-329,-1-1 0,1 0-1,-1 0 1,0-1 0,1 1-1,-1-2 1,0 1 0,7-4-1,-9 4-510,-1-1-1,1 0 0,-1 1 0,1-2 0,-1 1 0,0 0 0,0-1 0,0 0 1,-1 0-1,1 0 0,-1 0 0,4-7 0,7-26-1927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9:19.0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8 5632,'-8'-5'2112,"16"2"-1664,2 3-32,-1 0-448,1 3 864,3 2-448,5-1 64,4 4-288,4 0-32,-2 1-64,2-6 160,11-3-128,11-3 320,12-6-224,11-4-800,14-2 320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9:23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1063 2400,'5'1'9830,"-2"-2"-10519,19-28 1473,-11 16-558,13-21 0,10-12 239,-9 15-187,-1-1-1,-2-2 0,37-71 1,-29 46 18,-13 29 108,21-53 0,-37 78-344,1-1 0,-1 0 0,0 0 1,-1 0-1,0 0 0,0-9 1,0 1-1070,0 16 910,0 1 1,1-1-1,0 0 1,-1 0 0,1 0-1,0 0 1,0 0-1,0 0 1,2 3-1,5 8-9,-4 1 78,0 0 1,0 1 0,-1-1 0,-1 1 0,0 14 0,1-2 17,15 206 113,-17-202-89,-1-1 0,-2 0 0,-6 31 0,8-57 55,-1-1 0,0 0 0,1-1 0,-1 1 0,0 0 0,-1 0 1,1 0-1,0 0 0,-1-1 0,0 1 0,1-1 0,-1 1 0,0-1 0,0 0 0,-1 0 0,1 0 0,0 0 0,-1 0 0,-3 2 0,3-2 18,0-1-1,-1 0 1,1 0-1,0 0 1,-1 0-1,1-1 1,-1 1 0,1-1-1,-1 0 1,0 0-1,1 0 1,-1 0 0,1-1-1,-1 1 1,1-1-1,-5-2 1,1 1-63,1-1 1,0 0-1,-1-1 1,1 0-1,1 0 1,-1 0-1,0-1 1,1 1-1,0-1 1,-5-7-1,-8-10-7,-17-29 0,34 48-96,-1 1 0,1-1 0,-1 1 1,1-1-1,0 0 0,0 1 0,0-1 0,0 0 0,1 0 0,-1 0 0,0-6 1,24 9-683,51 3 465,-45-1 381,-1-1 0,47-4 1,-47-1-60,-1-1 0,46-15 0,-61 16 19,0-1 0,-1 0 0,0-1 0,0-1 0,0 1 0,-1-2 0,0 1 0,12-13 0,6-13 46,-1 0 0,-1-2 0,20-38 1,-10 18 107,-21 31 4,25-50 0,-34 58-97,0 0 0,-1 0 0,0-1 1,3-26-1,18-375-1475,-26 419 1357,0-1 0,0 0 0,0 0 0,0 0 0,0 0 0,0 0 0,0 0 0,0 0 0,0 0 0,0 0 0,0 0 0,0 0 0,0 0 0,0 0 0,0 0 0,0 0 0,0 0 0,0 0 0,0 0 0,0 0 0,-1 0 0,1 0 0,0 0 0,0 0 0,0 0 0,0 0 0,0 0 0,0 0 0,0 0 0,0 0 0,0 0 0,0 0 0,0 0 0,0 0 0,0 0 0,0 0 0,0 0 0,0 0 0,0 0 0,0 0 0,0 0 0,0 0 0,0 0 0,0 0 0,0 0 0,0-1 0,0 1 0,0 0 0,-4 8-263,-4 13 83,1 12 25,1 0-1,-2 48 1,2-14 58,3-35 112,1 0 0,2 1-1,1-1 1,2 0 0,0 0-1,3 0 1,8 31 0,-4-27 194,18 56 126,-24-79-206,1-1 0,1 0 0,0 0-1,1-1 1,9 13 0,-5-7 45,-10-15-128,0 0 0,1 0 0,-1 1 0,1-1 0,-1 0 0,1 0 0,0 0 0,-1-1 0,1 1 0,0 0 0,0-1 0,1 1 0,-1-1 0,0 0 0,0 1 0,4 0 0,12 7 72,8 2-203,-8-4-38,-17-6 168,0 0-1,1 0 1,-1-1-1,0 1 0,1 0 1,-1 0-1,1-1 1,0 1-1,-1-1 1,1 0-1,-1 1 0,1-1 1,0 0-1,-1 0 1,1 0-1,0 0 1,-1 0-1,1 0 1,-1-1-1,1 1 0,0 0 1,-1-1-1,1 1 1,2-2-1,1-3 71,-1 1 0,1-1-1,0 0 1,-1 0 0,0-1-1,-1 1 1,1-1 0,2-6 0,7-10-21,19-35-159,-27 46 64,0-1 0,2 1 0,-1 0 1,2 0-1,-1 1 0,1 0 0,13-12 0,-15 16-35,1 1 0,-1 0-1,1 0 1,1 1 0,8-4 0,-13 7 8,0 0 1,0 0 0,0 0 0,1 0-1,-1 1 1,0-1 0,1 1 0,-1 0 0,1 0-1,-1 0 1,0 0 0,1 1 0,-1-1-1,0 1 1,1 0 0,2 1 0,-3 0 100,0-1 79,0 0 0,0 0 0,0 0-1,1 0 1,-1-1 0,6 1 0,-10-2-115,1 0-1,-1 0 1,1 0 0,-1 0 0,0 0 0,1 0-1,-1 0 1,0 0 0,0 1 0,-1-2-1,0 0-45,0 1-1,0 0 0,0-1 0,-1 1 0,1 0 0,-1 0 1,1 1-1,-1-1 0,1 0 0,-1 1 0,1-1 0,-1 1 0,1 0 1,-1 0-1,0 0 0,-4 1 0,3 0-34,1 0 0,0 0 1,-1 1-1,1-1 0,0 1 0,0 0 0,0 0 0,0 0 0,0 0 0,1 0 1,-3 4-1,-4 3-41,1 1 1,1 0-1,0 0 1,1 1-1,-10 22 1,12-24 61,1 0 1,0 0 0,0 0-1,1 0 1,1 0-1,0 1 1,0-1 0,1 17-1,0-20 80,0 0 0,1 1 0,0-1-1,1 0 1,-1 1 0,1-1 0,1 0 0,-1 0 0,1-1-1,0 1 1,0 0 0,0-1 0,8 9 0,-11-13-19,1-1 1,0 1-1,0 0 0,-1 0 1,1-1-1,0 1 1,0 0-1,0-1 0,0 1 1,0-1-1,0 1 1,0-1-1,0 0 0,0 1 1,0-1-1,0 0 1,0 0-1,0 0 0,0 1 1,0-1-1,0 0 1,0 0-1,0-1 0,1 1 1,0-1 10,0 1 1,0-1-1,0 0 1,0 0-1,-1 0 1,1 0-1,0-1 1,-1 1 0,1 0-1,-1-1 1,3-2-1,1-3 59,-1 1 0,1-1 0,-1 0 0,-1 0 0,5-12 0,5-25 199,10-54 0,-21 85-570,-1 0 0,0-21-1,-1 34-148,0 8-198,0 29 379,-1-6 175,1 0 1,2 0 0,1 0-1,11 51 1,-9-63 179,5 17 143,-9-33-246,0-1 1,0 0-1,0 1 0,1-1 1,-1 0-1,1 0 0,-1 0 1,1 0-1,0 0 0,0-1 1,-1 1-1,4 1 1,-4-2 34,1 0 1,0 0-1,-1-1 1,1 1 0,-1-1-1,1 0 1,0 1 0,-1-1-1,1 0 1,0 0 0,0 0-1,-1 0 1,1 0 0,0-1-1,-1 1 1,1 0 0,-1-1-1,1 1 1,0-1 0,-1 0-1,1 1 1,-1-1 0,1 0-1,-1 0 1,2-1 0,2-2 8,0 0 1,0 0-1,0-1 1,-1 1 0,5-7-1,15-25 160,-1 0 1,31-69-1,-30 55-72,-7 15-110,-2-2 0,-1 0 0,-2 0 0,-2-1 0,-1-1 0,5-53 0,-13 28 20,-1 38-413,0 21-271,0 8-436,0 396 218,-5-161 1477,6-226-86,-1-12-514,0 1-1,1-1 1,-1 0 0,0 0-1,0 0 1,0 0-1,0 0 1,0 1-1,0-1 1,0 0 0,0 0-1,0 0 1,1 0-1,-1 0 1,0 0-1,0 0 1,0 0 0,0 0-1,0 1 1,1-1-1,-1 0 1,0 0-1,0 0 1,0 0 0,0 0-1,0 0 1,1 0-1,-1 0 1,0 0-1,0 0 1,0 0 0,0 0-1,1 0 1,-1 0-1,0 0 1,2-1 49,-1-1-1,1 1 1,0 0 0,-1-1 0,1 1 0,-1 0-1,0-1 1,2-2 0,12-17 126,-1 0-1,14-31 1,-3 8-198,3-10 0,15-23-316,-43 77 314,1-2-82,1-1 0,-1 1 0,1-1 0,-1 1 0,0-1 0,1-2 0,-2 4-141,5 9-533,48 87 704,-52-93 73,-1-1-1,1 0 1,0 0 0,-1 0 0,1 0 0,0 0 0,0 0-1,0 0 1,0 0 0,-1-1 0,1 1 0,1 0 0,-1 0 0,0-1-1,0 1 1,0-1 0,0 1 0,0-1 0,0 1 0,1-1-1,-1 0 1,0 0 0,0 1 0,1-1 0,-1 0 0,0 0-1,0 0 1,1 0 0,-1-1 0,0 1 0,0 0 0,1 0-1,-1-1 1,0 1 0,0-1 0,2 0 0,1-1 33,-1 0 1,1-1-1,-1 1 1,0-1-1,0 0 1,0 0-1,0 0 1,0 0 0,4-7-1,87-158 710,-81 142-725,12-34 1,-21 48-21,-1 0 1,0-1-1,-1 1 0,0 0 0,-1-20 0,0 19-33,-1 2-37,0-1 1,0 0 0,-1 1-1,0-1 1,-1 1-1,-1-1 1,-4-12 0,7 23 32,0 0 0,0 1 0,-1-1 0,1 1 0,0-1 0,0 1 0,-1-1 1,1 1-1,0-1 0,-1 0 0,1 1 0,-1 0 0,1-1 0,-1 1 0,1-1 0,-1 1 0,1 0 0,-1-1 1,1 1-1,-1 0 0,1-1 0,-1 1 0,1 0 0,-1 0 0,0 0 0,1-1 0,-2 1 0,1 0-20,0 1 0,0-1-1,0 0 1,0 1-1,0-1 1,0 1-1,0-1 1,0 1 0,0 0-1,1-1 1,-1 1-1,0 0 1,0-1 0,-1 2-1,-2 4-112,0-1 0,0 1 1,-5 11-1,0 3 78,1 0 1,0 1 0,2 0-1,1 1 1,0-1 0,2 1 0,-2 43-1,5-40 61,1 1 0,1 0-1,2 0 1,0-1 0,11 37-1,-6-36 53,-6-14 30,1-1 0,0 0-1,0 0 1,7 11 0,-9-20-42,-1 1 0,1-1 0,0 1 0,0-1 0,0 0 0,0 0 0,1 0 0,-1 0 0,1 0 0,-1 0 0,1 0 0,-1-1 0,1 1 0,0-1 0,0 0 0,0 0 0,0 0 0,0 0 0,0-1-1,4 1 1,2-1 46,-1 0-1,1 0 0,-1-1 0,0 0 0,0-1 0,1 0 0,-1 0 1,0-1-1,0 0 0,-1 0 0,9-5 0,10-8 194,41-32 0,-42 30-234,8-7 48,41-38 0,-70 59-62,0-1 1,0 1-1,0-1 1,0 0-1,-1 0 1,0 0-1,3-6 1,-6 9-28,1 1-1,-1 0 1,1-1-1,-1 1 1,0 0-1,0-1 1,1 1-1,-1 0 1,0-1-1,0 1 1,0 0-1,-1-1 1,1 1-1,0-1 1,0 1-1,-1 0 1,1 0-1,-1-1 1,1 1-1,-1 0 1,0 0-1,1-1 1,-1 1-1,0 0 1,0 0-1,0 0 1,0 0-1,0 0 1,0 0-1,0 0 1,0 0-1,0 1 1,0-1 0,0 0-1,-1 1 1,-1-1-1,-1-1-53,-1 0 0,0 0-1,0 1 1,0 0 0,0 0 0,0 1-1,0-1 1,0 1 0,0 0 0,-1 0-1,1 1 1,0 0 0,0 0-1,0 0 1,0 0 0,0 1 0,1 0-1,-1 0 1,-7 4 0,6-3 12,-1 1 0,1 0 1,0 0-1,0 1 0,0 0 0,1 0 0,0 0 1,0 1-1,0 0 0,0-1 0,1 2 1,-6 11-1,6-9 62,0 0 1,1 1-1,0-1 0,1 1 1,0-1-1,1 1 1,-1 0-1,2 0 0,0 0 1,1 11-1,0-15 35,0 1 0,0-1 0,1 1 0,0-1-1,0 0 1,1 1 0,0-1 0,0 0 0,0-1 0,1 1-1,0-1 1,0 1 0,0-1 0,1 0 0,9 8-1,-5-7 47,-1 1-1,2-2 0,-1 1 0,1-1 0,-1-1 0,1 0 0,0 0 1,1-1-1,-1 0 0,1 0 0,19 1 0,-21-4-331,0 1 1,0-1-1,0-1 0,0 0 1,-1 0-1,1-1 0,0 0 1,0 0-1,-1-1 0,0 0 1,1 0-1,-1-1 1,0 0-1,11-9 0,-8 4-2073,0-1-1,15-18 1,-15 15 1019,13-15-2546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9:24.1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77 3968,'-4'-2'323,"2"1"-132,0 0 0,0 0 0,0 0 0,0 1 0,0-1 0,0 0 0,0 1 0,-5-1 2640,9 2-2260,2 0-447,1 1 1,-1-1-1,1-1 0,0 1 0,0-1 1,8 0-1,35-4 351,-34 2-433,238-13 355,-9 1-448,-224 12-1023,33-9-1,23-15-530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9:33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319 56 1888,'-2'0'2565,"-12"4"5524,3 0-8765,4-1 874,0-1 0,0 0 0,-1 0 0,1-1 0,-10 1 0,7-1-32,0 0 0,-17 6 0,5 0-205,0 1 1,0 1 0,-39 23-1,55-28 23,0 0-1,1 0 1,-1 1-1,1 0 1,0 0 0,1 0-1,-8 11 1,10-12 11,0 0 0,0 0 0,0 0 1,0 1-1,1-1 0,0 0 0,-1 1 1,2 0-1,-1-1 0,0 1 0,1 0 1,1 8-1,-1-11 22,0 1 0,0-1 0,1 0-1,-1 0 1,1 1 0,-1-1 0,1 0 0,0 0 0,0 0 0,0 0-1,0 0 1,1 0 0,-1 0 0,0-1 0,1 1 0,-1 0 0,1-1-1,3 4 1,-2-4 43,0 1-1,0 0 1,0-1-1,0 0 1,1 0-1,-1 0 1,0 0-1,1 0 1,-1-1 0,0 0-1,6 1 1,0-2 65,0 0 1,0 0-1,0 0 1,0-1 0,-1 0-1,1-1 1,-1 0 0,17-8-1,-13 4-12,-1 0 0,1 0-1,-1-1 1,-1-1 0,0 0-1,0 0 1,14-18 0,-19 19-87,3-4 191,12-22-1,-18 29-149,0 0 0,0 0-1,0 0 1,-1-1 0,0 1 0,0 0 0,-1-1 0,1-5 0,-1 7-59,-1-15 1,1 18-32,0 1-1,0 0 1,0-1 0,0 1-1,0-1 1,0 1-1,0-1 1,-1 1 0,1-1-1,0 1 1,0 0 0,0-1-1,-1 1 1,1-1-1,0 1 1,-1 0 0,1-1-1,0 1 1,-1 0 0,1-1-1,0 1 1,-1 0-1,1 0 1,-1-1 0,1 1-1,-1 0 1,1 0 0,0 0-1,-1-1 1,1 1 0,-2 0-1,2 0-4,-1 1 0,0-1 0,0 1 0,1-1 0,-1 0 0,0 1 0,1-1 0,-1 1 0,1-1 0,-1 1 0,1 0 0,-1-1-1,1 1 1,-1 0 0,1-1 0,0 1 0,-1 0 0,1-1 0,0 1 0,-1 0 0,1 0 0,0-1 0,0 1 0,0 0 0,0 1 0,-4 25 5,4-25 39,-1 16 70,1 0 1,0-1-1,1 1 0,2 0 0,-1-1 1,2 1-1,0-1 0,2 0 0,-1 0 0,2-1 1,14 27-1,-20-42-43,-1 0 1,1 0-1,-1 0 0,1 0 1,0 0-1,0 0 0,-1 0 1,1 0-1,0 0 0,0 0 1,0 0-1,0-1 0,0 1 1,0 0-1,0-1 1,0 1-1,0-1 0,0 1 1,0-1-1,0 1 0,0-1 1,1 0-1,-1 1 0,0-1 1,0 0-1,0 0 0,1 0 1,1 0-1,-2-1-5,1 0-1,-1 1 1,0-1 0,1 0-1,-1 0 1,1 0 0,-1 0-1,0 0 1,0 0 0,0 0-1,0 0 1,0-1 0,0 1-1,0 0 1,0-1 0,0 1-1,0-1 1,-1 1-1,1-1 1,0-1 0,55-152 511,-30 99-720,-17 45 73,-8 11 68,0-1 1,0 0 0,-1 0 0,1 1 0,0-1 0,-1 0 0,1 0 0,0 0-1,-1 0 1,1 0 0,-1 0 0,1 0 0,-1-1 0,23 2-515,-16 0 453,-1 0 0,0 1 0,0 0 1,1 1-1,-1-1 0,0 1 0,0 0 1,10 6-1,1 2 22,24 17 0,-28-18 99,-1-1 1,1 0 0,27 12 0,-30-16 40,14 5 139,1 0 0,25 4 0,-41-12-145,-1 0 0,1 0-1,0 0 1,0-1 0,-1-1 0,1 1 0,0-2-1,0 1 1,15-5 0,-11 0-5,0 1 0,0-2 0,-1 1 0,1-2 0,-2 0-1,1 0 1,-1-1 0,0-1 0,-1 1 0,0-2 0,-1 1 0,9-13 0,-16 20-56,0 0 0,-1-1 0,1 1 0,-1 0-1,1-1 1,-1 1 0,0-1 0,-1 1 0,1-1 0,0 0 0,-1 1 0,0-1 0,0 0 0,0 1 0,0-1 0,-1 1 0,1-1 0,-1 0 0,0 1 0,0-1 0,0 1 0,-1 0 0,1-1 0,-1 1 0,0 0-1,-4-6 1,6 9-38,-1-1 0,1 1-1,-1 0 1,0-1-1,1 1 1,-1 0-1,0-1 1,1 1 0,-1 0-1,0-1 1,1 1-1,-1 0 1,0 0-1,0 0 1,1 0 0,-1 0-1,0 0 1,0 0-1,1 0 1,-1 0-1,0 0 1,0 0-1,1 1 1,-1-1 0,0 0-1,1 0 1,-1 1-1,0-1 1,1 0-1,-1 1 1,0-1 0,1 1-1,-2 0 1,-1 1-89,0 1-1,-1 0 1,1 0 0,-4 5 0,3-3 97,0 1 1,1 0-1,-1 0 0,1 0 1,1 0-1,-1 0 1,1 1-1,0-1 0,1 1 1,-1 6-1,0 2-23,1 0-1,0-1 0,3 23 1,0-20 237,1-1 1,1 1-1,0-1 1,2 0-1,7 17 0,-9-24-121,1 0-1,0 0 0,1-1 0,0 0 0,0 1 1,1-2-1,0 1 0,0-1 0,1 0 0,0-1 1,0 0-1,0 0 0,1 0 0,0-1 0,0-1 1,14 6-1,-18-9-143,-1 0 0,0-1 0,0 1 0,1-1 0,-1 0 0,0 0 0,1-1 0,-1 1 0,0-1 0,5-1 0,7-3-1921,19-9 0,0-2-3900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9:38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14 848 3072,'-13'-2'951,"13"2"-937,0 0 1,0 1-1,0-1 0,0 0 1,0 0-1,-1 4 4021,20 4-2841,-7-7-1005,-1 0 1,0-1-1,1 0 0,-1-1 0,1 0 0,-1-1 0,0 0 0,0-1 0,0 0 0,15-6 0,-11 3 18,0-1 0,0 0-1,0-1 1,-1-1 0,0 0-1,-1 0 1,0-2 0,-1 0-1,0 0 1,0-1 0,9-13-1,-14 14-159,-1-1 0,0 1-1,0-1 1,-1 0-1,-1 0 1,0 0 0,2-13-1,-1 6-40,13-33-1,-15 44-49,-1 4-88,0-1 0,0 0 1,1 1-1,0 0 1,3-5-1,-6 8 101,1 1-1,0-1 1,-1 0-1,1 1 1,0-1-1,-1 0 1,1 1 0,0-1-1,0 1 1,0-1-1,0 1 1,0 0-1,0-1 1,-1 1-1,1 0 1,0 0-1,0-1 1,0 1 0,0 0-1,0 0 1,0 0-1,0 0 1,0 0-1,0 1 1,0-1-1,0 0 1,0 0 0,0 1-1,0-1 1,0 0-1,-1 1 1,2 0-1,3 2 19,0 1 0,0-1 0,0 1 0,-1 0 0,0 0 0,0 1 0,0 0 0,-1-1 0,1 1 0,-1 0 0,0 0 0,0 1 0,3 8 0,2 8-42,-2 0 0,6 24-1,-12-45 58,2 9 81,0 1 0,-1-1 0,0 1 1,-1 0-1,0-1 0,-1 1 0,0-1 1,-1 1-1,0-1 0,-5 17 0,5-19 2,-1-1 0,-1 0-1,1 0 1,-1 0 0,-1 0 0,1-1-1,-1 1 1,0-1 0,0 0 0,-1-1-1,0 1 1,0-1 0,0 0-1,-12 7 1,14-11 22,1 1 0,-1-1 0,0 0 0,1 0 0,-1 0-1,0-1 1,1 1 0,-1-1 0,0 0 0,0 0 0,1 0 0,-1-1 0,0 1-1,0-1 1,-5-1 0,-5-3-21,0 0 1,-19-9-1,33 14-87,-4-3 8,-1 0 0,1 0-1,0 0 1,0 0 0,-4-5 0,-4-2-213,12 10 183,0 0-1,-1-1 1,1 1 0,0 0-1,-1 0 1,1-1 0,0 1-1,-1 0 1,1-1 0,0 1-1,0 0 1,0-1 0,-1 1 0,1 0-1,0-1 1,0 1 0,0-1-1,0 1 1,-1 0 0,1-1-1,0 1 1,0-1 0,0 1-1,0-1 1,0 1 0,0 0 0,0-1-1,1 0 1,-1 0 3,0 1 0,1-1 1,-1 1-1,1-1 0,-1 0 0,1 1 1,0-1-1,-1 1 0,1-1 0,0 1 1,-1-1-1,1 1 0,1-1 0,26-7-131,6 3 41,1 2 0,51 1 1,18-1 198,-74 1 202,0-2 0,48-12 1,-67 12-165,0 0 0,0 0 0,0-1 0,0-1 0,-1 1 0,0-2 0,0 0 0,0 0 0,13-13 0,-11 8-142,-1-1 0,0 0-1,-1 0 1,0-1 0,9-18 0,-19 32-4,1 0-1,-1 0 1,0-1 0,0 1-1,0 0 1,0 0-1,0 0 1,0 0 0,0-1-1,0 1 1,0 0-1,0 0 1,0 0 0,0 0-1,0 0 1,1-1-1,-1 1 1,0 0 0,0 0-1,0 0 1,0 0-1,0 0 1,1 0 0,-1 0-1,0-1 1,0 1-1,0 0 1,0 0 0,1 0-1,-1 0 1,0 0-1,0 0 1,0 0 0,0 0-1,1 0 1,-1 0 0,0 0-1,0 0 1,0 0-1,0 0 1,1 0 0,-1 0-1,0 0 1,0 0-1,1 1 1,4 9-336,0 17 248,-4-7 150,-1 1 0,-1 0 0,-7 34 0,-18 60 22,3-20 204,-27 162-29,47-237-201,1-8 227,-6 22 0,6-26 971,3-23-250,1-35-913,2-1 1,17-82 0,38-99-85,-40 160-39,-1 7 12,51-122 0,-59 166-42,0-1 1,2 1-1,1 1 1,1 0 0,0 1-1,2 0 1,0 2-1,1 0 1,20-16-1,-29 26-57,1 1 0,0 1 0,0 0 0,16-7 0,-22 11 100,0 0 0,1-1-1,-1 1 1,1 1 0,-1-1 0,1 0 0,-1 1-1,1 0 1,0 0 0,-1 0 0,1 0 0,-1 1-1,1-1 1,0 1 0,-1 0 0,6 2-1,-4-1 29,0 1-1,-1 0 0,1 1 0,-1-1 0,0 1 0,0-1 0,0 1 0,-1 0 0,1 1 0,-1-1 0,0 0 1,0 1-1,0 0 0,-1 0 0,0 0 0,0 0 0,0 0 0,0 0 0,0 7 0,1 8 31,-1-1 0,0 1 0,-3 37 0,0-43 15,0 0 0,-1 0 0,-1 0 0,-5 17 0,6-24 20,-1 1-1,-1 0 1,1-1-1,-1 1 1,0-1-1,-1 0 0,0-1 1,-7 9-1,8-11-6,-1 2 47,0 0 0,-1-1 1,0 0-1,0 0 0,0-1 0,0 1 0,-9 3 0,5-4-5,-1 0-1,1-1 1,-1 0 0,0 0 0,0-2 0,-1 1 0,1-1 0,-19-1-1,27 0-68,1 0-49,0 0 0,1 0 0,-1 1 0,1-1 0,-1 0 0,0-1 0,1 1 0,-1 0 0,1 0 0,-1-1 0,0 1 0,1-1 0,-2 0 0,3 0-86,33-1-535,-23 2 724,1 0 0,12-3 0,-5-1-19,1-1 1,-1 0-1,-1-1 0,1-1 1,-1-1-1,0 0 0,-1-1 1,0-1-1,-1-1 0,0 0 1,0-1-1,-1 0 0,-1-1 0,19-23 1,66-94 194,-26 31-245,-58 81 68,49-66-32,-52 68 26,-1-1 0,0 0 0,9-24 0,-17 34-47,-1-1 0,1 0 0,-1 0 0,0 1-1,-1-1 1,0 0 0,-1-10 0,0-5-409,1 23 40,0 0 317,-1 0 1,1 1-1,0-1 1,-1 0 0,1 0-1,0 1 1,-1-1-1,1 0 1,0 1-1,-1-1 1,1 1 0,0-1-1,0 0 1,-1 1-1,1-1 1,0 1-1,0-1 1,0 1-1,0-1 1,0 1 0,0-1-1,0 1 1,0-1-1,0 0 1,0 1-1,-1 1-26,-23 111 71,-9 123 0,-11 93-256,38-269 344,5-38 193,-6 28 1,7-47 787,2-3-438,4-10-260,8-16-389,21-46-33,3 1 1,3 1-1,69-87 0,-105 151-41,1-1 0,-1 1-1,12-9 1,-15 13 48,-1 1 1,1 0-1,-1 0 1,1 0 0,0 1-1,-1-1 1,1 0-1,0 1 1,-1-1-1,4 0 1,-4 1 17,0 0-1,0 0 1,0 0-1,0 0 1,-1 1-1,1-1 1,0 0-1,0 0 1,0 1-1,-1-1 1,1 0-1,0 1 1,0-1-1,-1 1 1,1-1-1,0 1 1,-1-1-1,1 1 1,0-1-1,-1 1 1,1 0 0,-1-1-1,1 1 1,0 1-1,4 7 26,1 1 0,-2 0 0,1 0 0,-1 0 0,-1 1 0,3 14 1,7 67-195,0 2 40,-10-82 173,0-1 0,0 0 0,1 0 1,1-1-1,-1 1 0,9 11 0,-1-2 84,-10-15-128,1 0 0,0 0-1,0-1 1,6 7 0,-7-9 18,0 0 0,0-1-1,0 0 1,0 1 0,0-1 0,0 0-1,0 0 1,1 0 0,-1 0 0,0 0-1,1 0 1,-1-1 0,5 1 0,-1 0 20,0-1 1,0 0-1,0 0 1,-1 0-1,1-1 1,0 0-1,0 0 1,0-1-1,-1 1 1,1-1-1,-1 0 1,1-1-1,-1 0 1,0 1-1,6-5 1,-3 1 11,0-1 0,-1 0 1,0 0-1,0-1 0,0 0 1,-1 0-1,11-17 0,-15 20-17,0 0-1,-1 0 0,1 0 0,-1 0 1,0 0-1,0 0 0,0 0 1,-1-1-1,0 1 0,0 0 0,-1-7 1,0 1 1,-1 0 0,0 0 1,-1 0-1,-4-13 1,2 10 24,1 5-148,1 0 0,-1-1 0,-8-11 0,12 21 79,0-1 0,-1 0-1,1 1 1,0-1 0,0 1 0,-1 0 0,1-1-1,0 1 1,-1-1 0,1 1 0,-1-1 0,1 1-1,-1 0 1,1-1 0,-1 1 0,1 0 0,-1 0-1,1-1 1,-1 1 0,1 0 0,-1 0 0,1 0-1,-1 0 1,1 0 0,-1-1 0,0 1 0,1 0 0,-1 0-1,0 1-10,0-1-1,0 1 0,1-1 0,-1 1 0,0 0 1,1-1-1,-1 1 0,0 0 0,1-1 0,-1 1 1,1 0-1,-1-1 0,1 1 0,0 0 1,-1 1-1,-2 7-104,0-1 0,-3 16 0,6-21 177,-2 10-48,0 1-1,1-1 1,1 0 0,0 0 0,1 0-1,0 0 1,1 0 0,1 0 0,0 0 0,0 0-1,2-1 1,-1 1 0,2-1 0,-1 0 0,2-1-1,12 19 1,-16-26 40,0-1-1,0-1 0,0 1 1,1 0-1,-1-1 1,1 1-1,-1-1 1,1 0-1,0 0 1,0-1-1,0 1 1,0-1-1,0 0 0,0 0 1,0 0-1,0-1 1,0 1-1,1-1 1,7 0-1,2-1 71,1-1 0,-1 0-1,1-1 1,19-7 0,-9 2-56,0-1 0,-1-1 0,0-1 0,-1-2 1,0 0-1,-1-1 0,-1-1 0,0-1 0,-1-1 0,-1-1 1,0-1-1,24-32 0,-25 24 25,18-37 0,-31 44-78,-5 19-35,0-1-1,0 1 0,1-1 1,-1 1-1,0-1 0,1 1 1,-1-1-1,1 1 0,-1 0 1,2-2-1,-5 4-770,-2 6 707,3 3 49,1-1 0,0 1 0,1 13 1,-1 8 107,-1-10-105,1 0-1,2 0 1,0-1 0,1 1-1,6 27 1,-6-37 53,2 0 0,-1-1 0,1 0 0,1 1 0,-1-1 0,2-1 0,0 1 0,0-1 0,7 9 0,-10-15 34,-1 0-1,1 0 1,0 0 0,0 0-1,0-1 1,1 1 0,-1-1-1,0 0 1,1 0 0,0 0 0,-1 0-1,1-1 1,0 1 0,0-1-1,0 0 1,0 0 0,0 0-1,5-1 1,-3 0 4,0 0 0,0 0 1,0-1-1,0 0 0,0-1 0,-1 1 1,1-1-1,0 0 0,-1 0 0,1-1 0,8-5 1,119-85 294,-115 78-276,-1-1 0,0-1 0,-1 0 0,25-36 0,-36 45-55,0 0 1,0 0-1,-1-1 0,-1 1 0,1-1 0,-2 0 0,1 0 0,1-10 0,-3 15-5,-1 0 0,0-1 0,0 1 0,0 0 0,0-1 0,-1 1 0,1-1-1,-1 1 1,0 0 0,0 0 0,-1 0 0,1-1 0,-1 1 0,0 1 0,0-1 0,-1 0 0,1 0 0,-1 1 0,-3-4 0,5 5-23,-1 1 1,1-1-1,-1 1 1,1 0 0,-1 0-1,0-1 1,0 1-1,0 0 1,0 0 0,0 1-1,0-1 1,0 0-1,0 1 1,0-1 0,0 1-1,0 0 1,0-1-1,0 1 1,0 0-1,0 0 1,0 1 0,-1-1-1,1 0 1,0 1-1,0-1 1,0 1 0,0 0-1,0 0 1,0-1-1,0 1 1,1 0 0,-1 1-1,0-1 1,-2 2-1,-3 2-29,1 1-1,0 0 1,0 0-1,1 0 1,0 0-1,0 1 1,-6 11-1,2-1 23,1 1-1,0 1 1,1 0 0,2 0-1,0 0 1,0 1-1,2-1 1,1 1-1,0 0 1,2 36-1,1-53 43,-1 0 0,0 1 0,1-1-1,0 0 1,0 0 0,0 1 0,0-1-1,0 0 1,1 0 0,-1 0 0,1 0-1,0-1 1,0 1 0,0 0 0,0-1-1,4 4 1,-2-3 21,0 0 1,0 0-1,1-1 0,-1 1 1,1-1-1,0 0 0,-1 0 1,1 0-1,8 1 0,3 0 75,0-2 1,1 1-1,-1-2 0,0 0 0,27-4 0,-24 1-14,1-1 0,-2-1 0,1 0 0,0-1 0,-1-1 0,0-1 0,23-14 0,-28 14-82,0-1 1,0-1-1,-1 0 0,0 0 1,-1-2-1,0 1 0,-1-1 1,0-1-1,12-20 0,4-16-27,-2-1-1,-3 0 0,21-76 1,-40 120-53,-2 4 56,0 1-1,0 0 1,1-1 0,-1 1-1,0 0 1,1-1-1,-1 1 1,1 0-1,0 0 1,0 0-1,1-2 1,-1 23-700,3 12 637,-2 0 0,-3 35 0,1-18 88,-1-14-30,-1-1 1,-2 1-1,-1-1 1,-2 0-1,-11 36 1,16-63 62,-1 0 1,0 0 0,0 0 0,0 0-1,-1-1 1,0 1 0,0-1 0,-1 0-1,-5 5 1,8-9-8,1-1 0,-1 0 0,0 0 0,0 1 0,1-1 0,-1-1-1,0 1 1,0 0 0,0 0 0,0-1 0,0 1 0,-1-1 0,1 0 0,0 0 0,0 1 0,0-1 0,0-1 0,0 1 0,0 0-1,0 0 1,0-1 0,0 1 0,0-1 0,0 0 0,0 0 0,-3-1 0,-4-3 41,0 0 0,1-1 0,0 0 0,-10-10 0,6 5-51,10 10-52,-1-1 1,1 0-1,0 0 0,0 0 0,0 0 0,0 0 0,0-1 0,0 1 0,0-1 0,1 1 0,-1-1 0,1 1 1,0-1-1,0 0 0,0 0 0,0 0 0,0 0 0,0 0 0,1 0 0,-1-3 0,23 6-432,-18 1 455,0 0 1,-1 0 0,1 0 0,0 1-1,-1-1 1,6 4 0,-5-2 29,0-1-1,1 0 1,-1 0-1,6 1 1,12 2 30,1-1 1,-1-1-1,29 0 0,18-5 562,95-15 0,-116 13-571,-48 4-94,0 0 1,0 0 0,0 0 0,0 0 0,0 0-1,-1 0 1,1 0 0,0 0 0,0 0 0,0 0-1,0 0 1,0 0 0,0 0 0,0 0-1,0 0 1,0 0 0,0 0 0,0 0 0,-1 0-1,1 0 1,0-1 0,0 1 0,0 0 0,0 0-1,0 0 1,0 0 0,0 0 0,0 0 0,0 0-1,0 0 1,0 0 0,0 0 0,0 0-1,0 0 1,0-1 0,0 1 0,0 0 0,0 0-1,0 0 1,0 0 0,0 0 0,0 0 0,0 0-1,0 0 1,0 0 0,0 0 0,0-1-1,0 1 1,0 0 0,0 0 0,0 0 0,0 0-1,0 0 1,0 0 0,0 0 0,0 0 0,0 0-1,0 0 1,0 0 0,1 0 0,-1 0 0,0-1-1,0 1 1,0 0 0,0 0 0,0 0-1,0 0 1,-7-4-3029,-6 5-270,-4 6-3360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29:38.8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56 3808,'-9'8'11261,"8"-15"-9899,-21 6-2,20 1-1370,0 0-1,1 0 0,-1 1 0,0-1 0,1 0 0,-1 1 1,1 0-1,-1-1 0,1 1 0,-1 0 0,1 0 0,-1 0 0,1 0 1,0 0-1,-1 0 0,1 0 0,0 0 0,0 0 0,0 1 1,0-1-1,0 0 0,0 1 0,0-1 0,1 1 0,-2 1 0,0 2 24,1 0 0,-1-1-1,1 1 1,0 0-1,0 0 1,0 0 0,1 8-1,0-12 660,13-15 816,-11 11-1478,0 1-1,0-1 0,-1 0 1,1-1-1,-1 1 1,1 0-1,-1 0 1,0-1-1,0 1 0,-1-1 1,1 1-1,0-4 1,-1 6-474,10-67-16469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0:15.3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5 723 1312,'0'0'1,"0"0"0,0 0 0,0 0-1,0 0 1,-1 0 0,1 0 0,0 0 0,0 0 0,0 0 0,-1 0 0,1 0 0,0 0-1,0 0 1,0 0 0,0 0 0,-1 0 0,1 1 0,0-1 0,0 0 0,0 0-1,0 0 1,-1 0 0,1 0 0,0 0 0,0 0 0,0 1 0,0-1 0,0 0 0,0 0-1,-1 0 1,1 0 0,0 0 0,0 1 0,2 11 8166,-2-14-8108,1 0 1,-1 0-1,1 0 1,0 0-1,0 0 0,0 0 1,0 0-1,0 0 1,0 0-1,0 1 0,2-3 1,1-2 22,3-9 29,10-26 0,1-2 141,-5 17-73,-5 11-71,0 0-1,8-26 1,-15 35-91,1 0 1,0 0-1,0 0 1,1 0-1,0 0 1,0 0-1,0 0 1,0 1-1,1 0 1,0-1-1,0 1 1,1 1-1,6-7 1,-6 7-33,1-1-1,0 1 1,0 0 0,0 0 0,1 1-1,9-4 1,-13 6-11,0 0 1,0 0-1,0 1 1,-1 0-1,1-1 1,0 1-1,0 0 0,0 0 1,0 1-1,0-1 1,0 0-1,0 1 0,0 0 1,-1 0-1,1 0 1,0 0-1,0 0 1,-1 0-1,4 3 0,-4-2 58,1 0 0,0 1 1,-1-1-1,1 1 0,-1 0 0,0 0 0,0 0 0,0 0 0,0 0 0,-1 0 0,1 1 0,-1-1 0,0 0 0,0 1 0,0-1 1,0 1-1,-1 0 0,1-1 0,-1 1 0,0 5 0,-1 9 69,0-1 0,-7 32-1,-23 86 322,27-120-387,2-11 29,1 0 1,0 0-1,0 1 1,0 6-1,1-10 544,-2 2-340,1-2-57,1-5-119,0-9-104,1 1 0,0 0 1,1-1-1,0 1 0,1 0 0,1 0 1,0 0-1,0 1 0,1-1 1,1 1-1,0 0 0,0 1 1,1-1-1,1 1 0,0 0 1,0 1-1,0 0 0,1 1 1,1-1-1,18-11 0,-9 6-94,1 2 0,21-10 0,-32 18 9,-1 0 0,1 1 0,0 0 0,1 0 0,-1 1 1,0 0-1,18 0 0,-25 2 99,0 0 0,-1 0-1,1 0 1,0 0 0,-1 0 0,1 1-1,-1-1 1,1 1 0,0-1 0,-1 1 0,1-1-1,-1 1 1,0 0 0,1 0 0,-1 0-1,1 0 1,-1 0 0,0 0 0,0 0 0,0 0-1,0 1 1,0-1 0,0 0 0,0 1-1,0-1 1,0 1 0,-1-1 0,1 1 0,0-1-1,-1 1 1,1-1 0,-1 1 0,0 0-1,0-1 1,1 1 0,-1 0 0,0-1-1,-1 4 1,6 50 196,-5-18-164,0-1 1,3 1 0,13 65-1,-13-89-93,-1 0 124,2 0 1,-1 0 0,2-1-1,-1 0 1,2 0 0,6 12-1,-11-23-59,-1-1 0,0 1-1,1-1 1,-1 1 0,1-1-1,-1 1 1,1 0 0,-1-1-1,1 1 1,-1-1 0,1 0-1,-1 1 1,1-1 0,-1 1-1,1-1 1,0 0 0,-1 0-1,1 1 1,0-1 0,-1 0-1,1 0 1,0 0 0,0 0-1,-1 0 1,1 1 0,0-1-1,-1-1 1,1 1 0,0 0-1,-1 0 1,1 0 0,1-1-1,0 1 38,1 0-12,0-1 1,0 1 0,-1-1 0,1 1-1,-1-1 1,1 0 0,0 0 0,-1 0 0,1 0-1,-1-1 1,0 1 0,1 0 0,-1-1-1,0 0 1,0 0 0,0 0 0,0 1 0,0-2-1,-1 1 1,4-4 0,1-5 85,0 0-1,0 0 1,5-15 0,-6 12-46,26-61 110,23-92 1,-51 157-284,-1 0 1,0 0 0,-1 0-1,0-11 1,-1 21-102,1 10-474,1-3 634,-1 0 0,0 0 0,0 0 0,0 0 0,-1 0 1,0 1-1,-1 7 0,0 6 50,0 56-150,3 85 147,7-96 72,-5-44 243,0-10-328,-4-12 24,0 1 0,1-1 0,-1 0 0,0 0 0,0 0 0,0 0 0,1 1 0,-1-1 0,0 0 0,0 0 0,0 0 0,1 0 0,-1 0 0,0 0 0,0 0 0,0 0 0,1 0 0,-1 0 0,0 0 0,0 0 0,1 0 0,-1 0 0,0 0 0,0 0 0,1 0 0,-1 0 0,0 0 0,0 0 0,0 0 0,1 0 0,-1 0 0,0 0 0,0 0 0,0 0 0,1-1 0,-1 1 0,0 0 0,0 0 0,0 0 1,1 0-1,-1-1 0,0 1 0,0 0 0,0 0 0,6-6 24,-1 0 0,0-1 0,0 1 0,0-1 0,6-13 0,34-69 146,30-57-146,-63 116-37,-10 24-21,0 0-1,0 0 0,1 1 1,3-7-1,-5 10 40,1-1 0,-1 0 1,0 0-1,-1 0 0,1 1 0,0-1 0,-1 0 0,0 0 0,1 0 0,-2-5 0,2 2-731,-14 43 167,7-22 531,-6 29-1,7-14-84,1 0 0,0 41 1,5-47 74,1 0 1,1 1 0,2-1 0,0-1-1,15 40 1,-19-61 61,-1 0 0,1 0-1,0 0 1,0 0 0,0 0-1,0-1 1,0 1 0,0 0-1,0-1 1,1 1 0,-1 0-1,1-1 1,-1 0 0,3 2-1,-3-2-4,0-1-1,1 1 1,-1-1-1,0 0 0,1 1 1,-1-1-1,1 0 1,-1 0-1,0 0 1,1 0-1,-1 0 1,0 0-1,1-1 0,-1 1 1,0 0-1,1-1 1,-1 1-1,0-1 1,0 1-1,1-1 1,-1 0-1,1-1 1,8-5 16,0 0 0,-1-1 0,0 0 1,0-1-1,-1 0 0,0 0 1,-1-1-1,7-11 0,19-22 100,16-20 1,-25 31-306,37-39-1,-53 62 86,0 2-1,0-1 1,1 2-1,0-1 1,0 1-1,1 0 1,0 1-1,13-6 1,-19 10 33,0 1 1,0 0 0,0 0 0,-1 0-1,1 0 1,0 0 0,0 1-1,0 0 1,-1-1 0,1 2 0,0-1-1,-1 0 1,1 1 0,5 3 0,2 3 880,-10-5 9,-7-2-673,-26-6-4,29 5-206,0 0 1,1 0-1,-1 0 1,0 0-1,0 1 1,1-1-1,-1 1 1,0 0-1,1-1 1,-1 1-1,0 1 1,1-1-1,-1 0 1,1 0-1,0 1 1,0 0-1,-1-1 1,1 1-1,0 0 1,0 0-1,0 0 1,1 0-1,-1 0 1,0 1-1,1-1 1,0 1-1,-1-1 1,1 1-1,-1 3 1,-2 2-74,1-1 1,0 1-1,0 0 0,1 0 1,0 0-1,0 1 1,1-1-1,-1 12 1,2 12 61,4 102-3,-2-126 59,0 0 0,0-1 0,5 13 0,3 14 101,-10-34-109,1 1 0,-1 0 0,0 0 0,0 0 1,0-1-1,0 1 0,1 0 0,-1 0 1,0-1-1,1 1 0,-1 0 0,0-1 0,1 1 1,-1 0-1,1-1 0,-1 1 0,1-1 1,0 1-1,-1-1 0,1 1 0,-1-1 0,1 1 1,0-1-1,1 1 0,-1-1 17,0 1 0,1-1-1,-1 0 1,0 0 0,1 0-1,-1 0 1,0-1 0,0 1 0,1 0-1,-1 0 1,0-1 0,0 1 0,3-2-1,0 0 63,1-1-1,-1 1 0,0-1 0,0 0 0,0-1 1,5-4-1,6-12 47,-1 0 1,19-37-1,7-10-70,-16 33-64,56-58 0,40-23 205,-41 40-40,-67 64-121,-1-1 0,0-1-1,12-17 1,-19 24-25,-1-1 0,1 1-1,-1-1 1,0 1 0,-1-1 0,0 0 0,0 0 0,0 0-1,-1 0 1,1-8 0,-1-10 6,-1 1 0,-1-1 0,-6-30 0,4 41-55,0 0 0,-1 0 0,0 0-1,-1 1 1,-1 0 0,0 0 0,-9-13 0,14 25-5,0-1 0,1 1 0,-1 0 0,0 0 0,0 0 1,0-1-1,0 1 0,-1 0 0,1 0 0,0 0 0,0 1 0,0-1 0,-1 0 0,1 0 1,-1 1-1,1-1 0,0 1 0,-1-1 0,1 1 0,-1 0 0,1-1 0,-4 1 0,4 0 8,-1 1 0,0-1-1,0 1 1,0-1 0,0 1 0,0 0-1,0 0 1,0 0 0,1 0-1,-1 0 1,0 0 0,1 0-1,-1 1 1,1-1 0,-1 0-1,1 1 1,-2 2 0,-14 21-109,0 2 1,2-1-1,1 2 0,-17 48 1,-14 60-119,38-118 188,2 1 1,0-1-1,-3 24 1,7-33 81,1-1 0,-1 1 0,1 0 1,1-1-1,0 1 0,0-1 0,0 1 0,1-1 1,5 14-1,2-2 22,0-1 0,1 0-1,1-1 1,0 0 0,2 0 0,19 21 0,-28-35 22,0-1 0,0 1 0,1-1 1,-1 0-1,1 0 0,0 0 0,0-1 1,0 0-1,0 1 0,0-2 1,0 1-1,1-1 0,-1 0 0,1 0 1,-1 0-1,1-1 0,-1 1 0,1-2 1,-1 1-1,1 0 0,9-3 1,-8 1-2,1 0 1,-1 0 0,0-1 0,0 0 0,0 0 0,0-1 0,0 1 0,-1-2-1,0 1 1,0-1 0,0 0 0,0 0 0,-1 0 0,1-1 0,3-6 0,13-21 189,28-59 1,-48 85-246,0 0 0,0 0 0,0 0-1,-1 0 1,-1 0 0,1-1-1,-1 1 1,-1-8 0,1 0 46,0 15-74,0 0 0,0 0 0,-1 0-1,1 0 1,0 0 0,0 0-1,0 0 1,0 0 0,0 0-1,-1 1 1,1-1 0,0 0 0,0 0-1,0 0 1,0 0 0,0 0-1,0 0 1,0 0 0,-1 0-1,1 0 1,0 0 0,0 1 0,0-1-1,0 0 1,0 0 0,0 0-1,0 0 1,0 0 0,0 0-1,0 1 1,0-1 0,0 0 0,0 0-1,0 0 1,-1 0 0,1 0-1,0 1 1,0-1 0,1 0-1,-1 0 1,0 0 0,0 0 0,0 1-1,-1 12-243,-3 24-1,2-24 315,-1 23 0,2-14-109,1-9 41,0 0-1,0 0 1,2 0 0,2 13-1,0 1-64,-4-23 99,0 1 1,1 0-1,0 0 1,0-1-1,0 1 1,0-1-1,4 8 1,7 19 149,-12-31-147,0 0 0,0 1 0,0-1 0,0 0 0,0 0 0,1 1 0,-1-1 0,0 0 0,0 0 0,0 1 0,1-1 0,-1 0 0,0 0 0,0 0 0,0 0 0,1 1 0,-1-1 0,0 0 0,1 0 0,-1 0 0,0 0 0,0 0 0,1 0 0,-1 1-1,0-1 1,1 0 0,-1 0 0,0 0 0,0 0 0,1 0 0,8-6 480,3-13-185,-12 19-311,27-52 63,28-45-78,-47 86-22,0 0 1,1 1-1,1-1 1,-1 2-1,1-1 1,15-9-1,-2 3-74,0 2 1,35-16-1,-46 22-32,-8 6 92,-11 8 345,-25 18-408,21-17 101,-18 17-1,15-10-10,1 0-1,1 1 1,0 0-1,-16 30 1,22-34-4,1-1 0,1 1 0,0-1 0,1 1 0,0 0-1,0 1 1,1-1 0,1 0 0,-1 16 0,2-11 124,-1-12-87,1 1 0,0 0 1,0 0-1,0-1 1,1 1-1,0 0 1,1 5-1,-1-9 320,8-5 159,-3-1-452,0 0 0,-1-1 0,0 1 0,0-1 0,0 0 0,-1 0 0,0-1 0,5-10 0,2 0 128,6-10-262,3 0 0,26-29-1,51-42 37,-58 59 61,-30 30 42,0-1 0,9-14 0,-16 22-29,0-1 1,0 0-1,-1 0 1,1 0-1,-1 0 1,1 0-1,-1 0 1,0 0-1,0 0 1,-1 0-1,1-1 1,0 1-1,-1 0 1,0-4-1,-4-10 69,0 0-1,-13-31 1,-2-7-12,9 13-162,-7-50 0,14 72 44,0 0 0,-2 1 0,-12-34 0,17 52 4,0 0 1,0 1 0,0-1-1,-1 0 1,1 0-1,0 1 1,-1-1 0,1 0-1,-1 1 1,1-1-1,-1 1 1,1-1 0,-1 1-1,1-1 1,-1 1-1,-1-2 1,2 3 18,-1-1 0,1 0 0,-1 0 0,1 1 0,-1-1 0,1 0 0,-1 1 0,1-1 0,-1 0 0,1 1 0,0-1 0,-1 1 0,1-1 0,-1 1 0,1-1 0,0 1 0,0-1 0,-1 1 0,1-1 0,0 1 0,0-1 0,0 1 0,-1-1 0,1 2 0,-6 18-125,1 0-1,0 1 1,1 0-1,-1 30 0,3-21 86,-12 169-118,14-181 156,1 0 0,0 0 1,2-1-1,0 1 0,7 23 0,-7-32 72,1 0-1,0 0 0,1 0 0,-1 0 1,2 0-1,-1-1 0,1 0 0,0 0 1,1-1-1,0 1 0,8 5 1,6 5-15,-1-1 46,25 16 0,-7-2-107,-33-26 87,1 0 0,-1 0 0,1 0 0,0-1 0,0 0 0,1 0 0,-1 0 0,1-1 0,8 3 1,-12-6 0,0 1 0,-1-1 1,1-1-1,0 1 0,-1 0 1,1 0-1,0-1 1,-1 0-1,1 1 0,-1-1 1,1 0-1,-1 0 0,1-1 1,-1 1-1,1 0 1,2-3-1,0 0 17,-1 1 0,0-1 0,1 0 0,-1 0 0,-1 0 0,6-8 0,3-7 49,-2-1 0,0-1 0,-2 1 0,0-2 0,7-31 0,-13 42-95,0 0-1,-1 0 0,-1-17 0,0 18-68,0 9 21,0 0-1,0 1 0,0-1 0,0 0 0,-1 1 0,1-1 0,0 0 0,0 1 0,-1-1 1,1 0-1,0 1 0,-1-1 0,1 1 0,0-1 0,-1 0 0,1 1 0,-1-1 0,1 1 1,-1 0-1,1-1 0,-1 1 0,1-1 0,-1 1 0,0 0 0,1-1 0,-1 1 1,1 0-1,-1 0 0,0-1 0,1 1 0,-1 0 0,0 0 0,0 0 0,1 0 0,-1 0 1,0 0-1,1 0 0,-1 0 0,0 0 0,1 0 0,-1 0 0,0 1 0,1-1 0,-1 0 1,0 0-1,1 1 0,-1-1 0,1 0 0,-1 1 0,0-1 0,1 1 0,-1-1 0,1 0 1,-1 1-1,1 0 0,0-1 0,-1 1 0,1-1 0,-1 1 0,1-1 0,0 1 0,-1 0 1,-2 11-74,0 0 0,0-1 0,1 1 0,1 0 1,-1 17-1,-3 64 258,5-88-176,1 0 0,-1 0 0,1 0 1,0 0-1,0-1 0,0 1 0,4 7 0,-4-10 38,-1-1 0,1 1 1,0-1-1,0 1 0,-1-1 0,1 0 0,0 1 0,0-1 0,1 0 1,-1 0-1,0 0 0,0 0 0,1 0 0,-1 0 0,0 0 0,1 0 0,-1 0 1,1 0-1,-1-1 0,1 1 0,0-1 0,-1 1 0,1-1 0,3 1 1,-3-2 13,0 1 1,1-1-1,-1 0 1,0 0-1,1 0 1,-1 0-1,0 0 1,0 0 0,0 0-1,0-1 1,0 1-1,3-3 1,6-5 149,36-17-216,59-35 492,-101 57-419,0 1 0,0-1 0,0-1 1,-1 1-1,1-1 0,-1 0 0,0 0 0,0 0 1,-1 0-1,1-1 0,-1 0 0,0 1 0,-1-1 1,0 0-1,0 0 0,0-1 0,0 1 0,-1 0 1,1-11-1,3-2 21,-5 18-283,6-7-762,0 8 985,-3-1-44,0 1-1,0 0 0,0 0 1,0 1-1,-1-1 1,1 0-1,0 1 0,0 0 1,0-1-1,-1 1 1,1 0-1,0 1 0,-1-1 1,1 0-1,2 2 1,-1 1 20,0-1 1,0 0 0,-1 1 0,1 0 0,-1 0 0,0 0 0,0 0 0,0 1 0,0-1 0,-1 1 0,0 0 0,0-1 0,2 9 0,0-2 91,0 1 0,-1 0 0,-1 0 0,0 0 0,0 0 0,-1 0 0,-1 0 0,0 0 0,-1 1 0,0-1 0,0 0 0,-2 0 0,-5 18 0,8-28-24,-1 1-1,0-1 1,0 0 0,0 0 0,0 0-1,0 0 1,0 0 0,-1 0 0,1 0-1,-1-1 1,1 1 0,-1 0 0,0-1-1,0 1 1,1-1 0,-1 0 0,0 1-1,0-1 1,0 0 0,-1 0 0,1 0-1,0-1 1,0 1 0,0 0 0,-1-1 0,1 0-1,0 1 1,-1-1 0,1 0 0,0 0-1,-1 0 1,1 0 0,0-1 0,0 1-1,-1-1 1,1 1 0,0-1 0,0 0-1,0 0 1,-1 0 0,1 0 0,0 0-1,-3-3 1,-8-5-25,0-1-1,1-1 1,0 0 0,1-1-1,0 0 1,1 0 0,-11-17-1,0-8-283,18 32-269,5 5-494,6 5 498,7 8 326,29 25 491,136 75 162,-174-110-461,0 0 0,0-1 0,0 1 0,1-1 0,-1-1 0,1 1 0,-1-1 0,1 0 0,7 0 0,-7-1-626,0 0-1,0-1 1,0 0 0,0 0 0,0-1-1,0 0 1,0 0 0,0 0 0,-1-1-1,1 0 1,-1 0 0,0-1 0,9-6-1,17-20-3855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1:4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19 160 6144,'-18'-15'2784,"18"18"-2432,8-6 384,7 3-480,20-9 1088,7 1-736,47-12 288,4 4-544,30-11-64,-11 5-160,19-1 192,-15 12-192,15 2-1248,-14 9 608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2:3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1050 3232,'-15'7'1035,"15"-7"-975,0 0 1,0 0 0,0 1 0,0-1 0,0 0 0,0 1-1,0-1 1,0 0 0,0 0 0,0 1 0,0-1 0,0 0-1,0 1 1,0-1 0,0 0 0,0 0 0,0 1 0,0-1-1,0 0 1,1 0 0,-1 1 0,0-1 0,0 0 0,0 0 0,1 1-1,-1-1 1,0 0 0,0 0 0,0 0 0,1 1 0,-1-1-1,9 8 1737,-4-5-1462,0-1 0,0 0 0,-1 0 1,1-1-1,0 0 0,1 1 0,-1-2 0,0 1 0,0 0 0,5-1 0,11-1 622,22-2 1,-42 2-932,16-2 423,-1 0 0,0-2 0,0 0 0,17-8 0,-18 6-234,-1-1 0,0-1-1,0 0 1,-1-1-1,0 0 1,-1-1 0,20-22-1,-17 16-106,-2 0-1,0-2 0,-1 1 0,-1-2 0,0 0 0,-2 0 1,8-25-1,38-155 729,-45 160-690,57-186 361,-61 205-440,-5 16-76,1 0 1,-1 0-1,1 0 1,0 0-1,0 0 0,1 0 1,-1 1-1,6-7 0,-8 10 0,0 1 0,1 0 0,-1-1 0,1 1 0,-1 0 0,0 0 0,1-1 0,-1 1 0,1 0 0,-1 0 0,1 0 0,-1-1-1,1 1 1,-1 0 0,0 0 0,1 0 0,-1 0 0,1 0 0,-1 0 0,1 0 0,-1 0 0,1 0 0,-1 0 0,1 0 0,-1 0-1,1 1 1,-1-1 0,1 0 0,-1 0 0,0 0 0,1 1 0,0-1 0,13 12-27,-13-11 35,6 7 12,0 0-1,-1 1 1,1-1-1,-2 1 1,1 0-1,-2 1 1,1-1-1,4 13 1,0 10-5,8 42 1,-13-54-3,10 44 45,19 108 254,-30-149-136,-1 0 1,-2 1-1,0-1 0,-1 0 0,-6 33 0,5-50-19,1 1 0,-1 0 1,0-1-1,-1 1 0,-4 7 0,6-11-79,-1-1-1,0 1 1,1-1-1,-1 0 0,0 1 1,0-1-1,-1 0 1,1 0-1,0 0 0,-1-1 1,1 1-1,-1-1 1,1 1-1,-1-1 1,-3 1-1,1 0-28,0-1-1,0-1 1,0 1 0,0-1-1,0 1 1,0-1 0,0-1-1,0 1 1,-1-1 0,1 0-1,0 0 1,0 0 0,1-1-1,-1 0 1,-6-3 0,-7-4-167,1-1 1,-24-18-1,39 26 112,-7-5-103,0-1 0,-11-11 1,-5-6-421,31 37-276,1-2 0,15 19 0,-18-24 822,1-1-1,0 1 1,0-1 0,1-1 0,-1 1 0,1-1 0,-1 0 0,1 0-1,0 0 1,0-1 0,1 0 0,-1 0 0,0-1 0,13 2-1,1-3 180,-1 0 0,1 0-1,31-7 1,-38 5-100,-1-1 0,1 0 0,-1-1 0,0-1 0,0 0 0,0-1 0,-1 0 0,19-13 0,3-7-18,41-39 0,-13 10-366,-60 54 261,0 0 1,0 0 0,0 0 0,0 1 0,0-1-1,0 0 1,0 1 0,0-1 0,1 1-1,-1-1 1,0 1 0,0-1 0,0 1-1,1 0 1,-1 0 0,0 0 0,0 0 0,1-1-1,-1 2 1,0-1 0,0 0 0,3 0-1,-3 1 16,1 0 0,-1 0 0,1 0 0,-1 0 0,1 0-1,-1 1 1,0-1 0,0 0 0,0 0 0,0 1 0,0-1-1,0 1 1,0-1 0,0 1 0,0-1 0,-1 1 0,2 2-1,2 9 25,-1 0 0,0 1 0,0-1 0,-2 1-1,1 22 1,-6 74 225,2-77-166,-18 149 369,5-63-128,12-87-198,-16 112 769,16-126-542,-1 0 466,5-41-309,6-76-285,6-56-188,-7 112-88,18-68 0,27-51-240,-39 133 141,1-1-1,1 2 1,21-33 0,-34 59 156,3-4-68,1-1 0,-1 1-1,1 0 1,7-6 0,-11 11 57,0 0 0,0 0-1,0 0 1,1 0 0,-1 0 0,0 1 0,1-1 0,-1 0-1,1 1 1,-1-1 0,1 1 0,-1-1 0,1 1 0,-1 0 0,1-1-1,0 1 1,-1 0 0,1 0 0,-1 0 0,1 0 0,-1 1-1,1-1 1,0 0 0,-1 1 0,1-1 0,1 2 0,3 0 16,-1 1 1,0 1 0,0-1-1,0 1 1,0 0 0,0 0-1,-1 1 1,1-1 0,-1 1-1,-1 0 1,1 0 0,-1 0 0,6 11-1,-7-11 50,0 0-1,-1-1 1,1 1 0,-1 0-1,0 0 1,0 0 0,-1 0-1,1 0 1,-1 0 0,0 0-1,0 0 1,-1 0 0,0 0-1,0 0 1,0 0 0,0-1-1,-1 1 1,-2 4 0,3-6 33,0 0 0,-1-1 0,1 1 1,-1-1-1,0 0 0,0 1 0,0-1 0,0 0 1,0 0-1,-1 0 0,1-1 0,0 1 1,-1 0-1,0-1 0,1 0 0,-1 1 1,0-1-1,1 0 0,-4 0 0,-5 1-55,0 0 0,0-1 0,-21-1-1,26 0-89,5 0 21,0 0 0,0 0 0,0 0 1,0 0-1,0 0 0,0 0 0,0 0 0,-1 1 1,1-1-1,0 0 0,0 1 0,0-1 1,0 0-1,0 1 0,0-1 0,0 1 1,0 0-1,1-1 0,-1 1 0,0 0 1,-1 0-1,2 0 1,0 0 1,-1 0 0,1 0-1,0 0 1,0 0-1,0 0 1,0 0 0,0 0-1,0 0 1,0 0-1,1 1 1,-1-2 0,0 1-1,0 0 1,1 0-1,-1 0 1,1 0 0,-1 0-1,1 0 1,-1 0-1,1 0 1,0 0 0,1 1 28,0 0 0,-1 0 1,1 0-1,0-1 0,0 1 1,1-1-1,-1 1 0,0-1 0,0 0 1,1 0-1,-1 0 0,0 0 1,1-1-1,3 2 0,1-1 98,1 1 0,0-1 0,10 0 0,5-1 51,-1-2 0,0 0 0,0-1 0,0-2 0,-1 0 0,1-1 0,37-17 0,-44 16-90,0-1 0,0 0 0,-1-1 0,0-1 0,-1 0 0,0-1 0,-1 0 0,0-1 0,-1-1 0,18-25 0,-9 6 41,-2-1 0,21-54 1,16-72 27,-47 136-105,23-83 56,24-141-1,-37 144-500,-14 86-451,-3 32-105,-2-3 1011,-1 74 46,-14 89 0,-29 221 565,23-247 304,21-144-63,1-6-340,3-17-201,4-26-550,19-68-1022,-24 111 553,1 6 419,3 10 116,-6-13 112,26 95-251,1 6 187,-26-99 156,1 1 0,-1-1 0,1 1 0,0-1-1,1 0 1,-1 1 0,1-1 0,0-1 0,0 1-1,0 0 1,0-1 0,1 1 0,-1-1-1,1 0 1,0 0 0,0-1 0,0 1 0,0-1-1,1 0 1,-1 0 0,0 0 0,1-1 0,0 1-1,-1-1 1,1 0 0,0 0 0,0-1 0,-1 0-1,1 0 1,0 0 0,0 0 0,6-1 0,7-3 91,-1 1 0,1-2 0,-1-1 0,1 0 0,-2-1 0,28-15 1,-38 18-80,1-1 1,0 0-1,-1 0 1,0 0-1,0-1 1,-1 0-1,8-10 1,-10 11-38,0 1-1,0-1 1,-1 0-1,0-1 1,0 1-1,0 0 1,0 0 0,-1-1-1,0 1 1,0-1-1,0-10 1,-1 13-48,0 0 0,-1 0 0,1 1 1,0-1-1,-1 0 0,1 1 0,-2-4 0,1 5 6,1 0-1,-1 0 1,1 0-1,-1 0 0,0 0 1,1 0-1,-1 1 1,0-1-1,0 0 1,0 0-1,1 1 1,-1-1-1,0 0 0,0 1 1,0-1-1,0 1 1,0-1-1,0 1 1,0-1-1,-2 1 1,-2-1-40,0 1 1,0-1 0,0 1 0,0 1 0,0-1-1,0 1 1,0 0 0,0 0 0,0 0 0,0 0 0,0 1-1,1 0 1,-1 0 0,1 1 0,-1-1 0,-5 5-1,5-3-26,-1 0-1,1 0 0,0 0 0,1 1 1,-1 0-1,1 0 0,0 0 0,0 0 1,0 1-1,1-1 0,0 1 0,-4 10 1,6-14 82,1 1 1,-1 0-1,1 0 1,-1 0 0,1 0-1,0-1 1,0 1-1,0 0 1,1 0 0,-1 0-1,1-1 1,-1 1-1,1 0 1,0 0 0,0-1-1,0 1 1,1-1-1,1 4 1,-1-3 37,1 1 0,-1-1 0,1 0 0,0 0 0,0 0 0,0 0 0,0-1 0,1 1 0,-1-1 0,1 0 0,5 3 0,-1-2 28,56 23 444,-57-24-452,0 0 0,1-1 0,-1 0 1,0 0-1,1 0 0,-1-1 0,8-1 0,-6 0 15,-1 0 1,0 0-1,1-1 1,-1 0-1,0 0 1,0-1-1,0 0 1,-1-1-1,1 0 1,-1 0-1,0 0 1,0-1-1,0 0 1,6-6-1,-6 4-24,1 0-1,-2-1 1,1 0-1,-1 0 1,0 0-1,4-10 0,-1 2-32,-2-1-1,8-26 0,-2 17-81,-3 8-163,-6 11 128,1 0 0,0 0 1,0 1-1,0-1 1,8-6-1,-11 16 89,0-1 0,-1 1 0,1 0 0,-1 0 0,1-1 0,0 6 0,1 3 24,-2-1 0,1 1 0,-2 19 0,2 7-78,1 17 80,-4-44 45,1 0 1,0 0-1,1-1 0,0 1 0,1 0 0,0 0 0,0-1 0,1 1 1,0-1-1,5 9 0,-8-17-30,0 0 0,1 0 0,-1-1 0,0 1 0,1 0 0,-1 0 0,1-1 0,-1 1 0,1 0 0,-1 0 0,1-1 0,-1 1 0,1 0 0,0-1 0,-1 1 0,1-1 1,0 1-1,-1-1 0,1 1 0,0-1 0,0 0 0,0 1 0,-1-1 0,1 0 0,0 0 0,0 1 0,0-1 0,0 0 0,-1 0 0,1 0 0,0 0 0,0 0 0,0 0 0,0 0 0,0 0 0,0-1 0,1 1 0,12-3 51,0-1 0,0 0 0,-1 0 0,1-1 0,13-8 0,-7 4-41,104-51-41,-96 45 90,-2-1 0,35-27 0,-49 33-98,-4 4-8,1-1 1,-1-1-1,0 1 0,0-2 1,10-13-1,0-2 220,-12 17-190,-1 0 0,0 0-1,0-1 1,6-14 0,2 2 43,-4 7-192,-9 11 136,4-3-54,-4 5 60,0 0 0,0 0 0,0 0 0,0 0 0,0 0 0,0 0 0,0 0 0,0 0 0,0 0 0,0 0 0,0 0 0,0 0 0,0 0 0,0 0 0,0 0 0,0 0 0,0 0 0,0 0 0,0 0 0,0 0 0,0 0 0,0 0-1,0 1 1,0-1 0,0 0 0,0 0 0,0 0 0,0 0 0,0 0 0,0 0 0,0 0 0,0 0 0,0 0 0,0 0 0,1 0 0,-1 0 0,0 0 0,0 0 0,0 0 0,0 0 0,0 0 0,0 0 0,0 0 0,0 0 0,0 0 0,0 0 0,0 0 0,0 0 0,0 0 0,0 0 87,-1 13-922,-25 117 826,23-114 3,-1 23-59,4-36 60,1 0 1,-1 0 0,0 0 0,1 0-1,0 0 1,0 0 0,0 0 0,0 0 0,0 0-1,3 4 1,3 5-1,0-1 0,7 18 0,-13-27 30,0 0-1,-1-1 1,1 1-1,1 0 1,-1-1 0,0 1-1,0-1 1,1 0 0,-1 1-1,0-1 1,1 0-1,-1 0 1,1 0 0,0 0-1,-1 0 1,1 0-1,0 0 1,0 0 0,-1-1-1,1 1 1,0-1 0,0 0-1,0 1 1,0-1-1,0 0 1,0 0 0,0 0-1,-1 0 1,3-1 0,1 1 21,-1-1 1,1 0 0,-1 0 0,0-1-1,1 1 1,-1-1 0,0 0 0,0 0 0,0 0-1,-1 0 1,6-5 0,4-5 14,-1-1 1,0 0 0,-1-1-1,0 0 1,16-30-1,-21 35-100,0-1 0,0 1 0,1 0-1,1 1 1,-1-1 0,1 1 0,1 1 0,14-11 0,-18 15 18,1 0 0,-1 0 0,1 0 1,0 1-1,0-1 0,0 1 0,0 1 1,0-1-1,0 1 0,1 1 0,-1-1 1,0 1-1,0 0 0,1 0 0,-1 1 1,12 2-1,6 4 18,0 1 0,23 11 1,-26-10 16,-1 0-1,39 9 1,-58-18 28,0 0-1,0 1 1,0-1-1,0 0 0,-1 0 1,1 0-1,0 0 1,0 0-1,0 0 1,0 0-1,0 0 1,0 0-1,-1 0 1,1 0-1,0-1 0,0 1 1,0 0-1,0 0 1,0-1-1,-1 0-20,0 1 0,0-1-1,0 0 1,0 1 0,0-1-1,0 1 1,0-1 0,0 0-1,0 1 1,-1-1 0,1 1-1,0-1 1,0 1 0,-1-1-1,1 1 1,0-1 0,-1 1-1,1-1 1,0 1 0,-1-1-1,1 1 1,-1-1 0,1 1 0,-1 0-1,0-1 1,-2-2-41,0-1 0,0 1 0,0 0 0,-1 0 0,1 1 0,-1-1 0,1 1 0,-1-1-1,0 1 1,0 1 0,0-1 0,-1 0 0,1 1 0,-5-1 0,1 1-43,0 0 0,0 1 0,0 0 0,0 0-1,0 1 1,0 0 0,0 0 0,1 1 0,-1 0 0,1 0-1,-1 1 1,-13 7 0,5-1-24,0 0 1,1 2-1,1 0 0,-23 21 1,33-29 83,1 1 0,0 0 1,0 0-1,0 0 0,0 0 1,1 0-1,-1 0 1,1 1-1,0-1 0,0 1 1,1-1-1,-2 8 0,2-9 13,1 0-1,0-1 1,0 1-1,0-1 1,0 1 0,0 0-1,1-1 1,-1 1-1,1-1 1,-1 1-1,1-1 1,0 1-1,0-1 1,0 1-1,0-1 1,1 0-1,-1 0 1,1 0-1,-1 0 1,1 0-1,0 0 1,0 0-1,0 0 1,3 2 0,1 0 15,0-1 0,0 0 0,0 0-1,0-1 1,0 1 0,1-1 0,7 1 0,49 5 99,-58-7-113,21 1 32,1-2 0,0-1 0,0 0 0,0-2 0,0-1 0,-1-2-1,0 0 1,0-2 0,-1-1 0,0 0 0,0-2 0,-1-1 0,0-1 0,36-27 0,-40 21-62,-14 12 22,-5 6-122,-3 3-128,-6 7 165,0 0 0,0 1-1,1 0 1,0 0 0,1 0 0,0 1-1,0 0 1,1 1 0,-4 14 0,8-20 118,1-1 1,-1 0 0,1 0 0,0 0 0,1 7-1,0 6 94,-1-17-119,0-1 0,0 1 1,0-1-1,1 1 0,-1-1 1,0 1-1,0-1 0,0 1 1,0-1-1,1 1 0,-1-1 1,0 1-1,0-1 0,1 1 1,-1-1-1,0 0 0,1 1 1,-1-1-1,0 0 0,1 1 1,-1-1-1,1 0 0,-1 1 1,1-1-1,-1 0 1,1 0-1,-1 1 0,0-1 1,1 0-1,-1 0 0,1 0 1,0 0-1,-1 0 0,1 0 1,-1 0-1,1 0 0,-1 0 1,1 0-1,-1 0 0,1 0 1,-1 0-1,1 0 0,-1 0 1,2-1-1,0 1 22,1-1 0,-1 0-1,1 0 1,0 0 0,-1 0 0,0 0-1,4-2 1,4-7-24,0 1 0,-1-2 0,-1 1 0,14-22 0,-5 9-42,-13 16-19,9-9-31,-13 16 68,0 0 0,0 0 1,0 1-1,0-1 0,0 0 0,0 0 1,0 0-1,0 0 0,0 0 1,0 0-1,0 1 0,0-1 1,0 0-1,0 0 0,0 0 1,0 0-1,0 0 0,0 0 1,1 1-1,-1-1 0,0 0 1,0 0-1,0 0 0,0 0 1,0 0-1,0 0 0,0 0 1,1 0-1,-1 0 0,0 0 1,0 1-1,0-1 0,0 0 1,0 0-1,1 0 0,-1 0 1,0 0-1,0 0 0,0 0 1,0 0-1,0 0 0,1 0 1,-1 0-1,0 0 0,0 0 1,0 0-1,0-1 0,0 1 1,0 0-1,1 0 0,-1 0 1,0 0-1,0 0 0,0 0 1,0 0-1,0 0 0,0 0 1,0 0-1,1-1 0,-1 1 1,0 0-1,0 3 9,0 0-1,0 1 1,1-1-1,-1 0 1,1 0-1,0 0 1,0 0 0,0 0-1,0 0 1,1 0-1,-1 0 1,1 0 0,-1-1-1,1 1 1,0-1-1,0 1 1,0-1 0,1 0-1,-1 1 1,0-1-1,1 0 1,0-1 0,-1 1-1,1 0 1,0-1-1,0 0 1,3 2-1,6 1 100,0-1 0,0 0 0,1 0 0,-1-1-1,21 0 1,-11-1 13,0-1 0,0-1 0,42-8 0,-50 6-26,0 0 0,0-1-1,0-1 1,0-1 0,-1 0 0,25-15-1,-29 14-5,1-1-1,-2 0 0,1 0 1,-1-1-1,0 0 0,-1 0 1,0-1-1,-1 0 0,7-13 0,2-10 66,19-54 0,-25 61-103,58-174-17,-16-2 236,-51 202-251,9-65 122,-8 60-154,-1-1 0,0 1-1,0 0 1,-1 0 0,0-1 0,0 1-1,0 0 1,0 0 0,-3-6 0,3 10 15,1 1 0,0-1 0,0 1-1,0-1 1,-1 1 0,1-1 0,0 1 0,0 0 0,-1-1 0,1 1 0,0 0 0,-1-1 0,1 1 0,-1 0-1,1-1 1,0 1 0,-1 0 0,1 0 0,-1 0 0,1-1 0,-1 1 0,1 0 0,-1 0 0,1 0-1,0 0 1,-1 0 0,1 0 0,-1 0 0,0 0 0,0 0-13,-1 0 1,1 1-1,0-1 0,0 1 1,0-1-1,-1 1 1,1 0-1,0-1 0,0 1 1,-2 2-1,-1 0 24,1 1-1,-1 0 1,1 1 0,-5 6-1,1 3 6,1-1 0,0 2 0,1-1 0,0 1-1,2-1 1,-1 1 0,2 1 0,-1 19 0,1 16-137,7 58 1,-5-104 132,28 178-43,-20-141-180,-3-23-1119,10 28 0,-10-31-1534,0-1-1,6 32 1,-9-37 1482,0 0-892,-2-2-2084,0 1 987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2:3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61 9568,'-35'-9'4320,"40"-7"-3776,-2 8-1184,2 8 224,3-12-832,11 9 736,17-6-3072,9 6 1984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2:4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1296 3648,'-3'1'207,"3"-1"-143,-1 0 0,1 0 0,-9 8 7937,17-10-5073,-3-2-2028,-1-1 1,0 1-1,6-11 1,-1 3-253,12-17-83,0-1 1,-2 0-1,-1-1 0,19-47 1,14-69 29,-20 55-445,49-100 1,-80 191-156,1 0 0,-1 0 0,1 0 0,-1 0 0,1 0 1,0 0-1,0 0 0,-1 0 0,1 0 0,0 1 0,0-1 0,0 0 1,0 1-1,0-1 0,0 0 0,1 0 0,-1 1 0,0 0-1,-1 0 0,1 0 1,0 0-1,0 0 1,-1 1-1,1-1 0,0 0 1,-1 0-1,1 0 1,0 1-1,0-1 0,-1 0 1,1 1-1,-1-1 1,1 1-1,0-1 0,-1 1 1,1-1-1,-1 1 1,1-1-1,-1 1 0,1-1 1,-1 1-1,0 0 1,1-1-1,-1 1 0,0 0 1,1-1-1,-1 2 1,6 11-14,0 0 0,-2 0 0,1 0 1,4 25-1,3 57-58,-8-51 82,0-1 95,-1 1 0,-3-1 0,-6 62 0,6-99-30,-1 0-1,0 0 1,-1 0 0,0-1-1,1 1 1,-2 0-1,1 0 1,-1-1 0,0 0-1,0 1 1,-6 6-1,7-10-26,0 1-1,-1-1 1,0 0-1,0 0 1,1 0 0,-1 0-1,0 0 1,-1-1-1,1 1 1,0-1-1,0 0 1,-1 0-1,1 0 1,0 0-1,-1-1 1,1 1-1,-1-1 1,1 0-1,-1 0 1,1 0-1,-6-1 1,-4-1-105,0 0-1,0-1 1,1 0 0,-1-1 0,0 0 0,1-1-1,0-1 1,-13-8 0,-13-8-1101,41 24 981,1-1-1,-1 0 1,1-1-1,-1 1 0,1-1 1,0 1-1,4-1 1,42 0 150,-32 0-54,10 0 89,80-2 309,-87 0-135,0 0 0,0-2 0,22-6 1,-31 6-122,1-1 0,-1-1 0,0 0 0,0-1 1,-1 0-1,0-1 0,0 0 0,-1-1 0,0 0 1,11-13-1,10-14 134,39-61 1,-55 75-92,119-177 504,-110 165-464,8-10-75,-2-1 0,40-81 0,-47 65-67,18-77 0,-31 95 4,5-62 0,-8 52-61,-7 35-231,-1 13-64,-2 12-322,-39 157-233,-12 38 1095,-34 110 364,17-21 587,70-288-993,-1 7 255,2-10-389,-1 0 0,1 0 0,0 0-1,0 0 1,0 0 0,0 0 0,0 0 0,0 0-1,0 0 1,0 0 0,0 1 0,0-1 0,0 0-1,0 0 1,0 0 0,0 0 0,0 0-1,0 0 1,0 0 0,0 0 0,0 1 0,0-1-1,0 0 1,0 0 0,0 0 0,0 0 0,0 0-1,0 0 1,0 0 0,0 0 0,0 0-1,0 1 1,0-1 0,0 0 0,1 0 0,-1 0-1,0 0 1,0 0 0,0 0 0,0 0 0,0 0-1,0 0 1,0 0 0,0 0 0,0 0-1,0 0 1,1 0 0,-1 0 0,0 0 0,0 0-1,0 0 1,0 0 0,0 0 0,0 0 0,0 0-1,0 0 1,0 0 0,1 0 0,-1 0-1,0 0 1,0 0-6,0 0 0,0 0 0,0 0-1,0 0 1,0 0 0,1 0 0,-1 0 0,0 0-1,0 0 1,0 0 0,0 0 0,0 0-1,0 0 1,0 0 0,0 0 0,0 0 0,0 0-1,0-1 1,0 1 0,1 0 0,-1 0 0,0 0-1,0 0 1,0 0 0,0 0 0,0 0-1,0 0 1,0 0 0,0-1 0,0 1 0,0 0-1,0 0 1,0 0 0,0 0 0,0 0-1,0 0 1,0 0 0,0 0 0,0 0 0,0-1-1,0 1 1,0 0 0,0 0 0,0 0 0,0 0-1,-1 0 1,1 0 0,0 0 0,0 0-1,0 0 1,0 0 0,0 0 0,0-1 0,0 1-1,0 0 1,0 0 0,0 0 0,0 0 0,0 0-1,-1 0 1,1 0 0,0 0 0,0 0-1,0 0 1,0 0 0,0 0 0,-2-1-69,4 3-87,-2-2 139,-1 0 1,1 0-1,0 0 0,0 0 0,-1 0 0,1 0 0,0 0 1,0 0-1,-1 0 0,1 0 0,0 0 0,0 1 0,0-1 1,-1 0-1,1 0 0,0 0 0,0 0 0,0 0 1,-1 1-1,1-1 0,0 0 0,0 0 0,0 0 0,0 1 1,-1-1-1,1 0 0,0 0 0,0 0 0,0 1 0,0-1 1,0 0-1,0 0 0,0 1 0,0-1 0,0 0 0,0 0 1,0 1-1,0-1 0,0 0 0,0 0 0,0 1 0,-2 15-376,2-11 396,0-1 24,-1 0 0,0 1 0,0-1-1,-1 0 1,1 0 0,-1 0 0,0 0 0,0 0 0,0-1 0,0 1-1,-1 0 1,1-1 0,-1 0 0,-6 6 0,10-21 368,1 1 0,4-17 1,3-5-465,1 0 1,2 1 0,1 0-1,1 1 1,2 1 0,1 0-1,27-35 1,-38 57 0,1 0 1,0 0-1,0 1 1,1 0-1,0 0 1,1 1 0,-1 0-1,1 0 1,0 1-1,16-7 1,-23 11 36,0 0 1,0 1-1,0-1 1,-1 1-1,1 0 1,0-1-1,0 1 1,0 0-1,0 0 1,0 0-1,0 0 1,0 1-1,0-1 0,0 0 1,0 1-1,0-1 1,-1 1-1,1 0 1,3 1-1,-2 0-2,-1 0 0,1 1 0,-1-1 0,1 0 0,-1 1-1,0 0 1,0-1 0,0 1 0,0 0 0,2 5 0,2 6-11,-1 0 1,-1 0-1,6 31 1,-8-38 54,1 10 6,7 35-24,22 64-1,-30-110 29,0 1 0,1 0-1,0-1 1,1 1 0,0-1 0,6 9 0,-9-14-1,1 1 0,-1 0 0,1-1 0,0 0 0,-1 1 0,1-1 1,0 0-1,0 0 0,0 0 0,0 0 0,0 0 0,0 0 0,0-1 0,0 1 1,0-1-1,0 1 0,0-1 0,1 0 0,-1 0 0,0 0 0,0 0 0,0 0 1,0-1-1,0 1 0,3-1 0,1-1 25,-1 0 0,1 0-1,-1-1 1,1 1 0,-1-1 0,0-1 0,0 1-1,7-7 1,3-4-2,15-18 0,-13 12-29,12-11 2,76-87 106,-95 106 36,-1 1 0,-1-2 1,10-16-1,-18 28-155,0 1-1,1-1 1,-1 1 0,0-1 0,0 1 0,1-1-1,-1 0 1,0 1 0,0-1 0,0 0-1,0 1 1,0-1 0,0 1 0,0-1 0,0 0-1,0 1 1,0-1 0,0-1 0,-1 2-12,1 0 1,0-1 0,0 1 0,-1 0-1,1 0 1,0-1 0,-1 1-1,1 0 1,0 0 0,-1-1-1,1 1 1,0 0 0,-1 0-1,1 0 1,0 0 0,-1 0 0,1 0-1,-1-1 1,1 1 0,0 0-1,-2 0 1,0 0-32,0 1 0,0-1-1,0 0 1,-1 1 0,1-1 0,0 1 0,0 0 0,0-1-1,-2 2 1,-1 1 2,0 1 0,1-1-1,-1 0 1,1 1 0,0 0-1,0 0 1,0 1 0,-4 5 0,-2 6 1,-10 20 0,18-31 35,-9 19-5,1 0 0,2 1-1,0 0 1,-7 43 0,14-61 31,0 0-1,1-1 1,0 1 0,0 0-1,0 0 1,1-1 0,0 1-1,0 0 1,3 8 0,-3-14-7,-1 0 0,1 0 0,-1 0 0,1 0 0,0 0 0,0 0 0,0 0 0,0 0 1,-1 0-1,1 0 0,0 0 0,0 0 0,1-1 0,-1 1 0,0 0 0,0-1 0,0 1 1,0-1-1,1 1 0,-1-1 0,0 0 0,0 0 0,1 1 0,-1-1 0,0 0 0,0 0 1,1 0-1,-1 0 0,0 0 0,1-1 0,1 1 0,1-1 29,-1 0 0,1 0 0,-1 0 1,1 0-1,-1-1 0,1 1 0,-1-1 0,0 0 0,0 0 0,4-3 1,2-4-7,0-1 0,0-1 1,-1 0-1,11-19 1,23-52 80,-26 39-433,-14 39 166,-1 6-114,-1 8-53,-2 2 277,1 0-1,0 1 0,1-1 1,0 0-1,1 0 1,0 0-1,1 1 0,0-1 1,6 15-1,-7-23 49,1 1 1,0-1-1,1 0 0,-1 0 0,1 0 0,-1 0 0,1 0 1,0-1-1,1 1 0,-1-1 0,1 0 0,-1 0 1,1 0-1,5 3 0,-3-3 27,0-1 0,0 1 0,0-1 1,0 0-1,0-1 0,0 1 0,1-1 0,-1-1 0,12 1 1,-7-1 12,-1-1 0,1-1 0,0 0 0,0 0 0,-1-1 0,0 0 0,1-1 0,-1 0 0,-1 0 0,1-1 0,0-1 0,9-7 1,1-4-73,-2-1 0,23-28 0,20-20-98,-61 65 102,1 1 0,-1-1 0,1 1-1,-1 0 1,1-1 0,-1 1 0,1-1-1,-1 1 1,1 0 0,-1 0 0,1-1-1,-1 1 1,1 0 0,0 0 0,-1-1 0,1 1-1,-1 0 1,1 0 0,0 0 0,-1 0-1,2 0 1,-2 0 1,1 1 0,-1-1 0,0 0 0,1 1 1,-1-1-1,1 0 0,-1 1 0,0-1 0,1 0 0,-1 1 0,0-1 0,0 1 0,1-1 0,-1 1 0,0-1 0,0 1 0,1-1 0,-1 1 0,0-1 0,0 1 0,1 6-62,0-1 0,-1 1 0,0 9 0,0-9 59,-4 63 71,-23 120 0,15-122-61,-79 438 277,79-444 282,12-62-537,0 1 1,0-1-1,0 1 0,0 0 0,0-1 0,0 1 1,0-1-1,0 1 0,0 0 0,0-1 0,0 1 1,1 0-1,-1-1 0,0 1 0,0-1 0,1 1 1,-1 0-1,5 0 187,1-8-89,-1-1-89,0 0-1,-1-1 1,5-12-1,4-24-23,8-54 1,-14 66-3,2-14-2,31-133-193,13-19 238,-25 107-310,51-114 0,-70 186 260,14-23 0,-19 36-30,0 1-1,1-1 0,-1 1 1,1 1-1,1-1 1,-1 1-1,8-6 1,-12 10 15,0 0 0,1 0 1,-1 1-1,0-1 1,1 0-1,-1 0 0,1 1 1,0-1-1,-1 1 1,1-1-1,-1 1 0,1 0 1,0 0-1,-1 0 1,1-1-1,0 1 1,-1 1-1,1-1 0,3 1 1,-3 0 24,0-1 1,0 1-1,0 1 1,0-1-1,-1 0 1,1 0-1,0 1 0,0-1 1,-1 1-1,1-1 1,-1 1-1,1 0 1,0 2-1,2 1 56,-1 1-1,0 0 1,0 0 0,-1 1-1,0-1 1,0 0-1,0 1 1,-1-1 0,1 8-1,-2-2-34,0 0 0,-1 0 0,0-1 0,-1 1 0,0 0 0,-1-1 0,-1 1 0,1-1 0,-2 0 0,0 0 0,-10 17 0,12-23-40,0 0 1,-1 0-1,0 0 0,0-1 0,0 1 0,-1-1 1,1 0-1,-1 0 0,0 0 0,0-1 0,0 0 1,-1 0-1,1 0 0,-1-1 0,0 0 0,0 0 1,1 0-1,-1 0 0,0-1 0,-1 0 1,1-1-1,0 1 0,0-1 0,0 0 0,-12-2 1,11 1-115,4 1 19,-1-1 0,1 1 0,-1-1 1,1 1-1,-1-1 0,1-1 0,-1 1 1,1 0-1,-4-3 0,13 7 7,0-1 1,0 0-1,0 0 0,0 0 0,1-1 0,-1 0 0,11 1 0,58 0 503,-39-2-245,0-2-1,0-2 1,0-1 0,39-12-1,-62 13-87,-1-1 0,1 0 0,-1-1-1,-1 0 1,1-1 0,-1 0 0,0-1 0,-1 0-1,0-1 1,0 0 0,-1 0 0,0-1 0,14-20-1,-11 12 94,-1-1 0,-1 0 0,0-1 0,-2 0 0,0-1-1,-1 0 1,6-32 0,-12 50-227,-1-1 1,1 0-1,0 1 0,-1-1 1,0 0-1,0 0 0,0 1 1,0-1-1,-1 0 0,1 0 1,-1 1-1,-2-6 0,3 9 49,0-1 0,-1 1 0,1 0-1,0 0 1,-1-1 0,1 1 0,0 0-1,-1 0 1,1 0 0,0-1 0,-1 1-1,1 0 1,-1 0 0,1 0 0,0 0 0,-1 0-1,1 0 1,-1 0 0,1 0 0,0 0-1,-1 0 1,1 0 0,-1 0 0,1 0 0,0 0-1,-1 0 1,1 0 0,-1 1 0,1-1-1,0 0 1,-1 0 0,1 0 0,0 1 0,-1-1-1,1 0 1,0 0 0,-1 1 0,1-1-1,0 0 1,0 1 0,-1-1 0,-13 15-150,7-3 225,1 0 0,0 0-1,1 1 1,0-1 0,1 1-1,0 0 1,1 1 0,-2 20 0,4-25 11,1 0 0,1 0 0,-1 1 0,1-1 0,1 0 0,0 0 0,0 0 0,1 0 0,0-1 0,0 1 0,1-1 0,0 1 0,8 11 0,-9-17-64,1 1 0,-1 0 0,1-1-1,0 1 1,0-1 0,0 0 0,0-1-1,0 1 1,1-1 0,-1 0 0,1 0 0,0 0-1,0 0 1,-1-1 0,1 0 0,0 0-1,0 0 1,0 0 0,6-1 0,9 0-248,-1 0 1,0-2-1,30-5 1,43-12-2983,-47 10 1632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2:4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12 595 4736,'-1'-1'192,"1"1"1,-1 0-1,0-1 1,1 1-1,-1 0 1,0 0-1,1 0 1,-1-1-1,0 1 1,0 0-1,1 0 1,-4 2 2487,13-1-284,-5-2-1836,0 1-1,0-1 1,0 0 0,0 0-1,1 0 1,-1 0-1,-1-1 1,1 0 0,6-3-1,33-25 60,-34 23-226,1-1-213,0-2-1,16-17 0,-13 13-61,21-24 143,-2-2 1,-2-1-1,40-70 0,-55 85-166,41-79 445,-51 92-344,9-14 179,-13 29-334,-2 7-92,-4 15-35,-1 12 73,2 1 1,1 58-1,3-84 69,1 0-1,0 0 0,0-1 0,1 1 1,0 0-1,1-1 0,0 0 0,1 0 0,0 0 1,0 0-1,1 0 0,1-1 0,9 13 1,-14-19-2,1-1 0,0 0 0,0 1 0,0-1 0,0 0 0,1 0 0,-1 0 0,1 0 0,-1 0 0,1-1 0,0 1 1,-1-1-1,1 0 0,0 0 0,0 0 0,0 0 0,0 0 0,0-1 0,0 1 0,0-1 0,0 0 0,0 0 0,0 0 0,0 0 0,0 0 1,0-1-1,0 1 0,0-1 0,0 0 0,0 0 0,0 0 0,0 0 0,0-1 0,-1 1 0,6-4 0,-1-1 19,0-1 0,0 0 0,-1 0 0,0 0 0,10-16 0,22-46 104,-21 35-114,67-113 55,-61 112-124,1 2 1,33-35-1,-55 66-31,0 0 1,0 0-1,0 0 0,1 1 1,-1-1-1,0 0 0,3 0 1,-4 1 27,-1 1 1,0 0 0,1 0 0,-1 0 0,0 0 0,1 0 0,-1 0 0,0 0 0,1 0 0,-1 0 0,0 0 0,1 0 0,-1 0 0,1 0 0,-1 0 0,0 0 0,1 0 0,-1 0 0,0 0 0,1 0 0,-1 1 0,1-1-1,-1 1 6,0-1-1,1 1 1,-1-1-1,0 1 0,1-1 1,-1 1-1,0-1 0,0 1 1,1 0-1,-1-1 0,0 1 1,0-1-1,0 1 1,0 0-1,0-1 0,0 1 1,0 0-1,0 49-2,-3 0-1,-2-1 1,-2 0 0,-2 0 0,-25 77 0,33-121 93,-2 1 1,1-1-1,-1 0 1,1 0 0,-1 1-1,-1-2 1,1 1 0,-1 0-1,0-1 1,0 0-1,0 1 1,0-2 0,-9 7-1,12-10-66,0 1 0,0-1 0,0 0-1,0 1 1,0-1 0,0 0 0,0 0-1,0 0 1,0 1 0,0-1 0,-1 0 0,1-1-1,0 1 1,0 0 0,0 0 0,0 0-1,0-1 1,0 1 0,0 0 0,0-1 0,0 1-1,0-1 1,0 1 0,0-1 0,1 0-1,-1 1 1,0-1 0,0 0 0,0 0 0,1 1-1,-1-1 1,0 0 0,1 0 0,-1-1-1,-2-1-28,1-1-1,0 1 0,0-1 0,0 0 0,1 1 0,-1-1 0,-1-7 0,3 9-23,-1 0-1,1-1 1,0 1 0,-1 0-1,1-1 1,1 1 0,-1 0-1,0-1 1,0 1-1,1 0 1,0 0 0,-1 0-1,1-1 1,0 1 0,0 0-1,0 0 1,3-4-1,-2 4-2,0 0 0,0 0 0,0 0 0,0 0-1,1 1 1,-1-1 0,1 0 0,0 1-1,-1 0 1,1 0 0,0 0 0,3-1 0,7-1-69,1 1 0,-1 1 0,0 0 0,25 1 0,-34 0 91,219 20-3779,-172-12 2245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2:4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29 8896,'-18'-13'4032,"13"9"-3520,5-1-1824,10 2 608,3 0-192,5 3 512,17 0-2560,10 6 1632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2:4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1278 5408,'1'0'136,"-1"0"1,1 0-1,0 0 1,-1 0-1,1-1 1,-1 1-1,1 0 1,0 0-1,-1-1 1,1 1-1,0 0 1,-1-1-1,1 1 1,-1 0 0,1-1-1,-1 1 1,1-1-1,-1 1 1,1-1-1,0 0 1,-1 0-42,1 0 0,0 1 0,-1-1 0,1 0 1,0 1-1,-1-1 0,1 1 0,0-1 0,0 0 1,0 1-1,-1 0 0,1-1 0,0 1 0,0 0 1,0-1-1,1 1 0,15-4 676,0-1 0,0-1 1,-1 0-1,24-14 0,-13 6-285,30-23 0,-47 30-370,14-11 54,-1 0 0,-1-2 0,-1-1 0,0-1 1,-2 0-1,18-27 0,6-17 581,35-71 0,-57 105-293,-18 27-191,0 1 0,0-1 0,5-8-1,-7 16 52,0 7-278,-2 72 92,-1-20 66,3-1-1,12 83 1,-12-137-161,1 0-1,-1 0 0,1 0 1,1 0-1,0 0 1,0-1-1,0 1 1,0-1-1,1 0 1,0 0-1,8 10 1,-7-12 25,-1 0 1,1-1-1,-1 1 1,1-1-1,0 0 1,1 0 0,-1 0-1,0-1 1,1 0-1,-1 0 1,1 0-1,0-1 1,-1 0-1,12 1 1,-1-1 66,0-1 0,0-1 0,0 0 0,0-1 0,-1-1 0,1 0 0,-1-1 1,1-1-1,25-12 0,-28 11-89,0-1 1,-1 0-1,-1-1 1,1 0 0,-1 0-1,0-1 1,-1-1-1,0 0 1,-1 0 0,0-1-1,0 0 1,-1-1-1,-1 0 1,0 0-1,0 0 1,-1-1 0,4-14-1,-3 6 21,0 0-1,4-24 1,-9 38-105,-1-1 1,-1 1-1,1 0 0,-1 0 1,0 0-1,-1 0 0,0 0 1,0 0-1,0 0 0,-5-12 1,6 18 13,0 0-1,-1 0 1,1 0 0,-1 0 0,1 0 0,-1 0 0,1 0 0,-1 0 0,0 0 0,0 0 0,0 0 0,1 0 0,-1 0 0,0 0-1,0 1 1,0-1 0,0 0 0,0 1 0,0-1 0,0 1 0,-1-1 0,1 1 0,0 0 0,0-1 0,0 1 0,0 0 0,-1 0-1,1 0 1,0 0 0,0 0 0,0 0 0,-1 0 0,1 0 0,0 0 0,0 0 0,0 1 0,0-1 0,-1 0 0,1 1-1,0-1 1,0 1 0,-2 1 0,-3 2-106,0 0-1,0 0 1,0 1 0,0 0-1,-5 6 1,-7 8 4,2 0 0,0 1 0,1 0 1,-13 25-1,21-34 132,1 1 0,1 0 1,0 0-1,1 0 0,0 1 1,1 0-1,0 0 0,1-1 0,-1 21 1,4-27 37,-1 0 0,1-1 1,0 1-1,0-1 0,0 1 1,1-1-1,0 1 0,0-1 0,0 0 1,1 0-1,-1 0 0,1 0 1,1 0-1,-1-1 0,0 0 1,1 1-1,0-1 0,0 0 1,9 6-1,-3-3 65,1-1 0,-1 0 1,1-1-1,0 0 0,0 0 1,0-1-1,1-1 0,15 3 1,-16-4-10,0-1-1,0-1 1,0 0 0,0 0 0,0-1 0,0 0 0,18-5 0,-8 0 95,-1-1-1,38-18 1,-36 14-133,-1-2 1,0-1 0,-1 0-1,31-31 1,2-2 12,-3-3 0,75-98 1,-13-13-189,-91 125 107,-2-1 0,28-69 0,-30 54-56,-2-1 0,-2-1 0,11-109 0,-23 153 10,0-8-146,-1 17 176,0 1 0,0-1-1,0 0 1,0 1 0,0-1 0,0 1 0,-1-1-1,1 1 1,0-1 0,0 1 0,-1-1 0,1 0-1,0 1 1,-1-1 0,1 1 0,0 0 0,-1-1-1,1 1 1,-1-1 0,1 1 0,-1 0 0,1-1 0,-1 1-1,0 0 13,1 0 0,0-1 0,-1 1 0,1 0 0,-1 0 0,1 0 0,0 0 0,-1 1 0,1-1 0,-1 0 0,1 0 0,-1 0 0,1 0 0,0 0 0,-1 0 0,1 1 0,0-1 0,-1 0 0,1 0 0,0 1 0,-1-1 0,1 0 0,0 0 0,-1 1 0,1-1 0,0 0 0,0 1 0,-1-1 0,1 1 0,-10 12-181,1 0 1,-9 18-1,9-17 163,-107 185 88,92-156 52,2 1 0,3 1 0,-21 68 0,31-80 5,2 0-1,1 0 1,2 1 0,1 0-1,2 56 1,2-75-62,0 0 0,1-1 0,1 1 0,1-1 0,0 0 0,0 0 0,2 0 0,-1 0 0,13 19 0,-14-27 12,0 1-1,1-1 1,0 0-1,0 0 1,1-1-1,0 1 1,0-1-1,0-1 1,0 1-1,1-1 1,0 0 0,0 0-1,0-1 1,0 0-1,0 0 1,1-1-1,0 0 1,-1 0-1,11 1 1,-11-3-39,1 0 1,-1 0-1,1-1 1,-1 0-1,1-1 1,-1 1-1,0-1 1,1-1-1,-1 1 0,0-1 1,0-1-1,10-6 1,7-5-41,41-36 1,-55 42 48,114-104-215,5-2 235,-115 103-30,0-1 0,22-25 1,-36 37-22,1 1 1,-1 0 0,0 0-1,0 0 1,0 0 0,1 0-1,-1-1 1,0 1 0,0 0-1,0 0 1,0 0 0,0 0-1,0-1 1,1 1 0,-1 0-1,0 0 1,0-1 0,0 1-1,0 0 1,0 0 0,0 0-1,0-1 1,0 1 0,0 0-1,0 0 1,0-1 0,0 1-1,0 0 1,0 0 0,0 0-1,0-1 1,0 1 0,-8 0-111,-14 9-165,21-9 264,-12 7-83,1 0-1,0 0 1,0 1-1,-14 12 1,-37 39-4,-8 25 132,47-53-31,10-14 51,2 1 1,0 0-1,1 0 1,-12 28-1,23-46-44,0 1-1,0-1 1,0 0 0,-1 0 0,1 1-1,0-1 1,0 0 0,0 1 0,0-1-1,0 0 1,-1 1 0,1-1 0,0 0-1,0 1 1,0-1 0,0 0 0,0 1-1,0-1 1,0 0 0,0 0 0,0 1-1,0-1 1,0 0 0,1 1 0,-1-1-1,0 0 1,0 1 0,0-1 0,0 0-1,0 1 1,1-1 0,-1 0-1,0 0 1,0 1 0,0-1 0,1 0-1,-1 0 1,0 1 0,0-1 0,1 0-1,-1 0 1,0 0 0,1 0 0,-1 1-1,0-1 1,1 0 0,-1 0 0,0 0-1,1 0 1,-1 0 0,0 0 0,0 0-1,1 0 1,-1 0 0,0 0 0,1 0-1,2 0 21,-1-1 0,0 1 0,0-1 0,0 1 0,0-1 0,1 0 0,1-1 0,3-2 3,0-2 0,0 1-1,-1-1 1,1 0 0,8-11 0,2-2-22,22-25-225,-39 44 176,1-1-1,-1 1 1,0-1-1,1 1 1,-1-1-1,1 1 1,-1-1-1,0 1 1,1 0-1,-1-1 1,1 1-1,0 0 1,-1 0-1,1-1 1,-1 1-1,1 0 1,-1 0-1,1 0 1,0-1-1,-1 1 1,1 0-1,0 0 1,0 1 10,-1-1 0,1 0 0,-1 0 1,1 1-1,-1-1 0,0 1 0,1-1 1,-1 0-1,0 1 0,1-1 1,-1 1-1,0-1 0,0 1 0,1-1 1,-1 1-1,0-1 0,0 1 1,0-1-1,0 1 0,0 0 0,1 6-67,0 0-1,-1 0 0,0 7 0,0-8 145,-1-1-42,2-1 1,-1 1 0,0 0 0,1-1-1,0 1 1,0-1 0,0 1 0,1-1-1,-1 0 1,1 1 0,0-1 0,1 0-1,-1 0 1,4 4 0,-4-5 16,1 0 1,0-1-1,0 1 1,0-1-1,0 0 1,0 0-1,1 0 1,-1-1-1,0 1 1,1-1-1,-1 1 1,1-1-1,0 0 1,-1-1-1,1 1 1,0-1-1,0 1 0,5-2 1,4 1 82,1-2-1,-1 0 1,0-1 0,0 0-1,0-1 1,19-8 0,-16 5-53,0-1 1,0 0 0,-1-2 0,0 1 0,-1-2-1,0 0 1,-1-1 0,0 0 0,-1-1 0,20-27-1,1-9 172,51-102 0,-35 59-331,3-1 136,-5-2-1,-4-1 1,30-103 0,-71 195-36,6-22-41,0 0 0,-2 0 0,-1 0 0,2-40 0,-7 65 13,0 0 1,0 0-1,0 0 1,0 0-1,0 0 1,0 0-1,0 0 1,-1 0-1,1 0 1,0 0 0,-1 0-1,1 0 1,-1 0-1,1 0 1,-1 0-1,1 0 1,-1 0-1,-1-1 1,1 2 5,1 0 0,-1 0 0,0 0 0,0-1 0,1 1 0,-1 0 0,0 0 1,1 0-1,-1 0 0,0 0 0,0 0 0,1 0 0,-1 1 0,0-1 0,0 0 1,1 0-1,-1 0 0,0 1 0,1-1 0,-1 0 0,0 1 0,1-1 0,-1 1 1,1-1-1,-1 1 0,0-1 0,1 1 0,-1-1 0,1 1 0,0 0 0,-1 0 1,-8 10-37,0 0-1,1 1 1,0-1 0,1 2 0,1-1 0,-8 19 0,-26 87 81,39-113-21,-23 78 42,4 0 0,-16 148 0,31-166 137,2 0 0,7 76 0,-2-125-31,6 30-1,-7-43-92,0 1 0,0-1 0,0 1 0,1-1-1,-1 1 1,1-1 0,0 0 0,0 1 0,0-1 0,0 0 0,0 0-1,1-1 1,0 1 0,3 2 0,-4-3-32,0-2 1,1 1-1,-1 0 0,0 0 1,1-1-1,-1 1 1,1-1-1,-1 0 0,1 0 1,-1 0-1,1 0 1,-1 0-1,0 0 0,1 0 1,-1-1-1,1 0 1,-1 1-1,0-1 0,1 0 1,-1 0-1,0 0 0,3-2 1,6-4 89,0 0 0,20-16 0,-25 18-40,29-26-31,-1 0 1,30-38-1,54-77 9,-115 143-43,2-4-78,14-17-210,-18 23 235,0 0 0,0 0 0,0 0 0,0 0 0,0 0 0,0 0 0,1 0-1,-1 1 1,0-1 0,1 0 0,-1 1 0,0-1 0,1 1 0,2-1 0,-4 1 41,0 1 0,0-1 0,1 1 0,-1-1 1,0 1-1,0 0 0,0-1 0,0 1 0,0 0 1,0-1-1,0 1 0,0-1 0,0 1 0,0 0 0,0-1 1,0 1-1,-1 0 0,1 0 7,-8 63 240,0-8-277,0 62-1,10-93 178,6 39 0,-6-49-73,-1-13-22,-1 1 0,1-1 0,0 0 0,0 1 0,0-1 0,0 0 0,0 0 0,0 1 0,1-1-1,1 3 1,-2-5-20,0 1-1,-1 0 0,1-1 0,0 1 0,-1-1 1,1 1-1,0 0 0,0-1 0,-1 0 1,1 1-1,0-1 0,0 1 0,0-1 0,0 0 1,0 0-1,-1 0 0,1 1 0,0-1 0,0 0 1,0 0-1,0 0 0,0 0 0,0 0 1,0-1-1,0 1 0,0 0 0,-1 0 0,1-1 1,0 1-1,0 0 0,1-2 0,2 0 18,0-1 0,-1 0 1,0 0-1,1 0 0,-1 0 0,0-1 0,0 1 0,-1-1 0,1 0 0,3-8 1,2-5-19,7-23 0,-9 26 19,63-157-84,-66 164 29,32-92-186,-34 144-575,-1 244 960,0-289-187,2 37 162,-2-36-151,0 0 1,0 1-1,0-1 1,0 0-1,1 1 1,-1-1-1,0 0 1,1 0-1,-1 1 1,1-1-1,0 0 1,-1 0-1,1 0 1,0 0-1,0 0 1,-1 0-1,1 0 1,0 0-1,0 0 1,0 0-1,0 0 1,2 1-1,-2-2 15,0 0-1,-1 0 1,1 0-1,0-1 1,-1 1-1,1 0 1,0 0-1,-1 0 1,1-1-1,0 1 1,-1 0-1,1-1 1,-1 1-1,1 0 1,-1-1-1,1 1 1,0-1-1,-1 1 0,0-1 1,1 1-1,-1-1 1,1 0-1,10-16 82,-8 12-53,65-104-351,-29 44 149,55-71 1,-47 75-173,-43 54 198,2-2-441,-6 9 554,0 0 0,0 0 1,0 0-1,0 0 0,0 1 1,0-1-1,0 0 0,0 0 0,0 0 1,0 0-1,0 0 0,0 0 1,0 0-1,0 0 0,0 0 0,0 0 1,0 0-1,1 0 0,-1 0 0,0 0 1,0 0-1,0 0 0,0 0 1,0 0-1,0 0 0,0 0 0,0 0 1,0 0-1,0 0 0,0 0 1,0 0-1,0 0 0,1 0 0,-1 0 1,0 0-1,0 0 0,0 0 0,0 0 1,0 0-1,0 0 0,0 0 1,0-1-1,0 1 0,0 0 0,0 0 1,0 0-1,0 0 0,0 0 1,0 0-1,0 0 0,0 0 0,0 0 1,0 0-1,0 0 0,0 0 0,0 0 1,0 0-1,0-1 0,0 1 1,0 0-1,0 0 0,0 0 0,0 0 1,0 0-1,0 0 0,0 0 1,1 1 3,-1 0 1,0 0-1,0 0 1,1 0-1,-1 0 1,1 0-1,-1 0 1,1 0-1,0 0 1,-1 0-1,1 0 1,0 0-1,-1 0 1,3 0-1,15 14-49,-10-8 42,1 1 23,3 3 113,0 0 0,24 15 0,-32-24-93,0 0 1,0 0-1,1 0 0,-1 0 1,0-1-1,1 0 1,-1 0-1,1 0 0,-1 0 1,1 0-1,-1-1 0,1 0 1,0 0-1,5-1 1,-2-1 14,-1 0 0,1 0 1,-1-1-1,0 0 1,1-1-1,-1 1 1,-1-1-1,1 0 1,-1-1-1,1 0 0,5-6 1,-1 1 29,-1-1 0,-1 0 1,0-1-1,15-24 0,-22 33-122,-1 0 1,0 0-1,0 0 0,0 0 1,-1 0-1,2-6 0,-3 8 22,1 1 0,0 0 1,0 0-1,0-1 0,0 1 0,0 0 0,-1 0 0,1-1 0,0 1 1,0 0-1,0 0 0,-1-1 0,1 1 0,0 0 0,0 0 0,-1 0 0,1-1 1,0 1-1,0 0 0,-1 0 0,1 0 0,0 0 0,-1 0 0,1 0 1,0 0-1,-1 0 0,1 0 0,0 0 0,-1 0 0,1 0 0,0 0 0,0 0 1,-1 0-1,1 0 0,-1 0 0,-9 1-210,9-1 207,-2 2 9,0 0 0,0 0-1,0 0 1,0 1-1,1-1 1,-1 1 0,0 0-1,1-1 1,0 1 0,0 0-1,0 0 1,0 0 0,-2 5-1,0 2 31,0 0 1,0 0-1,-3 15 0,6-15 24,0 0 0,1 0 0,0 0 0,0-1 0,1 1 0,1 0 0,-1 0 0,4 10 0,2 10 232,-5-18-155,0 0 0,1 0 0,1 0 0,0-1 0,7 16 0,-10-26-101,0 1 1,-1-1 0,1 0-1,0 0 1,0 0 0,0 0 0,0 0-1,0 0 1,0 0 0,0-1-1,0 1 1,0 0 0,0 0 0,0-1-1,1 1 1,-1-1 0,0 1 0,0-1-1,1 0 1,-1 1 0,0-1-1,1 0 1,-1 0 0,0 0 0,1 0-1,-1 0 1,1 0 0,-1 0 0,0 0-1,1-1 1,-1 1 0,0 0-1,0-1 1,1 1 0,-1-1 0,0 0-1,2 0 1,5-4 48,1-1 0,-1 1 0,-1-1 0,9-8 0,-9 8-18,30-28 71,91-73-217,-63 61 209,63-48 81,-112 78-184,0 0 0,-2-1-1,0-1 1,-1 0 0,0-1-1,-2 0 1,0-1-1,13-34 1,-4-4 31,26-115-1,-39 142-148,-2 0-1,4-55 0,-13 61-300,4 25 397,0 0 1,0-1 0,0 1 0,0-1-1,0 1 1,0 0 0,0-1 0,-1 1-1,1-1 1,0 1 0,0 0 0,0-1-1,0 1 1,-1 0 0,1-1 0,0 1-1,0 0 1,-1-1 0,1 1 0,0 0-1,-1 0 1,1-1 0,0 1-1,-1 0 1,1 0 0,0-1 0,-1 1-1,1 0 1,-1 0 0,1 0 0,0 0-1,-1 0 1,1 0 0,-1 0 0,1 0-1,0 0 1,-1 0 0,1 0 0,-1 0-1,1 0 1,0 0 0,-1 0 0,1 0-1,-1 0 1,1 0 0,0 0 0,-1 1-1,1-1 1,0 0 0,-1 0-1,1 0 1,0 1 0,-1-1 0,1 0-1,0 1 1,-1-1 0,1 0 0,0 0-1,0 1 1,-1 0 0,-7 10-139,0 0 1,-13 24 0,-11 26 132,-32 86 1,-13 75 32,70-197 61,1 0 0,1 0 0,1 0 0,2 1 0,0-1 0,2 1 0,5 50 0,-4-73-19,-1 1-1,1-1 0,0 0 1,0 1-1,0-1 1,0 0-1,1 0 0,-1 0 1,1 0-1,0 0 0,0 0 1,0 0-1,5 4 1,-6-6-17,1 1 0,-1-1 0,1 0 0,0 0 0,-1 0 0,1-1 0,0 1 1,0 0-1,0-1 0,-1 1 0,1-1 0,0 1 0,0-1 0,0 0 0,0 0 1,0 0-1,0 0 0,0 0 0,0 0 0,-1-1 0,1 1 0,0-1 0,0 1 0,0-1 1,0 0-1,3-1 0,17-11 41,-1-1 0,0-1 0,-1-1 0,21-20 0,44-35-488,-85 71 404,1 0-1,-1 0 0,0-1 0,0 1 0,1 0 0,-1 0 1,0 0-1,0 0 0,1-1 0,-1 1 0,0 0 0,1 0 1,-1 0-1,0 0 0,1 0 0,-1 0 0,0 0 0,0 0 0,1 0 1,-1 0-1,0 0 0,1 0 0,-1 0 0,0 0 0,1 0 1,-1 0-1,1 1 0,-1-1 7,0 1 0,1-1 0,-1 1 0,0-1 0,1 1 1,-1 0-1,0-1 0,0 1 0,0-1 0,0 1 0,1 0 0,-1-1 0,0 1 0,0-1 0,0 1 1,0 0-1,0-1 0,-1 2 0,-3 24 128,-15 50 0,5-20-44,-29 125 78,41-172-142,-4 22 73,6-29-63,0 0-1,0 0 0,0-1 0,0 1 1,0 0-1,0 0 0,0 0 1,1-1-1,-1 1 0,1 0 0,-1-1 1,1 1-1,1 3 0,-1-5-3,0 0-1,-1 0 1,1 1-1,0-1 1,0 0 0,-1 0-1,1 0 1,0 0-1,-1 0 1,1 0-1,0 0 1,0 0-1,-1 0 1,1 0 0,0-1-1,-1 1 1,1 0-1,0 0 1,-1-1-1,1 1 1,0 0 0,-1-1-1,1 1 1,-1-1-1,2 0 1,4-4-65,1-1 0,-1 0 1,0-1-1,6-7 0,13-15-144,-13 17 122,-7 6 16,1 0 0,0 0 0,1 0 0,6-4 0,-12 10 42,-1-1 0,1 1-1,-1-1 1,1 1 0,0 0 0,-1-1-1,1 1 1,-1 0 0,1 0 0,0-1-1,-1 1 1,1 0 0,0 0 0,-1 0 0,1 0-1,0 0 1,0 0 0,-1 0 0,1 0-1,0 0 1,-1 0 0,1 0 0,0 1-1,-1-1 1,1 0 0,-1 0 0,1 1-1,0-1 1,-1 0 0,1 1 0,-1-1-1,1 0 1,0 1 0,-1-1 0,0 1-1,1-1 1,-1 1 0,1-1 0,-1 1-1,1 0 1,-1-1 0,0 1 0,0-1 0,1 1-1,-1 0 1,0 0 0,2 3-41,-1 1-1,0-1 1,0 0 0,-1 1 0,1-1-1,-1 5 1,-1 10 9,-1 0 0,0 0 0,-2 0-1,0-1 1,-1 0 0,-1 0 0,0 0 0,-2 0-1,0-1 1,-17 27 0,8-18 72,-1-1-1,-1-1 1,-2-1-1,0 0 1,-45 36 0,42-42 44,0 0 1,-54 27 0,62-36-59,0-1 1,-1-1-1,0-1 0,0 0 1,0-1-1,-25 3 0,38-7-38,0 0-1,0 0 1,-1 0-1,1-1 1,0 1 0,0-1-1,0 0 1,-1 0-1,1-1 1,0 1-1,0-1 1,1 0 0,-7-3-1,9 3 16,-1 1 1,1 0-1,-1 0 0,1-1 0,0 1 0,0-1 1,0 1-1,-1-1 0,1 1 0,1-1 1,-1 0-1,0 1 0,0-1 0,1 0 1,-1 0-1,1 0 0,-1 0 0,1 1 0,0-1 1,-1 0-1,1 0 0,0 0 0,1 0 1,-1 0-1,0 0 0,0 0 0,1 0 1,-1 1-1,1-1 0,0 0 0,0-2 1,3-3-29,0 0 0,0 0 0,1 1 1,0-1-1,0 1 0,1 0 1,-1 0-1,1 1 0,0 0 0,1 0 1,-1 0-1,8-4 0,6-2-73,0 1 0,0 1 0,26-9 0,46-9-308,26-10-2478,-88 27 1477,12-6-2403,-37 14 2089,1-1-1,-1 0 1,1 0-1,8-8 1,0 2-1702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2:4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 10560,'-21'-6'4768,"24"6"-4128,-3-5-448,10 5-224,-2-3-384,11-2 192,-6-2-1504,5 2 960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2:4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24 224 10624,'-23'-15'4832,"54"10"-4192,1-2-289,5 2-319,34-15 480,10 5-288,49-18-96,1 10-64,30-9-512,-11 7 256,16-3-4703,-23 13 2687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2:5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1158 5312,'-6'1'2630,"13"2"-780,15 1 1099,-18-4-2540,-1 0-1,1-1 1,0 0 0,0 1 0,0-1-1,-1-1 1,1 1 0,-1-1 0,7-3-1,0-1 551,18-15 0,-12 6-408,1-2 0,-2 1 1,0-2-1,-1 0 0,19-34 0,48-107 924,-80 158-1462,85-165 1251,-86 166-1265,0 0 1,0 0-1,0 0 1,0 0-1,0 0 1,0-1-1,0 1 1,0 0-1,0 0 1,0 0-1,0 0 1,0 0-1,0 0 1,0 0-1,0 0 1,0 0-1,0 0 1,0 0-1,0 0 1,0 0-1,0 0 1,0-1-1,1 1 1,-1 0-1,0 0 1,0 0-1,0 0 1,0 0-1,0 0 1,0 0-1,0 0 1,0 0-1,0 0 1,0 0-1,0 0 1,0 0-1,0 0 1,1 0-1,-1 0 1,0 0-1,0 0 1,0 0-1,0 0 1,0 0-1,0 0 1,0 0-1,0 0 1,0 0-1,0 0 1,0 0-1,0 0 1,1 0-1,-1 0 1,0 0 0,0 1-1,0-1 1,0 0-1,0 0 1,0 0-1,0 0 1,0 0-1,0 0 1,0 0-1,0 0 1,0 0-1,2 9 90,-2 17 79,0-21-211,0 18 138,-1 1 0,-1 0 0,-1-1 0,-10 41 0,11-58-100,1 1 76,-1-1 0,-1 1 0,1 0 0,-7 10 0,8-16-82,0 1 0,0-1 0,0 1 0,-1-1 0,1 0 0,0 0 0,-1 1 0,1-1 0,-1 0 0,1 0 0,-1 0-1,1-1 1,-1 1 0,0 0 0,1-1 0,-1 1 0,0-1 0,0 1 0,0-1 0,1 0 0,-1 0 0,-2 0 0,3 0 4,-48 3-1272,44-2 1136,0 0-1,0 0 1,0 1 0,0 0 0,0 0-1,0 0 1,-6 4 0,11-6 123,-1 0 1,1 1-1,-1-1 1,1 0 0,-1 1-1,1-1 1,-1 0 0,1 1-1,-1-1 1,1 1-1,0-1 1,-1 1 0,1-1-1,0 1 1,-1-1 0,1 1-1,0-1 1,0 1-1,-1-1 1,1 1 0,0 0 9,0 0 0,1 0 0,-1-1 0,0 1 0,1-1 0,-1 1 0,0 0 0,1-1 0,-1 1 0,1 0 0,-1-1 0,1 1 0,-1-1 0,1 1 0,0-1 0,-1 0 0,2 1 0,3 3 63,0-1 1,0-1-1,1 1 1,-1-1-1,1 0 0,-1 0 1,1 0-1,0-1 0,0 0 1,0 0-1,0 0 1,0-1-1,0 0 0,0 0 1,0 0-1,0-1 1,0 0-1,0 0 0,7-3 1,0 0 57,1-1 0,-1-1 0,0 0 0,0 0 1,0-1-1,-1-1 0,12-9 0,20-17 81,74-45 0,-34 35 121,41-24 180,-105 56-469,-1-2 1,-1 1-1,0-2 1,16-18-1,-24 23 23,-2-1-1,1 0 1,12-24-1,13-39 109,-31 66-149,60-189 15,-39 112 17,15-49-316,-40 116-152,-3 12 21,3 6 391,1 1-1,-1-1 1,1 0 0,0 0 0,-1 0-1,1 0 1,0 0 0,-1 1 0,1-1 0,-1 0-1,1 0 1,0 1 0,0-1 0,-1 0-1,1 0 1,0 1 0,-1-1 0,1 0 0,0 1-1,0-1 1,0 0 0,-1 1 0,-5 10-67,-1 0 1,2 0 0,-1 1-1,2 0 1,-1 0 0,-3 19 0,-2 6 23,-31 106 58,-24 154 1,59-254 72,3 0 1,1 1 0,6 77-1,-3-111-30,1-1 0,0 1-1,4 13 1,-5-21-13,0 1-1,0-1 1,0 0-1,0 0 0,0 0 1,0 0-1,0 0 1,1 0-1,-1 0 1,1 0-1,-1 0 1,1-1-1,0 1 1,0-1-1,0 1 0,0-1 1,0 0-1,0 0 1,3 2-1,-3-3-3,1 1 0,-1-1 0,0 0 0,0 0 0,0-1 0,0 1 0,1 0 0,-1-1 0,0 1 0,0-1 0,0 0 0,0 0 0,0 1 0,0-1 0,0-1 0,-1 1 0,1 0 0,0 0 0,0-1-1,2-2 1,3-3 64,1-1-1,10-15 1,-15 19-55,13-18-63,1 1 0,1 1 0,1 0 0,1 2 0,0 0 1,2 1-1,0 1 0,39-21 0,-43 28-37,0 2-1,1 0 1,-1 0-1,34-5 0,-9 5-85,45 0 1,11 6 355,-129 5-91,-55 12 0,67-11-93,-29 5-42,-60 22 0,94-27 23,1 0-1,0 1 0,0 0 1,0 1-1,1 0 1,-1 1-1,2 0 0,-1 1 1,-13 15-1,22-22 44,0 1 0,0-1-1,0 1 1,1-1 0,-1 1 0,-1 5-1,2-7-27,1 0 0,0-1 0,0 1 0,0 0 1,-1 0-1,1-1 0,0 1 0,0 0 0,0-1 0,0 1 0,1 0 0,-1-1 0,0 1 0,0 0 0,0 0 0,0-1 0,1 1 0,-1 0 0,0-1 0,1 1 0,-1-1 0,0 1 1,1 0-1,-1-1 0,1 1 0,-1-1 0,1 1 0,-1-1 0,1 1 0,-1-1 0,1 0 0,0 1 0,-1-1 0,2 1 0,2 0 33,0 0 0,0 0 0,0 0 0,0-1 1,0 0-1,-1 0 0,1 0 0,0 0 0,0 0 0,0-1 0,0 1 0,5-3 0,51-16 2,-55 17-54,253-102-357,-234 96-183,-24 7 533,1 1 0,-1 0 1,0 0-1,0 0 0,1 0 0,-1 0 0,0-1 1,1 1-1,-1 0 0,0 0 0,1 0 0,-1 0 1,0 0-1,0 0 0,1 0 0,-1 0 0,0 0 0,1 0 1,-1 1-1,0-1 0,1 0 0,-1 0 0,0 0 1,0 0-1,1 0 0,-1 0 0,0 1 0,1-1 0,-1 0 1,0 0-1,0 0 0,0 1 0,1-1 0,-1 0 1,0 0-1,0 1 0,0-1 0,1 0 0,-1 0 1,0 1-1,0-1 0,0 0 0,0 1 0,0-1 0,0 0 1,0 1-1,0-1 0,0 0 0,0 1 0,0-1 1,0 0-1,0 0 0,0 1 0,0-1 0,0 0 1,0 1-1,0-1 0,0 0 0,-1 1 0,-10 42 12,9-36 17,0 0 0,0 0 0,1 0 0,-1 0 0,2 0-1,-1 1 1,1-1 0,1 13 0,0 6 109,-1-23-106,0-1 0,1 1 0,-1-1 0,1 1 1,-1-1-1,1 1 0,0-1 0,0 0 0,0 1 0,0-1 1,0 0-1,0 0 0,3 3 0,-3-4 25,1-1-1,0 1 0,0-1 1,0 0-1,0 0 0,0 0 1,0 0-1,0 0 0,-1 0 1,3-1-1,1 1 34,-4 0-63,1 0 0,0 0 0,0 0 0,0 0 0,-1 0 0,1-1 0,0 1 0,0-1 0,-1 1 0,1-1 0,0 0 0,-1 0 0,1 0 0,-1 0 0,1 0 0,-1 0 0,1 0 0,-1 0 0,0 0 0,1-1 1,-1 1-1,0 0 0,0-1 0,0 1 0,0-1 0,0 0 0,0-1 0,3-5-21,0 1 1,0 0 0,1 0-1,6-6 1,11-18-43,37-76 214,70-163 16,-31 56-306,-44 107 12,-52 103 111,0 2-8,-1 0 1,0 0 0,0 0-1,0 0 1,-1 0-1,1 0 1,0-1 0,-1 1-1,1-4 1,-1 6 1,0 0 1,-1 0-1,1 0 1,0 0-1,0 0 1,0-1-1,0 1 0,-1 0 1,1 0-1,0 0 1,0 0-1,0 0 1,-1 0-1,1 0 1,0 0-1,0 0 1,-1 0-1,1 0 0,0 0 1,0 0-1,0 0 1,-1 0-1,1 1 1,0-1-1,0 0 1,0 0-1,0 0 1,-1 0-1,1 0 0,0 0 1,0 0-1,0 1 1,0-1-1,-1 0 1,1 0-1,0 0 1,0 0-1,0 1 1,0-1-1,0 0 0,0 0 1,0 1-1,-10 8-218,3 0 194,1 0 0,0 1 0,0 0 0,-6 17 0,3-7 58,-18 47 66,-26 90-1,-7 75 38,56-218-78,1 0 1,1 1-1,0-1 1,1 1-1,1 16 1,0-30-36,0 0 1,0 0 0,0-1 0,1 1 0,-1 0 0,0-1 0,1 1-1,-1-1 1,0 1 0,1 0 0,-1-1 0,1 1 0,-1-1 0,1 1-1,-1-1 1,1 1 0,0-1 0,-1 1 0,1-1 0,0 0 0,-1 1-1,1-1 1,0 0 0,-1 0 0,1 1 0,0-1 0,-1 0 0,1 0-1,0 0 1,0 0 0,-1 0 0,1 0 0,0 0 0,0 0 0,-1 0-1,1 0 1,0-1 0,0 1 0,5-1-3,-1 0 0,0-1 1,10-3-1,52-25-493,35-13 60,-87 36 360,-13 5-55,0 1 0,1 0-1,-1 0 1,1 0 0,0 0-1,-1 0 1,1 0 0,3 0 0,5 18-309,-2-6 472,-7-8-26,0 0 0,1 0 0,-1 0 0,1 0 0,0-1 1,0 1-1,0-1 0,0 0 0,0 0 0,6 3 0,4 0 57,1-1 1,0-1-1,1 0 1,-1 0-1,0-2 1,1 0 0,-1 0-1,0-2 1,1 0-1,-1 0 1,0-1-1,1-1 1,23-8-1,-31 9-55,-1-1 0,0 1-1,0-1 1,0-1 0,0 1 0,-1-1-1,1 0 1,-1 0 0,0 0 0,9-10-1,-3-1 30,0-1 0,17-32 0,35-74-104,52-91-78,33 2-198,-147 210 300,1-1 0,-1 0-1,0 0 1,0 0 0,0 0 0,0 0 0,0 0 0,0-1 0,-1 1 0,1 0-1,0-4 1,-1 5 16,0 1-1,0 0 1,0 0 0,0-1-1,-1 1 1,1 0-1,0-1 1,0 1 0,0 0-1,0 0 1,0-1-1,0 1 1,-1 0 0,1 0-1,0-1 1,0 1-1,0 0 1,0 0 0,-1 0-1,1-1 1,0 1-1,0 0 1,-1 0 0,1 0-1,0 0 1,0 0-1,-1-1 1,1 1 0,0 0-1,-1 0 1,1 0-1,0 0 1,-1 0 0,-1 0-24,0 0 1,1 1 0,-1-1 0,0 0-1,0 1 1,0 0 0,1-1-1,-1 1 1,-2 1 0,-5 3 3,1 0 0,1 0 0,-1 0 0,1 1 0,0 0 0,0 0 0,1 1 0,-9 10 0,-8 16 4,2 0 0,1 2 1,-20 45-1,-33 120 172,63-166-82,-11 69 0,19-88 19,1 0 0,0-1 1,1 1-1,1 0 1,0-1-1,1 1 0,7 21 1,-8-32-41,0-1-1,0 1 1,1-1 0,-1 1-1,1-1 1,0 0 0,0 0-1,0 0 1,1 0-1,-1 0 1,1-1 0,-1 1-1,1-1 1,0 0 0,4 3-1,-2-2 4,0-1-1,1 1 0,-1-1 0,0-1 0,1 1 0,-1-1 0,1 0 0,0 0 1,6 0-1,7-2 6,0 0 1,0-1 0,-1-1 0,37-10 0,-21 3-66,-1-2 1,0-1-1,-1-2 1,-1-1 0,37-25-1,-63 38-10,-1 0-1,1 0 0,-1-1 1,0 1-1,0-1 0,4-6 1,-8 10 13,0 0 1,0 0 0,0 0-1,0 0 1,1 0 0,-1-1-1,0 1 1,0 0 0,0 0-1,0 0 1,0 0 0,0 0-1,0-1 1,0 1-1,0 0 1,0 0 0,0 0-1,0 0 1,0 0 0,0-1-1,0 1 1,0 0 0,0 0-1,0 0 1,0 0-1,0 0 1,0-1 0,0 1-1,0 0 1,0 0 0,0 0-1,-1 0 1,1 0 0,0 0-1,0-1 1,0 1-1,0 0 1,0 0 0,0 0-1,0 0 1,0 0 0,-1 0-1,1 0 1,0 0 0,-10-2-260,-10 5 170,13-1 125,0 0 0,0 0 0,0 1 1,0 0-1,0 0 0,1 0 0,-1 1 1,1 0-1,0 1 0,0-1 0,1 1 1,-7 7-1,11-11-20,1 0-1,-1 0 1,0 1 0,1-1 0,-1 0 0,1 1-1,-1-1 1,1 1 0,0-1 0,-1 0-1,1 1 1,0-1 0,0 1 0,0-1 0,0 1-1,0-1 1,1 1 0,-1-1 0,0 1-1,1-1 1,-1 0 0,1 1 0,-1-1 0,1 0-1,-1 1 1,1-1 0,0 0 0,1 2 0,2 2 38,0-1 0,0 0 0,0 0 0,0 0 0,10 6 0,-6-4-239,1-1 0,1 0 0,-1-1 0,0 0 0,1-1 0,0 1 0,0-2 0,0 0 0,0 0 0,13 1 0,-13-3-652,0 0 0,0 0 0,0-1 0,0-1-1,0 1 1,14-5 0,2-3-3099,-3 4 1269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2:5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9792,'0'-5'4448,"26"-6"-3872,19 2 1247,10 6-1119,43-14 832,2 1-864,29-4-448,-3 8-160,27-3-288,-22 2 128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1:5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1179 3712,'0'0'86,"0"-1"1,-1 1-1,1-1 1,0 0-1,0 1 1,0-1-1,0 0 0,0 0 1,0 1-1,0-1 1,0 0-1,0 1 1,0-1-1,0 0 1,0 1-1,1-1 1,-1 0-1,0 1 0,0-1 1,1 1-1,-1-1 1,1-1-1,13-17 1019,-2 4 276,5-7-514,0 1-1,27-24 0,-15 14-345,1 3-173,1 2 0,0 0 0,47-27 0,-71 48-430,1 1 0,-1 0 0,13-4 0,-18 7 41,0 1 0,0-1 0,0 1 0,0-1 0,0 1 0,0 0 0,0 0 0,0 0 0,3 0 0,-5 1 30,1-1-1,0 0 1,0 0-1,0 1 1,0-1-1,-1 0 1,1 1-1,0-1 1,0 1-1,-1-1 1,1 1-1,0-1 1,-1 1-1,1 0 1,-1-1-1,1 1 1,0 0-1,-1 0 1,0-1-1,1 1 1,-1 0-1,1 1 1,1 4 7,-1 1 0,0 0 0,0 0 0,-1 0 1,0 0-1,0 10 0,-5 33 201,-2-1 0,-2 0 0,-25 80 0,-66 143 803,20-61-420,-6 41 684,84-245-1183,-2 3 461,1 0 0,-7 12-1,6-18 368,4-11-360,6-23-7,18-38-415,3 1 0,4 2-1,46-78 1,3 8-63,79-183 0,-49 90-341,-102 214 164,-5 7 3,0 1 0,0 0 0,1 0 0,0 0 1,0 0-1,1 1 0,5-6 0,-10 11 91,0-1-1,1 1 1,-1-1 0,1 1 0,-1 0 0,1-1 0,-1 1 0,1 0-1,-1-1 1,1 1 0,-1 0 0,1 0 0,0-1 0,-1 1-1,1 0 1,-1 0 0,1 0 0,0 0 0,-1 0 0,1 0 0,0 0-1,-1 0 1,1 0 0,-1 0 0,1 0 0,0 0 0,-1 0 0,1 1-1,-1-1 1,1 0 0,-1 0 0,1 1 0,-1-1 0,1 0-1,-1 1 1,1-1 0,-1 0 0,1 1 0,-1-1 0,1 1 0,0 0-1,0 1-2,0 0-1,0 0 0,0-1 0,-1 1 1,1 0-1,0 0 0,-1 0 0,1 0 1,-1 0-1,0 1 0,1 2 0,-3 23 70,-1-1-1,-2 1 0,-9 34 0,11-49-7,-5 17 166,-1 0 0,-17 40 0,21-58-94,-2 0 0,1 0 0,-2 0 1,1-1-1,-2 0 0,1-1 0,-21 19 0,20-22 27,10-9-131,18-17-125,21-18 259,92-78-186,-65 68 43,2 4 1,132-63-1,-184 99 14,-1-1-148,1 1 1,27-8-1,-42 15 105,-1 0 0,0-1 0,1 1 0,-1 0 0,1 0 0,-1 0 0,1 0 0,-1 0 0,1 0-1,-1 0 1,1 0 0,-1 0 0,1 1 0,1 0 0,-3-1 18,1 1-1,0 0 0,-1-1 0,1 1 1,-1 0-1,1-1 0,-1 1 1,1 0-1,-1-1 0,1 1 1,-1 0-1,0 0 0,1 0 1,-1 0-1,0-1 0,0 1 1,0 0-1,1 0 0,-1 0 1,0 0-1,0 0 0,0-1 1,-1 1-1,1 0 0,0 1 1,-2 8-50,0-1 0,0 0 0,-1 1 1,-5 8-1,-4 16 57,11-29 13,-5 16 59,1 1 1,-3 27-1,8-44-43,-1 0 0,1 1 0,0-1 1,1 1-1,-1-1 0,1 1 0,0-1 1,0 0-1,1 0 0,-1 1 0,1-1 1,0 0-1,1 0 0,4 8 0,-6-12-5,0-1-1,0 1 1,0 0-1,-1 0 0,1 0 1,0-1-1,0 1 0,0 0 1,0-1-1,0 1 0,0-1 1,0 1-1,1-1 1,-1 0-1,0 1 0,0-1 1,0 0-1,0 0 0,0 0 1,1 0-1,-1 0 1,0 0-1,0 0 0,0 0 1,0 0-1,1 0 0,-1-1 1,0 1-1,0 0 0,0-1 1,2-1-1,1 0 51,-1 0 0,1 0 0,-1-1 0,1 1-1,-1-1 1,0 0 0,5-5 0,0-3 49,0 0-1,-1-1 0,-1 0 1,0 0-1,0-1 1,5-17-1,-4 6-25,-1 1 0,4-42 0,-9 60-130,-1 0 1,0-1-1,0 1 0,-1 0 1,1 0-1,-1 0 0,0 0 1,0 0-1,-1 0 0,0 0 1,-2-5-1,3 8 9,0 1 1,0-1-1,0 0 1,0 1-1,0-1 0,0 1 1,-1 0-1,1-1 0,0 1 1,-1 0-1,1 0 0,-1 0 1,1 0-1,-1 0 0,0 0 1,1 1-1,-1-1 0,0 0 1,0 1-1,1-1 1,-1 1-1,0 0 0,0-1 1,0 1-1,0 0 0,1 0 1,-1 0-1,0 1 0,0-1 1,0 0-1,0 1 0,1-1 1,-3 2-1,-4 3-62,13-2 25,16-1 157,-8-3-47,-1-1 0,0 0 1,1-1-1,-1 0 1,0-1-1,-1-1 0,18-9 1,-17 9-13,44-22 17,-1-2 0,98-70 0,-119 73-26,-1-2-1,-1-1 0,-1-2 1,35-45-1,-28 26 44,60-103 0,-79 116-45,-1 0-1,-2-1 1,21-76-1,-25 62-323,-12 43 47,-5 10-23,-5 11 6,-13 36 30,-35 99-1,0 51 169,33-99 48,-16 131-1,36-189 55,2 0 0,2 0-1,2 1 1,1-1 0,3 0-1,9 42 1,-10-68 78,0 0-1,1-1 1,9 21 0,-12-31-59,0-1-1,0 1 1,1 0-1,-1 0 1,1-1 0,0 1-1,0-1 1,0 0-1,0 0 1,0 0 0,1-1-1,0 1 1,-1-1-1,1 1 1,0-1-1,4 1 1,-5-2-16,1 0 0,-1-1 1,0 1-1,0-1 0,0 0 0,0 0 0,0 0 0,1-1 1,-1 1-1,0-1 0,0 0 0,0 1 0,0-1 0,5-3 1,3-2 61,1 0 0,14-11 0,-22 14-77,164-130 474,-78 58-325,-76 64-148,51-44 194,-59 49-212,0 0-1,-1-1 1,1 0 0,-1 0-1,-1 0 1,1 0 0,4-13-1,-8 19-7,-1 0 0,1 0-1,-1 0 1,0 1-1,0-1 1,1 0-1,-1 0 1,0 0-1,0 0 1,0 0 0,0 0-1,0 0 1,0 0-1,0 0 1,0 0-1,0 0 1,0 0 0,-1 1-1,1-1 1,0 0-1,-1 0 1,1 0-1,-1 0 1,1 0-1,-2-1 1,1 1-14,0 1 1,0-1-1,-1 0 1,1 0-1,0 1 1,-1-1-1,1 1 1,-1-1-1,1 1 1,-1 0-1,1-1 1,-1 1-1,1 0 1,-3 0-1,-4 0-84,0 1 0,-1 0 0,1 0 0,-12 4 0,3 1 86,1 0 0,0 1 1,1 1-1,0 0 0,0 1 0,0 0 1,1 2-1,1-1 0,0 2 1,0 0-1,1 0 0,1 1 0,0 1 1,1 0-1,0 0 0,1 1 0,1 0 1,0 1-1,1 0 0,0 0 1,2 0-1,-5 19 0,9-28 67,0 0 1,1 0-1,-1 0 0,1 0 0,1 10 1,0-15-28,-1 0 0,0 0 0,1 0 0,-1 0 1,1 0-1,-1 0 0,1 0 0,0 0 0,0 0 1,0-1-1,0 1 0,0 0 0,0-1 1,1 1-1,-1 0 0,1-1 0,-1 0 0,1 1 1,-1-1-1,1 0 0,0 0 0,2 2 0,-1-2 1,0-1-1,0 1 1,0 0-1,0-1 1,1 0-1,-1 1 1,0-1-1,0-1 1,0 1-1,0 0 1,0-1-1,0 1 1,4-2-1,5-2 57,22-11 0,-22 9-24,74-38 220,92-63 0,-141 84-277,-25 14-63,0 2-1,1-1 0,0 2 0,1-1 0,-1 2 0,22-6 0,-33 10 65,-1 1-1,0 0 0,1-1 0,-1 1 0,0 0 0,1 0 1,-1 0-1,0 0 0,1 0 0,-1 0 0,0 1 0,1-1 1,-1 0-1,0 1 0,0-1 0,1 1 0,-1-1 1,0 1-1,0-1 0,0 1 0,1 0 0,-1 0 0,0 0 1,0-1-1,0 1 0,-1 0 0,1 0 0,0 0 0,0 1 1,0-1-1,-1 0 0,1 0 0,0 0 0,-1 0 1,1 1-1,-1-1 0,0 0 0,1 1 0,-1-1 0,0 2 1,1 6-27,0 0 1,-1 1-1,0-1 1,-3 18-1,1-8 97,-13 155 474,13-155-377,2-19-156,0 1 0,0-1 0,0 0 1,0 0-1,0 0 0,0 0 0,0 0 1,0 0-1,0 0 0,0 0 0,0 0 0,0 0 1,0 1-1,0-1 0,0 0 0,0 0 1,0 0-1,0 0 0,0 0 0,0 0 1,0 0-1,0 0 0,0 0 0,0 1 0,0-1 1,0 0-1,0 0 0,0 0 0,0 0 1,0 0-1,0 0 0,0 0 0,0 0 1,0 0-1,1 0 0,-1 0 0,0 1 0,0-1 1,0 0-1,0 0 0,0 0 0,0 0 1,0 0-1,0 0 0,0 0 0,0 0 0,1 0 1,-1 0-1,0 0 0,0 0 0,0 0 1,0 0-1,0 0 0,0 0 0,0 0 1,0 0-1,0 0 0,1 0 0,10-21 596,-3 5-556,-3 7-19,51-85 183,-48 81-250,2 1 0,-1 0 0,2 0 0,-1 1 0,13-10 0,-21 20 22,-1 0-1,0 0 0,1 0 0,-1 0 1,1 0-1,-1 1 0,1-1 1,0 0-1,-1 1 0,1-1 0,-1 1 1,1 0-1,0-1 0,0 1 1,-1 0-1,1 0 0,0 0 0,2 0 1,-2 1-12,1 0 0,0 0 0,0 0 0,-1 0 0,1 1 0,-1-1 0,1 1 0,-1 0 1,0-1-1,4 4 0,35 38-214,-31-31 280,1-1 0,0 0 0,21 16-1,-28-24-11,1-1 0,0 1 0,0-1 0,0 1 0,0-2 0,0 1 0,0 0 1,0-1-1,1 0 0,-1 0 0,0-1 0,1 1 0,-1-1 0,9-1 0,-3-1 9,-1 0 1,0 0 0,1-1 0,-1-1-1,-1 1 1,1-2 0,0 1 0,14-11-1,-3 0 37,0-1 0,24-24 0,-25 20 115,28-39 0,-10 12 45,-34 42-213,14-16 29,-1 0-1,23-42 1,74-179 50,-107 225-94,118-259-225,-98 212-43,-26 62 238,-1 0 0,1 1-1,-1-1 1,0 0 0,1 0 0,-1 0 0,0 1-1,0-1 1,-1-2 0,1 3 17,0 1 0,0 0 0,0-1 0,0 1 0,0 0 1,0-1-1,-1 1 0,1 0 0,0 0 0,0-1 0,0 1 0,-1 0 0,1-1 1,0 1-1,0 0 0,-1 0 0,1 0 0,0-1 0,0 1 0,-1 0 0,1 0 1,-1 0-1,0-1-9,1 1 0,-1 0 0,0 0 0,0 0 0,1 0 0,-1 0 0,0 0 0,0 1 0,1-1 0,-1 0 0,0 0 0,0 0 0,1 1 0,-2 0 0,-6 3-22,0 1 1,1 0-1,0 0 1,0 1-1,0 0 0,0 0 1,-6 8-1,-2 5-48,-23 36 0,14-12-30,2 0-1,-24 64 0,-16 103 103,56-186 86,1 1-1,1 0 0,1 1 1,1-1-1,2 1 0,3 36 0,-3-59-26,1 0 0,-1 0-1,1 0 1,0 0 0,0 0-1,0 0 1,1 0 0,-1 0-1,1 0 1,-1 0 0,1-1-1,0 1 1,0-1 0,2 3-1,-2-4-10,-1 0 0,1 0-1,0 0 1,-1 0-1,1 0 1,0 0 0,-1 0-1,1-1 1,0 1-1,0-1 1,0 0 0,0 1-1,-1-1 1,1 0-1,0 0 1,0 0 0,0 0-1,0 0 1,0-1-1,-1 1 1,1 0 0,0-1-1,0 0 1,0 1-1,2-2 1,72-40 345,6-1-636,-82 42 248,1 1-1,-1 0 1,1-1-1,0 1 1,-1 0 0,1-1-1,0 1 1,0 0-1,-1 0 1,1 0 0,0 0-1,-1 0 1,1 0-1,0 0 1,0 0 0,-1 0-1,1 0 1,0 0-1,-1 0 1,1 1 0,0-1-1,-1 0 1,1 1-1,0-1 1,-1 0-1,1 1 1,-1-1 0,1 0-1,0 1 1,-1-1-1,1 1 1,-1-1 0,1 1-1,-1 0 1,0-1-1,1 1 1,-1-1 0,0 1-1,1 0 1,-1-1-1,0 1 1,0 0 0,1-1-1,-1 1 1,0 0-1,0 1 1,1 4-27,0 1-1,-1-1 1,0 1-1,0 8 1,-1-6 40,1 10-3,4 29 0,-3-42 6,0-1 1,1 1-1,-1-1 0,1 1 1,0-1-1,0 0 1,1 0-1,-1 0 0,6 7 1,-5-9 17,0 0-1,0 0 1,0 0 0,1-1 0,0 1 0,-1-1-1,1 0 1,0 0 0,0 0 0,0 0 0,0-1-1,1 0 1,-1 1 0,0-2 0,0 1 0,1 0 0,-1-1-1,6 0 1,6 0 61,-1-1-1,0-1 1,25-6-1,-17 2-37,0-1-1,-1-1 0,23-12 0,60-37 103,14-6-176,-89 49-16,-3 3 129,32-20 0,-57 28-190,-9 2 8,1 3 64,1 0 0,0 0 0,0 0 0,-1 1 0,1-1 0,1 1 0,-9 6 0,-2 3-28,-14 16 0,4 0 84,1 2-1,1 1 1,-29 54-1,44-72 143,51-62 761,27-30-1174,-68 76 212,11-9-144,-13 11 179,0 1 0,1 0 0,-1 0 0,1 0 0,-1 0 0,1-1 0,-1 1 0,1 0 0,-1 0 0,1 0 0,-1 0 0,0 0 0,1 0 0,-1 0 0,1 0 0,-1 0 0,1 1 0,-1-1 0,1 0 0,-1 0 0,1 0 0,-1 0 0,0 1 0,1-1 0,-1 0 1,1 0-1,-1 1 0,0-1 0,1 0 0,-1 1 0,0-1 0,1 0 0,-1 1 0,0-1 0,0 1 0,1-1 0,-1 1 0,4 6-57,-1 1 1,0-1-1,0 1 1,-1-1-1,0 1 1,2 16-1,6 17 58,-8-34 19,1 0 0,0 0-1,0 0 1,0 0 0,1-1 0,0 1-1,1-1 1,9 11 0,-11-14-3,0-1 1,0 1-1,0-1 1,0 0-1,0 0 0,1 0 1,-1 0-1,1 0 1,-1-1-1,1 0 1,0 1-1,0-2 1,-1 1-1,1 0 1,0-1-1,0 1 1,0-1-1,0 0 1,5-1-1,3-1 34,0-1 0,0 0 1,0 0-1,-1-1 0,0-1 0,1 0 0,-2 0 1,1-1-1,-1 0 0,0-1 0,0-1 0,11-9 1,6-11 58,-1 0 0,33-46 0,-52 64-110,11-13 32,-1-1 1,-1-1-1,-1 0 1,-1-1-1,10-29 1,60-184 74,-65 180-169,57-166-169,-72 213 212,0 3-8,-1 1-1,-1-1 0,1 0 0,-1 1 1,0-13-1,-2 20-1,0 0 0,0 0 0,0 0 0,0 0 0,-1-1 0,1 1 0,0 0 0,-1 0 0,1 0 0,-2-2 0,2 3 21,0 0 1,-1-1-1,1 1 0,0 0 0,0-1 1,-1 1-1,1 0 0,0-1 0,-1 1 1,1 0-1,0 0 0,-1-1 0,1 1 1,-1 0-1,1 0 0,0 0 0,-1 0 0,1 0 1,-1-1-1,1 1 0,0 0 0,-1 0 1,1 0-1,-1 0 0,1 0 0,-1 0 1,1 0-1,0 0 0,-1 1 0,1-1 1,-1 0-1,1 0 0,-1 0 0,-3 4-30,-1-1-1,1 0 0,0 1 1,1 0-1,-1 0 0,1 0 1,0 0-1,0 1 0,0-1 1,0 1-1,-2 6 0,-20 47-97,2 2-1,-15 66 1,12-28 232,5 2 0,5 0 0,-6 128 0,19-177-1466,0 4-3364,7-38 2536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2:5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238 903 2304,'-4'1'288,"-19"9"5818,24-13-5347,-1 0-1,1 0 0,0 0 0,-1 0 1,4-5-1,-1 0-166,9-28 59,1 0 0,3 2 1,0 0-1,3 0 1,0 2-1,29-36 0,-2 14-321,47-61-57,-64 70 47,-2-1 0,26-61 0,-29 53-4,-12 28 48,0 0-1,-2-1 1,0 0-1,7-42 0,-17 69-363,1-1-1,-1 1 1,0-1 0,0 1-1,0-1 1,0 1-1,0-1 1,1 0 0,-1 1-1,0-1 1,0 1-1,0-1 1,-1 0 0,1 1-1,0-1 1,0 1-1,0-1 1,0 1-1,-1-1 1,1 0 0,0 0-1,-2 3-50,1-1 1,0 0-1,-1 1 0,1-1 0,0 0 0,0 1 0,0 0 1,0-1-1,-1 3 0,-9 15-117,-126 198-453,126-201 617,-160 241 253,84-98 58,-72 113 458,113-211-329,-11 18 173,53-69-294,4-10-312,0 0 0,0 0 1,0 0-1,0 1 1,0-1-1,0 0 1,0 0-1,0 0 1,0 0-1,0 0 1,0 0-1,0 0 1,0 0-1,1 1 1,-1-1-1,0 0 1,0 0-1,0 0 1,0 0-1,0 0 1,0 0-1,0 0 1,0 0-1,0 0 1,0 0-1,1 0 1,-1 0-1,0 0 1,0 0-1,0 0 1,0 0-1,0 0 0,0 0 1,0 0-1,0 0 1,1 0-1,-1 0 1,0 0-1,0 0 1,0 0-1,0 0 1,0 0-1,0 0 1,15-7-2,-3-5-23,0 1 1,13-18 0,15-15-37,17-12-167,92-69 0,137-58 363,-137 92-11,-103 60 389,-45 33-299,-2 3-142,-5 11-137,4-11 31,-30 78 222,26-69-148,1 1-1,0 0 1,-4 25 0,8-31-15,0-1 0,0 1 0,1-1 1,0 1-1,0-1 0,1 1 0,0-1 0,3 11 0,-4-18-8,0 0-1,1 0 0,-1 0 1,1 1-1,-1-1 0,1 0 1,-1 0-1,1 0 0,0 0 1,-1 0-1,1 0 1,0 0-1,0 0 0,0-1 1,0 1-1,1 1 0,-2-2 7,1 0 0,-1 0 0,1 0-1,0 1 1,-1-1 0,1 0 0,-1 0-1,1 0 1,0 0 0,-1 0 0,1 0 0,-1-1-1,1 1 1,0 0 0,-1 0 0,1 0-1,-1 0 1,1-1 0,-1 1 0,1 0-1,0-1 1,0 0 0,1-1 47,1 0 1,-1-1-1,1 1 1,-1-1-1,0 0 1,0 0-1,0 1 1,-1-1-1,3-6 1,7-21 46,-3 1 0,9-45 0,-14 51-111,-1 13-106,-1-1 1,6-15-1,-5 22 64,-1 0 0,1 0 0,0 1 0,0-1 0,0 1 0,1-1 0,-1 1 0,1 0-1,0 0 1,3-3 0,0 1-13,1 0-1,-1 1 0,1 0 0,0 0 1,0 1-1,0-1 0,0 1 1,1 1-1,-1 0 0,12-3 1,-4 3 47,-1 1 0,0 0 1,1 1-1,25 3 1,-36-3 59,0 1 0,0 0 0,-1 0 1,1 0-1,-1 0 0,1 0 0,-1 1 1,1-1-1,-1 1 0,0 0 1,0 0-1,0 0 0,0 1 0,0-1 1,0 1-1,-1-1 0,4 6 0,0 0 70,-2 0-1,1 1 1,-1 0-1,0 0 0,3 13 1,2 4-17,1 0 1,21 37-1,-28-58-247,0-1-1,1 1 1,-1-1-1,1 1 0,0-1 1,0 0-1,0 0 0,1-1 1,-1 1-1,1-1 0,0 0 1,0 0-1,0-1 0,0 1 1,0-1-1,1 0 0,10 2 1,-7-2-892,0-1 1,0 0-1,0-1 1,11-1-1,-7 0-1964,0-1 1,18-4-1,8-3-1668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2:5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325 433 4064,'1'-1'392,"1"0"-1,0-1 1,0 1-1,0 1 1,1-1 0,-1 0-1,2 0 1,-1 0 608,-1 0-319,14-6 2371,-15 7-2968,-1 0-1,0 0 1,1 0 0,-1 0 0,0-1 0,0 1 0,0 0-1,1 0 1,-1 0 0,0-1 0,0 1 0,0 0 0,1 0-1,-1-1 1,0 1 0,0 0 0,0-1 0,0 1 0,0 0 0,0 0-1,0-1 1,0 1 0,0 0 0,0-1 0,0 1 0,0 0-1,0-1 1,0 1 0,0 0 0,0-1 0,0 1 0,0 0 0,0 0-1,0-1 1,0 1 0,-1 0 0,1 0 0,0-1 0,0 1-1,0 0 1,0 0 0,-1-1 0,1 1 0,0 0 0,0 0 0,-1 0-1,1-1 1,0 1 0,0 0 0,-1 0 0,1 0 0,0 0-1,0 0 1,-1-1 0,1 1 0,-1 0 0,-1-1 189,-1 0 1,0 0-1,1 0 1,-1 0-1,0 0 1,0 0-1,0 1 1,1-1-1,-1 1 1,0 0-1,-5 0 1,-5 1-65,-22 5 1,18-2-136,1 1 0,0 1 0,0 0 0,0 1 0,-17 10-1,22-11-14,1 1 0,-1 1-1,1 0 1,1 0-1,-1 1 1,1 0-1,-13 19 1,11-13 30,1 2-1,1-1 1,-10 27 0,15-32 2,0 0 0,0 1 0,2 0 0,-1 0 0,2 0 0,-1 15 0,1-24-54,1-1 0,0 0 0,1 0 0,-1 0-1,0 0 1,0 0 0,1 0 0,0 1 0,-1-1 0,1 0 0,0 0 0,0 0 0,0-1 0,1 4-1,-1-5-15,0 1 0,0 0-1,0-1 1,0 1 0,0-1-1,0 0 1,0 1 0,0-1-1,0 0 1,0 1 0,1-1-1,-1 0 1,0 0 0,0 0-1,0 0 1,0 0 0,0 0-1,0 0 1,0-1 0,0 1-1,0 0 1,0 0 0,0-1-1,0 1 1,0-1 0,0 1-1,0-1 1,0 1 0,2-3-1,14-8-12,-1-2-1,0 0 1,-1 0-1,-1-2 1,18-21-1,-23 26-14,21-28 24,-1-2 1,25-46 0,-53 84-49,0 1 1,0-1-1,0 1 0,0-1 1,0 0-1,-1 0 0,1 1 1,0-1-1,-1 0 0,0 0 1,1-3-1,-1 5 22,0 0 1,0 0 0,0 0-1,0 0 1,0 0-1,-1 0 1,1 0-1,0 1 1,0-1-1,0 0 1,0 0-1,0 0 1,0 0-1,0 0 1,-1 0 0,1 0-1,0 0 1,0 0-1,0 0 1,0 0-1,0 0 1,0 0-1,-1 0 1,1 0-1,0 0 1,0 0-1,0 0 1,0 0-1,0 0 1,0 0 0,-1 0-1,1 0 1,0 0-1,0 0 1,0 0-1,0 0 1,0 0-1,0 0 1,0-1-1,-1 1 1,1 0-1,0 0 1,0 0 0,0 0-1,0 0 1,0 0-1,0 0 1,0 0-1,0-1 1,0 1-1,0 0 1,0 0-1,0 0 1,0 0-1,0 0 1,-1 0-1,1-1 1,0 1 0,0 0-1,0 0 1,0 0-1,0 0 1,0 0-1,1 0 1,-1-1-1,0 1 1,-10 12-241,4 1 253,0 0 0,0 1 1,1 0-1,1 0 0,0 0 0,1 0 0,1 0 1,0 1-1,1-1 0,1 1 0,0-1 0,0 1 0,5 22 1,-3-29 55,0 0 1,0 0 0,1 0-1,0 0 1,1-1 0,6 12-1,-7-15-6,-1 0-1,1 0 1,0 0-1,1 0 1,-1 0-1,1-1 1,-1 1-1,1-1 1,0 0-1,0-1 1,1 1-1,5 2 1,-4-3 3,0 0 1,0-1 0,0 0 0,0 0 0,0 0-1,1-1 1,-1 0 0,0-1 0,0 1 0,0-1 0,0 0-1,0 0 1,0-1 0,0 0 0,0 0 0,0 0-1,-1-1 1,9-5 0,0 0 4,-1-1 1,0-1-1,0-1 0,0 0 0,17-20 1,6-11-39,5-5-71,46-42 0,-10 21 105,41-38-94,-89 78 46,45-59 1,-57 65 3,2-3-149,25-43 0,-40 55-160,-4 13 284,0 0 0,0 0 0,0-1 0,0 1 0,-1 0 0,1 0 0,0 0 0,0-1 0,0 1 0,0 0 0,0 0 0,0 0 0,0-1 0,0 1 0,0 0 0,0 0 0,-1 0 0,1-1 0,0 1 0,0 0 0,0 0 0,0 0 0,-1 0 0,1 0 0,0-1 0,0 1 0,0 0 0,-1 0 0,1 0 0,0 0 0,0 0 0,0 0 0,-1 0 0,1 0 0,0 0 0,0 0 0,-1 0 0,1 0 0,0 0 0,0 0 0,0 0 0,-1 0 0,1 0 0,0 0 0,0 0 0,-1 0 0,1 0 0,0 0 0,0 0 0,0 1 0,-1-1 0,1 0 0,0 0 0,0 0 0,0 0 0,0 0 0,-1 1 0,1-1 0,-15 9-235,-1 1 0,2 1 0,0 0 0,-20 20 0,19-18 180,-7 8 79,0 2 0,2 0 0,0 0 0,2 2 0,0 1 1,2 0-1,1 1 0,1 0 0,1 1 0,-11 39 0,-10 63 204,29-106-120,2-1 1,1 1 0,1 36 0,1-54-16,0-1 1,1 1-1,0-1 1,0 1-1,0-1 1,1 0-1,0 1 1,0-1-1,3 7 0,-3-10-50,-1-1-1,0 1 0,1 0 0,-1-1 0,1 1 0,-1-1 0,1 0 0,0 1 1,0-1-1,-1 0 0,1 0 0,0 0 0,0 0 0,0-1 0,0 1 0,0 0 1,0-1-1,0 0 0,0 1 0,1-1 0,-1 0 0,0 0 0,0 0 0,0 0 1,0 0-1,0-1 0,3 0 0,5-1-9,-1-1 1,0 0-1,0-1 0,0 0 1,-1 0-1,1-1 0,13-10 1,2-4 10,25-25 0,6-12-157,-2-3-1,78-114 1,-103 132 89,-2-2 1,-2 0-1,27-65 0,-34 68 27,-5 13-17,-1 0 1,-1-1-1,12-57 1,-22 85 9,0-1 1,0 1 0,0 0 0,0-1 0,0 1 0,1 0 0,-1 0 0,0-1 0,0 1 0,0 0-1,0-1 1,0 1 0,0 0 0,0 0 0,0-1 0,0 1 0,0 0 0,0-1 0,0 1 0,-1 0-1,1-1 1,0 1 0,0 0 0,0 0 0,0-1 0,0 1 0,-1 0 0,1 0 0,0-1-1,0 1 1,0 0 0,-1-1 0,-8 11-326,-85 181 377,67-131 289,15-34-277,1 0 1,2 0-1,0 1 0,2 1 1,1-1-1,1 1 0,2 0 1,0 0-1,2 0 0,2 1 1,5 48-1,-3-64-347,0 0 0,0 0 1,2 0-1,-1 0 0,8 14 0,7 7-742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2:5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1110 6976,'-4'2'1288,"2"-1"345,4-6 1734,27-29-98,117-153-1723,24 1-532,-5 16 63,-122 119 38,-49 55-1223,0 0 0,1 0 0,-9 10 0,-17 18 84,2 2 1,1 2-1,2 0 1,-32 58-1,25-29 720,-45 128 0,74-183-594,-6 27 126,10-34-171,0 0-1,0 0 1,0 0-1,0 0 1,0 0-1,0 0 1,1 0-1,-1-1 1,1 1-1,0 0 1,1 3-1,-1-5-26,0 0 0,0 0-1,0 1 1,0-1-1,0 0 1,0 0 0,0 0-1,0-1 1,0 1-1,1 0 1,-1 0 0,0 0-1,1-1 1,-1 1-1,0-1 1,1 1 0,-1-1-1,1 0 1,-1 1-1,0-1 1,1 0 0,-1 0-1,1 0 1,-1 0-1,3-1 1,2 1 34,0-1 1,-1 0 0,1 0-1,-1-1 1,0 1-1,10-5 1,0-2-33,-1-1 1,0 0 0,0-1 0,-1-1 0,0 0 0,18-20 0,64-89 33,-77 95-53,178-228 142,-172 224-120,163-213-209,-133 162 262,41-56 64,-90 129-156,6-7 78,-1-1 1,0 0-1,-1 0 0,7-17 1,-14 21-149,-2 11 72,0 1-1,0-1 1,0 0-1,-1 0 0,1 0 1,0 0-1,0 0 1,0 1-1,0-1 0,0 0 1,0 0-1,0 0 1,0 0-1,0 0 0,-1 0 1,1 0-1,0 1 1,0-1-1,0 0 0,0 0 1,0 0-1,0 0 0,-1 0 1,1 0-1,0 0 1,0 0-1,0 0 0,0 0 1,0 0-1,-1 0 1,1 0-1,0 0 0,0 0 1,0 0-1,0 0 1,0 0-1,-1 0 0,1 0 1,0 0-1,0 0 1,0 0-1,0 0 0,0 0 1,-1 0-1,1 0 1,0 0-1,0-1 0,0 1 1,0 0-1,0 0 0,0 0 1,-1 0-1,1 0 1,0 0-1,0 0 0,0-1 1,0 1-1,0 0 1,0 0-1,0 0 0,0 0 1,0 0-1,0-1 1,0 1-1,0 0 0,0 0 1,0 0-1,0 0 1,0-1-1,-15 16-130,-25 34-1,-107 165 433,106-150-112,-51 111-1,45-57 176,-37 146 0,49-147 269,24-90-50,11-27-578,0 0-1,1 0 1,-1 0-1,0 0 0,1 0 1,-1 0-1,0-1 1,1 1-1,-1 0 1,0 0-1,1 0 1,-1 0-1,0-1 1,1 1-1,-1 0 1,0 0-1,0-1 0,1 1 1,-1 0-1,0 0 1,0-1-1,1 1 1,-1 0-1,0-1 1,0 0-1,47-105-729,3-10 565,-43 102 96,1 1 1,0 1-1,1-1 0,0 1 0,1 1 1,13-13-1,-23 23 43,1 1 0,-1-1-1,1 1 1,0-1 0,-1 0 0,1 1 0,0-1 0,0 1 0,-1-1 0,1 1 0,0 0-1,0-1 1,0 1 0,0 0 0,0 0 0,-1-1 0,1 1 0,0 0 0,0 0-1,0 0 1,0 0 0,0 0 0,0 0 0,1 1 0,-1-1 10,-1 1 1,1-1 0,0 1 0,0 0-1,0 0 1,0 0 0,-1-1-1,1 1 1,0 0 0,-1 0-1,1 0 1,-1 0 0,1 0-1,-1 0 1,0 0 0,1 2-1,1 7 32,0-1-1,0 1 1,-1 15-1,-1-18-8,2 33 320,-2-21-202,1 1 0,1 0 0,5 21-1,-6-35-110,1 0-1,0-1 1,0 1-1,0-1 0,1 0 1,0 1-1,0-1 1,0-1-1,0 1 0,1 0 1,0-1-1,0 0 1,0 0-1,0 0 0,6 4 1,-2-3 27,-1 0 0,1-1-1,1 0 1,-1 0 0,0-1 0,1 0 0,0 0 0,0-1 0,0 0 0,0-1-1,0 0 1,0 0 0,0-1 0,0 0 0,0 0 0,0-1 0,0-1 0,0 1-1,0-1 1,0-1 0,0 0 0,-1 0 0,1-1 0,-1 0 0,0 0-1,0-1 1,-1 0 0,1 0 0,-1-1 0,11-10 0,-5 2-88,-1 0 1,0-1-1,-1-1 1,-1 1-1,0-2 0,-1 1 1,-1-1-1,0-1 1,-1 1-1,-1-1 1,4-23-1,-10 40-9,1-1 0,-1 1 0,0-1-1,0 1 1,0-1 0,0 1 0,0-1-1,0 1 1,0-1 0,0 1 0,-1-1 0,1 1-1,0-1 1,-2-2 0,2 4 25,0 0 0,-1 0 0,1-1 0,0 1 0,0 0 0,0 0 0,-1 0 0,1-1 0,0 1 0,-1 0 0,1 0 0,0 0 0,0 0 0,-1 0 0,1 0-1,0 0 1,-1-1 0,1 1 0,0 0 0,-1 0 0,1 0 0,0 0 0,-1 0 0,1 1 0,-13 6-318,7-1 391,0 0 0,0 1 0,1 0 0,0 1 0,0-1 0,1 1 0,0 0 0,-5 13 0,4-9 48,1 1 1,1 0-1,0 0 0,0 0 1,0 15-1,3-22-81,0 1 0,1-1-1,-1 1 1,1-1 0,0 0 0,1 1 0,0-1-1,0 0 1,0 0 0,0 0 0,1 0-1,0 0 1,1-1 0,-1 1 0,1-1-1,0 0 1,0 0 0,9 8 0,-9-10-277,1 1 1,0-1 0,-1 0 0,1 0 0,0-1-1,0 0 1,1 1 0,7 1 0,-8-3-439,0 1 1,0-1-1,1 0 1,-1 0 0,1-1-1,-1 0 1,1 0 0,-1 0-1,10-2 1,3-2-1399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2:5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60 10720,'-32'-11'4864,"32"8"-4256,5-2 415,8 10-703,27-10 480,10 1-448,58-4 32,0 0-224,40-4-448,-3 4 160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2:5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1031 5728,'1'-7'7966,"9"-13"-5586,78-108 1129,-53 81-3059,1 1-1,2 2 1,2 2-1,2 1 1,1 3-1,77-53 1,73-48 953,-186 135-1225,-1 0 0,1 0 0,-1 1 0,14-6 0,-20 9-173,1 0 0,-1 0 0,0 0 0,0 1-1,1-1 1,-1 0 0,0 0 0,0 0 0,1 0 0,-1 0-1,0 0 1,0 0 0,1 0 0,-1 0 0,0 1-1,0-1 1,0 0 0,1 0 0,-1 0 0,0 1 0,0-1-1,0 0 1,1 0 0,-1 0 0,0 1 0,0-1 0,0 0-1,0 0 1,0 1 0,0-1 0,0 0 0,0 0 0,0 1-1,0-1 1,1 0 0,-1 0 0,0 1 0,0-1 0,-1 0-1,1 1 1,0-1 0,0 0 0,0 0 0,0 1-1,0-1 1,0 0 0,-2 18 83,-96 337 539,73-274-454,23-75-114,0 1-1,0 0 1,1 0 0,-1 10-1,2-17-51,0 1 0,0-1 0,0 0 0,0 1 0,0-1 0,0 0 0,0 1 0,0-1 0,0 0 0,0 0 0,0 1 0,0-1 0,0 0 0,0 1 0,0-1 0,1 0 0,-1 0 0,0 1 0,0-1 0,0 0-1,0 0 1,1 1 0,-1-1 0,0 0 0,0 0 0,0 0 0,1 1 0,-1-1 0,0 0 0,0 0 0,1 0 0,-1 0 0,0 0 0,1 0 0,-1 1 0,0-1 0,0 0 0,1 0 0,-1 0 0,0 0 0,1 0 0,-1 0 0,0 0 0,0 0 0,1 0 0,-1 0 0,0 0 0,1 0 0,-1-1 0,0 1-1,0 0 1,1 0 0,-1 0 0,0 0 0,0 0 0,1-1 0,2 0 23,0-1 1,-1 0-1,1 0 0,-1 0 0,1 0 0,2-3 0,12-17 84,26-41-1,-11 14-4,-14 25-135,0 0-1,2 1 0,1 0 1,1 2-1,31-24 0,-15 16-188,2 1 0,80-42 0,-120 70 206,0 0 1,1 0-1,-1-1 1,0 1 0,1 0-1,-1 0 1,1-1-1,-1 1 1,0 0-1,1 0 1,-1 0-1,1 0 1,-1-1-1,0 1 1,1 0-1,-1 0 1,1 0 0,-1 0-1,1 0 1,-1 0-1,0 0 1,1 0-1,-1 0 1,1 1-1,-1-1 1,0 0-1,1 0 1,-1 0-1,1 0 1,-1 1 0,0-1-1,1 0 1,0 1-1,-1 0 0,0 0 0,0 0-1,-1 1 1,1-1 0,0 0 0,0 0-1,-1 0 1,1 0 0,0 1 0,-1-1-1,1 0 1,-1 0 0,0 0-1,0 1 1,-9 15 64,-8 15 35,1 1 0,-17 46 1,22-45 31,1 1 1,-10 70 0,20-103-100,1 1 0,0-1 1,0 1-1,0-1 1,0 1-1,0-1 1,1 0-1,-1 1 1,1-1-1,0 1 1,-1-1-1,1 0 1,0 1-1,3 3 1,-3-5-1,0 0-1,0 0 1,0 0 0,0 0 0,1 0 0,-1 0-1,0 0 1,1-1 0,-1 1 0,1 0 0,-1-1 0,1 1-1,-1-1 1,1 0 0,-1 1 0,1-1 0,-1 0-1,1 0 1,0 0 0,-1 0 0,1 0 0,-1-1 0,1 1-1,2-1 1,8-2 21,1-1 0,-2-1 0,1 0 0,0 0 1,-1-1-1,0 0 0,0-1 0,15-13 0,73-73-165,-98 93 122,68-76 88,18-17 9,-61 70-583,-24 23 38,-3 4 406,0-3 12,-9 28-85,2 0 0,-8 46 0,9-35 114,1 0 0,0 50 0,6-85 54,1 0-1,-1 1 1,1-1-1,0 1 1,0-1-1,2 6 1,-2-10-37,-1 0 1,1 1 0,-1-1-1,1 0 1,-1 0-1,1 0 1,0 0-1,-1 1 1,1-1-1,0 0 1,0 0 0,0 0-1,0-1 1,0 1-1,0 0 1,0 0-1,0 0 1,0-1-1,0 1 1,0-1 0,1 1-1,-1-1 1,0 1-1,0-1 1,1 0-1,-1 1 1,0-1-1,0 0 1,2 0-1,1-1 18,0 0 0,0-1-1,-1 1 1,1-1 0,0 0-1,-1 0 1,0 0 0,1 0-1,-1-1 1,0 0 0,5-5-1,25-24-52,218-187-6,-160 145-302,-76 66 182,-15 7 140,0 1-1,0 0 1,0 0-1,0 0 0,0 0 1,1 0-1,-1 0 1,0 0-1,0 0 0,0 0 1,0 0-1,0 0 1,0 0-1,0 0 0,0 0 1,0 0-1,0 0 0,0 0 1,1 0-1,-1 0 1,0 0-1,0 0 0,0 0 1,0 0-1,0 0 1,0 0-1,0 0 0,0 0 1,0 0-1,0 1 1,0-1-1,1 0 0,-1 0 1,0 0-1,0 0 0,0 0 1,0 0-1,0 0 1,0 0-1,0 0 0,0 0 1,0 0-1,0 0 1,0 0-1,0 1 0,0-1 1,0 0-1,0 0 1,0 0-1,0 0 0,0 0 1,0 0-1,0 0 0,0 0 1,0 0-1,0 0 1,0 1-1,0-1 0,0 0 1,0 0-1,0 0 1,0 0-1,0 0 0,0 0 1,0 0-1,0 0 1,-3 7-45,-16 23-92,8-14 116,-14 28-1,18-27 29,-29 70 58,33-79-52,1 0 0,0 0-1,0 0 1,1 0 0,0 1 0,1-1 0,-1 0 0,3 16 0,-2-21 7,1 0-1,-1 0 1,1-1 0,0 1-1,0 0 1,0-1-1,1 1 1,-1-1-1,1 1 1,-1-1 0,1 0-1,0 0 1,-1 0-1,1 0 1,0 0 0,4 3-1,-2-3 10,-1 0-1,1 0 1,0 0-1,0-1 1,0 0-1,0 1 1,0-1-1,0-1 1,0 1-1,5 0 1,5-1 10,-1-1 1,1 0-1,-1-1 0,1 0 1,24-8-1,-6-2-93,0-2-1,-1-1 1,0-1 0,29-22 0,31-17 61,120-54-846,-228 117 738,1 2-1,0 0 0,1 1 1,-27 24-1,24-15 124,0 2 0,1 0 0,1 1 0,1 1 0,1 0 0,1 1 0,-17 46 0,28-65 25,0 1-1,0-1 1,1 1-1,0-1 1,0 1 0,0 8-1,1-14-27,0 1-1,0-1 1,0 0-1,0 1 1,1-1-1,-1 0 1,0 1-1,1-1 1,-1 0-1,0 0 1,1 1-1,0-1 1,-1 0-1,1 0 1,0 0-1,0 0 1,-1 0-1,1 0 1,0 0-1,0 0 1,0 0-1,0 0 1,0 0-1,1 0 1,-1-1 0,0 1-1,0 0 1,0-1-1,1 1 1,-1-1-1,0 0 1,0 1-1,1-1 1,-1 0-1,1 0 1,-1 0-1,0 0 1,2 0-1,16 0 19,0-2 0,-1 0 0,1-1-1,31-10 1,-11 0 21,37-19 0,-48 18-65,-1-1 0,0 0 0,46-39 0,-37 23-39,56-64 0,104-109-296,-131 140 210,61-79 0,-93 99 105,-2-2 1,42-84 0,-69 121 15,-2 7-18,-1 1-1,0-1 1,0 0-1,0 0 1,0 0 0,-1 1-1,1-1 1,0 0 0,-1 0-1,1 0 1,-1 0-1,0 0 1,0 0 0,0 0-1,0 0 1,0 0-1,0 0 1,0 0 0,-2-4-1,2 5 22,0 1 1,0 0-1,0-1 0,0 1 1,-1-1-1,1 1 0,0 0 0,0-1 1,-1 1-1,1 0 0,0 0 0,-1-1 1,1 1-1,0 0 0,-1-1 0,1 1 1,0 0-1,-1 0 0,1 0 1,-1 0-1,1-1 0,0 1 0,-1 0 1,1 0-1,-1 0 0,1 0 0,0 0 1,-1 0-1,1 0 0,-1 0 1,1 0-1,0 0 0,-1 0 0,0 1 1,-6 1-55,0 1 0,0 0 0,0 0 0,1 1 1,-1 0-1,1 0 0,0 0 0,-8 8 1,-18 16 146,2 1 0,1 2 0,2 1 0,0 0 0,3 2 0,0 2 1,3 0-1,1 0 0,1 2 0,2 1 0,2 0 0,2 1 0,-13 61 1,9 22 157,15-101-41,1-1-1,1 1 0,6 36 1,-6-56-167,0-1 0,0 1 0,1-1 0,-1 1 0,1-1 0,-1 1 0,1-1 0,-1 0 0,1 1 0,0-1 1,0 0-1,0 1 0,0-1 0,1 1 0,-1-1-16,-1-1-1,1 1 1,0-1 0,0 1-1,0-1 1,0 0 0,0 1-1,0-1 1,-1 0 0,1 0 0,0 1-1,0-1 1,0 0 0,0 0-1,0 0 1,0 0 0,1 0-1,3-2 10,-1 1-1,1 0 0,-1-1 0,1 0 0,-1 0 0,0 0 0,0-1 0,4-3 0,95-74-17,-57 42-140,-21 19 66,162-120-125,-124 101-233,-62 38 411,0-1 1,1 0-1,0 0 1,-1 0-1,1 1 1,-1-1 0,1 1-1,0-1 1,1 1-1,-2 0 15,-1 0-1,0 0 0,0 0 1,1 0-1,-1 0 0,0 0 1,0 0-1,0 0 0,1 0 1,-1 0-1,0 0 0,0 1 1,0-1-1,1 0 0,-1 0 1,0 0-1,0 0 0,0 0 1,1 1-1,-1-1 0,0 0 1,0 0-1,0 0 0,0 0 1,0 1-1,1-1 0,-1 0 1,0 1-1,-2 12 15,-34 75 208,5-12-17,16-38-183,-17 47 215,28-72-216,1-1 0,1 1-1,-1 0 1,0 23-1,3-34-121,0 0 0,0 0-1,1 0 1,-1-1 0,0 1-1,1 0 1,-1 0 0,1 0 0,-1-1-1,1 1 1,0 0 0,0 0-1,0-1 1,0 1 0,0-1-1,0 1 1,0-1 0,0 1-1,1-1 1,-1 0 0,0 0-1,1 1 1,-1-1 0,1 0-1,0 0 1,-1-1 0,1 1-1,0 0 1,-1 0 0,1-1-1,0 1 1,0-1 0,0 0-1,0 1 1,0-1 0,-1 0-1,1 0 1,0 0 0,0 0-1,0-1 1,0 1 0,1-1-1,3-1-439,-1 0-1,-1-1 1,1 1-1,0-1 1,-1-1-1,1 1 1,-1 0-1,0-1 1,0 0-1,0 0 1,-1 0-1,0 0 0,4-6 1,2-6-1084,-1 1 0,10-30 0,-17 43 1511,60-179-3661,-56 161 4745,-1-1-1,0 0 1,-2 0 0,0 0 0,-2 0-1,-3-41 1,2 57-1022,0 0-1,0 0 1,-1 0-1,1 1 0,-1-1 1,-3-6-1,3 8-1705,13 18-7390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0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193 340 6816,'0'-1'208,"0"1"-1,0-1 1,0 1 0,0-1 0,0 0-1,-1 1 1,1-1 0,0 0 0,0 1-1,-1-1 1,1 1 0,0-1 0,-1 0 0,1 1-1,0-1 1,-1 1 0,1-1 0,-1 1-1,1-1 1,-1 1 0,1 0 0,-1-1-1,0 0 1,-1 1 157,0-1 1,0 0-1,0 0 0,1 1 0,-1-1 1,0 1-1,0 0 0,-2 0 0,-1-1 122,-1 1 0,1 1 0,0-1-1,0 1 1,-8 2 0,8-1-358,0 0-1,1 0 1,-1 1 0,0 0-1,1 0 1,0 0 0,-1 0-1,1 1 1,1 0 0,-1-1-1,0 1 1,1 1 0,0-1-1,-4 7 1,-2 6 45,1 0 1,-10 29-1,11-27-24,3-7-67,0 0 0,1 0-1,0 1 1,1-1 0,0 1 0,1 0 0,0-1 0,1 1 0,1 0 0,3 20 0,-3-31-23,-1 1 0,1-1 0,0 1 0,0-1 1,0 0-1,0 1 0,0-1 0,0 0 0,1 1 0,-1-1 0,3 2 1,-3-3-59,0 0 0,0 0 0,1 0 0,-1 0 0,0 0 0,0-1 0,0 1 0,1 0 0,-1-1 0,0 1 0,1-1 0,-1 0 0,0 1 0,1-1 0,-1 0 0,0 0 0,1 0 0,-1 0 0,1 0 0,-1 0 0,0 0 0,3-1 0,2-1-17,0 0 0,0 0 0,-1-1 1,1 0-1,-1 0 0,1-1 1,-1 1-1,0-1 0,8-8 0,42-49-9,-49 53 9,112-156-332,-93 128 294,123-200 400,-144 228-336,5-9 265,9-23-1,-16 37-252,-1-1 0,0 0 1,0 0-1,0 1 0,0-1 0,-1 0 0,1 0 1,-1 0-1,0 0 0,0 0 0,-1 0 0,0-6 1,0 9-32,1 1 1,0-1 0,-1 0-1,1 0 1,0 1 0,-1-1-1,1 0 1,-1 0 0,1 1-1,-1-1 1,0 1 0,1-1-1,-1 0 1,0 1 0,1-1-1,-1 1 1,0 0 0,0-1-1,1 1 1,-1-1 0,0 1-1,0 0 1,0 0 0,0 0-1,1-1 1,-1 1 0,0 0-1,0 0 1,0 0 0,0 0-1,0 0 1,1 0 0,-1 1-1,0-1 1,-1 0 0,-4 2-27,-1 0 0,1 0 1,0 1-1,-6 3 1,-11 6 58,1 1 1,1 2 0,0 0 0,1 1 0,-29 29-1,30-21 78,0 0 1,1 1-1,2 1 0,0 0 0,2 1 0,1 0 0,1 2 0,2-1 0,0 1 0,2 1 1,-7 54-1,13-69 35,0 0 0,1-1 1,1 1-1,3 23 1,-3-33-106,1 1 0,1-1 0,-1 1 0,1-1 0,0 0 0,0 0 0,0 0 0,1 0 0,-1 0 0,1 0 1,0-1-1,1 1 0,-1-1 0,1 0 0,5 4 0,-1-2 42,0 0 1,1-1-1,0 0 1,0-1 0,0 0-1,0-1 1,0 1-1,1-2 1,0 1-1,-1-2 1,13 2-1,-2-2 2,1 0 0,-1-1 0,1-2 0,29-5 0,-38 5-45,0-1 0,0 0 1,0-1-1,-1 0 1,1-1-1,-1 0 1,0-1-1,-1 0 1,0-1-1,0 0 0,14-13 1,-8 4 11,-1 0 1,-1-1-1,-1-1 0,17-27 1,-13 14 71,-1-1 0,13-35 1,-26 59-178,-1 0 1,1-1 0,-1 1 0,-1-1 0,0 0-1,1-12 1,-2 19 10,0 0-1,0 0 1,0 0-1,-1 0 1,1 0-1,-1 0 1,1 1-1,-1-1 1,1 0-1,-1 0 1,-1-1-1,2 2 25,-1 1 1,1-1-1,-1 1 0,1-1 0,-1 1 0,1-1 0,-1 1 1,1 0-1,-1-1 0,0 1 0,1 0 0,-1 0 0,0-1 1,1 1-1,-1 0 0,0 0 0,1 0 0,-1 0 0,0 0 1,1 0-1,-1 0 0,0 0 0,1 0 0,-1 0 0,0 0 1,1 0-1,-1 1 0,0-1 0,1 0 0,-1 0 0,0 1 1,1-1-1,-1 0 0,1 1 0,-2 0 0,-1 1 5,-1 1 0,1 0 0,-1 0-1,1 0 1,0 0 0,0 1 0,0-1 0,-3 6-1,-20 36 69,19-31-25,-5 7 79,0 2 0,2 0 1,1 0-1,0 1 0,2 0 1,1 0-1,-6 45 0,12-60-19,0-1 0,1 0 0,-1 1 0,1-1-1,1 0 1,0 0 0,0 0 0,1 0 0,3 9 0,-4-14-24,-1 1 1,1-1-1,0 0 1,0 1 0,0-1-1,1 0 1,-1 0-1,1 0 1,0-1-1,-1 1 1,1 0-1,0-1 1,1 0 0,-1 0-1,0 0 1,1 0-1,-1 0 1,1-1-1,-1 0 1,1 0-1,0 0 1,4 1-1,-2-2-34,1 0-1,0 0 1,-1 0-1,1-1 1,-1 0-1,12-4 0,38-15 23,-40 14-26,19-8-12,0-2 0,-1-1 1,0-2-1,-1-1 0,-2-1 1,0-2-1,-1-1 0,32-35 0,56-78-35,-82 93-212,-36 43 233,0 1 0,1 0 0,-1-1 0,0 1 1,0 0-1,0 0 0,1-1 0,-1 1 0,0 0 0,0 0 1,1-1-1,-1 1 0,0 0 0,0 0 0,1 0 0,-1 0 0,0-1 1,1 1-1,-1 0 0,0 0 0,1 0 0,-1 0 0,0 0 1,1 0-1,-1 0 0,2 8-65,-9 22 27,-4-1 13,-1-1 1,-2-1-1,-1 0 0,-1-1 1,-1 0-1,-1-1 0,-23 23 1,7-13 189,-2-2 0,-60 41 0,79-61-204,16-13 48,1 1 0,-1-1 1,1 0-1,-1 1 0,1-1 0,-1 1 1,1-1-1,-1 0 0,1 1 0,-1-1 1,1 1-1,-1-1 0,1 1 0,0 0 1,-1-1-1,1 1 0,0-1 0,0 1 1,-1 0-1,1-1 0,0 1 1,0-1-1,0 1 0,0 1 0,0-2 3,0 1 0,1-1 0,-1 1 1,1-1-1,-1 0 0,1 1 0,-1-1 0,1 1 0,-1-1 0,1 0 0,-1 0 0,1 1 0,0-1 0,-1 0 0,1 0 0,-1 0 0,1 0 0,0 1 0,0-1 0,7 0-19,-1 1 0,1-1-1,7-1 1,32-5-3568,80-21 0,-100 21 1751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0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140 248 5216,'0'-11'637,"0"8"-423,1 0 1,-1-1-1,0 1 0,1 0 1,0 0-1,0-1 0,1-3 1,32-123 4867,-27 104-3947,-5 16-291,0 0 1,1 0-1,5-11 0,-8 21-808,0 0 0,0 0 0,0 0 0,0 0 0,0 0 0,0 1 0,0-1 0,0 0-1,0 0 1,0 0 0,0 0 0,0 0 0,0 0 0,0 0 0,0 0 0,0 0 0,0 0 0,0 0 0,0 0 0,0 0-1,0 0 1,0 0 0,0 0 0,0 0 0,0 1 0,0-1 0,0 0 0,0 0 0,0 0 0,1 0 0,-1 0 0,0 0 0,0 0-1,0 0 1,0 0 0,0 0 0,0 0 0,0 0 0,0 0 0,0 0 0,0 0 0,0 0 0,0 0 0,0 0 0,0 0-1,1 0 1,-1 0 0,0 0 0,0 0 0,0 0 0,0 0 0,0 0 0,0-1 0,0 1 0,0 0 0,0 0 0,0 0 0,0 0-1,0 0 1,1 8 305,-4 10 93,-1 0-1,-1-1 1,0 1-1,-12 26 1,-40 68 241,35-74-844,2 2 0,-15 44 0,25-48-1611,2 0 0,1 0 0,-3 61 0,9-29-934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0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10 5312,'0'-1'147,"-1"0"0,1 1 0,-1-1 1,1 1-1,0-1 0,-1 1 0,1-1 0,-1 1 1,0-1-1,1 1 0,-1-1 0,1 1 0,-1 0 1,1-1-1,-1 1 0,0 0 0,1 0 0,-1-1 1,0 1-1,1 0 0,-1 0 0,0 0 0,0 0 1,1 0-1,-1 0 0,0 0 0,1 0 0,-1 0 1,0 0-1,1 0 0,-1 0 0,0 1 0,1-1 0,-2 1 1,-43 49 7280,32-32-6290,1 0 0,-18 34 0,29-49-1157,-1 0 1,1 0-1,0 0 1,0 0-1,0 0 0,0 0 1,1 0-1,-1 0 1,1 0-1,0 0 1,0 0-1,0 0 0,0 1 1,0-1-1,1 0 1,0 0-1,-1 0 0,1 0 1,0 0-1,1 0 1,-1 0-1,0 0 0,1-1 1,-1 1-1,1 0 1,0-1-1,0 0 1,0 1-1,0-1 0,1 0 1,-1 0-1,1 0 1,-1 0-1,5 2 0,23 6-2706,5 2 763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0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46 7712,'-4'-21'2506,"4"21"-2458,0-1 0,0 1-1,0 0 1,0 0 0,0-1-1,0 1 1,0 0-1,0 0 1,0-1 0,0 1-1,0 0 1,0 0 0,0-1-1,0 1 1,0 0-1,0-1 1,0 1 0,0 0-1,0 0 1,1 0 0,-1-1-1,0 1 1,0 0-1,0 0 1,1 0 0,-1-1-1,0 1 1,0 0 0,0 0-1,1 0 1,-1 0 2,0 0 0,0-1 0,0 1 0,0 0 0,0 0 0,1 0 0,-1 0 0,0 0 0,0 0 0,0 0 0,0 0 0,0 0 0,0 0 0,0 0 0,0 0-1,0 0 1,0 0 0,0-1 0,0 1 0,0 0 0,0 0 0,0 0 0,0 0 0,1 0 0,-1 0 0,0 0 0,0 0 0,0 0 0,0-1 0,0 1 0,0 0 0,0 0 0,0 0 0,0 0 0,-1 0 0,1 0 0,0 0 0,0 0 0,0 0 0,0-1 0,0 1 0,0 0 0,0 0 0,0 0 0,0 0 0,0 0 0,0 0 0,0 0 0,0 0 0,0 0 0,0 0 0,0 0 0,-1 0 0,1-1 0,0 1 0,0 0 0,-13-9 5884,11 8-5736,1 0 0,-1 1-1,0-1 1,0 1 0,0 0 0,1 0 0,-1 0 0,0 0 0,0 0 0,0 0 0,-3 1 0,-68 12 1471,2-2-2768,61-8 331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0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41 388 4576,'-5'-13'7354,"-8"315"-1770,-1-96-4483,6-60-287,8-96-88,1-25 1326,-1-180-1502,16-18-428,-10 122-116,21-126-113,8-37-160,-29 185 207,1 0 0,21-56 0,-21 68 44,2 0 0,0 1 0,0 0-1,2 0 1,21-24 0,-25 33-12,1 0 0,-1 1-1,1 0 1,1 0 0,-1 1 0,1 0 0,0 0-1,0 1 1,0 0 0,1 1 0,-1 0 0,20-3-1,-24 5 40,1 1-1,0-1 0,0 1 1,0 0-1,-1 1 0,1 0 1,0 0-1,0 0 0,-1 0 1,9 4-1,-10-3 2,0 0 1,0 0-1,-1 0 1,1 1-1,-1-1 1,0 1-1,1 0 1,-1 0-1,0 0 1,-1 0-1,1 1 1,-1-1-1,1 1 1,-1 0-1,3 6 1,-2-1 18,1 0 0,-1 0 0,-1 1 0,0 0 1,0-1-1,-1 1 0,0 0 0,0 0 1,-2 12-1,-1-8 5,0 1 0,-1-1-1,0 0 1,-1-1 0,-10 25 0,1-13 51,-1 0 0,-1 0 1,-1-1-1,0-1 0,-38 38 0,-91 72 388,115-104-704,49-18-177,111 62 161,-122-67 256,1 0 1,-1 1-1,-1 0 1,1 0-1,-1 0 0,0 1 1,-1 0-1,0 1 1,0-1-1,-1 1 0,5 11 1,-7-13 13,0 0 1,0 0-1,-1 0 1,0 1-1,-1-1 0,1 1 1,-1-1-1,-1 1 1,1 0-1,-2-1 1,1 1-1,-1-1 1,0 1-1,0 0 1,-5 13-1,1-10 20,0 0 0,-1 0 1,0-1-1,-1 0 0,0 0 0,-1 0 1,0-1-1,-1 0 0,1-1 0,-2 0 1,-11 9-1,-15 7 153,-69 34 0,87-48-81,-51 22 27,44-25-240,23-8-100,16-2 120,42-13 147,0-1 0,68-33 0,-66 23-23,-2-3 0,58-39-1,-79 45 6,-1-2-1,-2-2 1,0-1-1,28-34 1,-35 34 64,29-32-53,-59 99-336,-35 135 142,0 5 100,35-141 185,5-34-127,0 0 1,0 0-1,0 0 0,0 0 0,0 0 0,1 0 1,0-1-1,-1 1 0,3 4 0,-3-6-20,0-1-1,1 1 1,-1-1-1,0 1 1,1-1-1,-1 1 1,1-1-1,-1 0 1,0 1-1,1-1 1,-1 1-1,1-1 1,-1 0-1,1 1 1,-1-1-1,1 0 1,0 0-1,-1 0 1,1 1-1,-1-1 1,1 0-1,0 0 1,-1 0-1,1 0 1,-1 0-1,1 0 1,0 0-1,-1 0 1,1 0-1,-1 0 1,1 0-1,-1-1 1,1 1-1,0 0 1,-1 0-1,1 0 1,0-1-1,20-14 164,-17 12-125,11-11-20,0 0 1,-1-1-1,20-26 1,-8 9-37,19-24 4,47-54 6,-71 88-2,-8 8-10,0 0 1,30-22-1,-42 35-2,0 1 0,0-1 0,0 0 1,0 1-1,0-1 0,0 1 0,0-1 0,0 1 1,1-1-1,-1 1 0,0 0 0,0 0 0,1-1 1,-1 1-1,2 0 0,-2 1 7,-1-1-1,1 0 1,-1 0 0,1 1-1,0-1 1,-1 0 0,1 1-1,-1-1 1,1 0 0,-1 1-1,1-1 1,-1 1 0,0-1-1,1 1 1,-1-1 0,1 1-1,-1-1 1,0 1 0,1-1 0,-1 1-1,0 1 1,2 3-24,-1 1 1,0 0-1,-1 0 1,1 0-1,-1 8 1,0-11 24,-6 87-135,-1 10 117,7-87 35,1 0-1,0 0 1,1 0 0,1 0-1,6 21 1,-8-31 6,0 0 0,1 0 0,-1 0 0,1 0 0,0-1 0,0 1 0,0 0 0,0-1 0,0 1-1,1-1 1,-1 0 0,1 0 0,0 0 0,-1 0 0,1 0 0,0 0 0,0-1 0,0 1 0,0-1 0,1 0 0,-1 0 0,0 0 0,0-1 0,1 1 0,-1-1 0,0 0 0,1 1 0,-1-2 0,0 1 0,1 0 0,-1-1 0,0 1-1,1-1 1,-1 0 0,0 0 0,0 0 0,0-1 0,4-1 0,2-2 10,0-1 0,-1 1-1,0-1 1,0-1 0,-1 1-1,12-14 1,-5 1 24,-1 0 0,20-41 1,17-50 63,-48 107-112,100-251 87,-96 239-84,74-225 0,-61 180-7,-11 35-1,55-192-140,-59 195-12,-4 21 146,0 1 1,0 0-1,0 0 1,1 0-1,-1 0 1,0 0-1,0 0 1,0-1-1,0 1 1,0 0-1,0 0 1,0 0-1,0 0 1,0 0-1,0 0 1,0-1-1,0 1 1,0 0-1,0 0 1,0 0 0,0 0-1,0 0 1,0 0-1,0-1 1,0 1-1,0 0 1,0 0-1,-1 0 1,1 0-1,0 0 1,0 0-1,0-1 1,0 1-1,0 0 1,0 0-1,0 0 1,0 0-1,0 0 1,-1 0-1,1 0 1,0 0 0,0 0-1,0 0 1,0 0-1,0 0 1,0 0-1,-1 0 1,1 0-1,0-1 1,0 1-1,0 0 1,0 0-1,0 0 1,0 0-1,-1 1 1,1-1-1,0 0 1,-7 11-231,-4 29 148,-7 44 1,10-42 86,0-4 2,-26 155 93,16 100 49,19-225-62,4 0 0,16 89 1,0-60-5264,-17-87 596,-2-18 707,-2-1 1513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1:5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6560,'-45'20'2976,"28"-17"-2592,7-3-640,10 5 64,-5-5 384,5 4-128,-3-4 160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0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69 8896,'-32'-12'4032,"27"12"-3520,10 0 928,3 0-896,6-3 1471,9 3-1151,9-5 320,4 5-704,12-7-160,2 2-192,22-6-96,1 7 0,3-4-256,-4 3 128,-9-3-3679,-10 8 2047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1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1227 5312,'-14'0'1701,"14"1"-1664,0-1 0,0 0-1,0 1 1,-1-1 0,1 0-1,0 1 1,0-1 0,0 0-1,0 1 1,0-1 0,0 1 0,0-1-1,0 0 1,0 1 0,0-1-1,0 0 1,0 1 0,0-1 0,0 0-1,0 1 1,0-1 0,1 0-1,-1 1 1,0-1 0,0 0 0,0 1-1,1-1 1,-1 1 146,1 0 32,0 0 0,1 0 0,-1 1 1,0-1-1,0 0 0,1 0 0,-1 0 0,1-1 1,-1 1-1,1 0 0,-1 0 0,1-1 1,3 1-1,21 5 1202,-24-5-1335,7 0 307,0-1 1,0 1-1,0-1 1,0-1-1,0 0 1,0 0-1,0-1 1,0 0 0,0 0-1,-1-1 1,1 0-1,-1-1 1,0 0-1,0 0 1,14-10-1,-9 5-181,0-2 0,-1 1-1,0-2 1,-1 0-1,0 0 1,-1-1-1,0 0 1,9-19 0,62-136 471,4-8-196,-60 136-312,44-55 0,-69 95-174,0-1 0,1 1 0,-1 0 0,0-1 0,0 1 0,0 0 1,0 0-1,1-1 0,-1 1 0,0 0 0,0-1 0,0 1 0,1 0 0,-1 0 1,0 0-1,1-1 0,-1 1 0,0 0 0,1 0 0,-1 0 0,0 0 0,0-1 1,1 1-1,-1 0 0,1 0 0,-1 0 0,0 0 0,1 0 0,-1 0 0,0 0 1,1 0-1,-1 0 0,0 0 0,1 0 0,-1 0 0,0 0 0,1 0 0,-1 1 1,0-1-1,1 0 0,-1 0 0,0 0 0,1 0 0,-1 1 0,0-1 0,0 0 1,1 0-1,-1 1 0,0-1 0,0 0 0,1 0 0,-1 1 0,0-1 0,0 0 1,0 1-1,0-1 0,1 0 0,-1 1 0,0-1 0,0 0 0,0 1 0,0-1 1,0 0-1,0 1 0,0-1 0,0 0 0,0 1 0,4 29 105,-4-27-88,1 27 88,-1 1 1,-7 41 0,-15 62-120,9-63 110,6-34 96,-1-1 0,-1 1 1,-17 36-1,24-68-100,0 0-1,0 0 1,-1 0 0,0-1-1,0 1 1,0-1 0,-5 5-1,8-8-73,-1 0-1,0 0 0,0 0 1,0 0-1,0-1 0,0 1 1,0 0-1,0 0 1,0-1-1,0 1 0,0-1 1,0 1-1,-1-1 0,1 1 1,0-1-1,0 0 1,0 1-1,-1-1 0,1 0 1,0 0-1,0 0 0,-1 0 1,1 0-1,0 0 1,0-1-1,-1 1 0,1 0 1,0 0-1,0-1 0,-1 1 1,1-1-1,0 1 0,0-1 1,0 0-1,0 1 1,0-1-1,0 0 0,0 0 1,0 0-1,0 0 0,0-1 1,-5-5-43,0-1 0,0 1 0,1-1 0,-6-14 0,9 17 2,-6-17-189,7 19 109,1-1 0,-1 1 1,-1 0-1,1-1 0,0 1 1,-3-4-1,7 12-133,0 0 0,0-1 0,0 1 0,8 7 0,-5-7 269,1 0 0,0 0 0,-1-1 0,1 0-1,1 0 1,-1-1 0,1 0 0,-1 0 0,1-1-1,0 0 1,0 0 0,0-1 0,0 1 0,0-2-1,0 0 1,14 0 0,-3-3 98,0 0 1,-1-1-1,1 0 1,-1-2-1,0 0 0,0-1 1,-1-1-1,28-17 1,-19 8-47,0-2 1,0-1-1,-2-2 0,31-34 1,75-101 78,-44 49-221,-84 106 38,0 1-1,-1-1 1,1 0-1,0 0 1,0 1-1,4-3 1,-6 4 17,0-1 0,1 1 0,-1 0 1,0 0-1,0 0 0,0 0 0,0 0 0,1 0 0,-1 0 1,0 0-1,0 0 0,0 0 0,1 0 0,-1 0 1,0 0-1,0 0 0,0 0 0,1 0 0,-1 0 0,0 0 1,0 0-1,0 0 0,1 0 0,-1 0 0,0 0 1,0 1-1,0-1 0,0 0 0,0 0 0,1 0 0,0 11-2,-11 108-125,-9 65 157,-6-3 35,-42 263 291,65-435-210,0 0 0,0-1 1,-6 14-1,5-18 202,2-8-71,2-18 89,0 12-270,10-134 181,30-72-332,-30 164-56,-9 45 106,60-240-290,-54 222 264,1 1-1,1 0 0,1 0 1,1 1-1,1 1 0,1 0 1,30-36-1,-38 51-14,0 1 0,1 1 0,0-1 0,0 1 0,0 1 1,0-1-1,1 1 0,0 0 0,0 1 0,0 0 0,0 0 0,12-2 0,-15 4 36,-1 1 0,1-1 0,-1 1 0,1 0 1,-1 0-1,1 0 0,-1 0 0,1 1 0,-1 0 0,1 0 0,-1 0 0,0 1 0,0-1 0,1 1 0,-1 0 0,0 0 0,-1 1 0,1-1 0,0 1 0,-1 0 0,1 0 0,-1 0 0,0 0 0,0 0 0,4 6 0,-4-3 20,1 1 1,-1-1-1,0 1 0,-1 0 0,0 0 1,0 0-1,0 0 0,-1 0 0,0 0 1,0 0-1,-1 0 0,0 0 0,0 1 0,-2 10 1,-1-2 31,0 1 1,-2-1-1,1 0 1,-2 0 0,-8 18-1,9-25-1,0 0 0,-1 0 0,1-1 0,-2 0 0,1 0 0,-1 0 0,0-1 0,-1 0 0,0 0 0,-16 11 1,20-16-47,0 1 1,0-1-1,-1 0 1,1 0-1,0-1 1,-1 1-1,1-1 1,-1 0-1,1 0 1,-1 0-1,1-1 1,-1 0-1,0 1 1,1-2-1,-1 1 1,1 0-1,-1-1 1,0 0-1,1 0 1,0-1-1,-1 1 1,1-1-1,0 0 1,-1 0-1,-5-4 1,5 2-36,1 1 0,0-1 1,0 0-1,0-1 0,1 1 1,0-1-1,-1 1 0,-3-9 1,-1-4-302,-6-20-1,9 25-132,5 11 451,-2-7-395,13 13 154,1 1 252,-1 0-1,1-1 1,0 0-1,0-1 1,0-1-1,0 0 0,1 0 1,17 1-1,-5-3 36,0 0 1,0-2-1,33-4 0,-42 3 34,-1-1 0,1 0 0,-1-1 1,1-1-1,-1-1 0,0 0 0,-1-1 0,27-16 0,11-17 262,62-62 0,-56 49-168,-50 46-133,15-13 69,0-1 1,-1-1 0,-2-1 0,24-34-1,-8 2 58,-2-2 0,-3-2 0,28-73 0,-53 116-117,35-102 181,-35 99-227,-2 0 0,0 0 0,-1 0 0,1-27 0,-4 45 5,0 0 0,0 0-1,0 0 1,0 0 0,0 0 0,0 0-1,0 0 1,0 0 0,-1 0-1,1 0 1,0 0 0,-1 0 0,1 0-1,-1 0 1,1 0 0,-1 0-1,1 0 1,-1 1 0,1-1 0,-1 0-1,0 0 1,0 0 0,0 1-13,0-1 0,0 1 0,0 0 0,0 0 0,0-1 0,0 1 1,0 0-1,0 0 0,0 0 0,0 0 0,0 0 0,0 1 0,0-1 0,0 0 0,1 0 1,-1 1-1,0-1 0,-1 1 0,-4 2-53,1 0 1,0 0-1,0 0 0,0 1 1,-8 7-1,5-2 51,-1 1 0,2 0 0,-1 0 0,2 1 0,-1 0 0,1 1 0,-4 12 0,9-22 30,-26 62-53,-32 119 0,43-123 103,3 0 0,-5 69 0,15-87 97,1 1-1,3-1 1,1 0-1,8 42 1,-8-74-98,0-1 1,0 1-1,1 0 0,0-1 1,1 0-1,6 12 0,-9-19-28,0 0-1,0-1 1,0 1-1,0 0 1,0-1-1,1 1 0,-1-1 1,1 1-1,-1-1 1,1 0-1,0 0 1,0 1-1,-1-1 0,1 0 1,0-1-1,0 1 1,0 0-1,0 0 1,0-1-1,0 1 0,0-1 1,0 0-1,0 0 1,0 0-1,0 0 0,0 0 1,0 0-1,0 0 1,1 0-1,-1-1 1,0 1-1,0-1 0,-1 0 1,1 0-1,0 1 1,0-1-1,2-2 1,9-4 115,-1-1 0,1-1 0,-2 0 1,14-13-1,44-48 165,-45 43-238,23-23-17,69-70-502,-101 109 48,-9 13 170,-5 8-19,-10 29 263,6-26-59,1-1 0,-3 19-1,4-3 102,-1 0 36,2 38-1,0-58-50,1-1-1,0 0 0,1 0 0,-1 1 1,2-1-1,-1 0 0,1 0 0,-1-1 1,2 1-1,4 8 0,-7-15-20,-1 1-1,0-1 1,1 1-1,-1-1 0,1 1 1,-1-1-1,1 0 1,-1 1-1,1-1 1,-1 0-1,1 1 0,0-1 1,-1 0-1,1 0 1,0 1-1,-1-1 1,1 0-1,-1 0 1,1 0-1,0 0 0,-1 0 1,1 0-1,0 0 1,-1 0-1,1 0 1,0 0-1,-1 0 0,1 0 1,0-1-1,-1 1 1,1 0-1,-1 0 1,1-1-1,-1 1 0,1 0 1,0-1-1,-1 1 1,1-1-1,-1 1 1,1 0-1,-1-1 1,0 1-1,1-1 0,-1 0 1,1 0-1,3-4 85,1-1 0,-1 1 0,5-9 0,-7 10-42,24-40 181,-1 1-76,55-69 0,-57 85-133,35-44 39,-15 2 72,39-87-1,-24 45-128,31-68-191,-49 91 47,-40 87 141,1-1 0,-1 1 0,0-1 0,1 1 0,-1-1 0,0 0-1,0 1 1,0-1 0,0-2 0,-1-13-112,0 20-126,-1 1 0,0 0 1,0 0-1,0-1 0,-3 6 0,-9 14 227,-8 19-164,-26 71 1,-7 51 147,20-55 289,17-54-211,-17 90 0,34-131 4,0 1 1,1 0-1,0 0 0,1-1 0,1 1 0,5 21 0,-6-33-39,0 0 0,-1 0 0,1-1 0,0 1 0,1 0 1,-1 0-1,1-1 0,-1 1 0,1-1 0,0 1 0,-1-1 0,1 0 0,1 0 0,-1 0 0,5 4 0,-5-5 17,0 0-1,0 0 1,1 0 0,-1 0 0,0-1 0,1 1-1,-1-1 1,1 1 0,-1-1 0,1 0-1,-1 0 1,1 0 0,-1 0 0,1 0-1,-1-1 1,0 1 0,1-1 0,-1 0-1,1 1 1,1-2 0,14-7 154,0 0 0,15-13 0,-7 6-95,-7 5-79,-1-1-1,0-1 0,-1-1 1,0-1-1,-1 0 1,-1-1-1,0 0 0,-1-1 1,12-20-1,-4-2 111,-3-1-1,30-82 0,48-128-254,-74 194 111,5-23-301,-28 78 274,0 0 0,1 0 1,-1 1-1,0-1 0,1 0 0,-1 0 0,0 0 0,0 0 0,0 0 1,0 0-1,0 0 0,0 0 0,0 0 0,0 0 0,0 0 0,0 0 0,0 0 1,-1 0-1,0-1 0,1 2 39,0 0 0,0 0 0,0 0 0,0 0 0,0 0 0,0 0 0,0 0 0,0 0 0,0-1 0,0 1 0,0 0 0,0 0 1,0 0-1,0 0 0,0 0 0,0 0 0,0 0 0,0 0 0,-1 0 0,1 0 0,0 0 0,0 0 0,0 0 0,0 0 0,0 0 0,0 0 0,0 0 0,0 0 0,0 0 0,0 0 0,0 0 1,0 0-1,-1 0 0,1 0 0,0 0 0,0 0 0,0 0 0,0 0 0,0 0 0,0 0 0,0 0 0,0 0 0,0 0 0,0 0 0,0 1 0,0-1 0,0 0 0,0 0 0,0 0 0,0 0 0,0 0 1,0 0-1,-1 0 0,1 0 0,0 0 0,0 0 0,0 0 0,0 0 0,0 0 0,0 0 0,0 1 0,0-1 0,0 0 0,0 0 0,0 0 0,-6 7-81,0 1 1,0-1-1,1 1 0,0 1 0,0-1 1,1 1-1,-5 13 0,-19 69 268,25-77-239,-21 84 227,-19 174 0,42-254-81,0-1-1,3 33 1,-1-42-31,0 0 0,1 0-1,0 0 1,0 0 0,1 0 0,0-1 0,0 1 0,5 7 0,-7-13-32,0-1 0,0 0 1,0 0-1,0 0 1,0-1-1,0 1 1,0 0-1,0 0 1,0 0-1,0-1 0,0 1 1,1-1-1,-1 1 1,0-1-1,0 1 1,1-1-1,-1 0 0,0 0 1,1 1-1,-1-1 1,0 0-1,1 0 1,-1 0-1,2-1 1,3 0 42,1 0 1,0 0 0,10-4 0,-7 2-70,44-16 79,95-48 1,-80 34-63,27-17-32,-61 31-136,-34 19 142,-1-1 1,1 1-1,-1 0 1,1-1-1,-1 1 1,1 0-1,-1 0 1,1-1-1,-1 1 1,1 0-1,0 0 1,-1 0-1,1 0 1,-1 0-1,1 0 1,-1 0-1,1 0 1,0 0-1,-1 0 1,1 0-1,-1 0 1,1 0-1,0 0 1,-1 1-1,1-1 1,-1 0-1,1 0 1,-1 1-1,1-1 1,-1 0-1,1 1 1,-1-1-1,1 0 1,-1 1-1,0-1 1,1 1-1,-1-1 1,1 1-1,-1-1 1,0 1 0,0-1-1,1 1 1,-1-1-1,0 1 1,0-1-1,0 1 1,1-1-1,-1 1 1,0 0-1,0 2 17,1 0-1,-1 0 1,0 0-1,0 1 1,0-1-1,0 0 1,-1 5 0,-21 55 283,16-46-170,0-1-1,-6 27 1,12-41-116,-1 0 1,1 0 0,0-1-1,0 1 1,0 0 0,0-1-1,0 1 1,0 0 0,1 0-1,0 2 1,-1-3 2,1 0-1,-1-1 1,0 1 0,1-1-1,-1 1 1,1 0-1,-1-1 1,1 1 0,0-1-1,-1 1 1,1-1 0,-1 1-1,1-1 1,0 0-1,-1 1 1,1-1 0,0 0-1,0 1 1,-1-1 0,1 0-1,0 0 1,0 0-1,-1 0 1,1 0 0,0 0-1,1 0 1,1 0 11,0 0 0,0-1 0,0 1 0,-1-1 0,1 0 0,0 0 1,-1 0-1,1 0 0,0-1 0,2-1 0,25-19 278,-13 9-240,11-7-52,-22 15-46,0 0 1,0 1 0,1 0 0,0 0-1,0 0 1,0 1 0,10-4-1,-17 7 40,1 0-1,-1 0 1,1-1-1,0 1 1,-1 0-1,1 0 0,-1 0 1,1 0-1,-1 0 1,1 0-1,-1 0 1,1 0-1,-1 0 0,1 1 1,-1-1-1,1 0 1,-1 0-1,1 0 0,-1 0 1,1 1-1,-1-1 1,1 0-1,-1 1 1,1-1-1,-1 0 0,1 1 1,0 0 3,-1 0 1,1 0-1,-1 0 0,1 0 1,-1 0-1,0 1 1,1-1-1,-1 0 0,0 0 1,0 0-1,0 2 1,0 2 27,0 0 0,-1 0 0,1 0 0,-3 8-1,2-10-20,-1 2 20,0 1 0,0-1 0,1 1 0,0-1 1,0 1-1,0 0 0,1-1 0,0 11 0,4-14-23,3-6 32,15-12 62,-4 3-65,4-1-87,1 1 0,25-11 0,-34 19 9,0-1 0,1 2 0,-1 0 0,1 1 0,17-2 0,-30 5 24,-1-1 0,1 1-1,0 0 1,0 0 0,0 1 0,0-1 0,0 0 0,0 1 0,0-1 0,0 1-1,0-1 1,0 1 0,-1 0 0,1 0 0,0 0 0,2 2 0,-1 0 4,0-1 1,-1 1 0,0 0-1,0 0 1,0 0 0,3 6-1,-4-6 34,1 0 0,-1 0-1,1 0 1,0 0 0,0 0-1,0-1 1,1 1 0,-1-1-1,1 1 1,-1-1 0,1 0-1,0 0 1,4 2 0,-2-2-5,0 0 0,0-1 0,0 1 0,0-1 0,0-1 0,1 1 0,8-1 0,39-4 51,-50 4-62,15-3-39,0 0 0,0 0 1,-1-2-1,1 0 0,-1-1 0,-1-1 1,1-1-1,-1 0 0,0-1 0,-1 0 1,0-2-1,18-15 0,-31 24-4,-1 0 0,1 1 0,0-1 0,-1 0 0,0 0 0,1 0 0,0-3 0,-2 5 32,0 0 0,1 0 0,-1-1-1,0 1 1,0 0 0,0 0 0,0 0-1,0 0 1,0 0 0,0-1 0,0 1-1,0 0 1,0 0 0,0 0 0,0 0-1,0 0 1,0-1 0,0 1 0,0 0-1,0 0 1,0 0 0,0 0 0,0 0-1,0-1 1,0 1 0,-1 0-1,1 0 1,0 0 0,0 0 0,0 0-1,0 0 1,0 0 0,0-1 0,0 1-1,0 0 1,-1 0 0,1 0 0,0 0-1,0 0 1,0 0 0,0 0 0,-14 3-504,-12 10 371,1 2-1,1 0 1,-32 26 0,40-29 151,8-6 5,-1 1 1,-9 11-1,17-17-16,-1 1-1,0 0 1,1-1-1,0 1 1,-1 0 0,1 0-1,0 0 1,0 0-1,0 0 1,0 1 0,0-1-1,1 0 1,-1 0-1,1 1 1,-1-1-1,1 0 1,0 3 0,0-4 14,0 0-1,0-1 1,0 1 0,1 0 0,-1 0 0,0-1 0,1 1 0,-1 0 0,0 0 0,1-1 0,-1 1 0,1 0 0,-1-1 0,1 1 0,0-1 0,-1 1 0,1-1 0,-1 1-1,1-1 1,0 1 0,0-1 0,-1 0 0,1 1 0,0-1 0,-1 0 0,1 0 0,0 1 0,0-1 0,0 0 0,-1 0 0,1 0 0,0 0 0,0 0 0,0 0 0,0 0-1,3-1 42,0 1 0,-1-1 0,1 0 0,0 1 0,-1-2 0,7-2 0,0-1 19,0-1-1,-1 0 1,1 0 0,-2-1-1,14-13 1,-4 1-142,20-29 1,-34 45-15,-2 4 55,-4 12 81,-9 25 45,-36 117 152,34-118-137,-2-1 0,-24 42 0,18-44 16,-1-1 1,-1-1-1,-2-1 1,-1-1-1,-1-1 1,-2-2-1,-1 0 1,-1-2-1,-1-2 1,-37 21-1,65-41-76,0-1-1,0 0 1,-1 0-1,1 0 1,-1 0-1,1-1 0,-1 0 1,0 0-1,1 0 1,-10 0-1,12-1-46,0 0 0,0-1 0,1 1 0,-1 0 0,0 0-1,0-1 1,0 1 0,1-1 0,-1 0 0,0 1 0,1-1 0,-1 0 0,0 0 0,1 0-1,-1 0 1,1 0 0,-1-1 0,1 1 0,-1-2 0,0 0-34,0 1 0,0-1 0,0-1 0,1 1 0,-1 0 0,1 0 0,0-1 0,0 1 0,-1-5 1,1-5-320,0-1 1,0 1 0,1 0 0,2-14 0,3-13-1597,2 1 1,16-54 0,33-73-7127,-35 105 4380,6-8 1065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1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8544,'-21'-11'3872,"16"11"-3360,0 0 640,10 0-704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1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43 9376,'-9'5'4256,"39"-1"-3680,7-4 2143,3 5-1599,36-2 736,5 5-1088,22-8-96,2 0-384,20-8-192,-4 5-64,-8-6-32,-13 4 0,-21-1-1504,-15 6 832,-15-5-3103,-9 5 2111</inkml:trace>
  <inkml:trace contextRef="#ctx0" brushRef="#br0" timeOffset="1">27 28 11136,'-26'-20'5056,"29"15"-4417,2 2-1310,0 3 223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1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14 974 2976,'-5'10'577,"4"-8"-338,0-1 0,0 1 0,0 0 0,1-1 1,-1 1-1,0 0 0,1 0 0,-1-1 0,1 1 0,-1 0 0,1 0 1,0 0-1,0 0 0,0 0 0,0 0 0,0 0 0,0-1 0,1 1 1,0 3-1,0-3 175,0 1 0,1 0 1,0-1-1,-1 1 1,1-1-1,0 1 0,0-1 1,1 0-1,-1 0 0,5 3 1,-6-4-267,0 0 0,1-1 0,-1 1 0,0-1 0,0 0 0,1 1 0,-1-1 1,0 0-1,1 0 0,-1 0 0,0 0 0,1 0 0,-1 0 0,0 0 0,1 0 0,-1 0 0,0-1 1,0 1-1,1-1 0,-1 1 0,0-1 0,0 1 0,0-1 0,1 0 0,-1 1 0,0-1 1,0 0-1,1-1 0,17-16 1290,29-35 1,5-6-775,25-12 147,141-98-1,-186 145-474,-1-1 0,-2-2 0,50-53 0,-69 62 283,-19 35-440,-15 21 1,10-17-102,-15 32 0,24-45-62,1 0 0,1 0 1,-1 0-1,1 0 0,1 1 0,0-1 1,0 0-1,0 14 0,2-10 33,1 1-1,0-1 1,0 0 0,1 0-1,1 0 1,0 0-1,1-1 1,11 23 0,-15-33-30,0 1 0,0 0 1,0-1-1,0 1 0,0-1 0,0 1 1,1-1-1,-1 0 0,0 1 1,1-1-1,-1 0 0,1 0 1,-1 0-1,1 0 0,-1 0 1,1 0-1,0-1 0,0 1 1,-1 0-1,1-1 0,0 1 1,0-1-1,0 0 0,-1 0 1,1 1-1,0-1 0,0-1 1,0 1-1,0 0 0,0 0 1,-1-1-1,1 1 0,0-1 0,0 1 1,-1-1-1,1 0 0,0 0 1,-1 1-1,1-1 0,2-3 1,7-4 102,-1-1-1,0 0 1,-1 0 0,15-20 0,-7 9-158,10-6 69,0 1 0,46-32 0,66-31 71,-133 84-68,15-8-73,-21 12 49,1 0 1,0 0-1,-1-1 1,1 1-1,0 0 0,-1 0 1,1 0-1,-1 0 1,1 0-1,0 0 0,-1 0 1,1 0-1,0 0 1,-1 0-1,1 0 0,0 0 1,-1 0-1,1 0 1,0 1-1,-1-1 0,1 0 1,-1 0-1,1 1 1,0-1-1,-1 0 0,1 1 1,0 0-1,-1 0-1,1 0-1,-1 0 0,1 0 1,-1 0-1,0 0 1,0 0-1,1 0 0,-1 0 1,0 0-1,0 0 1,0 0-1,0 0 0,0 0 1,0 0-1,-1 0 0,1 0 1,0 0-1,0 0 1,-1 0-1,-9 25 41,6-16 58,-5 12 2,-10 31 71,14-39-162,3-11-17,1 1 0,-1 0 0,1-1 0,0 1-1,0 0 1,0 7 0,1-11-1,0 1 0,0-1 0,0 1 0,0-1 0,0 1 0,1-1 0,-1 1 0,0-1-1,0 1 1,0-1 0,0 0 0,1 1 0,-1-1 0,0 1 0,1-1 0,-1 1 0,0-1 0,1 0 0,-1 1 0,0-1 0,1 0-1,0 1 1,0-1 5,0 1 0,1-1 0,-1 0 0,0 1 0,0-1 0,1 0 0,-1 0 0,0 0 0,1 0 0,-1 0 0,0 0 0,0 0 0,2-1 0,6-2 62,-1 0 1,1 0-1,-1-1 1,1 0-1,7-6 1,9-4 30,131-67-441,-151 79 306,1 0-1,-1 0 1,0 0 0,0 0 0,1 1 0,-1 0 0,8-1-1,-12 2 28,1 0-1,-1 0 0,1 1 0,0-1 0,-1 0 0,1 0 0,0 1 0,-1-1 1,1 1-1,-1-1 0,1 1 0,-1 0 0,1 0 0,-1-1 0,0 1 0,1 0 1,-1 0-1,0 1 0,0-1 0,1 0 0,-1 0 0,0 0 0,0 1 1,0-1-1,-1 1 0,1-1 0,0 1 0,0 2 0,1 2 36,0 0 0,-1 0-1,0 1 1,0-1 0,-1 9 0,1 7 4,4 60 108,-5-79-125,0 0 0,0 0 0,0-1 0,1 1 0,-1 0 0,1 0 0,0-1 0,0 1 0,2 4 0,-2-6-8,-1 0 1,1 0-1,-1-1 0,1 1 0,0 0 1,-1 0-1,1-1 0,0 1 0,-1-1 1,1 1-1,0-1 0,0 1 0,0-1 1,-1 1-1,1-1 0,0 0 0,0 1 1,0-1-1,0 0 0,0 0 0,0 0 1,0 1-1,0-1 0,0 0 0,0 0 1,-1-1-1,1 1 0,0 0 0,0 0 1,0 0-1,0-1 0,1 1 0,5-4 23,0 1-1,0-1 0,-1-1 1,0 1-1,1-1 0,9-11 1,1 1 12,3 0 19,0 1 1,28-15-1,8-5 47,-23 11-78,0-1 0,-2-1 0,-1-1 0,29-35-1,-32 28-50,-2-1-1,-1-2 0,19-38 0,46-115-45,-67 137-18,-16 40 30,3-7-13,-1 0 1,-1 0-1,5-22 0,-12 33-180,-3 8-117,1 2 316,0-1-1,1 1 1,-1 0-1,1-1 1,0 1 0,0 0-1,-2 3 1,-32 71-93,-29 91 0,56-144 141,8-23 2,-45 135 99,36-103-35,1 0 1,-4 43 0,11-65-59,1 1 0,0-1 0,1 1 0,0-1-1,0 0 1,1 0 0,1 0 0,-1 0 0,2 0 0,4 11-1,-6-17 18,-1-1 0,1 1 0,0-1 0,0 0 0,1 0 0,-1 0 0,1 0 0,-1 0 0,1 0 0,0-1 0,0 1-1,0-1 1,0 0 0,0 0 0,1 0 0,-1 0 0,1 0 0,-1-1 0,1 0 0,0 0 0,-1 0 0,1 0 0,0 0 0,0-1 0,0 0-1,0 1 1,-1-2 0,1 1 0,7-1 0,2-2 29,0-1 0,-1 0 0,0 0 0,15-9 0,47-28 42,-38 19-37,13-6-180,-49 28 112,0-1 0,0 1 0,0 0 0,1 0 0,-1 0 0,0 0 0,0 0 0,0 0-1,0 0 1,0 0 0,0-1 0,0 1 0,0 0 0,1 0 0,-1 0 0,0 0 0,0 0 0,0 0 0,0 0 0,0 0 0,0 0 0,1 0-1,-1 0 1,0 0 0,0 0 0,0 0 0,0 0 0,0 0 0,0 0 0,1 0 0,-1 0 0,0 0 0,0 0 0,0 0 0,0 0 0,0 0-1,1 0 1,-1 0 0,0 0 0,0 1 0,0-1 0,0 0 0,0 0 0,0 0 0,0 0 0,0 0 0,0 0 0,1 0 0,-1 0 0,0 1-1,0-1 1,0 0 0,0 0 0,0 0 0,0 0 0,0 0 0,0 0 0,0 1 0,0-1 0,0 0 0,0 0 0,0 0 0,-5 13-229,-13 16 228,14-23 43,1 1 1,-1-1-1,1 0 0,1 1 1,-1 0-1,1-1 1,1 1-1,-1 0 0,1 0 1,-1 13-1,2-14-17,0-1 1,0 1-1,1-1 0,0 1 1,0-1-1,0 0 0,1 1 1,-1-1-1,1 0 0,0 0 1,1 0-1,-1 0 0,1 0 0,6 8 1,-8-12 0,0 0 0,0 0 0,0 0 0,0 0 1,0 0-1,0 0 0,0 0 0,0-1 0,0 1 0,0 0 0,0-1 1,1 1-1,-1-1 0,0 1 0,0-1 0,1 1 0,-1-1 1,0 0-1,1 1 0,-1-1 0,0 0 0,1 0 0,2-1 0,-2 1 10,0-1-1,0 0 1,0 0-1,-1 0 0,1 0 1,0 0-1,0-1 0,-1 1 1,1 0-1,-1-1 0,1 1 1,-1-1-1,3-3 1,2-5-51,0 0 0,0-1 0,-1 1 1,4-14-1,-5 14-58,-2-1 1,1 1-1,-1-1 1,-1 1-1,1-21 0,-11-15-294,10 45 379,-1 0-1,0 1 1,0-1 0,1 1 0,-1-1 0,0 1-1,1-1 1,-1 1 0,1-1 0,-1 1-1,1 0 1,-1-1 0,1 1 0,-1-1 0,1 1-1,-1 0 1,1 0 0,-1-1 0,1 1 0,0 0-1,-1 0 1,1 0 0,-1-1 0,1 1 0,0 0-1,-1 0 1,2 0 0,24-2 52,-20 2-59,44-3-65,144-14-301,-164 13-670,-23 4 387,-1-1 0,1 1 0,-1-1-1,0-1 1,0 1 0,1-1 0,-1 0 0,10-6 0,-15 8 499,-1 0 0,1 0-1,-1-1 1,1 1 0,-1 0 0,1 0 0,-1-1-1,1 1 1,-1 0 0,0-1 0,1 1 0,-1-1-1,0 1 1,1 0 0,-1-1 0,0 1 0,1-1-1,-1 1 1,0-1 0,0 1 0,0-1 0,1 1-1,-1-1 1,0 1 0,0-1 0,0 1 0,0-1-1,0 1 1,0-1 0,0 0 0,0 1 0,0-1-1,0 1 1,-1-1 0,1 1 0,0-1 0,0 1-1,0-1 1,-1 1 0,1-1 0,-1 0-260,-1-1 0,1 1 0,0 0 0,-1 0-1,1 0 1,-1 0 0,1 1 0,-1-1 0,-2-1 0,-18-4-2325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1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1296 396 11552,'0'-17'5215,"77"-11"-4511,-37 13 1216,4 7-1184,20-12 288,-1 3-640,31-3 0,-9 9-256,15-1-288,-5 4 96,-11 0-1120,-16 8 640,-19-4-3487,-13 4 2239</inkml:trace>
  <inkml:trace contextRef="#ctx0" brushRef="#br0" timeOffset="1">47 4 7552,'-47'-3'3424,"66"3"-2976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1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27 4640,'1'-3'368,"0"0"0,1 0 0,-1 0 1,1 0-1,2-4 0,-3 7-229,-1-1 0,1 1 0,-1-1 0,1 0 0,-1 1 0,1-1 0,-1 1 0,1-1 0,15 3 13363,-20 5-10193,-10 13-5025,8-12 2830,-32 45-928,-32 62 1,-52 81 304,86-147-436,3-5 21,-52 92 1,82-130-55,0 0 0,0 0 1,1 1-1,0-1 1,0 1-1,1 0 1,-2 12-1,3-16-11,0 0 0,0-1-1,1 1 1,-1 0 0,0 0 0,1-1-1,0 1 1,0 0 0,0-1 0,0 1-1,0-1 1,0 1 0,1-1 0,-1 1-1,1-1 1,0 0 0,-1 0 0,1 0-1,0 0 1,0 0 0,4 3 0,1-1 27,0 0 0,0-1 0,0 1 1,1-1-1,-1-1 0,9 3 0,50 7 37,-48-9-44,3 1-84,0-2 1,0-1-1,0 0 1,0-2-1,0 0 0,27-6 1,-23 3-1104,-12 2-448,22-5 0,-31 6 844,-1-1 0,0 1 0,1-1 0,-1 1-1,0-1 1,4-3 0,1 0-1341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1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37 172 8736,'-36'-17'3936,"36"5"-3424,5 4 1344,3 8-1120,15-12 1343,4 4-1215,23-7 768,3 4-928,18-6-160,-7 5-352,-1-4-128,-8 7-32,-2-6 32,-8 7-32,-1 0-1792,1 5 992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1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10816,'-14'2'1304,"10"-1"-863,0 0-1,0 0 0,0 1 0,0-1 1,0 1-1,0 0 0,-5 3 0,-18 9 714,1 1 0,-30 23-1,37-24-372,-4 3-60,2 1 0,-25 24 0,45-41-680,0 1 0,0-1 0,0 1 0,0-1 0,0 1 0,0-1 0,0 1 0,0 0 0,1-1 0,-1 1 0,1 0-1,-1 0 1,1-1 0,0 1 0,-1 3 0,1-4-18,1 0 0,-1 0 0,0 0 1,0 0-1,1 0 0,-1 0 0,1 0 0,-1 0 0,1 0 0,-1 0 0,1-1 0,-1 1 0,1 0 0,0 0 0,-1-1 1,1 1-1,0 0 0,0-1 0,0 1 0,-1 0 0,1-1 0,0 1 0,0-1 0,0 0 0,0 1 0,0-1 1,0 0-1,0 0 0,0 1 0,2-1 0,9 1 73,0-1-1,-1-1 1,1 0 0,0 0-1,0-1 1,16-5-1,-17 5-44,44-14-181,0-2 0,76-35 1,-131 52 125,1 1 1,-1-1-1,1 1 1,0 0-1,-1 0 1,1-1-1,0 1 1,0 0-1,-1 0 1,1 0-1,0-1 1,-1 1-1,1 0 1,0 0-1,0 0 1,-1 0-1,1 1 1,0-1-1,-1 0 1,1 0-1,0 0 1,0 1-1,-1-1 1,1 0-1,0 0 1,-1 1-1,1-1 1,-1 1-1,1-1 0,0 1 1,-1-1-1,1 1 1,-1-1-1,1 1 1,-1-1-1,0 1 1,1-1-1,-1 1 1,0 0-1,1-1 1,-1 1-1,0 0 1,1-1-1,-1 1 1,0 1-1,1 4 176,0 0-1,0 1 0,-1-1 0,-1 10 0,1-5 20,0-7-126,0 1-1,0-1 1,1 0 0,0 0-1,0 0 1,0 0 0,0 0-1,0 0 1,1 0 0,0 0-1,0 0 1,0 0 0,3 3-1,-4-5-5,1-1-1,-1 1 0,1 0 1,0-1-1,0 1 0,0-1 1,0 0-1,0 0 0,0 0 1,0 0-1,0 0 0,0 0 1,0 0-1,1-1 0,-1 1 0,0-1 1,1 1-1,-1-1 0,0 0 1,1 0-1,-1 0 0,0 0 1,0 0-1,1-1 0,-1 1 1,3-2-1,11-3 206,0-1-1,20-11 1,-11 5-207,16-8 49,0-1 1,-2-2 0,40-31-1,-75 51-142,0 0-1,0 0 1,0-1-1,-1 1 1,1-1-1,-1 0 0,0 0 1,0 0-1,0 0 1,-1 0-1,1-1 1,-1 1-1,3-10 0,-5 13-53,0 0-1,0 0 0,0 0 1,0 0-1,0 0 0,0-1 0,-1 1 1,1 0-1,0 0 0,-1 0 0,1 0 1,0 0-1,-1 0 0,1 0 0,-1 0 1,0 0-1,1 0 0,-1 0 1,0 0-1,0 1 0,1-1 0,-1 0 1,0 0-1,0 1 0,0-1 0,0 1 1,0-1-1,-2 0 0,0-1-281,0 1-1,0 0 1,0 0-1,0 0 1,0 1-1,0-1 1,0 1-1,-4-1 1,3 1-348,0 1 0,0-1-1,0 1 1,0 0 0,-7 2 0,10-3 444,0 0 0,0 0 0,1 1 0,-1-1 0,0 0 0,1 0 0,-1 1 0,0-1 0,1 0 0,-1 1-1,1-1 1,-1 1 0,1-1 0,-1 1 0,1-1 0,-1 1 0,1-1 0,-1 1 0,1 0 0,-1-1 0,1 1 0,0-1-1,-1 1 1,1 0 0,0-1 0,0 1 0,0 0 0,-1 0 0,1-1 0,0 1 0,0 0 0,0 0 0,0-1 0,0 1-1,0 0 1,1-1 0,-1 1 0,0 1 0,7 9-3265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1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75 8640,'-3'-4'2654,"6"5"-1042,-2-1-1484,-1 0-1,0 1 1,1-1 0,-1 0 0,0 0-1,1 1 1,-1-1 0,0 0-1,0 0 1,0 1 0,1-1-1,-1 0 1,0 1 0,0-1 0,0 0-1,0 1 1,0-1 0,1 1-1,-1-1 1,0 0 0,0 1-1,0-1 1,0 0 0,0 1-1,0-1 1,0 0 0,0 1 0,0-1-1,-1 1 1,1-1 0,0 0-1,0 1 1,0-1 0,0 1-1,-11 12 1822,7-8-1496,0 0-1,0 0 1,0 0 0,1 1-1,-4 7 1,6-11-400,1 0 0,-1 0 0,1 0 0,-1 1 0,1-1 0,0 0 0,0 0-1,0 0 1,0 0 0,0 0 0,1 0 0,-1 0 0,1 0 0,-1 0 0,1 0 0,-1 0 0,1 0 0,0 0-1,0 0 1,2 3 0,-1-3 26,-1 0-1,1 0 1,-1 0-1,1-1 1,0 1-1,0 0 1,-1-1 0,1 1-1,0-1 1,0 0-1,1 0 1,-1 0-1,0 0 1,0 0-1,1 0 1,2 1-1,0-2 64,0 1-1,-1-1 1,1 0 0,0 0-1,-1 0 1,1 0-1,0-1 1,5-1 0,0-1 120,0 0 1,1-1 0,-2-1-1,1 1 1,0-1 0,16-13-1,-23 16-243,0 0 0,0-1 1,-1 0-1,1 0 0,-1 0 0,0 0 0,0 0 0,0 0 1,0 0-1,-1-1 0,1 1 0,-1 0 0,0-1 0,0 0 1,0 1-1,0-1 0,-1 0 0,0 1 0,1-1 0,-1 0 0,0 1 1,-1-1-1,1 0 0,-2-4 0,1 4-146,0 0-1,0 0 1,-1 0-1,1 0 1,-1 0-1,0 0 1,0 1-1,-1-1 1,1 1-1,-1 0 1,0-1-1,1 1 1,-1 1-1,-1-1 1,1 0-1,0 1 1,-1-1-1,1 1 1,-1 0-1,0 0 1,1 0-1,-8-1 1,7 2-225,0 0 0,0 1 0,0-1 0,0 1 0,0 0 0,0 0 0,0 0 0,0 1 0,0 0 0,1-1 0,-1 1 0,0 1 0,0-1 0,-6 4 0,-9 10-1435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1:5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5056,'0'3'2304,"80"10"-2016,-35-13 2176,5 0-1408,44-21 704,6 1-1024,35-12-96,-9 4-352,-1-4 64,-12 12-192,13 0-1888,-15 12 896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1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16 276 9792,'-16'-4'4609,"23"5"-2922,-6 0-1525,13 1 916,1 0 1,-1-1-1,1-1 0,0 0 0,28-4 0,-30 3-640,435-75 2250,7-29-2299,-102 27-3733,-273 64 1573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1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1273 8224,'-19'13'2645,"18"-13"-2615,1 0 1,0 0-1,0 0 0,0 0 0,0 0 1,0 0-1,0 1 0,0-1 0,-1 0 1,1 0-1,0 0 0,0 0 0,0 0 1,0 1-1,0-1 0,0 0 0,0 0 1,0 0-1,0 0 0,0 0 1,0 1-1,0-1 0,0 0 0,0 0 1,0 0-1,0 0 0,0 1 0,0-1 1,0 0-1,0 0 0,0 0 0,0 0 1,0 0-1,0 1 0,1-1 0,-1 0 1,0 0-1,0 0 0,0 0 1,0 0-1,0 0 0,0 1 0,0-1 1,1 0-1,-1 0 0,0 0 0,0 0 1,5 3 431,-5-3-314,1 1 1,0-1-1,-1 0 1,1 1-1,0-1 1,0 0-1,-1 0 1,1 0-1,0 0 1,0 0-1,0 0 1,-1 0-1,1 0 1,0 0-1,0 0 1,-1 0-1,1 0 1,0 0-1,0-1 1,4 0 390,20-5 1739,40-15 0,65-35-560,-125 53-1635,15-6 113,0-1 0,-1 0 0,-1-2 0,0 0 0,0-1 0,-1-1 0,22-23 0,-9-1 158,-2-1-1,43-81 1,-38 59-169,88-147 734,-103 186-879,-9 16-67,-9 6 28,1 0 0,-1 0 0,0 1 0,1-1 0,-1 0 0,0 0-1,0 0 1,1 1 0,-1-1 0,0 0 0,0 0 0,0 0-1,1 1 1,-1-1 0,0 0 0,0 0 0,0 1 0,0-1-1,0 0 1,0 1 0,1-1 0,-1 0 0,0 1 0,0-1-1,0 0 1,0 0 0,0 1 0,0-1 0,0 0 0,0 1 0,0-1-1,0 0 1,0 1 0,-1-1 0,0 57 138,-4-1-1,-19 100 1,14-119-32,-1-1-1,-18 43 1,26-72-100,0-1 0,-1 0 1,1 0-1,-1 0 0,-1 0 0,1-1 0,-7 8 1,9-12-33,1 1 0,-1-1 0,0 1 1,1-1-1,-1 0 0,0 1 0,0-1 0,0 0 1,0 0-1,0-1 0,0 1 0,0 0 0,0 0 1,-1-1-1,1 0 0,0 1 0,0-1 0,0 0 1,-1 0-1,1 0 0,0 0 0,0 0 1,0-1-1,-1 1 0,-3-2 0,4 1-24,1 0 0,-1 0-1,0-1 1,1 1 0,-1 0-1,1-1 1,-1 1 0,1 0-1,0-1 1,0 0 0,0 1-1,0-1 1,0 0 0,0 0-1,0 1 1,0-1 0,0-3 0,0 4 9,1 0 0,0 0 0,-1 0 0,1 0 0,0 0 0,0 0 0,0-1 0,0 1 0,0 0 0,0 0 0,0 0 1,0 0-1,1 0 0,-1-1 0,0 1 0,1 0 0,-1 0 0,0 0 0,1 0 0,0 0 0,-1 0 0,1 0 0,0 0 1,-1 0-1,1 0 0,0 0 0,1-1 0,5-1 39,0-1 0,1 1 0,-1 1 0,1-1 0,-1 1 0,1 1 1,12-2-1,1-1 29,180-28 106,-109 19-97,-73 9-22,1 2 0,0 0 0,0 1 0,22 3 0,-40-2-6,1 0 0,-1 1 0,1-1 0,-1 1 0,1-1 1,-1 1-1,1 0 0,-1 0 0,0 0 0,0 1 0,0-1 1,1 1-1,-1-1 0,0 1 0,-1-1 0,1 1 0,0 0 0,0 0 1,-1 0-1,1 0 0,-1 0 0,0 0 0,0 1 0,1-1 1,-1 0-1,-1 1 0,1-1 0,0 0 0,0 5 0,0 3 43,0 0 0,-1 0 0,0 1 0,0-1 0,-5 19 0,-3 9 16,-14 43-1,16-59-58,-27 76 58,-4-1 0,-5-2-1,-78 131 1,39-74 893,77-144-764,5-6 16,12-20 41,50-72-104,70-146-150,-103 179-40,102-178-315,-97 174 275,-35 61 80,87-147-31,-60 106-27,47-55 1,-66 87 4,1 0-1,0 0 0,1 1 1,20-14-1,-26 19 33,0 1 0,0 0 1,0 1-1,0-1 0,1 1 0,-1-1 0,6 0 0,-8 2 11,1 0 0,-1 0 0,1 0 0,-1 0 0,0 0 0,1 0 0,-1 1 0,0-1 0,1 1 0,-1 0 0,0 0 0,0 0 0,1 0 0,2 2 0,-3-2 27,1 1 1,-1 0-1,0 0 1,0 0-1,1 0 1,-1 0-1,-1 0 1,1 1-1,0-1 1,-1 1-1,1-1 1,-1 1-1,0 0 1,1-1-1,0 5 1,-1-3 12,-1 0-1,1 1 1,-1-1 0,0 0 0,0 1-1,0-1 1,-1 0 0,1 0 0,-3 8-1,0-3 11,-1 1-1,0 0 0,0-1 1,-1 0-1,0 0 1,-1 0-1,-13 15 1,5-8-36,-29 24 1,36-34-55,-1 0-1,1-1 1,-1 0 0,0 0-1,-1-1 1,-12 5 0,19-9 11,1 1 0,0-1 1,-1 1-1,1-1 1,0 0-1,-1 0 1,1 0-1,0 0 1,-1 0-1,1 0 1,-1 0-1,1 0 1,0-1-1,-1 1 1,-1-1-1,2 0 3,0 1 0,1 0 0,-1-1 0,0 1 0,1-1 0,-1 0 0,1 1 0,-1-1 0,1 1 0,-1-1 0,1 0 0,-1 1 0,1-1 1,0 0-1,-1 0 0,1 1 0,0-1 0,0 0 0,-1 0 0,1 0 0,0-1 5,0 0 0,0 0 0,0 0 0,0 0 0,1 1 0,-1-1 0,0 0 0,1 0 0,-1 1 0,1-1 0,0 0 0,0 1 0,0-1 0,-1 0 0,2 1 0,-1-1 0,0 1 0,0 0 0,0-1 0,1 1 1,2-2-1,1-1-13,1 1 1,0 0 0,0 0 0,0 1 0,1-1 0,-1 2 0,11-3-1,3-1 15,1 0 28,10-3 35,32-13 0,-30 7 14,0-2-1,-2-1 1,0-2 0,44-34 0,66-75 246,-21 17 33,-70 70-244,121-112 103,-129 106 15,-1-2 0,-3-1 0,55-95 0,-20 8 1037,-54 99-1051,-16 32-229,-4 10 0,-8 18-4,0 2 45,-19 45 15,-106 156 77,-12 33 29,27 9 157,101-223-200,-24 59 232,32-81-93,7-16-68,7-14-221,81-136-742,-74 128 749,1 1 0,0 0 0,1 1 0,1 0 0,0 2 0,27-20 0,-39 31 51,0-1-1,0 1 1,0 0 0,0 0-1,0 0 1,1 0 0,-1 0 0,0 0-1,1 1 1,-1-1 0,0 1-1,1 0 1,-1-1 0,1 1 0,-1 0-1,0 1 1,1-1 0,4 1 0,-4 0-2,0 1 0,0-1 1,0 1-1,-1 0 1,1-1-1,0 1 1,-1 1-1,1-1 1,-1 0-1,0 0 1,0 1-1,0 0 1,3 3-1,7 15 143,19 43 1,-23-45 11,0 0 1,2 0 0,0-1-1,15 19 1,-22-33-116,1 1 1,0-1 0,0 0-1,1 0 1,-1-1 0,1 1-1,0-1 1,0 0 0,0 0-1,0-1 1,0 1 0,0-1-1,1 0 1,-1-1 0,1 1-1,0-1 1,-1 0 0,1 0-1,8-1 1,-7 0-4,1-1 1,-1 0-1,0 0 0,0 0 1,0-1-1,0 0 0,0-1 1,0 1-1,0-1 0,-1-1 1,0 1-1,1-1 0,-1 0 1,-1 0-1,10-10 0,-2 0 18,-1 0-1,-1-1 0,0-1 1,11-21-1,31-72 129,-49 100-165,5-10-15,8-29 0,-15 41-81,0 0 0,-1 0-1,0 0 1,0 0 0,-1-1 0,1 1-1,-2-9 1,1 15 61,0 0 1,0 0-1,0-1 1,-1 1-1,1 0 0,0 0 1,-1 0-1,1 0 0,-1 0 1,1 0-1,-1 0 0,1 0 1,-1 0-1,0 0 0,1 0 1,-1 0-1,0 0 1,-1-1-1,1 2 14,0 0-1,1-1 1,-1 1-1,0 0 1,0-1-1,0 1 1,0 0 0,1 0-1,-1 0 1,0 0-1,0 0 1,0 0-1,0 0 1,0 0 0,1 0-1,-1 1 1,0-1-1,0 0 1,-1 1-1,-1 1 0,-1-1 0,1 1-1,0 1 1,-1-1-1,1 0 1,0 1 0,1 0-1,-1-1 1,0 1-1,-3 5 1,-4 9 22,0 0-1,2 1 1,-1 0 0,2 0 0,-7 26-1,-18 100 504,30-132-437,0 0 1,1 0-1,0 0 0,1 20 0,0-29-45,0-1-1,0 1 0,1 0 1,0 0-1,-1-1 0,1 1 1,0-1-1,0 1 0,0-1 1,1 1-1,-1-1 0,0 1 1,1-1-1,0 0 0,0 0 1,-1 0-1,1 0 0,0 0 1,0 0-1,1-1 0,-1 1 0,0-1 1,1 1-1,-1-1 0,1 0 1,4 2-1,1-1 48,0-1 1,0 0-1,0 0 0,0-1 0,0 0 0,0 0 1,0-1-1,11-1 0,8-4-4,31-11-1,-21 5-43,-1-3 0,0-1 0,-1-2 0,-1-1 0,-1-1 0,-1-2 0,0-2 0,-2 0 0,-1-2 0,-1-2 0,28-34 0,-43 45-69,-8 10-30,0 0 0,1 1 0,0-1 0,0 1 1,11-8-1,-13 11 22,2 1-69,-5 12 58,-2 48-87,3 68 179,-1-104 69,2 0-1,0-1 1,11 37 0,-12-51-64,1-1 0,-1 1 0,1-1 0,1 1 0,-1-1 0,1 0 0,0 0 0,7 7 0,-8-10 1,-1 0 0,1-1 0,0 0 0,1 1 0,-1-1-1,0 0 1,1-1 0,-1 1 0,1 0 0,-1-1 0,1 0 0,-1 0 0,1 0 0,0 0 0,0-1 0,0 0 0,3 1 0,19-2 40,0 0-1,-1-1 0,1-2 1,-1-1-1,44-13 1,-54 12-57,-1 0 0,0 0 1,0-1-1,-1-1 0,0 0 0,-1-1 1,1 0-1,-2-1 0,1 0 1,-1-1-1,11-14 0,-9 6-29,0 0 1,12-23-1,-21 33-70,0 1 1,0-1 0,-1 1-1,0-1 1,-1 0-1,1 0 1,-2 0 0,2-12-1,-3 20 71,0 0-1,0 0 1,0 0-1,0 0 0,0 0 1,0 0-1,0 0 1,0 0-1,-1 0 1,1 0-1,0 0 1,0 0-1,-1 0 1,1 0-1,-1 0 1,1 1-1,-1-1 0,1 0 1,-1 0-1,0 0 1,1 0-1,-1 1 1,0-1-1,0 0 1,1 1-1,-1-1 1,0 1-1,0-1 1,0 1-1,0-1 1,0 1-1,0-1 0,0 1 1,0 0-1,0 0 1,0-1-1,-2 1 1,0 0-17,-1 1 1,0-1-1,1 1 0,-1 0 1,1 0-1,-1 0 0,1 0 1,0 0-1,-6 4 0,-6 4-4,2 1 0,0 0 0,0 1-1,-22 24 1,15-15 25,2-2 47,1 0-1,-16 23 0,29-36-23,1 1 1,-1-1 0,1 1-1,0 0 1,0 0 0,0 0-1,1 0 1,0 1 0,1-1-1,-1 0 1,1 1 0,0 0-1,0 11 1,2-15 6,-1 0 0,1-1 0,-1 1 0,1 0-1,0-1 1,0 1 0,0 0 0,0-1 0,1 1 0,-1-1 0,0 0 0,1 1-1,0-1 1,0 0 0,3 4 0,-1-3 21,0 0 0,1-1 0,-1 1 0,0-1 0,1 0 0,-1 0 0,1 0 0,6 1 0,2 0 60,0-1 1,0 0-1,0-1 1,0 0-1,0-1 1,13-2-1,-15 0-76,0 0-1,0 0 1,-1-1-1,0 0 1,1-1-1,-1 0 1,0 0-1,-1-2 1,1 1-1,-1-1 1,0 0-1,-1-1 0,1 0 1,7-8-1,27-32 47,61-85-1,-63 77-176,48-50 1,-75 89 47,-12 12 35,0 1 0,0 0 0,1 0 0,0 1 0,-1-1 0,1 0 0,0 1 0,0 0 0,6-4 0,-9 6 22,1 0 1,-1 0-1,0 0 1,0 0-1,0 0 0,0 0 1,0 0-1,1 0 0,-1 0 1,0 0-1,0 0 1,0 0-1,0 1 0,0-1 1,0 0-1,1 0 0,-1 0 1,0 0-1,0 0 1,0 0-1,0 0 0,0 0 1,0 0-1,0 0 0,1 1 1,-1-1-1,0 0 1,0 0-1,0 0 0,0 0 1,0 0-1,0 0 0,0 1 1,0-1-1,0 0 1,0 0-1,0 0 0,0 0 1,0 0-1,0 0 0,0 1 1,0-1-1,0 0 1,0 0-1,0 0 0,0 0 1,0 0-1,0 1 0,0-1 1,0 0-1,0 0 0,0 0 1,0 0-1,0 0 1,0 1-1,0-1 0,0 0 1,-1 0-1,-9 43-33,-1-1 1,-22 50-1,30-85 32,-32 81 43,-60 110 0,90-189-31,0 0 0,-1-1 0,0 1 0,0-1 0,-10 9 0,15-16-23,1 0-1,-1 0 1,0 0 0,-1-1 0,1 1 0,0 0 0,0-1 0,0 1-1,0-1 1,0 1 0,-1-1 0,-1 1 0,2-1 12,1 0 1,-1 0 0,1 0-1,-1 0 1,0 0 0,1 0-1,-1 0 1,1 0 0,-1-1-1,1 1 1,-1 0-1,1 0 1,-1-1 0,0 1-1,1 0 1,0 0 0,-1-1-1,1 1 1,-2-1 0,1-1 9,0 1 0,1-1 0,-1 1 0,0-1 0,0 0 0,1 1 0,-1-1 0,1 0 0,-1 1 0,1-1 0,0 0 0,0 1 0,0-1 0,0 0 0,0 0 0,0-2 0,0 1 3,1 0 0,-1 0 0,1-1 0,0 1 0,0 0 0,0 0-1,0 0 1,1 0 0,-1 0 0,1 0 0,0 0 0,0 0 0,0 0 0,0 1 0,0-1 0,0 1 0,1 0-1,-1 0 1,5-3 0,-3 3-1,0 0 0,1 0 0,-1 0 0,1 1 0,0-1 0,-1 1-1,1 0 1,0 1 0,0-1 0,0 1 0,-1 0 0,9 1 0,171 20-1373,-63-2-3509,-93-13 595,46 15 0,-33-4 576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2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1123 4224,'-7'10'12488,"43"-46"-9787,-13 16-1959,26-17 1,-47 35-719,219-183 1560,-197 163-1491,66-63 479,126-90 0,-169 142-51,2 3 0,67-31 0,-112 59-454,1 0 0,0 0-1,-1 1 1,7-2 0,-11 3-51,1 0 0,-1 0 0,1 0-1,0 0 1,-1 0 0,1-1 0,0 1 0,-1 0-1,1 0 1,-1 0 0,1 1 0,0-1 0,-1 0-1,1 0 1,-1 0 0,1 0 0,0 1 0,-1-1-1,1 0 1,-1 0 0,1 1 0,-1-1 0,1 0-1,-1 1 1,1-1 0,-1 1 0,1-1 0,-1 1-1,0-1 1,1 1 0,-1-1 0,0 1 0,1-1-1,-1 1 1,0-1 0,0 1 0,1-1 0,-1 1-1,0 0 1,0-1 0,0 1 0,0 0 0,0-1-1,0 2 1,-1 10 132,-1 0 1,-1 1-1,0-1 0,-7 16 1,-88 200 264,41-103-304,35-77-55,11-25 134,0 1 0,-10 35 1,32-68 243,45-48-294,-40 41-126,303-276-45,-289 267-13,-13 10-49,1 1 0,1 1 0,27-16-1,-43 28 90,-1 0 0,0 0-1,0 0 1,0 0 0,1 0-1,-1 0 1,1 1-1,-1-1 1,1 1 0,-1 0-1,5 0 1,-6 0 1,0 0 0,0 1 0,0-1 0,-1 1 1,1 0-1,0-1 0,0 1 0,0 0 0,-1-1 0,1 1 0,0 0 0,-1 0 0,1 0 1,-1 0-1,1-1 0,-1 1 0,1 0 0,-1 0 0,0 0 0,1 0 0,-1 0 0,0 0 1,0 0-1,0 0 0,1 0 0,-1 0 0,-1 2 0,2 7-12,-1 0 0,0 1 0,-1-1 0,0 1 0,-4 17 0,3-18 12,-9 35 36,-2-1 0,-2 0 0,-24 48-1,19-46 66,15-27-21,4-18-68,1-1-1,0 0 1,0 1 0,0-1-1,0 1 1,-1-1 0,1 0 0,0 1-1,0-1 1,0 1 0,0-1-1,0 1 1,0-1 0,0 1-1,0-1 1,0 0 0,1 1 0,-1-1-1,0 1 1,0-1 0,0 1-1,0-1 1,1 0 0,-1 1-1,0-1 1,0 1 0,1-1-1,-1 0 1,0 1 0,0-1 0,1 0-1,-1 0 1,1 1 0,-1-1-1,0 0 1,1 0 0,-1 1-1,1-1 1,2 0 12,-1-1 0,0 1 0,1-1-1,-1 0 1,0 1 0,1-1 0,-1 0 0,0-1 0,0 1-1,0 0 1,0 0 0,2-3 0,24-20-19,-22 17-5,15-15-58,0-2-1,-2 0 1,21-36-1,3-4-29,-30 46 47,2-1-1,-1 2 0,2 0 0,24-20 0,-39 36 29,0 0-1,1-1 1,-1 1 0,0 1-1,1-1 1,-1 0 0,1 0-1,-1 0 1,1 1 0,0-1 0,-1 1-1,1-1 1,0 1 0,-1 0-1,4-1 1,-5 2 12,1-1 0,0 0 0,-1 0-1,1 1 1,-1-1 0,1 0 0,-1 1 0,1-1-1,-1 1 1,1-1 0,-1 1 0,1-1 0,-1 1-1,0-1 1,1 1 0,-1-1 0,0 1 0,1-1-1,-1 1 1,0 0 0,0-1 0,0 1 0,1-1 0,-1 1-1,0 0 1,0-1 0,0 2 0,0 6-15,0 1 0,-1-1 0,0 0 0,-4 17 0,-35 122 240,8-31-113,31-113-106,-1 4 18,0-1 1,1 1-1,0 1 1,0-1-1,1 14 1,0-20-8,0 0 0,0 0 0,1 1 0,-1-1 0,0 0 0,1 0 0,-1 0 0,1 0 0,-1 0 0,1 0 0,-1 1 0,1-1 0,0-1 1,0 1-1,0 0 0,-1 0 0,3 1 0,-2-1 9,1 0 0,-1-1 0,1 1 0,0-1 0,-1 1 0,1-1 0,0 1 0,0-1 1,-1 0-1,1 0 0,0 0 0,-1 0 0,1 0 0,0 0 0,0-1 0,1 0 0,18-4-13,-1-1-1,0-1 1,0-1 0,-1 0-1,0-2 1,0 0-1,-1-1 1,25-21 0,-6 1-22,-1-2 1,52-62-1,-27 19 16,-36 42-89,2 1 1,41-38 0,-68 71 80,0 0 1,1-1 0,-1 1 0,0 0-1,1-1 1,-1 1 0,0 0-1,1-1 1,-1 1 0,1 0-1,-1 0 1,1-1 0,-1 1-1,1 0 1,-1 0 0,1 0-1,-1 0 1,1 0 0,-1 0-1,1-1 1,-1 1 0,1 0 0,-1 1-1,1-1 1,-1 0 0,1 0-1,0 0 1,-1 1 0,1-1 0,-1 1-1,1-1 1,-1 1 0,0 0 0,1-1-1,-1 1 1,0-1 0,1 1 0,-1 0-1,0-1 1,0 1 0,0 0 0,1-1 0,-1 1-1,0 0 1,0 6-7,0-1 0,0 1 1,0-1-1,-2 7 0,-29 144 231,-3 16-68,33-167-126,0 0-1,1 0 1,-1 0-1,2 0 1,-1 0-1,2 9 1,-1-13-16,-1 0 1,1 0 0,0 0-1,-1 0 1,1 0-1,0 0 1,0 0 0,0-1-1,1 1 1,-1 0-1,0-1 1,1 1 0,-1-1-1,1 1 1,-1-1-1,1 0 1,0 0 0,-1 0-1,1 0 1,0 0 0,0 0-1,3 1 1,-1-1 19,1 0-1,0 0 1,0 0 0,0-1 0,0 1 0,0-1-1,0-1 1,6 0 0,40-9-27,-31 5-23,13-3-14,16-2-96,-1-2 0,58-24 0,-70 20 84,-1-3 0,-1 0 0,-1-2 0,53-45 0,-25 13 69,63-70 1,-109 104-78,-13 15 41,0 1 0,1 0 1,-1-1-1,1 1 0,0 1 1,0-1-1,0 0 0,0 1 1,6-4-1,-24 24-705,-35 57 518,16-32 287,-74 70 0,94-101-33,-21 20-78,1 0 0,-31 40 0,63-70 35,1-1 1,0 1-1,0 0 1,0 0 0,0 0-1,0-1 1,0 1 0,0 0-1,0 1 1,1-1-1,-1 0 1,1 0 0,-1 0-1,1 0 1,0 0 0,0 0-1,0 1 1,0-1-1,0 0 1,1 3 0,0-3 3,0 0 0,0 0 1,0 0-1,0 0 0,1 0 1,-1 0-1,1-1 1,-1 1-1,1 0 0,-1-1 1,1 1-1,0-1 0,0 0 1,-1 1-1,1-1 0,0 0 1,0 0-1,1 0 0,1 0 1,5 2 21,1-1-1,-1 0 1,0-1 0,1 0 0,-1 0 0,1-1 0,0 0-1,-1-1 1,0 0 0,1 0 0,-1-1 0,0 0 0,1-1-1,-1 0 1,0 0 0,14-9 0,-12 4-38,0 0-1,-1-1 1,0 0 0,13-16 0,31-44-58,-52 66 74,24-42 67,-23 43-354,-4 9 204,-3 11 110,-4 5-38,-1-1 1,-24 41-1,8-18 81,-109 199 197,108-202-250,-3-1 0,-2-1 0,-52 54 0,11-29 47,62-57-124,0 0-1,0-1 1,-1-1-1,0 1 1,-17 5-1,26-11 20,0 0 0,0 0-1,0-1 1,0 1 0,0-1-1,0 1 1,0-1 0,0 0-1,0 0 1,-1 0 0,1 0 0,0 0-1,0-1 1,0 1 0,0 0-1,-3-2 1,4 1-14,-1 0-1,0 0 1,1-1 0,-1 1-1,1 0 1,-1-1 0,1 1 0,0-1-1,0 0 1,-1 1 0,1-1 0,0 0-1,1 0 1,-1 0 0,0 0-1,0 1 1,0-5 0,0 1-28,-1-1 1,1 1 0,1-1-1,-1 1 1,1-1 0,0 1-1,0-1 1,0 1 0,1-1-1,0 1 1,0-1 0,1 1-1,-1 0 1,1 0 0,0 0-1,4-7 1,0 3-36,0 0 0,0 1 0,1-1 1,0 1-1,0 1 0,1 0 0,0 0 0,10-7 0,14-5 70,0 0-1,2 2 1,45-16-1,-3 0 34,204-86 2,-102 46 118,-155 61-87,0 0 1,0-2 0,38-30 0,-33 19 0,-1-1 0,28-34 1,65-101 12,-34 41 70,-60 87-80,216-300 596,-204 273-535,45-75 656,-79 127-686,2-4 67,1 1 0,10-15-1,-31 52-558,-107 152 100,81-119 332,3 2-1,-33 72 0,39-69 8,4 2-1,-23 80 1,47-137 9,2-6-11,0 0 0,0 0-1,0 1 1,0-1-1,1 0 1,-1 1-1,1-1 1,0 0-1,0 1 1,1 5-1,-1-9-17,0 0 1,0 0-1,0 1 0,1-1 0,-1 0 1,0 0-1,0 1 0,0-1 1,1 0-1,-1 0 0,0 0 0,0 0 1,1 0-1,-1 1 0,0-1 0,0 0 1,1 0-1,-1 0 0,0 0 0,0 0 1,1 0-1,-1 0 0,0 0 0,1 0 1,-1 0-1,0 0 0,0 0 1,1 0-1,-1 0 0,0 0 0,0 0 1,1 0-1,-1 0 0,0-1 0,0 1 1,1 0-1,-1 0 0,1 0 0,13-10-146,42-38-219,-21 18 222,68-46 0,-97 72 117,0 1 0,0 0-1,1 0 1,8-2 0,-14 4 24,1 1 0,-1-1 0,1 1 0,-1 0 0,1-1 0,0 1 0,-1 0 0,1 0 0,-1 0 1,1 0-1,0 0 0,-1 1 0,1-1 0,-1 0 0,1 1 0,-1-1 0,1 1 0,-1 0 0,1-1 0,-1 1 1,0 0-1,1 0 0,-1 0 0,2 1 0,-1 1 41,-1-1-1,1 1 1,-1 0 0,1 0 0,-1 0-1,0 0 1,0 0 0,0 0 0,0 0-1,-1 0 1,1 0 0,-1 5 0,-1 42 150,-1-34-142,1 1-1,1 0 1,0 0-1,1 0 1,1 0-1,0 0 1,10 30-1,-11-42-1,1 0 0,0-1 0,0 0 0,0 1 0,0-1 0,1 0-1,0 0 1,0-1 0,0 1 0,0 0 0,1-1 0,-1 0 0,1 0 0,0 0 0,0 0 0,0 0 0,0-1-1,0 0 1,0 0 0,1 0 0,-1 0 0,1-1 0,0 0 0,-1 0 0,1 0 0,0 0 0,0-1 0,7 0-1,-6 0-4,-1-1 0,1 0-1,0 0 1,0 0 0,0-1-1,-1 0 1,1 0 0,-1 0-1,1-1 1,-1 0 0,0 0-1,0 0 1,0 0 0,7-8-1,4-4 0,-1-1 1,21-28-1,-35 42-32,64-81-120,125-125 0,-137 160 47,-3-3 0,48-63 0,-43 35 231,15-19-6,-63 90-436,-11 16 40,-89 123 153,4-7-21,52-60 135,3 1-1,2 2 0,4 0 1,-31 109-1,33-91-1894,7-32-5082,18-48 6019,1-5 808,0 1 0,0-1 0,0 0 0,0 1-1,0-1 1,0 0 0,-1 0 0,1 1 0,0-1 0,0 0 0,0 1-1,0-1 1,0 0 0,0 0 0,-1 1 0,1-1 0,0 0 0,0 0-1,0 1 1,-1-1 0,1 0 0,0 0 0,0 0 0,-1 0 0,1 1-1,0-1 1,0 0 0,-1 0 0,1 0 0,0 0 0,0 0 0,-1 0-1,1 0 1,0 0 0,-1 0 0,1 0 0,0 0 0,-1 0 0,-5 0-2241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2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32 225 7648,'-3'-48'3456,"-21"4"-3008,19 28 3904,5 7-2465,5-6 609,9 4-1536,9-6 832,8 9-1024,28-4 32,7 4-480,29-4-416,-1 9 32,-4-5-896,-8 3 512,-6-4-4800,-10 9 2881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2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1150 6048,'-8'2'1098,"-1"0"1,-12 6 0,35-6 5362,-8-1-5978,1 0 0,-1-1 0,0 0 0,1 0 0,6-2 0,4-3-236,-1 0 0,1-2-1,-1 0 1,-1 0-1,1-2 1,-1 0-1,-1 0 1,1-1-1,-2-1 1,1-1 0,-2 0-1,14-15 1,37-54 250,-7 9-237,174-175 263,-182 199-342,-2-2 0,74-107 1,-72 81 264,-3-2 0,49-118 0,-93 195-470,-1 0-1,1 0 0,0 0 0,-1-1 1,1 1-1,-1 0 0,0-1 1,1 1-1,-1 0 0,0-1 1,0 1-1,0 0 0,1-1 0,-2 1 1,1-1-1,0 1 0,0 0 1,-1-3-1,1 4 20,0 0 0,0 0 0,0 0 0,0 0 0,0 0 0,0 0 0,0 0 0,0 0 0,0 0 0,0 0 0,0 0 0,0-1 0,0 1 0,0 0 0,0 0 0,0 0 0,-1 0 0,1 0 0,0 0 0,0 0 0,0 0 0,0 0 0,0 0 0,0 0 0,0 0 0,0 0 0,0 0 0,0 0 0,0 0 0,-1 0 0,1 0 0,0 0 0,0 0 0,0 0 0,0 0 0,0 0 0,0 0 0,0 0 0,0 0 0,0 0 0,0 0 0,-1 0 0,1 0 0,0 0 0,0 0 0,0 0 0,0 0 0,0 0 0,0 0 0,0 0 0,0 0 0,0 1 0,0-1 0,0 0 0,0 0 0,0 0 0,0 0 0,0 0 0,-1 0 0,1 0 0,0 0 0,0 0 0,-5 4-39,0 0-1,1 1 1,-1-1-1,1 1 1,-6 8 0,-91 123 590,56-75-479,-4 5-37,2 2 0,-43 87 1,49-69 153,5 1 0,3 2 0,-26 111 0,53-174 138,-3 37 1,9-61-294,0 0 0,0 1 1,0-1-1,0 0 0,0 1 1,0-1-1,1 0 0,-1 0 1,1 1-1,0-1 0,0 0 0,1 4 1,-1-5-21,0-1-1,0 1 1,-1 0 0,1 0 0,0 0 0,0-1 0,0 1 0,0-1 0,0 1-1,0 0 1,0-1 0,0 0 0,0 1 0,0-1 0,0 0 0,0 1 0,0-1-1,0 0 1,1 0 0,-1 0 0,0 0 0,0 0 0,0 0 0,0 0 0,0-1-1,0 1 1,0 0 0,1 0 0,-1-1 0,1 0 0,9-3-15,0-1 0,0 0-1,-1-1 1,20-14 0,36-34-212,-60 50 195,187-186-187,-136 131 20,-47 49 61,-8 6 82,1 1 1,-1 0 0,1 0-1,0 1 1,0-1-1,0 1 1,0-1 0,1 1-1,-1 0 1,1 0-1,-1 0 1,1 1 0,5-2-1,-8 3 46,0 0 0,-1 0-1,1 0 1,0 0 0,-1 1-1,1-1 1,0 0 0,-1 1-1,1-1 1,-1 0 0,1 1-1,0-1 1,-1 1 0,1-1-1,-1 1 1,0-1 0,1 1-1,-1-1 1,1 1 0,-1 0-1,0-1 1,1 1 0,-1-1-1,0 1 1,0 0 0,1-1-1,-1 1 1,0 0 0,0 0-1,0-1 1,0 1 0,0 0-1,1 5 30,14 49 206,-12-41-192,0 1-1,1-1 1,8 18-1,-9-24 1,1-1-1,0 0 1,0 0-1,1 0 1,0 0-1,0-1 1,0 0-1,11 10 0,-12-13 0,1 0-1,-1-1 1,0 1-1,1-1 1,-1 0-1,1 0 1,0 0-1,-1-1 1,1 0-1,0 0 1,0 0-1,0 0 1,0-1-1,0 0 1,0 0-1,5-1 1,10-2 31,0 0 1,0-2 0,-1 0 0,0-1-1,32-16 1,-19 6-39,0-1 0,39-30 0,-55 35-92,0-1-1,20-21 0,-30 28 31,0-1-1,0-1 0,-1 1 1,0-1-1,0 0 0,-1 0 1,5-12-1,-8 19 9,-1-1 1,1 0-1,-1 0 0,1 0 1,-1 0-1,0 1 1,1-1-1,-1 0 0,0 0 1,0 0-1,-1 0 0,1 0 1,0 0-1,-1-3 1,0 4-5,0 0 0,0-1 1,0 1-1,0 0 1,0 0-1,0 0 0,0 0 1,0 0-1,0 0 1,0 0-1,0 1 0,-1-1 1,1 0-1,0 1 0,0-1 1,-1 1-1,1-1 1,-1 1-1,1-1 0,0 1 1,-1 0-1,-2 0 1,-5-1 34,0 1 0,-1 0 1,1 1-1,-1 0 0,1 0 1,0 1-1,0 0 1,0 1-1,0 0 0,0 0 1,0 1-1,1 0 0,0 0 1,0 1-1,0 0 1,0 1-1,-8 7 0,4-2 123,0 1 0,1 0-1,0 0 1,1 1 0,1 0-1,0 1 1,0 0 0,2 1-1,-9 19 1,14-27-67,-1 0 0,1 1 0,0-1-1,1 1 1,0-1 0,-1 14 0,3-17-36,-1 0 0,0 0-1,1 0 1,0 0 0,0 0 0,0-1-1,0 1 1,1 0 0,-1 0-1,1-1 1,0 1 0,0-1 0,0 0-1,1 1 1,2 2 0,5 3 28,0 0 1,1 0 0,0-1-1,0-1 1,1 0-1,0 0 1,0-1 0,1-1-1,-1 0 1,16 3-1,6 1-402,0-2 0,61 5 0,-41-9-1695,72-4-1,-9-12-3537,-36 0 2633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2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5 386 7232,'-4'17'2314,"4"-17"-2272,0 1 0,0-1-1,0 1 1,0-1 0,0 1 0,0-1-1,0 1 1,0-1 0,0 1-1,0-1 1,0 1 0,0-1-1,0 1 1,1-1 0,-1 1 0,0-1-1,0 0 1,1 1 0,-1-1-1,0 1 1,1 0 0,2 6 351,1-1 1,0 1-1,0 0 0,1-1 1,0 0-1,0 0 1,0-1-1,1 1 1,-1-1-1,1 0 0,1 0 1,8 4-1,-11-7-193,1 0-1,-1 0 1,1 0 0,-1-1-1,1 0 1,0 0-1,0-1 1,0 1-1,0-1 1,-1 0 0,1 0-1,0 0 1,7-2-1,-7 0-90,0 1 0,0-1 0,1-1-1,-1 1 1,0-1 0,-1 0 0,1 0-1,0 0 1,-1 0 0,0-1 0,1 0-1,2-4 1,3-4 42,0 0 0,-1 0 0,-1-1 0,0 0 0,-1 0 0,0-1 0,-1 0-1,-1 0 1,5-19 0,-6 17 73,-1-1 0,1-25-1,-4 36-225,0-1-1,0 0 1,-1 0-1,0 0 0,0 1 1,-1-1-1,1 1 1,-2-1-1,-2-7 1,5 13-16,-1 0 1,1 0 0,-1 0-1,1 0 1,-1 0-1,1 0 1,-1 0 0,0 0-1,0 0 1,1 1-1,-1-1 1,0 0 0,0 0-1,0 1 1,0-1-1,0 0 1,0 1 0,0-1-1,0 1 1,0-1 0,0 1-1,0 0 1,0-1-1,0 1 1,0 0 0,0 0-1,0 0 1,-1-1-1,1 1 1,0 1 0,0-1-1,0 0 1,0 0-1,0 0 1,0 0 0,-1 1-1,1-1 1,0 1 0,0-1-1,0 1 1,0-1-1,-1 2 1,-2 1-43,0 0-1,0 0 1,0 1 0,0 0-1,1-1 1,-1 2 0,1-1-1,-4 7 1,-7 15 150,2 0-1,1 0 1,1 1 0,1 0 0,1 0-1,2 1 1,1 0 0,1 1-1,1-1 1,2 54 0,2-71 23,0-1 1,0 1-1,1-1 1,1 1-1,0-1 1,0 0-1,1 0 1,5 10-1,-7-16-48,0 0-1,1-1 1,-1 1-1,1-1 1,-1 1-1,1-1 1,0 0 0,0 0-1,0-1 1,1 1-1,-1-1 1,1 1-1,-1-1 1,1 0-1,0 0 1,0-1-1,0 1 1,0-1 0,0 0-1,0 0 1,0 0-1,0-1 1,7 1-1,0-1 21,-1-1 0,0-1 0,0 0 0,0 0-1,0-1 1,-1 0 0,1 0 0,14-9 0,1-2 11,-1 0-1,24-21 1,-12 6-16,-2-2 0,-1-1 0,35-43 0,80-121 293,-113 148-175,-3 3 42,-27 39-182,-2 11-34,-5 18-5,-7 49-10,-9 72-4,16-117 53,2 1 0,0-1-1,6 33 1,-5-54-8,0 0-1,0 0 1,1 0 0,0-1-1,0 1 1,0-1-1,1 1 1,0-1 0,5 8-1,-7-13-32,-1 0 0,1 1 0,-1-1 1,1 0-1,0 1 0,-1-1 0,1 0 0,0 0 0,-1 0 0,1 0 0,0 0 0,0 0 0,-1 1 1,1-1-1,0-1 0,-1 1 0,1 0 0,0 0 0,-1 0 0,1 0 0,0 0 0,-1-1 0,1 1 1,0 0-1,-1-1 0,1 1 0,-1 0 0,1-1 0,-1 1 0,1-1 0,0 1 0,-1-1 0,0 1 1,1-1-1,0 0 0,16-21 20,-16 20-23,7-11-101,-2 0 0,1 0 0,-2 0 0,0-1-1,0 1 1,3-23 0,2 1-39,-5 14 13,80-259-1214,-85 280 1315,0-1 1,0 1-1,0-1 1,0 1-1,0-1 1,0 1-1,1 0 1,-1-1 0,0 1-1,0-1 1,1 1-1,-1 0 1,0-1-1,1 1 1,-1 0-1,0-1 1,1 1-1,-1 0 1,0 0-1,1-1 1,0 1-1,5 4 20,3 19 328,-8-19-267,4 10-9,1-1 0,11 20 1,-14-28-57,1 1 1,0-1 0,0 0 0,0 0 0,1-1-1,0 1 1,0-1 0,7 4 0,-1 0 34,1-2 1,1 0 0,-1 0-1,1-1 1,0-1-1,0 0 1,0-1-1,1 0 1,-1-1-1,1 0 1,0-1 0,-1-1-1,1 0 1,23-4-1,-13-1 14,1 0 1,-1-2-1,0 0 0,0-2 0,-1 0 0,0-2 0,25-16 1,152-107-38,-196 131-28,0 0 1,0 0-1,0 0 1,0-1-1,0 1 1,-1-1-1,0 0 1,1 0-1,-1-1 1,-1 1-1,1 0 1,3-10-1,-6 13-11,1 1 0,-1-1 0,0 0-1,0 1 1,0-1 0,0 0 0,0 1 0,0-1-1,0 0 1,0 0 0,0 1 0,0-1-1,0 0 1,0 1 0,0-1 0,0 0 0,-1 1-1,1-1 1,0 0 0,-1 1 0,1-1 0,0 1-1,-1-1 1,1 1 0,-1-1 0,1 1 0,-1-1-1,1 1 1,-1-1 0,1 1 0,-1-1 0,1 1-1,-1 0 1,0-1 0,1 1 0,-1 0-1,0-1 1,1 1 0,-1 0 0,0 0 0,1 0-1,-2 0 1,-2-1-76,1 1-1,-1 0 0,1 0 0,-1 0 1,0 1-1,-5 0 0,-1 2 80,1 1 1,0 0-1,0 0 0,0 0 0,0 1 0,0 1 1,1-1-1,0 1 0,0 1 0,-9 10 0,4-4 205,0 2-1,1 0 0,1 1 1,-15 25-1,21-30-137,0 0-1,0 0 1,1 1 0,0-1-1,1 1 1,-3 23-1,6-29-16,-1 0-1,1 0 1,0 0 0,0 0-1,1 0 1,-1 0 0,2 0-1,-1 0 1,0 0-1,1 0 1,0 0 0,1-1-1,-1 1 1,1-1 0,5 8-1,-7-11-13,1-1-1,-1 1 1,0-1-1,1 1 1,-1-1-1,1 0 1,0 0-1,-1 0 1,1 0-1,0 0 1,0 0-1,0 0 1,0 0-1,0-1 1,0 1 0,0-1-1,0 1 1,0-1-1,0 0 1,0 0-1,0 0 1,0 0-1,0 0 1,0 0-1,3-1 1,2-2 33,1 1 0,-1-1 0,0 0 0,-1-1 0,1 1 0,6-6 0,225-133 318,-169 107-415,119-43 1,-183 76 41,0 0-39,1 0 0,0 0 0,0 1 0,1 0 0,6-1 0,-12 2 51,0 0-1,0 0 1,0 0-1,0 0 0,0 0 1,0 0-1,0 0 1,0 1-1,-1-1 0,1 0 1,0 1-1,0-1 1,0 0-1,0 1 0,0-1 1,-1 1-1,1-1 1,0 1-1,0 0 1,-1-1-1,1 1 0,-1 0 1,1-1-1,0 1 1,-1 0-1,1 0 0,-1 0 1,0-1-1,1 1 1,-1 0-1,0 0 0,1 0 1,-1 0-1,0 0 1,0 0-1,0 0 1,0 0-1,0-1 0,0 1 1,0 0-1,0 0 1,0 0-1,0 0 0,-1 1 1,-3 22 45,-1 0 0,-17 44 0,13-40 51,-11 45 0,20-72-101,0-1 0,0 0-1,0 0 1,0 1 0,0-1-1,0 0 1,-1 1 0,1-1-1,0 0 1,0 0 0,0 1-1,0-1 1,0 0 0,0 1 0,0-1-1,0 0 1,0 1 0,1-1-1,-1 0 1,0 1 0,0-1-1,0 0 1,0 0 0,0 1 0,0-1-1,1 0 1,-1 0 0,0 1-1,0-1 1,0 0 0,1 0-1,-1 1 1,10-6-57,12-20-80,-19 22 134,23-29-114,-14 17 34,0 1-1,0 0 1,1 0 0,22-16 0,-33 29 94,-1 0 1,1 0-1,0 0 1,0 0 0,0 0-1,0 0 1,0 0-1,0 0 1,0 1 0,0-1-1,0 1 1,0 0 0,1 0-1,-1-1 1,0 1-1,0 1 1,0-1 0,0 0-1,0 0 1,1 1-1,-1-1 1,0 1 0,0 0-1,0 0 1,0-1 0,0 1-1,-1 1 1,1-1-1,0 0 1,0 0 0,-1 1-1,4 2 1,3 4 119,-1 1 0,1 0 0,-2 1 0,12 19-1,-11-16-108,-3-7-66,9 17 139,1 0 1,1-1-1,2-1 1,18 20-1,-29-36-288,0 1-1,1-1 0,0 0 0,0-1 1,0 1-1,0-1 0,10 4 0,-11-6-270,1-1 0,-1 1 0,0-1 0,1 0 0,-1 0 0,1 0 0,-1-1-1,0 0 1,1-1 0,10-1 0,-9 0-682,0 0 0,0-1 0,0 0 0,0 0 0,0-1 0,-1 0 0,1-1 0,-1 1 0,0-1 0,-1 0 0,1-1 0,10-12 0,15-15-3404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2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9 624 3552,'-8'1'16403,"8"-4"-16337,0-8 157,1-1 0,1 1 0,0 0 1,1-1-1,5-13 0,25-54 0,-22 58-190,1 2-1,1-1 0,1 2 1,0-1-1,2 2 1,30-28-1,118-80 246,-51 42-47,-107 78-217,20-16 308,1 1 1,36-20 0,-60 38-285,0 1 1,-1 0-1,1 0 1,0 1-1,0-1 0,0 0 1,0 1-1,4 0 1,-6 0-5,0 0 1,0 0-1,0 0 0,0 0 1,0 0-1,0 0 1,0 0-1,0 0 1,0 1-1,0-1 0,0 0 1,0 1-1,-1-1 1,1 1-1,0-1 0,0 1 1,0-1-1,-1 1 1,1 0-1,0-1 0,0 1 1,-1 0-1,1 0 1,-1-1-1,1 1 0,-1 0 1,1 0-1,0 1 1,1 6 72,0 1 0,-1-1 0,0 0 0,-1 1 0,1-1 0,-2 1 0,-1 13 0,-16 60 330,1-5-40,15-66-378,-1 6 109,3-17-125,0 0 0,0 0-1,0 0 1,0 1 0,0-1 0,0 0 0,0 0 0,0 0 0,0 0 0,0 0 0,0 0-1,0 0 1,0 0 0,0 0 0,0 0 0,0 0 0,0 0 0,0 0 0,0 0-1,0 1 1,0-1 0,0 0 0,0 0 0,0 0 0,0 0 0,0 0 0,1 0 0,-1 0-1,0 0 1,0 0 0,0 0 0,0 0 0,0 0 0,0 0 0,0 0 0,0 0 0,0 0-1,0 0 1,0 0 0,0 0 0,0 0 0,0 0 0,1 0 0,-1 0 0,0 0-1,0 0 1,0 0 0,0 0 0,0 0 0,0 0 0,0 0 0,0 0 0,0 0 0,7-7 244,14-26-71,-16 24-212,1 0 0,0 0 0,12-14 0,-2 8-24,0 2 1,1 0 0,0 0-1,1 2 1,0 0 0,1 1-1,28-10 1,-40 17 32,0 0-1,0 1 1,0 0 0,0 0 0,1 0 0,-1 1-1,1 1 1,-1-1 0,13 1 0,-19 1 41,1-1 0,-1 0 0,0 0 0,0 0 0,1 0 0,-1 1-1,0-1 1,0 1 0,0-1 0,0 1 0,1-1 0,-1 1 0,0 0 0,0-1 0,0 1 0,0 0 0,0 0 0,0 0 0,-1 0 0,1 0 0,0 0 0,0 0 0,-1 0-1,1 0 1,-1 0 0,1 0 0,-1 1 0,1-1 0,-1 0 0,1 0 0,-1 1 0,0-1 0,0 0 0,0 0 0,0 1 0,0-1 0,0 3 0,-1 1 66,0 1 1,0 0-1,0-1 1,-1 1-1,0-1 1,-4 10-1,-4 5 7,-2-1 0,-15 21 0,24-36-79,1-1-1,0 1 0,0 0 0,0 0 0,0 0 0,0 0 0,1 0 0,-1 5 0,2-9-11,-1 1-1,1-1 1,0 0-1,0 1 1,0-1-1,0 1 1,0-1-1,0 0 1,0 1-1,0-1 1,0 1-1,1-1 1,-1 0-1,0 1 1,0-1-1,0 1 1,0-1-1,0 0 1,1 1-1,-1-1 1,0 0-1,0 1 1,1-1-1,-1 0 1,0 0-1,1 1 1,-1-1-1,0 0 1,1 0-1,-1 1 1,0-1-1,1 0 1,-1 0-1,0 0 1,1 0-1,-1 1 1,0-1-1,1 0 1,-1 0-1,1 0 1,-1 0-1,0 0 1,1 0-1,-1 0 1,1 0-1,-1 0 1,1 0-1,-1 0 1,0-1-1,1 1 1,23-7-168,-19 6 120,67-24-376,72-37-1,-69 29 326,-48 22-6,43-11 0,-67 22 95,-1-1 0,0 0 1,1 1-1,-1 0 1,0 0-1,1 0 1,-1 0-1,1 0 1,-1 0-1,0 0 1,1 1-1,2 0 0,-4 0 34,0-1-1,0 1 0,0-1 0,0 1 0,0 0 0,0 0 0,0 0 0,0-1 0,0 1 1,0 0-1,-1 0 0,1 0 0,0 0 0,-1 0 0,1 1 0,-1-1 0,1 0 1,-1 0-1,1 0 0,-1 0 0,0 1 0,0-1 0,1 2 0,0 14 182,-1 0 0,0-1-1,-4 19 1,0 22 42,6-22-206,-1-32-38,-1 0 1,0 0-1,1-1 1,0 1-1,0 0 1,0-1-1,0 1 1,0 0-1,2 3 0,-2-6 12,-1 1-1,1-1 0,0 1 1,-1 0-1,1-1 0,0 1 1,-1-1-1,1 0 0,0 1 0,0-1 1,0 0-1,-1 1 0,1-1 1,0 0-1,0 0 0,0 0 1,-1 1-1,1-1 0,0 0 0,0 0 1,0 0-1,0 0 0,0-1 1,-1 1-1,1 0 0,0 0 1,0 0-1,1-1 0,22-13-72,-17 10 39,98-51-278,178-66-1,-271 116 291,1-1-8,-12 7-64,-5 3-92,-11 9 184,1 1 1,0 1-1,1 0 0,1 1 1,-16 28-1,20-31-2,1 0 1,1 1-1,0 0 1,1 0-1,0 1 1,1-1-1,1 1 0,-2 16 1,5-25 13,0-1 0,0 1 0,0 0 0,1-1 0,-1 1 0,4 8 0,-4-12-3,1 0 1,-1-1-1,1 1 0,0 0 1,0-1-1,0 1 0,0-1 1,0 1-1,0-1 0,0 1 1,0-1-1,0 0 0,1 0 0,-1 1 1,0-1-1,1 0 0,-1 0 1,1 0-1,0-1 0,-1 1 1,1 0-1,0 0 0,2 0 1,1-1-36,0 0 1,0 0 0,0 0 0,0 0 0,0-1 0,-1 0 0,1 0 0,0 0 0,0-1 0,-1 1 0,1-1 0,-1 0 0,7-5 0,1 0-28,-1 0 0,0-2 0,16-14 1,-18 13 37,0 0 0,0-1 0,-1 0 0,-1 0 1,0-1-1,0 1 0,-1-2 0,0 1 1,-1-1-1,-1 0 0,4-20 0,-7 29 11,0-1-1,0 1 1,-1 0-1,0-1 1,0 1 0,0-1-1,-1 1 1,1 0-1,-1-1 1,0 1-1,0 0 1,-1 0 0,-3-8-1,1 5 5,-1 0 0,1 0 1,-2 0-1,1 0 0,-1 1 0,-9-8 0,0-1-9,14 15-3,1-1 0,-1 1-1,0-1 1,1 1 0,-1-1 0,1 1 0,-1-1-1,1 1 1,-1-1 0,1 1 0,-1-1-1,1 0 1,0 1 0,-1-1 0,1 0 0,0 0-1,0 1 1,-1-1 0,1-1 0,5-1-44,-4 2 36,1-1-2,1 0 0,0 1 1,-1-1-1,1 1 1,0-1-1,0 1 0,3-1 1,19-8-90,2-5 213,41-17 0,-57 27-52,1 1 1,0 0 0,1 1 0,-1 0-1,1 1 1,17 0 0,-28 2-38,0-1 0,0 1 0,0 1 0,0-1 0,0 0 0,0 0 0,0 1 0,0-1 0,0 1 0,0-1 0,-1 1 0,1 0 0,0 0 0,0 0 0,0 0 0,-1 0 0,1 0 0,-1 1 0,1-1 0,-1 0 0,1 1 0,-1-1 0,0 1 0,0 0 1,0-1-1,1 1 0,-2 0 0,1 0 0,0 0 0,0-1 0,-1 1 0,1 0 0,0 3 0,0 6 76,0 0 1,-1-1-1,0 1 0,-1 0 1,-3 13-1,1 5-40,2-19-60,1 0-1,1 1 1,0-1-1,0 0 1,1 0-1,0 0 1,0 0-1,1-1 1,1 1-1,0-1 1,6 13-1,-7-18 23,-1 0-1,1 0 1,0 0-1,-1-1 1,2 1-1,-1-1 1,0 1-1,1-1 1,-1 0-1,1-1 1,0 1-1,0-1 1,0 1-1,1-1 0,-1 0 1,0-1-1,1 1 1,-1-1-1,1 0 1,0 0-1,-1 0 1,1-1-1,0 1 1,-1-1-1,1 0 1,5-1-1,8-3-5,1 0 1,0-1-1,-1-1 1,0-1-1,-1 0 0,1-2 1,-2 0-1,1-1 0,-1 0 1,0-1-1,-1-1 0,26-26 1,-32 28-73,-1-1 0,0 1 0,0-1 1,-1-1-1,11-21 0,-18 31 53,1 1-1,0-1 1,-1 1-1,1 0 1,-1-1-1,0 1 1,0-1-1,1 1 1,-1-1-1,0 1 1,0-1-1,0 0 1,-1-1-1,1 2-2,0 1 0,-1-1 0,1 0 0,0 1 0,-1-1 0,1 0 0,0 1 0,-1-1 0,1 1 0,-1-1 0,1 1 0,-1-1 0,1 1 0,-1-1 0,0 1 0,1 0 0,-1-1 0,1 1 0,-1 0 0,-1-1 0,0 1-10,-1-1 1,1 1-1,-1 0 1,0 0-1,1 0 1,-1 0-1,1 0 1,-1 0-1,1 1 1,-1 0-1,1-1 0,-1 1 1,-4 2-1,2-1 57,1 1 0,-1-1-1,0 1 1,1 0-1,0 0 1,0 0-1,0 0 1,0 1-1,0 0 1,1 0 0,-1 0-1,1 0 1,0 0-1,0 1 1,1 0-1,0-1 1,-1 1-1,1 0 1,1 0-1,-1 0 1,1 0 0,0 0-1,0 0 1,0 1-1,1-1 1,0 0-1,0 0 1,0 1-1,1-1 1,0 0 0,0 0-1,0 0 1,0 1-1,4 7 1,1 0 0,0 0 1,0-1-1,1 0 1,1 0-1,0-1 1,11 13-1,-13-16-162,1-1 0,0-1 0,1 1 0,-1-1 0,1 0 0,0-1 0,1 1-1,-1-2 1,15 7 0,-19-10-241,0 0 0,0 0 0,1-1 0,-1 1-1,0-1 1,1 1 0,-1-2 0,0 1 0,1 0 0,-1-1 0,0 0-1,7-1 1,-2-2-1097,1 0-1,-1 0 0,0 0 1,9-7-1,18-10-1951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3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1175 8640,'1'1'331,"1"-1"0,-1 1-1,0-1 1,0 1 0,0-1 0,1 0 0,-1 0 0,0 0 0,1 0 0,-1 1 0,0-2 0,0 1 0,1 0-1,-1 0 1,0 0 0,0-1 0,3 0 0,23-11 1824,-13 3-1455,-1 0-1,0-1 0,-1 0 1,19-21-1,41-54 566,-49 56-869,160-168 1456,-75 86-947,-91 93-473,38-28 0,-51 42-363,-3 3-51,0 1-1,0-1 0,0 0 1,0 1-1,0-1 1,0 0-1,0 1 1,0 0-1,0-1 0,0 1 1,0-1-1,0 1 1,0 0-1,0 0 0,0 0 1,0 0-1,0 0 1,0 0-1,2 0 1,-2 0-2,-1 0 1,1 1 0,0-1-1,0 1 1,-1-1 0,1 1-1,0-1 1,0 1 0,-1 0-1,1-1 1,-1 1 0,1 0 0,0-1-1,-1 1 1,1 0 0,-1 0-1,0-1 1,1 3 0,1 1 28,-1 1 1,0 0-1,0 0 1,0 0-1,-1 0 1,1 0-1,-2 9 1,-3 25 104,-1 0 0,-21 71 0,-35 73 302,52-159-442,-20 50-48,25-66 28,0 0 0,0 0 0,-1-1 1,0 0-1,0 0 0,-11 11 0,15-17-2,0 0 0,0-1 0,0 1 0,1 0 0,-1-1 0,0 1 0,0-1 0,0 1 0,0-1 0,0 1 1,0-1-1,0 0 0,0 1 0,0-1 0,0 0 0,0 0 0,0 0 0,0 0 0,0 0 0,0 0 0,-1 0 0,1 0 0,0 0 0,0 0 0,0 0 1,0-1-1,0 1 0,0-1 0,0 1 0,0 0 0,0-1 0,0 0 0,1 1 0,-1-1 0,0 1 0,-1-2 0,-1-1-55,1-1 0,-1 1 0,1 0 0,0 0 0,0-1 0,0 0 0,0 1 0,-2-7 0,-5-23-64,1-1 1,1 0 0,2 0 0,-1-36 0,4 55 85,2 12 15,-1 0 1,1 0-1,0 1 0,0-1 1,0 0-1,1-6 0,-1 8 19,0 0-1,0 1 0,1-1 0,-1 0 0,0 1 0,1-1 0,-1 1 0,1-1 0,-1 0 0,1 1 0,-1-1 0,1 1 0,0-1 0,-1 1 0,1 0 0,0-1 0,-1 1 0,1-1 1,0 1-1,-1 0 0,1 0 0,0-1 0,-1 1 0,1 0 0,0 0 0,0 0 0,-1 0 0,1 0 0,0 0 0,0 0 0,0 0 0,10 0 11,151-6 408,-109 0-251,-2-2 1,72-21 0,-102 23-127,-1-2-1,0 0 1,0-1 0,-1-1 0,-1-1-1,1-1 1,-2 0 0,0-1 0,16-16 0,12-19 148,-1-2 0,57-85 1,57-122 309,-155 251-478,42-77 119,-41 75-175,-1-1 0,1 0 0,-2 0 0,1 0 0,-2 0 0,1 0 0,0-13 0,-2 20 16,0 1 0,0-1 0,0 1 1,0-1-1,0 1 0,0-1 0,0 1 0,0-1 0,-1 1 0,1 0 0,-1-1 0,1 1 1,-1-1-1,0 1 0,1 0 0,-1 0 0,0-1 0,0 1 0,0 0 0,0 0 0,0 0 1,0 0-1,0 0 0,0 0 0,0 0 0,-1 0 0,1 1 0,0-1 0,-1 0 0,1 1 0,0-1 1,-3 0-1,-1 1-25,0-1 0,1 1 0,-1 0 0,1 1 0,-1-1 0,0 1 0,1 0 0,-1 0 0,-4 2 0,-1 0 36,-1 1-1,1 1 0,-1 0 1,1 0-1,1 1 1,-1 1-1,1-1 0,0 1 1,-11 12-1,8-5 31,0-1-1,1 2 0,1 0 1,0 0-1,-8 18 1,-6 16 122,-33 96 0,47-111-3,1 0-1,2 1 0,-5 68 1,12-103-128,-1 20 142,1-1-1,4 33 1,-4-47-106,1 0 0,0 0 0,1 0 0,-1 0 0,1 0 0,0 0 0,1 0 0,-1 0 0,1 0 0,0-1 0,0 0 0,0 1 0,0-1 0,8 6 0,-4-5-2,0 0 1,0 0-1,1-1 1,0 0 0,0-1-1,0 0 1,0 0-1,1 0 1,-1-1 0,1-1-1,-1 1 1,1-1-1,9 0 1,11-2-94,0 0 0,45-9 0,-10-1 16,0-3 0,100-36 0,-47 11-108,-109 34 226,-7 4-50,-1 4-64,0-2 18,-15 2-178,7-1 146,1 0 1,-1 0 0,1 0-1,0 1 1,-13 7 0,-34 24 225,21-12-91,2-4-58,-21 13 95,47-27-99,0-1 1,1 1 0,-1 0 0,1 0 0,0 0-1,1 1 1,-1-1 0,-2 7 0,5-11-12,1 1 0,-1 0 1,1 0-1,-1-1 0,1 1 0,-1 0 1,1 0-1,0 0 0,0 0 0,-1-1 0,1 1 1,0 0-1,0 0 0,0 0 0,0 0 1,0 0-1,0 0 0,0 0 0,0 0 1,1 0-1,-1-1 0,1 3 0,-1-3-4,1 1 0,-1 0-1,1-1 1,0 1 0,0-1-1,-1 1 1,1-1 0,0 1-1,0-1 1,0 0 0,-1 1-1,1-1 1,0 0 0,0 0-1,0 0 1,0 1 0,0-1-1,1 0 1,4 0-26,0 0 0,-1-1 0,1 0 1,0 0-1,9-2 0,2-4-66,1-1 1,-1 0 0,0-1-1,17-13 1,28-14-49,-61 36 120,0-1-1,-1 1 0,1 0 1,0-1-1,0 1 0,0 0 1,0-1-1,0 1 0,0 0 1,0 0-1,0 0 0,0 0 1,0 0-1,-1 0 0,3 0 1,-3 0 9,1 1 0,-1-1 0,0 0 1,1 0-1,-1 1 0,1-1 0,-1 0 0,1 1 1,-1-1-1,0 0 0,1 1 0,-1-1 0,0 1 1,0-1-1,1 0 0,-1 1 0,0-1 0,0 1 1,1-1-1,-1 2 0,1 1 8,-1 1 0,1 0 0,-1 0 0,0 0 0,-1 8 0,1-1-7,0-6 17,0 0 0,1 0 0,0 0 0,0 0 0,0 0 0,1 0 0,0 0 0,4 8 0,-5-10 5,1-1-1,-1 1 1,1-1 0,0 1-1,0-1 1,0 0-1,0 0 1,0 1 0,0-2-1,1 1 1,-1 0-1,0 0 1,1-1 0,0 1-1,-1-1 1,6 2-1,-1-2 35,0 1-1,0-2 0,0 1 1,0-1-1,0 0 0,13-2 0,46-12 46,-54 11-92,28-9-4,-1-2-1,46-22 1,-66 26-23,0-1-1,0 0 1,28-24 0,-33 23 9,0-1 1,-1 0-1,22-28 0,24-54 48,61-157 71,-102 213-171,37-99 26,-52 129 44,0 0-1,0 0 0,2-16 1,-5 24-27,0 0 0,0-1 0,0 1 0,0 0-1,0-1 1,0 1 0,-1 0 0,1-1 0,0 1 0,-1 0 0,0-2 0,1 2 8,0 1 0,0 0 0,0 0 0,-1 0 1,1-1-1,0 1 0,0 0 0,0 0 0,-1 0 0,1-1 0,0 1 0,0 0 0,-1 0 0,1 0 0,0 0 1,0 0-1,-1-1 0,1 1 0,0 0 0,0 0 0,-1 0 0,1 0 0,0 0 0,0 0 0,-1 0 1,0 0-15,0 1 1,0-1 0,0 0 0,1 1 0,-1-1 0,0 1 0,0-1 0,1 0-1,-1 1 1,0 0 0,1-1 0,-2 2 0,-5 6 2,1 0 1,1 0-1,-1 1 0,1 0 1,1 0-1,-5 11 1,-78 222 198,20 16 236,66-256-403,-8 35 135,1 1 1,2 1-1,-1 39 0,7-74-99,0 1-1,0-1 1,1 0-1,0 0 1,2 9-1,-3-12-52,0-1-1,0 1 0,1 0 1,-1-1-1,0 1 0,1 0 1,-1-1-1,1 1 0,-1 0 1,1-1-1,-1 1 0,1-1 1,-1 1-1,1-1 0,-1 1 1,1-1-1,0 1 0,-1-1 1,1 0-1,0 1 0,-1-1 1,1 0-1,0 0 0,0 1 1,-1-1-1,1 0 0,0 0 1,0 0-1,-1 0 0,1 0 1,0 0-1,0 0 0,0 0 1,-1 0-1,1-1 0,0 1 1,-1 0-1,1 0 0,0-1 1,0 1-1,-1 0 0,2-1 1,6-4-64,-1-1 1,1 1-1,-1-1 0,0-1 1,0 1-1,-1-1 0,0 0 1,5-9-1,20-19-217,-17 21 175,-5 4 6,0 1-1,16-12 1,-25 22 114,0-1 0,-1 1-1,1 0 1,0 0 0,0-1-1,0 1 1,0 0 0,0 0 0,1-1-1,-1 1 1,0 0 0,0-1-1,0 1 1,1 0 0,-1 0-1,0-1 1,1 1 0,-1-1 0,0 1-1,1 0 1,0 1-8,0-1 1,0 1-1,0-1 0,0 0 1,0 1-1,0-1 0,0 0 1,0 0-1,0 0 0,1 0 1,-1 0-1,3 1 0,5 1 69,0-1-1,0-1 1,1 0-1,-1 0 1,0-1-1,1 0 1,9-2-1,-5 2 19,13-2 14,-1 0 0,1-1 0,-1-2-1,0-1 1,39-14 0,-53 15-71,0-1 1,-1 0 0,0-1-1,0 0 1,-1-1 0,0 0-1,0-1 1,-1 0-1,13-15 1,0-4-37,-2-2 1,19-32-1,-28 42-2,135-214-79,28-1 133,-162 217 43,14-21 116,-25 39-211,-1-1 1,1 0 0,-1 0-1,0 1 1,1-1 0,-1 0-1,0 0 1,0 0 0,0 0-1,1 1 1,-1-1-1,0 0 1,0-1 0,0 1 2,0 1 0,-1 0 0,1 0 0,0 0 0,0 0 0,0-1 0,0 1 0,0 0 0,0 0 1,-1 0-1,1 0 0,0 0 0,0-1 0,0 1 0,0 0 0,-1 0 0,1 0 0,0 0 0,0 0 0,0 0 0,-1 0 0,1 0 1,0 0-1,0 0 0,-1 0 0,1 0 0,0 0 0,0 0 0,0 0 0,-1 0 0,1 0 0,0 0 0,-3 1-34,1-1 0,0 1 0,-1 0-1,1 0 1,0 0 0,0 0-1,-3 2 1,-3 3 1,0 1 0,1-1 0,-1 2 0,1-1 0,0 1 0,-7 12 1,6-11 17,-5 10 9,-1 1 0,2 1 0,-12 26 0,-18 64 50,33-85-12,-50 171 513,50-160-396,2 0-1,1 1 1,0 53-1,6-79-91,0 0 0,1 0 0,1 0 0,0 0 0,0 0 0,5 12 0,-6-21-20,1 1-1,-1-1 1,1 1 0,0-1-1,-1 0 1,2 0 0,-1 0-1,0 0 1,0 0 0,1 0 0,0 0-1,0-1 1,-1 1 0,1-1-1,1 0 1,-1 0 0,0 0-1,0 0 1,1-1 0,-1 1-1,1-1 1,0 0 0,3 1-1,7-1-43,0 0-1,-1-1 0,1-1 1,0 0-1,-1-1 0,1 0 1,-1-1-1,15-5 0,5-4-83,0 0-1,30-18 0,-37 17 62,-2-2 0,0 0 0,0-2-1,32-30 1,-54 46 26,-1 0 0,1 0 0,-1-1 0,0 1-1,1 0 1,-1-1 0,0 1 0,0-1 0,0 0 0,0 1 0,0-1 0,0 0-1,-1 1 1,1-1 0,0 0 0,-1 0 0,0 0 0,1 0 0,-1-2-1,0 4 8,0-1-1,0 1 1,0 0-1,0 0 1,0-1-1,0 1 1,0 0-1,0 0 1,0-1-1,0 1 1,-1 0-1,1 0 1,0 0-1,0-1 1,0 1-1,0 0 1,0 0-1,-1 0 1,1-1-1,0 1 1,0 0-1,0 0 0,-1 0 1,1 0-1,0-1 1,0 1-1,-1 0 1,1 0-1,0 0 1,0 0-1,-1 0 1,1 0-1,0 0 1,0 0-1,-1 0 1,1 0-1,0 0 1,0 0-1,-1 0 1,1 0-1,-13 3-8,10-2-2,-5 2 65,0 0 0,0 0 1,0 1-1,0 0 0,0 1 1,1-1-1,0 1 0,0 1 1,1 0-1,-1 0 0,1 0 0,0 0 1,1 1-1,-1 0 0,1 0 1,1 1-1,0 0 0,0-1 1,0 1-1,-2 10 0,5-13-33,0 0 0,1 0 0,0 0-1,0 0 1,0 0 0,1 1 0,-1-1 0,1 0 0,1 0 0,-1 0-1,1 0 1,0-1 0,0 1 0,0 0 0,4 5 0,-1-2-93,0 0-1,1 0 1,1 0 0,-1-1 0,1 1 0,14 10 0,-12-11-421,1 0 0,0-1 0,0 0 0,1 0-1,12 4 1,-18-9 22,-1 1-1,1-1 0,-1 0 1,1 0-1,0 0 1,-1-1-1,1 0 1,0 0-1,-1 0 0,1 0 1,0-1-1,-1 0 1,1 0-1,0 0 0,4-2 1,13-5-1899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3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11808,'0'5'5343,"95"15"-4639,-47-16 1440,2 4-1312,53-8 288,10 0-672,26-12-192,-12 4-160,21-4-1408,-14 4 704,11 5-3360,-24 6 2209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3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2115 144 3552,'0'-2'228,"0"1"0,0-1 0,-1 1 0,1-1 0,0 1 0,-1-1 0,1 1 0,-1 0 1,0-1-1,1 1 0,-1 0 0,0-1 0,0 1 0,0 0 0,0 0 0,0-1 0,0 1 0,0 0 0,0 0 0,0 0 0,-1 1 0,1-1 0,0 0 1,-1 0-1,-1 0 0,-15-12 1863,13 9-1593,0 2 0,-1-1 1,1 1-1,-1 0 0,0 0 0,1 0 1,-8 0-1,3-1 119,-22-3 415,0 2 1,-59-2 0,52 5-820,-32 0 365,-91 11 0,136-8-475,-127 18 436,101-13-335,1 3 1,-98 31 0,117-29-228,0 2-1,0 1 1,1 1 0,1 2 0,-41 32-1,-70 79 120,105-93 43,-10 8 2,-86 65 1,-32 24 2,134-104-104,1 1 0,1 2 0,-23 35 0,9-1-16,4 2 0,2 2 0,-27 78 0,45-102 60,2 2 0,3 0 0,-15 95 0,19-65-30,4 0 0,3 0 1,4 0-1,16 113 1,-12-153-4,23 116 95,-21-125-154,1 0-1,1-1 1,2 0 0,1 0-1,1-1 1,1-1 0,2-1 0,22 28-1,-9-20 48,2-2 0,46 35-1,76 44 380,-106-79-330,0-2 1,101 42 0,-70-42 15,145 31 0,-154-47-93,-1-3 0,95 2-1,-21-10 42,150-19 0,142-42 68,-67-18 19,-335 69-114,285-74 73,-265 66-26,100-43 0,-131 48-39,0-1 0,-1-1 1,-1 0-1,22-20 0,-17 10 49,-2 0-1,34-44 0,3-18 261,63-118-1,-92 147-284,-3-2 1,-3-2-1,29-98 0,-38 95 14,-2-1 0,8-123 1,-20 139-42,-2-1 1,-2 1 0,-3 0 0,-11-52 0,2 35 42,-31-91 1,-37-62-99,35 97 133,24 59-61,3 8-116,-29-57 0,35 86 24,-1 0 1,-1 1-1,-1 0 0,-1 2 1,-1 0-1,-1 1 0,-30-24 1,19 22-51,-1 1 0,-1 1 0,-1 3 0,-69-29 0,44 25-262,0 2-1,-75-16 1,-125 7-130,195 25 323,-238-3-3366,152 19-1177,121-9 3265,-46 5-1326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1:5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88 6048,'-5'-5'2752,"10"10"-2400,0-5 1376,3 0-1024,11-8 1184,12 3-1056,14-7 352,5 1-704,16-6-288,6 5-96,4 1-32,-8 2-32,-5 6 63,-5 3-63,6 0-5215,-10 3 2815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3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26 403 6976,'-12'-1'1376,"-1"-1"4181,71-6-3210,135-11-321,93-9-298,858-25 843,-752 44-2331,-352 8 195,0-3 1,46-8-1,-85 11-396,0 1 0,0 0 0,0 0 0,0 0 0,0-1-1,-1 1 1,1 0 0,0-1 0,0 1 0,0-1 0,-1 1-1,1-1 1,0 1 0,-1-1 0,1 0 0,0 1 0,0-2 0,-1 1-31,0 1 1,1-1 0,-1 1 0,0-1 0,0 1 0,0-1-1,0 0 1,0 1 0,0-1 0,0 1 0,0-1-1,0 0 1,0 1 0,0-1 0,0 1 0,-1-1 0,1 0-1,0 1 1,-1-2 0,-1-1-26,-1-1 0,0 0 0,0 1 0,0 0 0,0-1 1,-4-2-1,-61-43-154,29 22 160,-30-29-144,27 20-63,37 33 141,1-1-1,0 0 1,0 0 0,0 0-1,1 0 1,-1-1 0,-2-5-1,6 10 57,-1 0 0,1-1 0,0 1 0,0 0-1,-1 0 1,1-1 0,0 1 0,0 0 0,0-1 0,0 1-1,-1-1 1,1 1 0,0 0 0,0-1 0,0 1 0,0 0-1,0-1 1,0 1 0,0-1 0,0 1 0,0 0 0,0-1-1,0 0 1,8 0-201,15 8 180,-22-7 41,69 28 284,-1 3-1,-2 3 1,66 44 0,-116-66-129,0 0 1,20 19-1,-32-25-76,1-1 0,-1 1 0,0 0 0,0 0 0,-1 1 0,1 0 0,-2 0-1,1 0 1,3 8 0,-6-12-95,-1 0-1,1 0 1,-1 0-1,0 0 1,0 0-1,0 0 1,0 0-1,0 0 1,0 0-1,-1 0 1,0 0-1,1-1 1,-1 1 0,0 0-1,-1 0 1,1-1-1,0 1 1,-1 0-1,-2 3 1,-3 2-576,0 1 0,0-2 1,-16 14-1,0 2-559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4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2767 1375 2912,'3'-6'8373,"4"4"-4475,13 2-3636,0 1 149,19-8 508,-6 2-377,-22 3-271,-1 1 1,1 1 0,17 0-1,-15 0-199,0 0-1,13-2 1,-14 0 11,-10 1-61,0 1-1,0-1 1,0 1-1,0 0 1,0 0-1,0 0 1,1 0 0,-1 0-1,4 1 1,-3-1 3,0 1 1,0-1-1,1 0 1,-1 0-1,5-1 0,-6 1 14,0 0 0,0 0 0,0-1-1,0 1 1,0 1 0,0-1-1,0 0 1,0 0 0,0 1 0,0-1-1,0 1 1,3 1 1562,-26 2-1046,8 0-414,0-1 0,0 0 1,0-1-1,-17 1 0,10-2 55,-24 6 1,36-5-98,-1-1 0,0-1 0,0 0 0,-10-1 1,-7 0 273,17 1-139,0-1 0,0-1 1,-14-4-1,-18-2 114,26 5-280,0 0 0,0-1 0,-20-8 0,1-2 55,3 2 457,-36-21 0,58 28-485,0-1-1,0 0 1,0-1-1,1 0 1,0 0-1,1 0 1,0-1-1,-7-9 1,-1-4-4,2-1 1,0 0-1,1 0 1,2-2-1,-12-33 1,-4-43 237,-12-32 120,30 110-504,-2-1 0,0 1-1,-2 1 1,-26-38-1,8 20-19,-1 1 1,-2 1-1,-48-40 0,68 65 85,-10-7-74,1 1 1,-41-23-1,-115-66-235,134 82 32,-58-22 0,77 37 160,-1 2 1,1 1 0,-2 1-1,-28-3 1,9 5-98,0 2 0,-1 2 0,-55 6 0,55 0 116,-1 2 0,1 2 0,-64 22 0,37 1 52,1 3 0,-83 57 0,81-47 91,-102 72 4,138-88-81,2 3 1,-45 50-1,60-59-3,1 1 0,2 1-1,-22 37 1,18-19 105,3 2 1,-16 49-1,-19 101 292,51-178-334,1-1 1,1 1-1,0-1 0,1 1 0,1 0 1,1-1-1,0 1 0,2 0 0,0-1 0,0 0 1,8 18-1,23 78 73,52 145 71,-68-216-227,76 165 266,-71-167-127,49 68-1,-22-46 21,68 65 0,-94-104-120,1-1 0,1-2 0,1 0 0,1-2 0,46 24 0,-65-38 33,24 12 46,1-1 1,0-2-1,68 17 0,-49-20-23,39 6-233,-10-9 321,123-5 1,-123-4-226,39-4 318,-56-3-298,89-23 0,-109 21 54,0-2-1,-1-2 1,82-40-1,-107 44-9,0 0 0,-1-1 0,-1-1-1,0-1 1,0-1 0,-1 0 0,-1-1 0,-1 0 0,0-1-1,18-31 1,-10 10 39,32-58-192,-51 91 192,9-19-69,-1 0-1,9-28 1,-16 41 28,1 0 0,1 1 0,-1-1 0,2 1 0,-1 1 0,13-15 0,-7 9 126,58-84-297,30-37-46,-85 119 196,22-18 0,-22 21-80,-5 5 120,1 1 1,0 0 0,0 1-1,0 0 1,1 0 0,13-4-1,34-15-356,25-17 527,-78 40-176,-4 2-7,1 0 1,-1 0 0,0 0 0,0 0 0,0 1 0,0-1 0,1 1 0,-1-1 0,0 1 0,1 0-1,-1 0 1,0 0 0,3 0 0,6 2 41,-1-1 0,0-1 0,0 0-1,12-1 1,6 0 49,112 1 55,-132-1-128,0 1 0,0-2 0,10-2 0,2 0 0,-13 2 54,-6 2-50,-1 0-1,0-1 1,0 1 0,0 0-1,0 0 1,0 0 0,1 0-1,-1 0 1,0 0 0,0 0 0,0 0-1,0 0 1,1 0 0,-1 0-1,0 0 1,0 0 0,0 0-1,0 0 1,1 0 0,-1 0 0,0 0-1,0 0 1,0 0 0,0 0-1,1 0 1,-1 0 0,0 0-1,0 0 1,0 1 0,0-1-1,1 0 1,-1 0 0,0 0 0,0 0-1,0 1 1,1-1 247,7 0-262,0 0 0,-1-1 1,15-3-1,-14 3 37,-1 0 0,1 1 1,0 0-1,8 1 0,9 0-226,-23-1 191,4 0 56,1 0 0,0 0 0,0 1 0,0 0 0,-1 0 0,1 1 0,7 2 1,-9-2-6,0 1 0,0 0 1,0-1-1,-1 2 0,1-1 1,-1 1-1,0-1 0,0 1 1,0 0-1,0 0 1,-1 1-1,0-1 0,0 1 1,0 0-1,0 0 0,-1 0 1,2 6-1,3 6 89,-2 0-1,0 0 1,-1 0-1,3 35 1,-3 72-59,-4-117-66,2 15-8,7 43 1,-2-19-7,-1 25 19,-6-63-10,1 0 1,0-1 0,0 1-1,1-1 1,0 1 0,0-1-1,5 10 1,29 49 132,-12-23-20,-16-28-40,15 20 0,5 9-51,-19-29 3,0-1 1,1 0 0,1-1-1,0 0 1,1 0 0,0-1-1,1-1 1,1 0 0,-1 0-1,2-2 1,-1 0 0,1 0-1,30 11 1,122 37 409,-118-43-209,74 12 1,52-14 266,1-15-156,-161 2-349,52-1 90,1-4 0,-1-3 0,-1-2 0,0-4 1,85-30-1,-80 19 18,-2-3-1,-1-4 1,-1-2 0,-2-3 0,66-52 0,-129 88-95,153-121 215,-109 83-148,49-55 0,-73 67-58,0 0-1,29-51 0,26-70-45,-19 36-57,6-15 45,-53 103 4,0 0 29,-1-1 0,-1-1 0,-1 0 0,-2 0 1,6-53-1,-7 16-214,-6-87 0,-1 112 108,-1 1-1,-12-53 1,9 69 87,0 0 1,-2 1 0,0 0 0,-1 1 0,-19-32-1,-62-98-313,-7-26 191,96 175 154,-94-150-313,74 124 62,-1 0 0,-1 2-1,-34-30 1,42 44 101,0 0 1,0 0-1,-1 2 1,-1 0 0,0 0-1,0 2 1,-31-10-1,8 9-156,-74-6 1,66 12 252,0 1 1,-53 8 0,-93 21 42,73-9-122,-119 20 410,215-35-231,1 1 0,-1 1-1,1 2 1,0 0 0,-26 13-1,35-13-21,0 1-1,1 0 1,0 1-1,0 1 1,1 0-1,0 1 1,1 0-1,-16 22 0,-36 65 150,49-71-126,-2-2 1,-38 48-1,4-23 101,-2-2-1,-92 66 1,123-98-96,1 0 0,-27 28 0,38-33-6,0 0 0,0 1 0,1 0 0,1 0 0,-11 22 0,15-26-25,-12 25 14,2 0 0,1 1-1,-11 49 1,3-6-95,8-31 72,7-29 19,-1 0 1,-9 19 0,-5 13-133,-8 18 224,24-60-176,-1 4-68,6-12 119,0 0 0,0 0 0,0 0 1,0 0-1,-1 0 0,1 0 0,0 0 0,0 0 0,0 0 0,0 1 0,0-1 1,0 0-1,0 0 0,0 0 0,0 0 0,0 0 0,0 0 0,0 1 0,0-1 1,0 0-1,0 0 0,0 0 0,0 0 0,0 0 0,0 0 0,0 1 0,0-1 0,0 0 1,0 0-1,0 0 0,0 0 0,0 0 0,0 0 0,0 0 0,0 1 0,0-1 1,1 0-1,-1 0 0,0 0 0,0 0 0,0 0 0,0 0 0,0 0 0,0 0 1,0 0-1,0 0 0,1 1 0,-1-1 0,0 0 0,0 0 0,0 0 0,0 0 1,0 0-1,1 0 0,-2 14-361,-3-11 283,-10 4 288,3-2-207,10-4-4,0-1 1,0 1-1,-1 0 0,1-1 0,-1 1 1,1-1-1,0 1 0,-1-1 0,1 0 1,-1 1-1,1-1 0,0 0 1,-3 0-1,0 0 29,2 0-14,0 4-13,-3-3 1,2-2-20,-1 1-1,0-1 0,1 0 1,-1 1-1,1-2 1,-6-1-1,-22-4 115,-32-6-7,29 8 66,2 1-67,-35-1 1,21 1-194,34 2 136,0 1 1,-1 0-1,-21 2 0,20 0 55,1-1 0,-1 0-1,-21-4 1,-17 0-24,11 5-112,23 0-1362,0-1-3413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4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176 343 4320,'-16'-1'529,"11"0"-294,0 1-1,-1 0 1,1 0-1,0 1 0,-8 1 1,-3 0-108,-40 7 2014,17-6 2823,30-4-481,29 0-2452,-8 0-1794,182-11 3314,-25 3-2472,96-6-87,-262 15-976,67-3 40,728-26 634,-572 28-631,-159 1 656,-81-4-659,7 1-102,-14-5-99,1 0 0,-28-15 1,30 14 200,3 1-62,0 0 1,1-1 0,0-1-1,-20-17 1,34 27 5,-14-13-29,0 0 0,-13-15 0,23 23 3,-1-1-1,1 0 1,0 0-1,0 0 1,0-1-1,1 0 1,0 1-1,-3-12 1,5 16 16,1 1 0,-1-1 0,1 0 0,0 1 0,0-1 0,0 1 0,0-1 0,0 1 0,0-1 0,0 0 0,0 1 0,1-1 1,-1 1-1,0-1 0,1 1 0,-1-1 0,1 1 0,0-1 0,0 1 0,-1 0 0,1-1 0,0 1 0,0 0 0,2-2 1,-1 1 0,0 1 0,0 1 0,0-1 0,0 0 0,0 0 0,-1 1 1,1-1-1,0 1 0,0-1 0,0 1 0,1 0 0,-1 0 1,0 0-1,0 0 0,0 0 0,0 1 0,0-1 0,3 1 1,10 4 34,-1 0 1,0 1 0,21 11 0,40 29 142,-55-34-141,6 4 16,-4-2 19,0 0 1,-1 1 0,23 22-1,-40-34-47,-1 1-1,1 0 1,-1-1-1,0 1 1,0 1 0,4 7-1,-6-10-9,-1 0-1,1 0 1,-1 0-1,1 0 1,-1 0-1,1 0 0,-1 0 1,0 0-1,0 0 1,0 0-1,0 0 1,-1 0-1,1 0 1,0 1-1,-1-1 1,1 0-1,-1-1 1,0 1-1,0 0 1,0 0-1,-1 2 1,-9 10-5,0-1 0,0-1 1,-1 0-1,-19 14 0,0 1-50,-131 136-2144,105-104 503,40-42 1360,-45 50-2828,54-58 2246,2 0 0,-1 1 0,1 0 0,0 0 0,-6 18 1,10-25 187,1 1 0,0 0 1,0 0-1,1-1 1,-1 1-1,1 0 1,0 0-1,0 6 1,1-4-385,0 1 0,1-1 0,4 11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4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1672 277 2656,'0'-1'70,"0"1"0,-1 0 1,1 0-1,0-1 0,0 1 0,0 0 1,-1-1-1,1 1 0,0 0 0,0 0 1,0-1-1,0 1 0,0 0 0,0-1 1,-1 1-1,1 0 0,0-1 0,0 1 0,0 0 1,0-1-1,0 1 0,0 0 0,0-1 1,1 1-1,-1-1 0,0 1 0,2-6 5186,-2 0-4615,0 0 1,-1 0-1,0 0 0,0 0 1,0 0-1,-1 0 1,0 0-1,0 0 1,0 1-1,-5-8 0,5 9-460,0-1 0,-1 1-1,0-1 1,0 1 0,0 0-1,0 0 1,-8-6 0,4 4-60,-1 0 0,0 0 0,0 1 1,-1 1-1,1-1 0,-1 1 0,0 1 0,0-1 1,0 2-1,-13-3 0,-6 1-54,0 1 0,0 1 0,0 2 1,0 1-1,1 1 0,-33 6 0,26-1 123,0 2-1,0 1 1,1 1 0,-50 25 0,63-26-47,-53 28 412,-109 39 0,111-53-330,-2 0 113,-88 41-1,140-55-293,1 2 0,-1 0 0,2 1 0,0 1 0,0 1 0,2 0 0,0 1 0,-23 28 0,6 6 191,2 1 0,-29 62 0,5-9 68,46-86-247,-59 114 296,62-115-276,0 0 0,1 1-1,1-1 1,1 1 0,1 0 0,-2 22 0,5 10 70,2-1 1,3 1 0,1-1-1,3 0 1,19 61 0,-19-77 13,2 0 0,2-2 0,0 1 0,2-2 0,23 35 0,-19-37-82,108 145 385,-109-153-434,0-1-1,2-1 1,0 0-1,1-1 1,0-1-1,26 13 1,-8-8 42,0-3 0,1-1 0,0-2 0,2-2-1,-1-1 1,2-2 0,-1-3 0,1-1 0,67 1 0,-41-8-19,0-3 1,94-18-1,-119 13 39,0-2 1,-1-2-1,0-2 0,66-33 0,13-19-139,94-45 187,-166 91-64,-14 7 16,49-27-1,-50 19 129,60-48-1,-85 61-196,0 0-1,0-1 0,-1 0 1,0 0-1,-1-1 0,0 0 1,-1 0-1,0-1 0,9-21 1,16-54 16,22-94 1,-40 132-74,-9 31 27,5-16-142,-2 0 0,4-37 0,2-121-133,-21-29-10,-13 60 170,17 141 150,-2-11-34,-1 0 0,-18-56-1,8 48-402,-36-66-1,41 87 311,-1 1-1,0 0 1,-2 1 0,1 0 0,-2 1-1,0 1 1,-1 0 0,0 1-1,-1 0 1,-31-16 0,21 15-118,0 2 0,-1 1 0,-1 1 0,1 1 0,-1 2 0,-53-8 0,60 13-54,1 0 0,0 2 0,-1 0 0,1 1 0,-1 1 0,-30 7 0,32-4-688,1 0 1,0 1-1,-30 13 0,38-13-41,0 0 0,0 1-1,0 0 1,1 0 0,0 1 0,-17 19-1,23-24 74,1 1 0,0 0 0,0 1 0,1-1 0,-5 8 0,5-6-3,1 0-1,-1-1 0,0 10 1,2-15 919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3:4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1595 115 1728,'0'0'560,"12"-2"8645,-9 2-9562,-3-1 467,0 1 0,1 0 0,-1-1-1,0 1 1,1 0 0,-1-1 0,0 1 0,0-1 0,1 1 0,-1 0 0,0-1 0,0 1 0,1-1 0,-1 1 0,0-1 0,0 1 0,0 0 0,0-1 0,0 1 0,0-1 0,0 1 0,0-1 0,0 1 0,0-1 0,0 1 0,0-1-1,0 1 1,0-1 0,-1 1 0,1-1 0,0 1 0,0 0 0,0-1 0,-1 1 0,1-1 0,0 1 0,0 0 0,-1-1 0,1 1 0,0 0 0,-1-1 0,1 1 0,-1 0 0,1 0 0,-1-1 0,-22-16 1624,17 13-1172,-1-1-111,-1 0-1,-15-7 0,11 6-62,-4-2-309,-1 1 1,1 1-1,-2 0 1,1 1 0,-1 1-1,1 1 1,-1 0-1,0 1 1,0 1 0,0 1-1,0 1 1,-34 5-1,-30 5 351,-205 38 762,214-29-461,-131 53 1,174-59-604,1 1 1,0 1-1,1 2 1,1 0-1,0 2 1,-43 44-1,-2 16 382,-113 167-1,168-221-347,1 1 0,1 1 0,2 0 0,1 1 0,1 1-1,1 0 1,2 0 0,1 1 0,1 0 0,-3 62 0,8-45 18,3 1-1,1-1 1,3 0-1,15 64 0,-13-83-132,1 0 0,1-1-1,2 0 1,0 0 0,2-2-1,1 1 1,2-2 0,23 30-1,-4-13 165,2-2-1,74 61 0,-83-79-151,0-1 0,1-2 1,1-1-1,1-1 1,48 17-1,-26-17-11,0-2 1,1-3-1,78 9 0,168-5-85,-299-16 36,95 1 50,107-12 1,-149 5 3,-1-3-1,0-3 1,69-23-1,-82 19 7,-1-2 0,-1-2 0,59-40-1,-90 55-48,66-43 133,83-51-142,-100 68-30,-9 4-120,84-61 1,-118 78 147,-2-1 1,0-1 0,0 0-1,-1 0 1,0-1 0,-1-1-1,-1 1 1,0-2-1,-1 1 1,11-28 0,-9 7-84,-1-2 0,-2 1 0,4-69 0,-8 41-139,-7-89 0,1 118 151,-2 0 0,-2 0 0,-2 0 0,-14-38 0,-6-1-106,-55-96-1,69 143 79,-2 1-1,-1 1 1,-1 0-1,-1 1 1,-42-37-1,19 21-388,-57-40 0,81 67 318,-1 0 1,0 2 0,-1 0 0,0 2-1,0 0 1,-32-8 0,-169-22-2843,171 34-686,-83 2 1,128 3 2183,0 0 0,-1 1 1,-8 2-1,13-2 1050,1-1 1,-1 1-1,0 0 1,1 0-1,-1 0 1,1 0-1,-1 0 0,-2 2 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4:04.665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1939 325 1312,'6'-6'1006,"-7"-4"-76,0 9-861,1 0 0,0 0 1,0 0-1,-1 1 0,1-1 1,0 0-1,-1 0 0,1 1 1,-3-4 345,2 3-345,-1 0-1,1 1-23,1-1-1,-1 0 1,0 1 0,0-1-1,1 0 1,-1 0 0,1 1-1,-1-1 1,0 0 0,1 0-1,-1 0 1,1 0 0,0 0-1,-1 1 1,1-1 0,0 0-1,-1-2 1,2 3-18,-1-1 0,0 0-1,0 0 1,0 0 0,0 0 0,0 0 0,0 0 0,0 0 0,0 0 0,-1 0-1,1 0 1,0 1 0,-1-1 0,1 0 0,0 0 0,-1 0 0,1 0 0,-1 1-1,1-1 1,-1 0 0,1 0 0,-1 1 0,0-1 0,1 0 0,-1 1-1,0-1 1,0 1 0,1-1 0,-1 1 0,0-3 231,-3-1-51,-3-1 158,3 2-166,4 3-188,0 0 0,-1 0 0,1-1 1,0 1-1,-1 0 0,1 0 0,0 0 1,-1-1-1,1 1 0,0 0 0,0 0 1,0-1-1,-1 1 0,1 0 0,0-1 1,0 1-1,0 0 0,-1-1 0,1 1 1,0 0-1,0-1 0,0 1 0,0 0 1,0-1-1,0 1 0,0 0 0,0-1 1,0 0-1,0 1-2,0 0 1,0-1 0,0 1-1,0 0 1,0-1-1,-1 1 1,1 0 0,0 0-1,0-1 1,0 1-1,0 0 1,0-1 0,-1 1-1,1 0 1,0 0-1,0-1 1,0 1 0,-1 0-1,1 0 1,0-1-1,0 1 1,-1 0 0,1 0-1,0 0 1,-1 0-1,1-1 1,0 1 0,0 0-1,-1 0 1,1 0-1,0 0 1,-1 0 0,1 0-1,0 0 1,-1 0-1,1 0 1,0 0 0,-1 0-1,1 0 1,0 0-1,-1 0 1,1 0 0,0 0-1,-1 0 1,1 1-1,0-1 1,0 0 0,-1 0-1,0 0-11,0 1 1,1-1-1,-1 0 1,0 0-1,1 0 0,-1 0 1,0 0-1,0 0 0,1 0 1,-1 0-1,0 0 0,1 0 1,-1-1-1,0 1 1,0 0-1,1 0 0,-1-1 1,0 1-1,0-1 0,-1 0 34,1-1-1,-1 1 0,1 0 0,-1 0 1,0-1-1,0 1 0,0 0 0,0 1 1,-2-2-1,-4-1 189,7 2-189,0 0-1,-1 1 1,1-1-1,-1 1 1,1-1-1,-1 1 1,1 0 0,-1 0-1,1 0 1,-3 0-1,3 0-21,0 0 1,0 0-1,0-1 0,0 1 0,0 0 1,-1 0-1,1 0 0,0-1 1,0 1-1,0 0 0,0-1 0,0 1 1,-2-2-1,-17-11 118,16 12-102,1-1-1,0 0 1,0 1 0,0-1 0,-3-4 0,4 5-29,1 0 0,-1 0 0,0 1 0,1-1 0,-1 0 0,0 0 0,0 1-1,0-1 1,0 1 0,1 0 0,-5-1 0,-13-4 589,12 4-468,6 1-107,0 0 0,0 0 0,1-1-1,-1 1 1,0 0 0,0 0 0,1 0 0,-1-1 0,0 1 0,0 0 0,1-1 0,-1 1 0,0 0 0,1-1 0,-1 1 0,0-1 0,0 0 0,0 0-3,-1-1 1,1 1-1,0 1 1,-1-1-1,1 0 1,-1 0-1,1 0 1,-1 1-1,1-1 0,-1 1 1,0-1-1,1 1 1,-1 0-1,-2-1 1,-16-5-19,-30-14 645,47 19-606,1 0 0,-1 0 0,0 0 0,0 0 0,1 0 0,-1 1 0,-4-1 0,5 1-45,0 0 1,0 0 0,-1-1-1,1 1 1,0-1-1,0 1 1,0-1 0,0 0-1,1 1 1,-1-1-1,0 0 1,-2-2 0,-14-5 233,8 1-125,1 0 0,-1 0 0,0 2 0,0-1 0,-1 1 0,-16-5 0,-4-3-13,7 4 56,17 6-121,-1 0 1,0-1-1,-8-4 0,15 7-20,-1 0-1,0 1 1,0-1-1,0 0 1,1 1-1,-1 0 1,0-1-1,0 1 1,0 0 0,0 0-1,0 0 1,0 0-1,0 0 1,0 1-1,0-1 1,1 1-1,-1-1 1,0 1-1,0-1 1,-3 3-1,2-2-21,0 1-1,1-1 0,-1 1 1,0 0-1,1 0 0,0 0 1,-1 0-1,1 1 0,0-1 1,0 1-1,0-1 0,-2 5 1,2-5 38,1 1 1,-1-1-1,0 0 1,0 0 0,0 0-1,0 0 1,0 0-1,-5 3 1,-12 13 102,16-15-120,1-1-1,-1 0 0,0 0 0,0 0 1,0 0-1,0 0 0,-6 2 0,-7 5-83,-1 6 147,15-13-62,0 0 0,0 0 0,0 0 0,0 0 0,-1 0 0,-4 2 0,6-3 2,-1 0 0,1 0 0,-1 0 1,0 0-1,1 1 0,0-1 1,-1 0-1,1 1 0,-2 2 0,-11 10-33,-10-4 14,19-9 11,1 0 1,0 1-1,0 0 1,0 0-1,-5 3 0,3-2 61,0 1 0,0-1 0,0 0 0,-1-1 0,0 0-1,1 0 1,-1 0 0,0-1 0,0 0 0,-12 0 0,-28 7-92,37-6 79,-1 0 1,1 0-1,-21 0 0,-18 3-234,41-5 214,0 0 1,0 0 0,1 1-1,-1 1 1,0-1-1,-14 6 1,20-6-41,0 0 0,0-1 0,-1 1 0,1-1 0,0 1 0,0-1 0,-3 0 0,3 0 23,0 0 0,0 0 1,0 1-1,0-1 0,0 1 1,0-1-1,-4 2 0,-20 9-80,21-10 71,0 1-1,1 0 1,-1 0 0,1 0-1,-1 0 1,1 1 0,-6 4 0,8-5 28,-1 0 1,1-1-1,-1 1 0,1-1 1,-6 3-1,5-3 6,1 0-1,-1 1 0,0-1 0,1 1 0,-5 3 0,-18 11-126,21-15 92,0 1 1,1 0-1,-1 1 1,-6 4 0,-12 10 88,4-5 151,-5 0-262,-12 15-128,22-16 210,10-10-64,1 1-1,0-1 1,0 1 0,0 0 0,0 0-1,0 0 1,-2 3 0,-18 20 206,21-23-201,0 0-1,-1-1 1,1 1 0,0-1-1,0 0 1,-1 1 0,1-1-1,0 0 1,-3 2 0,-8 9-90,-4 10 132,0 0 1,-2-2-1,-32 31 0,43-43-62,0-1-1,0 1 1,1 0-1,0 0 0,-8 15 1,-19 47-2,27-57 40,-1-1-1,-14 21 0,-3 5 31,18-29-170,5-7 95,-1-1 0,1 1-1,0 0 1,0 0 0,0 0 0,1 0-1,-2 4 1,0-1 69,0 0-1,0 0 1,0 0-1,-6 9 1,-2 4 65,-5 12-44,12-26-38,0 0-1,1 1 1,0-1-1,0 1 1,0 0-1,0-1 0,1 1 1,0 0-1,0 0 1,0 6-1,0-4 22,0 0-1,-1 0 1,1 0-1,-1 0 1,-6 12-1,2-2-13,0 0 1,2 0-1,0 1 1,1-1-1,-2 26 0,5 93 208,1-66-170,-9-3-237,3-34 560,-3 15-512,7-41 108,1 1 0,0-1 1,1 0-1,-1 1 0,2-1 1,-1 0-1,1 0 0,0 0 0,4 8 1,7 22-9,-11-28 23,1 0 0,5 13 0,33 69 10,-4-18-5,-35-70 41,0 0-61,-1 0-1,1 0 0,0-1 1,0 1-1,0-1 0,1 1 1,-1-1-1,0 0 1,4 2-1,106 92 160,-91-86-243,-1-1 21,29 17 104,-28-13 26,1-1 0,0-1-1,33 10 1,-49-19-26,8 6-15,-13-7-6,0 0 0,0 0 0,1-1 0,-1 1 0,1 0 0,-1-1 0,1 1 0,-1-1 0,1 1 0,-1-1 0,1 0 0,-1 1 0,3-1 0,41 8 5,-28-4 16,-15-3-4,0 0 0,-1-1 1,1 1-1,0-1 1,0 1-1,0-1 1,4 0-1,-1 1-37,0 0 0,0 0 0,0 0 0,0 0-1,0 1 1,4 2 0,20 5 76,0-1-84,-21-5 108,0-1 0,1 0 1,9 0-1,36 2-75,39 3-106,-55-5 136,-28-2-1,1 0 1,11 3 0,8 1-17,-1-2 1,39-1 0,-55-1 21,104-3 93,-81-2-37,54 2-80,-37-2 184,-21 1-224,4-1-9,45-12-1,9-1 138,-67 14-67,0-2-1,-1-1 0,36-16 1,31-8-81,-74 26 12,-8 3-4,0 0 1,0 1 0,0 0 0,14-1 0,22-2 253,-37 4-207,0-1-1,-1 0 0,1 0 1,-1-1-1,1 0 0,7-3 1,-4 1 7,21-6 65,1 2-1,48-6 1,-35 6-160,23-4 77,118-24 128,-175 33-121,-1 0 1,12-6 0,11-3-175,-26 10 193,0 0 0,0-1 0,0 1 0,0-1 0,0-1 0,0 1 1,-1-1-1,1 0 0,4-5 0,-5 6-22,-1 0 1,1 0-1,-1 1 1,1-1-1,0 1 1,7-2-1,15-8-62,23-15 282,-43 23-284,1 1 1,15-4-1,11-5 149,-20 7-60,0 0 0,0 1 1,1 1-1,0 0 0,16-1 1,-5-1-105,-19 3 105,-1 0 1,1 1 0,9 0 0,-16 1-19,0 0 1,0 0 0,1 0 0,-1 0 0,0 0 0,0 0 0,1-1-1,-1 1 1,0 0 0,0 0 0,0 0 0,1 0 0,-1 0 0,0 0-1,0-1 1,0 1 0,1 0 0,-1 0 0,0 0 0,0-1 0,0 1-1,0 0 1,1 0 0,-1 0 0,0-1 0,0 1-9,0-1 0,0 1 0,0 0 0,1 0 0,-1-1 0,0 1 0,0 0 0,0 0 0,0-1 0,1 1 0,-1 0 0,0 0 0,0 0 0,1 0 0,-1-1 0,0 1 0,0 0 0,1 0 0,-1 0 0,0 0 0,0 0 0,1 0 0,-1 0 0,0 0 0,1 0 0,-1 0 0,3 0-5,1 0-1,-1 0 1,0-1-1,1 1 1,-1-1-1,0 1 1,1-1 0,-1 0-1,0 0 1,3-2-1,-5 2-24,11-3 228,-9 3-188,1 0-1,-1-1 0,0 1 1,0-1-1,0 0 0,0 1 1,3-4-1,-4 3-38,1 1-1,0-1 1,-1 1 0,1 0-1,0 0 1,5-1 0,8-4 95,-11 4-26,0 0 0,0 0 0,-1 0-1,1-1 1,-1 1 0,1-1 0,-1-1 0,0 1-1,0 0 1,0-1 0,-1 0 0,1 0 0,3-6 0,10-17 45,-8 13-86,-1 0 0,0 0 0,8-21 0,-10 12 19,-5 18 2,0 0 1,1 0 0,-1 1 0,1-1 0,4-8 0,-4 8-3,0 0 0,0 0 0,0 0 1,-1 0-1,0 0 0,0 0 0,0 0 1,0-9-1,4-20 55,-4 26-71,0 1 1,0-1-1,-1-13 1,3-19 52,0 13 37,1-53 0,1 7-91,-2-11 257,-1 63-207,-1 17-58,-1 1 1,1-1-1,-1 0 1,0 1-1,0-1 1,-1 0-1,1 1 0,-2-6 1,-2-17 46,4 22-38,0 0 1,0 1 0,-1-1-1,0 0 1,0 0 0,-1-4-1,1 6 5,0-1-1,0 1 0,0-1 0,0 0 0,1 1 0,-1-1 0,1 0 0,0-4 0,-1 4-4,1 0-1,-1-1 1,1 1-1,-1 0 1,-2-5-1,1 5-4,1 0 0,0 0-1,1 0 1,-1 0 0,0-6-1,0 4 9,1 0 0,-1-1 0,0 1 0,-1 0-1,1 0 1,-3-5 0,-4-16 207,-13-90-163,15 83 139,-1 1 0,-13-35 0,12 39-70,6 20-80,-1 0 1,1 0 0,-1 0 0,-5-8 0,0 1-25,6 10 19,-1 0 1,0 0 0,0 0 0,-1 0-1,0 0 1,1 1 0,-1-1 0,-8-5-1,4 4-68,0 1 0,0 1 0,-14-7-1,1 1-77,-29-18 178,43 24-37,0 0 0,1 0 0,0-1 0,-7-5 0,7 5-63,0 0 1,-1 1-1,-11-8 0,10 8 83,0 0 0,1-1-1,-11-9 1,-9-6 280,-9 0-380,-13-12 0,23 19 47,11 6 5,0 0 0,-19-6 0,-11 9-36,36 2 7,0 0 0,0 1 0,0-1 0,0 2 0,-18 0 0,-48 9 95,60-7-92,-48 7-219,-187 29 253,153-28-141,62-8 135,3-1 88,-21 3-33,33-2-22,-1-1-1,-21-1 0,-18 0-84,-18 11-252,-140 37 0,163-35 436,24-3-209,-48 21 0,69-27 95,-167 90-189,172-92 154,-152 110-274,121-84 298,-21 17-137,3 4 0,-82 93-1,116-117 15,2 1 0,-25 45 0,29-46 61,-27 35 444,21-32-392,16-23-42,1 0 0,-1 0 0,1 0 0,0 0 0,0 1 0,0-1 0,-3 11 0,6-15 31,-3 7-113,2 1-1,-1-1 0,1 1 0,-1 17 0,2-25 118,0 1 1,1-1-1,-1 1 1,0 0-1,0-1 1,1 1-1,-1-1 1,1 1-1,-1-1 0,1 1 1,0-1-1,-1 1 1,1-1-1,0 1 1,0-1-1,0 0 1,0 0-1,0 1 0,1-1 1,-1 0-1,0 0 1,0 0-1,1 0 1,-1-1-1,1 1 1,-1 0-1,1 0 0,-1-1 1,1 1-1,-1-1 1,1 1-1,-1-1 1,1 0-1,2 0 1,7 0 41,0 0 0,0-1 0,0-1 0,0 0 0,0-1 0,-1 0 0,18-7 0,19-5 4,61-14-22,259-77 35,-48 16 185,-115 36-326,10 0-108,-109 29 372,-79 18-264,43-3 0,-57 9 60,1 0 1,0 1-1,-1 1 1,1 0 0,19 5-1,265 80-208,-203-51 527,-81-30-288,1 0 0,1-1 0,-1-1 0,17 1 0,-5 1-4,-7-3 22,24 0 0,12 2 54,37 0 72,-59-3-191,39 5-1,-36-2 48,-36-3 32,0 1 0,-1-1 0,1 1 0,0-1 0,-1 0 0,1 1-1,0-1 1,-1 0 0,0 0 0,-1 3 0,-3 1 3,0 0 0,0 0 0,-1 0 0,1 0 0,-1-1 0,0 0 0,-11 5 1,-50 19 56,41-18 23,-156 75 460,43-19-386,-193 69-116,136-58-87,131-53 108,-1-3 0,-82 15 0,-138 11 151,178-32-344,-61 19 164,105-20 79,53-12-220,-1-1-1,-17 0 1,19-1 69,0 0-1,1 1 1,-15 3-1,-29 3-274,44-5 42,1-1 0,-16 0 1,23-1 101,1 0 122,-1 0 0,1 0 1,0 0-1,0 0 1,-1 0-1,1 0 0,0 0 1,-1 0-1,1 0 1,0 0-1,-1 0 0,1 0 1,0 0-1,0 0 1,-1 0-1,1 0 0,0 0 1,-1 0-1,1 0 1,0 1-1,0-1 0,-1 0 1,1 0-1,0 0 1,0 1-1,-1-1 0,1 0 1,0 1-1,-9 5 73,6-5-38,1 1-1,-1-1 1,1 0-1,-1 0 1,1 1-1,-1-2 1,0 1-1,0 0 1,-4 0 0,-13 5 71,6-1 8,-1-1 0,0 0 0,-19 2 1,-9 2 96,10-3-234,25-4-6,-1 0 0,-12 3-1,17-3 49,0 0-1,1-1 0,-1 1 0,0-1 0,0 0 0,1 0 0,-1-1 1,0 1-1,0-1 0,1 0 0,-1 0 0,0 0 0,1 0 0,-1-1 1,1 1-1,0-1 0,-1 0 0,1 0 0,0 0 0,0 0 0,-5-6 1,-2-1 9,1-1 1,0-1-1,0 0 1,-12-20 0,15 20-106,-1 0 0,2 0 0,-1-1 1,2 0-1,-6-19 0,9 24-94,-1 1 0,2 0 0,-1-1-1,1 1 1,0-1 0,0 1 0,1 0 0,0-1-1,0 1 1,0 0 0,1 0 0,0-1 0,3-6 0,-1 6-129,-1 1 1,1-1-1,0 1 1,1 0-1,-1 0 1,1 0-1,0 1 1,1 0-1,-1 0 1,1 0-1,0 0 1,1 1-1,9-5 1,3-1-1071,1 1 1,41-13-1,54-6-1271,26 0-15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4:10.224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1174 263 2720,'-8'-16'1941,"21"-8"167,-13 23-1919,1-1 0,0 0 0,0 0 0,-1 0 0,1 0-1,-1 0 1,0 1 0,1-5 0,-2 2 32,1 0-1,-1-1 1,0 1-1,0 0 0,-1 0 1,1 0-1,-1 0 1,0 0-1,-2-3 1,-23-35 992,23 38-1020,3 1-166,-1 1 0,1 0 0,-1 0 0,0 0 1,0 0-1,0 1 0,0-1 0,0 0 0,-4-1 1,5 2-20,0 1 1,0-1-1,1 1 1,-1-1-1,0 0 0,0 0 1,1 1-1,-1-1 1,0 0-1,1 0 1,-2-1-1,-7-8 253,-22-10 678,25 15-868,0 0 0,0 1 0,0 0 0,-1 0 0,-12-5 1,4 1-311,13 7 239,0 0 0,0 0-1,0 0 1,0 0 0,0 0 0,-1 0 0,1 1 0,0-1 0,0 1 0,-1-1 0,-3 1 0,-56-4 192,26 6-163,-62 11 1,49-5 241,48-8-258,-10 2 31,0 0 1,-11 3 0,18-4-55,1 1 1,-1-1 0,1 1-1,0 0 1,0 0 0,-1 0-1,1 0 1,0 0 0,-5 6 0,6-6 11,0 0 1,0 1 0,0-1-1,0 0 1,0 0 0,-1-1-1,1 1 1,-1-1 0,0 1-1,1-1 1,-1 0 0,0 0-1,-5 2 1,4-2 22,0 0 0,0 1 0,0 0-1,1-1 1,-1 1 0,0 1 0,1-1 0,-1 0 0,-4 6 0,-1-1-7,-39 28-349,42-30 358,-1-1 0,1 1 1,-1-1-1,0-1 0,-10 5 1,-15 7-75,0 5-110,15-11 145,1 1 0,0 1 0,1 1 0,0 0 0,-14 14 0,-82 103 65,102-116 22,-1 1-1,-13 28 0,-8 13 98,8-21-33,-21 42-1,44-75-133,-1 2-21,-1 0 0,1 0 0,-1 0 0,0 0 0,0-1 0,0 1 0,0 0 0,0-1 1,-4 4-1,5-5-17,0 0 0,0 0 0,0 0 0,1 0 0,-1 0 0,0 0 0,1 1 0,-1-1 0,0 0 0,1 0 0,0 0 0,-1 1 1,1-1-1,0 0 0,0 1 0,-1-1 0,1 0 0,0 1 0,0-1 0,1 0 0,-1 1 0,0 1 0,11 20 31,-10-20-10,0 1 1,0-1-1,0 0 1,1 0-1,0 0 0,-1 0 1,1 0-1,0 0 0,0-1 1,1 1-1,-1 0 0,1-1 1,3 3-1,11 9-151,-14-11 183,0 0 0,0 0 0,1-1 0,-1 0 0,5 3 0,3 0 18,57 31-225,-55-27 276,-1 1-1,19 18 1,4 4-131,-25-23 31,-1 1 1,0 0-1,-1 0 0,0 0 1,0 1-1,-1 0 0,0 1 1,-1-1-1,8 23 0,8 14 129,1 8-118,-20-47 8,1-1 0,7 12 1,7 15-18,-16-30 51,1 0 0,-1 0 0,1 0 0,6 7 0,7 15-151,-11-18 111,-1-1 0,1 0 1,0 0-1,9 10 0,3 4 62,-15-18-80,0-1 0,0 1 0,-1 0 0,3 7 0,3 8 16,1 11 176,-2-21-210,-6-8 40,1 0 1,-1-1-1,1 1 1,-1 0-1,1 0 1,-1 0-1,0 0 0,1-1 1,-1 1-1,0 0 1,0 0-1,1 0 1,-1 0-1,0 0 0,0 1 1,0 0 116,3 7 79,-3-3 241,-1-6-405,1 1-1,-1-1 1,1 1 0,-1-1 0,1 0-1,-1 1 1,1-1 0,-1 0 0,1 1-1,-1-1 1,0 0 0,1 0 0,-1 0-1,0 1 1,1-1 0,-1 0 0,0 0-1,1 0 1,-1 0 0,0 0 0,1 0-1,-1 0 1,0 0 0,1-1 0,-1 1-1,0 0 1,0-1 0,-21-6 261,22 7-290,-221-118 490,190 100-502,17 10 7,0-2 0,1 0-1,0-1 1,1 0 0,1 0 0,-1-2-1,2 1 1,0-1 0,-11-19-1,19 30-41,0-2 0,0 1 0,0 0 0,0 0 0,1-1 0,-1 1 0,1 0 0,0-1 0,0 0 0,0 1-1,1-1 1,-1 0 0,1-4 0,-1 3-18,1 4 12,0-1 0,0 1 1,0 0-1,0 0 0,0 0 1,0-1-1,0 1 0,0 0 1,0 0-1,1 0 0,-1 0 1,0-1-1,1 1 0,-1 0 1,1 0-1,-1 0 0,2-1 1,13 6-896,87 51 710,-50-33 85,80 39 69,-14-2-138,-87-42 455,-19-12-277,0 2 1,19 13-1,8 0-135,16 8 468,-51-27-319,0 1 0,0-1 0,0 0 0,7 1 0,-7-1 32,0 0 0,0 0 1,-1 0-1,1 0 0,0 0 0,5 3 1,-3-1 38,0 0 0,0-1 0,0 0 0,0 0 0,0-1 0,1 0 1,-1 0-1,9 0 0,10 2 43,46 1-173,43-3 342,-62-2-199,34 6-202,-55-4 99,-22 0 69,0-1 1,0 0-1,0 0 0,0-1 1,0 0-1,15-4 1,-13 2-67,0 0 1,0 1 0,0 1-1,15-2 1,-25 3-33,2 9-23,-3-8 98,0 0 0,1-1 1,-1 1-1,0 0 0,0-1 0,1 1 1,-1 0-1,0 0 0,0-1 0,0 1 1,0 0-1,0 0 0,0-1 0,0 1 1,0 0-1,0 0 0,0-1 0,-1 2 1,-1 3 35,0-1-1,0 0 1,0 1 0,-1-1 0,1 0 0,-1 0 0,0 0 0,-1-1 0,1 1 0,-1-1 0,1 0 0,-1 0 0,0 0 0,0 0 0,0-1 0,-1 1 0,-6 2 0,-7 2 68,0-1-1,0-1 1,-22 3 0,24-4-67,-86 9 56,39-6-54,23-3 96,-62-3 1,59-1-116,-15-5-255,234 10-1211,-148-5 1508,118-5 125,-91 1 52,-28 2-192,0 0-1,0-2 0,-1-1 1,36-10-1,-50 9 77,0 0-1,-1-1 1,1 0 0,-2-1 0,17-14 0,11-7-156,84-62-100,-108 79 177,-7 6-59,0 1 0,0-1 0,0 1 0,9-4 0,17-12-9,-27 17-44,0 0-1,0 0 0,1 0 1,8-3-1,-1 1 92,1 0 0,-1-1 1,15-10-1,-23 13 3,1 0 1,-1-1 0,-1 0-1,1 0 1,-1 0 0,1-1-1,-1 0 1,6-10 0,-9 11 26,-1 1 1,1-1-1,-1 0 1,0 0-1,0 0 0,0 0 1,-1 0-1,0 0 1,0 1-1,0-1 1,-1 0-1,1 0 0,-3-9 1,-3-2-25,0 1-1,-1-1 1,-1 1 0,0 0 0,-1 0-1,-15-19 1,6 9 15,-40-47-71,23 25-125,27 38 162,0-1 0,0 0 1,1-1-1,1 0 0,0 0 1,-7-16-1,-5-25 128,3 0 0,-14-80 0,23 78-107,0-3-51,-3 2 0,-19-70-1,26 119-9,1 1 0,-1 0 0,0 0 0,-1 0 0,1 0 0,-1 0 0,0 1 0,0-1 0,-8-7 0,0 1-35,9 9 58,0 0 0,0 0 1,-1 0-1,1 0 1,0 0-1,-5-2 0,-5-3-60,10 5 77,0 1 0,0-1-1,0 1 1,0 0 0,0 0 0,0 0-1,-1 0 1,1 0 0,-4-1-1,4 1-30,0 0 0,-1 0-1,1 0 1,0 0 0,0-1-1,0 1 1,0-1 0,0 1-1,0-1 1,0 0 0,1 0-1,-1 0 1,0 0 0,1 0-1,-2-3 1,2 4 3,1 0-1,-1 0 0,1 1 1,-1-1-1,0 0 1,0 1-1,1-1 1,-1 0-1,0 1 0,0-1 1,0 1-1,0-1 1,0 1-1,0 0 1,0-1-1,0 1 1,1 0-1,-1 0 0,0-1 1,0 1-1,0 0 1,0 0-1,0 0 1,0 0-1,0 1 0,0-1 1,0 0-1,0 0 1,0 0-1,-2 1 1,-29 10-198,30-10 180,-13 4-209,-29 7 1,10-3 235,-26 8 36,-105 34-284,137-41 232,0 2 0,1 1 0,-43 28 1,44-21-42,0 2 0,2 2 0,-42 48 0,56-59-34,0 1 0,1 0 1,1 0-1,0 1 1,1 0-1,1 0 1,0 0-1,1 1 0,1 0 1,-5 29-1,9-40 89,-1-1 0,1 0 0,0 0 0,1 0 0,-1 0 0,1 0 0,-1 0 0,1 0 0,1 0 0,-1 0 0,0 0 0,1-1 0,0 1 0,0 0 0,0-1 0,0 0 0,0 1 0,1-1 0,0 0 0,0 0 0,-1 0 0,2-1 0,-1 1 0,7 4 0,0-1 36,0-1-1,1 0 0,0 0 0,0-1 1,0 0-1,1-1 0,15 2 1,59 8 185,158 3 0,-27-2-325,-200-12 63,-3-1 42,-6-1 4,0 1-1,0 0 1,-1 0 0,1 1 0,0 0 0,13 6 0,-20-8 5,-1 0 0,1 0 1,-1 0-1,0 0 0,1 1 1,-1-1-1,1 0 0,-1 0 1,1 1-1,-1-1 0,0 0 1,1 0-1,-1 1 0,0-1 1,1 0-1,-1 1 0,0-1 1,1 1-1,-1-1 0,0 0 1,0 1-1,0-1 0,1 1 1,-1-1-1,0 1 0,0-1 1,0 1-1,0-1 0,0 1 1,0-1-1,0 1 0,0-1 1,0 0-1,0 1 0,0-1 1,0 1-1,0-1 0,0 1 1,0-1-1,-1 1 0,1-1 1,0 1-1,0-1 0,0 0 1,-1 1-1,1-1 0,0 1 1,-1-1-1,1 1 0,-1 0 33,-1 1 8,0 1 1,1-1 0,-1 0 0,-1 1 0,1-1 0,0 0 0,0 0 0,-1 0 0,1-1 0,-1 1 0,0-1 0,-3 3 0,0-2-7,1 0 1,-1 0-1,0-1 1,0 1-1,-8 0 1,2-1 54,0 0-32,0 0 1,0 0-1,0-1 0,0-1 0,-13-2 0,-48-6 79,49 7-59,-1-2-1,-47-11 1,59 9-143,13 6 51,0 0 0,0 0 0,0 0 0,0 0 0,-1 0 0,1-1 0,0 1 0,0 0 0,0 0 0,0 0 0,0 0-1,0 0 1,0 0 0,0 0 0,0-1 0,0 1 0,-1 0 0,1 0 0,0 0 0,0 0 0,0 0 0,0 0 0,0-1 0,0 1-1,0 0 1,0 0 0,0 0 0,0 0 0,0 0 0,0-1 0,0 1 0,0 0 0,0 0 0,0 0 0,0 0 0,1 0 0,-1 0-1,0-1 1,2 0-87,0 0-1,-1-1 0,1 1 1,1 0-1,-1 0 0,0 1 1,3-2-1,-2 1 63,16-4-116,0 0 0,1 1 0,-1 2 0,1 0 1,28 1-1,-5-1-23,75 4 177,-40 0-99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4:12.030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7 1728,'4'-1'129,"0"-1"0,1 1 0,-1 0 0,1 1 0,-1-1 1,1 1-1,-1-1 0,1 1 0,-1 1 0,9 0 0,11 1 248,15-2 160,101-3-87,-97 3-381,-33 1 64,1-1 1,-1-1-1,1 1 0,29 0 1659,-39 2-1690,3 22-257,-3-22 175,0 0 0,0 0 0,0-1 0,0 1 0,0 0 0,0-1 0,1 1 1,-1-1-1,0 0 0,1 1 0,-1-1 0,1 0 0,0 0 0,-1 0 0,1 0 0,0 0 0,-1 0 0,1 0 0,0-1 0,0 1 0,0-1 0,0 1 0,0-1 0,17 10 1952,-32 7-1988,-27 53-7493,38-47 6304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4:18.596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1328 206 2560,'-1'-16'1680,"1"-28"-1,1 33-968,-1 0 0,0 0 0,-1 0 0,0 0 0,-1 0 0,-3-12 0,4 20-621,-1 0 0,1 0 0,-1 1 0,1-1 0,-1 0 1,0 0-1,0 1 0,-1-1 0,1 1 0,0 0 0,-1-1 1,0 1-1,1 1 0,-1-1 0,0 0 0,-3-1 0,0 0 9,1 1 0,0 0 0,-1 0-1,0 1 1,1 0 0,-1 0-1,0 0 1,-8 0 0,6 1-34,0 0 0,-1 0 0,1 0-1,-1 1 1,1 1 0,0-1 0,0 1 0,0 1 0,0-1 0,0 1 0,-10 6 0,-5 2-76,16-8 14,1 0-1,-1 0 1,-7 6 0,-45 31-92,34-23 232,-26 22 0,15-12-169,26-21-5,1 1 0,0 0 0,-9 9 1,9-7 93,0 0 0,-1-1 0,-1 0 1,1-1-1,-1 0 0,-13 6 0,19-10-48,1 0-1,-1 1 1,1-1-1,0 1 1,0 0-1,0 0 0,1 1 1,-1-1-1,1 1 1,-3 5-1,-3 4-199,-13 7 430,-10 24-320,31-42 79,-1 0 0,0 0 0,0-1 0,0 1 0,-1 0 0,1-1 0,-1 0 0,1 1 0,-1-1 0,0 0 0,-3 2 0,4-2-11,-1 0 0,1 0 0,0 0-1,0 0 1,1 0 0,-4 5 0,3-4-1,-9 20-100,5-6 82,-3 1-11,1 0 0,-7 22-1,11-30 114,1 0 1,-11 17-1,-1 3 127,-21 65-443,32-88 292,1-1 0,-1 0 1,-5 7-1,5-8-3,0 2 0,0-1 0,-4 8 1,6-11-7,0 1 0,0-1 0,0 0 1,-1 0-1,1 0 0,-1-1 1,0 1-1,-4 2 0,-12 14 21,18-17-63,0-1 1,-1 1-1,1-1 0,0 0 1,-1 1-1,1-1 0,-1 0 1,0 0-1,1 0 1,-1 0-1,0 0 0,0 0 1,0 0-1,-3 0 0,-1 0 157,-1 0 0,1 0-1,-9-1 1,13 0-148,1 0 18,1 0 1,-1 0-1,0-1 0,0 1 0,0 0 0,1 0 0,-1 0 1,0-1-1,1 1 0,-1 0 0,0-1 0,1 1 1,-1-1-1,0 1 0,1-1 0,-1 1 0,1-1 1,-1 1-1,0-1 0,1 1 0,-1-2 0,0 0 16,-1-1-1,1 1 0,0 0 1,0-1-1,1 1 1,-2-5-1,0-5-62,1 1 1,1-14-1,0 23-1,0-3-44,0 2 56,0 1 0,0 0 0,0-1 0,0 1 0,0 0 0,-1-1 0,1 1 0,-1 0 0,-1-5 0,0 4 27,-3-3-628,5 6 590,0 0 0,-1 0 0,1 0 0,0 0 0,-1 0 0,1 0 0,0 0 0,-1 0 0,1 0 0,0 1 0,-1-1 0,1 0 0,0 0 0,-1 0 0,1 1 0,0-1 0,-1 0 0,1 0 0,0 1 0,0-1 0,0 0 0,-1 1 0,1-1 0,0 0 0,0 0 0,0 1 0,0-1 0,-1 1 0,-7 16-88,0 0 1,1 0-1,1 0 0,0 1 1,-4 24-1,9-35 121,-2-1 1,1 1 0,-1 0-1,0-1 1,0 0-1,-7 11 1,-29 31 296,22-30-169,14-14-159,-1 0 0,1 0 1,-1 0-1,0 0 1,0-1-1,-1 0 0,1 0 1,-6 3-1,-34 27 305,38-29-322,0 1-1,0 0 1,0 0-1,1 0 1,0 0-1,0 1 1,0 0 0,0 0-1,1 0 1,0 1-1,1-1 1,-4 8-1,6-9-7,0 0 0,1 0 0,0 0-1,-1 1 1,1-1 0,1 0 0,-1 0 0,1 0 0,0 0-1,3 9 1,-2-12 72,-2-1-19,0-1 0,1 1-1,-1 0 1,0-1 0,1 1 0,-1 0 0,0 0-1,0-1 1,0 1 0,0 0 0,0 0-1,0-1 1,0 1 0,0 0 0,0 0 0,0-1-1,0 2 1,0 0-26,0-1-1,0 1 1,0-1 0,1 0-1,-1 1 1,1-1-1,-1 0 1,1 1 0,1 1-1,-2-1 5,1-1 1,0 0-1,-1 0 0,1 1 0,-1-1 1,1 0-1,-1 1 0,0-1 1,1 3-1,-1-1 23,0 1 0,1-1 1,0 0-1,-1 0 0,1 1 1,2 4-1,-1-5 6,-1 0 0,0 0 0,0 0 1,-1 0-1,1 1 0,0 4 0,-1 1-23,0 0 0,1 0-1,0 0 1,1 0 0,3 11-1,-2-11 4,-1 1-1,0-1 0,-1 1 1,0 0-1,-1 10 0,2-6-27,-1 0-1,2 0 1,0 0 0,8 22-1,-5-17 114,-1-4-97,0-1-1,8 14 1,-9-24 28,0 0 1,1 0-1,-1 0 0,1 0 0,0-1 1,0 0-1,1 0 0,6 3 0,60 22 61,-59-20-81,-11-7 5,0 0-1,0 0 0,0 0 0,0 0 1,1 0-1,-1 0 0,0 0 0,4 0 1,-2 0-8,0 1-1,1-1 1,-1 1 0,7 4 0,11 5 76,1-4-53,0 0 0,28 3 1,-36-8 105,-11-2-105,-1 0 1,1 1 0,-1-1-1,1 1 1,-1 0 0,0 0-1,5 2 1,-1 0 30,0-1 0,0 0 1,1-1-1,-1 1 0,15 0 0,31-2-227,-29 0 70,-14 1 135,0-1 0,0 0 0,0-1-1,0 0 1,11-3 0,-15 3 7,0 1 1,1-1-1,-1 1 1,0 0-1,8 1 1,2 0-88,4-8 94,56 2-241,-40 5 208,-31 1 344,-5 1-99,-11 6 29,-19 6-117,-1-9-111,0 0-1,0-2 1,0-2-1,-46-2 1,13 0-283,54 1-460,29 1 323,-2 0 380,69 9-160,-66-5 18,-17-4 142,0 0 0,0 0 0,0 0 0,0 0 0,0-1 0,5 1 0,11-1-29,0 1-1,0 1 0,35 8 1,-38-8 77,1 0 1,-1-1-1,1 0 1,16-3 0,5 1-1,-19 1 61,0 0 1,0-2-1,0-1 1,34-8 0,-25 4-258,-20 5 154,0 0 0,0 0-1,11-5 1,1 0-70,33-10-1,-32 11 39,-9 1 15,-11 4-16,1 0 0,-1 0 0,1 0 0,-1 0 0,1 0 0,-1 1 0,1-1 0,2 0 0,12-2 7,0-1 0,-1 0 1,0-1-1,22-11 1,-7 6-59,-20 8 75,40-10 168,-23 8-250,-21 1 59,1 1 0,1 0 0,-1 1 1,8-2-1,14-2 94,-5 3 37,1 0-93,28-11-60,-37 9 133,1 1 0,-1-2 0,0 0-1,0-1 1,20-11 0,-32 14-48,1 0 0,-1 0 0,-1 0 0,1-1 0,0 0 0,3-5 0,-1 2-21,8-24 101,-10 23-121,0 0-1,5-12 1,0-1-33,-4 8 57,6-22-1,-1 0-75,18-54 29,-25 81 16,0 0 0,2-15 0,3-9 0,-3 17 2,-3 8-19,0 0 0,1 0 0,0 0-1,1 0 1,7-12 0,-8 14 47,1-1 0,-1 0 0,0 0-1,0 0 1,-1-1 0,0 1 0,3-13 0,-1 2-104,6-4 188,-8 19-116,-1 0 0,0 0 0,0 0 0,0 0 0,0 0 0,0 0 1,0 0-1,-1 0 0,1 0 0,-1 0 0,1-4 0,-1 2 39,1 0 0,-1 0 0,1 1 0,0-1 0,1-3 0,-1 3-24,0 1 0,0-1-1,0 1 1,-1-1 0,1-3 0,2-63 13,-2 3 420,0 13-149,-10-103 0,-4 64-94,7 61-203,-7-28-53,7 24 319,-3 4-260,3 11 289,5 16-280,0 0 0,-1 0-1,1 0 1,-1 1 0,-3-6 0,-8-18 123,-27-37 113,38 61-247,-2 0 0,1-1 1,0 1-1,-1 0 0,0 1 0,0-1 0,-8-5 1,-5-6-28,3 3 34,0 1-1,-1 0 1,0 1 0,0 0 0,-1 2 0,-1-1-1,1 2 1,-1 0 0,-33-8 0,34 12-36,0 0 1,0 1-1,0 1 1,0 1-1,0 0 0,-1 1 1,1 0-1,0 1 1,0 1-1,1 1 1,-21 7-1,25-7-27,1 0 0,0 0 0,-1 1 0,2 1 0,-1 0-1,1 0 1,0 1 0,0 0 0,1 1 0,0 0 0,0 0 0,-11 16 0,-20 33-220,-39 77 0,1 30 171,33-65 234,-36 85-11,77-176-189,0 1-1,0-1 0,1 1 0,0 0 0,0 0 1,0 13-1,2-21 80,0 0-1,0 0 1,0 0 0,0-1 0,1 1-1,-1 0 1,0 0 0,0 0 0,1-1-1,-1 1 1,0 0 0,1-1 0,-1 1 0,0 0-1,1-1 1,-1 1 0,1 0 0,-1-1-1,1 1 1,0-1 0,0 2 0,1-1 19,-1-1 0,1 1 0,0 0 1,-1-1-1,1 1 0,-1-1 1,1 0-1,0 1 0,3-1 0,3 0 54,0-1-1,0 0 0,11-2 0,-18 3-86,10-3 39,0 0-1,-1-1 0,1-1 1,-1 1-1,0-2 0,0 1 1,0-1-1,15-13 0,6-8-47,30-34 0,-38 37-96,-4 4 75,2 0 0,1 1 0,0 0 0,1 2 0,1 1 0,40-20 0,-20 17 15,0 2 0,2 2 0,0 2-1,54-8 1,-79 18-7,31-1 0,-52 4 23,0 1 0,0-1-1,0 0 1,0 0 0,1 1-1,-1-1 1,0 0 0,0 0-1,0 1 1,0-1 0,0 0-1,0 1 1,0-1 0,0 0-1,0 0 1,0 1 0,0-1-1,0 0 1,0 1 0,0-1-1,0 0 1,0 0 0,0 1-1,0-1 1,0 0-1,0 0 1,-1 1 0,1-1-1,0 0 1,0 0 0,0 1-1,0-1 3,-5 9 56,1 0 1,-2 0-1,1 0 1,-13 13-1,-4 8 24,-15 23-108,-3-1 0,-3-3 1,-54 51-1,32-42 307,-99 68 0,127-98-265,21-16-65,-26 16 0,20-13 57,16-11 103,1 0 0,-1 0 1,-9 4-1,9-7-144,13-8-45,14-7 0,-18 12 73,12-7-39,26-22 1,-37 27 78,0 0 0,0 0-1,0 0 1,-1-1 0,1 1 0,-1-1 0,0 0 0,-1 0-1,1 0 1,2-7 0,-5 11-39,0-1 1,0 1-1,1 0 0,-1-1 0,0 1 0,0 0 1,0 0-1,0-1 0,-1 1 0,1 0 0,0-1 1,0 1-1,-1 0 0,1 0 0,-1 0 1,1-1-1,-1 1 0,1 0 0,-1 0 0,0 0 1,0 0-1,0 0 0,1 0 0,-1 0 1,0 0-1,0 0 0,0 1 0,0-1 0,0 0 1,-1 0-1,1 1 0,0-1 0,0 1 1,0-1-1,-3 0 0,-3-1-76,0 0 0,-1 0 1,1 1-1,-15-2 0,-22 3-10,0 2 0,-73 13 0,95-12 135,-21 4-210,1 1 1,-1 2 0,1 1-1,-57 25 1,90-31 90,1 0 0,-1 0-1,1 0 1,0 1 0,0 1 0,1-1-1,-1 1 1,-8 11 0,15-15 55,-1 0 0,1 0-1,-1 0 1,1 1 0,0-1 0,1 0 0,-1 1 0,0-1-1,1 0 1,0 1 0,0-1 0,0 7 0,1-2-23,0-1 1,0 1-1,1 0 1,3 11-1,-5-18 50,6 15 109,1 0 1,13 24 0,-17-35-109,1 1 0,0-1-1,1 0 1,-1 0 0,1-1 0,0 1 0,0-1-1,0 0 1,0 0 0,9 4 0,-1-2 35,1 0 0,0-1 1,1 0-1,23 4 0,64 6 91,-80-13-95,373 15-908,-368-16-1488,1 6 661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4:21.466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5 132 3072,'0'0'42,"-1"-1"1,1 0-1,-1 1 1,1-1 0,0 1-1,-1-1 1,1 0-1,0 1 1,-1-1-1,1 0 1,0 1-1,0-1 1,-1 0-1,1 0 1,0 1-1,0-1 1,0 0-1,0 0 1,0 1-1,0-1 1,0 0-1,0 0 1,1 1-1,-1-1 1,0 0 0,0 1-1,1-1 1,-1 0-1,0 1 1,1-1-1,-1 0 1,0 1-1,1-1 1,-1 1-1,1-1 1,-1 1-1,1-1 1,0 1-1,0-2 1,10-11 986,-10 10-783,1 1 0,1-1 0,-1 1-1,0-1 1,1 1 0,-1 0 0,1 0-1,0 0 1,-1 0 0,1 1 0,0-1-1,0 1 1,4-2 0,10-6 20,-15 8-133,-1 2-314,0-1 139,2 2 15,0 0-1,-1-1 0,1 1 0,0 0 1,4 5-1,15 25 769,-18-23-694,0 0-1,0 0 1,-1 1-1,-1-1 1,1 1-1,0 13 1,-2-20-32,0 0 0,-1 0 0,1-1 1,0 1-1,0-1 0,0 1 0,3 4 1,-2-4 5,0-1 0,-1 1 1,0 0-1,0 0 1,1 0-1,-2 0 1,2 3-1,9 47 251,14 39-219,-22-67 87,-1 0 0,-1 25 0,2 33 203,-2-32-398,-2-30 1859,11-30-1281,12-50-48,-14 44-372,7-24 0,-2 5-37,-10 26-62,-1 0 1,-1 0-1,0 0 1,0 0-1,0 0 1,-1-11 0,-1 15-391,1 4 391,0-1-1,0 1 1,0 0-1,0-1 1,0 1 0,0 0-1,0 0 1,0-1-1,0 1 1,0 0-1,0-1 1,0 1-1,0 0 1,1-1-1,-1 1 1,0 0 0,0 0-1,0-1 1,0 1-1,0 0 1,1 0-1,-1-1 1,0 1-1,0 0 1,0 0-1,1 0 1,-1-1 0,0 1-1,0 0 1,1 0-1,-1 0 1,0 0-1,0 0 1,1 0-1,-1-1 1,0 1-1,1 0 1,-1 0 0,2 0-12,-1-1 0,0 0 0,0 0 1,0 0-1,1 0 0,-1 0 0,0 0 1,0 0-1,0 0 0,-1 0 0,1 0 1,0-1-1,0 1 0,-1 0 1,1-1-1,0 1 0,-1 0 0,1-2 1,3 9-610,-3-4 572,-1 0 1,1 0-1,0 0 1,-1 0 0,0 0-1,1 0 1,-1 0 0,0 0-1,0 4 1,1 3 21,2 13 45,2 32 0,-3-22-160,-1-10 71,0-10 163,0 1-1,3 14 1,2-1 1844,-11-35-1402,-1-5-494,2-1 0,0 1 0,1-1-1,0 1 1,1-1 0,0-17 0,-1 1 57,-7-156 35,3 21-135,2 98-29,4 57-88,0-8 21,1 18 64,0 1 1,0-1-1,0 1 0,0 0 1,0-1-1,0 1 1,0-1-1,0 1 1,0 0-1,-1-1 1,1 1-1,0 0 0,0-1 1,0 1-1,0 0 1,-1-1-1,1 1 1,0 0-1,-1-1 1,1 1-1,0 0 1,0-1-1,-1 1 0,1 0 1,0 0-1,-1 0 1,1-1-1,-1 1 1,1 0-1,-1 0 1,1 0-10,-1 1 0,1 0 0,-1-1 1,1 1-1,-1 0 0,1 0 0,-1-1 1,1 1-1,0 0 0,0 0 0,-1 0 1,1 1-1,0-2-12,-2 10-38,0 0 0,1-1 0,0 1 0,0 0-1,1-1 1,1 1 0,2 13 0,-1 3 29,-1-5 74,1-1 1,0 1 0,2 0-1,1-1 1,0 0 0,1 0-1,10 19 1,-11-28 69,-2-6-17,0 0-1,-1 1 0,1-1 1,-1 0-1,-1 1 1,3 8-1,-4-12-92,0 1 1,1-1-1,-1 0 0,1 0 0,0 1 0,0-1 0,0 0 0,0 0 1,0 0-1,0 0 0,3 3 0,7 16-10,-11-20 44,1 2 3,11 3 50,-7-3 62,1-1 0,0 0 0,0 0 0,7 1 0,-12-3-94,0 1 0,0-1 1,1 0-1,-1 0 0,0 0 1,0 0-1,0 0 1,0 0-1,1 0 0,-1 0 1,0-1-1,0 1 0,0 0 1,0-1-1,0 1 0,0-1 1,0 1-1,0-1 1,0 1-1,0-1 0,0 0 1,0 1-1,0-1 0,0 0 1,0 0-1,-1 0 0,1 0 1,1-1-1,0-3 37,0 1 0,0-1 0,0 1 0,-1-1 0,0 0 0,0 1 0,0-1 0,0 0 0,-1 0 0,0-9-1,-1-7 48,-2 0 0,-4-24 0,2 18-212,5 26 64,0-1 0,-1 1-1,1 0 1,0 0 0,0-1-1,-1 1 1,1 0 0,-1 0-1,1 0 1,-1 0 0,0-1-1,0 0 1,0 2 20,1 0 0,0-1-1,0 1 1,-1 0 0,1 0-1,0 0 1,0 0 0,-1 0 0,1 0-1,0 0 1,0 0 0,-1 0-1,1 0 1,0 0 0,0 0 0,-1 1-1,1-1 1,0 0 0,0 0-1,-1 0 1,1 0 0,0 0 0,0 0-1,0 0 1,-1 1 0,1-1-1,0 0 1,0 0 0,0 0 0,0 0-1,-1 1 1,1-1 0,0 0-1,0 0 1,0 1 0,0-1 0,-4 6-186,1 0 0,0 0 1,-3 9-1,3-6 199,-60 156-350,51-131 384,9-26-86,-3 7-253,0 0-1,-8 15 1,-25 46-2967,30-57 2869,9-17 299,-1 0 0,0 1 0,0-1 0,0 0 0,0 0 0,-1 1 1,1-1-1,0 0 0,-1 0 0,0-1 0,1 1 0,-3 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1:5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18 287 1888,'-2'0'71,"1"0"1,0 0-1,0 0 0,0 0 1,0 0-1,0 0 0,0 0 1,0 1-1,0-1 0,0 0 1,0 1-1,0-1 0,0 1 1,0-1-1,-1 1 0,29 12 2996,-17-9-2604,1-1 1,-1 0 0,0 0-1,1-1 1,-1-1 0,1 1-1,13-2 1,76-6 2344,-78 3-2448,-1 0-1,1-2 1,-1-1 0,0 0 0,0-2-1,20-10 1,-27 11-142,0-1 0,0-1 0,0 0 0,-1 0 0,-1-2 0,0 0 0,0 0 0,18-25 0,-26 31-150,0 0 1,-1-1 0,1 1-1,-2-1 1,1 0 0,0 0-1,-1 0 1,0 0 0,1-9-1,-3 12-86,1 1-1,-1 0 1,0-1-1,-1 1 0,1 0 1,0-1-1,-1 1 1,1 0-1,-1 0 0,1 0 1,-1-1-1,0 1 0,0 0 1,0 0-1,0 0 1,-1 0-1,1 1 0,0-1 1,-1 0-1,0 0 0,1 1 1,-1-1-1,0 1 1,0-1-1,1 1 0,-1 0 1,0 0-1,0 0 0,-4-2 1,0 1-112,-1 1 0,1-1 0,0 1-1,-1 0 1,1 0 0,-1 1 0,1 0 0,-1 0 0,1 0 0,-1 1 0,-6 2 0,-3 0-79,1 1 1,-1 0 0,-20 10-1,26-8 181,0-1 0,0 1-1,1 1 1,-1 0 0,2 0-1,-1 1 1,1 0 0,0 0-1,0 1 1,1 0-1,1 0 1,-1 1 0,1 0-1,1 0 1,-6 15 0,7-15 90,0 1 0,1 0 1,0 0-1,1 0 0,0 0 1,0 0-1,2 1 0,-1-1 1,1 0-1,1 1 1,0-1-1,1 0 0,0 0 1,1 0-1,5 17 0,-5-23 24,-1 0 0,1 0 0,0 0 0,0 0 0,1-1 0,-1 1 0,1-1 0,0 0 0,0 0 0,0-1 0,1 1-1,-1-1 1,1 0 0,0 0 0,0 0 0,0-1 0,0 0 0,0 0 0,0 0 0,1 0 0,-1-1 0,1 0 0,-1 0 0,1-1 0,0 1 0,-1-1 0,1-1 0,-1 1-1,1-1 1,0 0 0,-1 0 0,0 0 0,1-1 0,5-2 0,3-2 31,0-1 0,-1 0 0,0-1 0,-1-1 0,15-11 0,58-59 149,-16 14-189,-35 35-92,78-60 232,-96 79-218,1 0 0,0 1 1,0 1-1,1 0 0,20-6 1,-35 14-10,-1 1 0,0-1 0,0 0 0,1 1 0,-1 0 0,0 0 0,1-1 0,3 2 0,-5-1 3,0 0 1,-1 0-1,1 1 0,-1-1 1,1 0-1,-1 0 1,1 1-1,-1-1 0,1 0 1,-1 1-1,1-1 0,-1 1 1,1-1-1,-1 1 1,0-1-1,1 1 0,-1-1 1,0 1-1,1-1 1,-1 1-1,0-1 0,0 1 1,1 0-1,-1-1 0,0 1 1,0-1-1,0 1 1,0 0-1,0-1 0,0 1 1,0-1-1,0 1 1,0 0-1,0-1 0,0 1 1,0 0-1,-1 0 0,-3 15 52,0 0-1,-11 26 1,8-26-6,2-1 0,-7 30 0,12-31 282,0-13-308,0-1-1,0 0 0,1 0 1,-1 0-1,0 1 0,0-1 1,0 0-1,0 0 0,0 0 1,1 0-1,-1 0 0,0 1 1,0-1-1,0 0 0,0 0 1,1 0-1,-1 0 1,0 0-1,0 0 0,0 0 1,1 0-1,-1 0 0,0 0 1,0 0-1,1 0 0,-1 0 1,0 0-1,0 0 0,0 0 1,1 0-1,-1 0 0,0 0 1,3-1 89,0-1 1,0 1 0,0-1 0,0 0 0,4-4 0,-2 2-73,79-53 222,-53 37-173,3-1-99,54-24 1,-57 30-134,-26 13 82,1-1 0,-1 1 1,1 0-1,0 0 0,0 1 0,11-2 1,-15 3 50,-1 0 0,1 0 1,0 0-1,0 0 0,0 0 1,-1 0-1,1 1 0,0-1 1,0 1-1,-1-1 0,1 1 1,0 0-1,-1-1 0,1 1 1,-1 0-1,1 0 1,-1 0-1,1 0 0,-1 1 1,0-1-1,0 0 0,1 1 1,-1-1-1,0 0 0,0 1 1,0-1-1,0 3 0,3 5 3,0 1-1,-1 0 0,-1 1 1,0-1-1,1 14 0,2 10 82,-1 1 61,-2-17-58,5 23 0,-6-37-36,0 0-1,0 0 0,0 0 1,1 0-1,0-1 0,-1 1 1,1 0-1,1-1 1,-1 0-1,0 1 0,5 3 1,-5-5-11,1 0 0,-1-1-1,1 0 1,0 0 0,-1 0 0,1 0 0,0 0 0,-1 0 0,1-1 0,0 1 0,0-1-1,0 0 1,0 0 0,-1 0 0,1 0 0,0 0 0,0-1 0,0 1 0,0-1 0,3-1 0,8-3 106,0 0 0,20-10 1,-31 14-98,46-26 66,-1-2 0,-1-1 0,-1-3 0,53-51 0,-93 79-93,0 0 1,-1-1-1,0 1 0,0-1 0,0 0 1,-1-1-1,0 1 0,0-1 1,0 0-1,-1 0 0,0 0 0,-1 0 1,4-13-1,-6 20-20,0-1 1,0 1-1,0-1 0,0 1 1,0-1-1,0 0 0,0 1 1,0-1-1,0 1 0,0-1 1,0 1-1,0-1 0,0 0 1,-1 1-1,1-1 0,0 1 1,0-1-1,-1 1 0,1-1 1,0 1-1,-1-1 0,1 1 1,0 0-1,-1-1 0,1 1 1,-1-1-1,-1 0-5,1 1 1,0-1-1,0 1 0,0 0 0,0 0 1,0-1-1,-1 1 0,1 0 1,0 0-1,0 0 0,0 0 0,-2 1 1,-5 0-46,0 1-1,1 1 1,-11 3 0,6 0-11,0 0 0,0 0 0,0 1 0,1 1 0,0 0 0,-19 18 0,24-19 67,-1 0 0,1 0 0,0 0 1,0 1-1,1 0 0,0 0 0,1 1 0,-1-1 1,2 1-1,-6 18 0,7-21 23,1 1-1,1-1 1,-1 1 0,1-1-1,0 1 1,1-1 0,-1 1-1,1-1 1,0 1 0,1-1-1,0 0 1,0 1 0,0-1-1,1 0 1,0 0 0,5 8-1,-5-9 16,1-1-1,-1 0 0,1 0 1,0 0-1,0-1 1,0 1-1,0-1 0,0 0 1,1 0-1,0 0 1,-1-1-1,1 0 0,0 0 1,0 0-1,1 0 1,-1-1-1,0 0 0,0 0 1,1 0-1,8-1 1,-6 0 4,0-1 1,0 0-1,0-1 1,0 0-1,0 0 1,-1-1-1,1 0 1,-1 0-1,0 0 1,0-1-1,0 0 1,0-1-1,6-6 1,12-10 164,43-48 0,-34 32-148,-25 29-53,103-99 236,-105 101-266,-6 5-44,0 0 0,0 0 0,0 0 0,1 0-1,-1 0 1,0 0 0,1 0 0,-1 0 0,3 0-1,-4 9-324,-7 14 117,4-13 284,1 1 0,0-1 0,-2 17 0,3-13 18,0-1 0,2 0 0,-1 0 0,2 1 1,0-1-1,4 16 0,-5-24-5,1 1 0,0-1 0,0 1 1,0-1-1,0 1 0,1-1 0,0 0 0,0 0 1,0-1-1,0 1 0,1 0 0,-1-1 0,1 0 1,0 0-1,0 0 0,0 0 0,0-1 0,0 1 1,6 1-1,1 0 22,1-1 1,-1 0-1,1-1 1,-1 0-1,1-1 1,0 0-1,-1-1 0,1-1 1,18-2-1,-8 0 44,0-2 0,-1 0-1,1-2 1,23-10 0,-17 4 13,0-2 0,40-27 1,47-45 42,-30 22 182,-81 62-286,24-19-57,-18 11-112,-10 11 134,0-1 0,0 1-1,0 0 1,0 0 0,0-1 0,0 1 0,0 0 0,1-1 0,-1 1 0,0 0-1,0 0 1,0-1 0,0 1 0,0 0 0,0-1 0,0 1 0,0 0-1,-1 0 1,1-1 0,0 1 0,0 0 0,0-1 0,0 1 0,0 0 0,0 0-1,0-1 1,-1 1 0,1 0 0,0 0 0,0-1 0,-1 1 0,0 0-6,1 0 0,-1-1 0,0 1 1,0 0-1,0 0 0,0 0 0,0 0 0,0 0 1,1 0-1,-1 0 0,0 0 0,0 0 0,0 1 1,0-1-1,0 0 0,1 0 0,-1 1 0,0-1 1,-1 2-1,-2-1-36,-9 4 5,0 0 0,0 1 0,1 1 0,-1 0 1,1 1-1,1 0 0,-1 1 0,2 0 0,-1 1 0,1 0 0,1 0 0,-1 1 0,-8 15 0,12-17 58,0 1 1,1 0-1,0 1 1,0-1-1,1 1 1,1 0-1,0 0 1,0 0-1,1 0 1,0 1-1,1-1 1,1 1-1,-1-1 1,2 1-1,0-1 1,4 21-1,-4-28 15,0 0 0,1 0-1,-1 0 1,1-1-1,0 1 1,0 0-1,1-1 1,-1 1 0,4 3-1,-5-6-13,0 0-1,0 0 1,0 1-1,1-1 1,-1 0-1,0 0 1,1 0-1,-1 0 1,1-1-1,-1 1 1,1 0-1,-1-1 1,1 1-1,0-1 1,-1 1-1,1-1 1,0 0-1,-1 1 1,1-1-1,0 0 1,-1 0-1,1 0 1,0-1-1,2 0 1,-1 0 19,0 0 1,0-1 0,0 0-1,0 0 1,0 0 0,-1 0 0,1 0-1,-1 0 1,1-1 0,2-3-1,20-30 161,-20 29-145,22-38 92,23-52 1,-49 96-142,8-18-2,-3 8-31,0 0 0,-1 0 1,-1-1-1,4-13 0,-6 18-294,-2 12-10,-3 20-92,-8 42 117,-15 121-27,10-38 534,-65 268 0,68-367 82,-30 77 0,40-121-205,0 1 1,-1-1-1,0 0 0,0 0 0,-7 8 0,10-13-51,-1-1 0,0 1 1,1 0-1,-1-1 0,0 1 1,0-1-1,0 1 0,0-1 1,0 0-1,0 0 0,0 0 1,0 0-1,-1 0 0,1 0 0,0-1 1,-1 1-1,1-1 0,0 0 1,-1 1-1,-3-1 0,4-1-8,-1 1 0,1-1 0,0 0-1,0 0 1,-1 0 0,1 0 0,0 0-1,0 0 1,0-1 0,1 1 0,-1-1 0,0 1-1,0-1 1,1 0 0,-1 1 0,1-1-1,-1 0 1,1 0 0,-2-3 0,-2-5 13,1 1 1,-6-18 0,9 24-27,-4-12-5,1 0 0,0-1-1,2 1 1,0-1 0,0 0-1,2-26 1,0 30-13,2 0 0,0-1 1,0 1-1,1 0 0,0 0 0,1 0 1,1 0-1,10-20 0,-7 18-6,1 1-1,0 0 1,0 1 0,1 0 0,1 0 0,0 1-1,0 0 1,1 1 0,1 1 0,15-10-1,96-46-11,-5 4 126,-82 39-10,0-1 0,62-52 0,-69 45-80,-2-1 1,-1-1 0,27-41 0,55-110-111,-56 75 366,-46 86-848,-8 29 11,-10 41 319,1-4 248,1 0 0,-5 89 0,14-132 20,-1 4 57,1-1-1,0 1 1,0 0 0,0 0 0,1 0 0,0 0-1,0-1 1,0 1 0,1 0 0,-1-1 0,1 1-1,0-1 1,5 8 0,-7-12-44,0 1 0,1-1 0,-1 0 0,0 1 0,1-1 0,-1 0 0,0 1 0,1-1 0,-1 0 0,1 0 0,-1 1 0,1-1 0,-1 0 0,1 0 0,-1 0 0,1 0 0,-1 0 0,1 0 0,-1 1 0,1-1 0,-1 0 0,1 0 0,-1-1 0,1 1 0,-1 0 0,0 0 0,1 0 0,-1 0 0,1 0 0,0-1 0,2 0 43,-1 0 0,1-1 0,-1 0 1,1 1-1,-1-1 0,3-2 0,6-8 219,14-18 0,-22 26-214,103-117 269,-92 108-354,0 0 0,1 1-1,0 1 1,1 0 0,1 1 0,22-11-1,-33 19-53,0 0 0,-1 0 0,1 0 0,0 1 0,0 0 0,9-1 0,-13 2 64,0 0 0,0 0 0,-1 0 0,1 0 1,0 0-1,0 1 0,0-1 0,0 1 1,0-1-1,-1 1 0,1 0 0,0-1 0,0 1 1,-1 0-1,1 0 0,-1 0 0,1 1 1,-1-1-1,1 0 0,-1 0 0,0 1 0,1-1 1,-1 1-1,0-1 0,0 1 0,1 2 1,2 6-2,-1 0 0,0 1 0,0-1 0,-1 1 0,-1 0 0,0 0 0,0 0 0,-1-1 0,-1 17 0,-3 8 40,-15 60 1,2-32-3,-28 69-1,-36 59 54,62-148-82,18-40-4,-24 54 275,-49 85 0,67-132-222,0 0 0,-11 13 0,16-21-27,0 0-1,0 0 0,0-1 0,0 1 0,0 0 0,-1-1 0,1 1 1,0-1-1,-1 1 0,1-1 0,-1 0 0,1 0 0,-1 0 0,0-1 0,-5 2 1,7-3-10,-1 1 1,1 0-1,-1-1 0,1 1 1,0-1-1,-1 1 1,1-1-1,-1 0 1,1 0-1,0 0 1,0 1-1,-1-1 1,1 0-1,0-1 1,0 1-1,0 0 1,0 0-1,0 0 0,0-1 1,1 1-1,-1 0 1,0-1-1,0 1 1,1 0-1,-1-3 1,-1 0 20,-2-5-4,1 0 1,-1 0-1,2 0 0,-1 0 1,2-1-1,-1 1 1,0-18-1,2 2-53,6-43 0,-5 61 23,0 1 0,0-1 0,1 1 0,0-1 1,0 1-1,1 0 0,-1 0 0,1 0 0,1 0 1,-1 0-1,1 1 0,5-6 0,-4 5-15,1 1 0,0 0 0,1 0 0,-1 0 0,1 1 0,0 0 0,0 0 0,0 1 0,0-1 0,10-1 0,11-3-941,0 2-1,0 0 1,30-1 0,-10 6-1049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4:27.11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4 1984,'13'0'2400,"46"8"-2384,57-6 936,-61-3-774,74-8 1326,-99 7-1194,-24 1-340,0 1 0,-1-1 0,1 1 0,0 0 0,0 0 0,-1 1 0,10 2 0,-12-2 69,-1-1 3,11-1 37,-11 1 86,-13 9 128,-38 11 326,40-16-604,0-1 0,-1 0 0,1 0 0,-19 3 0,-17 6 22,31-8-5,12-3-53,-1-1-1,1 1 0,0 0 1,-1 0-1,1 0 0,0 0 1,-1 0-1,1 1 0,0-1 1,0 1-1,0-1 0,0 1 1,0 0-1,1 0 0,-1 0 1,-1 2-1,3-4 30,-1 0 0,1 1 0,-1-1 0,1 1 0,0-1 0,-1 1-1,1 0 1,0-1 0,0 1 0,-1-1 0,1 1 0,0-1 0,0 1 0,0 0 0,0-1 0,0 1-1,0-1 1,0 1 0,0 0 0,0-1 0,0 1 0,0-1 0,0 1 0,0 0 0,1-1 0,-1 1 0,0-1-1,1 2 1,0-1 25,0-1-1,0 1 0,0 0 1,0-1-1,0 1 0,0 0 1,0-1-1,0 0 0,0 1 1,0-1-1,0 0 0,0 1 1,3-1-1,3 1 93,1-1 1,-1 0 0,14-2-1,-2-1-81,23-8-1,10-2-551,-33 8-274,14-1-2281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4:28.05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51 2560,'1'-1'107,"0"1"0,0-1 1,0 0-1,0 1 0,0-1 0,0 1 1,0 0-1,0-1 0,0 1 0,0 0 0,0 0 1,0 0-1,0-1 0,2 1 0,13-2 653,37-2 509,135-17 50,-151 18-1118,0 2 30,40 3-1,-1 1-115,84-8 1293,15 2-1419,146 0 769,-169-2-540,-139 4-543,-11 0 35,0 1 1,0 0-1,-1 0 0,1 0 1,0 0-1,0 0 1,0 0-1,0 0 1,2 1-1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4:29.54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 0 1984,'-3'9'1344,"6"-6"-1248,-1 0 1,1 0-1,0-1 0,0 1 0,0-1 1,0 0-1,0 0 0,0 0 1,1-1-1,-1 1 0,1-1 1,3 2-1,14 6 588,-5-1 93,-1-1-226,-12-5-455,0 1 1,0-1 0,0 0-1,0 0 1,7 3 0,-8-4-70,1 0 1,-1 0-1,0 1 1,0-1 0,0 0-1,0 1 1,-1-1-1,1 1 1,0 0 0,0-1-1,-1 1 1,2 3-1,-1-3 17,-1-1-1,1 1 0,-1 0 1,1-1-1,0 1 0,0-1 1,-1 1-1,4 1 0,-3-2-26,0 0-1,-1 0 0,1 0 1,0 1-1,-1-1 0,1 1 0,-1-1 1,1 1-1,-1-1 0,0 1 1,0 0-1,1 0 0,-1 0 1,1 2-1,14 55 736,12 80 0,-22-91-318,-2 90 0,-4-113-289,2-12-57,-2-13-62,1 1 0,-1 0 1,0 0-1,0-1 0,0 1 1,0 0-1,1-1 0,-1 1 1,0 0-1,0 0 0,-1-1 1,1 1-1,0 0 0,0 0 1,0-1-1,0 1 0,-1 0 1,1-1-1,0 1 0,-1 0 1,1 0-1,-1 0-42,1 0-48,-2 25-425,1-24 279,0-1 0,0 0 1,1 1-1,-1-1 0,0 1 0,0-1 1,0 0-1,0 0 0,-3 2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4:31.49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189 9 2080,'10'-8'4922,"-11"9"-4719,-27 52 1572,-11 17-142,32-61-1494,4-5-83,1-1 0,-1 1 0,1 0 0,0 0 0,-2 7 0,2-8-2,1 0 0,0 0 1,0 0-1,-1 0 1,0-1-1,-3 5 0,3-4-7,0-1-1,1 1 0,-1 0 0,0-1 0,1 1 0,-2 5 1,-7 20 42,6-21-62,2 0 0,-1 1 0,1-1-1,0 0 1,0 1 0,0 7 0,2-11 52,-1-1 0,1 1 0,-1-1 0,0 1 0,0-1-1,-1 1 1,1-1 0,-1 0 0,-3 5 0,3-3 20,0-1 1,0 0-1,0 0 0,-2 9 0,-2 2-130,5-13 30,0 0 0,0-1 0,0 1 0,0 0-1,0 0 1,1 0 0,-1 0 0,1 0 0,-1 4 0,0-1 4,0 1 1,0 0-1,-1 0 1,0-1-1,-4 7 1,6-11 8,0 0 1,0 0 0,0 0-1,0-1 1,0 1-1,0 0 1,0 0-1,0 0 1,0-1-1,0 1 1,0 0-1,1 0 1,-1 0-1,1 0 1,0 8 140,0-5-129,-1-1 1,1 1-1,0 0 0,0 0 0,0 0 0,4 5 1,-4-5 7,1-1 0,-1 1 0,0-1 0,0 1 1,0-1-1,1 7 0,-2-9-17,0 0 1,0 0-1,0-1 1,1 1-1,-1 0 1,0 0-1,1 0 0,-1 0 1,1 0-1,-1-1 1,1 1-1,0 0 1,0 1-1,5 6 62,-5-4-62,1-1-1,0 1 1,0-1-1,0 0 1,0 0 0,4 5-1,-4-6 13,0 0 0,0 1 0,0-1 0,0 1 0,-1-1 0,1 1 0,-1-1 0,0 1 0,0 0 0,0 0 0,0 0 0,0 0 0,0 5 0,7 22-128,-7-16 393,-1-13-298,0 0 0,0 0 0,0 0 0,0 0 0,0 0 1,0 0-1,0 0 0,1 0 0,-1 0 0,0 0 0,0 0 0,1 0 0,-1 0 0,1-1 0,0 2 0,-1 0 14,1-1-1,-1 1 0,0-1 1,1 0-1,-1 1 0,0-1 1,0 1-1,0-1 0,0 1 1,0-1-1,-1 3 1,1 3 31,5 61-161,0-33 22,17 60 0,-5-23 305,2-11-322,-15-42 123,2 0 0,0-1 1,1 1-1,15 26 1,-15-34 68,1 0 0,0 0 1,17 17-1,-15-18-99,-6-5 3,1-1 0,0 0 0,8 6 0,-9-8 13,0 0 0,-1 1 0,1 0-1,-1 0 1,0 0 0,0 0 0,0 0 0,0 1 0,3 4 0,21 39 34,13 13 182,-36-55-247,0 1 0,0 0 0,1-1 0,6 7 1,16 19 158,-17-18-89,1 0 1,1-1 0,0 0-1,0-1 1,17 11 0,19 18 103,-29-21-226,-7-7 139,1 0 0,28 20 0,-36-30-3,0 1 0,0-1 0,0 0 0,0-1 0,0 1 0,0-1 0,10 1 0,39 0 112,-41-2-98,-5 0-28,1-1 0,17-4 0,-18 3-14,1 1 0,17-1 0,55-3-123,-49 3 233,0 0 1,1-3 0,-1 0 0,38-12 0,120-48 107,-190 64-235,58-22-293,-57 68-8704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4:42.625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1379 14 1824,'0'-5'4272,"-7"5"-3739,6 0-464,0 0 1,0 0-1,1 1 0,-1-1 1,0 0-1,0 0 0,0 0 1,0 1-1,1-1 0,-1 0 1,0 1-1,0-1 0,0 1 1,1-1-54,0-1 1,-1 1 0,1-1-1,0 1 1,0-1 0,0 1 0,-1-1-1,1 1 1,0-1 0,-1 1-1,1-1 1,0 1 0,-1-1-1,1 1 1,-1-1 0,1 1-1,0 0 1,-1-1 0,1 1-1,-1 0 1,1-1 0,-1 1-1,0 0 1,1 0 0,-1 0-1,1-1 1,-1 1 0,1 0-1,-1 0 1,1 0 0,-2 0 0,-19-1 136,18 1-147,-15 0 121,9-1-71,1 1 0,-1 0 0,1 1 1,-1 0-1,1 0 0,-1 1 0,-8 3 0,11-4 24,0 1 1,-1-1-1,1 0 0,0 0 1,-1-1-1,-6 0 0,-19 1 233,8 2-287,-26 4 246,22-6-185,24-1-55,0 0 0,0 0 0,1 0-1,-1 0 1,0 1 0,-4 1 0,-111 34 361,109-33-386,-107 39 529,71-24-374,-22 6 361,64-23-496,1 0 2,0 1 1,-1-1 0,1 0-1,0-1 1,-1 1-1,1 0 1,0-1 0,-4 0-1,1 0 22,0 1 0,0 0 0,0 0 0,1 0 1,-1 0-1,-9 5 0,4-5-134,10-1 74,0 0 1,0 0-1,0 0 0,-1 1 1,1-1-1,0 0 0,0 0 1,0 1-1,0-1 0,-1 0 1,0 1-1,-11 7 21,-17 12-3,-24 27 61,23-21-97,-42 46 0,6-4 454,-16 10 11,80-76-428,0 0-18,-3 4 59,-1 0-1,-8 11 1,-6 1 16,7-7-1,-2 2-23,13-11-76,-1 1 0,1 0 0,0-1 0,-5 7 0,3-2 11,0-1 30,1 1 0,-1-1 0,1 1 0,0 0 0,1 1 0,0-1 0,-4 13 0,0-5-57,6-14 42,1 1 1,-1-1-1,0 1 1,1-1-1,-1 1 1,1-1-1,-1 1 0,1-1 1,-1 1-1,1-1 1,0 4-1,-1 1 13,1 0 0,-1 0-1,-1 0 1,1-1 0,-5 11-1,0 2 255,-2 23-79,7-34-229,0 0 0,1 0 0,0 0 1,1 12-1,1 5 218,-2 92 64,0-101-234,1-1 0,1 1 0,0-1 0,6 21 0,4 12-91,3 10 236,-3-11 100,-11-44-251,-1 0 0,1 0 1,0 0-1,0-1 0,0 1 0,0 0 1,0-1-1,2 4 0,5 9 154,-7-13-122,0 1 0,0 0-1,0-1 1,1 1 0,-1-1 0,0 1 0,1-1 0,-1 0 0,0 0-1,1 1 1,0-1 0,-1 0 0,3 1 0,8 7 7,-9-7-25,0 0 0,0 1 0,0-1 0,1-1 0,5 4 0,8 3-30,-5-1 91,0-2-1,1 1 1,-1-2-1,1 0 1,26 5-1,-34-8-31,36 2-122,-1 2 266,-27-4-152,0 0 0,1-1 0,-1 0 0,0-2 0,18-2 0,-29 3-11,8 1-16,0-1 0,17 2 0,-3 0-2,-8 0 0,9-3 0,-18 2-27,0-1 1,0 1 0,12 1-1,4 0 191,32 4-110,-47-5-81,0-1 0,0 0 1,12-3-1,-15 4 16,1-1 0,0 1 1,-1 0-1,8 0 0,-8 1 53,1-1 0,0 0 0,0 0 0,-1-1-1,9-1 1,-8 1-60,1 0 0,0 1 0,0 0 0,-1 0 0,8 1-1,11 1-58,13-6 158,-29 3-63,-1 0 1,1 1-1,16 0 0,-18 1 31,-1-1 0,1-1 0,-1 1 0,1-1 0,-1 0-1,1 0 1,8-3 0,10-3 3,-23 7-47,16-3-50,33-11 0,-6 3 311,-23 6-378,-18 4 116,-1 1-1,1-1 1,-1 0-1,1 0 1,-1 0-1,1 0 1,-1-1 0,6-3-1,33-22 232,-11 3-172,-20 16-82,0-1-1,15-15 1,-18 15 42,-1-1-1,8-13 1,-3 3 37,-6 10-43,0-1 0,-1 1 0,7-23 0,-8 21-152,11-23-1,-12 31 145,-1 1 0,1 0-1,-1 0 1,6-5-1,3-3-3,-8 7-37,1 1-1,0 0 0,0 0 1,0 0-1,0 0 0,1 1 0,-1-1 1,1 1-1,-1 0 0,10-2 0,6-4-166,-16 7 206,-1 0 0,0 1 0,0-1 0,0 1 0,1-1 0,-1 1 0,0 0 0,0 0 0,1 1 0,3 0 0,12 0-148,6-2 27,-14 1 57,1 0-1,-1 0 1,1 1 0,10 2 0,-18-3 102,-1 1 0,1-1 0,-1 0 0,0 0 1,1 0-1,-1-1 0,1 1 0,-1-1 0,0 0 1,1 0-1,3-1 0,12-4 175,-16 5-191,-1 1-1,1-1 1,-1 0 0,1-1-1,-1 1 1,0 0 0,0-1-1,0 1 1,0-1 0,0 0 0,0 1-1,0-1 1,0 0 0,-1 0-1,3-4 1,19-16 13,-1-6 86,-13 16 6,-7 10-134,1-1 0,-1 0 0,0 0 0,0 0 0,0 0 0,0 0 0,0-1 0,-1 1 0,2-7 0,2-10 97,-2 9-63,-1 1 0,0 0 0,-1-1 0,0-10-1,-1 13-16,-2-1 0,1 1 0,-1 0 0,0 0 0,-4-9 0,-3-13-231,-10-14 518,-21-32-240,8 6-89,-10-22 173,27 50-136,9 21-130,-11-21 0,-8-22 503,-6-12-439,10 45 121,5 8-177,13 21-13,2 1 97,-1 0 0,0 0 0,1 0 0,-1 0-1,0 0 1,0 0 0,0 1 0,-3-1-1,0-1-105,3 1 118,1 0-1,-1 0 1,0 1-1,0-1 1,0 0-1,0 1 1,0 0-1,0-1 1,0 1 0,0 0-1,0 0 1,0 0-1,-3 1 1,-35 7-493,36-7 498,1 0 1,-1 0-1,1 1 0,0 0 1,0 0-1,-4 3 0,-10 5-58,2-1 57,0 1 0,1 0 1,0 1-1,0 1 0,1 0 0,-16 21 0,-60 90-18,29-36 82,0-18-54,35-42 1,-10 11 44,-59 48 0,-125 113 275,216-196-265,0 0 0,0 1 0,1 0 0,-1-1 0,1 1 0,-3 6 0,5-10-36,0 1 1,-1 0 0,1-1 0,-1 1 0,1 0 0,0 0-1,0-1 1,0 1 0,-1 0 0,1 0 0,0 0 0,0-1-1,0 1 1,0 0 0,0 0 0,0 0 0,1 0 0,-1-1-1,0 1 1,0 0 0,1 0 0,-1-1 0,0 1 0,1 0-1,-1 0 1,0-1 0,1 1 0,-1 0 0,1-1 0,-1 1-1,1-1 1,0 1 0,-1-1 0,1 1 0,0-1 0,-1 1-1,1-1 1,0 1 0,-1-1 0,1 0 0,0 1 0,1-1-1,8 2 45,0-1-1,0 0 1,0 0-1,0-1 1,0 0-1,14-3 1,-1 1-29,183-20 197,-120 11-165,-70 9-43,43-5 215,87-20-1,-145 26-256,21-6 356,-21 7-333,0-1-1,-1 1 1,1 0-1,0 0 0,-1-1 1,1 1-1,0 0 1,-1-1-1,1 1 1,-1-1-1,1 1 0,-1-1 1,1 1-1,-1-1 1,1 1-1,-1-1 0,1 0 1,-1 1-1,0-1 1,1 1-1,-1-1 0,0-1 1,-2-1-208,-5 1 118,0 0 1,0 0-1,0 1 0,-1-1 0,1 2 1,0-1-1,0 1 0,-8 0 0,-18-1 5,-76 1-9,49 1 168,-127 5 21,145-3-295,0 3 0,-55 14-1,89-17 152,0-1 0,0 1-1,0 0 1,0 1-1,1 0 1,0 0 0,0 0-1,0 1 1,0 0-1,1 1 1,0-1 0,0 1-1,0 0 1,-8 13-1,9-11-451,1 0-1,0 0 0,0 0 1,1 1-1,0-1 1,0 1-1,1-1 0,-2 15 1,3 18-1328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4:51.071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1362 162 3136,'1'-9'1658,"-1"6"-1337,0 0-1,1-1 0,-1 1 1,-1 0-1,1 0 0,0 0 1,-1 0-1,-7-21 2242,3 18-2241,0-5 237,5 11-522,0-1 0,0 1 0,0-1 0,-1 1 0,1-1 0,0 1 0,0-1 0,0 1 0,-1-1 0,1 1 1,0-1-1,-1 1 0,1 0 0,0-1 0,-1 1 0,1-1 0,0 1 0,-1 0 0,1-1 0,-1 1 0,1 0 0,-1 0 1,0-1-1,-26-14 684,17 10-666,-11-6 148,19 10-201,0 0 1,1 0-1,-1 0 1,0 1-1,0-1 1,0 0-1,0 1 1,0-1-1,0 1 1,0 0-1,0 0 1,-3 0 0,3 0 21,-1-1 1,1 1 0,-1 0 0,1-1 0,0 1-1,-5-3 1,-5-1 153,11 4-137,-1-1 1,1 1-1,-1-1 1,1 1-1,-1-1 1,1 0-1,0 1 1,-1-1-1,-1-1 1,1 0-36,0 1 1,0 0 0,-1 0 0,1 1-1,0-1 1,-1 0 0,1 1 0,0-1-1,-5 1 1,-11-3-69,6 1 191,10 2-135,1 0 0,0 0 1,0 0-1,0 0 0,0 0 0,0-1 1,0 1-1,0 0 0,-1-1 0,0 0 1,0 0 37,0 1 1,0-1-1,0 1 1,0 0 0,0-1-1,0 1 1,0 0 0,0 0-1,-2 1 1,-15-3 110,14 2-153,0-1 0,0 0-1,1 1 1,-1 0-1,0 0 1,-5 1 0,-5 0 208,8-1-256,5-1 41,1 1-1,-1 0 1,1 0-1,-1 0 1,1 0-1,-1 0 1,1 0-1,-1 0 1,1 1-1,-1-1 1,1 1-1,-1-1 1,1 1-1,-2 0 1,0 1 32,-1 0 0,1-1 1,0 1-1,0-1 1,-1 0-1,1 0 1,-1-1-1,1 1 1,-1-1-1,1 1 1,-1-1-1,1 0 0,-1 0 1,-4-1-1,2 0 13,0 1 0,1 0 1,-1 0-1,-10 3 0,1-1 25,-1 0 1,1 0 0,-1-2 0,-26-1 0,3 0-3,35 0 1,0 1 0,0-1 0,1 0 0,-1 0 0,1 0 0,-6-2-1,5 1-84,1 1-1,-1-1 0,0 1 0,0 0 0,0 0 0,-5 0 0,-21 0-359,19 0 384,1 1 1,0-1 0,0 2 0,-1 0 0,1 0 0,-15 4 0,19-3 54,1 1 0,-1 0 0,-6 5 0,-5 3-65,11-7-23,1 0 0,0 0 0,0 1-1,0-1 1,0 1 0,-6 9 0,-11 11 131,14-16 14,0 0 0,-8 15 0,-4 5-29,2-4 227,-18 36 0,13-22-137,16-26-116,5-9-22,0 0 0,-1 0 0,1-1 0,-1 1 0,-4 4 0,-16 14 60,9-6 94,13-15-167,1 1 0,-1-1 0,0 0 0,0 0 0,0 0-1,0 0 1,0 0 0,0 0 0,-1 0 0,-1 2 0,-12 6-71,14-7 101,0-1 0,-1 0 0,1 0 0,-1 0 0,1 0 0,-1 0 0,1-1 0,-4 2 1,-10 9 170,12-10-270,-8 1 151,0 0 1,0 0-1,-15 0 0,-19 3-164,-17 1-212,60-5 286,0 0 1,0 0-1,1 0 1,-1 0 0,0 0-1,1 0 1,-1 0-1,1 0 1,-3 3-1,-1 0-113,4-3 103,0 0 0,0 0 0,0 0 0,0 0 1,0 0-1,0 1 0,1-1 0,-1 0 0,0 0 0,1 1 1,-1-1-1,1 0 0,-1 1 0,1-1 0,0 1 0,-1 1 0,0 2-22,0-1-6,0-1-1,0 0 1,1 1 0,-1-1-1,1 0 1,0 1 0,0 4-1,0 1 379,0-8-324,0 0 0,0 1 0,0-1-1,0 0 1,0 0 0,0 1 0,0-1-1,-1 0 1,1 0 0,0 1 0,-1-1 0,1 0-1,-2 1 1,0 2 18,-1 10-70,1 0 1,0 1 0,0-1-1,2 25 1,0-38 28,0 86 94,5-59-213,-4-23 132,1 0-1,-2-1 0,1 1 1,0 6-1,-1-7 19,1 1 0,-1-1-1,1 0 1,0 1 0,3 7 0,2 4 50,-1 16-78,-4-27 25,0 0-1,0-1 1,-1 1-1,1 7 1,0-7-77,0-5 50,-1 0 1,1 1-1,-1-1 0,1 0 0,-1 1 0,1-1 0,-1 1 0,1-1 1,-1 0-1,0 1 0,1-1 0,-1 1 0,0 0 0,1-1 1,-1 1-1,0-1 0,0 1 0,0-1 0,0 1 0,1 0 0,-1-1 1,0 1-1,0 1 0,0-1 18,2 5 9,0 0 1,0 0-1,0-1 1,0 1 0,1-1-1,0 0 1,0 0 0,1 0-1,6 7 1,12 5 86,-17-14-49,1 0 1,-1 1-1,1-1 1,0-1-1,8 3 1,6 3-67,15 4 126,-33-12-182,0 0 37,0 1-1,0-1 0,0 1 0,0-1 0,0 1 0,4 1 0,2 1 97,-7-3-77,-1 0-1,1 0 0,0 1 1,0-1-1,0 0 1,0 1-1,-1-1 0,1 1 1,0-1-1,0 1 1,-1-1-1,1 1 0,0-1 1,-1 1-1,2 1 0,12 5 117,-9-5-34,3 1-97,0 0-1,0 0 0,11 2 1,1 0 71,-1-2 25,-16-3-55,0 0 0,-1 0 0,1 1 0,0-1 0,-1 1 0,1 0 0,4 1-1,2 1-13,9-1-108,9 1 195,0-1 0,46-3 0,-20 0-155,-41 1 151,-4 0-116,0-1 0,1 2 1,-1 0-1,14 2 0,-15-2 31,0 0-1,0 0 0,0-1 0,-1 0 0,13-1 0,4 0-107,107 4 229,-129-3-85,2 1-38,-1-1-1,1 0 0,-1 0 1,1 1-1,-1-2 1,5 1-1,-2-1-51,4 1 122,2 0-83,0 0 0,-1 0-1,1 1 1,0 0-1,-1 1 1,19 5-1,-28-6 46,8 0-90,26 17-43,-29-12-197,-3-3 447,-3-2-143,0 0-1,1-1 1,-1 1-1,0-1 1,0 1-1,0 0 1,-1-1-1,1 1 1,0 0-1,0-1 0,0 1 1,0 0-1,-1-1 1,1 1-1,0 0 1,0-1-1,-1 1 1,1-1-1,-1 1 1,1-1-1,0 1 1,-1-1-1,1 1 0,-1-1 1,1 1-1,-1-1 1,1 0-1,-1 1 1,0-1-1,0 1 1,-21 9 406,3-9-372,1 0 0,-1 0 1,-28-4-1,-20 0-15,42 3 27,-39-5 0,46 3-35,0 1-1,-19 1 1,19 0-210,28 0-356,40 1 563,70 9 0,19 6-115,-106-13 305,47-1 0,-49-3-99,-25 1-74,0-1 1,1 0-1,-1 0 0,0-1 1,0 0-1,8-3 1,11-3-63,20-8 300,-33 11-239,1 0-1,0 1 0,18-3 0,-24 6-64,0-1 1,0 0-1,13-6 1,-13 4 42,1 1 1,0 1-1,8-3 1,19-4-101,-28 6 88,-1 1 0,1 0 1,0 1-1,0-1 0,8 1 0,-6 0-5,1 0 0,-1 0 0,0-1 0,13-5 0,14-2-184,-34 9 195,1-1-1,-1 0 1,0 1 0,1-1 0,-1 0 0,4-2 0,-5 2 1,1 0 0,-1 0 0,1 0 1,-1 1-1,1-1 0,0 0 0,-1 1 1,1 0-1,0-1 0,2 1 0,-3 0-8,0 0-1,0-1 0,0 1 0,0 0 1,0 0-1,0-1 0,0 1 0,0-1 1,0 1-1,0-1 0,0 1 0,1-2 0,-1 2-1,-1-1-1,1 0 1,0 1-1,0-1 1,0 1-1,1-1 1,-1 1-1,0-1 1,0 1-1,0 0 1,0 0-1,2-1 1,11-3-36,-1 2-50,5-1 165,-18 3-81,0 0 0,1 0 0,-1 0-1,1 0 1,-1 0 0,0 0 0,1 0 0,-1 0-1,0-1 1,1 1 0,-1 0 0,0 0 0,1 0-1,-1-1 1,0 1 0,1 0 0,-1-1-1,0 1 1,0 0 0,1 0 0,-1-1 0,0 1-1,0 0 1,0-1 0,1 1 0,-1-1 0,0 1-1,0-1 1,0 1-55,13-6 235,8-8 62,-11 6-182,-9 7-57,1 0 0,-1-1 0,0 1 0,0 0-1,0-1 1,0 1 0,0 0 0,-1-1 0,2-2 0,6-9 273,-7 13-271,-1-1-1,1 0 1,-1 0-1,0 1 1,1-1-1,-1 0 1,0 0 0,1 0-1,-1 0 1,0 0-1,0 0 1,0 1-1,1-1 1,-1 0-1,0 0 1,-1-2-1,1 2-9,0 0-1,0 0 1,0 0-1,0 0 1,0 0-1,1 0 1,-1 0-1,0 0 1,0 0-1,1 0 1,-1 0-1,1 0 1,-1 0-1,2-1 1,0-2 23,0-1 0,0 1-1,0 0 1,0-1 0,-1 1 0,2-8 0,0 2-181,2-22 477,9-26-444,-1 1 316,-5 24-220,-7 27 14,0 1 0,0-1 0,0 1 0,1 0 0,2-6 0,-3 9 43,0-1-1,0 1 0,0 0 0,-1-1 0,1 1 0,-1-1 0,1-3 0,1-10-125,3-23 245,13-37 97,-16 71-250,-1-1 0,0-1 0,0 1 0,-1 0 0,0-9 0,0 6-156,0-55 80,-1 62 84,0 0 0,-1 0 0,1 0 0,0 1 0,0-1 0,-1 0 0,1 1 0,-1-1 0,0 1 0,1 0 0,-4-3 0,3 3-32,-14-8-117,13 8 123,1-1 1,-1 1-1,0 0 1,1-1-1,-1 0 1,-3-3-1,4 2 92,-13-13 224,7 8-192,7 6-121,0 1-1,-1-1 0,1 1 0,-1-1 0,1 1 1,-1 0-1,-2-2 0,-9-8 70,-10-13-201,5 11 214,14 10 10,0 0-1,1 0 1,-1 0-1,0 0 1,-4-7 0,2 4-117,1 1 0,-1-1 0,1 1 1,-1 0-1,-1 0 0,1 1 0,-11-6 0,-4 0 105,-26-9-1,24 11-8,10 2 9,0-1 1,1 0-1,-1-1 0,1-1 1,1 1-1,-12-12 0,21 17-83,-1 1 0,0 0 0,1 0 0,-1 1 0,0-1 0,0 1 0,0-1 0,-1 1 0,1 0 0,0 0 0,0 0 0,-1 1 0,1-1 0,0 1 0,-1 0 0,1-1-1,-1 2 1,1-1 0,0 0 0,-1 1 0,1-1 0,0 1 0,0 0 0,-6 2 0,-4 3-47,0 1 0,1 0-1,0 0 1,-16 14 0,16-12 48,-12 8-28,1 2 0,1 0 0,-26 29 0,-17 24-121,8-12 512,20-20-87,-4 4-270,37-40 44,1-1-1,0 1 0,1 0 0,-5 7 0,4-5 303,2 6-11,1-12-307,-1 0 0,1 1 0,0-1 0,-1 0-1,1 0 1,0 0 0,0 1 0,-1-1 0,1 0 0,0 0-1,0 1 1,-1-1 0,1 0 0,0 1 0,0-1 0,0 0 0,-1 1-1,1-1 1,0 0 0,0 1 0,0-1 0,0 0 0,0 1 0,0-1-1,0 0 1,0 1 0,0-1 0,0 1 0,0-1 0,0 1 0,1 7-108,-1-7 116,0 0 0,0-1 0,1 1 0,-1 0 0,0 0 0,1 0 0,-1-1 0,0 1 0,1 0 0,-1-1 0,1 1 0,-1 0 0,1-1 0,0 1 0,-1-1 0,1 1 0,-1-1 0,1 1 0,0-1 0,0 1 0,-1-1 0,1 0 0,0 1 0,0-1 0,-1 0 0,1 0 0,1 1 0,23 3 339,-21-3-301,17 0 67,0-1-1,1-1 1,40-7-1,-2 1-49,50-4-77,65-4 152,-137 13-82,0-3 0,0-1-1,0-1 1,-1-3 0,52-19 0,-78 24-22,0 0 1,16-12-1,-25 16-65,-2 7-192,0-1 1,0 1-1,1 0 1,0 0 0,2 5-1,-2-9 82,11 13 294,-9-9-143,-2-4-1,0-1-1,0 0 1,0 1-1,0-1 1,0 0-1,0 1 1,0-1-1,2 2 1,6 9-148,-8-11 135,-1 1-1,1-1 1,0 0-1,-1 0 1,1 0-1,0 0 1,0 0-1,-1 0 1,1-1-1,0 1 1,0 0-1,0 0 1,0-1-1,0 1 1,0 0-1,1-1 1,1 1-1,-2 0 3,0-1 0,1 0-1,-1 1 1,0-1 0,0 1-1,0-1 1,1 1 0,-1-1 0,0 1-1,0 0 1,0 0 0,0-1-1,0 1 1,1 1 0,11 11 100,-10-10-93,0 1-1,0-1 1,-1 1-1,1 0 0,-1 0 1,0-1-1,3 9 1,-3-8-17,-1 0 0,1 0 0,1 0 1,-1-1-1,0 1 0,1 0 0,5 4 1,0 0-19,-6-7 13,0 0 0,-1 1 0,1-1 1,-1 1-1,0-1 0,1 1 0,-1 0 0,1 2 0,7 8 75,-8-9-43,1 1-1,-1-1 0,0 0 1,0 0-1,0 1 0,0-1 1,0 0-1,0 6 0,3 13-19,0-12-75,-3-8 74,-1 0 1,1 0-1,0 0 0,-1 0 0,1 0 1,-1 0-1,1 1 0,-1 1 0,3 46-6,2-21 31,-5-28 27,0 17-171,0 20 369,0-37-203,1-1 1,-1 1-1,0-1 0,1 1 1,0 1 173,0-2-174,-1 0 0,1 1 1,-1-1-1,1 0 1,-1 1-1,0-1 0,1 0 1,-1 0-1,1 0 1,-1 1-1,2-1 0,0-2-5,0 1 1,0-1-1,0 1 0,0-1 0,0 0 0,0 0 0,-1 0 0,1 0 0,-1 0 0,1-1 0,-1 1 0,2-3 0,-2 1-55,1 1 1,0-1-1,1 1 0,4-6 0,-6 8 4,1 0 0,-1-1-1,0 0 1,0 1 0,1-1 0,-1 0 0,1-3 0,6-6-106,-8 10 71,1-1 72,-1 1 0,0-1 0,0 0 0,1 0 0,-1 1 0,1-1-1,0 1 1,0-1 0,1-2 0,5-14 78,9-30 5,-9 27-70,-5 19-91,-1-1 0,0 1 0,0 0 0,0-1 1,-1 1-1,1 0 0,-1-1 0,1-4 0,-2 21-968,0-8 860,-4 13 0,-2 10 31,1 1 158,2-6-22,-3 49 0,6-68-13,1 0 0,-1 0 0,0 0-1,0 0 1,-2 5 0,-1 3 25,4-12 8,-1 0 0,1 0 0,-1 0 0,1 0 1,-1 0-1,0 0 0,1 0 0,-1 0 0,0-1 0,0 1 0,0 0 0,1 0 0,-1-1 0,0 1 0,0 0 0,0-1 1,0 1-1,0-1 0,0 1 0,0-1 0,-1 0 0,-1 1 0,-25 2 390,23-3-375,-1-1 0,0 0 0,1 0-1,0-1 1,-1 0 0,1 1 0,0-2 0,0 1-1,0-1 1,0 1 0,-8-8 0,-1-1 25,0 0-1,-16-19 1,3 1-131,15 15 10,0 0 0,-1 1 0,-1 1 0,0 0-1,-1 0 1,-21-11 0,17 14-2,0 0-1,-1 1 0,-26-7 1,-101-11 15,58 19 6,-114 5 0,100 3 26,-346-1 240,302 13-453,137-12 268,1-1 1,-1 1-1,-10-2 0,16 1 0,-1-1 0,1 1 1,0-1-1,0 0 0,0 0 0,0-1 0,-1 1 0,2-1 1,-7-3-1,0 0-146,3 3 22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5:46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235 268 2560,'3'-48'5381,"-15"68"-4101,0 8-1308,-9 16 173,9-21 204,-13 36-1,-3 7 267,11-26-250,13-31-247,1 0-1,-1-1 1,-1 1 0,1-1 0,-1 0 0,-10 11 0,9-11 99,5-6-106,-1-1 1,0 1-1,1 0 0,-1 0 1,0-1-1,0 1 0,0-1 1,-4 3-1,5-4-78,0 0 0,0 0 0,0 0 0,1 0 1,-1 0-1,0 0 0,0 0 0,0 0 0,0 0 0,0 0 0,0-1 0,1 1 0,-1 0 0,0-1 0,0 1 1,0-1-1,1 1 0,-1-1 0,0 1 0,1-1 0,-1 1 0,0-1 0,1 0 0,-1 1 0,1-1 0,-1 0 1,1 0-1,-1 1 0,1-1 0,-1-2 0,-2-3 47,0 0 0,0 0 0,0 0 0,1-1 0,0 1 0,1-1 0,-1 0 0,0-10 0,2-16-60,1 0 0,1 0 0,9-47 0,-6 54-61,0 0 0,2 0 0,1 1 0,1 0 0,1 1-1,1 0 1,1 0 0,1 1 0,19-26 0,-28 43-1,1 1 0,-1 0-1,1 0 1,0 0 0,0 1 0,0-1-1,0 1 1,1 0 0,0 1 0,0-1-1,0 1 1,13-4 0,-18 6 50,1 1 1,-1 0-1,0 0 1,1 0-1,-1 0 1,1 0-1,-1 0 0,0 0 1,1 0-1,-1 1 1,1-1-1,-1 0 1,0 1-1,1-1 0,-1 1 1,0 0-1,0-1 1,0 1-1,1 0 1,-1 0-1,0 0 0,0 0 1,0 0-1,0 0 1,0 0-1,0 0 1,-1 0-1,1 0 1,0 0-1,-1 1 0,1-1 1,0 0-1,-1 1 1,1 2-1,2 4 57,-1 0-1,-1 1 1,1-1 0,0 12-1,-2-19-53,2 48 225,-2 0 0,-2 0 0,-10 56 0,-37 143 921,26-139-901,4-25-117,4-21 346,-10 95 1,26-143 117,0-15-546,-1-1 1,1 0-1,-1 0 1,1 1-1,-1-1 1,1 0-1,-1 0 1,1 0-1,-1 0 0,0 0 1,1 0-1,-1 1 1,0-1-1,0 0 1,0 0-1,0 0 1,0-1-1,2-5 13,8-35 170,17-46-1,0 30-214,2 1-1,62-88 0,-34 58-86,-14 17-6,117-171-435,-158 238 477,14-16-135,-15 18 140,0 1-1,0-1 0,0 0 1,0 1-1,0-1 1,0 1-1,0-1 0,0 1 1,0-1-1,0 1 1,0 0-1,0-1 1,1 1-1,-1 0 0,0 0 1,0 0-1,0 0 1,2 0-1,-3 0 12,1 0 0,0 0 0,-1 1 1,1-1-1,0 0 0,-1 0 0,1 1 0,0-1 0,-1 1 0,1-1 0,-1 0 1,1 1-1,-1-1 0,1 1 0,-1-1 0,1 1 0,-1-1 0,1 1 0,-1 0 1,0-1-1,1 1 0,-1-1 0,0 1 0,0 0 0,1-1 0,-1 2 0,3 9-65,-1 0 0,0 0-1,-1 0 1,0 1-1,-1 11 1,-5 61-53,3-70 116,-34 232-153,-18-7 232,53-238-65,-4 21 40,-25 93 514,27-104-122,4-9-185,2-6-10,10-21 74,10-33-1,-1 6-243,165-418 32,-106 230-450,-71 214 218,-9 21 12,1 0 0,0 1 0,0 0 0,0-1 0,6-6-1,-8 11 114,0 0-1,0 0 0,0 0 0,0 0 0,0 0 0,0 0 0,0-1 0,0 1 1,0 0-1,0 0 0,0 0 0,0 0 0,0 0 0,0 0 0,1 0 0,-1 0 1,0 0-1,0 0 0,0 0 0,0 0 0,0 0 0,0 0 0,0 0 0,0 0 1,0 0-1,0 0 0,0 0 0,1 0 0,-1 0 0,0 0 0,0 0 0,0 0 1,0 1-1,0-1 0,0 0 0,0 0 0,0 0 0,0 0 0,0 0 0,0 0 1,0 0-1,0 0 0,0 0 0,0 0 0,0 0 0,0 0 0,1 0 0,-1 0 1,0 0-1,0 1 0,0-1 0,0 0 0,0 0 0,0 0 0,0 0 0,0 0 1,0 0-1,0 0 0,0 0 0,0 0 0,0 0 0,0 7-68,-1 10-94,-1 0 1,-6 24-1,3-11 88,-43 213 119,37-181-15,2-1 0,0 121 0,9-158 66,1 0 1,1 1-1,1-1 0,1 0 1,1-1-1,2 1 0,8 22 1,-14-44-74,0 0 1,-1-1-1,1 1 1,0-1 0,0 1-1,0-1 1,0 0-1,1 1 1,-1-1-1,0 0 1,0 0-1,1 0 1,-1 0 0,1 0-1,-1 0 1,1 0-1,-1 0 1,1 0-1,0-1 1,-1 1-1,1-1 1,0 1 0,-1-1-1,1 0 1,0 0-1,0 0 1,2 0-1,0 0 23,1-1 0,-1 0 0,0 0 0,1 0 0,-1 0 0,0-1 0,0 0 0,0 0 0,6-4 0,77-56 212,17-8-282,96-71 78,-172 119-19,0-1 1,41-46-1,-48 46-393,-16 20-24,-13 18 23,-1-3 257,-17 18-1,-6 9 110,16-18-3,1 1 0,1 0-1,1 2 1,-15 37-1,24-52 19,1 0-1,0 1 0,1-1 1,0 0-1,0 1 1,1 0-1,0-1 0,1 1 1,0-1-1,0 1 1,1 0-1,1-1 1,-1 1-1,1-1 0,7 19 1,-8-26 9,1 1 1,-1-1 0,0 1 0,1-1-1,0 1 1,-1-1 0,1 0-1,0 0 1,0 0 0,0 0 0,1 0-1,3 3 1,-4-4-3,-1-1 0,1 1 0,-1-1-1,1 0 1,-1 1 0,1-1 0,-1 0 0,1 0 0,-1 0 0,1 0 0,-1 0 0,1 0-1,-1 0 1,1 0 0,-1-1 0,0 1 0,1-1 0,-1 1 0,1-1 0,-1 1-1,0-1 1,1 0 0,-1 0 0,0 1 0,0-1 0,2-1 0,5-7 47,-1 1 0,0-1 0,0-1 1,-1 1-1,0-1 0,8-18 0,-10 20-36,11-22-8,-2 0-1,-1-1 1,-2 0-1,12-59 1,-21 87-76,0 0-1,-1 0 1,1-1 0,-1 1 0,0 0 0,0 0 0,0-1 0,0 1 0,0 0 0,-1-1 0,-1-4-1,2 8 37,0 0-1,0 0 1,0-1-1,-1 1 1,1 0-1,0 0 1,0 0 0,0 0-1,0 0 1,0 0-1,0 0 1,0 0-1,0 0 1,0 0-1,-1 0 1,1 0-1,0 0 1,0-1-1,0 1 1,0 0-1,0 0 1,0 0-1,0 0 1,0 0-1,-1 0 1,1 0-1,0 0 1,0 0-1,0 0 1,0 0-1,0 0 1,0 0-1,0 1 1,-1-1-1,1 0 1,0 0-1,0 0 1,0 0-1,0 0 1,0 0-1,0 0 1,0 0 0,-1 0-1,-4 7-219,-1 7 197,1 11-16,2 0 0,1 0 0,1 0 0,3 36 0,2-25 137,1 0 0,15 52-1,-18-83-40,-1-1 0,1 1-1,0-1 1,0 1 0,5 6-1,-6-9-18,0 0 0,1-1-1,-1 1 1,0-1-1,1 0 1,-1 1-1,0-1 1,1 0-1,0 0 1,-1 0 0,1 0-1,0 0 1,-1 0-1,1-1 1,0 1-1,0-1 1,2 1-1,-2-1 15,0 0 0,1 0 0,-1 0 0,0 0 0,1-1 0,-1 1 0,0-1 0,0 1 0,1-1 0,-1 0 0,0 0 0,0 0 0,0 0 0,0-1 0,0 1 0,2-3 0,3-2 63,-1 0 0,11-13 0,-14 15-69,82-116 283,-36 47-393,8-6 67,87-127 115,-144 206-104,4-6-86,0 0 0,0 1 0,1-1 0,5-4 0,-9 9 66,0 0 0,0 0-1,0 0 1,0 0 0,0 1 0,0-1 0,0 0-1,0 1 1,0-1 0,0 1 0,0-1 0,0 1-1,1 0 1,-1-1 0,0 1 0,0 0-1,1 0 1,-1 0 0,0 0 0,0 0 0,1 0-1,-1 0 1,0 0 0,0 1 0,0-1-1,1 0 1,-1 1 0,0-1 0,0 1 0,1 0-1,2 1-1,-1 1-1,0 0 0,-1 0 0,1 0 0,0 0 0,-1 0 0,0 0 0,1 1 1,-1-1-1,0 1 0,-1-1 0,1 1 0,-1 0 0,1 4 0,3 10-29,4 33 0,-6-31 69,7 74-13,-3 146-1,-7-225 57,0-11-53,0 17 220,-1 1-1,-5 34 1,6-55-202,0 1 1,0-1-1,0 0 0,-1 0 0,1 0 1,-1 0-1,1 1 0,-1-1 1,1 0-1,-1 0 0,1 0 0,-1 0 1,0 0-1,0 0 0,-1 1 0,2-2-13,-1 0 0,1 0 0,-1 1 0,1-1 0,0 0 0,-1 0 0,1 0 0,-1 0 0,1 0 0,-1 0 0,1 0 0,-1 0 0,1 0 0,-1 0 0,1 0-1,-1-1 1,1 1 0,-1 0 0,1 0 0,0 0 0,-1 0 0,1-1 0,-1 1 0,1 0 0,-1-1 0,-3-3 22,0 0 0,0 0 0,1 0 0,0 0 0,-4-6 0,2 3-83,-9-15 96,1-1 0,1 0 0,-11-29-1,3 4-185,8 20-132,22 51-5,1-1-1,22 33 1,-30-51 288,3 5 47,1 0 1,14 15-1,-19-23-59,0 1 0,-1 0 0,1 0 0,1-1 0,-1 1-1,0-1 1,0 0 0,0 0 0,1 0 0,-1 0 0,1 0 0,-1 0 0,1 0 0,-1-1 0,1 1 0,-1-1 0,1 0-1,3 0 1,-1-1 40,-1 0 0,0 0-1,0 0 1,-1-1-1,1 1 1,0-1 0,0 0-1,-1-1 1,1 1-1,-1 0 1,0-1 0,0 0-1,0 0 1,0 0 0,4-4-1,2-6 56,-1 1 1,13-25-1,-20 35-88,22-43 53,29-56-115,74-107 0,-102 180-77,-22 26 124,-1 1 1,1-1 0,0 1 0,-1 0 0,1 0-1,0-1 1,0 1 0,0 0 0,0 1 0,0-1-1,0 0 1,0 1 0,0-1 0,3 0 0,0 2-26,-1-1-1,0 1 1,0 0 0,-1 0 0,1 0 0,0 1 0,0-1 0,0 1 0,-1 0 0,1 0 0,-1 1-1,0-1 1,1 0 0,-1 1 0,0 0 0,-1 0 0,1 0 0,0 0 0,-1 0 0,0 1-1,3 3 1,2 6-33,1 0-1,-2 1 1,0 0-1,6 20 1,-3 4 78,-2 0 1,-2 0 0,-1 1 0,-1 59-1,-3-96-3,0 9 77,0 0 0,-1 0 1,-4 22-1,4-31-55,1 0-1,-1 0 1,1 0-1,-1 0 1,0 0-1,1 0 1,-1 0-1,0 0 1,0-1-1,0 1 1,-1 0-1,1-1 1,0 1-1,-1-1 1,1 1-1,-1-1 1,1 0 0,-1 1-1,1-1 1,-1 0-1,0 0 1,0 0-1,0 0 1,1-1-1,-1 1 1,0 0-1,0-1 1,0 0-1,0 1 1,-3-1-1,0 0-16,0-1 0,0 0 0,0 0 0,0 0 0,0-1-1,0 0 1,1 0 0,-9-4 0,-40-28 36,37 23-27,-43-33 30,-23-15-685,82 68 286,2-5 355,0 0 0,1 0 0,-1 0 0,1 0 0,0 0 1,0-1-1,0 1 0,0-1 0,0 0 0,1 1 0,4 1 0,48 31 215,-43-28-202,67 37 257,112 47-1,-159-77-186,1 1-593,-9-7-3508,-3-2 1397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8:15.2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572 28 1984,'-1'0'22,"1"0"0,0 0-1,0 0 1,0 0 0,0 0 0,0 0 0,-1 0 0,1 0 0,0 0-1,0 0 1,0 0 0,0 0 0,0 0 0,0-1 0,0 1 0,-1 0-1,1 0 1,0 0 0,0 0 0,0 0 0,0 0 0,0 0 0,0-1-1,0 1 1,0 0 0,0 0 0,0 0 0,0 0 0,0 0 0,0-1-1,0 1 1,0 0 0,0 0 0,0 0 0,0 0 0,0-1-1,0 1 1,0 0 0,0 0 0,7-3 495,11 2 3089,-18 1-3421,1 0-1,-1 0 1,1 0-1,-1 0 1,1 0 0,-1-1-1,0 1 1,1 0-1,-1 0 1,5-2 4049,-11-4-3093,2 4-1057,0 1-1,-1-1 0,1 1 1,0 0-1,-1 0 1,1 0-1,0 0 0,-1 1 1,1 0-1,-9 0 1,-10 4 48,1 0 0,-40 14 0,-42 24 289,97-38-396,-10 3 70,1 1-1,1 1 1,-1 1-1,2 0 1,-1 1-1,1 0 1,1 1-1,-14 16 0,13-11 9,0 1 0,1 1-1,1 0 1,0 1-1,2 0 1,-10 26-1,2 5 52,2 1 0,2 0 0,3 1 0,2 1 0,2 0 0,1 59-1,7-89-2,1 1 0,1-1-1,7 29 1,24 67 407,-29-102-508,4 7 28,0 0-1,2 0 1,1-1 0,0-1-1,2 0 1,1-1-1,0 0 1,21 20 0,-33-38-796,6 5 45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8:19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407 643 2656,'0'0'120,"0"-1"1,0 1-1,0-1 1,0 1-1,1-1 1,-1 1-1,0-1 1,0 1-1,0-1 1,0 1-1,1-1 1,-1 1-1,0-1 1,0 1-1,1 0 1,-1-1-1,0 1 1,1-1-1,-1 1 1,1-1-1,2-3 2455,-7-6-390,0 5-1662,2 2-396,1 0 0,-1 1-1,0 0 1,0-1 0,0 1 0,0 0 0,-1 0 0,1 0 0,-1 0 0,1 0 0,-1 1 0,1-1 0,-1 1 0,-3-1 0,-27-12 122,7 2 503,-53-14 1,70 24-664,0 0 0,0 1-1,0 0 1,0 0 0,0 1 0,0 0-1,-1 1 1,1 0 0,0 0 0,-12 4 0,12-2-112,0 0 1,1 0 0,-1 1 0,1 0-1,-14 10 1,17-11 13,1 1 0,0 0 0,0 0-1,0 0 1,1 0 0,-1 1 0,1 0 0,0-1-1,1 1 1,-5 9 0,5-7 57,0-1-1,0 1 1,0 0 0,1 0 0,0 0 0,0 0-1,1 0 1,0 0 0,0 0 0,0 0 0,1-1-1,0 1 1,3 8 0,1 2 178,1 0 0,1 0 0,17 29 0,-16-35-137,0 1 0,1-1 0,0 0 0,0 0 0,1-1 1,1-1-1,-1 0 0,2 0 0,14 9 0,-22-16-24,0 0 0,0 0 0,1 0 0,-1-1 0,0 1 0,1-1 0,-1 0 0,1-1 0,-1 1 0,1-1 0,-1 1 0,1-1 0,-1-1 0,1 1 0,-1-1 0,1 1 1,-1-1-1,7-3 0,5-2 123,0-1 0,0 0 1,21-15-1,-28 17-124,176-87 265,-141 72-423,117-51-162,-153 68 189,0 0 0,-1 0 0,1 0 1,0 1-1,0 0 0,0 1 0,1 0 0,-1 0 1,0 0-1,0 1 0,1 1 0,-1-1 0,0 1 0,0 1 1,0-1-1,0 2 0,0-1 0,14 7 0,-9-4 13,-9-4 360,-6-3 1533,0 1-1796,1-1 1,0 1-1,0-1 0,0 1 1,0-1-1,0 1 0,0-1 1,-1-3-1,-1-1-38,2 4-48,-1 0 0,1 0 1,-1 1-1,0-1 0,1 0 1,-1 1-1,0-1 0,0 1 1,0-1-1,0 1 0,0 0 1,0 0-1,0 0 0,-1 0 1,1 0-1,0 0 0,-1 1 1,1-1-1,0 1 0,-1 0 1,1-1-1,-1 1 0,1 0 1,-1 0-1,1 1 0,0-1 1,-1 0-1,1 1 0,0 0 1,-5 1-1,1 0-79,0 0-1,0 1 0,0-1 1,0 1-1,1 1 1,-1-1-1,1 1 1,0 0-1,-6 5 1,8-5 128,0-1 0,0 1 0,0-1 0,0 1 0,1 0 0,0 0 0,0 1 0,0-1 0,0 0 0,1 1 0,-1-1 0,1 1 0,-1 7 0,1-4 68,1 1 1,0-1 0,0 1 0,0-1-1,1 1 1,3 10 0,-3-14-1,0-1 0,1 1-1,0-1 1,0 0 0,0 1 0,0-1 0,1 0 0,-1 0 0,1 0 0,0-1-1,0 1 1,1-1 0,3 4 0,-6-7-44,0 1 0,0-1 0,0 0-1,-1 1 1,1-1 0,0 0 0,0 0 0,0 0 0,0 1-1,0-1 1,0 0 0,0 0 0,0 0 0,0-1 0,0 1-1,0 0 1,0 0 0,0 0 0,-1-1 0,1 1 0,0 0-1,0-1 1,0 1 0,0-1 0,0 1 0,-1-1 0,1 1 0,0-1-1,-1 0 1,1 1 0,0-2 0,3-2 136,0 0 1,0 0 0,6-9-1,-1-2 49,13-31-1,-8 17-264,8-17-1006,-22 46 1037,0 0 0,0 0 0,0 0-1,0 0 1,0 0 0,0 0 0,0-1 0,0 1 0,0 0 0,0 0-1,0 0 1,0 0 0,1 0 0,-1 0 0,0 0 0,0-1-1,0 1 1,0 0 0,0 0 0,0 0 0,0 0 0,0 0 0,0 0-1,0 0 1,0 0 0,1 0 0,-1 0 0,0 0 0,0 0 0,0-1-1,0 1 1,0 0 0,0 0 0,0 0 0,1 0 0,-1 0-1,0 0 1,0 0 0,0 0 0,0 0 0,0 0 0,0 0 0,0 0-1,1 0 1,-1 0 0,0 1 0,3 5-226,-1 10 174,-1 4 129,1 0 0,0 0-1,1 0 1,1 0 0,7 18 0,-10-35-6,0-1 1,-1 1-1,1-1 1,1 1-1,-1-1 1,0 0 0,1 0-1,-1 1 1,1-1-1,-1 0 1,1 0-1,0-1 1,0 1-1,0 0 1,0 0 0,3 0-1,-4-1-7,1 0 0,0 0 0,0-1 0,-1 0 0,1 1 0,0-1 0,0 0 0,0 0 0,0 0 0,0 0 0,0 0 0,-1 0 0,1 0 0,0-1 0,0 1 0,0-1 0,-1 1 0,1-1 0,0 0 0,0 1 0,-1-1 0,1 0 0,2-2 0,20-15 273,24-22 0,-27 21-359,40-27 1,-48 36 58,10-5-172,-21 14 111,-1 1 0,0-1-1,1 0 1,-1 1 0,0-1-1,1 1 1,-1-1 0,1 1-1,-1 0 1,1 0 0,-1 0-1,4 0 1,-4 0 20,-1 0 1,1 0-1,-1 0 1,1 1-1,-1-1 1,1 0-1,-1 1 0,1-1 1,-1 0-1,1 1 1,-1-1-1,1 1 0,-1-1 1,0 1-1,1-1 1,-1 1-1,0-1 1,1 1-1,-1-1 0,0 1 1,0-1-1,1 1 1,-1 0-1,0-1 1,0 1-1,0-1 0,0 1 1,0 0-1,0-1 1,0 1-1,0 0 1,-3 22-64,2-17 30,-37 200-365,23-139 536,-4-1 1,-38 96-1,33-115 547,24-47-648,0 1 1,0-1 0,0 0 0,0 0 0,0 0-1,0 0 1,0 0 0,0 0 0,-1 0-1,1 0 1,0 0 0,0 0 0,0 0 0,0 0-1,0 0 1,0 0 0,0 0 0,0 1-1,0-1 1,0 0 0,0 0 0,0 0 0,0 0-1,0 0 1,0 0 0,0 0 0,0 0-1,-1 0 1,1 0 0,0 0 0,0 0-1,0 0 1,0 0 0,0 0 0,0 0 0,0 0-1,0 0 1,0 0 0,0 0 0,0 0-1,0 0 1,-1 0 0,1 0 0,0 0 0,0 0-1,0 0 1,0 0 0,0 0 0,0-1-1,0 1 1,0 0 0,0 0 0,0 0 0,0 0-1,0 0 1,0 0 0,0 0 0,0 0-1,0 0 1,0 0 0,0 0 0,0 0 0,0 0-1,0 0 1,0 0 0,0-1 0,0 1-1,0 0 1,0 0 0,0-6 449,9-9-248,-2 0 0,8-18 0,0-3-213,21-37-71,78-151 100,-86 176-128,2 2-1,55-68 1,-70 97 2,-7 6 1,1 0-1,16-13 0,-23 22 31,0 0 0,0 0 0,1 0 0,-1 1 0,1-1 0,-1 1 0,1 0 0,-1 0 0,1-1 0,0 2 0,0-1 0,-1 0 0,1 1 0,0-1 0,0 1-1,0 0 1,5 0 0,-7 0 48,0 0 0,0 1 0,0-1 0,0 1 0,0-1 1,0 1-1,0-1 0,0 1 0,0-1 0,0 1 0,0 0 0,-1 0 0,1-1 0,0 1 0,0 0 0,-1 0 0,1 0 0,-1 0 0,1 0 0,-1 0 0,1 0 0,-1 0 0,1 0 0,-1 0 0,0 0 0,0 0 0,1 0 0,-1 0 0,0 0 0,0 0 0,0 0 0,0 2 0,-1 4 15,1 0 0,-1 0 0,-3 11 0,4-18-2,-5 15 53,0 0 0,-1-1 0,0 0 1,-1 0-1,-1 0 0,-17 23 0,23-36-11,1 1 0,-1-1 1,1 1-1,-1-1 0,0 0 1,0 1-1,0-1 1,0 0-1,0 0 0,0 0 1,0-1-1,0 1 0,0 0 1,0-1-1,0 1 0,0-1 1,-1 0-1,1 0 0,0 0 1,0 0-1,-3 0 1,4 0-41,0 0 1,-1-1-1,1 1 1,0 0-1,-1-1 1,1 1-1,0 0 1,-1-1 0,1 0-1,0 1 1,0-1-1,0 0 1,0 0-1,-1 1 1,1-1-1,0 0 1,0 0 0,1 0-1,-1 0 1,0 0-1,0-1 1,0 1-1,1 0 1,-1 0-1,1 0 1,-1-1-1,1 1 1,-1 0 0,1-1-1,0 1 1,-1 0-1,1-1 1,0-1-1,0 3-7,0-1-1,0 1 0,0-1 1,0 1-1,0 0 0,0-1 0,0 1 1,1-1-1,-1 1 0,0 0 1,0-1-1,0 1 0,0 0 1,1-1-1,-1 1 0,0-1 1,0 1-1,1 0 0,-1 0 0,0-1 1,1 1-1,-1 0 0,0-1 1,1 1-1,-1 0 0,0 0 1,1 0-1,-1-1 0,0 1 1,1 0-1,-1 0 0,1 0 0,-1 0 1,1 0-1,-1 0 0,0 0 1,1 0-1,-1 0 0,1 0 1,-1 0-1,0 0 0,1 0 1,-1 0-1,1 0 0,-1 0 0,0 1 1,1-1-1,-1 0 0,1 0 1,-1 0-1,1 1 0,1 0-24,1 0 0,0 1 0,-1-1 0,1 1 0,-1-1 0,1 1 0,-1 0 0,3 2 0,4 8 10,16 23 0,7 10 104,-31-44-67,0 0 1,0 1-1,0-1 1,0 0 0,1 0-1,-1 0 1,0 0-1,0 0 1,1 0 0,-1 0-1,0-1 1,1 1-1,-1 0 1,1-1-1,-1 1 1,1-1 0,-1 0-1,1 1 1,0-1-1,-1 0 1,1 0 0,-1 0-1,1 0 1,0 0-1,-1 0 1,1-1-1,-1 1 1,1 0 0,-1-1-1,1 1 1,-1-1-1,1 0 1,-1 1 0,0-1-1,1 0 1,-1 0-1,2-1 1,4-4 78,-1 0 0,1-1-1,-1 0 1,0 0 0,6-10 0,-4 5-55,93-104-76,-77 95-539,-22 38-149,-2-1 652,-1-6 81,1 0 0,0 0 0,1-1 0,0 1 1,1 0-1,3 13 0,-2-15-33,2 5 36,0-1 1,0 1-1,1-1 1,9 13-1,-12-22 7,-1 0-1,1 0 1,-1 0-1,1 0 1,0 0 0,0-1-1,0 1 1,0-1-1,1 0 1,-1 0-1,1 0 1,-1 0 0,1-1-1,0 0 1,0 1-1,-1-1 1,1 0-1,0-1 1,5 1 0,-1-1 50,-1 0 0,1-1 0,0 0 0,-1-1 0,1 1 0,0-2 0,-1 1 0,0-1 0,0 0 0,0 0 0,0-1 0,8-5 0,9-8 103,41-36 0,-57 46-160,22-20 94,35-41 0,-50 49-56,-1 0-1,-1 0 1,21-41 0,60-179-161,-77 188 66,55-149-244,-66 187 107,-2 0 0,5-21 0,-8 32 117,-1 0 0,0 0 0,0 0-1,0 0 1,0 1 0,0-1 0,-1-4 0,1 6 50,0 0 1,0 0 0,0 0-1,0 0 1,0-1-1,-1 1 1,1 0-1,0 0 1,0 0-1,0 0 1,0-1-1,0 1 1,0 0-1,0 0 1,-1 0-1,1 0 1,0 0-1,0 0 1,0 0-1,0-1 1,0 1-1,-1 0 1,1 0-1,0 0 1,0 0-1,0 0 1,-1 0-1,1 0 1,0 0 0,0 0-1,0 0 1,0 0-1,-1 0 1,1 0-1,-10 9-513,2 1 446,1 1 0,1 1 0,0-1 0,0 1 0,-5 18 1,-17 71 76,21-75-3,-33 165 130,36-162-110,2 0 0,1 1 0,1-1 0,7 47 0,-6-70 24,0 1 0,1-1 0,-1 1 0,6 11 0,-6-17-3,-1 0 1,1 1-1,0-1 1,-1 0 0,1 0-1,0 1 1,0-1 0,0 0-1,0 0 1,0 0-1,0 0 1,0 0 0,0 0-1,0-1 1,1 1 0,-1 0-1,0-1 1,1 1-1,-1 0 1,0-1 0,1 0-1,-1 1 1,0-1 0,1 0-1,-1 0 1,1 1-1,1-1 1,9-3 60,0 1 0,-1-1-1,1-1 1,-1 0 0,0-1 0,0 0-1,14-9 1,69-50-28,-88 60-67,9-8-4,-1 0 0,0-1 0,-1 0-1,14-18 1,38-65-11,-19 15-196,67-163 0,-106 225 47,0 1 1,0-1 0,-2-1-1,6-33 1,-11 49 116,-1-14-456,1 18 476,0-1 1,0 1-1,-1-1 1,1 1-1,0-1 1,-1 1-1,1 0 1,-1-1-1,1 1 1,0-1-1,-1 1 1,1 0-1,-1-1 1,1 1-1,-1 0 1,1 0-1,-1-1 1,1 1-1,-1 0 1,1 0-1,-1 0 1,0 0-1,1 0 1,-1-1-1,1 1 0,-1 0 1,1 0-1,-1 0 1,0 1-1,1-1 1,-2 0-1,-3 1-56,0 0-1,0 1 0,0-1 0,0 1 0,1 0 0,-1 0 1,0 1-1,1-1 0,0 1 0,-5 4 0,-3 2 42,1 1 0,-17 20-1,-2 6 147,1 1 1,3 1-1,1 1 1,2 1-1,1 1 0,2 1 1,3 1-1,1 1 1,-17 75-1,30-107-29,1 0-1,1 1 1,0-1 0,0 1 0,2-1-1,1 17 1,-1-24-27,0 0-1,0 0 1,1 0 0,0 0 0,0 0 0,0 0 0,1 0-1,-1 0 1,1-1 0,0 1 0,1-1 0,-1 0-1,1 0 1,-1 0 0,1-1 0,0 1 0,7 3-1,-4-3 30,1 0-1,0 0 0,0-1 1,0 0-1,0 0 0,1-1 0,-1 0 1,1-1-1,-1 0 0,1 0 1,0-1-1,-1 0 0,1 0 0,0-1 1,9-2-1,8-2-11,-1-2 0,1 0-1,40-19 1,-53 21-5,1-2 0,-1 1 0,0-2-1,0 0 1,20-16 0,-21 14-165,3-4-234,-33 33-677,8-10 974,1 1-1,-14 18 0,17-18 89,-1 1 1,1 0-1,1 0 1,0 1-1,1-1 1,0 1-1,1 0 1,0 0-1,1 0 0,0 1 1,1-1-1,0 0 1,1 1-1,3 21 1,-2-28 27,1 0 0,-1-1 0,1 1 0,1-1 1,3 8-1,-5-12-41,-1 0 0,1 0 1,0 0-1,0 1 0,0-1 0,0 0 0,0 0 1,0 0-1,0 0 0,1-1 0,-1 1 1,1 1-1,-1-2-9,0 0 0,0 0 1,-1 0-1,1 1 0,0-1 1,0 0-1,-1 0 0,1 0 1,0 0-1,0-1 0,-1 1 1,1 0-1,0 0 0,0 0 1,-1 0-1,1-1 0,0 1 1,-1 0-1,1-1 0,0 1 1,-1-1-1,1 1 0,-1-1 1,2 0-1,6-8 67,-1 0 0,0-1 0,0 0 0,-1 0 0,0 0 0,-1-1 0,4-12 0,8-13 52,41-61-519,-58 96 336,0 1 0,0-1 1,0 0-1,1 0 0,-1 1 0,0-1 1,0 0-1,0 0 0,0 0 1,0 1-1,0-1 0,0 0 1,-1 0-1,1 1 0,0-2 1,-4-1-258,-1 8 65,3 0 220,0 1 1,0 0-1,0 0 1,1 0-1,0 0 1,0 0-1,1 1 1,0-1-1,0 0 1,0 0-1,1 1 1,-1-1-1,1 0 0,4 12 1,-3-15 53,-1 1 0,1 0-1,-1-1 1,1 1 0,0 0 0,1-1-1,-1 0 1,0 0 0,1 0 0,0 0 0,0 0-1,0 0 1,0-1 0,0 1 0,0-1-1,1 0 1,-1 0 0,1 0 0,0 0 0,-1-1-1,1 1 1,0-1 0,0 0 0,0 0 0,0-1-1,0 1 1,0-1 0,0 0 0,0 0-1,0 0 1,0-1 0,0 1 0,0-1 0,0 0-1,0 0 1,7-3 0,34-17 155,-2-2 1,74-51 0,-98 61-184,0-1 0,29-29 1,-44 38-64,-2 4-14,-1 0-1,0 0 1,0 0-1,0 0 1,0 0 0,0 0-1,0-1 1,0 1-1,-1 0 1,1-1 0,0 1-1,-1-1 1,1 1-1,-1-1 1,1 1 0,-1-4-1,0 4-23,1 4 60,3 16 3,32 65 138,-26-61-50,-7-15-30,0-1 1,0 0 0,0 0 0,1 0-1,0 0 1,1 0 0,-1-1-1,1 0 1,0 0 0,8 7 0,-11-12-10,-1 0 0,0-1 0,0 1 0,1-1 0,-1 1 0,0-1 0,0 1 0,1-1 0,-1 0 1,1 1-1,-1-1 0,0 0 0,1 0 0,-1 0 0,0 0 0,1-1 0,-1 1 0,0 0 0,1 0 1,-1-1-1,0 1 0,1-1 0,-1 1 0,0-1 0,0 0 0,2 0 0,3-3 103,0-1 0,0 0-1,9-9 1,-3 3-138,1-1-13,1 1 0,0 0 1,1 0-1,0 2 0,28-14 0,-43 23 18,0 0 1,1 0-1,-1 0 0,0 0 1,1 0-1,-1 0 0,0 1 1,1-1-1,-1 0 0,0 0 1,0 0-1,1 0 0,-1 0 1,0 1-1,0-1 0,1 0 1,-1 0-1,0 0 0,0 1 1,1-1-1,-1 0 0,0 0 1,0 1-1,0-1 0,1 0 1,-1 1-1,0-1 0,0 0 1,0 0-1,0 1 0,0-1 1,0 0-1,0 1 0,0-1 1,0 0-1,0 1 0,0-1 1,0 0-1,0 1 0,0-1 1,0 0-1,0 1 0,0-1 1,-1 15-64,0-5 72,0 0 0,0 0 0,1 0 0,0 0 0,3 17 0,-3-25 16,0 1 1,1-1 0,-1 0-1,1 0 1,0 0-1,0 0 1,-1 0-1,1 0 1,0 0-1,1 0 1,-1 0 0,0 0-1,1 0 1,-1 0-1,1-1 1,-1 1-1,1-1 1,0 1-1,0-1 1,-1 0 0,1 0-1,0 1 1,0-1-1,0-1 1,0 1-1,1 0 1,-1 0-1,0-1 1,0 1 0,0-1-1,1 0 1,2 0-1,6 0 76,0-1-1,0 0 1,0-1-1,0-1 1,15-5-1,53-24 65,-18 6-7,-33 14-400,13-3-57,-40 15 303,-1 0 0,1-1-1,0 1 1,-1 0 0,1 0 0,-1 0 0,1 0-1,0 0 1,-1 0 0,1 0 0,-1 0 0,1 0-1,0 1 1,-1-1 0,1 0 0,-1 0 0,1 0-1,-1 1 1,1-1 0,-1 0 0,1 1 0,-1-1 0,1 0-1,-1 1 1,1-1 0,-1 1 0,1-1 0,-1 1-1,0-1 1,1 1 0,0 1-4,-1-1 0,1 1 0,-1-1 0,1 1 0,-1 0 1,0-1-1,0 1 0,0-1 0,0 1 0,0-1 0,0 1 0,0 0 0,0-1 0,-1 2 0,-4 15-36,-1-1-1,0 1 1,-2-2-1,1 1 0,-16 22 1,-61 79-154,-28 19 238,-10 13 30,2 9 105,115-152-198,0-1 127,0 0 0,-11 12 1,15-17-68,0 0 1,0 0-1,0 0 1,0 0-1,-1 0 1,1-1-1,0 1 1,-1 0-1,1-1 1,-1 1-1,1-1 1,0 1-1,-1-1 1,1 0-1,-1 1 1,1-1-1,-1 0 1,1 0-1,-1 0 1,1 0-1,-3-1 1,3 0-19,0 1 0,0-1 1,0 1-1,0-1 0,0 0 0,1 1 1,-1-1-1,0 0 0,0 0 0,1 1 1,-1-1-1,1 0 0,-1 0 0,1 0 1,-1 0-1,1 0 0,-1 0 0,1 0 1,0 0-1,-1 0 0,1 0 0,0 0 1,0 0-1,0 0 0,0 0 0,0 0 1,0 0-1,0 0 0,0 0 0,1 0 1,-1-2-1,1-2 48,0 0 0,0 1 0,1-1 0,-1 0 0,6-9 0,0 2-247,0 1 1,2-1-1,-1 1 1,1 1-1,1 0 1,0 0-1,0 1 1,1 0-1,0 0 1,1 1 0,0 1-1,0 0 1,0 1-1,22-8 1,-25 11-144,50-20-2339,-20 6-2697,-26 11 3118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8:19.7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53 140 7808,'-45'-60'3520,"37"37"-3040,8 9-256,3 8-224,12-14-928,7 3 512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1:5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17 10464,'-13'-17'4736,"-5"22"-4096,4-2-224,6 1-352,-10-4 607,4 5-383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8:22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529 753 2080,'0'0'667,"0"17"1834,8 39 2069,-8-56-4479,0 1 1,1-1-1,-1 1 0,0-1 0,0 0 0,0 1 0,-1-1 0,1 1 0,0-1 0,0 0 0,0 1 0,0-1 1,0 0-1,0 1 0,-1-1 0,1 1 0,0-1 0,0 0 0,0 0 0,-1 1 0,1-1 0,0 0 0,0 1 0,-1-1 1,1 0-1,0 0 0,-1 1 0,0-1 0,1 0 40,-1 0 1,0 0-1,1 0 0,-1 0 1,0 0-1,0 0 0,1 0 1,-1 0-1,0 0 1,0 0-1,1-1 0,-1 1 1,0 0-1,0-1 0,-22-14 1657,4-4-1222,1 0 0,0 0 0,1-2 0,1 0 0,1-1 0,1-1 0,-15-32 0,23 39-491,1 0-1,0 0 1,1 0 0,-4-31-1,2-66-74,8 74-65,1 0-1,14-62 0,-14 85-14,1 1 1,0 0-1,2 0 0,7-18 1,-9 25 46,0 1 0,0 0 1,1 0-1,0 1 0,0-1 1,1 1-1,0 0 1,0 1-1,0-1 0,8-4 1,-4 3-56,1 1 1,0 1-1,1-1 1,-1 2-1,1-1 1,0 2 0,0 0-1,16-3 1,-11 5-47,0-1 0,1 2 1,-1 0-1,0 2 0,23 3 0,-34-4 133,0 1-1,0-1 1,-1 1-1,1 0 1,0 1-1,-1-1 0,0 1 1,1 0-1,-1 0 1,-1 1-1,1-1 0,0 1 1,7 9-1,-7-7 19,-1 0 0,1 1-1,-2-1 1,1 1 0,-1 0-1,0 0 1,0 0 0,-1 0-1,3 15 1,-3-9 46,0 0 0,-2 0-1,1 0 1,-2 0 0,0-1-1,0 1 1,-1 0 0,-1 0 0,0-1-1,-1 0 1,0 1 0,-9 16-1,9-21 0,-1 0 0,-1 0 0,1 0-1,-1-1 1,-1 0 0,1 0-1,-1 0 1,0-1 0,-10 6-1,5-4 37,-1 0 0,0-2 0,0 0-1,-1 0 1,-18 5 0,-12-1 141,-1-2 1,-85 4 0,80-8-221,25-2-9,-74 8-127,72-5 86,0 1 1,0 2-1,-43 17 0,65-23 45,0 1 0,0-1-1,0 1 1,0 0 0,1 0-1,-1 1 1,1-1 0,0 1-1,-5 5 1,8-8 8,0 1-1,0-1 1,0 1-1,0-1 1,1 1-1,-1 0 1,0-1 0,1 1-1,-1 0 1,1 0-1,-1-1 1,1 1-1,0 0 1,0 0-1,0 0 1,0-1 0,0 1-1,0 0 1,0 0-1,1 0 1,-1-1-1,1 1 1,-1 0 0,1 0-1,-1-1 1,1 1-1,0-1 1,0 1-1,0-1 1,0 1-1,2 2 1,2 0 36,-1 0-1,1 0 1,-1 0-1,1 0 1,0-1-1,0 1 1,10 3-1,41 16 318,-52-22-357,12 5 89,1-2 0,-1 0-1,1 0 1,0-2 0,1 0-1,-1-1 1,0-1 0,0 0-1,1-1 1,-1-1 0,0-1-1,26-7 1,4-4-51,52-13-50,-79 23-34,-1 0-1,1 2 0,21-1 0,-30 4 55,-1 1 1,1-1 0,-1 2-1,0-1 1,0 2 0,0-1-1,0 1 1,0 1 0,12 7-1,-17-9 13,0 0 0,1 0-1,0-1 1,-1 0 0,1 0-1,0 0 1,0-1 0,7 2-1,-11-3-9,1 0 0,-1 0-1,0 1 1,0-2-1,1 1 1,-1 0 0,0 0-1,1-1 1,-1 1-1,0-1 1,0 0 0,1 1-1,-1-1 1,0 0-1,0-1 1,0 1 0,0 0-1,0 0 1,-1-1-1,1 1 1,0-1 0,-1 0-1,4-3 1,2-9 222,-2 3-619,-6 21-102,-4 4 315,3-7 155,0 1 0,-3 15 1,5-21 12,-1 6-10,0 1 0,1-1 1,1 16-1,-1 7 27,0-26-710,-1-1 0,1 1 0,0 0 0,1 0 0,-1-1 0,2 6 0,6 22-8680,-4-12 5163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8:26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4 837 4736,'-3'-1'2011,"6"5"-1221,11 6 323,-6-7-555,-1-1-1,1 0 1,0-1-1,0 0 1,0 0 0,0 0-1,15-2 1,-6-1 61,-1 0 1,31-9 0,-37 8-420,0 0-1,0-1 1,0 0-1,-1-1 0,15-9 1,-20 11-142,0 0 0,0 0 0,0-1 0,0 0 1,-1 1-1,1-1 0,-1-1 0,0 1 0,0 0 0,0-1 0,-1 0 1,0 1-1,2-7 0,-3 10-51,-1-1 1,0 1-1,1-1 1,-1 0-1,0 1 1,0-1-1,0 0 0,0 1 1,0-1-1,-1 0 1,1 1-1,0-1 1,-1 1-1,1-1 1,-1 0-1,0 1 0,1-1 1,-1 1-1,0 0 1,0-1-1,0 1 1,-2-2-1,2 1-21,-1 0 1,0 1-1,0-1 0,0 1 1,0-1-1,0 1 0,-1 0 0,1 0 1,0 0-1,0 0 0,-1 0 1,1 0-1,-1 1 0,1-1 1,-4 1-1,-4 0-53,0 0 0,0 1 0,0 0 0,1 1 1,-1 0-1,0 1 0,-15 5 0,6 0 158,1 1 0,-33 20 0,48-27-52,-1 0 0,1 1 0,0-1 0,-1 1-1,1-1 1,1 1 0,-1 0 0,0 0 0,1 0-1,-1 1 1,1-1 0,0 1 0,0-1-1,0 1 1,1 0 0,-1-1 0,1 1 0,0 0-1,0 0 1,1 0 0,-1 0 0,1 0 0,-1 0-1,1 0 1,1 0 0,-1 0 0,0 0 0,1 0-1,0 0 1,0 0 0,0 0 0,3 5-1,-1-1 55,1 0-1,0-1 0,1 1 0,0-1 0,0 0 0,0 0 0,1-1 0,0 1 1,0-1-1,1-1 0,0 1 0,0-1 0,15 8 0,-7-5 42,1-1-1,0 0 1,1-2-1,-1 1 0,1-2 1,18 2-1,-25-4-60,1-1 0,0 0-1,0-1 1,0-1-1,0 0 1,0 0 0,0-1-1,0 0 1,-1-1 0,1 0-1,-1-1 1,12-5-1,112-62 364,-74 38-141,92-55 196,-133 76-463,0-1 1,-1-1 0,-1-1-1,20-20 1,-17 12-22,-1-1 1,27-46-1,-10 5-66,-3-3 1,-4-1-1,40-133 0,-54 124-98,-12 60 53,-3 17 102,2-8-172,-1 0-1,0 0 0,0 0 1,-1-15-1,0 23 113,0-1 0,0 1-1,-1-1 1,1 1-1,0 0 1,-1-1 0,1 1-1,-1 0 1,1-1-1,-1 1 1,0 0 0,1 0-1,-3-3 1,3 4 23,-1-1 0,0 1 1,0 0-1,0-1 0,0 1 1,0 0-1,1 0 1,-1 0-1,0-1 0,0 1 1,0 0-1,0 0 0,0 0 1,0 0-1,0 1 0,0-1 1,0 0-1,1 0 0,-1 0 1,0 1-1,0-1 0,0 0 1,0 1-1,-1 0 0,-8 4-36,0 1 0,1 0 0,-1 0 0,1 0-1,1 2 1,-1-1 0,1 1 0,0 0-1,-12 18 1,4-4 152,2 1-1,-21 48 1,10-15 117,3 1 0,2 0 0,-22 107 0,37-137-67,2-1-1,1 1 1,1 0 0,1 0 0,1 0-1,1 0 1,2 0 0,1 0 0,1-1 0,18 50-1,-21-67-48,1 0-1,1-1 0,-1 0 0,1 0 1,1 0-1,-1 0 0,10 8 0,-13-13-29,1-1 0,0 0 0,0 1-1,0-1 1,0 0 0,0 0 0,1-1 0,-1 1-1,1-1 1,-1 1 0,1-1 0,-1 0 0,1-1-1,0 1 1,-1 0 0,1-1 0,0 0-1,-1 0 1,1 0 0,0 0 0,4-2 0,-3 1 18,0-1 1,0 0 0,0 0 0,0 0 0,0-1-1,-1 0 1,1 0 0,-1 0 0,0 0 0,0-1-1,7-7 1,3-5 68,20-30 0,-14 17 31,-18 25-146,6-5-61,-2 0 0,1-1 1,-1 0-1,-1 0 1,6-13-1,-5 11-67,-4 9 15,-1-1 1,1 1-1,-1-1 1,1 1-1,-1-1 1,0 1-1,1-7 1,-2 10 64,0-1 0,0 1 0,-1-1 0,1 1 0,0 0-1,0-1 1,0 1 0,0-1 0,-1 1 0,1 0 0,0-1 0,0 1 0,-1 0 0,1-1 0,0 1 0,0 0 0,-1 0 0,1-1-1,0 1 1,-1 0 0,1 0 0,-1 0 0,1-1 0,0 1 0,-1 0 0,1 0 0,-1 0 0,1 0 0,0 0 0,-1 0 0,1 0-1,-1 0 1,1 0 0,0 0 0,-1 0 0,1 0 0,-1 0 0,1 0 0,-1 0 0,1 0 0,0 0 0,-1 0 0,0 1-1,-18 5-457,19-6 469,-4 3 5,0-1 0,0 0 0,1 1 0,-1 0-1,1 0 1,0 0 0,-1 0 0,1 1-1,1-1 1,-1 1 0,0-1 0,1 1 0,0 0-1,0 0 1,0 0 0,0 1 0,1-1 0,-1 0-1,1 1 1,0 4 0,-1 2 110,0 0 1,1 0-1,1 1 0,0-1 1,0 0-1,5 23 0,-2-17 104,12 31 0,-12-41-111,0 0 1,0-1-1,1 1 1,0-1 0,0 0-1,0 0 1,7 7-1,-10-12-62,1 1-1,-1-1 0,1 0 0,0 0 0,0 1 1,-1-1-1,1-1 0,0 1 0,0 0 0,0 0 1,0-1-1,0 1 0,0-1 0,0 1 0,0-1 1,1 0-1,-1 0 0,0 0 0,0 0 0,0 0 1,0-1-1,0 1 0,3-2 0,3 0 37,0-2 0,0 1 0,0-1-1,9-6 1,-12 7-47,58-35 141,7-3-127,92-43 1,13 15-209,-116 55-565,-121 33 311,44-14 351,0 0 0,0 1 0,-24 12 0,36-15 74,1 1 1,-1-1-1,1 1 0,0 0 1,0 0-1,1 0 0,0 1 1,-1-1-1,1 1 0,1 0 0,-1 1 1,1-1-1,0 0 0,-5 11 1,6-8 11,0 0 0,1 0 0,-1 0-1,2 0 1,-1 0 0,1 0 0,0 0 0,0 0 0,1 0 0,1 0 0,-1 0 0,1 0 0,0 0 0,1-1 0,0 1 0,0-1 0,6 10 0,-6-11 65,0 0 0,1 0 0,0 0 0,0-1 0,1 1 0,-1-1 0,1 0 0,0-1 0,1 1 0,-1-1 0,1 0 0,0 0 0,0-1 0,0 1 0,0-1 0,0-1 0,1 1 0,-1-1 0,1 0 0,10 1 0,-12-3-36,-1 0 0,1-1 0,0 0 0,-1 1 0,1-2 0,-1 1 0,0 0 0,1-1 0,-1 0 0,0 0 0,0 0 0,0 0 0,0-1 0,6-5 0,5-4 45,-1-1 0,14-17 0,-25 26-64,176-189 47,-63 63-422,-115 129 353,45-57-176,-3-3 0,43-78-1,60-169-273,-144 304 430,0 0 6,2-4-206,-1 0 1,0 0-1,4-16 1,-7 23 190,0 0-1,0 0 1,0 1-1,0-1 1,0 0-1,0 0 1,0 1-1,0-1 1,0 0-1,0 0 1,0 1-1,-1-1 1,1 0-1,0 1 1,0-1-1,-1 0 1,1 1-1,0-1 1,-1 0-1,1 1 1,-1-1-1,1 1 1,-1-1-1,1 0 1,-2 0-1,1 1 5,0 0 0,0-1-1,0 1 1,0 0 0,0 0-1,0 0 1,0 0 0,0 0-1,0 0 1,0 0 0,0 0-1,0 0 1,0 0 0,0 1-1,0-1 1,0 0-1,1 1 1,-1-1 0,0 1-1,0-1 1,0 1 0,-1 0-1,-8 6-27,1 1-1,-1 0 0,1 0 1,1 1-1,-14 18 0,-11 19 41,3 0-1,-25 52 0,-42 111 614,86-182-449,1 1 0,2 0-1,0 0 1,2 1 0,1 0 0,1 0-1,2 1 1,1 38 0,2-61-85,-1 0-1,1 0 1,1-1 0,-1 1-1,1 0 1,0-1 0,5 11-1,-6-15-24,0 0 0,1 1 0,-1-1-1,1 0 1,-1 0 0,1 0-1,0 0 1,0 0 0,0-1-1,0 1 1,0-1 0,0 1 0,1-1-1,-1 0 1,0 1 0,1-1-1,-1 0 1,1-1 0,-1 1 0,1 0-1,-1-1 1,6 1 0,-1-1 34,1-1 1,-1 1 0,0-2 0,0 1-1,1-1 1,-1 0 0,0 0 0,0-1-1,10-5 1,8-6 70,25-18 0,-47 30-128,41-29-22,-2-1 0,52-51 1,-88 77-126,-3 4 37,-1 0 0,0 0 0,0 0 0,-1 0 0,1 0 0,0 0 0,-1 0 0,1 0 0,-1-1 1,2-2-1,-3 4-74,0 18 70,2 15 201,1 0 0,1 0 0,2-1 1,16 52-1,-20-76-37,1 0 0,-1 0 0,1-1 0,0 0 0,1 1 1,-1-1-1,1 0 0,6 6 0,-8-9-35,1-1 0,-1 0 1,0 0-1,1 0 0,0-1 0,-1 1 1,1-1-1,0 1 0,0-1 0,0 0 1,0 0-1,0 0 0,0 0 0,0-1 1,0 1-1,0-1 0,1 0 0,-1 0 1,0 0-1,0 0 0,5-2 0,15-4 65,1-1-1,-1-1 0,35-19 1,-42 20-68,65-33 44,86-56 1,-163 93-120,-1 0 0,1 1 0,-1-1 0,1-1 1,5-5-1,-9 9 43,0 0 0,0 0 0,0 0 0,0-1 1,0 1-1,0 0 0,0 0 0,0 0 0,1 0 0,-1 0 1,0 0-1,0 0 0,0 0 0,0-1 0,0 1 0,0 0 0,0 0 1,0 0-1,0 0 0,0 0 0,0 0 0,0-1 0,0 1 0,0 0 1,0 0-1,0 0 0,0 0 0,0 0 0,0 0 0,0-1 0,0 1 1,0 0-1,0 0 0,0 0 0,0 0 0,0 0 0,0 0 0,0 0 1,0-1-1,0 1 0,0 0 0,-1 0 0,1 0 0,0 0 0,0 0 1,0 0-1,0 0 0,0 0 0,0 0 0,0-1 0,0 1 0,-1 0 1,1 0-1,0 0 0,-11 0-238,-13 5 56,15-2 182,1 0 0,0 0-1,0 1 1,0 0 0,0 1 0,1 0-1,-1 0 1,1 1 0,-12 11-1,12-9 1,0 0-1,0 0 0,1 0 0,0 1 0,1-1 0,0 2 0,0-1 0,-4 12 0,5-7 70,-1 1 0,2 0 0,0 0 0,-1 20 0,4-29-19,-1 0-1,2-1 1,-1 1 0,0-1-1,1 1 1,0-1 0,1 1-1,-1-1 1,1 0-1,0 0 1,0 1 0,1-1-1,-1-1 1,1 1 0,4 5-1,-6-9-12,0 1 0,1-1 0,-1 0 0,0 0 0,1 0 0,-1 0 0,0 0 0,1 0 0,0 0 0,-1 0 0,1 0 0,-1-1 0,1 1 0,0-1 0,0 1 0,-1-1 0,1 1 0,0-1 0,0 0 0,-1 0 0,1 0 0,0 0 0,0 0 0,2-1 0,0 0 0,-1-1-1,1 1 1,0-1-1,0 1 1,-1-1 0,0 0-1,1 0 1,-1-1-1,5-4 1,4-4-14,0-2 0,-1 1 0,-1-2 0,0 1 0,-1-1 0,0-1 0,-1 1 0,-1-2 0,0 1 0,5-17 0,-6 13-132,-2 9-36,-1 0 1,0 0-1,0 0 0,-1-1 0,1-12 1,-3 20 126,0 1-1,0-1 1,0 1 0,0 0 0,-1-1 0,1 1 0,-1-1 0,0 1 0,1-1-1,-1 1 1,0 0 0,-1 0 0,1-1 0,0 1 0,-1 0 0,1 0-1,-1 0 1,1 0 0,-1 1 0,0-1 0,0 0 0,0 1 0,0-1 0,0 1-1,0 0 1,0-1 0,-1 1 0,-2-1 0,-11-3-38,-1 1 0,-25-4 0,20 5-105,11 2 133,7 2 58,7 0 53,19 5 51,0 0 0,1-2 1,0-1-1,0-1 0,0 0 1,0-2-1,45-5 0,-63 4-54,1-1 1,-1 0-1,1 0 0,-1 0 0,9-6 0,4-1 246,-3 1-236,0-1 0,0-1-1,18-14 1,1-2-206,-6 4 84,-22 16-10,1 0 1,0 1-1,1-1 1,-1 1-1,1 1 0,8-4 1,-15 7 31,0 1 0,0 0 1,0 0-1,0-1 0,-1 1 1,1 0-1,0 0 0,0 0 1,0 0-1,0 0 0,0 0 1,-1 0-1,1 0 0,0 1 0,0-1 1,0 0-1,0 0 0,-1 1 1,1-1-1,0 0 0,0 1 1,-1-1-1,1 1 0,0-1 1,-1 1-1,1 0 0,0-1 0,-1 1 1,1-1-1,-1 1 0,1 0 1,-1 0-1,1-1 0,-1 1 1,0 0-1,1 0 0,-1 1 1,2 1-12,-1 1 1,0 0-1,0 0 1,-1 0-1,1 0 1,-1 6-1,0-4 8,-1 1-1,0-1 0,0 0 1,0 1-1,-1-1 0,0 0 1,-2 6-1,-23 40 137,11-23-147,-55 102 101,69-127-63,-18 31 41,18-32-30,0-1 0,1 0-1,-1 1 1,0-1-1,0 0 1,0 0-1,-1-1 1,1 1-1,0 0 1,-1-1 0,-3 2-1,5-2-11,1-1-1,-1 0 1,0 0-1,0 0 1,0 1-1,1-1 1,-1 0-1,0 0 0,0 0 1,0-1-1,1 1 1,-1 0-1,0 0 1,0 0-1,0-1 1,1 1-1,-1 0 1,0-1-1,1 1 1,-1 0-1,0-1 1,0 1-1,1-1 1,-1 1-1,1-1 0,-1 0 1,1 1-1,-1-1 1,1 1-1,-1-1 1,1 0-1,-1-1 1,-2-2-22,1-1 1,0 1 0,-3-11 0,4 11-41,-1-1 9,-14-49-173,15 49 186,0 0 1,0 0 0,1-1 0,-1 1 0,1 0-1,1-1 1,0-8 0,-1 13 24,0 1 0,1-1 1,-1 0-1,0 0 0,1 0 0,-1 1 1,0-1-1,1 0 0,-1 0 0,1 1 1,-1-1-1,1 1 0,0-1 0,-1 0 1,1 1-1,0-1 0,-1 1 0,1-1 1,0 1-1,-1 0 0,1-1 0,0 1 1,0 0-1,0-1 0,-1 1 0,1 0 1,0 0-1,1 0 0,3-1 2,-1 1 1,1 0-1,0 1 0,6 0 1,3 1-6,52 1 43,110-7 0,-150 1 57,0-1 0,-1-1 1,0-1-1,0-1 0,0-1 1,-1-2-1,32-16 0,-47 21-63,0 0 1,0-1-1,0-1 0,0 1 0,-1-1 1,0 0-1,-1-1 0,0 0 0,0 0 0,10-17 1,91-187 294,31-78-427,-132 276 58,10-17-198,-2-2 0,18-53 1,-33 85 214,1 0 1,-1 0-1,0 0 1,1-1-1,-1 1 1,0 0-1,0 0 1,0 0-1,0-1 1,0 1 0,0 0-1,0 0 1,0 0-1,0-1 1,0 1-1,-1 0 1,1 0-1,-1 0 1,1 0-1,-1 0 1,1 0 0,-1-1-1,1 1 1,-1 0-1,0 1 1,0-1-1,-1-1 1,1 1-5,0 0 0,-1 1 0,1-1 0,-1 1 0,1-1 0,-1 1 0,1 0 0,-1 0 0,0 0 0,1 0 0,-1 0 0,1 0 0,-1 0 0,1 0 0,-1 1 0,1-1 0,-1 0 1,1 1-1,-3 1 0,-3 1 14,1 1 1,0-1 0,0 2-1,0-1 1,0 1 0,1 0-1,0 0 1,-6 6 0,1 1 7,1 1 0,0 0 0,0 0 0,1 1 0,1 0 0,-11 28 0,-20 93-40,34-117 72,-63 308 429,60-288-376,6-32-66,-2 9 113,0 0-1,1 1 0,0-1 0,2 1 1,-1 0-1,4 21 0,-3-35-87,0-1 0,1 1 0,-1-1-1,1 1 1,-1-1 0,1 1 0,-1-1-1,1 1 1,0-1 0,-1 1 0,1-1 0,0 0-1,0 0 1,0 1 0,0-1 0,0 0-1,3 1 1,-3-1-14,1 0-1,0-1 1,-1 0-1,1 1 1,-1-1 0,1 0-1,0 0 1,-1 0-1,1 0 1,0 0 0,-1-1-1,1 1 1,0 0-1,-1-1 1,1 1-1,-1-1 1,1 1 0,1-2-1,388-137 108,-345 125-260,-15 4-301,32-6 0,-62 16 423,-1-1 0,1 1 0,0 0 0,-1 0 0,1 0 1,0 0-1,-1 0 0,1 0 0,0 0 0,-1 1 1,1-1-1,-1 0 0,1 0 0,0 0 0,-1 1 0,1-1 1,-1 0-1,1 0 0,-1 1 0,1-1 0,-1 1 0,1-1 1,-1 0-1,1 1 0,-1-1 0,1 1 0,-1-1 0,0 1 1,1-1-1,-1 1 0,0 0 0,1-1 0,-1 1 0,0-1 1,0 1-1,0 0 0,1-1 0,-1 1 0,0 0 0,0-1 1,0 1-1,0-1 0,0 2 0,0-1 27,0 0 1,-1 0-1,1 0 0,0 0 0,0 0 0,0 0 1,-1 0-1,1 0 0,-1 0 0,1 0 0,-1 0 1,1 0-1,-1 0 0,1 0 0,-1 0 0,0-1 1,1 1-1,-1 0 0,0 0 0,0-1 0,0 1 1,1-1-1,-1 1 0,0-1 0,0 1 0,0-1 1,0 1-1,-2 0 0,-60 5 143,41-5-51,-28 5 0,5 3-189,-44 15 0,74-19 125,2 0-1,-1 1 0,1 0 0,-1 2 0,2-1 0,-1 1 0,-16 15 1,27-21-14,-1 1 0,1 0 1,0-1-1,0 1 0,0 0 1,0 0-1,1 1 0,-1-1 1,1 0-1,-2 5 0,3-7-12,0 0 1,0-1-1,-1 1 0,1 0 0,0 0 0,0 0 1,0 0-1,0 0 0,0 0 0,0 0 0,0 0 1,0-1-1,1 1 0,-1 0 0,0 0 0,1 0 0,-1 0 1,0 0-1,1-1 0,-1 1 0,1 0 0,-1 0 1,1-1-1,-1 1 0,1 0 0,0-1 0,-1 1 0,1 0 1,0-1-1,0 1 0,-1-1 0,1 1 0,0-1 1,0 0-1,0 1 0,-1-1 0,1 0 0,0 1 0,0-1 1,0 0-1,0 0 0,0 0 0,0 0 0,1 0 1,8 0 96,-1 0 0,0-1 0,1 0 1,-1 0-1,13-4 0,1-2 9,23-10-1,30-18 32,44-16-435,-118 50 247,0 1 1,0-1-1,-1 1 1,1-1-1,0 1 0,0 0 1,0 0-1,2 0 1,-4 0 14,1 0 1,-1 0 0,1 0 0,-1 0 0,1 0 0,-1 0 0,1 1 0,-1-1 0,0 0 0,1 0-1,-1 1 1,1-1 0,-1 0 0,0 0 0,1 1 0,-1-1 0,0 0 0,1 1 0,-1-1 0,0 0-1,0 1 1,1 0 0,-1 1-21,1 0 0,-1-1 0,0 1 0,0 0 0,0 0 0,0 0 0,0 0 0,-1 0 0,1 0 0,-1 0 0,1-1 0,-1 1 0,1 0 0,-2 2 0,-1 3 53,2 0 0,-1 0 0,1 0 0,0 0 1,0 1-1,1-1 0,0 0 0,0 0 0,1 0 1,0 1-1,0-1 0,1 0 0,-1 0 0,2 0 1,-1-1-1,1 1 0,0-1 0,0 1 0,8 10 1,-10-15 5,0-1 0,1 0 1,-1 0-1,0 0 0,0 0 1,1 0-1,-1 0 1,1 0-1,-1 0 0,1 0 1,-1-1-1,1 1 0,-1 0 1,1-1-1,0 1 1,-1-1-1,1 0 0,0 0 1,-1 0-1,1 0 1,0 0-1,-1 0 0,1 0 1,0 0-1,-1-1 0,1 1 1,0 0-1,-1-1 1,1 0-1,-1 1 0,1-1 1,-1 0-1,3-1 0,6-5 100,-1 1 0,0-1 0,-1-1 0,9-8 0,-2 2-55,122-98 6,-90 76-24,-22 15-30,-1-1-1,35-39 1,30-58-7,-26 24-343,-4-2 0,51-116 0,-98 181-308,-11 31 613,-1 0 0,0 0 0,1 0 0,-1 0 0,0 0 0,0 0 0,1 0-1,-1 0 1,0 0 0,0 0 0,0 0 0,0 0 0,0 0 0,0 0 0,-1 0 0,1 0-1,0 0 1,-1 0 0,1 1 0,0-1 0,-1 0 0,1 0 0,-1 0 0,1 0 0,-1 0-1,1 1 1,-2-2 0,1 1 17,0 1 0,0 0 0,1 0-1,-1 0 1,0 0 0,0 0 0,0 0 0,1 0-1,-1 0 1,0 0 0,0 0 0,0 0-1,1 0 1,-3 1 0,-3 1-10,1 0 1,-1 0 0,0 1-1,1-1 1,-1 1-1,1 1 1,0-1-1,0 1 1,-8 7-1,-10 13 81,1 2 1,0 0-1,3 1 0,0 2 0,-20 40 0,7-4 182,-34 106 1,56-139-182,1 1 0,3-1 0,0 1 0,2 1 1,2-1-1,0 1 0,3-1 0,1 1 0,1-1 0,15 64 1,-14-84-77,0 1 0,0-2 0,1 1 0,1 0 0,8 12 0,-12-22-118,0 0-1,0 0 1,0 0-1,1 0 1,-1-1-1,1 1 1,0-1-1,0 1 1,0-1 0,5 3-1,-6-4-54,0-1-1,0 1 1,0-1 0,1 1-1,-1-1 1,0 1 0,0-1-1,0 0 1,0 0 0,0 0-1,0-1 1,0 1 0,0 0-1,1-1 1,-1 1 0,0-1-1,0 0 1,0 0 0,-1 1-1,3-3 1,-2 2-243,0 0-1,0-1 0,0 0 1,0 1-1,0-1 1,0 0-1,-1 0 1,1 0-1,-1 0 1,1 0-1,-1 0 1,0 0-1,0-1 0,0 1 1,0 0-1,0-1 1,-1 1-1,1-1 1,-1 1-1,1-1 1,-1 1-1,0-1 1,0 1-1,0-4 0,-4-15-2759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8:27.4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10464,'0'-1'210,"0"0"0,0 0 1,1 1-1,-1-1 0,0 0 0,0 0 1,1 1-1,-1-1 0,1 0 1,-1 0-1,1 1 0,-1-1 1,1 0-1,-1 1 0,1-1 0,-1 1 1,1-1-1,0 1 0,-1-1 1,1 1-1,0-1 0,-1 1 1,1 0-1,0-1 0,0 1 0,-1 0 1,1 0-1,0-1 0,1 1 1,30-3 1362,-25 2-954,40 0-162,-1 2 0,1 2 0,0 2 0,-1 2 0,1 2 1,46 15-1,-79-19-586,-1-2-340,20 10 1,-30-12 167,-1 0 0,0 0 1,1 0-1,-1 1 0,0-1 0,0 1 0,0 0 0,0 0 0,0-1 0,0 1 1,0 1-1,-1-1 0,1 0 0,1 4 0,-2-4 103,-1 0 0,1-1-1,-1 1 1,0 0 0,0 0 0,0 0-1,0 0 1,0 0 0,0 0 0,0 0-1,-1 0 1,1 0 0,-1 0 0,1 0-1,-1 0 1,0 0 0,0-1 0,0 1-1,0 0 1,0-1 0,0 1-1,-2 1 1,-3 5 34,-1-1-1,-15 14 0,18-18 94,-25 24 1962,-50 57-1,72-75-1116,1-1 0,-7 13-1,11-18-586,1-1 0,0 1-1,0-1 1,0 1-1,0 0 1,0-1-1,0 1 1,1 0 0,-1 0-1,1 0 1,0 0-1,0 0 1,0 3-1,0-6-95,1 1 0,-1 0 0,0 0 0,1 0 0,-1 0 0,1-1 0,-1 1 0,1 0-1,-1 0 1,1-1 0,-1 1 0,1 0 0,0-1 0,-1 1 0,1-1 0,0 1 0,0-1 0,-1 1-1,1-1 1,0 1 0,0-1 0,0 0 0,-1 0 0,1 1 0,0-1 0,0 0 0,0 0 0,0 0-1,0 0 1,0 0 0,0 0 0,0 0 0,1 0 0,2-1 46,1 1 1,-1-1-1,1 0 0,-1-1 1,7-2-1,4-4 69,0-1 0,0-1 0,0 0 0,-1-1 0,13-14 0,-7 8-71,19-18-41,76-60-615,-104 90 292,-11 5 222,0 0 0,0 0 1,0 0-1,1 0 1,-1 0-1,0 0 1,0 0-1,0 0 1,0 0-1,0 0 0,0 0 1,0 0-1,1 0 1,-1 0-1,0 1 1,0-1-1,0 0 1,0 0-1,0 0 0,0 0 1,0 0-1,0 0 1,0 0-1,0 0 1,0 1-1,0-1 1,0 0-1,1 0 0,-1 0 1,0 0-1,0 0 1,0 0-1,0 0 1,0 1-1,0-1 1,0 0-1,0 0 0,0 0 1,0 0-1,0 0 1,-1 0-1,1 0 1,0 1-1,0-1 1,0 0-1,0 0 0,0 0 1,0 0-1,0 0 1,0 0-1,0 0 1,0 0-1,0 1 1,0-1-1,0 0 0,-1 0 1,1 0-1,0 0 1,0 0-1,0 0 1,-6 10 41,0 0 0,0 0 0,2 0 0,-1 1 1,1 0-1,1 0 0,-1 0 0,2 0 0,-2 16 1,2-9 85,-2 33 277,4-47-346,0 1 1,1-1 0,-1 0-1,1 0 1,0 1-1,0-1 1,0 0 0,1 0-1,2 5 1,-3-8-33,-1 0-1,1 0 1,0 0 0,-1-1-1,1 1 1,0 0 0,0 0-1,-1-1 1,1 1 0,0 0-1,0-1 1,0 1 0,0-1-1,0 0 1,0 1 0,0-1 0,0 0-1,0 1 1,0-1 0,0 0-1,0 0 1,0 0 0,0 0-1,1 0 1,-1 0 0,0 0-1,0 0 1,0 0 0,0-1-1,0 1 1,1-1 0,4-1 86,0-1-1,0 0 1,11-6 0,-11 5-82,101-54 134,149-60-1,-236 110-128,-5 1-134,0 1 0,0 0 0,0 2 0,22-5 0,-19 6-34,-17 3 138,-1 0 0,0 0 0,0 0 0,0 0 0,0 0 0,0 0 0,0 0 0,0 0 0,0 0-1,0 1 1,0-1 0,0 0 0,0 0 0,0 0 0,1 0 0,-1 0 0,0 0 0,0 0 0,0 0 0,0 0 0,0 0 0,0 0-1,0 0 1,0 0 0,0 0 0,0 0 0,0 0 0,0 0 0,0 0 0,0 1 0,0-1 0,0 0 0,0 0 0,0 0 0,0 0 0,0 0-1,0 0 1,0 0 0,0 0 0,0 0 0,0 0 0,0 0 0,0 0 0,0 0 0,0 1 0,0-1 0,0 0 0,0 0 0,0 0-1,0 0 1,0 0 0,0 0 0,0 0 0,0 0 0,0 0 0,-5 6-8,-5 5 14,-5 2 34,7-6-5,0-1 0,0 1 1,0 1-1,1-1 0,0 1 1,1 0-1,0 1 0,0 0 1,1 0-1,-6 11 0,7-7 60,-1 0 0,2-1 0,-1 1-1,2 0 1,0 1 0,0-1 0,1 0 0,1 1-1,2 17 1,-1-24-66,0-1-1,0-1 0,0 1 1,1 0-1,0 0 0,0 0 1,1-1-1,0 1 1,0-1-1,0 0 0,0 0 1,1 0-1,0 0 1,0-1-1,0 0 0,1 1 1,-1-1-1,1-1 1,0 1-1,0-1 0,0 0 1,10 5-1,-10-7-35,-1 1 1,1-1-1,-1 0 0,1 0 1,-1 0-1,1 0 0,-1-1 0,1 0 1,0 0-1,-1 0 0,1 0 1,0-1-1,4-1 0,-2 0-222,1-1-1,-1 1 1,0-1 0,-1-1-1,1 1 1,-1-1 0,9-7-1,0-2-1138,0 0 0,-2-1 0,1-1 0,-2 0 0,15-23 0,-8 6-2300,-1 5 1248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8:27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52 9152,'-5'-12'4128,"0"12"-3584,0-3 832,1-6-544,8 4-480,-4-3-1632,0 5 640,-4-6-4032,4 6 2560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8:28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 9216,'14'-8'4192,"104"-1"-3648,-60 3 896,-5 6-896,28-9 351,-4 9-543,39-5-64,-3 5-160,8 0-640,-13 5 256,-13-1-4767,-19 1 2783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8:29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9 4064,'-3'-8'1824,"6"8"-1568,2 0 1184,4 8-832,9-5 1312,5 6-1088,17-1 800,10 4-960,31-1 0,4 3-384,15-3-128,-11 6-96,4-6-1248,-11 1 640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8:32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1098 2976,'-4'15'1120,"4"-15"-1039,0 1-1,0 0 1,0-1-1,0 1 0,0-1 1,0 1-1,0 0 1,0-1-1,0 1 0,1-1 1,-1 1-1,0 0 1,0-1-1,0 1 0,1-1 1,-1 1-1,0-1 1,1 1-1,-1-1 0,0 1 1,1-1-1,-1 1 1,1-1-1,0 1 0,-1-1 82,1 0-1,0 1 0,0-1 0,0 0 0,-1 0 0,1 0 0,0 0 1,0 0-1,0 0 0,-1 0 0,1 0 0,0 0 0,0-1 0,0 1 1,-1 0-1,1 0 0,1-2 0,18-9 1770,-2-5-208,30-33-1,-15 15-831,84-71 882,6-5-442,-104 90-1140,-1-1 0,0-1 0,17-29-1,33-75 328,-64 118-498,94-209 545,-53 113-31,-32 75-367,-1-1 1,-2 0-1,-1 0 1,8-57-1,-17 68-471,0 19 290,0-1 1,0 1-1,-1 0 1,1-1-1,0 1 1,0 0-1,0 0 1,0 0-1,0-1 0,0 1 1,-1 0-1,1 0 1,0 0-1,0-1 1,0 1-1,-1 0 1,1 0-1,0 0 1,0 0-1,-1-1 0,1 1 1,0 0-1,0 0 1,0 0-1,-1 0 1,0 0-13,1 0 0,-1 0 0,0 0 0,0 0 0,1 1 0,-1-1 0,0 0 0,1 0 0,-1 1 1,1-1-1,-1 0 0,0 1 0,1-1 0,-2 1 0,-8 9-91,0 0 0,1 1 0,-15 21-1,22-29 118,-12 19-1,1-1 0,1 2 1,-14 32-1,12-21 9,-101 273 403,105-274-298,-9 51 0,17-73-40,1 0 0,0 0 0,1 0 1,0 0-1,1 1 0,0-1 0,1 0 1,5 17-1,-5-22-5,0-1 1,0 1-1,1-1 1,0 0-1,0 0 1,1 0-1,-1 0 1,1 0-1,0-1 1,0 0-1,1 0 1,-1 0-1,1 0 1,0-1-1,0 1 1,0-1-1,1 0 1,-1-1-1,0 0 1,1 1-1,0-2 1,0 1-1,-1-1 0,9 1 1,-1-2-22,1 0-1,-1-1 1,1-1 0,21-5-1,52-21 245,-57 18-90,-5 2-81,1 0-85,0-1-1,0-1 1,-1-1 0,34-21 0,-56 29-58,1 0 0,-1 0 0,0 0 0,0 0 1,0 0-1,3-4 0,-6 6 9,1 0 0,-1 1 0,1-1 0,-1 1 0,1-1 0,-1 0 0,1 0 0,-1 1 0,0-1-1,1 0 1,-1 0 0,0 1 0,0-1 0,0 0 0,0 0 0,1 1 0,-1-1 0,0 0 0,0 0 0,-1 0 0,1 0 0,0 1 0,0-1 0,0 0 0,0 0 0,-1 1-1,1-1 1,0 0 0,-1 0 0,1 1 0,0-1 0,-1 0 0,1 1 0,-1-1 0,1 0 0,-1 1 0,0-1 0,1 1 0,-1-1 0,0 0 0,-4-1-50,1 0 0,0 0 0,-1 0 1,0 1-1,1-1 0,-1 1 0,0 0 1,1 1-1,-1-1 0,-7 1 0,3 0 18,0 1 0,1 0 0,-1 1-1,1 0 1,-13 4 0,6 0 80,1 0 0,0 1 0,0 1 0,0 0 0,1 1-1,-15 13 1,25-19-9,-1 0 0,0 1 0,1-1 0,0 1 0,0 0-1,0 0 1,0 0 0,1 1 0,0-1 0,0 1 0,0-1-1,-2 6 1,4-7 11,-1-1 0,1 0 0,0 1-1,0-1 1,0 1 0,0-1 0,0 1 0,1-1-1,-1 1 1,1-1 0,-1 0 0,1 1-1,0-1 1,0 0 0,0 1 0,0-1 0,0 0-1,1 0 1,-1 0 0,1 0 0,-1 0-1,1 0 1,0-1 0,-1 1 0,5 2 0,-1-1 6,0 0 0,0 0 0,0-1 1,0 1-1,0-1 0,1 0 1,-1-1-1,1 0 0,0 0 0,5 1 1,10 0 76,31-2 1,-3-5 46,1-2 1,64-18 0,-106 23-145,15-4 19,0-1 0,0-1 0,-1 0 0,0-2 0,-1-1 0,0 0-1,-1-2 1,25-19 0,-24 12-135,-20 19 70,-1 1-1,1-1 1,0 1 0,-1-1 0,1 0 0,-1 1 0,1-1 0,-1 0 0,1 1 0,-1-1 0,0 0 0,1 0 0,-1 1 0,0-1 0,1 0 0,-1 0 0,0 1 0,0-1 0,0 0 0,0 0 0,0 0-1,0 0 1,0 1 0,0-1 0,0-1 0,0 2 24,0-1 0,-1 1-1,1 0 1,0 0-1,0 0 1,0 0 0,0 0-1,-1-1 1,1 1 0,0 0-1,0 0 1,0 0 0,-1 0-1,1 0 1,0 0-1,0 0 1,0 0 0,-1 0-1,1 0 1,0 0 0,0 0-1,-1 0 1,1 0 0,0 0-1,0 0 1,0 0-1,-1 0 1,1 0 0,0 0-1,0 0 1,0 0 0,-1 0-1,1 0 1,0 1 0,-6 7-69,-1 12 4,7-19 73,-1 5-16,-1-1 0,1 1 0,0-1 0,1 1 0,0 0 0,-1 0 0,2-1 0,-1 1 0,2 6 0,1 20 136,-3-21-99,1-1 1,1 1-1,2 11 1,-3-20 8,0 1 0,0 0 1,0-1-1,0 0 0,0 1 0,0-1 0,1 0 0,-1 1 0,1-1 1,0 0-1,-1 0 0,1 0 0,0-1 0,0 1 0,0 0 1,1-1-1,2 3 0,-3-4-5,-1 1 1,0-1-1,1 1 1,-1-1-1,1 0 1,-1 0-1,1 0 0,-1 0 1,1 0-1,-1 0 1,1 0-1,-1 0 1,1 0-1,-1-1 1,1 1-1,1-1 0,25-12 393,-14 6-300,75-31 3,97-28 1,-96 36-218,-79 26 49,1 0 1,-1 1 0,1 0 0,-1 1-1,13-1 1,-23 3 32,-1 0-1,1 0 1,-1 0-1,0 0 1,1 0-1,-1 1 1,1-1-1,-1 0 1,0 0 0,1 0-1,-1 0 1,0 1-1,1-1 1,-1 0-1,0 0 1,1 1-1,-1-1 1,0 0-1,1 0 1,-1 1-1,0-1 1,0 0-1,0 1 1,1-1 0,-1 0-1,0 1 1,0-1-1,0 1 1,0-1-1,0 0 1,1 1-1,-1-1 1,0 1-1,0-1 1,0 0-1,0 1 1,0-1-1,0 1 1,0-1 0,-1 0-1,1 1 1,0-1-1,0 1 1,0-1-1,0 0 1,0 1-1,-1 0 1,-7 18 55,3-12 69,0-1 0,-10 11 0,10-12-156,1 0 1,-1 1-1,1-1 0,-5 9 0,9-13 48,-1-1-1,1 0 1,0 1 0,0-1-1,-1 1 1,1-1-1,0 1 1,0-1 0,-1 1-1,1-1 1,0 1-1,0-1 1,0 1 0,0-1-1,0 1 1,0-1-1,0 1 1,0-1 0,0 1-1,0-1 1,0 1-1,0-1 1,0 1 0,0-1-1,1 1 1,-1-1-1,0 1 1,0-1 0,0 1-1,1-1 1,-1 1-1,0-1 1,1 0 0,-1 1-1,0-1 1,1 1-1,-1-1 1,1 0 0,-1 1-1,1-1 1,-1 0-1,0 0 1,1 1 0,-1-1-1,1 0 1,-1 0-1,1 0 1,-1 0 0,1 0-1,-1 1 1,1-1-1,0 0 1,-1 0 0,1 0-1,-1 0 1,1-1-1,-1 1 1,1 0 0,0 0-1,20-6 36,0-1-1,0-1 1,23-12-1,-23 10-73,-1 1 0,42-11 0,-32 16-152,-29 4 163,0 0 1,-1 0-1,1 0 1,0 0 0,-1 0-1,1 0 1,0 0 0,-1 0-1,1 1 1,-1-1-1,1 0 1,0 0 0,-1 1-1,1-1 1,-1 0 0,1 1-1,-1-1 1,1 0 0,-1 1-1,1-1 1,-1 1-1,1-1 1,-1 1 0,0-1-1,1 1 1,-1-1 0,0 1-1,1-1 1,-1 1-1,0 0 1,0-1 0,0 1-1,1 0 1,-1-1 0,0 1-1,0-1 1,0 2 0,0 2 22,0-1 1,-1 1-1,1 0 1,-1-1-1,-1 5 1,0 1-62,4-9 108,0 0 0,0 0 1,0 0-1,0 0 0,0 0 0,0-1 1,0 1-1,0 0 0,3-2 1,6-3 43,-7 3-101,0 0 1,0 1-1,0 0 1,0-1-1,6 0 1,-3 1-39,17-1-174,-23 2 202,0 0 0,0 0 0,-1 0 0,1 0 0,0 1 0,0-1 0,-1 0 0,1 0 0,0 0 0,-1 1-1,1-1 1,0 0 0,-1 1 0,1-1 0,0 0 0,-1 1 0,1-1 0,-1 1 0,1-1 0,-1 1 0,1 0 0,-1-1 0,1 1-1,-1-1 1,1 1 0,-1 1 0,2 7 0,0-1 1,-1 1-1,-1 0 0,0 16 0,0-10 127,0-14 400,11-14-198,10-3-257,0 1 0,1 1 0,33-16 0,76-23-103,-117 48-24,0 1 0,0 0 0,1 1 0,0 0 0,-1 1 0,1 1 0,18 0 0,-31 2 53,0-1 0,0 0 1,0 1-1,0-1 1,0 1-1,0-1 1,-1 1-1,1 0 1,0 0-1,0 0 1,-1 0-1,1 0 1,-1 0-1,1 0 1,-1 1-1,1-1 0,-1 0 1,0 1-1,1 0 1,-1-1-1,0 1 1,0-1-1,0 1 1,0 0-1,-1 0 1,1 0-1,0 0 1,-1-1-1,1 5 1,1 1 90,0 1 0,0 0 0,1-1 0,0 1 0,0-1 0,1 0 0,8 12 0,-10-16-40,0-1 1,0 0 0,0-1-1,0 1 1,0 0 0,0-1-1,1 1 1,-1-1 0,1 1 0,-1-1-1,1 0 1,-1 0 0,1 0-1,0-1 1,0 1 0,-1-1-1,1 1 1,0-1 0,0 0 0,0 0-1,-1 0 1,1 0 0,4-2-1,8 0 34,0-2-1,-1 0 0,19-7 1,-2 0 67,55-13 29,100-32-136,-173 51-88,0 1 1,0 0-1,0 0 1,1 2-1,19-2 0,-33 3 54,0 1-1,1 0 1,-1 0-1,0 0 0,1 0 1,-1 0-1,0 0 1,1 0-1,-1 0 0,0 0 1,1 0-1,-1 0 0,0 0 1,0 0-1,1 0 1,-1 0-1,0 0 0,1 0 1,-1 1-1,0-1 1,1 0-1,-1 0 0,0 0 1,0 0-1,1 1 0,-1-1 1,0 0-1,0 0 1,0 0-1,1 1 0,-1-1 1,0 0-1,0 1 1,0-1-1,1 0 0,-1 0 1,0 1-1,0-1 0,0 0 1,0 1-1,0-1 1,0 0-1,0 1 0,0-1 1,0 0-1,0 1 0,0-1 1,0 0-1,0 0 1,0 1-1,0-1 0,0 0 1,0 1-1,0-1 1,0 0-1,-1 1 0,1-1 1,0 0-1,0 1 0,-14 16-235,12-14 252,-12 11-1,-1 0-1,-1-1 1,-24 16 0,-21 18 111,39-28-60,16-15-22,1 0 0,-1 1-1,1 0 1,0 0 0,0 0 0,0 1 0,-6 10-1,10-15-26,1 0 0,-1-1 0,1 1 0,0 0 0,-1 0-1,1 0 1,0 0 0,0 0 0,-1 0 0,1 0 0,0 0-1,0 0 1,0 0 0,0 0 0,1 0 0,-1 0 0,0 0-1,0 0 1,0-1 0,1 1 0,-1 0 0,1 1 0,0-1 1,0 0 0,0 0 1,0 0-1,0 0 1,0 0-1,0 0 1,1 0-1,-1 0 0,0 0 1,0-1-1,1 1 1,-1-1-1,2 1 1,5 1 30,0 0 1,0-1-1,0 0 1,10 0-1,-15-1-22,24 1-41,-1-1-1,0-2 1,1 0 0,31-8 0,-41 6-1214,0-1-1,0-1 1,-1-1 0,19-9 0,-31 13 148,0 1 0,0 0-1,0-1 1,0 0 0,3-4 0,1 1-1719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8:32.6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9 8640,'-5'-8'3904,"36"8"-3392,-4 0 1216,5 0-1056,44 0 927,9 0-927,28 0 0,-5 0-384,8 0-192,-8 0-64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8:45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4160,'0'-8'7541,"2"9"-6218,17 10 65,0 1-417,-1 0-1,0 0 0,29 28 0,-24-14-354,0 0 1,36 60-1,26 68 452,-70-124-759,-1 0 0,-2 1 0,-1 1 0,8 39 0,-16-52-222,0 0-1,-1 1 1,-1-1 0,-1 0 0,0 0-1,-2 0 1,0 1 0,-9 33-1,2-23-71,-2-1 1,-1-1-1,-1 1 0,-2-2 0,0 0 0,-33 42 1,8-21-1819,-2-1 1,-64 56-1,52-57-367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5:50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1172 2144,'-1'0'73,"1"0"0,0 0 1,-1 1-1,1-1 0,0 0 1,-1 1-1,1-1 0,0 0 0,0 1 1,-1-1-1,1 0 0,0 1 0,0-1 1,0 1-1,-1-1 0,1 0 0,0 1 1,0-1-1,0 1 0,0-1 1,0 1-1,0-1 0,0 0 0,0 1 1,0-1-1,0 1 0,0-1 0,0 1 1,0-1-1,5 5 4443,9-15-852,2-7-2889,0-1 0,-1-1 0,15-25-1,-3 5-347,1-1-156,-2-2 1,37-84-1,-34 56-142,21-81-1,-36 100 13,-2-1-1,7-76 1,-18 122-193,0 1 0,-1-1-1,0 0 1,-1 1 0,1-1 0,-1 0 0,0 1 0,-2-8-1,3 13 42,0 0-1,0 0 0,0-1 0,0 1 0,-1 0 0,1 0 0,0-1 0,0 1 0,0 0 0,0 0 0,-1 0 0,1 0 0,0-1 0,0 1 0,-1 0 0,1 0 0,0 0 0,0 0 1,-1 0-1,1 0 0,0-1 0,0 1 0,-1 0 0,1 0 0,0 0 0,0 0 0,-1 0 0,1 0 0,0 0 0,0 0 0,-1 0 0,1 0 0,0 0 0,0 1 0,-1-1 0,1 0 1,0 0-1,0 0 0,-1 0 0,1 0 0,-8 7-325,-5 12 44,-2 9 274,-19 45 0,-43 125-105,42-104 142,-85 257 40,87-246-85,-108 302 907,92-298 843,80-137-379,0-5-1248,29-43 0,-16 19-48,5 0-29,94-83-1,-77 84-108,128-82-1,-113 85-757,-81 53 843,0 0 0,1 0 0,-1 0 0,0 0-1,0 0 1,1 1 0,-1-1 0,0 0 0,0 0 0,0 0 0,1 0-1,-1 0 1,0 1 0,0-1 0,0 0 0,0 0 0,1 0 0,-1 1 0,0-1-1,0 0 1,0 0 0,0 1 0,0-1 0,0 0 0,0 0 0,0 1-1,0-1 1,0 0 0,0 0 0,0 1 0,0-1 0,1 1 9,-2 1 24,1 0-1,-1 0 0,0 0 1,1 0-1,-1 0 1,0 0-1,0-1 1,-3 4-1,-3 9-183,3-3 126,0 0 0,0 1 0,1-1 0,1 1 0,0 0 0,1 0 0,0 0 0,1 14 0,0-19 74,1 0 1,0 0 0,0 0 0,1 0 0,-1-1 0,2 1 0,-1 0 0,1-1 0,0 1-1,0-1 1,0 0 0,1 0 0,0-1 0,1 1 0,7 7 0,-11-12-19,0 0-1,0 0 1,0 1 0,1-2 0,-1 1 0,1 0 0,-1 0-1,0 0 1,1-1 0,0 1 0,-1-1 0,1 1 0,-1-1-1,1 1 1,0-1 0,-1 0 0,1 0 0,-1 0 0,4 0 0,-2-1 10,-1 0 0,1 1 1,-1-1-1,0 0 1,1-1-1,-1 1 1,0 0-1,1-1 1,-1 1-1,0-1 1,2-2-1,3-3 46,-1 0 0,0 0 0,0-1-1,-1 0 1,7-12 0,-7 8-36,1 0 0,-1 0 0,3-16 0,-6 22-58,-1 0-1,0 0 1,0 0-1,-1 0 1,1 0-1,-1 0 0,-1 0 1,1 0-1,-2-7 1,1 10-10,-1 0 0,1 0-1,0 0 1,-1 0 0,1 0 0,-1 1 0,0-1 0,0 0 0,0 1 0,0 0 0,0-1 0,-1 1-1,1 0 1,-6-3 0,4 2-8,-1 0 0,-1 1 1,1-1-1,0 1 0,0 0 0,-1 1 0,-5-2 0,6 2 75,4 1-43,-1 0-1,1 0 0,0 0 0,-1-1 1,1 1-1,0 0 0,-1-1 0,1 0 1,0 1-1,0-1 0,-1 0 0,1 1 1,0-1-1,-1-1 0,8 2 52,1 0 1,0-1-1,-1 1 0,10-3 1,0-2 47,-1 1-1,21-11 1,6-1 103,248-71 132,-283 85-364,0 1 0,1 0 0,-1 0 0,0 0 1,1 1-1,7 1 0,-14-1 12,1 0 1,0 1 0,0-1-1,-1 1 1,1-1 0,0 1-1,-1 0 1,1 0 0,0 0-1,-1 0 1,1 0-1,-1 0 1,0 0 0,1 0-1,-1 1 1,0-1 0,0 0-1,0 1 1,0-1 0,0 1-1,0-1 1,0 1 0,0 0-1,-1-1 1,1 1 0,0 0-1,-1 0 1,0-1 0,1 3-1,5 40 10,6 26 71,-10-61-34,1 0 0,0 0 0,1-1 0,-1 1 1,9 12-1,-12-21-30,3 5 49,-1-1-1,1 0 1,1 1-1,-1-1 1,5 4 0,-6-7-20,-1 0 1,1 0 0,-1 0-1,1 0 1,-1 0 0,1-1-1,0 1 1,-1-1-1,1 1 1,0-1 0,0 0-1,-1 1 1,1-1 0,0 0-1,0 0 1,-1 0 0,1 0-1,0-1 1,2 0 0,2 0 49,0-1 0,0 0 0,-1-1 0,1 1 0,-1-1 0,0 0 0,0 0 0,7-6 0,37-37 85,-32 29-106,138-125-11,-141 131-210,1 0 0,32-16 0,-46 26 150,1 0 0,-1 1 0,0-1 0,0 1-1,1-1 1,-1 1 0,1-1 0,-1 1 0,0 0 0,1 0-1,-1-1 1,1 1 0,-1 0 0,0 1 0,1-1-1,-1 0 1,1 0 0,-1 0 0,0 1 0,1-1 0,-1 1-1,0-1 1,1 1 0,-1 0 0,0-1 0,0 1-1,1 0 1,-1 0 0,0 0 0,0 0 0,0 0 0,0 0-1,1 1 1,-1 1-7,1 0 0,0 0 0,-1 0 0,1 1 0,-1-1 0,0 0 0,0 1 0,0-1 0,0 0 0,-1 1 0,1-1 0,-1 5 0,-2 13 0,0 0-1,-2 0 1,-11 38 0,0 5-123,-5 43 628,18-84-344,2-23-134,0 0 1,0 0-1,0 0 0,0 1 1,0-1-1,0 0 0,0 0 1,0 0-1,0 0 0,0 1 1,1-1-1,-1 0 0,0 0 1,0 0-1,0 0 0,0 1 1,0-1-1,0 0 0,0 0 1,0 0-1,1 0 0,-1 0 1,0 0-1,0 0 0,0 1 1,0-1-1,1 0 0,-1 0 1,0 0-1,0 0 0,0 0 1,0 0-1,1 0 0,-1 0 1,0 0-1,0 0 1,0 0-1,1 0 0,-1 0 1,0 0-1,0 0 0,0 0 1,0 0-1,1 0 0,-1 0 1,0 0-1,4-3 114,-1 1 1,1-1-1,-1 0 1,0 0-1,5-7 0,1 0-110,17-15 70,1 0-1,35-24 1,64-34-333,-106 71 110,1 1 0,0 0-1,25-8 1,-45 19 118,1-1 0,0 1 0,-1-1-1,1 1 1,-1 0 0,1-1 0,0 1 0,0 0 0,-1 0-1,1 0 1,0 1 0,-1-1 0,1 0 0,0 1 0,2 0 0,-3 0 13,0-1 0,0 1 0,0 0 0,0 0 0,0 0 0,0-1 0,0 1 0,-1 0 0,1 0 0,0 0 1,0 0-1,-1 0 0,1 1 0,-1-1 0,1 0 0,0 2 0,0 4 5,0 0 1,0-1-1,-1 1 0,0 0 1,0 0-1,-2 7 0,2-11 6,-1 4 3,0 15 24,-9 38-1,10-60-17,0 0-1,0 0 1,-1 1 0,1-1-1,0 0 1,0 0 0,0 1-1,0-1 1,0 0 0,0 1-1,0-1 1,0 0 0,0 1 0,0-1-1,0 0 1,0 0 0,0 1-1,0-1 1,0 0 0,0 1-1,0-1 1,0 0 0,0 1-1,0-1 1,0 0 0,0 0-1,1 1 1,-1-1 0,0 0-1,0 0 1,0 1 0,0-1-1,1 0 1,-1 0 0,0 1 0,0-1-1,1 0 1,-1 0 0,0 0-1,0 0 1,1 1 0,0-1 9,-1-1 1,1 1 0,0 0 0,-1 0 0,1-1 0,-1 1 0,1 0 0,0-1-1,-1 1 1,1 0 0,-1-1 0,1 1 0,-1-1 0,1 1 0,-1-1-1,0 1 1,1-1 0,0 0 0,10-14 222,20-21 0,-15 19-198,-2 1-86,2 1 0,0 1-1,0 0 1,1 1 0,1 1 0,0 1 0,1 0 0,0 1-1,0 1 1,33-9 0,-50 17 25,-1 1 1,1-1-1,0 1 1,0-1-1,0 1 1,0 0-1,-1 0 1,1 0-1,0 0 1,0 1-1,0-1 1,0 0-1,1 1 1,-2 0 0,0-1 0,0 1 1,0-1-1,0 1 0,0 0 1,0-1-1,-1 1 0,1 0 1,0 0-1,-1 0 0,1 0 1,0-1-1,-1 1 0,1 0 0,-1 0 1,1 0-1,-1 0 0,0 0 1,1 0-1,-1 0 0,0 0 1,0 2-1,1 6-8,-2-1 1,1 1-1,-1-1 1,0 0-1,-1 1 0,0-1 1,-3 9-1,-6 29 10,9-34-15,0 0 14,1 0 1,0 20 0,1-29 37,0 0 0,0-1 0,0 1 1,1-1-1,-1 1 0,1-1 0,-1 1 0,1-1 1,0 1-1,0-1 0,0 0 0,1 1 0,-1-1 0,1 0 1,-1 0-1,1 0 0,-1 0 0,5 3 0,-5-4-8,1 0 0,0 0-1,0-1 1,0 1 0,0 0-1,0-1 1,0 0-1,0 1 1,0-1 0,0 0-1,0 0 1,0 0 0,0 0-1,0 0 1,0-1 0,0 1-1,0-1 1,0 1-1,0-1 1,3-1 0,5-3 50,1 0 0,14-10 0,-13 8 19,37-23-12,67-57 0,-77 59-20,-20 14-73,16-15 1,-33 28-1,15-13-392,-16 14 400,-1-1 0,1 1 0,-1 0 0,0 0 0,1 0 0,-1-1 1,1 1-1,-1 0 0,1 0 0,-1 0 0,1 0 0,-1 0 0,1 0 1,0 0-1,-1 0 0,1 0 0,-1 0 0,1 0 0,-1 0 0,1 0 1,-1 0-1,1 0 0,-1 0 0,1 1 0,-1-1 0,1 0 0,-1 0 1,0 1-1,1-1 0,-1 0 0,1 1 0,-1-1 0,0 0 0,1 1 1,-1-1-1,0 1 0,1 0 0,0 1-22,0 0 1,0 1-1,-1-1 1,1 0-1,-1 1 1,1-1-1,-1 1 1,0-1-1,0 5 1,-3 26 34,2-23-2,-2 15-30,-2 29-29,5-49 94,0 1 1,0-1 0,1 1-1,0 0 1,0-1 0,0 0 0,3 8-1,-4-13-19,1 0-1,-1 1 0,0-1 1,0 1-1,0-1 0,0 0 0,1 1 1,-1-1-1,0 0 0,0 1 1,1-1-1,-1 0 0,0 0 1,1 1-1,-1-1 0,0 0 1,1 0-1,-1 1 0,0-1 0,1 0 1,-1 0-1,0 0 0,1 0 1,-1 0-1,1 1 0,-1-1 1,0 0-1,1 0 0,-1 0 1,1 0-1,-1 0 0,0 0 0,1 0 1,-1 0-1,1-1 0,-1 1 1,0 0-1,1 0 0,-1 0 1,0 0-1,1 0 0,-1-1 1,1 1-1,-1 0 0,0 0 0,1-1 1,13-13 174,-13 14-164,31-43 310,-22 28-296,21-23 0,-1 6-117,-16 16-14,1 0 0,1 1 0,0 0 0,22-14 0,-37 29 78,-1-1 0,1 1-1,0 0 1,-1-1-1,1 1 1,0 0 0,-1-1-1,1 1 1,0 0 0,0 0-1,-1-1 1,1 1 0,0 0-1,0 0 1,-1 0 0,1 0-1,0 0 1,0 0-1,0 0 1,-1 0 0,1 1-1,0-1 1,0 0 0,0 1-1,0-1-1,0 1-1,0 0 1,0 0-1,-1 0 0,1 0 1,0-1-1,-1 1 1,1 0-1,-1 0 1,1 0-1,-1 0 0,1 0 1,-1 1-1,1 1 1,0 5-32,0 0 0,0 0 1,-1 14-1,0-16 59,0-1 8,0-1 0,1 0-1,0 0 1,0 0-1,0 0 1,0 0 0,1 0-1,-1 0 1,1 0 0,0 0-1,0-1 1,1 1 0,-1-1-1,1 0 1,-1 1-1,1-1 1,0 0 0,0-1-1,1 1 1,-1 0 0,1-1-1,-1 0 1,1 0-1,0 0 1,-1 0 0,1-1-1,0 1 1,0-1 0,0 0-1,0 0 1,1 0-1,-1-1 1,0 1 0,0-1-1,5-1 1,4 0 39,1 0 0,0-1 0,-1-1 0,1 0-1,-1-1 1,0-1 0,0 0 0,0-1 0,-1 0 0,0 0 0,19-15 0,-17 10-26,-1 0-1,-1-2 1,0 1 0,19-27 0,-11 9-60,24-49 0,42-104 22,-40 83 8,-19 43 9,74-173 50,-30 9-252,-70 217 194,1-4-83,0 1 0,-1-1 0,1 0 0,-1 1 0,-1-1 0,0 0 0,-1-13 0,1 20 68,0 1-1,0 0 0,0-1 1,0 1-1,0 0 0,0-1 0,0 1 1,0 0-1,0-1 0,0 1 1,0 0-1,-1-1 0,1 1 1,0 0-1,0-1 0,0 1 0,-1 0 1,1 0-1,0-1 0,0 1 1,-1 0-1,1 0 0,0 0 1,-1-1-1,1 1 0,0 0 1,-1 0-1,1 0 0,0 0 0,-1-1 1,1 1-1,0 0 0,-1 0 1,1 0-1,0 0 0,-1 0 1,0 1-13,-1-1 0,1 0 1,0 1-1,0-1 0,-1 1 1,1 0-1,0 0 0,0-1 1,0 1-1,-2 1 0,-4 5-64,0 1-1,-9 12 0,-17 33-50,-41 84-1,52-88 130,1 1-1,3 1 0,-16 71 0,21-56 12,2 1 1,-2 82-1,12-130 43,1 0 0,1-1 0,0 1 0,7 29 0,-7-43-13,0 0-1,1 0 1,-1 0 0,1 0 0,1 0 0,-1-1-1,1 1 1,-1-1 0,1 1 0,1-1-1,-1 0 1,1 0 0,-1-1 0,1 1-1,0-1 1,0 0 0,0 0 0,1 0-1,-1 0 1,1-1 0,5 3 0,1-2 51,0 0 0,1 0 0,-1-1 0,0-1 0,1 0 0,11-1 0,73-6 185,-73 4-226,7-1-75,1-1 1,-1-2-1,0 0 0,-1-2 1,30-12-1,-37 9 80,-1 0-1,0-1 1,-1-1 0,0-1-1,22-20 1,-23 14 1,-18 19-57,0 0-1,-1 0 0,1 0 0,-1 0 1,1 0-1,-1 0 0,1 0 0,-1 0 1,0 0-1,0 0 0,1 0 0,-1 0 1,0 0-1,0 0 0,0 0 0,0 0 1,0 0-1,0-1 0,-1 1 0,1 0 1,-1-1-1,-2 1-147,-2 4 139,-1 1 0,1 0 0,-1 0 0,1 0 0,1 0 0,-1 1 0,0 0 0,1 0 0,-5 7 0,2-3 12,-11 13 9,1 0 0,-20 35 0,35-52 19,0 0-1,0 0 1,0 0-1,0 0 1,1 0-1,0 1 1,0 4-1,0-9 5,1 0 0,0 0 0,0 0-1,0 0 1,0 0 0,0 0 0,0 0-1,0 0 1,0 0 0,0 0 0,1 0-1,-1 0 1,0 0 0,1 0 0,-1-1-1,0 1 1,1 0 0,-1 0 0,1 0-1,0 0 1,-1-1 0,1 1 0,-1 0-1,1-1 1,0 1 0,0 0 0,-1-1-1,1 1 1,0-1 0,0 1 0,0-1-1,0 1 1,0-1 0,0 0 0,0 0-1,-1 1 1,1-1 0,0 0 0,0 0-1,0 0 1,0 0 0,0 0 0,0 0-1,0 0 1,2-1 0,1 1 34,0-1 0,1 0 0,-1-1 1,0 1-1,0-1 0,0 0 0,0 0 0,0 0 1,0 0-1,0-1 0,-1 0 0,1 1 0,-1-1 0,5-6 1,4-6-73,-1 1 1,13-23-1,5-6-394,-29 43 393,0-1 0,0 1 0,0 0 0,1-1 0,-1 1 0,0 0 1,0-1-1,1 1 0,-1 0 0,0 0 0,1-1 0,-1 1 0,0 0 0,1 0 0,-1 0 0,0-1 0,1 1 0,-1 0 0,0 0 0,1 0 0,-1 0 0,0 0 0,1 0 0,-1 0 0,1 0 0,-1 0 0,0 0 0,1 0 0,-1 0 0,0 0 0,1 0 0,0 1-1,0-1 0,-1 1 0,1 0 0,0-1 0,-1 1 0,1 0 0,-1-1 0,1 1 0,-1 0 0,1 0 0,-1-1 0,1 1 0,-1 1 0,9 32-52,-9-30 66,2 4 24,0 0 1,1 0-1,0 0 0,0-1 1,0 1-1,1-1 0,0 0 1,1 0-1,-1 0 0,7 7 1,-3-6 26,0 1 1,1-2-1,0 1 0,0-1 1,1 0-1,16 8 0,-9-7 58,1 0-1,-1-2 0,1 0 0,0 0 0,1-2 0,-1-1 1,1 0-1,33 0 0,-34-3-256,0-1 0,-1-1 0,27-5 0,-32 4-1030,-1-1 1,12-5 0,-15 5-1639,1 0 0,15-11 0,-1-3-1981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1:5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69 4224,'-2'-2'439,"1"0"1,-1 0-1,0 0 0,1-1 1,-1 1-1,1 0 1,0-1-1,0 1 0,0-1 1,0 1-1,0-1 1,0 0-1,1 0 0,-1 1 1,1-1-1,0 0 1,0-4-1,0 3 172,0 4-460,0-1-1,0 0 0,0 0 0,-1 1 0,2-1 0,-1 0 1,0 0-1,0 1 0,0-1 0,0 0 0,0 0 1,0 1-1,1-1 0,-1 0 0,0 1 0,1-1 0,-1 0 1,0 1-1,1-1 0,0 0 0,-2 2-25,0 1-1,0 0 1,1 0-1,-1 0 1,0 0-1,1 0 0,-1 0 1,1 0-1,0 1 1,0-1-1,0 4 1,-3 17-51,-14 69 186,5 0-1,-1 96 1,15 111 438,-1-287-346,3 24 0,1 10-1989,-5-35 522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5:53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47 2976,'0'-1'655,"-1"0"0,1-1-1,0 1 1,0 0 0,0-1 0,0 1 0,0 0-1,0-1 1,0 1 0,0-1 0,0 1 0,1 0 0,0-2-1,1-1 1814,0 9-877,-8 31-220,-97 468 1157,36-85-1100,52-300-910,14-111-468,-2 14 306,-9 36 1,12-58-351,0 0 0,0 0 0,0 0 0,0 1 0,0-1 0,0 0 1,0 0-1,0 1 0,0-1 0,0 0 0,0 0 0,0 0 0,0 1 0,0-1 0,0 0 0,0 0 0,-1 0 0,1 0 1,0 1-1,0-1 0,0 0 0,0 0 0,0 0 0,-1 0 0,1 1 0,0-1 0,0 0 0,0 0 0,0 0 0,-1 0 1,1 0-1,0 0 0,0 0 0,0 0 0,-1 0 0,1 0 0,0 0 0,0 0 0,0 0 0,-1 0 0,1 0 0,0 0 1,-8-12-317,6 7 267,0 0 1,0-1-1,1 1 0,0-1 1,0 1-1,0-1 0,1-6 1,-3-92 43,5-1 0,4 0 1,21-112-1,32-65-160,-47 241 261,2 0 1,1 1-1,2 1 0,42-68 0,-55 100-16,0 0 1,1 1-1,-1 0 0,2 0 1,6-6-1,-11 10-62,1 1 1,0 0-1,0 0 1,0 0-1,0 0 1,0 0-1,0 0 1,1 0-1,-1 1 0,0-1 1,0 1-1,0 0 1,1-1-1,-1 1 1,0 0-1,0 0 1,1 0-1,-1 1 1,0-1-1,0 1 0,4 0 1,0 1 12,-2-1-19,0 0 0,-1 0 0,1 1 0,-1-1 1,1 1-1,-1-1 0,1 1 0,-1 0 0,3 4 1,-1-2 20,-1 0 0,1 1 0,-1 0 1,0 0-1,-1 0 0,1 0 1,-1 1-1,2 5 0,2 7 94,7 24 0,-8-22-64,21 73 130,28 80-75,-45-149-96,1 1 0,1-1 0,1-1 0,29 39 1,-40-60-55,2 4 147,1-1-1,-1 1 0,1-1 1,0 0-1,0-1 1,9 7-1,-13-10-84,0-1 0,1 1 0,-1-1 0,0 1 1,0-1-1,0 0 0,0 1 0,0-1 0,1 0 0,-1 0 0,0 0 0,0 0 0,0 0 0,1 0 1,-1 0-1,0 0 0,0-1 0,2 1 0,-2-1-22,1 0 1,0 0-1,0-1 0,-1 1 0,1 0 1,-1-1-1,1 1 0,-1 0 0,1-1 1,-1 0-1,0 1 0,0-1 0,0 0 1,1-2-1,8-19-102,0 0 0,-2-1 0,-1 1-1,6-33 1,-10 43 76,12-54-177,3 0 1,53-124-1,-69 186 140,1 1 0,-1-1 0,1 0 1,6-6-1,-8 10 40,-1 1-1,1-1 1,-1 0 0,1 1 0,-1-1 0,1 1 0,-1-1 0,1 1 0,0-1 0,-1 1-1,1-1 1,0 1 0,-1 0 0,1-1 0,0 1 0,0 0 0,-1 0 0,1-1 0,0 1-1,0 0 1,-1 0 0,1 0 0,0 0 0,0 0 0,-1 0 0,1 0 0,0 0 0,0 1 0,0-1-1,-1 0 1,1 0 0,0 1 0,-1-1 0,1 0 0,0 1 0,-1-1 0,1 0 0,0 1-1,-1-1 1,1 1 0,0-1 0,-1 1 0,1 0 0,5 8 1,0-1 0,-1 1 0,0 0 0,0 0 0,5 16 0,13 54 25,-17-56-7,29 91 135,6 27-40,-14-35 351,19 142 0,-45-236-470,7 59-1433,-3-1-1,-5 77 0,0-102-5304,3-25 3750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5:54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5 3808,'-1'-4'7400,"0"9"-3496,-4 20-2250,-1 2-591,-43 132 1982,-20 119-1198,38-149-1118,7-30 90,-20 182 1,41-236-724,2 0 1,2 0-1,1-1 1,3 1-1,2-1 1,19 71 0,-19-96-181,0 0 1,1 0 0,0 0 0,2-1-1,0-1 1,19 25 0,-17-28-1212,0 0 1,1-1-1,1 0 0,18 13 1,-29-24 787,-1 0 0,1 0 0,0 0 0,0 0 0,1-1 0,-1 1 0,0-1 0,0 0 0,1 0 0,-1 0 0,0 0 0,1-1 0,-1 1 0,1-1 0,5 0 0,23-3-2954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5:55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60 5472,'-2'-3'531,"2"3"-476,1 0 0,-1 0 0,0 0 1,0 0-1,0 0 0,0 0 1,0 0-1,0 0 0,1 0 1,-1 0-1,0 0 0,0 0 0,0 0 1,0 0-1,0 0 0,0 0 1,1 0-1,-1 0 0,0 0 1,0 0-1,0 0 0,0 0 0,0-1 1,0 1-1,0 0 0,0 0 1,1 0-1,-1 0 0,0 0 1,0 0-1,0 0 0,0-1 0,0 1 1,0 0-1,0 0 0,0 0 1,0 0-1,0 0 0,0-1 1,0 1-1,0 0 0,0 0 1,0 0-1,0 0 0,0 0 0,0 0 1,0-1-1,0 1 0,0 0 1,0 0-1,0 0 0,0 0 1,0 0-1,-1 0 0,1-1 0,0 1 1,0 0-1,0 0 0,0 0 1,0 0-1,0 0 0,0 0 1,0 0-1,-1 0 0,1 0 0,0 0 1,0-1-1,0 1 0,0 2 1060,7 28 1973,-4-3-2132,-1 0 1,-2 0-1,0 1 0,-7 40 1,-28 114 991,18-102-1068,-1 6-484,-21 115 168,-6 39 668,44-230-1113,3-12 28,6-22 30,40-167-214,0-1-1,27-107 257,-59 221-150,4 0 1,29-75-1,-47 149-43,-1 1 0,1 0 1,-1 0-1,1 0 0,0 0 0,0 0 1,0 0-1,1 1 0,-1-1 0,1 1 1,3-4-1,-5 6-14,0-1 0,0 1 0,-1 0 0,1-1 0,0 1 0,0 0 0,0 0 0,-1-1 0,1 1 0,0 0 0,0 0 0,0 0 0,0 0 0,-1 0 0,1 0 0,0 0 0,0 0 0,0 0 0,0 1 0,0-1 0,1 1 14,-1 0 1,1 0-1,-1 0 1,0 0 0,0 0-1,0 0 1,0 1-1,1-1 1,-2 0-1,1 0 1,0 1 0,0-1-1,0 1 1,0 2-1,15 35 136,-2 2-1,-3 0 1,8 45-1,-2-12-17,59 222 389,-52-217-403,10 32-143,12 62 104,-31-136-1532,-8-22-7769,-7-27 2648,0 8 4975,0-12-1735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5:55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14 8800,'-19'-5'2842,"19"5"-2786,0 0 0,0 0 0,0 0 0,1 0 0,-1 0 0,0 0 0,0 0 0,0 0 0,0 0 0,1 0 0,-1 0 0,0 0 0,0 0 0,0-1 0,0 1 0,1 0 0,-1 0 0,0 0 0,0 0 0,0 0 0,0 0 0,0 0 0,1-1 0,-1 1 0,0 0 0,0 0 0,0 0 0,0 0 0,0 0 0,0-1 0,0 1 0,0 0 0,0 0 0,1 0 0,-1-1 0,0 1 0,0 0 0,0 0 0,0 0 0,0 0 0,0-1 0,0 1 0,0 0 0,0 0 0,-1 0 0,1-1 0,0 1 0,0 0 0,0 0 0,0 0 0,0 0 0,0-1 0,0 1 0,0 0 0,0 0 0,0 0 0,-1 0 0,1 0 0,0-1 0,0 1 0,0 0 0,0 0 0,0 0 0,-1 0 0,1 0 0,0 0 0,0 0 0,0 0 0,-1 0 0,214 1 6723,-106-1-8040,-1 1-3404,-87-1 2810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5:56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0 7456,'0'0'2421,"0"3"-1477,13 36 3318,-7-25-2753,-2-1 0,4 18 0,-5-15-739,-1 0 1,-1 0-1,0 0 0,-1 0 1,-3 19-1,2-28-708,0 0 0,-1-1 0,1 1 0,-2 0 0,1 0 0,-1-1 0,0 0 0,0 1 0,-1-1 0,1 0 0,-1-1 0,-1 1 0,1-1 0,-8 7 0,4-5-318,0-1-1,-1 0 1,0-1-1,0 0 1,0 0 0,-17 5-1,18-7-492,0-1 0,-1 0-1,1 0 1,-1-1 0,1 0-1,-1 0 1,1-1 0,-16-1-1,-1-8-3980,9 1 1509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5:57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98 6240,'-20'-6'13703,"18"5"-12420,1 0-1209,1 1-1,0 0 1,0 0 0,-1 0-1,1 0 1,0 0 0,0 0-1,0 0 1,-1 0 0,1 0-1,0 0 1,0-1 0,-1 1 0,1 0-1,0 0 1,0 1 0,-1-1-1,1 0 1,0 0 0,-2 0 1251,5-3-924,-1 2-323,0 0 0,0 0-1,0 0 1,1 0 0,-1 1 0,4-2 0,3 0 22,32-10 393,62-9-1,45 3-290,-109 13-135,171-15-83,-179 18-92,-28 2 87,-1 0 1,1 1-1,-1-1 0,0 0 0,1 1 0,-1-1 1,1 1-1,-1 0 0,0-1 0,3 3 1,-4-3 4,-1 1 0,1 0 0,-1-1 0,1 1 1,-1 0-1,0 0 0,1-1 0,-1 1 0,0 0 1,1 0-1,-1 0 0,0 0 0,0-1 1,0 1-1,0 0 0,1 0 0,-1 0 0,-1 0 1,1 0-1,0-1 0,0 1 0,0 0 0,0 0 1,-1 0-1,1 0 0,0-1 0,-1 2 1,-1 8-61,-2 12 113,-2 1-1,-12 34 0,5-20 26,3-4-14,-2 0 0,-1 0 0,-2-2 0,-1 0 0,-2 0 0,-21 28 0,19-34-74,-2 0 1,-1-1-1,0-1 0,-28 19 1,5-3 257,-70 75 0,93-89-130,-30 30 41,41-40 69,-2 1-296,13-15 468,162-14 843,-56 2-987,-82 10-206,236-11 81,-138 12-702,-120 0-202,1-4-2804,1-1-379,-6-14-5993,6 8 4488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5:57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 8800,'-5'-3'819,"-4"-1"1536,13 5-783,-3 0-1441,0-1-1,-1 0 0,1 1 1,0-1-1,-1 0 0,1 1 1,-1-1-1,1 1 0,-1-1 1,1 1-1,-1-1 0,0 1 1,1 0-1,-1-1 1,1 1-1,-1 0 0,3 4 236,37 37 1281,1-1 1,67 49-1,-59-50-1086,42 43 179,-79-70-628,0 0 1,-1 1-1,-1 0 0,-1 1 0,10 19 1,-3 3 160,-1 0 1,17 72 0,0 86 430,-29-156-508,-1 0 0,-2-1-1,-2 1 1,-2 0 0,-1-1 0,-13 49-1,9-54-127,-2 0-1,-1-1 0,-1 0 1,-2-1-1,-1-1 1,-2-1-1,-26 35 0,-85 81-1018,-10-10-5584,134-131 6133,-35 33-2189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5:59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 5984,'-5'-3'17994,"12"4"-17754,1 0 0,0 0 1,-1-1-1,1 0 0,0 0 0,-1-1 0,15-3 0,2 1 116,-23 3-345,54-6 413,91 1 0,-115 6-372,4 0-57,-1 1 0,1 2 0,49 11 0,-82-14-104,3 1-349,-5-1-656,-1 1-378,0 5-18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6:00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269 152 7040,'-9'3'1047,"-5"-1"6172,14-2-7060,-1 0 1,1-1-1,0 1 0,0-1 0,-1 1 0,1 0 0,0-1 0,0 1 1,0-1-1,-1 1 0,1 0 0,0-1 0,0 1 0,0-1 1,0 1-1,0-1 0,0 1 0,0-1 0,0 1 0,0 0 1,0-1-1,0 1 0,0-1 0,0 1 0,0-1 0,0 1 1,1-1-1,-1 1 0,0 0 0,0-1 0,1 0 0,0-1 51,0-1-1,0 1 0,1-1 0,-1 1 1,1 0-1,0 0 0,-1 0 0,1 0 1,0 0-1,0 0 0,0 0 0,1 1 1,2-3-1,38-20 622,-21 13-485,81-45 443,-96 52-758,0 1 0,0 1 0,1-1 0,-1 1 0,0 0 0,1 1 0,14-2 0,-19 3-19,0 0 0,0 0 1,1 0-1,-1 1 0,0-1 0,0 1 1,0 0-1,0 0 0,0 0 0,0 0 1,0 0-1,-1 1 0,1-1 0,0 1 1,-1 0-1,1 0 0,-1 0 1,1 0-1,-1 0 0,0 0 0,4 6 1,-1 1 37,0 0 0,-1 0 1,0 1-1,0 0 0,-1 0 1,0 0-1,-1 0 1,3 21-1,-3 6 44,-3 43-1,1-56-56,-8 110 291,5-108-237,-1 0 0,-2-1 1,-10 32-1,-8 0 69,17-41-103,-1 0 1,0 0-1,-2-1 0,1 0 1,-2 0-1,0-1 0,-24 23 1,-10 4 13,-54 37 1,83-66-55,-173 125-124,154-112 178,20-16-53,-18 18 0,30-25-3,3-1-11,-1 0 0,0 0 1,0 0-1,0 0 1,0 0-1,0-1 0,0 1 1,0 0-1,0-1 1,-1 1-1,1-1 1,0 1-1,0-1 0,0 1 1,-3-1-1,22-9 401,16-1-176,0 2-1,59-6 0,72 5 37,-119 8-208,0 2 0,-1 2 1,55 10-1,-26-2-3833,-56-10-1119,-9-1-492,-4 0 2390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6:03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8 2912,'-10'-8'10432,"6"14"-9990,0 0 0,0 0 0,1 0 1,0 1-1,0-1 0,0 1 0,1 0 1,-3 11-1,1-3-17,-6 26 72,1 1 0,-4 57 1,5-27-28,-47 242 1728,38-214-1635,-6 156 1,22-230-449,1 55 872,3-135-831,16-80-1,-5 40-146,9-62 220,-8 42-119,-7 45-70,6-34 421,43-155 0,-53 234-129,-4 23-287,0 1-1,0-1 1,0 0 0,0 0 0,0 0-1,0 1 1,0-1 0,0 0-1,0 0 1,0 0 0,0 1-1,1-1 1,-1 0 0,0 0 0,1 1-1,-1-1 1,0 0 0,1 1-1,-1-1 1,1 0 0,-1 1-1,2-2 1,-1 3-23,0-1 1,0 0-1,-1 0 0,1 1 0,0-1 0,0 0 1,0 1-1,0-1 0,0 1 0,-1-1 1,1 1-1,0 0 0,-1-1 0,1 1 0,0 0 1,-1-1-1,1 1 0,0 0 0,0 1 0,11 20-71,-8-14 70,66 151 161,7 12-7,-1-41 147,-36-62-281,-34-60-45,-1 0-1,1 0 0,1-1 1,11 12-1,5 5 332,-23-24-316,1 1 1,-1 0-1,1-1 0,0 1 0,-1-1 1,1 1-1,-1-1 0,1 1 0,0-1 1,-1 1-1,1-1 0,0 0 0,-1 1 1,1-1-1,0 0 0,0 1 0,0-1 1,-1 0-1,1 0 0,0 0 0,0 0 0,0 0 1,-1 0-1,1 0 0,0 0 0,0 0 1,0 0-1,1-1-26,-1 0 0,1 0 0,-1 0 0,0 0 0,0 0 0,1 0-1,-1 0 1,0 0 0,0 0 0,0-1 0,0 1 0,1-3 0,3-5-151,-1 1 1,-1-1-1,5-13 0,-8 20 155,8-31-127,-1 0-1,3-64 0,-6 57 54,12-149 80,5 33-92,-15 120-137,-5 33 193,-1 0-1,0 1 1,1-1-1,0 1 1,0-1 0,2-4-1,-3 7 37,0 0 1,0 0-1,0 0 0,0 0 1,0-1-1,0 1 1,0 0-1,1 0 0,-1 0 1,0 0-1,0 0 0,0 0 1,0 0-1,0 0 0,0 0 1,1 0-1,-1 0 0,0 0 1,0 0-1,0 0 0,0 0 1,0 0-1,1 0 0,-1 0 1,0 0-1,0 0 0,0 0 1,0 0-1,1 0 0,-1 0 1,0 0-1,0 0 0,0 0 1,0 0-1,0 0 0,1 0 1,-1 0-1,0 0 0,0 1 1,8 11 144,-3 1-70,0 1 0,-1 0 1,0 0-1,2 23 0,-1-10-42,10 61 10,61 277 324,19 24 160,-88-360-572,-4-19-473,-1-1 0,0 1-1,-1 0 1,1 10 0,-9-39-15295,6 3 12314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08:2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1002 3136,'0'0'1029,"2"1"-629,1 0-149,0-1 0,0 1 0,0-1-1,1 0 1,-1 0 0,0 0 0,0 0 0,0-1-1,0 1 1,0-1 0,0 0 0,0 0 0,0 0-1,0 0 1,0 0 0,0 0 0,-1-1 0,1 0-1,4-3 1,0 0 61,1-1-1,-1 0 1,-1 0-1,1-1 1,8-12-1,55-94 1359,-14 3-705,-51 102-992,-1-1 1,0 1-1,0-1 0,-1 0 1,0 0-1,0 0 0,1-14 1,-12 51-1409,-34 167 1459,20-99 251,-25 104 522,-52 270 731,86-410-275,13-47-447,2-13-53,3-10-243,64-198 371,-34 91-999,20-79 182,-42 146-21,61-200-270,-53 191-66,2 2 1,37-63 0,-54 108 199,1 1 0,0 0 0,1 0 1,0 0-1,1 1 0,0 1 0,0-1 0,1 2 1,12-9-1,-20 15 74,0 1 1,0 0 0,1 1-1,-1-1 1,0 0 0,1 1 0,-1-1-1,0 1 1,1 0 0,-1-1-1,1 1 1,-1 0 0,0 1-1,1-1 1,-1 0 0,1 1-1,-1-1 1,0 1 0,1 0-1,-1 0 1,0 0 0,0 0-1,4 3 1,-3-2 16,1 0 0,-1 0 0,0 1 0,0-1 0,-1 1 0,1 0 0,-1 0 0,1 0 0,-1 0 0,0 0 0,0 0 0,0 1 0,-1-1 0,3 6 0,-3-2-1,1 0-1,-2 1 0,1-1 0,-1 0 0,0 0 0,0 1 0,-3 13 0,-2 0 110,-10 30 1,4-21 20,-1-1 0,-2-1 0,-1 0 0,-1 0 0,-34 43 0,41-59 49,-1-2 0,0 1 0,-13 9 0,17-16-76,1 0-1,-1 0 1,0 0 0,-1-1-1,1 0 1,0 0-1,-1-1 1,-8 3-1,13-5-99,0 1 0,1-1 0,-1 0-1,0 0 1,1 0 0,-1 0 0,0 0-1,1-1 1,-1 1 0,0 0 0,-2-2-1,4 2-8,0 0 0,0 0 0,0 0 0,0 0 0,-1 0 0,1 0 0,0 0 0,0 0 0,0 0 0,0-1-1,0 1 1,-1 0 0,1 0 0,0 0 0,0 0 0,0 0 0,0-1 0,0 1 0,0 0 0,0 0 0,0 0 0,0 0-1,0-1 1,-1 1 0,1 0 0,0 0 0,0 0 0,0-1 0,0 1 0,0 0 0,0 0 0,0 0 0,0 0 0,1-1 0,-1 1-1,10-8-305,168-71 96,19-26 228,-141 71 128,74-59 0,-117 83-59,-1-1 1,0 0-1,-1 0 0,0-1 0,0-1 0,-2 0 1,1 0-1,10-22 0,-18 29-94,1 0 0,-2 0-1,1 0 1,-1 0 0,0 0 0,0-7-1,0 8-7,-1 0-1,1 0 1,0 0 0,0 0-1,0 0 1,1 0-1,3-7 1,-5 12 11,1-1 1,-1 1 0,1-1 0,0 1-1,-1 0 1,1-1 0,0 1-1,-1 0 1,1 0 0,-1-1 0,1 1-1,0 0 1,0 0 0,-1 0-1,1 0 1,0 0 0,-1 0-1,1 0 1,0 0 0,-1 0 0,1 0-1,0 0 1,-1 1 0,1-1-1,0 0 1,-1 0 0,1 1 0,0-1-1,-1 0 1,1 1 0,0 0-1,23 15-255,-19-10 236,1-1-1,-1 2 1,0-1-1,0 1 1,-1-1-1,0 1 1,0 0-1,-1 1 1,3 7-1,2 9-14,6 40 0,-12-49 58,1 1-1,1-1 0,0 1 1,2-1-1,-1-1 0,15 27 1,-18-39 33,0 1 0,0 0 0,0-1 1,1 1-1,-1-1 0,1 0 0,0 0 0,-1 0 1,1 0-1,0 0 0,0-1 0,0 1 0,1-1 1,-1 0-1,0 0 0,0 0 0,1 0 0,-1-1 1,0 1-1,1-1 0,-1 0 0,1 0 0,-1 0 1,0-1-1,5 0 0,4-1 36,0-1 1,0-1-1,-1 1 1,1-2-1,17-9 1,71-47 120,-20 12-274,-62 36 90,-14 10-78,-1 1 0,0 0 1,1 0-1,-1 0 1,7-3-1,-11 11-113,-1 0 0,0 0 0,0 0 1,-5 10-1,1 0 189,0 0 1,2-1-1,0 2 1,0-1-1,2 0 1,0 1-1,1-1 1,0 1-1,2-1 1,4 32-1,-4-40 15,1 0-1,5 16 0,-6-22 8,0 1 0,0-1 0,0 1 0,1-1-1,-1 1 1,1-1 0,-1 0 0,1 0-1,0 0 1,0 0 0,0 0 0,0 0-1,2 2 1,-3-4-16,0 1 0,0-1 1,0 0-1,0 1 0,0-1 0,0 0 0,0 0 0,0 0 0,0 0 1,0 0-1,1 0 0,-1 0 0,0 0 0,0 0 0,0 0 0,0 0 1,0-1-1,0 1 0,0 0 0,0-1 0,0 1 0,0-1 0,0 1 1,0-1-1,-1 0 0,1 1 0,0-1 0,0 0 0,1-1 0,1-2 51,0 1 0,0-1 1,0 0-1,-1 0 0,3-6 0,1-4-30,-1 0 0,0 0 0,-1-1 1,-1 0-1,0 0 0,-1 0 0,-1 0 1,0 0-1,-1 0 0,-1-1 1,0 1-1,-5-21 0,5 32-85,0 0 0,0 1 0,-1-1 0,0 0 0,1 1 0,-1-1 0,-1 1 0,1 0 0,0 0 0,-1-1 0,-3-2 0,4 4 19,0 1 1,1-1 0,-1 1-1,0 0 1,0 0-1,0-1 1,0 1-1,0 1 1,0-1 0,0 0-1,0 0 1,0 1-1,-1-1 1,1 1 0,0 0-1,0 0 1,0 0-1,-1 0 1,1 0-1,-4 1 1,5-1 13,1 0-1,-1 0 1,1 0 0,-1 0-1,1 0 1,-1 0 0,1 1-1,-1-1 1,1 0 0,-1 0-1,1 1 1,-1-1 0,1 0-1,-1 0 1,1 1 0,0-1-1,-1 0 1,1 1 0,0-1-1,-1 1 1,1 0 11,0-1 0,0 0 0,0 1 1,0-1-1,1 0 0,-1 0 0,0 1 0,0-1 0,0 0 0,1 0 1,-1 1-1,0-1 0,0 0 0,1 0 0,-1 0 0,0 1 0,0-1 1,1 0-1,-1 0 0,0 0 0,1 0 0,-1 0 0,1 1 1,2 0 29,1 0 1,0 0-1,-1 0 1,1-1-1,6 1 1,0-2-6,0 0 1,1-1-1,-1 0 1,0-1-1,0 0 0,0 0 1,10-6-1,5-1 72,163-55 302,-153 51-189,-27 10-266,0 1 1,1 0 0,-1 0-1,1 1 1,-1 0-1,15-1 1,-22 3 40,0 0 0,0 0 1,-1 0-1,1 1 1,0-1-1,-1 0 0,1 1 1,0-1-1,-1 0 1,1 1-1,-1-1 0,1 1 1,0-1-1,-1 1 0,1-1 1,-1 1-1,0 0 1,1-1-1,-1 1 0,1 0 1,-1-1-1,0 1 1,0 0-1,1-1 0,-1 1 1,0 0-1,0-1 0,0 1 1,0 0-1,0 0 1,1-1-1,-2 3 0,1 25-32,-3-3-49,-3 18 32,3 0 1,1 52-1,3-63 176,-1-22-51,0 1-1,0-1 1,1 0-1,1 1 1,0-1-1,0 0 1,1 1-1,6 15 1,-9-26-45,0 1 0,1-1 0,-1 1 0,0 0 0,0-1 0,1 1 0,-1-1 1,0 1-1,1 0 0,-1-1 0,0 1 0,1-1 0,-1 1 0,1-1 0,-1 0 0,1 1 1,-1-1-1,1 1 0,0-1 0,-1 0 0,1 0 0,-1 1 0,1-1 0,0 0 0,-1 0 0,1 0 1,0 1-1,-1-1 0,1 0 0,-1 0 0,1 0 0,0 0 0,-1 0 0,1 0 0,0-1 1,-1 1-1,1 0 0,0 0 0,-1 0 0,1 0 0,0-1 0,-1 1 0,1 0 0,-1-1 1,1 1-1,-1-1 0,1 1 0,-1 0 0,1-1 0,-1 1 0,1-1 0,-1 0 0,11-9 104,-2 0-1,0 0 0,0-1 0,10-17 0,26-52 95,-8 14-145,-23 39-62,0 0 0,12-35 1,-17 38-8,-6 15 3,0 0 0,2-14 0,-4 15-61,1 0-1,5-14 1,-7 21 39,1 0-1,-1 0 1,1 0-1,0-1 1,0 1-1,0 0 1,0 0-1,0 0 1,0 0-1,0 1 1,0-1-1,0 0 1,0 0 0,1 0-1,-1 1 1,0-1-1,0 1 1,1-1-1,-1 1 1,0 0-1,1-1 1,-1 1-1,1 0 1,-1 0-1,0 0 1,1 0-1,-1 0 1,1 0-1,2 1 1,5 3-60,1-1 0,16 4 0,-14-5 40,21 9 0,-20-7 63,-1-1 0,1 0 0,0-1-1,0 0 1,0-1 0,0 0 0,17-2 0,-7 1 187,-16-1-217,-1 0 0,1 0 0,0-1 0,11-4-1,0 1-11,23-2 145,-32 3-158,-4 2-169,-6 11-41,-2-4 196,0 0 0,1 0 1,-2 0-1,1 0 0,0 0 0,-1-1 1,0 0-1,-9 8 0,-4 6-31,5-6 42,0 1 28,0 1 0,1 0-1,0 0 1,1 1 0,1 0 0,-15 33-1,20-35 23,-1 0 0,1 1 0,-2 21-1,5-31 4,1-1 0,0 1 0,-1 0 0,2 0 0,-1 0 0,0 0 0,1 0 0,0-1 0,0 1 0,0 0 0,0 0 0,0-1 0,1 1 0,0-1 0,0 1 0,0-1 0,4 6 0,-4-8-2,-1 1 0,1-1 1,-1 0-1,1 0 0,0 0 0,-1 0 1,1 0-1,0-1 0,0 1 0,-1 0 1,1-1-1,0 1 0,0-1 0,0 0 1,0 0-1,0 0 0,-1 0 0,1 0 1,0 0-1,0 0 0,4-1 0,3-1 23,-1-1 0,1 0-1,11-5 1,-14 5-45,164-83 92,-58 28-139,-50 27 60,173-78 100,-230 107-103,0 0 1,0 0-1,-1 0 1,1-1-1,0 0 1,-1 0-1,0 0 1,5-5-1,-16 10-168,0-1 0,1 1 0,-1 1 0,-6 2 0,-4 4 97,1 0 1,0 1-1,1 0 0,0 1 1,1 1-1,0 0 1,-23 28-1,28-28 63,0 1 0,1 0-1,0 0 1,1 1 0,1 0 0,0 0 0,0 0-1,2 1 1,-6 28 0,9-38 22,0-1 0,1 1 0,-1 0 0,1-1 1,0 1-1,0 0 0,1-1 0,-1 1 0,1-1 0,0 1 0,0-1 0,4 9 0,-5-12-7,0 0-1,1-1 0,-1 1 1,0 0-1,1-1 0,-1 1 1,0-1-1,1 1 0,-1 0 1,1-1-1,0 1 0,-1-1 1,1 1-1,-1-1 0,1 1 1,0-1-1,-1 0 0,1 1 1,0-1-1,-1 0 0,1 0 1,0 1-1,0-1 0,1 0 1,-1 0 9,1 0 0,-1 0 0,0-1 0,1 1 0,-1-1 0,0 1 1,1-1-1,-1 1 0,0-1 0,0 0 0,1 1 0,0-2 0,5-4 43,-1 1-1,-1-1 0,9-10 0,-13 14-74,15-18 67,102-116 179,-1 15-166,-93 93-12,-2-2 1,31-51 0,-23 24-81,-3-1 1,-2-1 0,-2-1-1,15-69 1,-31 90-115,-7 36 95,1 0-1,-1 0 1,0-1 0,-1 1-1,1 0 1,-1 0 0,1 0-1,-1 0 1,-2-5 0,3 7 24,-1 0 1,1 0-1,-1 0 0,0 0 1,1 1-1,-1-1 1,0 0-1,0 0 0,1 1 1,-1-1-1,0 0 1,0 1-1,0-1 1,0 1-1,0-1 0,0 1 1,0 0-1,0-1 1,0 1-1,0 0 0,0 0 1,0-1-1,0 1 1,0 0-1,0 0 1,0 0-1,0 0 0,0 1 1,0-1-1,0 0 1,0 0-1,0 1 0,0-1 1,0 0-1,0 1 1,-1 0-1,-4 2-24,0 0-1,1 0 0,0 0 1,-7 5-1,-10 12 5,1 1 0,0 1-1,1 1 1,2 0 0,-21 35-1,5-5-35,-31 64 0,52-89 68,2 1 0,0-1 1,2 2-1,-8 41 0,16-60 26,0 0-1,1 1 1,0-1 0,0 0 0,1 0 0,1 1 0,0-1 0,0 0 0,1 0-1,1 0 1,0-1 0,0 1 0,1-1 0,0 0 0,1 0 0,0-1-1,1 0 1,0 0 0,0 0 0,1-1 0,0 0 0,11 9 0,-12-13 19,0 0 1,-1 0-1,2 0 0,-1-1 1,0 0-1,1-1 1,-1 0-1,1 0 1,0 0-1,0-1 1,0 0-1,-1 0 0,1-1 1,0 0-1,9-2 1,-2 0 20,0 0 0,-1-1 0,1-1 0,-1 0 0,0-1 0,0 0 1,17-10-1,-11 3 52,0 0 0,24-20 0,-36 24-96,1 1 1,-1-1 0,0-1 0,-1 1 0,0-1 0,11-20 0,-16 25-16,0 0 0,-1 0 0,1 0 0,-1-1 0,0 1 0,0-1 0,0-5 1,0 8-15,-1 1 1,0-1-1,0 1 1,0-1-1,0 1 0,0 0 1,-1-1-1,1 1 1,0-1-1,-1 1 1,1 0-1,-1-1 1,1 1-1,-1 0 1,0-1-1,1 1 1,-1 0-1,0 0 1,0 0-1,0 0 1,0 0-1,0 0 1,0 0-1,0 0 1,-2-1-1,2 1-15,0 1 0,0 0 0,0-1 0,0 1 0,0 0 0,0 0 0,1 0 0,-1 0 0,0 0 0,0 0 0,0 0 0,0 0 0,0 0 0,0 0 0,0 0 0,0 0-1,0 1 1,0-1 0,-1 1 0,-1 1-6,1-1 0,0 1 0,0-1 0,0 1 0,0 0 0,0-1 0,-2 4 0,0 1 7,-1 0 1,1 0 0,-7 14-1,9-14 16,0 0-1,0 1 0,1-1 0,0 1 0,0-1 0,0 1 0,1-1 1,0 1-1,1 7 0,-1 3 18,0 5 47,1 0-1,2 0 1,6 29 0,-6-39 2,0-2 0,0 1 0,1 0 0,1-1 0,0 1 1,0-1-1,1-1 0,10 14 0,-15-22-25,0 1 1,1-1-1,-1 1 0,1-1 0,-1 1 1,1-1-1,0 0 0,-1 0 1,1 0-1,0 0 0,0 0 0,0 0 1,0 0-1,0-1 0,0 1 1,0-1-1,0 1 0,0-1 0,0 0 1,0 0-1,0 0 0,0 0 1,0 0-1,0 0 0,0-1 0,0 1 1,0-1-1,0 1 0,0-1 1,0 0-1,0 0 0,0 0 0,-1 0 1,3-1-1,5-4 37,-1-1 0,0 1 0,0-1 1,-1-1-1,8-9 0,45-55 193,-33 37-206,2 1 0,65-60 1,5 22-414,-92 67 280,7-5 69,-11 11-62,-5 9-123,-2 0 137,-1 0 0,0 0 0,-9 13 0,-1 0 104,4-3-16,-108 178 77,101-172-31,4-2 17,-2-2 1,0 0-1,-2-1 1,-21 20-1,26-28-2,11-11-53,0 1 0,0-1 0,0 0 0,0 0 0,-1 0 0,1 0 0,-1 0 0,0 0 0,1-1 0,-1 1 0,0-1 0,0 0 0,0 1 0,-4-1 0,7-1-36,0 0 0,-1 0-1,1 0 1,-1 0-1,1 0 1,0 0 0,-1 0-1,1 0 1,-1 0 0,1 0-1,0 0 1,-1 0 0,1-1-1,-1 1 1,1 0-1,0 0 1,-1-1 0,1 1-1,0 0 1,-1 0 0,1-1-1,0 1 1,0 0 0,-1-1-1,1 1 1,0 0-1,0-1 1,-1 1 0,1-1-1,0 1 1,0 0 0,0-1-1,0 1 1,0-1 0,0 1-1,0 0 1,0-1 0,0 1-1,0-1 1,0 1-1,0-1 1,0 1 0,0 0-1,0-1 1,0 1 0,0-1-1,1-1 3,-1 1-1,1-1 0,-1 1 1,1-1-1,0 1 0,-1-1 1,1 1-1,0-1 0,0 1 1,0 0-1,1-2 0,8-3-4,0 0 0,0 0 0,0 0 0,0 2 0,1-1 0,0 1 0,0 1 0,15-3 0,22-8 0,-16 3-227,41-15-1377,-64 22 1265,0 0 1,0-1 0,-1 0 0,0 0-1,13-12 1,-11 4-2302,-4 4 886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1:5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6304,'4'-13'2032,"-4"13"-2010,0 0 1,0 0 0,0 0 0,0-1-1,0 1 1,0 0 0,0 0-1,1 0 1,-1 0 0,0-1-1,0 1 1,0 0 0,0 0 0,0 0-1,0 0 1,1 0 0,-1 0-1,0-1 1,0 1 0,0 0 0,0 0-1,1 0 1,-1 0 0,0 0-1,0 0 1,0 0 0,0 0-1,1 0 1,-1 0 0,0 0 0,0 0-1,0 0 1,1 0 0,-1 0-1,6-1 141,1 0-1,-1 1 1,0-1-1,1 1 0,-1 1 1,0-1-1,0 1 1,1 0-1,-1 1 1,6 1-1,16 8 258,0 1 0,-1 2 0,0 0 0,-2 2 0,1 0 0,-2 2 0,39 36 0,-43-33-125,-1 0 0,-1 1 0,-1 1 0,21 36 0,44 105 930,-78-156-1163,-3-6-53,61 141 926,-50-111-649,-2 1 1,10 55-1,-13-27-35,-3 0-1,-2 1 1,-11 102 0,2-106-274,-3 0 1,-2-1 0,-2-1-1,-28 72 1,35-111-943,-1 0 1,0-1-1,-2 0 1,1 0-1,-2-1 0,-18 20 1,-21 22-2737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6:04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6 4064,'-1'-1'177,"0"1"0,0-1-1,1 1 1,-1-1 0,0 1 0,0 0 0,0-1-1,1 1 1,-1 0 0,0-1 0,0 1 0,0 0 0,0 0-1,0 0 1,1 0 0,-1 0 0,0 0 0,0 0 0,0 0-1,0 0 1,0 0 0,-1 1 0,0 0 380,1 0 0,-1 1 1,1-1-1,-1 1 0,1-1 0,0 1 1,-1-1-1,-1 5 0,-9 14 661,0 1 0,2 0 0,-15 41 1,-13 72 71,19-66-344,-12 51 444,-24 168-1,37-145-548,5 2 0,9 174 0,8-258-692,2 0 0,4-1 1,31 110-1,-30-132-218,14 39-1195,-21-67 428,0 1 1,1-1-1,1 0 1,-1 0-1,13 13 0,3-1-1020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6:07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165 325 4160,'-10'-11'1602,"7"6"3110,1 23-323,-4 10-2819,1-8-702,-45 158 2477,6-23-2344,29-89-749,-15 56 606,30-112-654,1-9 11,1-6-85,28-132-40,4-19-191,-2-31 277,21-97 592,-26 187-21,-24 87-575,-2 6-45,0 1 0,0-1 0,0 1 0,0-1 0,0 1 0,-1-6 0,0 9-110,1 0 0,-1 0 0,0 0 0,0 0 0,0 0 0,0 0 0,1 0 0,-1 0 0,0 0 0,0-1 0,0 1 0,1 1 0,-1-1 0,0 0 0,0 0 0,0 0 0,0 0 0,1 0 0,-1 0 0,0 0 0,0 0 0,0 0 0,0 0 0,0 0 0,1 0 0,-1 0 0,0 1 0,0-1 0,0 0 0,0 0 0,0 0 0,0 0 0,1 0 0,-1 0 0,0 1 0,0-1 0,2 1-11,-1 0 31,13 8 54,-10-5-78,-1-1 0,1 1 0,0 0 0,-1 0 0,0 1 0,0-1 0,0 1 0,-1 0 0,0-1 0,3 8 0,1 7 100,6 27 0,-8-30-50,23 104 231,-12-44-97,32 88 0,27 21 189,-9-28-122,-52-122-341,2-1 0,2 0-1,25 40 1,-37-68-966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6:07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 7648,'-11'-7'2453,"2"7"-102,6 2-1374,7-2 2084,6 0-229,74-1-372,145 6-4333,-209-5-823,2 0-360,-9 5-3400,-3 3 2563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6:08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55 4480,'-21'-8'2570,"36"13"5194,8-2-4662,33 0-2545,-34-2 761,274-6 2391,-264 3-3546,223-16 440,73-4-880,-211 13-2026,-109 9 1982,0-1-571,11 0-1840,-16 4 539,-10 5-1009,4-6 2537,0 0-1,0-1 1,0 1-1,0 0 0,-1-1 1,1 0-1,-6 1 1,4 0 160,-25 6-3100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6:08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19 223 7456,'-18'0'4186,"22"-8"1766,17-19-4085,-11 15-971,5-8-358,1 1 0,1 1 0,1 1 0,0 1 0,21-15 0,-29 24-438,1 0 0,-1 1 0,1 1 0,1-1 0,-1 2-1,1-1 1,-1 2 0,1 0 0,0 0 0,1 1-1,22-1 1,-30 2-62,-1 1 0,0 0 1,0 1-1,0-1 0,0 1 0,0 0 0,0 0 0,0 0 0,0 0 0,0 1 0,0-1 0,-1 1 0,1 0 1,0 1-1,-1-1 0,0 0 0,0 1 0,1 0 0,-2 0 0,1 0 0,0 0 0,0 0 0,-1 0 1,0 1-1,0-1 0,0 1 0,0 0 0,0-1 0,-1 1 0,1 0 0,-1 0 0,0 0 0,-1 0 0,1 5 1,1 6 47,-2 0 1,0 0-1,-1 0 1,0 0-1,-2 0 1,-3 17 0,-1-8-12,-1-1 0,0 0 0,-13 23 0,6-16 52,-2 1 0,-1-2-1,-38 47 1,36-54-88,0-1 1,-1 0-1,-1-2 1,-44 29-1,53-37 74,12-10-74,-1 1 0,1-1 1,-1 1-1,0-1 0,1 0 1,-1 1-1,0-1 0,0 0 1,0 0-1,0 0 0,0-1 1,-3 2-1,32-3 634,46-9 1,-15 1-586,7 1-52,159-12-2664,-183 18 35,-27 1-647,-1 0-1,23 2 1,-25 2-1285,-10-3 4394,-1 0 0,0 0 0,0 1 0,1-1 0,-1 0 0,0 0 0,0 0 0,1 0 0,-1 1 0,0-1 0,0 0 0,1 0 0,-1 0 0,0 1 0,0-1 0,0 0 0,0 0 0,1 1 0,-1-1 0,0 0 0,0 0 0,0 1 0,0-1 0,0 0 0,0 1 0,0-1 0,0 0 0,0 1 0,0-1 0,0 0 0,0 0 0,0 1 0,-7 8-3437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6:11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27 2144,'0'0'699,"20"-8"12884,-28 17-11497,6-6-1976,0-1 1,0 1-1,0-1 1,0 0-1,-1 0 0,-3 3 1,5-5-90,0 0 1,0 1-1,0-1 1,0 0 0,0 0-1,0 0 1,0 0-1,-1 0 1,1 0 0,0 0-1,0 0 1,0-1-1,0 1 1,0 0-1,0-1 1,0 1 0,0 0-1,0-1 1,0 1-1,-1-2 1,-18-15 359,11 8-346,-4-8 8,30 20 1455,-16-4-1474,0 1-1,1 0 1,-1 0 0,1 0-1,-1 0 1,0 1-1,1-1 1,-1 0-1,0 1 1,1-1 0,-1 0-1,0 1 1,1 0-1,-1-1 1,1 2-1,-1-1-4,-1-1-1,1 1 1,-1 0-1,0 0 0,1 0 1,-1 0-1,0 0 0,0 0 1,0 0-1,0 0 1,0 0-1,0 0 0,0 0 1,0 0-1,0 0 1,0 0-1,0 0 0,-1 0 1,1 0-1,0 0 1,-1 0-1,0 1 0,0 3 82,1-4-74,0 0 0,-1 0 0,1 0 0,0-1 0,0 1 0,-1 0 1,1 0-1,0 0 0,-1 0 0,1 0 0,-1 0 0,1-1 0,-1 1 0,1 0 1,-1 0-1,1-1 0,-1 1 0,0 0 0,0-1 0,1 1 0,-1-1 0,0 1 1,0-1-1,0 1 0,-1 0 0,2-2-33,0 1 0,0 0 0,0 0 0,-1 0 0,1-1 0,0 1-1,0 0 1,0 0 0,0-1 0,0 1 0,0 0 0,0-1 0,0 1 0,0 0 0,0 0 0,0-1 0,0 1 0,0 0 0,0 0 0,0-1-1,1 1 1,-1 0 0,0 0 0,0 0 0,0-1 0,0 1 0,0 0 0,1 0 0,-1-1 0,0 1 0,0 0 0,0 0 0,0 0 0,1-1 0,0 0-45,0-13-260,-1 13 293,0-1 0,0 1 0,0 0 0,0 0 1,0 0-1,1 0 0,-1 0 0,0-1 0,0 1 0,1 0 0,-1 0 0,1 0 0,-1 0 0,1 0 0,-1 0 0,1 0 0,0 0 0,0-1 0,6-4-103,-4 6 103,-9 13 185,-16 20 284,21-32-433,-2 2-9,1-1 0,0 1 1,-1-1-1,1 0 0,-1 0 1,0 0-1,1 0 0,-1 0 1,0-1-1,0 1 0,-1-1 1,1 0-1,-5 1 0,-30 4 94,32-10-169,4 2 11,5 4 45,10 3 107,-11-5-65,-1 0-1,0 1 0,1-1 0,-1 1 0,1-1 0,-1 1 0,0 0 0,1-1 0,-1 1 1,0 0-1,0 0 0,1 0 0,-1 0 0,0 0 0,0 0 0,1 2 0,6 7 127,1 0 0,0-1 1,1 0-1,0-1 0,20 13 0,-12-8-6,2 1 90,6 4 115,-2 1 1,24 24-1,-40-36-294,-2 1-1,1-1 0,-1 1 0,-1 1 0,1-1 1,-1 1-1,-1 0 0,0 0 0,0 0 0,4 17 1,-5-11-77,-1 0 0,0 0 0,-1 0 0,-1 0 0,0 1 0,-1-1 0,-1 0 0,0 0 0,-1 0 0,-1 0 0,0 0 0,-1-1 0,-1 1 0,0-1 1,-1-1-1,0 1 0,-1-1 0,0-1 0,-1 1 0,-1-1 0,0-1 0,-1 0 0,0 0 0,-21 15 0,18-17-959,0 0 0,-1 0 0,0-1-1,0-1 1,-22 7 0,5-5-589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6:12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23 4160,'-13'0'2426,"-11"0"11702,59 5-10295,10 2-3399,25 0-142,0-2 0,0-4 0,0-2 1,119-19-1,-159 15-289,-3 1 9,29-10 0,-38 11 14,-13 5-74,-5-2-165,-11 13-518,-1 5 674,1 0-1,-17 36 0,21-39 13,-9 16 24,-1-1 0,-23 33 1,26-45 71,0-1-1,-2 0 1,0-1 0,-28 22 0,-6-3-10,-56 29 0,66-43 48,2 2-1,0 3 1,-52 44 0,68-44-49,-6 3-112,23-24 95,0 0 0,1 0 0,0 1 0,0-1 0,0 1 0,-3 6 0,1-2 51,5-8-148,0 0 415,6-2 330,1-1-410,120-26 1200,-17 3-1311,-75 18-162,321-44 547,-339 48-975,59-3 868,-25 3-5776,-61 19-4278,3-4 6186,-1 5-2528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6:13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163 211 576,'-13'5'6528,"10"-6"-5681,0 0 1,-1 0-1,1 0 1,0 0 0,-6 0-1,6 1-474,-1-1 0,1 1 0,0-1 0,0 0-1,-6-2 1,-36-9 2086,42 11-2159,-1-1 1,1 1-1,-1 1 1,1-1-1,-1 1 0,1-1 1,-1 1-1,1 0 1,-1 0-1,1 1 1,-5 0-1,8-1-260,0 0 0,0 0-1,-1 0 1,1 0 0,0 0 0,-1 0-1,1 0 1,0 0 0,0 0 0,-1 0 0,1 0-1,0 0 1,-1 0 0,1-1 0,0 1-1,0 0 1,-1 0 0,1 0 0,0 0 0,0 0-1,-1-1 1,1 1 0,0 0 0,0 0-1,0 0 1,-1-1 0,1 1 1,0 0 0,0 0 0,0 0 0,0 0 0,-1 0 0,1 0 0,0 0 0,0-1 0,0 1 0,0 0 0,0 0-1,0 0 1,0 0 0,0 0 0,0 0 0,0 0 0,-1-1 0,1 1 0,0 0 0,0 0 0,0 0 0,0 0 0,0 0 0,0-1 0,0 1 0,0 0 0,0 0 0,0 0 0,0 0 0,0 0 0,0-1 0,0 1-1,0 0 1,0 0 0,0 0 0,1 0 0,-1 0 0,0 0 0,0-1 0,0 1 0,0 0 0,0 0 0,0 0 0,0 0 0,0 0 0,0 0 0,0 0 0,1 0 0,-1-1 0,0 1 0,31-8 660,1 1 1,41-4 0,-41 6-498,-24 4-136,258-46 1075,-142 17-898,148-16 0,-215 40-203,62-8-169,-110 12-208,0 1 1,0 1-1,10-1 0,-21 2-384,0 0-1,0-1 1,1 1 0,-1 0-1,0 0 1,1 0-1,-1 0 1,-2 3 0,-5 1-977,-22 7-5781,13-8 1717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6:14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54 238 6560,'-8'1'1147,"-18"2"1102,10-5 2947,16 2-5113,0 0 1,-1 0 0,1-1-1,0 1 1,0 0 0,-1 0 0,1-1-1,0 1 1,0 0 0,-1-1-1,1 1 1,0 0 0,0-1 0,0 1-1,0 0 1,0-1 0,-1 1 0,1-1-1,0 1 1,0 0 0,0-1-1,0 1 1,0-1 0,0 1 0,0 0-1,0-1 1,0 1 0,0 0-1,1-1 1,-1 1 0,0-1 0,0 1-1,0 0 1,0-1 0,1 1-1,-1 0 1,0-1 0,0 1 0,0 0-1,1 0 1,-1-1 0,1 1-1,14-20 1076,-11 14-622,8-7-114,-1 0-1,2 1 0,0 0 0,0 1 0,26-16 1,80-40 750,-113 64-1126,15-7 136,31-12 0,-46 20-144,0 0 1,0 0 0,0 1-1,1 0 1,-1 0-1,0 1 1,1-1-1,-1 1 1,0 1-1,9 1 1,-13-2-17,0 1 0,1 0 1,-1 0-1,0 0 0,0 0 0,-1 0 0,1 0 1,0 1-1,0-1 0,0 1 0,-1-1 1,1 1-1,-1-1 0,1 1 0,-1 0 0,0 0 1,2 4-1,-1-2 27,0 0-1,0 1 1,-1-1 0,1 1 0,-1-1-1,0 1 1,0 7 0,1 19 91,-2-1 0,-1 1 0,-2-1 0,-7 35 0,8-53-142,-1-1 1,0 1-1,-1-1 1,-1 0-1,0 0 1,0 0 0,-1-1-1,0 0 1,-1 0-1,0 0 1,0-1-1,-1 0 1,-15 13 0,-2-5-21,0-1 0,-1-1 1,-1-1-1,-40 14 1,45-18-16,6-4 52,-1-1 1,0 0 0,-20 2-1,7-1-87,20-3 95,13-2 169,19-2 128,243-7 1266,-191 9-1441,28 5 24,-2 0-734,-69-3-5324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6:15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37 4896,'-2'-2'306,"1"0"0,0 0 1,-1 0-1,1 0 0,0 0 1,0-1-1,0 1 0,0-1 0,1 1 1,-1 0-1,0-1 0,1 1 0,0-5 1158,2 7-1018,0 0-1,0 1 1,0-1 0,1 1-1,-1 0 1,0 0-1,0-1 1,0 1 0,0 0-1,0 1 1,0-1 0,3 3-1,21 21 1191,-8-4-1058,-1 1 1,-1 1-1,-1 1 0,-1 0 0,14 31 1,-9-8-266,-2 0 1,12 50 0,59 227 917,-69-253-884,-2-4-39,-4 0 1,-3 1-1,-2 0 0,-4 1 0,-2 0 0,-4-1 0,-2 1 0,-18 86 1,-45 185 666,45-254-835,-5-1-1,-42 94 0,-100 146 307,55-153-1247,49-92-1976,-5-7-4514,50-55 4188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2:0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657 869 2080,'0'-6'10147,"-6"3"-11212,-27-19 2473,-37-21-432,60 38-948,1 1 0,-1 0 1,0 1-1,0 0 0,0 0 0,-11-1 1,2 3-46,-1 0 0,0 1 0,0 1 1,0 1-1,0 1 0,-30 8 0,22-3-108,0 2 0,1 0-1,-49 28 1,61-30 13,1 1-1,0 1 1,0 0 0,-16 17 0,25-22 114,0 1 1,0 0-1,0 0 1,1 0-1,0 1 1,0-1 0,1 1-1,0 0 1,0 0-1,0 0 1,1 0-1,-2 12 1,3-9-15,0 0 0,0 0 1,1 0-1,1 0 0,-1 1 0,2-1 0,-1-1 1,2 1-1,-1 0 0,1 0 0,5 9 1,-3-7 47,2-1 0,-1 1 0,1-1 0,1-1 0,0 1 0,1-2 0,17 18 0,-9-14 71,0 0-1,1-1 0,0-1 1,0 0-1,1-2 0,1 0 1,-1-1-1,2-1 0,-1-1 1,30 5-1,-35-8-38,0-2-1,0 0 1,0 0-1,0-2 1,1 1 0,-1-2-1,0 0 1,0-1-1,-1-1 1,1 0-1,14-7 1,2-3 58,-1-1 0,-1-2 1,30-22-1,79-68 498,-84 63-612,112-80 159,-130 95-245,-18 14-62,27-17 1,-38 28 91,-1 1 1,0 0-1,1 0 1,0 0 0,0 1-1,0 0 1,0 0-1,12-1 1,-14 2 30,0 1 0,-1 1 0,1-1 0,0 0 0,-1 1 0,1 0 0,0 0 0,6 3 0,-1 0 20,0 1 0,15 10 0,-18-11-66,-6-4 103,0 0 1,1 1 0,-1-1-1,0 1 1,0-1 0,0 1-1,0 0 1,0-1 0,-1 1-1,1 0 1,0-1 0,0 1-1,0 0 1,-1 0 0,1 0-1,0 0 1,-1 0 0,2 2-1,-5-5 149,-1 1-1,1 0 1,0 0 0,-1 0-1,1 0 1,-1 1 0,-3-1-1,2 0-156,0 0-1,1-1 0,-1 1 1,1-1-1,0 0 0,-1 0 1,1 0-1,-4-4 0,3 3-17,0 0 0,0 0 0,0 0 0,-1 1-1,0 0 1,-8-2 0,6 2-124,-1 1 0,1 1-1,0-1 1,-1 1 0,1 1-1,0 0 1,-1 0 0,1 1 0,0-1-1,-10 5 1,7-1 18,0-1 0,1 2-1,-1-1 1,1 2 0,1-1 0,-18 16-1,24-20 78,1 1 0,-1 0 0,1 0-1,0-1 1,0 1 0,0 1 0,0-1-1,1 0 1,-1 0 0,1 1-1,0-1 1,0 1 0,0-1 0,0 1-1,0-1 1,1 1 0,0-1 0,0 1-1,0 0 1,0-1 0,0 1-1,1-1 1,-1 1 0,1-1 0,2 6-1,0 0 44,1 0 0,0 0 0,1 0 0,0-1 0,0 0 0,0 0 0,1 0 0,9 8 0,-13-13-7,1-1 1,-1 0-1,1 0 0,-1 0 0,1-1 0,0 1 0,0-1 1,0 1-1,0-1 0,0 0 0,0 0 0,0 0 1,0-1-1,0 1 0,1-1 0,-1 0 0,0 1 0,0-1 1,0-1-1,1 1 0,-1 0 0,0-1 0,0 0 1,0 0-1,0 0 0,0 0 0,0 0 0,0 0 1,0-1-1,0 0 0,0 1 0,-1-1 0,1 0 0,-1 0 1,3-3-1,17-18 286,-1 0 0,35-52 0,-39 51-325,-2-1 0,21-45-1,-33 59-115,-3 8-77,1 5-261,-2 18 314,1-6 130,0 0 1,0-1-1,1 1 0,1 0 1,0 0-1,8 25 0,-5-26 50,0-1 0,1 1 0,0-1 0,10 13 0,-14-22-9,1 0 0,-1 0 0,1 0 0,0 0 0,0 0 0,0-1 0,0 0 0,1 1 0,-1-1 0,1 0 0,-1 0 0,1-1 0,0 1 0,-1-1 0,1 0 0,0 0 0,0 0 0,7 1 0,-1-3 74,0 1 0,0-1-1,-1-1 1,1 0 0,-1 0-1,1-1 1,-1 0 0,12-6-1,69-38 417,-43 16-369,-34 21-211,1 1 0,0 1 0,0 0 0,1 1 0,0 0 0,16-4 0,-30 10 47,0 1 1,1 0 0,-1-1-1,0 1 1,1 0 0,-1 0-1,0 0 1,1 0 0,-1 0-1,0 1 1,1-1 0,-1 0-1,0 1 1,0-1-1,1 0 1,-1 1 0,0 0-1,0-1 1,0 1 0,2 0-1,-2 1 7,0-1 0,1 1 0,-1-1 0,0 1 0,0 0-1,0-1 1,0 1 0,0 0 0,0 0 0,0 0 0,-1 0-1,1 2 1,1 6 6,-1 1-1,0-1 1,0 1-1,-2 12 1,1-11 8,-23 276 49,13-195 3,-9 30-30,4-25-82,4-25 99,-5 62 615,11-97-131,3-28 7,4-23-70,3-48 106,-3 36-497,5-30-1,33-103-31,-11 7-21,35-153-53,-49 252-97,1 1 0,3 0 1,44-83-1,-60 130 97,-1-1-1,1 0 1,1 1 0,-1 0 0,0-1 0,1 1 0,0 1 0,0-1 0,0 0 0,1 1-1,-1 0 1,6-3 0,-8 5 34,1 0 0,-1 1-1,1-1 1,0 0 0,-1 1 0,1-1-1,-1 1 1,1 0 0,0 0-1,-1 0 1,1 0 0,0 1 0,-1-1-1,1 1 1,-1-1 0,1 1 0,0 0-1,-1 0 1,0 0 0,1 0-1,-1 1 1,0-1 0,0 1 0,1-1-1,2 4 1,-1-1 24,0 0-1,0 0 0,-1 0 1,0 0-1,0 1 1,0-1-1,0 1 1,-1 0-1,1 0 1,-1 0-1,0 0 1,-1 0-1,1 0 1,-1 1-1,0-1 1,-1 0-1,1 1 0,-1-1 1,0 0-1,0 1 1,-1-1-1,0 0 1,0 1-1,0-1 1,0 0-1,-1 0 1,0 0-1,0 0 1,-3 6-1,-2 0 96,0 0 1,-1-1-1,0 0 1,-17 16-1,21-23-91,1 0-1,-1-1 1,0 1 0,1-1 0,-1 1-1,0-1 1,0-1 0,-1 1-1,1 0 1,0-1 0,-1 0 0,1 0-1,0 0 1,-1-1 0,1 1 0,-1-1-1,-4-1 1,-26-5 251,24 4-347,0 0 0,-15-1 0,19 4-151,7-1 217,0 0 0,0 0 0,0 0 0,0 0 0,0 0 0,0 1 0,0-1 0,0 0 0,0 0 0,0 0 0,0 0 0,0 0 0,0 0 1,0 0-1,0 0 0,0 0 0,0 0 0,0 0 0,7 13-156,-2-7 153,0-1-1,0 0 0,0 1 1,1-2-1,0 1 0,0-1 0,0 0 1,0 0-1,1 0 0,-1-1 1,1 0-1,9 3 0,-4-3 30,1 0-1,-1 0 1,1-1-1,-1 0 1,1-1 0,17-1-1,156-19 159,-162 15-149,1-2 0,-1 0 1,-1-2-1,0 0 0,32-17 0,-35 14 37,-1 0 0,0-2 0,0 0-1,-2-1 1,0-1 0,25-28-1,-39 40-40,-1-1-1,0 0 1,0 1-1,3-8 1,2-5-92,-8 26-341,-6 12 72,4-15 320,0 1-1,1-1 1,0 1-1,1-1 1,-1 1-1,0 13 0,2 0-51,2 28 0,-2-43 101,2 16 0,5 22 1,-5-38-13,-1 0 0,1 0 0,0 0 0,1 0 0,-1 0 0,1-1 0,0 1-1,6 6 1,-8-10-5,0-1 0,1 1 0,0-1 0,-1 1 0,1-1 0,0 0-1,-1 0 1,1 0 0,0 0 0,0 0 0,0 0 0,0-1-1,0 1 1,0 0 0,0-1 0,0 0 0,1 1 0,-1-1 0,0 0-1,0 0 1,0 0 0,0-1 0,0 1 0,0 0 0,0-1 0,0 1-1,1-1 1,1-1 0,7-2 56,0-1-1,0-1 1,19-13 0,-23 14-43,143-95 279,-127 84-265,-2-1-1,0-1 0,-1-1 0,0-1 0,20-27 1,-16 14-7,-2 0 0,-1-2 0,-2 0 0,16-39 0,71-208 46,-31 80-322,-71 191 218,-2 9-12,-1-1 1,0 0 0,0 0-1,0 0 1,0 0 0,-1 0-1,1-6 1,-1 9 33,0 0 1,0 0-1,0 0 1,0 0-1,0 0 1,0 0-1,1 0 1,-1 0-1,0 0 0,0 0 1,0-1-1,0 1 1,0 0-1,0 0 1,0 0-1,0 0 1,0 0-1,0 0 0,0 0 1,-1 0-1,1 0 1,0 0-1,0 0 1,0-1-1,0 1 1,0 0-1,0 0 0,0 0 1,0 0-1,0 0 1,0 0-1,0 0 1,0 0-1,0 0 1,0 0-1,0 0 0,0 0 1,0 0-1,0 0 1,-1 0-1,1 0 1,0 0-1,0 0 1,0 0-1,0 0 0,0-1 1,0 1-1,0 0 1,0 0-1,0 0 1,0 0-1,-1 1 1,1-1-1,0 0 0,0 0 1,0 0-1,0 0 1,0 0-1,-6 5-93,-5 13 9,3-3 14,0 0-1,-9 30 0,-77 341-417,88-357 440,-4 23 116,2 0 0,2 0 0,2 0 0,5 68 0,0-103-77,6 30-1,-5-41 26,0 1 0,0-1 0,1 0 0,-1 0 0,1 0 0,1 0 1,5 8-1,-8-13 2,0 1 0,1-1 0,-1 1 0,0-1 0,1 1 0,0-1 0,-1 0 0,1 0 0,-1 1 1,1-1-1,0 0 0,0-1 0,0 1 0,0 0 0,0 0 0,2 0 0,-1-1 7,0 0-1,-1 0 1,1 0 0,0-1-1,0 1 1,0-1-1,-1 1 1,1-1 0,0 0-1,-1 0 1,1 0-1,-1 0 1,4-3 0,112-76 241,-87 57-220,86-76 80,-113 95-116,19-19 8,-1-1-1,-1 0 1,-1-2 0,-2 0 0,25-46 0,57-151 164,-74 156-171,-3-2 1,-3-1-1,-4 0 1,12-100-1,-28 166-36,3-46-103,-3 45 56,-1 0 1,1 0-1,-1 0 0,0 0 1,0 1-1,0-1 0,-1 0 0,-2-5 1,4 10 63,0 0 0,0-1 0,0 1 1,0-1-1,-1 1 0,1 0 0,0-1 1,0 1-1,-1 0 0,1 0 1,0-1-1,-1 1 0,1 0 0,0 0 1,-1-1-1,1 1 0,0 0 0,-1 0 1,1 0-1,0-1 0,-1 1 0,1 0 1,0 0-1,-1 0 0,1 0 0,-1 0 1,1 0-1,0 0 0,-1 0 0,1 0 1,-1 0-1,1 0 0,0 0 0,-1 0 1,1 0-1,-1 0 0,1 1 0,0-1 1,-1 0-1,1 0 0,0 0 0,-1 1 1,1-1-1,0 0 0,-1 0 0,1 1 1,0-1-1,-1 0 0,1 0 0,0 1 1,-17 22-180,12-15 143,-126 192-261,95-139 232,-50 118-1,21-2 139,55-140-88,1 0-1,-7 72 1,14-85-12,2 0 1,5 47-1,-3-59 82,0 1 1,1-1-1,0 0 0,1 0 0,1 0 0,0 0 0,9 15 0,-10-21-6,0-1 0,1 0 0,-1 0 0,1 0 0,0 0 0,0-1 0,1 0 0,-1 0 0,1 0 0,0-1 0,0 0 0,0 0 0,1 0 0,-1-1 0,0 0 0,1 0 0,0-1 0,-1 1-1,1-2 1,0 1 0,0-1 0,0 0 0,-1 0 0,1-1 0,0 0 0,0 0 0,8-3 0,19-9 38,-1-2 0,-1-1 0,39-27 1,-23 15-84,19-9-29,26-14 257,-81 43-179,0 0 1,0-1-1,-1-1 0,20-20 1,-30 28-45,1 0 0,-1 1-1,0-1 1,0 0 0,0 0 0,0 0 0,0 0 0,0 0 0,1-2 0,-2 3-1,0 1 0,0 0-1,0-1 1,0 1 0,0 0 0,0-1-1,0 1 1,0 0 0,0-1 0,0 1 0,-1 0-1,1-1 1,0 1 0,0 0 0,0 0-1,0-1 1,0 1 0,-1 0 0,1-1-1,0 1 1,0 0 0,0 0 0,-1-1 0,1 1-1,0 0 1,-1-1-11,0 1 0,0 0 0,0-1 0,0 1 0,0 0 0,0 0-1,0 0 1,0 0 0,0-1 0,0 1 0,0 1 0,0-1 0,-1 0 0,-9 2-9,0 0 0,0 1 0,0 1 1,1-1-1,0 2 0,-1-1 0,1 2 1,1-1-1,-1 1 0,1 1 0,0-1 1,-15 16-1,11-8-21,0 0 0,1 0 0,0 2 0,1-1 0,1 2 0,-16 31 0,19-30 83,0-1 1,2 1 0,0 0-1,1 1 1,0-1 0,2 1-1,0-1 1,1 1 0,1 0-1,1 0 1,3 23 0,-4-41-19,1 1 0,-1-1 0,1 1 1,0 0-1,-1-1 0,1 1 0,0-1 1,0 1-1,0-1 0,0 0 0,0 1 0,2 1 1,-3-2-9,1-1 0,0 1 0,0-1 0,-1 0 0,1 1 0,0-1 1,0 1-1,-1-1 0,1 0 0,0 0 0,0 0 0,0 1 0,0-1 1,-1 0-1,1 0 0,0 0 0,0 0 0,0 0 0,0-1 0,-1 1 0,1 0 1,0 0-1,0 0 0,0-1 0,-1 1 0,1 0 0,1-2 0,1 1 45,0-2 0,0 1-1,0 0 1,-1-1-1,1 1 1,-1-1-1,0 0 1,4-4 0,15-30 227,-10 16-150,148-235 229,-151 245-409,-5 8 0,-1 0 0,0 1 1,0-1-1,0 0 0,-1 0 0,1-1 1,0 1-1,-1 0 0,0 0 0,1-5 1,-6 12-59,0 0 0,0 0 1,1 1-1,-1-1 1,1 1-1,-4 6 0,5-5 100,-1 1-1,1 0 0,1 0 0,-1-1 1,1 1-1,0 0 0,0 1 1,1-1-1,0 0 0,1 0 0,-1 0 1,1 0-1,1 0 0,-1 0 1,1-1-1,0 1 0,1 0 0,-1-1 1,1 1-1,1-1 0,-1 0 1,1 0-1,0 0 0,1-1 0,6 8 1,-5-8 37,-1 0 0,1-1 0,0 0 1,1 0-1,-1 0 0,1-1 0,-1 0 0,1 0 1,0 0-1,0-1 0,0 0 0,1-1 0,-1 1 1,0-1-1,1-1 0,-1 0 0,1 0 1,-1 0-1,0-1 0,1 0 0,9-2 0,-2-1 40,-1-1 1,0 0-1,0-1 0,0-1 0,-1 0 0,0 0 0,-1-1 0,13-11 0,-6 3-29,-2 0-1,0-1 0,-1-1 1,19-27-1,-27 35-29,-1-1 0,0-1 0,5-12 0,-10 20-13,0 0 0,-1 0 0,0 0 0,0-1 0,0 1 0,0 0 0,-1-1-1,1 1 1,-1-1 0,-1 1 0,1 0 0,0-1 0,-2-4 0,1 7-12,0-1-1,1 1 0,-1-1 1,1 1-1,0-1 1,-1 1-1,1-1 0,0 1 1,0-1-1,1 0 0,-1 1 1,2-5-1,-1 6 0,0-1 0,0 1-1,0-1 1,0 1 0,1-1 0,-1 1-1,1 0 1,-1 0 0,1 0 0,0 0-1,-1 0 1,1 0 0,0 0 0,-1 0-1,1 1 1,0-1 0,0 0 0,4 0-1,0 0-5,0 0 0,0 0 0,0 0 0,0 1 0,1 0-1,-1 0 1,0 1 0,0 0 0,0 0 0,0 0 0,0 0-1,7 4 1,-10-4 3,0 0 0,-1 0 0,1 1 0,0-1 0,-1 1 0,1-1 1,-1 1-1,1 0 0,-1 0 0,0 1 0,0-1 0,0 0 0,0 1 0,0-1 0,-1 1 0,1-1 0,-1 1 0,0 0 0,1 0 0,-1-1 0,0 1 0,-1 0 0,1 0 0,0 0 0,-1 0 0,0 6 0,-4 60 52,2-50-44,1 1 1,1 0 0,0-1 0,5 28 0,-3-35 10,1 0 1,0 0-1,1 0 1,0-1-1,12 22 1,-14-29 13,1-1 0,-1 1 1,1-1-1,0 0 0,-1 0 0,2 0 1,-1 0-1,0 0 0,6 3 0,-7-5 10,0 0-1,1 0 1,-1 0-1,1 0 1,0 0-1,-1-1 1,1 1-1,-1-1 1,1 0-1,0 0 1,0 0-1,-1 0 1,1 0-1,0 0 1,-1-1-1,4 0 1,2-2 26,0 0 0,-1 0 0,1 0 0,-1-1 0,0 0 1,10-8-1,36-34 164,49-60-223,-24 25-43,-76 78 6,0 1 0,0 0 1,0 0-1,1 1 0,-1-1 0,1 0 0,-1 1 1,5-3-1,-6 4 22,0 0 1,0 0-1,0 0 1,0 0-1,0 0 0,-1 0 1,1 0-1,0 0 1,0 0-1,0 0 0,0 0 1,0 1-1,0-1 1,-1 0-1,1 1 1,0-1-1,0 0 0,-1 1 1,1-1-1,0 1 1,0-1-1,-1 1 1,1 0-1,-1-1 0,1 1 1,0 0-1,-1-1 1,1 1-1,-1 0 1,1 0-1,0 1 0,1 4-8,1-1 0,-1 1-1,0 0 1,0 0 0,0 0 0,-1 1-1,1 8 1,0 48 81,-2-51-45,0-8 1,-1 18 112,2-1 0,0 1 0,1-1 0,9 36-1,-11-55-83,1 0 0,-1-1 0,1 1 0,0 0 0,0 0 0,0-1 0,0 1 0,1 2 0,-1-4-21,-1 0 0,0 0-1,0 1 1,1-1 0,-1 0 0,0 0-1,1 0 1,-1 1 0,0-1 0,1 0-1,-1 0 1,0 0 0,1 0-1,-1 0 1,1 0 0,-1 0 0,0 0-1,1 0 1,-1 0 0,0 0 0,1 0-1,0 0 13,0 0-1,0-1 0,0 1 1,0-1-1,-1 1 0,1-1 1,0 1-1,-1-1 0,1 1 0,0-1 1,-1 0-1,1 1 0,0-2 1,40-59 388,4-6-363,23-14-356,-58 71 298,0 0 1,1 1-1,0 0 1,1 1-1,18-10 0,-27 16-16,0 0 0,0 1 0,1-1-1,-1 1 1,0 0 0,1 0 0,-1 1-1,1-1 1,-1 1 0,1-1 0,-1 1-1,1 0 1,0 1 0,5 0-1,-8-1 10,1 1 0,-1 0 0,1-1 0,-1 1 0,1 0 0,-1 0 0,0-1 0,0 1 0,1 0 0,-1 1 0,0-1 0,0 0 0,0 0 0,0 0 0,1 2 0,-1 0 0,1-1 1,-1 1-1,0 0 0,0-1 1,-1 1-1,1 0 0,0 0 0,-1 0 1,0 0-1,0 5 0,-1 19 13,-1 0 1,-2 0-1,0 0 0,-11 33 0,-45 113 54,52-149-41,-136 382 423,58-187-234,78-200-144,-2-1 0,0 0 0,-2 0 0,0-1 1,0 0-1,-2-1 0,-19 19 0,26-29-18,0 0-1,-1 0 1,0 0 0,0-1-1,0 0 1,-1-1 0,0 0-1,0 0 1,0-1 0,0 0-1,0-1 1,-1 0 0,1 0 0,-1-1-1,1 0 1,-1-1 0,-16-1-1,19 0-43,0 0 1,0-1-1,0 1 0,0-2 0,0 1 0,0-1 0,1 0 1,-1-1-1,1 1 0,0-1 0,0-1 0,0 1 1,0-1-1,1 0 0,0 0 0,0 0 0,0-1 0,1 0 1,0 0-1,0 0 0,0 0 0,1-1 0,0 1 0,0-1 1,1 0-1,0 0 0,0 0 0,0 0 0,1 0 1,0-1-1,1 1 0,-1 0 0,2-14 0,1 10-18,0 0-1,1 0 0,0 0 1,0 0-1,1 0 1,0 1-1,1-1 0,9-13 1,-5 12 7,0 0 0,1 0 1,0 1-1,0 0 0,21-16 1,-3 8 2,1 0 0,0 2 0,1 1 0,1 2 1,34-11-1,149-40 166,7-2-2779,-214 64 2259,-5 3-101,1-1 0,0 0 0,0 0-1,-1-1 1,1 1 0,0-1 0,-1 1-1,0-1 1,1 0 0,2-3 0,-4 5 323,-1 0 0,0-1 0,1 1 1,-1 0-1,0-1 0,0 1 1,1 0-1,-1-1 0,0 1 0,0-1 1,0 1-1,1 0 0,-1-1 1,0 1-1,0-1 0,0 1 1,0-1-1,0 1 0,0-1 0,0 1 1,0 0-1,0-1 0,0 1 1,0-1-1,0 1 0,0-1 0,0 1 1,0-1-1,0 1 0,-1-1 1,-11-9-4056,11 9 3785,-20-12-3480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8:51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66 1728,'0'-1'47,"0"1"0,-1 0 0,1 0 0,0-1 0,0 1 0,-1 0 0,1-1 0,0 1 0,0 0 0,0-1 0,0 1 0,0 0 0,-1-1 0,1 1 0,0 0 0,0-1 0,0 1 0,0 0 0,0-1 1,0 1-1,0-1 0,0 1 0,0 0 0,0-1 0,1 1 0,-1 0 0,0-1 0,0 1 0,0 0 0,0-1 0,0 1 0,1 0 0,-1-1 0,0 1 0,29-19 19247,-13 23-17093,25 6-2852,-16-7 809,0-1 1,0-1-1,40-5 0,-16 2-12,157-20 1016,-182 18-1080,-11 2-14,1 0 0,0 0 0,0 2 0,15 0 0,-7 1-20,-21-1 5,7-5-5466,-9 5 5002,1-1-1,0 0 1,0 1 0,-1-1 0,1 0 0,0 1 0,-1-1 0,1 1 0,0-1 0,-1 1 0,1-1 0,-1 1-1,1-1 1,-1 1 0,1-1 0,-1 1 0,0 0 0,1-1 0,-1 1 0,1 0 0,-1-1 0,0 1-1,0 0 1,-8-1-2287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8:51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38 4064,'-7'-7'8152,"26"5"3941,-7 2-13709,118-9 5358,66 3-2701,-124 4-870,134-1-96,-174 2-265,12 0-1461,-15-4-3356,-28 4 4603,4 0-1589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8:54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23 1152,'8'-4'300,"-8"4"-280,0 0-1,0 0 1,0 0 0,0 0 0,1 0 0,-1 0 0,0 0 0,0 0 0,0 0 0,0 0 0,1 0-1,-1 0 1,0 0 0,0 0 0,0 0 0,0 0 0,1 0 0,-1 0 0,0 0 0,0 0-1,0 0 1,0 0 0,1 0 0,-1 0 0,0 0 0,0 0 0,0 0 0,0 0 0,0 0 0,1 1-1,-1-1 1,0 0 0,0 0 0,0 0 0,0 0 0,0 0 0,0 0 0,0 1 0,0-1 0,1 2 1476,18-2 1501,-15-1-4048,8-1 9738,-17-1-6025,-28-2-598,5 2-1509,8 0-413,-1 0 1,1 1-1,-1 1 0,1 1 0,-1 1 0,1 1 1,0 1-1,-1 0 0,1 1 0,0 2 0,1 0 1,0 1-1,0 1 0,-18 10 0,28-13-54,0 1-1,1 0 1,-1 1-1,2 0 1,-1 0-1,1 1 0,0 0 1,0 0-1,1 0 1,0 1-1,-8 18 1,4-4 159,1 0 0,1 1 0,-8 43 0,12-46-90,1 1 0,1-1 0,0 0 1,3 30-1,-1-42-103,1 0 1,1 0-1,-1 0 0,1 0 1,1 0-1,0-1 1,0 1-1,1-1 0,-1 1 1,2-1-1,-1 0 1,10 11-1,-9-14-26,1 0 0,0 0 0,0 0 0,1 0 0,-1-1 0,1 0 0,0-1 0,0 1 0,0-1 0,0-1 0,1 1 0,-1-1 0,1-1 0,-1 1 0,15 0 0,4-1-39,-1-2 1,1 0-1,36-7 0,-53 7-4,0 0-1,0-1 1,1 0-1,-1 0 1,0-1-1,-1 0 1,1-1-1,0 0 1,-1 0-1,13-9 1,-12 4-11,-1 1 0,1-2 0,-2 1 0,1-1 1,-1 0-1,0 0 0,-1-1 0,-1 0 1,1 0-1,-2 0 0,5-16 0,3-20 13,-2-1 1,-2 1-1,-2-1 0,0-57 0,-10 70 104,3 29-79,0-1 0,0 1 0,1 0 1,0-1-1,0 1 0,1-7 0,1 5 206,-2 17 366,-1 9-228,2 57 287,3 0 1,27 144-1,-30-216-632,6 32 110,2-1 1,1 0-1,16 36 0,-21-57-82,-5-11-18,1 0-1,0 0 0,0 1 0,0-1 1,0 0-1,3 4 0,-3-5-110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8:55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38 100 3328,'-5'-3'380,"4"2"-270,0 0-1,-1 0 1,1 0-1,0 1 1,0-1 0,-1 0-1,1 1 1,0-1-1,-1 1 1,1 0 0,-1-1-1,1 1 1,-4 0 1141,-5-8 4775,10 7-5699,0 0 0,0 0 0,0 0 0,0 1-1,0-1 1,0 0 0,0 0 0,1 1 0,-1-1-1,0 0 1,0 0 0,1 1 0,-1-1 0,1 0-1,-1 1 1,0-1 0,1 0 0,-1 1 0,1-1-1,0 1 1,-1-1 0,1 1 0,-1-1 0,2 0-1,23-16 587,-13 8 276,-7 6-1047,1-1 0,-1 1 1,1 0-1,0 1 0,0-1 0,0 1 1,9-1-1,46-8 296,-47 9-350,-7 2-15,0-1-1,0 1 1,-1 0 0,1 1-1,0-1 1,-1 2-1,1-1 1,-1 0 0,12 5-1,-16-5-22,0 0-1,-1-1 1,1 1-1,0 0 1,-1 0-1,1 0 1,-1 0-1,1 0 1,-1 1-1,1-1 1,-1 0-1,0 1 1,0-1-1,0 1 1,0-1-1,0 1 0,0 0 1,0-1-1,0 1 1,0 0-1,-1 0 1,1-1-1,-1 1 1,1 0-1,-1 0 1,0 0-1,0 0 1,0 0-1,0-1 1,0 1-1,0 0 1,0 0-1,-1 0 0,1 0 1,-1 0-1,1-1 1,-1 1-1,-1 2 1,-6 12 105,-1-1 0,0 0-1,-1-1 1,-1 0 0,-21 22 0,8-10 25,-1 3-96,0 1-72,-50 46-1,69-71-2,-1 1 1,2 0 0,-1 0-1,-7 11 1,4-10-199,7-5 171,10-3 129,21-3 294,58-7 480,-17 6-365,125 9 0,-191-4-544,1 1 0,0 0 0,0 0 0,0 0 0,5 3 0,-7-3-62,5 4-2494,-13 6-689,5-10 2632,-1 0 0,0 0 0,0 0 0,0 1 0,0-2 0,0 1 0,0 0 0,0 0 0,-2 1 0,1-1-567,-6 7-2139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07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1 640,'-4'5'8405,"-15"-6"-6942,10 1-838,0-1 1,1 1-1,-1 1 0,-10 2 0,17-3-554,0 1-1,-1-1 1,1 1 0,0 0-1,-1 0 1,1 0-1,0 1 1,0-1-1,0 0 1,0 1-1,0-1 1,0 1-1,1 0 1,-1 0-1,0 0 1,1-1-1,0 1 1,-1 1-1,-1 2 1,-7 22 146,1-1 0,1 1 0,2 1 0,-6 44 0,4-18-17,-3 20 443,-1 93 0,11 77 559,2-127-943,-9 326 1063,-24-42-874,27-369-321,0 0 0,-2-1-1,-17 46 1,24-77-102,0 1 0,1-1 1,-1 1-1,0 0 0,0-1 0,1 1 0,-1-1 1,0 1-1,0-1 0,1 0 0,-1 1 0,0-1 0,1 1 1,-1-1-1,1 1 0,-1-1 0,1 0 0,-1 1 1,1-1-1,-1 0 0,1 0 0,-1 1 0,1-1 1,-1 0-1,1 0 0,-1 0 0,1 0 0,0 1 1,19 4 438,47 0 381,-5-1-37,-27 1-903,-1 1 1,1 1-1,38 15 0,-53-19-2593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08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49 1248,'2'-9'654,"2"8"780,-3 1-1201,0 0 0,0 0 0,0 0 0,-1 0 0,1-1 0,0 1 0,0 0-1,0 0 1,0-1 0,0 1 0,-1 0 0,1-1 0,0 1 0,0-1 0,-1 1 0,1-1 0,0 0 0,-1 1 0,2-2-1,-13 17 8026,-28 53-6799,14-14-785,4 1 0,-22 81-1,-21 60 234,25-116-751,-2 7 467,41-86-634,4-13-271,3 0 225,0 0 1,-1 0 0,-1 0 0,5-16 0,12-54-50,-11 39 103,17-63 187,45-109 0,-66 197-154,1-2 247,1 0-1,18-30 0,22-23 620,-48 72-856,-1 1 0,0 0 1,0-1-1,0 1 0,1-1 0,-1 1 0,0 0 1,1-1-1,-1 1 0,0-1 0,1 1 1,-1 0-1,0 0 0,1-1 0,-1 1 0,1 0 1,-1 0-1,0-1 0,1 1 0,-1 0 0,1 0 1,-1 0-1,1 0 0,-1-1 0,1 1 0,-1 0 1,1 0-1,0 0 0,-1 0-70,2 0 211,7 5 193,-6-3-294,0 1 1,0 0-1,0 0 1,0 0-1,0 0 1,-1 1-1,0-1 1,1 1-1,-1 0 1,-1-1-1,1 1 1,1 4-1,2 6 179,-1 1 0,3 17 1,11 69 306,48 228 201,-34-212-442,-32-112-325,0-4-1,-1 0-1,1 0 1,0-1 0,0 1-1,0 0 1,0 0 0,1 0-1,-1-1 1,0 1 0,0 0-1,0 0 1,1 0 0,-1-1-1,0 1 1,1 0 0,-1 0-1,1-1 1,-1 1 0,2 1-1,-2-1-115,-14-30-23391,7 22 20921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09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37 3136,'-18'-11'6277,"18"10"-6092,1 1 1,-1-1-1,0 1 1,0 0-1,0-1 1,1 1-1,-1 0 1,0-1-1,1 1 1,-1 0-1,0-1 0,1 1 1,-1 0-1,0-1 1,1 1-1,-1 0 1,0 0-1,1 0 1,-1 0-1,1-1 0,-1 1 1,1 0-1,-1 0 1,0 0-1,1 0 1,12-2 2000,183-6 2534,-1 0-699,-175 11-4106,-20-2 74,3 0-112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11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81 1984,'-1'-1'687,"0"-1"0,0 1-1,0-1 1,-1 1 0,1-1 0,1 0 0,-1 1-1,0-1 1,-1-3 0,-4-8 4503,6 13-5033,-1 0 0,1-1 0,0 1 0,-1-1-1,1 1 1,0-1 0,0 1 0,0-1 0,-1 1 0,1-1 0,0 1-1,0-1 1,0 0 0,0 1 0,0-1 0,0 1 0,0-1 0,0 1-1,0-1 1,0 1 0,0-1 0,0 0 0,1 1 0,-1-2-1,1 1-8,0 0 0,-1 0 0,1 0 0,0 0 0,0 0 0,0 0 0,0 0-1,0 0 1,3-1 0,1-2 34,1 1 1,0 1-1,8-3 0,-14 4-108,7-1 12,0 0 1,0 1-1,1-1 1,-1 1-1,0 1 1,0-1-1,1 1 1,-1 0-1,0 1 1,9 1-1,-13-1-75,0 0-1,0-1 1,0 1-1,-1 0 1,1 0 0,0 1-1,0-1 1,-1 0-1,1 1 1,-1 0 0,1-1-1,-1 1 1,0 0-1,1 0 1,-1 1 0,0-1-1,0 0 1,-1 1-1,1-1 1,-1 1 0,1 0-1,-1-1 1,0 1-1,1 0 1,-2 0 0,1 0-1,1 4 1,-2 1 29,-1-1 1,1 1 0,-1-1 0,-1 1-1,1-1 1,-1 1 0,-5 11-1,2-3 24,0-2 2,-1 1 0,0-1 0,-1-1 0,-10 16 0,-40 50 54,23-32 1,22-31-72,5-7 63,1 0-1,0 0 1,-5 11 0,5-12 318,13-11 436,4-2-506,0 1 1,1 0 0,-1 1 0,1 1-1,20-2 1,60 2 272,-63 2-502,9 2 176,57 9 1,-67-7-619,-10 2 44,-17-6 176,-4 4-3346,2-2 2854,0-1 0,-1 0 0,1 0 0,-1 0 1,1 0-1,-1 0 0,1 0 0,-1 0 0,1 0 0,-1-1 1,0 1-1,0-1 0,-3 1 0,-6 3-4998,5 0 2808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11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22 4224,'1'-2'323,"0"1"1,0-1-1,1 0 0,-1 1 1,1 0-1,-1-1 1,1 1-1,-1 0 0,1 0 1,0 0-1,0 0 0,-1 0 1,1 0-1,0 0 1,0 1-1,0-1 0,0 0 1,0 1-1,0 0 1,0 0-1,0-1 0,0 1 1,0 0-1,0 1 0,0-1 1,0 0-1,0 1 1,0-1-1,0 1 0,0-1 1,0 1-1,2 1 1,-3-1-230,-1-1 0,0 1 0,1-1 0,-1 1 0,0-1 0,0 1 0,0-1 0,0 1 0,0-1 0,1 1 0,-1-1 0,0 1 0,0-1 0,0 1 0,-1 0 0,1-1 0,0 1 0,0-1 0,0 1 0,0 0 0,-1 0 161,-2 15 425,0 0 0,-2 0 1,0 0-1,-9 18 1,-7 24 215,2 10 190,-10 36-259,21-83-659,1-1 0,-22 37-1,15-33-87,-1-1 0,-1-1 0,-1 0 0,0-1 0,-2-1 0,-39 33 0,47-43-86,9-8-276,0 0 1,0 0-1,0 0 1,0-1-1,0 1 0,0-1 1,0 1-1,0-1 1,-1 0-1,-2 1 0,18-13-9970,-12 10 9390,13-7-1415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12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25 4736,'-1'-12'8682,"11"9"-7823,-4 1-189,-1 0 0,1 0 0,0 1 0,0 0 0,0 0 0,11 0-1,38 3 1078,-54-2-1725,13 2 204,-1 0-1,1 0 0,-1 1 0,0 1 0,0 0 0,0 1 1,-1 0-1,22 12 0,-34-16-210,1-1 0,0 1 0,0-1 0,-1 1 0,1 0 1,-1-1-1,1 1 0,0 0 0,-1-1 0,1 1 0,-1 0 0,0 0 0,1-1 0,-1 1 1,1 0-1,-1 0 0,0 0 0,0 0 0,0-1 0,1 1 0,-1 0 0,0 0 0,0 0 0,0 0 1,0 0-1,-1 0 0,1-1 0,0 1 0,0 0 0,0 0 0,-1 0 0,1 0 0,0-1 0,-1 1 1,1 0-1,-1 0 0,1 0 0,-1-1 0,1 1 0,-1 0 0,0 0 0,-5 5 94,1 0 0,-1 0 0,-10 8 0,7-8-70,1 2 37,-1-1 0,0-1-1,-1 1 1,-12 5 0,19-11-68,3 0-5,-1-1-1,1 0 0,-1 0 1,0 0-1,1 1 0,-1-1 1,1 0-1,-1 1 0,1-1 1,-1 1-1,1-1 0,-1 1 1,1-1-1,-1 1 0,1-1 0,0 1 1,-1-1-1,1 1 0,0-1 1,-1 1-1,1 0 0,0-1 1,0 2-1,0 6 3,1-6-3,0-1 0,1 1-1,-1-1 1,0 0 0,0 1 0,1-1-1,-1 0 1,1 0 0,-1 0 0,1 0-1,0 0 1,1 1 0,26 9 65,-20-7-29,31 9 241,-25-9-8,0 1-1,-1 0 0,0 1 0,0 0 0,0 2 1,14 9-1,-28-17-248,1 1-1,-1-1 1,0 0 0,0 0-1,1 1 1,-1-1 0,0 0-1,0 1 1,1-1 0,-1 0-1,0 1 1,0-1 0,0 0-1,1 1 1,-1-1 0,0 0-1,0 1 1,0-1 0,0 1-1,0-1 1,0 0 0,0 1-1,0-1 1,0 1 0,0-1-1,0 0 1,0 1 0,-9 10 435,6-9-379,-1 1 0,0-1 1,0 0-1,-7 3 1,-8 1 89,0 0 0,-1-2 1,1 0-1,-26 1 0,-18-2-1236,0-2-5177,36-2 1165,27 1 4978,-1 0-1,1 0 1,0 0-1,0 0 1,0 0 0,0 0-1,0 0 1,-1 0-1,1 0 1,0 0-1,0 0 1,0 0 0,0 0-1,0 0 1,-1 0-1,1 0 1,0 0 0,0 0-1,0 0 1,0 0-1,0 0 1,-1 0-1,1 1 1,0-1 0,-1 1-1332,4 9-5398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2:0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137 149 8128,'-73'-77'3680,"38"65"-3168,21 1-288,9 8-224,-5-11 192,10 8-96,10-11-384,4 9 160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13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3136,'12'-1'10964,"3"-1"-4548,4-3-3222,11-3-3794,2 0-956,-13 4 3377,41-4-1314,1 3 0,73 3-1,-110-3-550,-19 3-788,-16 5-1262,-64 12-12189,66-11 10001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17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18 186 1824,'-4'-13'15141,"8"5"-15776,-1 5 921,0-1 0,0 0 0,-1 0 0,0 0-1,1 0 1,-2 0 0,1 0 0,0-1 0,1-6 0,-3 9-209,1-1 0,0 1 0,0 0 0,-1-1 1,2 1-1,-1 0 0,0 0 0,0 0 0,1 0 0,-1 0 0,1 0 1,-1 0-1,3-1 0,10-14 395,-12 13-405,1-1 0,0 1 1,0 0-1,1 1 1,-1-1-1,1 0 0,-1 1 1,1 0-1,0 0 1,1 0-1,-1 1 0,6-4 1,2 1-6,0 1 0,0 0 1,20-3-1,-27 6 3,1 0 1,-1 1-1,0 0 1,1 0-1,-1 1 1,0-1-1,1 1 0,-1 1 1,0-1-1,1 0 1,-1 1-1,0 0 0,0 1 1,5 3-1,-7-5-7,0 1-1,-1 0 1,0 0-1,1 1 1,-1-1-1,0 0 0,0 1 1,0-1-1,-1 1 1,1 0-1,0-1 1,-1 1-1,0 0 1,0 0-1,0 0 1,0 0-1,0 0 1,0 0-1,-1 0 0,0 1 1,0 4-1,1 7-57,-2 0-1,0 0 0,-3 16 1,3-29-3,-39 195 333,32-169-200,-1-1-1,-2 0 0,0 0 0,-30 48 0,35-66-149,-67 95 201,60-86-138,-2-2-1,0 0 0,-29 24 1,41-37-19,2-2-20,0-1 0,1 1 0,-1-1 1,1 1-1,-1-1 0,0 0 0,1 1 0,-1-1 0,0 0 0,1 1 0,-1-1 0,0 0 1,0 0-1,1 0 0,-1 1 0,0-1 0,0 0 0,1 0 0,-2 0 0,1 0-110,16-8-113,-4 4 322,1 1 1,0 0-1,0 1 0,1 1 1,20 0-1,64 7 711,-90-6-760,157 24 495,-162-23-549,17 3-178,0 2-1,31 12 1,-45-16-60,-19 8-11263,2-5 6469,-1 9 968,0 2 475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43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3232,'2'-4'15318,"-1"1"-13469,-1 2-1257,0-3 1023,0 4-1612,0 0 1,-1 0-1,1-1 1,0 1-1,0 0 1,0 0-1,0-1 1,0 1-1,0 0 1,0 0-1,1-1 0,-1 1 1,0 0-1,0 0 1,0-1-1,0 1 1,0 0-1,0 0 1,0 0-1,0-1 1,1 1-1,-1 0 1,0 0-1,0 0 0,0-1 1,1 1-1,-1 0 1,0 0-1,0 0 1,0 0-1,1 0 1,-1-1-1,0 1 1,0 0-1,1 0 1,-1 0-1,0 0 0,0 0 1,1 0-1,-1 0 1,0 0-1,28-9 339,1 2-1,44-6 1,-31 6-161,50-5 344,187-1 0,-233 20 175,-15-1-2552,-18-6-6510,-22 4 5541,-4 4-2171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43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1 157 3552,'5'-6'11285,"-5"6"-10748,14-5 4366,20-2-4054,-22 4 686,87-19 733,162-31-355,90 13-3486,-333 39 1229,3-1-4126,40-8-1,-42 3-4025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48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0 2976,'-2'2'7921,"-1"3"-3900,-19 32-2513,-13 20 307,23-38-1059,-14 25 1,23-38-684,-1 3 113,0 0 0,0 0 0,0 0 0,1 1 0,-1 10 0,-2 29 515,3 94 0,3-95-540,4 76 332,-2-96-350,1-1 0,11 40 1,-12-60-51,0 1 0,0-1 0,1 0 1,0 0-1,1 0 0,0 0 1,5 7-1,-7-12-49,0 0 1,0 0-1,0 0 0,0 0 0,0 0 1,0-1-1,0 1 0,1-1 1,-1 1-1,1-1 0,-1 0 1,1 0-1,0 0 0,-1 0 0,1 0 1,0-1-1,0 1 0,-1-1 1,1 0-1,0 0 0,0 0 1,5-1-1,5-1 23,1 0 0,0-1-1,-1-1 1,1-1 0,-1 1 0,0-2 0,-1 0-1,0-1 1,0 0 0,0 0 0,0-2 0,-1 1-1,-1-1 1,0-1 0,0 0 0,-1 0 0,0-1-1,14-22 1,11-31 90,39-99 0,-67 149-124,3-9-10,14-50 1,-21 62-21,0 0 0,-1 0 0,0-1 0,0 1 1,-1 0-1,-3-22 0,-1 9-89,-1 1 1,-9-27-1,11 44 61,1 0 1,-1-1-1,0 2 0,0-1 1,0 0-1,-1 1 0,0-1 1,0 1-1,0 0 0,-1 0 1,0 1-1,0-1 0,-5-3 1,6 6-40,-1 0 0,1 0 0,0 1 0,-1-1 0,1 1 1,-1 0-1,1 0 0,-1 0 0,0 1 0,1 0 0,-1 0 1,0 0-1,0 0 0,1 1 0,-1 0 0,-5 1 0,-8 3-267,-1 1-1,-26 13 0,40-16 295,-10 3-465,1 2 0,1-1 0,-17 14 0,25-18-225,1 0 0,0 0-1,0 1 1,1 0-1,-1-1 1,1 1 0,0 1-1,0-1 1,0 0-1,0 1 1,1-1-1,0 1 1,-3 9 0,3 6-2153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49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8640,'1'5'8899,"1"0"-8360,0 0 0,-1-1 0,0 1 0,2 7 0,-3 16 1301,0-27-1403,1-1-343,0 0 0,0 0 0,0 0 1,0 0-1,1 0 0,-1 0 0,0 0 0,0 0 0,0-1 0,1 1 0,3-4-76,0 0 0,-1 0 0,1-1 0,-1 1 0,0-1-1,0 0 1,-1 0 0,5-10 0,7-8-131,-6 9 72,-8 12 67,0 0 0,0 0 0,0 1 0,1-1-1,-1 0 1,0 0 0,1 1 0,2-3 0,-3 3 177,-1 3 149,-4 48 610,0-22-3535,2 1-8184,2-29 10402,0 1 0,0 0 1,0 0-1,0-1 0,0 1 0,0 0 1,1 0-1,-1-1 0,0 1 0,0 0 1,1 0-1,-1-1 0,0 1 0,1 0 1,-1-1-1,0 1 0,1 0 0,-1-1 0,1 1 1,-1-1-1,1 1 0,0-1 0,-1 1 1,2 0-1,3-2-1789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50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12 6240,'-10'-11'12010,"9"11"-11886,0 1 0,0-1-1,0 1 1,0 0 0,0-1-1,1 1 1,-1 0 0,0 0 0,1-1-1,-1 1 1,0 0 0,1 0 0,-1 0-1,1 0 1,0 0 0,-1 0 0,1 1-1,-6 7 813,-47 90 1649,40-74-2162,7-10-348,1-1 1,1 1-1,0 0 1,0 1 0,0 15-1,-1-1-16,-4 22 34,-1 58 1,9-87-33,1 0 0,1 0 1,1 0-1,1 0 0,7 22 0,-9-39 1,1 0-1,0-1 0,1 1 1,-1-1-1,1 0 1,0 1-1,7 8 0,-8-12-24,0 0-1,0 0 0,0 0 0,0 0 0,0-1 0,0 1 1,1 0-1,-1-1 0,1 0 0,-1 0 0,1 0 1,0 0-1,-1 0 0,1 0 0,0-1 0,-1 1 1,1-1-1,4 1 0,1-2 18,0 0-1,0 0 1,0 0 0,0-1-1,0 0 1,-1-1 0,1 0 0,-1 0-1,12-7 1,-4 1-24,0 0-1,-1-2 1,19-17 0,-20 14 46,0-1 1,-1 1-1,0-2 0,-2 0 1,0 0-1,0-1 0,11-29 1,-10 17-25,-2 0 1,0 0 0,-2-1 0,3-33-1,-9 50-46,0 0-1,-1 1 0,-1-1 0,0 0 0,-1 1 0,0-1 0,-1 1 0,0 0 0,-6-14 0,6 18-60,-1 0 0,0 0 0,0 0 0,-1 0 0,0 1 0,0 0 0,0 0 0,-1 0 0,0 0 0,-1 1 0,0 0 0,1 1 0,-14-9-1,16 12-20,0 0 0,0 1 0,0-1 0,0 1 0,0 0-1,-1 0 1,1 0 0,0 0 0,-1 1 0,1 0 0,0-1-1,-1 2 1,1-1 0,0 0 0,-1 1 0,1 0 0,0 0 0,0 0-1,-1 1 1,-5 2 0,2 1-534,0 0 0,0 0 1,0 1-1,1 0 0,0 0 0,0 0 0,0 1 1,-8 13-1,13-19 201,1 1 0,-1 0 0,1 0 1,0-1-1,-1 1 0,1 0 0,0 0 1,0 0-1,1 0 0,-1 1 0,0-1 1,1 0-1,-1 0 0,1 0 0,0 1 1,0-1-1,0 0 0,0 0 0,0 1 0,0-1 1,0 0-1,1 0 0,-1 0 0,1 1 1,0-1-1,-1 0 0,1 0 0,0 0 1,0 0-1,3 3 0,8 8-3756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50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27 4576,'-3'-3'532,"0"0"0,0 0 1,0 0-1,-3-12 11168,8 20-11270,-1-1 0,0 1 0,0 0 1,0-1-1,0 1 0,-1 7 0,1 4 52,7 155 1890,-7-83-2179,-2 119 201,-1-73-505,-8-79-2678,2-12-3552,8-43 6162,0 0 1,0 0 0,0 0 0,0 1 0,0-1 0,0 0 0,0 0 0,0 0-1,0 1 1,0-1 0,0 0 0,0 0 0,0 1 0,0-1 0,0 0-1,0 0 1,0 0 0,13-10-8807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51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 6880,'-1'-7'3557,"10"18"-181,-7-4-2795,0-1 1,-1 1-1,1-1 0,-1 1 1,-1 0-1,1 0 1,-2 7-1,2 13 352,3 206 2976,-18-1-3594,3-68 15,5-39 38,2-101-1569,4-24 1012,0 1 0,0-1 0,0 1 0,-1-1 0,1 1 0,0-1 0,0 1 0,0-1 0,0 1 0,-1-1 0,1 1 0,0-1 0,0 1 0,-1-1 0,1 0 0,-1 1 0,1-1 0,0 1 0,-1-1 0,1 0 0,-1 1 0,1-1 0,0 0 0,-1 0 0,1 1 0,-1-1 0,1 0 0,-1 0 0,1 0-1,-1 0 1,1 1 0,-1-1 0,0 0 0,1 0 0,-1 0 0,1 0 0,-1 0 1,-3-5-2575,-1-5-1706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51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7 7392,'-1'-6'5889,"-1"18"-547,1-6-5987,-1 3 903,-1 0 0,0-1 0,0 0 0,-1 0 0,0 0 1,0 0-1,-1 0 0,0-1 0,0 0 0,-11 12 0,-8 5 300,-38 29-1,53-46-452,-33 26 401,18-14-194,-39 37 0,55-48-192,-16 20 185,23-26-258,0 0 1,-1 0 0,1 1 0,0-1-1,0 1 1,1-1 0,-1 1 0,0-1-1,1 1 1,-1-1 0,1 5 0,20-1 522,14-4-183,67-4 0,-62 0-291,147 1 629,-104 1-8506,-76 9 709,-5-7 6037,5 16-2703,6 5-214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2:1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4 430 4896,'-3'-4'1440,"5"5"-341,-1-1-987,0 1 1,0-1-1,0 0 1,0 1-1,1-1 1,-1 0-1,0 0 0,0 0 1,0 0-1,2 0 1,110-16 3076,15-17-1680,-106 26-1185,-1-1 0,0-2 0,33-18 0,-47 23-213,0 0 0,0 0 1,-1 0-1,1-1 0,-1 0 0,9-12 0,-12 15-63,-1 0 0,0-1 0,-1 1 0,1 0 0,0-1 0,-1 0 0,0 1 0,0-1 0,0 0 0,0 1 0,-1-1 1,1 0-1,-1 0 0,0 1 0,0-1 0,0 0 0,-1 0 0,0-4 0,-1 2-42,0 0 0,0 1-1,-1-1 1,0 1 0,0-1 0,0 1 0,0 0 0,-1 0-1,0 0 1,0 0 0,0 1 0,-1-1 0,1 1 0,-1 0-1,0 1 1,0-1 0,0 1 0,-1 0 0,1 0 0,-9-2-1,7 3-39,0 0 0,-1 1 0,0-1 0,1 2 0,-1-1 0,1 1 0,-1 0-1,0 0 1,1 1 0,-1 0 0,1 1 0,-14 4 0,11-2-56,-1 0 0,1 1 0,0 0 0,1 1 0,0 0 0,-1 0 0,2 1 0,-13 12 0,12-9-7,0 0 0,1 0 0,0 1-1,1 0 1,0 0 0,0 1 0,-5 13 0,9-16 62,-1 1 0,1 0 0,1 0 0,0 0 1,0 0-1,1 0 0,0 0 0,1 0 1,1 15-1,0-18 76,1 1-1,0-1 1,0 0 0,0 0-1,1 0 1,0 0 0,0 0 0,1-1-1,0 0 1,0 1 0,0-1-1,1-1 1,0 1 0,0-1-1,1 0 1,-1 0 0,1 0 0,8 4-1,-4-3 43,0 0 0,0-1 1,1 0-1,-1-1 0,1 0 0,0 0 0,1-2 0,-1 1 0,0-1 0,1-1 0,13 0 1,-4-1 57,1-1 0,-1-1 0,1-2 0,-1 0 0,0-1 0,-1-1 0,1 0 0,-1-2 0,0-1 0,-1 0 0,0-1 0,0-1 0,-1-1 0,-1-1 0,0 0 1,-1-2-1,0 1 0,-1-2 0,19-26 0,51-80 228,6-11-66,-90 132-305,-1 1-1,1-1 1,-1 0 0,1 1 0,-1-1-1,1 1 1,-1-1 0,1 0 0,-1 1 0,1-1-1,0 1 1,0 0 0,-1-1 0,1 1-1,0 0 1,0-1 0,-1 1 0,1 0 0,0 0-1,0-1 1,0 1 0,-1 0 0,1 0-1,0 0 1,0 0 0,0 0 0,-1 0 0,1 0-1,0 1 1,0-1 0,0 0 0,-1 0-1,1 1 1,0-1 0,0 0 0,-1 1 0,1-1-1,0 1 1,-1-1 0,1 1 0,0-1-1,-1 1 1,1-1 0,-1 1 0,1 0 0,-1-1-1,1 1 1,0 1 0,3 3 27,-1 1 0,1 0 0,-1 0 0,3 10 0,5 12-22,-2 1 1,-2 0-1,0 1 1,-2-1 0,-1 1-1,-2 0 1,0 1-1,-5 47 1,3-28 416,1-26 328,23-54 62,22-25-715,15-21-78,25-51-180,-12 15 118,-72 110 32,0-3-28,2 0 0,-1 1 0,0-1 0,1 1 0,0 0 0,0 0 0,9-6 0,-13 10 35,1 0 0,0-1 0,-1 1 0,1 0 1,-1-1-1,1 1 0,0 0 0,-1 0 0,1 0 0,0 0 0,-1 0 0,1 0 1,0-1-1,-1 1 0,1 1 0,0-1 0,-1 0 0,1 0 0,-1 0 0,1 0 0,0 0 1,-1 1-1,1-1 0,0 0 0,-1 1 0,1-1 0,-1 0 0,1 1 0,-1-1 0,1 0 1,-1 1-1,1-1 0,-1 1 0,1-1 0,-1 1 0,0-1 0,1 1 0,-1 0 0,0-1 1,1 2-1,0 1-13,1 1 0,-1-1 1,0 1-1,-1 0 1,2 4-1,-2-7 9,3 36-9,-2 65 0,-1 2-113,2-79 133,3 46-15,-3-62 53,-1 0 1,1 0-1,1-1 1,0 1-1,6 14 1,-4-15 1,-3-4-15,0 1-1,1-1 0,-1 0 1,5 6-1,-5-9-5,-1 0 0,0 0 1,1 1-1,-1-1 0,1 0 0,-1-1 0,1 1 1,-1 0-1,1 0 0,0-1 0,-1 1 1,1-1-1,0 1 0,-1-1 0,1 0 0,2 1 1,4-1 22,-1-1 1,1 0-1,0 0 1,0 0-1,-1-1 1,1 0-1,-1 0 1,9-5-1,57-30 184,-59 29-141,22-12 48,54-39 1,-77 49-116,0-1-1,-1 0 1,0-1 0,-1-1-1,0 0 1,16-27 0,-15 19-1,-1-2 0,-2 1 0,0-1 0,-1 0 0,-2-1 0,0 0 1,-1 0-1,-2 0 0,1-29 0,-4 47-41,0 1 0,0 0 0,-1 0 0,-2-10 0,3 14 15,0 0-1,-1 0 0,1 0 0,0 0 0,-1 0 1,1 0-1,-1 0 0,0 0 0,1 0 0,-1 0 1,0 0-1,1 0 0,-1 1 0,0-1 0,0 0 1,0 0-1,1 1 0,-1-1 0,0 1 0,0-1 1,0 1-1,0-1 0,0 1 0,0 0 0,-1-1 1,1 1-1,0 0 0,0 0 0,-1 0 0,-2 0-12,0 1 1,1-1-1,-1 1 0,0 1 0,1-1 0,0 0 0,-1 1 0,1 0 1,0-1-1,0 2 0,0-1 0,-4 3 0,-32 31-129,14-8 57,2 0-1,0 1 1,2 2 0,1 0-1,-26 57 1,41-78 50,1 0-1,0 1 1,1-1-1,0 1 1,1 0-1,-2 17 1,3-23 53,1 0 0,1-1 0,-1 1 0,1-1 1,0 1-1,0 0 0,0-1 0,0 1 0,1-1 0,0 0 0,0 1 0,0-1 0,0 0 0,1 0 1,-1 0-1,1-1 0,0 1 0,5 3 0,-2-1 30,0-1 0,0-1 1,1 1-1,-1-1 0,1 0 0,0-1 0,0 1 1,1-1-1,-1-1 0,1 0 0,0 0 0,-1 0 1,1-1-1,0 0 0,0 0 0,0-1 0,0 0 1,0 0-1,9-3 0,2 0 27,0-1-1,0-1 0,-1-1 1,0-1-1,0 0 1,29-18-1,-29 14-35,0-1-1,-1-1 1,0 0-1,23-26 0,49-68 80,-68 80-144,-2-2 0,23-43 0,-36 51 34,-6 21-1,0-1 0,0 1 0,0 0 0,0 0 0,0-1 0,0 1 0,0 0 0,-1-1 0,1 1 0,0 0 0,0 0 0,0-1-1,0 1 1,0 0 0,-1 0 0,1-1 0,0 1 0,0 0 0,0 0 0,-1-1 0,1 1 0,0 0 0,0 0 0,-1 0 0,1 0-5,-1 0 1,0 0 0,1-1-1,-1 2 1,1-1 0,-1 0-1,1 0 1,-1 0 0,1 0-1,-1 0 1,1 0 0,0 0-1,-1 1 1,1-1 0,-1 0-1,1 0 1,-1 1 0,1-1-1,-1 0 1,1 1 0,0-1-1,-1 0 1,1 1 0,0-1-1,-1 1 1,1-1 0,0 0-1,0 1 1,-1-1 0,1 1-1,0-1 1,0 1 0,-8 20 17,6-15-30,-1 4-48,0 0 0,1 0 0,0 1 0,1-1-1,0 13 1,4 54 47,-3-66 3,1-5 17,0-1-1,-1 0 1,2 1 0,-1-1-1,1 0 1,-1 0-1,1 0 1,1 0-1,-1-1 1,1 1-1,0 0 1,0-1-1,4 6 1,-2-6 8,0 1 0,0 0 0,0-1 0,1 0 0,-1-1 0,1 1 0,0-1 0,0 0 0,0 0 0,11 3 0,7 0 50,0 0-1,1-1 1,-1-2 0,1 0-1,0-2 1,0 0 0,0-2-1,0-1 1,0-1 0,-1-1-1,1-1 1,-1-1 0,0-1-1,39-18 1,-37 13-73,154-81 3,-157 79 36,-1-1 1,0-1-1,-1-1 1,-1 0-1,26-30 1,-44 45-24,0-1 1,-1 1-1,1 0 1,-1-1-1,0 1 1,0-1-1,0 0 1,0 1-1,1-5 1,-2 6-3,0 1 0,0 0 1,0-1-1,0 1 0,0-1 1,0 1-1,0-1 0,0 1 1,0 0-1,0-1 0,0 1 1,-1-1-1,1 1 0,0 0 1,0-1-1,0 1 0,0-1 1,-1 1-1,1 0 0,0-1 1,0 1-1,-1 0 0,1-1 1,0 1-1,-1 0 0,0-1 1,0 1-3,0 0-1,0-1 1,0 1 0,0 0 0,0 0 0,-1 0 0,1 0 0,0 1 0,0-1 0,0 0 0,0 0-1,0 1 1,0-1 0,0 0 0,-2 2 0,-16 7-68,0 0-1,1 1 1,0 1-1,1 1 1,-24 22 0,8-3 83,-45 55 1,62-67-27,1 0-1,1 2 1,1 0 0,-12 24-1,21-38 16,1 1-1,0 1 1,0-1-1,1 0 1,0 1-1,0-1 1,1 1-1,0 0 1,1-1-1,0 1 1,0 0 0,1-1-1,0 1 1,0-1-1,4 12 1,-4-17-1,0 0 0,0 0 0,1 0 0,0 0 0,-1 0-1,1 0 1,4 4 0,-5-6 8,1 1 0,-1-1 0,0 0 0,0 0 0,1 0 0,-1 0 0,1 0 0,-1-1 0,1 1 0,-1 0 0,1-1 0,-1 1 0,1-1 0,0 1 0,-1-1 0,1 0-1,0 0 1,-1 0 0,3 0 0,-1 0 17,0-1 0,0 0 0,1 0-1,-1 0 1,0 0 0,0-1-1,0 1 1,0-1 0,0 0 0,3-3-1,28-25 132,-24 21-101,24-24 52,-1-2 0,-2 0 0,49-73 0,-21 20-369,-59 87 246,0 1-1,0-1 1,0 1 0,1 0 0,-1-1-1,0 1 1,0-1 0,1 1-1,-1 0 1,0 0 0,1-1-1,-1 1 1,0 0 0,1-1 0,-1 1-1,0 0 1,1 0 0,-1 0-1,0-1 1,1 1 0,-1 0 0,1 0-1,-1 0 1,1 0 0,-1 0-1,0 0 1,1 0 0,0 0 0,-1 0 3,1 1 1,-1-1 0,1 1-1,-1-1 1,0 1-1,1-1 1,-1 1 0,0-1-1,0 1 1,1 0 0,-1-1-1,0 1 1,0 0 0,0-1-1,0 1 1,0 0 0,0 33-116,-10 50 21,-9 63 261,-41 156 0,30-191 0,-4-2-1,-51 108 0,74-195 3,-27 40 1,34-56-126,-1 0 1,-1 0-1,1 0 0,-11 8 1,14-13-17,0 0 0,0 0-1,-1-1 1,1 1 0,0-1 0,-1 0 0,1 0 0,-1 0 0,1 0 0,-1 0-1,1 0 1,-1-1 0,0 1 0,1-1 0,-1 0 0,0 0 0,-4 0 0,5-1-6,-1 1 0,0-1 1,0 0-1,1 0 0,-1 0 1,0 0-1,1-1 0,0 1 0,-1-1 1,1 0-1,0 1 0,0-1 1,-1 0-1,1 0 0,1 0 1,-4-4-1,-1-3-26,1 0 0,-9-19 0,13 25 11,-1-1-16,0 0 0,1-1 1,-1 1-1,1-1 0,0 0 0,1 1 0,-1-1 0,1 0 0,0 1 0,0-1 0,0 0 0,1 1 1,-1-1-1,1 0 0,0 1 0,1-1 0,1-4 0,0 3-30,0 0 0,0 0 0,1 1 1,-1-1-1,1 1 0,1 0 0,-1-1 0,1 2 0,0-1 0,0 1 1,10-7-1,11-4 28,1 1 0,1 1 0,58-17 1,-38 13 6,-19 7 66,95-37 123,-100 36-162,0-1 0,-1-1 0,24-18 0,-26 15-34,-2-1 1,0-1 0,0-1 0,-2-1-1,0 0 1,14-25 0,73-142 349,-12 18-344,-26 61-95,-57 92 111,-3 6-4,0-1 0,8-9 0,-4-1-162,-8 15-51,-3 14-63,-12 54 142,-14 79 192,25-125-44,-5 67 160,6-75-101,2 1 1,-1-1-1,1 0 1,1 1-1,-1-1 1,1 0-1,6 14 1,-8-21-49,1 1 1,-1-1-1,1 0 1,0 1 0,0-1-1,0 0 1,0 0-1,0 0 1,0 1 0,0-1-1,0 0 1,0 0-1,0 0 1,1-1-1,-1 1 1,0 0 0,0 0-1,1-1 1,-1 1-1,1-1 1,-1 1 0,3 0-1,-1-1 15,0 0-1,0 0 1,-1-1-1,1 1 1,0-1-1,0 1 1,0-1 0,-1 0-1,1 0 1,0 0-1,-1-1 1,5-2-1,15-11 113,-2-1 0,26-25-1,-9 8-95,23-18-219,87-57 0,-144 106 171,0 0 0,0 1 1,0-1-1,1 1 0,-1 0 0,0 0 1,1 0-1,-1 1 0,0-1 0,7 1 0,-9 0-6,0 0 0,0 0 0,1 0 0,-1 0 0,0 1 0,0-1 0,0 0-1,0 1 1,0-1 0,1 1 0,-1-1 0,0 1 0,0 0 0,0-1 0,0 1-1,0 0 1,-1 0 0,1-1 0,0 1 0,0 0 0,0 0 0,-1 0 0,1 0 0,0 0-1,-1 0 1,1 0 0,-1 1 0,0-1 0,1 0 0,-1 0 0,0 0 0,1 0-1,-1 1 1,0-1 0,0 0 0,0 2 0,0 28 62,-5 35-1,-1-12-46,-3-1-1,-2 0 1,-2-1-1,-3 0 1,-26 61 0,-2-20 98,-4-1 1,-4-3 0,-90 118-1,141-204-105,-68 79 276,62-75-209,0 0 0,0-1 0,-1 0 0,1 0 0,-1-1 0,-1 0 0,1 0 0,-13 5 0,20-10-66,0 1 0,0-1 1,0 1-1,0-1 1,0 0-1,0 1 1,-1-1-1,1 0 0,0 0 1,0 0-1,0 0 1,0 0-1,0 0 1,0 0-1,0 0 0,0 0 1,0 0-1,0-1 1,0 1-1,0 0 1,-1-1-1,1 1 0,1-1 1,-1 1-1,0-1 1,0 1-1,0-1 1,0 0-1,0 0 0,0 1 1,1-1-1,-1 0 1,0 0-1,1 0 1,-1 0-1,1 0 1,-1 0-1,1 0 0,-1 0 1,1 0-1,-1 0 1,1 0-1,0 0 1,0-2-1,-1-4 5,0 1 1,1-1-1,0 0 0,0 1 1,3-11-1,-1 5-33,1 1 0,0-1 0,1 1 0,0 0 0,1 0 0,0 0 0,1 1 0,7-10 1,-5 6-12,1 2-1,1 0 1,0 0 0,1 0 0,16-12 0,65-41-26,-84 60 55,198-106-155,-185 101 142,59-28-151,96-30 0,99-10-5965,-254 74 5522,120-30-7642,-64 13 4451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55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10 3488,'0'-1'150,"1"0"0,-1 1 1,1-1-1,-1 1 0,0-1 1,1 0-1,-1 1 0,1 0 0,0-1 1,-1 1-1,1-1 0,-1 1 1,1-1-1,0 1 0,-1 0 0,1 0 1,0-1-1,-1 1 0,1 0 1,0 0-1,5 0 5558,-5 2-4530,0 0-973,-1 0 0,1 0 0,-1 1 0,1-1 0,-1 0 0,0 0 0,0 1 0,0-1 0,0 0 0,-1 1-1,1-1 1,-1 3 0,-12 30 608,5-18-471,3-4-228,-61 174 742,65-184-852,-141 500 1747,124-436-1122,18-61 188,5-9-791,7-12-277,2-9 131,-1-2 0,-1 1 0,13-41 0,16-82 71,-25 83 18,5-19 45,-4 15 179,30-83 0,13 1 133,-60 150-291,0 0 1,1 0 0,-1 0 0,0 0 0,1 0 0,0 0-1,-1 0 1,1 0 0,-1 0 0,1 0 0,0 1-1,0-1 1,-1 0 0,1 0 0,1 0 0,-1 1-15,0 0 0,0 0 1,0 0-1,0 0 1,0 1-1,-1-1 1,1 0-1,0 0 1,0 1-1,-1-1 1,1 1-1,0-1 1,0 1-1,-1-1 1,1 1-1,0-1 0,-1 1 1,1 0-1,-1-1 1,1 1-1,-1 0 1,1 0-1,17 19 558,16 25 0,-31-40-472,-1-1 0,0 1 1,-1 0-1,3 10 0,3 7 103,-4-13-77,0 1 0,2 12 0,2 6 18,-2-6-156,-1 1 0,1 39 0,0-6-2,20 98 135,-18-105 58,-5-32-167,8 34 0,-1-13-43,-7-28 60,0-1 0,0 0-1,1 0 1,0 0 0,1 0-1,0 0 1,8 13 0,10 13 380,-21-34-363,-1 1-250,1 1 1193,-1 1-3694,-1-30-17861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55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52 5216,'0'0'61,"-1"0"1,1 0 0,0 0-1,0 0 1,-1 0 0,1-1-1,0 1 1,0 0-1,-1 0 1,1 0 0,0-1-1,0 1 1,-1 0-1,1 0 1,0-1 0,0 1-1,0 0 1,0 0-1,0-1 1,-1 1 0,1 0-1,0 0 1,0-1-1,0 1 1,0 0 0,0-1-1,0 1 1,0 0 0,0-1-1,0 1 1,0 0-1,0-1 1,0 1 0,0 0-1,0 0 1,0-1-1,0 1 1,1 0 0,-1-1-1,0 1 1,0 0-1,1-2 163,1 1-1,-1 0 0,0 0 0,0 0 1,1 1-1,-1-1 0,0 0 0,1 0 0,1 0 1,36-9 3217,-25 8-2608,1 2-1,-1 0 1,1 0-1,0 1 1,-1 1-1,1 1 1,23 7 0,-22-6 4,0 0 0,0-1 1,0-1-1,0 0 1,28-1-1,37-13-4768,-81 12 3459,1 0-1,-1-1 1,1 1-1,5-11-9451,-6 10 9452,0 0-1,0 0 1,1-7-2157,-1-8-694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56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16 4224,'-10'5'9312,"12"-6"-8997,-1 1 1,1-1 0,0 1 0,0 0 0,0 0 0,0 0 0,-1 0-1,1 0 1,2 1 0,12-1 995,-3-4-569,-3 1-533,0 0 0,0 1 0,0 1 0,18-2-1,18 1-52,-30 1-143,-1 0-1,0 1 0,0 1 0,1 0 1,17 5-1,-31-6 4,0 0 0,-1 1 0,1-1 0,0 1 0,-1-1 1,1 1-1,0 0 0,-1 0 0,1 0 0,-1 0 0,0 0 0,1 0 0,-1 0 1,0 0-1,1 1 0,-1-1 0,1 3 0,-1-3 2,-1 0 0,1 0 0,-1 0 0,0 1-1,0-1 1,0 0 0,0 0 0,0 0 0,0 1 0,0-1 0,0 0-1,0 0 1,0 0 0,-1 1 0,1-1 0,0 0 0,-1 0 0,1 0 0,-2 2-1,-1 2 62,-1 0 1,0 0-1,0 0 0,0 0 0,-1-1 0,0 1 0,-10 6 0,-64 51 715,-24 16 214,106-76 220,10-1-784,15 0-20,58-8 824,-41 2-1200,53-6-304,-82 7-1,-10 0-2511,-6 4 2615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57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9 5888,'0'0'65,"-1"0"1,1-1-1,0 1 0,0 0 1,0 0-1,0-1 0,0 1 1,0 0-1,0-1 0,0 1 1,0 0-1,0 0 0,1-1 1,-1 1-1,0 0 1,0-1-1,0 1 0,0 0 1,0 0-1,0-1 0,1 1 1,-1 0-1,0 0 0,0-1 1,0 1-1,1 0 0,-1 0 1,0 0-1,0 0 1,1-1-1,-1 1 0,0 0 1,0 0-1,1 0 0,-1 0 1,0 0-1,1 0 0,-1 0 1,0 0-1,0-1 0,1 1 1,-1 0-1,0 0 1,1 0-1,-1 1 0,0-1 1,0 0-1,1 0 0,-1 0 1,1 0-1,8 18 4671,-8-14-4427,0 0 1,0 1-1,0-1 1,0 0-1,-1 1 0,0-1 1,1 1-1,-2-1 1,1 1-1,-1-1 1,1 1-1,-3 4 0,-2 9 452,-11 26-1,14-38-586,-148 347 3303,147-346-3439,-24 47 202,-2-2 0,-67 93 0,83-129-808,-20 21 0,65-47-14093,-10-1 10229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57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3 136 5824,'0'-1'268,"-1"0"1,1-1-1,0 1 0,-1 0 1,1 0-1,0 0 1,0 0-1,-1 0 0,1 0 1,0 0-1,0-1 0,0 1 1,1 0-1,-1 0 1,0 0-1,0 0 0,0 0 1,1 0-1,-1 0 1,1 0-1,-1 0 0,1 0 1,-1 0-1,1 0 1,-1 0-1,1 0 0,0 0 1,0 0-1,0 0 0,-1 1 1,1-1-1,0 0 1,0 0-1,0 1 0,0-1 1,2 0-1,0-2 280,0 1-1,0-1 0,0 0 1,0 0-1,3-6 1,13-13 599,-10 16-1010,-1 0 0,2 1 1,-1 0-1,1 0 0,-1 1 0,1 0 0,1 0 1,-1 1-1,11-1 0,-4 1-34,-1 1 0,0 1 0,1 0 0,-1 1-1,19 3 1,-32-3-46,0 0 0,0 0 0,-1 1 0,1 0 0,0-1 0,-1 1 0,1 0 0,-1 0-1,1 1 1,-1-1 0,1 0 0,-1 1 0,0 0 0,0-1 0,0 1 0,0 0 0,0 0 0,0 0 0,3 4-1,-4-4 1,-1 0 0,1 1 0,0-1-1,-1 0 1,1 1 0,-1-1-1,1 0 1,-1 1 0,0-1 0,0 0-1,0 1 1,-1-1 0,1 1-1,-1-1 1,1 0 0,-1 0 0,0 1-1,1-1 1,-1 0 0,0 0-1,-1 0 1,-1 4 0,-10 12 92,-1-1 1,-1 0-1,0-1 1,-33 27-1,-8 8-80,3-3 75,53-48-143,-1 1 1,1-1-1,0 0 0,-1 1 1,1-1-1,0 1 0,0-1 1,-1 0-1,1 1 0,0-1 1,0 1-1,0-1 0,0 1 1,-1-1-1,1 1 0,0-1 1,0 1-1,0-1 0,0 1 1,0-1-1,0 1 0,0-1 1,1 1-1,-1-1 0,0 1 1,0-1-1,0 1 0,0-1 1,1 1-1,0 1 4,0-1 0,0 1 0,0 0 0,1-1 0,-1 1 0,1-1 0,2 3 0,2 0 36,1 1 0,13 6 0,1-2-16,-1 1 1,-1 1-1,0 0 1,27 23 0,-45-33 0,0-1 1,-1 1-1,1-1 1,0 1-1,-1-1 1,1 1-1,-1 0 1,1-1-1,-1 1 1,1 0-1,-1-1 1,1 1 0,-1 0-1,0 0 1,1-1-1,-1 1 1,0 0-1,0 0 1,0 0-1,0-1 1,1 1-1,-1 0 1,0 0-1,0 0 1,-1 0 0,1-1-1,0 1 1,0 0-1,0 0 1,0 0-1,-1-1 1,1 1-1,0 0 1,-1 0-1,1-1 1,-1 1-1,1 0 1,-1-1 0,1 1-1,-1 0 1,1-1-1,-1 1 1,1-1-1,-1 1 1,0-1-1,1 1 1,-3 0-1,-2 2 148,-1 1-1,0-1 0,0 0 0,-8 2 0,13-5-179,-12 5-121,0-2 0,0 1 0,-1-2 0,1 0 0,-1-1 0,0 0 0,0-1 0,1 0 0,-1-1 0,-16-4 0,-21-2-6172,39 7 1590,2 4 1488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00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1 2144,'2'2'6239,"-4"1"-6372,-3 0 500,-1 0-1,1-1 0,-1 1 0,1-1 0,-1 0 0,0-1 1,0 1-1,0-1 0,0 0 0,-11 0 0,-4 1 257,-16 3 399,20-3-438,-1 0 1,2 2-1,-29 8 1,42-11-564,1 0 0,0 1 0,-1 0 0,1-1 0,0 1 0,0 0 0,0 0 0,1 0 0,-1 0 0,0 1 0,1-1 1,-1 0-1,1 1 0,0-1 0,0 1 0,0-1 0,0 1 0,0 0 0,0 4 0,-2 7 45,1 1 0,0 19 0,2-31-56,-12 179 673,9-110-540,-1 36 103,-5 529 2394,-1-109-1131,2-311-986,6-161-333,-3-1 0,-16 70 1,8-65 134,13-59-286,0-1-1,0 1 1,0-1-1,0 1 1,-1-1 0,1 1-1,0-1 1,0 1-1,0-1 1,0 1-1,0-1 1,0 1 0,1-1-1,-1 1 1,0-1-1,0 1 1,0-1 0,0 1-1,1-1 1,-1 1-1,0-1 1,0 1 0,1-1-1,-1 1 1,0-1-1,1 1 1,-1-1 0,0 0-1,1 1 1,-1-1-1,1 0 1,-1 1 0,1-1-1,-1 0 1,1 0-1,-1 1 1,0-1 0,1 0-1,0 0 1,-1 0-1,1 0 1,-1 0 0,1 0-1,-1 0 1,1 0-1,-1 0 1,1 0-1,-1 0 1,1 0 0,0 0-1,6 0 131,1-1 1,-1 0-1,9-3 0,0 1-41,431-25 747,-441 28-1067,0 1 0,0-1 0,0 1 0,0 0 0,9 4 0,-24 4-3115,6-5 2544,-1-1-1,0-1 0,0 1 0,-1 0 1,1-1-1,0 0 0,-1 0 1,1 0-1,-1-1 0,0 1 0,1-1 1,-1 0-1,0-1 0,-9 1 1,-8-7-5285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01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4576,'0'-5'588,"0"5"-493,1-1 0,-1 0-1,0 1 1,0-1-1,0 0 1,0 1 0,0-1-1,0 0 1,0 1 0,0-1-1,-1 0 1,1 1 0,0-1-1,0 0 1,6-11 10355,-5 16-10146,1 0 0,-1 0 0,0 0 0,0 0 0,0 0 0,-1 0-1,1 0 1,-1 0 0,0 0 0,0 6 0,0 12 412,5 350 3015,-6-225-3009,-4 63-567,2-183-1942,-2-45-11759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01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15 5472,'-32'-12'18506,"43"12"-17653,100 4 518,50 1-374,-93-10-646,-37 2-377,19 0 776,-29 3-3345,-2-1-5655,-9 36-8411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2:03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256 100 1728,'0'0'216,"1"0"-1,-1 0 1,1 0-1,-1 1 1,0-1-1,1 0 1,-1 0 0,1 0-1,-1 0 1,0 1-1,1-1 1,-1 0 0,1 0-1,-1 1 1,0-1-1,1 0 1,-1 1 0,0-1-1,0 0 1,1 1-1,-1-1 1,0 1-1,0-1 1,0 0 0,1 1-1,-1-1 1,0 1-1,0-1 1,0 0 0,0 1-1,0-1 1,0 1-1,0-1 1,0 1 0,0-1-1,0 1 1,0-1-1,0 0 1,0 2-1,-1-1-43,1 1 0,0 0 0,-1-1-1,1 1 1,-1-1 0,0 1 0,0-1-1,1 1 1,-1-1 0,0 1 0,0-1-1,0 0 1,0 1 0,-3 1 0,-22 20 1049,-54 48 1712,80-70-2320,0-3-508,1-1-1,0 1 0,0 0 0,0-1 0,1 1 0,-1 0 0,1 0 1,-1 0-1,1 0 0,1-2 0,0 2-18,8-12 214,1 0-1,0 1 1,1 0-1,1 1 1,0 1-1,26-17 0,5-1 127,-28 18-66,30-17 1,-23 18-148,35-9 1,-53 17-166,-3 2 2,0-1 1,-1 1-1,1 0 0,0 0 1,0 0-1,0 1 1,0-1-1,0 1 1,0-1-1,-1 1 1,1 0-1,0 0 1,3 2-1,4 1 81,-5 14 56,-5-5-18,1-2-78,-1 0-1,-1 0 0,1 0 0,-2 0 0,0 0 0,0-1 0,-5 16 0,-8 7 211,-16 42-15,20-43-112,-1-1 1,-1 0-1,-2-1 0,-25 39 1,29-54-150,-1 0 0,0 0 1,-1-1-1,0 0 0,-1-2 1,-1 1-1,0-2 0,0 0 1,-21 11-1,-72 29 173,19-11 42,86-38-250,0-1 1,1-1 0,-1 1 0,0 0 0,0-1 0,0 1 0,1-1 0,-1 0 0,-3 0 0,23-9-114,139-29 218,-82 22 93,-56 12-121,0 0-1,0 2 1,1 0 0,-1 1-1,1 1 1,-1 1 0,33 6-1,-28-4 89,17 5 250,-14-1-126,-11-3-61,-1 1 0,16 7 0,-27-10-55,-2-2-134,-1 0 1,0 0-1,1 0 1,-1 0 0,0 0-1,1 0 1,-1 0 0,0 1-1,1-1 1,-1 0-1,0 0 1,0 0 0,1 1-1,-1-1 1,0 0 0,0 0-1,1 1 1,-1-1-1,0 0 1,0 0 0,0 1-1,1-1 1,-1 0 0,0 1-1,0-1 1,0 0-1,0 1 1,0-1 0,0 0-1,0 1 1,0-1 0,0 1-1,0-1 1,0 0 0,0 1-1,0-1 1,0 0-1,0 1 1,0 3-132,0-4 103,0 1-1,0 0 1,0-1-1,0 1 1,0-1-1,0 1 0,0-1 1,0 1-1,0-1 1,-1 1-1,1-1 0,0 1 1,0-1-1,0 1 1,-1-1-1,1 1 1,0-1-1,-1 1 0,1-1 1,0 0-1,-1 1 1,1-1-1,-1 1 0,1-1 1,0 0-1,-1 0 1,1 1-1,-1-1 1,1 0-1,-1 0 0,1 1 1,-1-1-1,1 0 1,-1 0-1,1 0 0,-1 0 1,0 0-1,1 0 1,-1 0-1,0 0 3,0 0 1,0 1-1,0-1 0,0 0 0,0 0 1,0 1-1,0-1 0,0 1 0,0-1 0,0 1 1,0-1-1,-1 2 0,0-1-1,0 0 0,1 0-1,-1 0 1,0-1 0,0 1 0,0-1-1,0 1 1,0-1 0,0 1-1,0-1 1,0 0 0,0 0 0,0 0-1,0 0 1,-2-1 0,-31-5 71,22 3-97,0 1-1,0 0 1,-1 1 0,1 1-1,-1 0 1,-17 2-1,-15 0-97,28-1 482,7-1-1096,0 0 0,0 0 0,-13-3 1,21 3-3,0-1 1,0 0-1,0 0 1,0 0-1,1 0 1,-5-3-1,5 3 13,0 0 0,1 0 0,-1-1 0,1 1-1,0 0 1,-1-1 0,1 1 0,0-1 0,0 0 0,0 1 0,-1-3 0,-7-26-6763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20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153 125 2720,'1'-3'547,"1"0"0,0 1 0,-1-1-1,1 1 1,0 0 0,0 0 0,0 0 0,0 0 0,1 0 0,5-4 2725,-9 16-2687,0-1 0,0 1 0,-1-1 0,0 1-1,-1-1 1,-4 11 0,-26 51 425,16-38-675,-1 0 359,1 1-1,-21 65 1,4-6 63,29-79-554,6-29 229,7-10-552,2 1 0,25-44 0,7-15 176,36-136 1709,-51 128-170,-27 89-1503,0 0 1,1 1 0,0-1-1,-1 0 1,1 0 0,0 0 0,0 1-1,0-1 1,0 0 0,0 1-1,1-1 1,1-2 0,-2 5 14,0 0 0,0 0 0,0 0 1,0 0-1,-1 0 0,1 0 0,0 0 0,-1 0 0,1 0 0,0 2 1,2 6 205,0 0 1,-1 0 0,2 12 0,3 11 116,24 94 151,27 102 192,-50-200-780,15 60-231,-22-81 1592,-2 2-6060,-34-17-19717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2:1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66 423 3552,'-2'1'277,"0"-1"-1,0 1 1,0-1 0,0 0-1,0 0 1,0 0 0,-3 0-1,4 0-133,0 0 0,1-1 0,-1 1 1,0 0-1,1 0 0,-1-1 0,0 1 0,1-1 0,-1 1 0,1-1 0,-1 1 0,1-1 0,-1 1 0,1-1 0,-1 1 0,1-1 0,-1 1 0,1-1 0,0 0 0,-1 1 0,1-1 0,0 0 0,0 1 0,-1-1 0,1 0 0,0 0 0,0 0 0,-1-4 184,0-1 0,1 1-1,-1 0 1,1 0 0,0-1 0,1 1-1,-1 0 1,1 0 0,2-8-1,1 4-64,-1 0 0,1 0 0,1 1-1,6-11 1,18-25 546,50-60 0,-55 77-661,-4 4 29,23-22-1,-35 38-134,-1 1 0,1 0 0,0 0 0,0 1 0,1 0 1,0 1-1,12-5 0,-17 8-34,0 0-1,1 0 1,-1 0 0,0 0 0,1 1 0,-1 0 0,1 0 0,-1 0-1,0 1 1,1-1 0,-1 1 0,0 0 0,0 0 0,0 1-1,1-1 1,-1 1 0,0 0 0,-1 0 0,1 0 0,0 1-1,-1-1 1,4 4 0,-3-3 1,0 1 1,-1-1-1,0 1 0,0 0 0,0 0 1,0 0-1,-1 0 0,0 0 0,0 0 1,0 1-1,0-1 0,0 1 0,-1-1 1,0 1-1,0 0 0,0 0 0,-1-1 1,1 1-1,-1 0 0,-1 6 0,-9 43 211,-26 85 0,9-52-77,-58 130 0,66-178 13,-2 0 1,-1-2-1,-2-1 0,-2 0 0,-41 44 1,47-60-48,0-1 1,-40 30-1,25-22 111,35-27-223,0 0 1,0 0 0,1 0 0,-1 0-1,0 0 1,0 0 0,0 0-1,0 0 1,1 0 0,-1 0-1,0 0 1,0 0 0,0 1 0,0-1-1,0 0 1,1 0 0,-1 0-1,0 0 1,0 0 0,0 0 0,0 0-1,0 0 1,0 1 0,0-1-1,1 0 1,-1 0 0,0 0-1,0 0 1,0 0 0,0 1 0,0-1-1,0 0 1,0 0 0,0 0-1,0 0 1,0 1 0,0-1-1,0 0 1,0 0 0,0 0 0,0 0-1,0 1 1,0-1 0,0 0-1,0 0 1,0 0 0,0 0 0,0 0-1,0 1 1,0-1 0,0 0-1,-1 0 1,1 0 0,0 0-1,0 0 1,0 1 0,0-1 0,0 0-1,0 0 1,-1 0 0,1 0-1,18-2-125,-16 2 105,66-11-187,90-10 278,-81 15 197,0 3 0,0 3 0,88 13 0,-119-8-1997,-28-2 618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21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69 7808,'0'-1'94,"0"1"0,-1 0 1,1-1-1,0 1 1,-1 0-1,1 0 0,0-1 1,-1 1-1,1-1 0,0 1 1,0 0-1,0-1 0,-1 1 1,1 0-1,0-1 0,0 1 1,0-1-1,0 1 1,0-1-1,0 1 0,0 0 1,0-1-1,0 1 0,0-1 1,0 1-1,0-1 0,0 1 1,0 0-1,0-1 0,0 1 1,1-1-1,-1 1 1,0 0-1,0-1 0,0 1 1,1-1-1,-1 1 0,0 0 1,0-1-1,1 1 0,-1 0 1,0 0-1,1-1 0,-1 1 1,1 0-1,-1 0 1,0-1-1,1 1 0,-1 0 1,0 0-1,1 0 0,-1 0 1,1 0-1,-1-1 0,1 1 1,-1 0-1,0 0 0,1 0 1,7-1 1711,0 0 0,14-1 0,-3 1-898,115-26 857,-73 17-2542,-13 3-3939,-36 6 1479,-2 1 1061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21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81 5216,'-22'-19'2352,"23"18"-1849,-1 0 1,1 1 0,0-1-1,0 1 1,0-1 0,0 1-1,0-1 1,0 1 0,1-1-1,-1 1 1,0 0 0,0 0-1,0-1 1,2 1 0,26-6 1151,36-5 925,27-5-67,114-5-1,4 22-2064,-140 10-1856,-67-11 363,-8 8-2374,2-7 2592,0 1 0,0 0-1,0-1 1,0 1 0,0-1-1,-1 0 1,1 0 0,-5 1-1,-18 6-3400,5 3 175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22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21 6464,'-5'-2'2011,"9"2"-232,17 1 2036,18-6-661,117-9 2118,-153 14-5177,-1 0 0,1 0 0,-1 0-1,1 1 1,-1-1 0,1 1 0,-1-1-1,0 1 1,1 0 0,-1 0 0,0 0-1,1 0 1,-1 0 0,0 0 0,2 3-1,-3-3-47,0 0 1,0 0-1,0 0 0,0 1 0,-1-1 0,1 0 0,0 1 1,-1-1-1,1 1 0,-1-1 0,0 1 0,1-1 0,-1 1 1,0-1-1,0 1 0,0-1 0,0 1 0,0-1 0,0 1 0,0-1 1,-1 1-1,1-1 0,0 1 0,-1-1 0,0 0 0,0 2 1,-7 16 145,-1 0 0,0-1 0,-17 24 0,-41 45 325,21-29 69,46-57-576,0-1-1,-1 0 1,1 1 0,0-1-1,0 0 1,-1 1 0,1-1 0,0 1-1,0-1 1,0 1 0,0-1 0,0 0-1,-1 1 1,1-1 0,0 1-1,0-1 1,0 1 0,0-1 0,0 1-1,0-1 1,1 1 0,-1-1-1,0 0 1,0 1 0,0-1 0,0 1-1,0-1 1,1 1 0,0 0 31,0 0 0,0 0 0,0 0 0,0 0 1,0 0-1,0 0 0,0-1 0,0 1 0,0 0 1,2 0-1,30 9 697,155 22-131,-149-31-5642,-14-18-15472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22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7 4320,'0'-1'92,"0"1"-1,0 0 1,0 0 0,0-1 0,0 1-1,0 0 1,0 0 0,0-1 0,-1 1 0,1 0-1,0 0 1,0-1 0,0 1 0,0 0-1,0 0 1,0 0 0,0-1 0,-1 1-1,1 0 1,0 0 0,0 0 0,0-1-1,0 1 1,-1 0 0,1 0 0,0 0 0,0 0-1,-1 0 1,1-1 0,0 1 0,0 0-1,-1 0 1,1 0 0,0 0 0,0 0-1,-1 0 1,1 0 0,0 0 0,0 0-1,-1 0 1,1 0 0,0 0 0,-7 12 5049,1 2-5274,-40 65 2699,19-35-1417,3 0 0,1 1 1,-17 50-1,7 16 284,5 2-1,-22 196 1,43-242-1102,3 0 0,4 1-1,2-1 1,3 0 0,20 95-1,-21-143-353,1 0 1,1 0-1,1 0 0,1-1 0,0 0 0,2-1 0,0 0 1,0 0-1,2-1 0,21 23 0,-18-24-819,0 0 1,2-2-1,0 0 0,0-1 1,36 19-1,-8-11-4371,65 20-1,-109-40 5151,45 17-5905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23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17 4160,'0'-1'69,"0"0"0,0 1 0,0-1 0,0 0 0,0 1 0,0-1 0,1 0 0,-1 1 0,0-1 0,0 1 0,0-1 0,1 0 0,-1 1 0,0-1 0,1 1 0,-1-1 0,0 1 0,1-1 0,-1 1 0,1-1 0,-1 1 0,1-1 0,-1 1 0,1-1 0,0 1 84,0-1-1,1 1 0,-1 0 1,0 0-1,0 0 0,0-1 0,0 1 1,0 1-1,1-1 0,-1 0 1,0 0-1,0 0 0,0 0 1,0 1-1,0-1 0,1 1 0,5 2 437,-1 0 0,0 1-1,0-1 1,0 1 0,-1 0-1,1 1 1,-1-1-1,0 1 1,7 9 0,2 4 747,19 30 1,-12-11-415,-1 1 0,-1 1-1,-2 0 1,-3 2 0,12 46 0,-14-26-346,-3 1 0,0 62 0,-7-103-502,1 74 527,-5 1-1,-3-1 1,-5 0-1,-31 136 1,32-190-490,-3-1-1,-1 0 1,-19 39 0,21-56-253,-1-1-1,-2 0 0,0 0 1,-1-2-1,-1 0 1,-22 22-1,37-41 103,-15 14-1131,-18 14 0,30-25 259,-1-1 0,0 0 0,0 0 0,-1 0-1,1-1 1,-1 1 0,1-1 0,-11 2 0,15-4 696,0 0 0,0 0 0,0 1 1,0-1-1,0 0 0,1 0 1,-1 0-1,0 0 0,0-1 1,0 1-1,0 0 0,0 0 0,0 0 1,1-1-1,-1 1 0,0 0 1,-1-1-1,1-1-394,0 1 0,1 0 0,-1 0 0,0 0 0,1-1 0,-1 1 1,1 0-1,-1-1 0,1 1 0,-1-3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24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4384,'1'-13'12332,"8"9"-4910,-1 2-9609,6-1 2573,-1 1-1,1 0 1,20 0-1,-27 3-292,0-1 0,-1 1-1,1 0 1,0 1 0,-1-1 0,0 1-1,1 1 1,-1-1 0,8 5 0,-13-6-53,0 0 0,1 0 0,-1-1 1,0 1-1,0 1 0,0-1 1,0 0-1,0 0 0,0 0 0,0 0 1,0 1-1,-1-1 0,1 0 0,0 1 1,-1-1-1,2 3 0,-2-1-6,1 1 0,-1-1-1,1 0 1,-1 1 0,0-1-1,-1 0 1,1 5 0,-3 3-17,0 1 1,0-1-1,-7 15 1,-17 31 322,-3-1 1,-57 81-1,79-125-204,8-12-103,-1 1 0,1-1 0,0 0 0,-1 1 1,1-1-1,-1 1 0,1 0 0,0-1 0,-1 1 0,1-1 0,0 1 0,0 0 1,-1-1-1,1 1 0,0-1 0,0 1 0,0 0 0,0-1 0,0 1 1,0 0-1,0-1 0,0 1 0,0 0 0,0-1 0,0 1 0,0-1 1,1 1-1,-1 0 0,0-1 0,0 1 0,1-1 0,-1 1 0,1 0 1,0 0 2,1 0 0,0-1 0,-1 1 0,1 0 0,0-1 0,-1 1 0,1-1-1,0 0 1,-1 0 0,1 0 0,0 0 0,2 0 0,22-1 310,46-10 0,-18 2-547,-10 6-767,-25 2-3738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24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20 3712,'1'-1'150,"-1"-1"1,1 1-1,0 0 0,-1-1 1,1 1-1,0 0 1,0 0-1,0-1 0,0 1 1,0 0-1,0 0 1,1 0-1,-1 0 0,4-2 1691,3 5 1999,-7-2-3648,0 1-1,-1 0 1,1 0-1,0 0 1,-1 0-1,1 0 1,-1 0-1,1 0 1,-1 0-1,0 0 1,1 0-1,-1 0 1,0 1-1,0-1 1,0 0-1,0 0 1,0 0-1,0 0 1,0 0-1,0 1 1,0 0-1,-6 30 1690,5-28-1586,-32 130 3359,21-78-2594,-3-1 0,-33 82 1,37-110-915,-2-1 0,-1-1 1,0 0-1,-2 0 1,-1-2-1,-1 0 0,-23 21 1,32-35-650,0 1 0,0 0 1,-12 18-1,17-24 696,36-15-19511,-12 7 16609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25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46 5472,'-1'-1'135,"0"-1"97,0 0-1,0-1 1,1 1 0,-1 0 0,1 0-1,-1-5 1,1 7-177,0-1 1,0 1-1,0-1 0,0 1 0,0-1 1,0 1-1,0-1 0,1 1 0,-1 0 1,0-1-1,0 1 0,1-1 1,-1 1-1,0-1 0,0 1 0,1 0 1,-1-1-1,1 1 0,-1 0 0,0-1 1,1 1-1,-1 0 0,1 0 0,-1-1 1,0 1-1,1 0 0,-1 0 1,1 0-1,-1 0 0,1-1 0,-1 1 1,1 0-1,-1 0 0,1 0 0,-1 0 1,1 0-1,-1 0 0,1 0 0,0 1 1,5-2 1065,0 1 0,-1-1 0,1 0 0,9-4 0,-11 4-782,-1 0 1,1 0-1,0 0 0,0 0 0,0 1 1,0-1-1,0 1 0,-1 0 0,1 0 1,0 0-1,0 1 0,7 1 0,-7-1-75,1 1-1,-1-1 0,1 1 0,-1 1 1,0-1-1,0 0 0,5 5 0,-8-6-177,1 0 0,-1 0-1,0 0 1,0 1-1,0-1 1,0 0-1,0 1 1,-1-1 0,1 1-1,0-1 1,0 1-1,-1-1 1,1 1-1,-1 0 1,0-1 0,1 1-1,-1 0 1,0-1-1,0 1 1,0 0-1,0-1 1,0 1 0,-1 0-1,1 1 1,-3 5 74,0-1 1,0 0 0,-1 0-1,0 0 1,0-1 0,-1 1-1,1-1 1,-12 11 0,-3 6 46,12-15-228,1-2 0,-11 10 0,3-3-215,14-13 218,0 0 0,-1 1-1,1-1 1,0 0 0,0 1-1,0-1 1,0 0 0,0 0-1,-1 1 1,1-1 0,0 0 0,0 1-1,0-1 1,0 0 0,0 1-1,0-1 1,0 0 0,0 1-1,0-1 1,0 0 0,0 1-1,0-1 1,0 0 0,0 1 0,1-1-1,-1 0 1,0 1 0,0-1-1,0 0 1,0 1 0,1-1-1,-1 0 1,0 1 0,8 6 6,0-1 49,1-1-1,0-1 1,0 1 0,1-1 0,-1-1 0,18 5 0,-17-6 219,0 1 1,0 1-1,0-1 1,0 2-1,-1-1 0,11 8 1,-19-11-186,0 0 0,1 0 0,-1 0 1,0 0-1,0 0 0,0 0 0,0 0 0,0 0 0,0 1 1,0-1-1,-1 0 0,1 0 0,0 1 0,-1-1 0,1 1 0,-1-1 1,1 1-1,-1 1 0,0-1-1,0 0 0,0 0 0,-1 0-1,1 0 1,-1 0 0,1 0 0,-1 0 0,0 0 0,1-1 0,-1 1-1,0 0 1,0 0 0,0-1 0,-3 4 0,-9 10 5,-1 0 1,0-1 0,-21 17 0,25-24-699,1 0 1,-19 8 0,22-12-242,-1 0 0,0-1 1,1 0-1,-1 0 0,-10 1 0,0-2-2029,15-2 2136,0 1 0,0 0 0,1 0 0,-1-1-1,0 1 1,0-1 0,1 0 0,-1 1 0,0-1 0,1 0 0,-4-2 0,1-4-4912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26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 25 5568,'-2'-2'385,"1"1"-217,0-1-1,0 1 1,0 0-1,-1 0 1,1 0 0,0 0-1,0 0 1,-1 0-1,1 0 1,-1 1-1,1-1 1,-1 0 0,1 1-1,-1-1 1,-3 0 2447,10 1 1058,9 0-2332,-10 0-536,35-4 1732,-31 3-2068,0 0 1,0 0 0,0 1-1,11 0 1,6 2 535,-10-1-267,24 4-1,-35-4-588,0 0 0,-1 0 0,1 0-1,0 0 1,-1 1 0,0 0 0,1-1 0,-1 1 0,0 0 0,0 1 0,5 4 0,-3-2-61,-1 0 1,0 0 0,0 1 0,0-1-1,-1 1 1,1 0 0,-1 0 0,-1 0 0,1 1-1,-1-1 1,-1 1 0,1-1 0,-1 1-1,0 0 1,0-1 0,-1 8 0,2 285 225,-24 115-91,-2 150 82,21-30-27,-2-254 292,-3-61-260,7-209-324,-1-1 1,0 0-1,0 0 0,0 0 1,-2 0-1,1 0 0,-1-1 1,-5 9-1,8-16 14,0 0 0,0 1 0,0-1 1,0 0-1,0 0 0,0 0 0,-1 0 0,1 0 0,0-1 0,-1 1 1,1 0-1,0-1 0,-1 1 0,1 0 0,-1-1 0,1 0 0,-1 1 0,0-1 1,-1 0-1,-33 1-40,-230-34-1838,89 2-3972,158 27 2130,-35-12 0,19 4-3858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32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2144,'37'0'11936,"-27"0"-8699,120-7 828,5-1-3101,-122 8-913,161 6 197,-144 0-126,-29-6-564,-2 3-2241,1-3 2481,-1 0 0,1 1 0,0-1 0,-1 1 1,1-1-1,0 0 0,-1 0 0,1 1 0,-1-1 0,1 0 0,-1 0 0,1 1 0,-1-1 0,1 0 1,0 0-1,-1 0 0,1 0 0,-2 0 0,-13 3-3618,13-2 3199,0-1-31,0 0-1,0 1 1,-1-1 0,1 1 0,0-1 0,0 1-1,0 0 1,0 0 0,-4 3 0,-5 4-2175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2:1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3808,'26'-5'1227,"-25"4"-1195,-1 1 0,1 0 1,0 0-1,0 0 0,0 0 1,0 0-1,-1 0 0,1 0 1,0 0-1,0 0 0,0 0 1,-1 1-1,1-1 0,1 1 1,15 4 462,0 1 0,0 1 0,-1 1 0,19 11-1,11 13 848,0 2-1,-2 2 0,56 58 1,15 48 265,-95-117-1284,15 19 79,-3 1 0,-1 2-1,-2 0 1,-3 3 0,21 52 0,-3 34 314,-42-130-686,15 53 459,15 99-1,-27-112-190,-2 0 1,-5 87-1,-5-67-42,-25 101 0,-36 61 443,24-115-1171,-74 137 0,74-162-5064,10-12 1494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32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5888,'5'12'2213,"-1"0"1,-1 0 0,1 1-1,1 15 1,-1 0 73,2 47 0,-6 116 246,-2-162-2443,0-16-1693,1 1-4841,25-17-6622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35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13 992,'9'-3'12160,"-13"2"-11681,1 0 1,0-1 0,-1 2 0,1-1 0,-1 0 0,-5 0 0,-1 0 406,0 0-564,0 1 0,0-1 0,0 2 0,0 0 0,1 0 0,-1 0 0,0 1 1,0 1-1,1 0 0,-15 6 0,11-3-111,-1 1 1,1 0 0,0 1-1,1 1 1,-1 0-1,-12 13 1,4-2 480,-35 46 1,49-56-563,0 0 0,0 0 0,2 1 1,-1 0-1,1 0 0,1 1 0,-4 14 0,6-19-75,1-1 0,0 0-1,0 1 1,1-1 0,-1 0 0,1 1 0,1-1-1,0 7 1,0-9-24,1 0-1,-1 0 1,1 0 0,-1 0 0,1-1-1,0 1 1,0-1 0,1 1-1,-1-1 1,1 0 0,0 0-1,0 0 1,5 4 0,-1-2 1,0 0 0,0-1 0,0 0-1,1 0 1,-1-1 0,1 0 0,0 0 0,0-1 0,12 3 0,-7-3-4,1-1 0,0 0 0,0 0 0,25-4 0,-30 1-98,1 0 1,-1 0 0,0-1 0,0-1 0,0 1 0,-1-1 0,1-1 0,-1 0-1,0 0 1,0 0 0,0-1 0,-1-1 0,0 1 0,0-1 0,-1 0 0,0 0 0,0-1-1,0 0 1,-1 0 0,-1 0 0,1-1 0,-1 0 0,-1 0 0,6-17 0,-6 5 152,0 0 0,-2 1-1,0-1 1,-1 0 0,-2 0 0,0 1 0,-1-1 0,-7-27 0,2 30 121,4 16-24,-1 11 162,-3 24 347,2 1 1,-2 62 0,7-79-440,2-1 0,0 1 1,1 0-1,7 31 0,26 63 348,-34-107-581,35 91-358,-35-93-827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35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4480,'0'-2'168,"1"1"0,-1 0 0,1-1 1,0 1-1,-1 0 0,1 0 0,0-1 0,0 1 1,0 0-1,0 0 0,0 0 0,0 0 0,0 1 1,0-1-1,1 0 0,-1 0 0,0 1 0,2-2 1,2 0 858,-1 0-1,1 0 1,-1 0 0,8-2 0,-10 4-827,-1-1 0,0 1 0,0 0-1,1 0 1,-1-1 0,0 1 0,1 0-1,-1 0 1,0 0 0,1 1 0,-1-1-1,0 0 1,0 0 0,1 1 0,-1-1-1,0 1 1,0-1 0,1 1 0,-1-1 0,0 1-1,0 0 1,0 0 0,0-1 0,0 1-1,0 0 1,0 0 0,0 0 0,0 0-1,-1 0 1,1 0 0,1 2 0,-1 2 250,1 0 1,-1 1-1,0-1 0,0 0 1,0 1-1,0 7 1,-1-6-258,-3 166 2053,0-102-2018,-12 80-45,8-90-222,3-41-122,0 8-1907,4-27 1750,-1 12-998,-2-8-1435,-8-8-6138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36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3 4640,'-1'-3'3502,"-3"12"3006,0 6-932,3-7-6736,-2 2 1525,0 0 0,-1 1 0,0-1-1,-1 0 1,-6 10 0,0 1-186,-3 5 116,-1 0 0,-23 27 0,-7 13 244,27-39-257,11-18-122,1 1 0,0-1 0,-5 13 1,10-21-152,0 0 1,1 0 0,-1 1 0,0-1 0,0 0 0,0 0 0,0 0-1,0 0 1,0 0 0,0 0 0,0 0 0,-2 0 0,2 0 496,2 0-445,1 0-1,-1 0 0,0-1 0,1 1 1,-1 0-1,0-1 0,1 1 1,-1-1-1,1 1 0,-1-1 0,3 0 1,0 2 79,4-1-21,0 0 0,-1 0 0,1-1-1,0 0 1,0 0 0,-1-1 0,1 0 0,0 0-1,7-3 1,14-1 133,-13 3-159,28-4 98,47-1 0,-49 5-599,-4-1-4779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45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21 2816,'-68'-10'3842,"0"4"-1,-91 2 1,157 4-3794,1 0 1,-1 0 0,1 1-1,-1-1 1,1 0-1,0 1 1,-1-1 0,1 1-1,0-1 1,-1 1-1,1 0 1,0 0 0,0 0-1,-1 0 1,1-1-1,0 2 1,0-1 0,0 0-1,0 0 1,0 0-1,0 0 1,1 0-1,-1 1 1,0-1 0,1 0-1,-1 1 1,0 2-1,-2 4 76,1 1 0,1-1-1,-2 16 1,2-15 21,-27 300 1898,25-271-1825,-2 302 1101,6-210-809,4 136 461,-4-146-600,-3 143 346,2-111-414,1-68-297,-13 172 385,5-129-238,-7 21 114,12-137-230,0 1 1,-1 0-1,-7 19 0,-4 15 70,10-39-77,3-6-19,0 1 1,0-1-1,0 1 0,1-1 0,-1 1 1,0-1-1,1 1 0,-1-1 0,1 1 1,-1 0-1,1 2 0,-1 0-29,1 1-433,7-4 227,1 0 496,45 1 514,-39-2-696,1 0 0,22 4 0,-10 1-117,-7 0-376,0-1-1,38 1 1,-36-2-2669,3-22-9893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47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132 105 2496,'23'-1'9764,"3"-2"-4173,7-3-2957,19-4-3365,29-6 1078,98-12-97,-66 4 97,-79 15-137,-14 2-36,-13 7-121,-5 0 49,-3 4-102,0 1 0,0-1 0,0 1 0,-1 0 0,1-1 0,-1 0 0,0 1 0,0-1 0,-4 5 0,-3 7-48,-62 106 37,57-103 50,-1 0-1,-1-1 1,-1-1-1,0 0 1,-23 16-1,14-11 40,-12 7-95,-1-1 0,-50 26-1,-22 15 69,91-55 59,0 1-1,0 2 1,-19 21 0,19-15 122,-23 37 0,39-51-158,4-8-65,0 0 1,-1 0-1,1-1 0,0 1 0,0 0 1,-1 0-1,1-1 0,0 1 0,-1 0 1,1-1-1,-1 1 0,1 0 0,-1-1 0,1 1 1,-1-1-1,1 1 0,-1-1 0,1 1 1,-1-1-1,0 1 0,1-1 0,-1 1 1,0-1-1,0 0 0,-1 1 0,2-1 375,18 3-330,-11-3-34,0-1 0,0 0 0,10-3 1,9-1 79,296-23 615,-284 27-506,0 1 1,61 9 0,-85-6-173,-12 0-50,-1-2 0,1 0-105,-34 11-22809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39:47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2976,'5'1'4251,"1"1"244,-1-2-4297,98-2 6541,-2-3-4332,100-2-903,8-2-1163,-208 9-450,-1 0 0,0 0-1,1 0 1,-1 0-1,1 0 1,-1 0 0,0 0-1,1 0 1,-1 0-1,1 0 1,-1 0 0,0 0-1,1 0 1,-1 0-1,0 1 1,1-1 0,-1 0-1,1 0 1,-1 0-1,0 1 1,1-1 0,-1 1-1,-5 4-2816,-19 8-3177,19-11 4257,-12 7-730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04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4224,'0'-1'818,"0"0"1,1-1 0,-1 1-1,0 0 1,1-1-1,-1 1 1,0 0-1,1 0 1,0-1-1,-1 1 1,2-2 0,14-13 3513,-10 11-3935,1 0 0,1 1 0,8-5 0,4 0-254,0 1 0,31-8-1,-41 13-94,0 1 0,0 1 0,0-1 0,1 2 0,-1-1-1,0 1 1,15 3 0,-23-3-33,0 0 0,0 0 0,0 1 0,-1-1 0,1 1 0,0-1 0,0 1 0,-1 0 0,1 0 1,0-1-1,-1 1 0,1 0 0,-1 0 0,1 1 0,-1-1 0,0 0 0,1 0 0,-1 1 0,0-1 0,0 1 0,0-1 0,0 1 0,0-1 0,0 1 0,-1 0 0,1 0 0,0-1 0,0 4 1,-1-2 19,0 0 0,0 0 1,0 1-1,-1-1 0,1 0 1,-1 0-1,0 0 1,0 1-1,0-1 0,0 0 1,-1 0-1,1 0 1,-1-1-1,0 1 0,-3 5 1,-3 1 47,0-1 1,0 1-1,-1-2 1,0 1-1,-16 10 1,-54 26 679,78-44-723,0 1 0,-1-1 0,1 1 0,0 0 0,0-1 0,0 1 1,0 0-1,0 0 0,0 0 0,-2 2 0,3-3-24,0 0-1,0 0 1,0 0 0,0 0-1,0 1 1,0-1-1,1 0 1,-1 0 0,0 0-1,0 1 1,0-1 0,0 0-1,0 0 1,0 0-1,0 0 1,1 0 0,-1 1-1,0-1 1,0 0-1,0 0 1,0 0 0,0 0-1,1 0 1,-1 0 0,0 0-1,0 0 1,0 0-1,1 1 1,-1-1 0,0 0-1,0 0 1,0 0 0,1 0-1,-1 0 1,0 0-1,0 0 1,0 0 0,0 0-1,1 0 1,-1-1-1,36 0 872,-29 1-935,176-8 682,-162 8-740,16 0 67,-14 0-2738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05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4896,'-14'10'19878,"21"-5"-22288,-2-3 2599,0 0 0,-1 0 0,2-1 0,-1 0 0,0 0 0,9 1 0,40 0 830,-51-2-974,127-6 1227,-51 0-938,299-9 354,-264 14-623,-68 1-2376,-60 12-3945,3-5 2582,-6-1 1221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06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9 6048,'0'0'350,"-1"-1"-1,1 0 1,-1 1 0,1-1 0,-1 1 0,1-1-1,-1 1 1,1-1 0,-1 1 0,1-1 0,-1 1-1,0 0 1,1-1 0,-1 1 0,0 0-1,1-1 1,-1 1 0,0 0 0,1 0 0,-1-1-1,0 1 1,-1 0 0,-2 8 3923,2 3-4518,1-8-213,-10 34 1353,-1 0-1,-24 49 0,31-75-803,-52 126 933,46-105-860,2-9-4,2 0 1,-7 38-1,12-44-108,1-7 43,0-1 0,-1 0-1,0 0 1,0 0-1,0 0 1,-8 15 0,10-23 70,1-2-378,0-1 220,1 1-1,-1 0 0,0 0 0,0-1 0,0 1 0,0-1 1,0 1-1,-1-1 0,1 1 0,0-1 0,0-2 0,14-44-280,3-11 206,33-75 0,-20 49 125,-11 29 94,-13 35-187,-1 1 1,7-36-1,-13 55 48,0 0 0,0 0-1,1-1 1,-1 1 0,0 0 0,1 0 0,-1 0 0,1-1-1,0 1 1,-1 0 0,2-1 0,1-3 118,-2 4-98,-1 0 0,0 0-1,1 0 1,-1 0 0,0 0 0,0 0 0,0 0 0,0 0 0,0 0-1,0 0 1,0-2 0,-1 3-23,1-1 0,0 0 0,0 0 0,0 1 0,0-1 0,0 0 0,0 0 0,0 1 0,0-1 0,0 0 0,1 0 0,-1 1 0,0-1 0,0 0 0,1 0 0,-1 1 0,1-2 0,0 2 146,9 17 250,-5-1-220,0 0-1,4 21 1,-1-3-35,23 119 154,-5-22 11,1-1-75,-21-95-164,-3-18 50,0 0-1,0 18 1,-3-34-393,-5-36-14661,4 28 13235,-1 0 0,1 0 0,0-11 0,1-11-478,0 4 923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2:3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1167 3328,'-22'-4'1061,"21"3"-1021,0 1-1,0 0 0,0 0 1,0 0-1,0 0 0,0-1 1,0 2-1,-1-1 1,1 0-1,0 0 0,0 0 1,0 0-1,0 1 0,0-1 1,-2 1-1,-2 1 158,-11 1 1589,-14 1 1633,39 5-2843,-4-6-352,1 1-1,-1-1 1,1-1-1,0 1 1,0-1-1,0 0 1,1 0-1,-1 0 1,0-1-1,1 0 1,9 0 0,-3-1 82,0 0 0,0-1 0,0-1 0,23-5 0,-22 4-153,-1-2-1,1 0 0,-1 0 1,0-2-1,-1 1 0,0-2 1,18-12-1,-25 16-118,0-1 1,0 1-1,0-1 0,-1 0 1,0 0-1,1 0 1,-2 0-1,1-1 0,-1 0 1,0 0-1,0 0 1,0 0-1,-1 0 0,0 0 1,-1-1-1,1 1 0,-1-1 1,1-11-1,-2 10-48,-1-1 0,1 1 1,-2 0-1,1 0 0,-1 0 0,0 0 0,-4-9 0,6 16-16,-1-1 0,0 1 0,1-1 0,-1 0 0,0 1 0,0 0 0,0-1 0,0 1 0,0-1 0,-1 1 0,1 0 0,0 0 0,0 0 0,-1 0 0,1 0 0,-1 0 0,1 0 0,-1 0 0,1 1 0,-1-1 0,0 0 0,1 1 0,-1 0 0,0-1 0,0 1 0,1 0 0,-1 0 0,0 0 0,1 0 1,-1 0-1,0 0 0,0 0 0,1 1 0,-1-1 0,0 1 0,1-1 0,-1 1 0,0 0 0,1-1 0,-1 1 0,-1 1 0,-3 2-102,-1 0 0,1 1 0,-1-1 0,1 2 1,1-1-1,-9 9 0,-27 39-55,35-44 209,-2 2 4,-13 17 44,-19 35-1,35-54-21,1-1 0,0 1 0,1-1 0,0 1 0,0 0 0,1 0 0,0 0 0,0 1 0,0 11 0,3-14 29,0 0 0,0 0 1,0 0-1,1 0 0,0 0 1,1-1-1,-1 1 0,1-1 1,1 1-1,-1-1 0,1 0 1,5 6-1,-2-3 51,1 1 1,0-1-1,1-1 1,0 0-1,0 0 0,12 8 1,-16-13-73,0-1 1,0 1-1,1-1 0,-1 0 1,1 0-1,-1-1 1,1 0-1,0 0 0,-1 0 1,1 0-1,0-1 1,0 0-1,0 0 1,-1-1-1,1 0 0,11-2 1,3-4 109,0 0 1,0-1-1,23-12 1,-13 5-80,-26 13-78,40-18 113,-1-1-1,71-49 0,-84 45-80,-2 0 0,-1-2 0,-1-1 0,-1-1 0,28-42-1,-12 10 32,-3-1 0,-2-2 0,-3-2 0,-3-1 0,30-101 0,3-94-258,-61 249 154,15-110 25,-16 107-172,-1 1 0,0-1-1,-1 0 1,0 0-1,-7-26 1,8 41 136,0 0 0,0 0 0,0-1 1,-1 1-1,1 0 0,-1 0 0,1 0 0,-1 0 0,1 0 0,-1 0 0,0 0 0,1 0 1,-1 0-1,0 0 0,0 0 0,0 0 0,0 0 0,0 0 0,0 1 0,0-1 0,0 0 1,0 1-1,0-1 0,0 1 0,0-1 0,0 1 0,-1-1 0,0 1 0,0 0 9,0 0-1,0 0 1,1 1-1,-1-1 0,0 1 1,0 0-1,1-1 1,-1 1-1,0 0 0,1 0 1,-1 0-1,1 0 1,-1 0-1,1 0 0,0 0 1,-1 0-1,0 3 0,-4 2-3,1 1 0,0 0 0,0 1 0,1-1 0,-6 15 0,4-8 21,-27 66-101,-41 151 0,51-152 183,7-14-83,2 2-1,4 0 1,-4 130-1,12-158 86,3 1 1,2-1-1,9 53 1,-8-73 18,0 0 0,2-1 0,0 0 0,2 0 1,-1 0-1,2-1 0,1 0 0,20 28 0,-26-40-29,0-1 1,0 1-1,0-1 0,0 0 0,1 0 0,0 0 1,0-1-1,0 0 0,0 0 0,0 0 1,1 0-1,-1-1 0,1 0 0,9 2 0,-5-3 50,0 0 0,0 0 0,0-1-1,0-1 1,0 0 0,0 0-1,0-1 1,9-2 0,9-3 2,-1-2 1,-1 0 0,0-2 0,0-1-1,-1-1 1,43-29 0,-63 38-91,0 0-1,0 0 1,-1 0 0,0-1 0,0 1 0,0-1 0,-1 0-1,1-1 1,-1 1 0,0-1 0,-1 1 0,1-1 0,1-8-1,-3 10-29,0-1-1,0 1 0,0-1 1,-1 0-1,0 1 0,0-1 1,0 0-1,-1 1 0,1-1 1,-1 0-1,0 1 0,-1-1 0,1 1 1,-1-1-1,0 1 0,0 0 1,-4-7-1,5 9-24,-1 0-1,1 0 1,-1 0-1,0 1 1,0-1 0,0 0-1,0 1 1,0-1 0,0 1-1,0-1 1,-1 1-1,1 0 1,0 0 0,-1 0-1,1 0 1,-1 1-1,1-1 1,-1 1 0,1-1-1,-1 1 1,1 0-1,-1 0 1,1 0 0,-1 0-1,0 0 1,1 1-1,-1-1 1,1 1 0,-1 0-1,1 0 1,-3 1 0,-6 2 1,2 1 1,-1 0 0,0 1 0,1 0 0,0 1 0,-8 7 0,1 0 9,1 1-1,-20 24 0,28-30 11,1 1 0,0-1 0,0 1 0,0 0 1,2 1-1,-6 12 0,9-19 26,0-1 0,1 0-1,-1 0 1,1 1 0,-1-1 0,1 0 0,0 0-1,0 1 1,1-1 0,-1 0 0,1 1 0,-1-1-1,1 0 1,0 0 0,3 6 0,-2-5 7,1 0-1,-1 0 1,1 0 0,0 0-1,0-1 1,1 0 0,-1 1-1,1-1 1,0 0 0,4 2-1,2 1 65,-1-1 1,1 0-1,0-1 0,1-1 0,-1 1 1,1-1-1,-1-1 0,1 0 0,11 0 0,3-1 64,0-2 0,-1 0 0,1-2-1,47-11 1,-34 3-149,0-1 0,47-23 0,-20-2 151,-51 28-186,0 1 0,0 0 0,1 1 0,0 1 0,28-9 0,-18 13-43,0 0 132,-24 2-41,0 0 1,0 0-1,0 0 0,0-1 0,0 1 0,0 0 1,0-1-1,0 1 0,0-1 0,0 1 1,0-1-1,-1 0 0,1 1 0,0-1 0,1-1 1,-2 2-8,0 0 1,0 0 0,0 0 0,0 0-1,0 0 1,0 0 0,0 0 0,0 0 0,0 0-1,0 0 1,0 0 0,0 0 0,0 0-1,0 0 1,0 0 0,0 0 0,-1 0-1,1 0 1,0 1 0,0-1 0,0 0-1,0 0 1,0 0 0,0 0 0,0 0-1,0-1 1,0 1 0,0 0 0,0 0-1,0 0 1,0 0 0,0 0 0,0 0-1,0 0 1,0 0 0,-1 0 0,1 0-1,0 0 1,0 0 0,0 0 0,0 0-1,0 0 1,0 0 0,0 0 0,0 0-1,0 0 1,0 0 0,0 0 0,0 0 0,0 0-1,0 0 1,0 0 0,0 0 0,0 0-1,0-1 1,0 1 0,0 0 0,-16 2-174,7 0 150,1 0-1,-1 0 1,1 1 0,-1 1 0,1-1 0,0 1 0,0 1 0,-8 5-1,9-5 1,0 0 0,0 1 0,1 0 0,0 0 0,0 0-1,0 1 1,1 0 0,-1 0 0,2 0 0,-1 1-1,1-1 1,0 1 0,1 0 0,0 1 0,0-1 0,1 0-1,0 1 1,0 0 0,1-1 0,0 1 0,1 0 0,0 9-1,0-15 48,1 0 1,0 0-1,-1 1 0,1-1 0,0 0 0,1 0 0,-1 0 0,3 4 0,-3-6-15,-1 0 1,1 0-1,0 0 1,-1 0-1,1-1 1,0 1-1,0 0 0,0 0 1,0-1-1,0 1 1,0 0-1,0-1 1,0 1-1,0-1 1,0 1-1,0-1 0,0 1 1,0-1-1,1 0 1,-1 0-1,0 0 1,0 0-1,0 0 1,0 0-1,1 0 0,-1 0 1,2 0-1,6-3 73,0-1-1,0 0 0,0 0 1,-1-1-1,1 0 0,10-8 1,7-5-4,36-16 63,-27 15-8,34-24 0,-43 23-138,-1 0-1,-1-2 0,0 0 1,-2-2-1,27-36 0,-20 15 27,-1-2 0,-3 0 0,24-64 0,42-126 104,-43 55-186,-43 153-54,0 0 0,-3 0 0,0 0 0,-3-41 0,-3 56-306,4 13 409,0 1 1,0 0-1,-1 0 0,1 0 1,0 0-1,0 0 0,0 0 1,0 0-1,0 0 0,-1 0 0,1-1 1,0 1-1,0 0 0,0 0 1,-1 0-1,1 0 0,0 0 0,0 0 1,0 0-1,0 0 0,-1 0 1,1 0-1,0 0 0,0 0 0,0 0 1,0 1-1,-1-1 0,1 0 1,0 0-1,0 0 0,0 0 0,0 0 1,-1 0-1,1 0 0,0 0 1,0 1-1,0-1 0,0 0 0,0 0 1,-3 4-52,0 0 1,0-1-1,1 1 1,-3 6-1,3-8 68,-32 76-273,22-46 167,-13 33 54,3 1 0,3 0 0,2 2 0,4 0 0,3 1 0,3 0 0,2 78 0,5-104 183,8 62-1,-5-88-81,0 0 0,1 0 1,1-1-1,1 0 0,0 0 0,14 25 0,-19-38-27,1-1 0,-1 0 0,1 0 0,0 0 0,-1 0 0,1 0 0,0-1 0,0 1 0,0-1 0,0 1 0,1-1 0,-1 0 0,0 1 0,1-1 0,-1 0 0,0-1 0,1 1 0,-1 0-1,1-1 1,-1 1 0,1-1 0,0 0 0,-1 0 0,1 0 0,-1 0 0,1 0 0,0-1 0,-1 1 0,1-1 0,2-1 0,7-1 19,-1-2-1,0 1 1,0-2 0,0 1 0,13-10 0,3-2 32,-4 2 9,1 0 1,-2-2-1,33-30 0,-53 45-113,-1 1-1,0-1 0,0 0 0,1 1 1,-1-1-1,-1 0 0,1 0 0,0 1 1,0-1-1,-1 0 0,1 0 0,-1 0 1,1 0-1,-1 0 0,0 0 0,0 0 1,0 0-1,0 0 0,0 0 1,0 0-1,-1 0 0,1 0 0,-1 0 1,1 0-1,-1 0 0,0 0 0,1 1 1,-1-1-1,0 0 0,-2-2 0,3 4 12,0 0 0,-1 0 0,1-1 0,0 1 0,-1 0-1,1 0 1,0 0 0,-1-1 0,1 1 0,0 0 0,-1 0-1,1 0 1,0 0 0,-1 0 0,1 0 0,0 0 0,-1 0 0,1 0-1,0 0 1,-1 0 0,1 0 0,0 0 0,-1 0 0,1 0-1,0 0 1,-1 0 0,1 0 0,-1 1 0,-9 8-153,8-6 149,0 0 0,1 0 0,-1 0 0,1 0 0,-1 0 0,1 0 0,-1 5 0,2-6 12,0 0 0,0 1 0,0-1 0,0 0 0,0 1 0,0-1 0,1 0 0,-1 1 0,1-1 0,0 0-1,0 0 1,-1 0 0,1 1 0,1-1 0,-1 0 0,0 0 0,0 0 0,1-1 0,-1 1 0,1 0 0,0 0 0,-1-1 0,1 1 0,0-1 0,0 0 0,3 2 0,6 3 62,0-1 0,0 0 0,22 7 1,-30-12-66,16 5 66,0 0-1,1-2 0,0 0 1,0-2-1,0 0 1,0-1-1,0-1 0,0 0 1,0-2-1,-1-1 0,1 0 1,-1-1-1,0-1 1,0-1-1,0-1 0,-1 0 1,19-13-1,-18 12-21,-50 68-1034,29-53 1001,0-1 0,0 1 0,1-1 0,0 1 0,0 0 0,0 0-1,1-1 1,0 1 0,0 0 0,0 0 0,2 5 0,-2-6 35,2-1 0,-1 0 0,0 0 0,1 0 0,-1 0 0,1 0 0,0-1 1,1 1-1,-1-1 0,1 1 0,-1-1 0,1 0 0,0 0 0,0 0 0,6 5 0,-8-8-11,1 1 1,-1 0-1,0 0 1,1-1-1,-1 1 1,0-1-1,1 1 1,-1-1-1,1 0 1,-1 1-1,0-1 1,1 0-1,-1 0 0,1 0 1,-1 0-1,1 0 1,-1 0-1,3-1 1,-1 0 9,0 0 1,0 0 0,-1 0 0,1-1-1,0 1 1,-1-1 0,0 0-1,5-3 1,-2 0 13,0 0-1,0-1 1,-1 1-1,0-1 1,0 0-1,0 0 1,3-8-1,-5 10-64,-1-1 0,1 1 0,-1-1-1,0 1 1,-1-1 0,1 1 0,-1-1-1,0 0 1,0 1 0,0-1 0,0 0-1,-1 1 1,0-1 0,0 1 0,0-1-1,-1 1 1,1-1 0,-1 1 0,0 0-1,0 0 1,-1 0 0,1 0 0,-1 0-1,0 1 1,0-1 0,0 1 0,-1-1-1,1 1 1,-1 0 0,1 1 0,-1-1-1,-6-3 1,7 5-31,0 0-1,-1-1 1,1 1-1,0 1 1,-1-1-1,1 0 1,-1 1-1,1 0 1,0 0 0,-1 0-1,1 0 1,-1 0-1,1 1 1,-6 1-1,9-2 42,-1 0-1,1 0 0,0 0 0,-1 0 0,1 0 0,-1 0 1,1 1-1,0-1 0,-1 0 0,1 0 0,0 0 1,-1 1-1,1-1 0,0 0 0,-1 1 0,1-1 0,0 0 1,0 1-1,-1-1 0,1 0 0,0 1 0,0-1 1,0 0-1,0 1 0,-1-1 0,1 1 0,0-1 0,0 1 1,0 0 2,0 0 0,0 0 0,0 0 0,0 0 1,1 0-1,-1 0 0,0 0 0,1 0 0,-1 0 1,0 0-1,2 1 0,-1 0-1,0 0 0,0 0 0,1 0-1,-1 0 1,1 0 0,0 0 0,0 0 0,-1-1 0,1 1 0,4 1-1,6 1 51,0 0-1,0-1 0,1-1 0,-1 0 0,1-1 1,0 0-1,18-2 0,-19 1-19,17-1 51,0 0 1,0-2 0,0-1 0,-1-2-1,0-1 1,36-13 0,-44 12-41,0 0 0,-1-2 0,0-1 0,0 0 0,-1-1 1,-1-1-1,0-1 0,-1 0 0,17-19 0,-23 21-49,-1-1 1,-1 0-1,0 0 1,7-16-1,-13 25-21,0 0 0,0 1 0,0-1 0,0 1 0,1-1 0,0 1 0,-1 0 1,1 0-1,6-4 0,-9 7 13,0 1 1,1-1-1,-1 0 0,0 0 1,1 1-1,-1-1 1,0 0-1,1 1 1,-1-1-1,0 0 1,0 1-1,1-1 0,-1 0 1,0 1-1,0-1 1,0 1-1,1-1 1,-1 1-1,0-1 1,0 0-1,0 1 0,0-1 1,0 1-1,2 20-63,-1 0-1,-1 0 1,-4 31 0,2-24 70,0-5 12,2-9 16,-1-1 0,0 1 0,-5 16 1,0-2-115,5-21 160,-1 0-1,1-1 1,-1 0 0,0 1 0,0-1-1,-1 0 1,-3 7 0,5-12-44,-1 1 0,1-1 0,0 0-1,0 0 1,0 0 0,-1 0 0,1 0 0,-1 0 0,1-1 0,-1 1-1,1 0 1,-1-1 0,1 1 0,-1-1 0,1 1 0,-1-1 0,0 0-1,1 0 1,-1 0 0,0 0 0,1 0 0,-1 0 0,-3-1-1,-5 0 19,0-2 0,-19-6-1,6 2-11,13 4 94,-12-2-118,16 3-217,6 2 205,0 0 0,0 0-1,0 0 1,0 0-1,0 0 1,0 0 0,0 0-1,0 1 1,0-1 0,0 0-1,0 0 1,0 0 0,0 0-1,0 0 1,0 0-1,0 0 1,0 0 0,0 0-1,0 0 1,0 0 0,0 0-1,0 0 1,0 0 0,0 0-1,0 0 1,0 0-1,0 0 1,0 0 0,0 0-1,0 0 1,0 0 0,0 0-1,0 0 1,0 0-1,0 0 1,0 0 0,0 0-1,0 0 1,13 8-12,1 0-1,24 9 1,-31-14 52,0-1 1,1 0-1,-1 0 1,0-1-1,1 0 0,0 0 1,13-1-1,-9-1 46,1-1-1,-1-1 1,0 0 0,0-1-1,0 0 1,12-7-1,63-37 66,-63 32-130,-2-1 1,-1 0 0,0-2-1,-1 0 1,-1-2 0,-1 0-1,23-35 1,2-11 21,46-98 0,-58 98-13,26-78-1,-33 66-85,-2-2-1,17-135 1,-39 209 41,2 0-23,-1-1 1,-1 0-1,1 0 0,-1 0 0,-1 1 1,1-1-1,-1 0 0,-3-9 1,4 17 39,0 0 0,0-1-1,0 1 1,0 0 0,0-1 0,0 1 0,0 0 0,0 0 0,0-1 0,-1 1 0,1 0 0,0 0 0,0-1 0,0 1 0,0 0 0,-1 0 0,1 0 0,0-1 0,0 1 0,0 0 0,-1 0 0,1 0-1,0-1 1,0 1 0,-1 0 0,1 0 0,0 0 0,0 0 0,-1 0 0,1 0 0,0 0 0,-1 0 0,1 0 0,0 0 0,0 0 0,-1 0 0,1 0 0,0 0 0,-1 0 0,1 0 0,0 0-1,0 0 1,-1 0 0,1 0 0,0 0 0,0 0 0,-1 0 0,1 1 0,0-1 0,0 0 0,-1 0 0,1 0 0,0 0 0,0 1 0,0-1 0,-1 0 0,1 0 0,0 1 0,0-1 0,0 0-1,-1 1 1,-10 16-132,11-16 145,-52 117-452,33-70 437,9-23-32,-64 161-7,56-133 110,-18 89 0,29-95-36,-5 89-1,12-111-12,1 1 0,1-1 0,1 0-1,2 1 1,8 30 0,-7-39-35,1 0-1,13 25 1,-16-35 80,0 0 0,1 0-1,0 0 1,0 0 0,1-1 0,0 0 0,12 10-1,-14-13-11,1 0-1,-1-1 1,1 1-1,0-1 1,0-1-1,-1 1 1,1 0-1,0-1 0,0 0 1,1-1-1,-1 1 1,0-1-1,0 0 1,0 0-1,0 0 1,0-1-1,0 1 1,1-1-1,-1-1 0,-1 1 1,1-1-1,0 0 1,0 0-1,-1 0 1,1-1-1,7-5 1,7-6-21,0-2 0,-1 0 1,-1-2-1,-1 1 0,0-2 1,-1 0-1,17-30 0,-25 37-19,-3 3-99,1 1 0,-1 1 1,2-1-1,-1 1 0,9-9 0,-14 16 83,1 0 1,-1-1-1,1 1 1,-1 0-1,1 0 0,-1-1 1,1 1-1,-1 0 0,1 0 1,0 0-1,-1 0 1,1 0-1,-1-1 0,1 1 1,-1 0-1,1 0 1,0 1-1,-1-1 0,1 0 1,-1 0-1,1 0 0,-1 0 1,1 0-1,-1 1 1,1-1-1,-1 0 0,1 0 1,-1 1-1,1-1 0,-1 1 1,1-1-1,-1 0 1,1 1-1,-1-1 0,0 1 1,1 0-1,16 22-214,-11-14 274,3 1-21,-1-1 0,1-1 0,1 0 1,-1 0-1,1-1 0,1 0 0,-1 0 0,1-1 0,1-1 1,14 6-1,-21-10 5,1 1 0,0-1 1,-1 0-1,1-1 0,0 0 1,-1 0-1,1 0 0,0 0 1,-1-1-1,1 0 1,-1 0-1,1 0 0,-1-1 1,8-3-1,-12 4-23,1 1 1,-1-1-1,0 0 0,1 0 1,-1 0-1,0-1 0,0 1 1,1 0-1,-1 0 0,0-1 0,0 1 1,-1 0-1,1-1 0,0 1 1,0-1-1,-1 1 0,1-1 1,-1 0-1,1 1 0,-1-1 1,0 1-1,1-1 0,-1 0 1,0 1-1,0-1 0,0 0 1,-1 1-1,1-1 0,0 0 1,0 1-1,-1-1 0,0-1 0,0-1-27,0 1 0,-1 0 0,1-1 0,-1 1-1,0 0 1,0 0 0,0 0 0,0 0 0,-1 1-1,1-1 1,-1 0 0,1 1 0,-1 0-1,0 0 1,-5-4 0,1 3-10,1 1 1,0-1-1,0 1 0,-1 0 0,1 1 1,-1-1-1,1 1 0,-1 1 1,0-1-1,0 1 0,1 0 0,-10 2 1,6 0-8,-1 0-1,1 1 1,0 0 0,0 1 0,0 0 0,0 1-1,-11 7 1,6-2 5,-1 1 0,2 0 0,0 1 0,0 1 0,1 1 0,1 0 0,0 0 0,-16 26 0,24-32 75,0 0 1,0 0-1,1 0 0,-4 12 0,7-17-9,-1 0-1,0 0 1,1 0-1,0 0 1,0 0-1,0 0 1,1 4-1,-1-6-19,0 0 0,0 0 0,1 0-1,-1 0 1,0 0 0,1 0 0,-1 0 0,1 0 0,-1 0-1,1-1 1,0 1 0,-1 0 0,1 0 0,0 0 0,0-1-1,-1 1 1,1 0 0,0-1 0,2 2 0,-1-1 11,1 0 0,-1-1 0,1 1 0,-1-1 0,1 0 0,-1 0 0,1 0 0,-1 0 1,1 0-1,-1 0 0,1 0 0,-1-1 0,0 0 0,1 1 0,-1-1 0,5-2 0,6-3 98,21-13-1,-25 13-81,18-11 28,-1-1 0,47-44 0,-57 44-135,-13 15 20,0-1-1,0 1 1,0 0-1,0 0 1,5-4-1,-8 7 32,0 0 0,0 0-1,1 0 1,-1 0 0,0 0 0,0 0-1,0 0 1,0 0 0,0 0-1,1 0 1,-1 0 0,0 0-1,0-1 1,0 1 0,0 0 0,0 0-1,1 0 1,-1 0 0,0 0-1,0 1 1,0-1 0,0 0-1,0 0 1,1 0 0,-1 0 0,0 0-1,0 0 1,0 0 0,0 0-1,0 0 1,1 0 0,-1 0 0,0 0-1,0 0 1,0 1 0,0-1-1,0 0 1,0 0 0,0 0-1,0 0 1,1 0 0,-1 0 0,0 1-1,0-1 1,0 0 0,0 0-1,0 0 1,0 0 0,0 0-1,0 1 1,0-1 0,0 0 0,0 0-1,0 0 1,0 17-219,-7 23 317,6-34-119,0 0 32,0-1 0,0 1 0,1 0 0,-1 0-1,1 0 1,1 0 0,-1-1 0,1 1 0,0 0-1,1 0 1,-1-1 0,4 8 0,-4-9 13,1-1 1,1 0 0,-1 1-1,0-1 1,1 0-1,-1 0 1,1-1-1,0 1 1,0 0-1,0-1 1,0 0 0,1 1-1,-1-1 1,1-1-1,-1 1 1,1 0-1,0-1 1,-1 0-1,7 2 1,-4-2 34,1-1 1,-1 1-1,0-1 1,1 0-1,-1 0 1,0-1-1,0 0 1,1 0-1,-1 0 1,9-4-1,-4 1 4,0-1 1,0 0-1,-1 0 0,16-12 1,-15 9-53,0-1 0,-1 0 0,-1 0 0,0-1 0,0-1 0,7-11 1,-1-1 84,22-46 1,37-120 104,-58 142-162,46-112 33,-30 80-145,-27 68 63,69-191-122,-59 153 102,-1-1-1,6-55 0,-19 73-349,-1 31 372,0 0 1,0 0-1,0 0 0,0 0 1,0 1-1,-1-1 1,1 0-1,0 0 1,-1 0-1,1 0 0,-1 0 1,1 1-1,-2-2 1,2 1 11,-1 1 0,1 0 0,-1 0 0,1 0 1,0-1-1,-1 1 0,1 0 0,-1 0 0,1 0 1,-1 0-1,1 0 0,-1 0 0,1 0 0,-1 0 0,1 0 1,0 0-1,-1 0 0,1 1 0,-1-1 0,1 0 1,-1 0-1,1 0 0,0 0 0,-1 1 0,1-1 1,-1 0-1,1 0 0,0 1 0,-1-1 0,1 1 1,-6 4-30,1 0 1,0 0 0,0 1 0,0 0 0,1 0-1,0 0 1,0 0 0,1 1 0,-4 8 0,-24 71-39,22-58-10,-14 46 38,3 1 0,3 1 0,4 0 0,-8 157 0,20-181 54,0 78 94,2-111-59,1 0-1,1 1 1,1-1 0,10 30 0,-12-44-18,0-1 0,0 1-1,0-1 1,0 0 0,1 1 0,-1-1 0,1-1 0,0 1 0,1 0 0,-1-1 0,1 1 0,-1-1 0,1 0 0,0 0 0,0-1-1,0 1 1,8 2 0,-5-2 29,-1-1 0,2 0 0,-1-1 0,0 0-1,0 0 1,0 0 0,1-1 0,-1 0 0,0 0 0,0-1-1,9-2 1,3-1 23,0-1 0,-1-1 0,0-1 0,0 0 0,26-15 0,-10 0-71,51-39 1,-47 26-298,-38 35 284,0 0 0,0 0 1,0 0-1,0 0 1,0 0-1,0 0 1,1 0-1,-1 0 0,0-1 1,0 1-1,0 0 1,0 0-1,0 0 1,0 0-1,0 0 0,0 0 1,1 0-1,-1 0 1,0 0-1,0 0 1,0 0-1,0 0 0,0 0 1,0 0-1,1 0 1,-1 0-1,0 0 1,0 0-1,0 0 0,0 0 1,0 0-1,0 0 1,0 0-1,1 0 0,-1 0 1,0 0-1,0 0 1,0 0-1,0 0 1,0 0-1,0 0 0,0 0 1,0 1-1,1-1 1,-1 0-1,0 0 1,0 0-1,1 9-203,-5 20 119,2-15 68,0 2 50,1-10-16,0 1-1,1-1 0,-1 1 0,1-1 0,1 1 1,0 6-1,0-12 16,-1 1-1,0-1 1,1 0 0,0 1-1,-1-1 1,1 0 0,0 1-1,0-1 1,-1 0 0,1 0-1,0 0 1,0 1 0,0-1-1,0 0 1,1 0 0,-1-1-1,0 1 1,0 0 0,1 0-1,-1-1 1,0 1 0,1 0 0,-1-1-1,0 0 1,1 1 0,-1-1-1,1 0 1,-1 1 0,1-1-1,-1 0 1,1 0 0,1-1-1,10 0 19,-1-1 0,1-1 0,-1 0 0,0-1 0,0 0 0,16-8 0,-4 2 11,333-97-65,-324 98-19,64-24 160,-26 7-167,-44 14-125,-25 10 28,-3 2-5,-13 7-83,-108 52 377,85-39-130,-32 20-137,59-34 160,1 1-1,-1 0 1,2 1 0,-14 14-1,20-20-32,0 1-1,0-1 0,1 0 1,-1 1-1,1-1 0,0 1 0,0-1 1,0 1-1,0 0 0,0-1 1,0 1-1,0 0 0,1 3 1,0-4 5,0 0 1,0 0 0,0 0 0,1 0 0,-1 0 0,1 0 0,-1 0 0,1 0 0,0 0 0,0 0 0,0 0 0,0 0 0,0-1 0,0 1 0,0 0 0,1-1 0,-1 1 0,4 2 0,2 2 66,1-1 0,0 0 0,0 0 0,1 0 1,-1-1-1,1 0 0,12 3 0,6 0 17,35 6 1,-45-11-301,-1 0 0,1-1 1,-1-1-1,1-1 0,-1 0 1,0-1-1,18-4 0,-15-2-3067,-2 0 944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07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38 5632,'-3'-2'236,"3"2"-167,-1 0 0,1 0 0,-1 0 0,1 0 0,-1 0 0,1 0 0,0 0 0,-1-1 0,1 1 1,-1 0-1,1 0 0,-1-1 0,1 1 0,0 0 0,-1 0 0,1-1 0,0 1 0,-1 0 0,1-1 0,0 1 0,-1-1 0,1 1 0,0 0 0,0-1 0,-1 1 1,1-1-1,0 1 0,0-1 0,0 1 0,0-1 0,0 1 0,0 0 0,0-1 0,0 1 0,0-1 0,0 1 0,0-1 0,0 1 0,0-1 0,0-1 1114,9-2 2086,2 1-1790,1 1 0,-1 0 0,16-1 0,11-2-222,-34 4-1290,-1 1-1,1 0 1,0 0-1,0 0 1,0 0-1,5 2 1,11 4-3839,-5 7-6800,-6 3 7403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10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3328,'1'2'11546,"1"-1"-11325,-1 1 1,0 0-1,1 0 0,-1 0 0,0 0 1,0 0-1,-1 0 0,1 0 0,0 0 0,-1 0 1,1 0-1,-1 0 0,1 4 0,-1 31 987,-1-19-788,1 196 540,-4-204-3717,-2 2-3648,15-12 548,-4-3 2269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10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1 4992,'-1'14'3476,"0"1"0,-4 17 0,-13 40 203,-33 74-1275,40-124-1942,0-1 0,-22 31 0,6-11-226,-30 38-567,47-66 159,-3 6-589,12-18 367,0 1 1,0-1-1,0 1 1,0-1 0,0 0-1,0 0 1,0 1-1,-1-1 1,-2 1 0,-2 2-3552,16-16-5495,-5 8 8567,4-4-1292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11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1248,'2'-7'14812,"6"1"-15251,-4 4 591,-1 0-1,1 0 1,0 1 0,0-1 0,0 1 0,0 0-1,1 0 1,-1 0 0,5 0 0,4 0-28,3-1-83,0 0-1,1 2 1,27 2-1,2 0 481,-44-2-427,0-1 0,0 1 0,1 0 0,-1 0-1,0 0 1,1 1 0,-1-1 0,0 0 0,0 1 0,1 0 0,-1-1-1,0 1 1,0 0 0,0 0 0,0 0 0,0 1 0,0-1 0,0 0 0,2 3-1,-4-4-52,0 1-1,0-1 1,0 0-1,0 1 1,0-1-1,-1 1 1,1-1-1,0 0 1,0 1-1,0-1 1,0 1-1,0-1 1,0 0-1,-1 1 1,1-1-1,0 1 1,0-1-1,-1 0 0,1 1 1,0-1-1,0 0 1,-1 0-1,1 1 1,-1-1-1,-9 8 244,-4 0 26,-1 0-1,-30 9 0,-5 2-175,50-19-150,-1 0 0,0 1 1,1-1-1,-1 0 0,1 0 1,-1 1-1,1-1 1,-1 0-1,1 1 0,0-1 1,-1 0-1,1 1 0,-1-1 1,1 1-1,0-1 1,-1 0-1,1 1 0,0-1 1,-1 1-1,1-1 0,0 1 1,0 0-1,0 0 3,0-1 0,0 1 0,0 0 0,0-1 0,0 1 0,1-1 0,-1 0 0,0 1 0,0-1 0,1 1 0,-1-1 0,0 1 0,1-1 0,-1 0 0,1 1 0,-1-1 0,0 1-1,1-1 1,0 0 0,5 4-10,0-1 0,0 0-1,8 2 1,-6-2 139,2 2-44,-1-1-1,1 1 1,-1 0-1,15 12 1,-10-8 184,-10-6-206,-1-1 1,1 0-1,-1 1 1,0-1-1,4 4 1,-7-5-16,1 0 1,0-1-1,-1 1 1,0 0-1,1 0 1,-1-1-1,1 1 1,-1 0-1,0 0 1,1 0-1,-1 0 1,0-1-1,0 1 1,0 0 0,0 0-1,0 0 1,0 0-1,0 0 1,0 0-1,0 0 1,0-1-1,0 1 1,-1 0-1,1 0 1,0 0-1,-1 0 1,1-1-1,-1 2 1,-2 4 22,-1-1 0,1 0 1,-1-1-1,0 1 0,-1-1 0,1 0 0,-1 0 0,1 0 1,-1 0-1,0-1 0,-1 0 0,1 0 0,0 0 1,-7 2-1,2-2-863,1 0 0,-20 3 1,-19-3-5324,34-3 3803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15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95 2720,'-5'11'13968,"5"-10"-13695,6 7 4360,2-3-4766,1-4 279,0-1 0,0 1 1,0-1-1,1-1 1,15-2-1,-9 1 5,36-6 50,95-26 0,47-32 128,-190 65-348,0-1 1,0 1 0,0 0-1,0 0 1,0 1 0,5-1 0,-14 16 210,2-8-180,0 0 0,1 0 1,-3 11-1,4-10-2,-2 1 0,-4 12 1,-1-5-26,-1 0 1,-1-1 0,0 0 0,-1-1 0,0 0-1,-1 0 1,-1-1 0,0-1 0,-1 0-1,0-1 1,-27 16 0,-73 38 180,-3 1 45,94-51-104,0 2 0,-36 32 1,41-30-2,1 1 1,1 0-1,-20 34 1,33-48-59,-4 4 112,0-1 0,-11 12 0,18-20-74,0-1-72,0 0 0,0 0 1,0 0-1,0 0 0,0 0 0,0 0 1,0 0-1,0 0 0,0 0 1,0 0-1,0 0 0,0 0 1,0 0-1,0 0 0,0 0 1,0 0-1,0 0 0,0 0 0,0 1 1,0-1-1,0 0 0,0 0 1,0 0-1,0 0 0,0 0 1,0 0-1,0 0 0,0 0 1,0 0-1,0 0 0,0 0 0,0 0 1,0 0-1,0 0 0,0 0 1,0 0-1,0 0 0,0 0 1,0 0-1,-1 0 0,1 0 1,0 0-1,0 0 0,0 0 1,0 0-1,0 0 0,0 0 0,0 0 1,0 0-1,0 0 0,0 0 1,0 0-1,0 0 0,0 0 1,0 0-1,0 0 0,0 0 1,0 0-1,6 1 294,48-15-163,10-3-136,183-9 249,2 21-313,-247 5-78,-25-8-14784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15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40 2560,'-4'-8'16682,"9"8"-16361,0-1 1,-1 0-1,1 0 0,0 0 1,8-3-1,14-4 316,26 1 68,0 2-1,62 4 1,-6-1-269,-6 1-215,-61 2-3717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16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630 6 2656,'-2'-4'804,"2"3"-1090,7 3 5853,-8 6-2708,-11 44-288,-19 57 1,23-88-2313,-1 0 1,-1-1-1,0 0 0,-2 0 0,-18 24 0,-8-1 663,-62 57 1,-27 30 187,103-98-815,-33 55 0,-15 41 244,52-91-378,-44 86-897,63-120 1150,1-2-737,-1-1-1,1 1 1,0-1 0,0 0 0,0 1 0,0-1 0,-1 1 0,1-1 0,0 1 0,0-1 0,-5 3-3554,5-3 3554,-1 1 0,7-9-6413,12-13 3877,7-7 134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17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40 5216,'-1'-1'1911,"1"1"-1868,6-3 492,9-1-11,86-11 8137,-69 10-7162,-25 4-1167,18-4 1326,45-1 0,-69 6-1634,-1 0 1,0 0-1,1 0 1,-1 0-1,0 0 0,1 0 1,-1 1-1,1-1 1,-1 0-1,0 0 1,1 0-1,-1 0 1,0 0-1,1 1 1,-1-1-1,0 0 1,0 0-1,1 1 1,-1-1-1,0 0 1,0 0-1,1 1 1,-1-1-1,0 0 0,0 1 1,0-1-1,1 0 1,-1 1-1,0-1 1,0 0-1,0 1 1,0-1-1,0 1 1,-1 17 342,-12 18 39,-160 337 1263,172-371-1656,-2 4 152,0 0 0,1 1 0,-1-1 0,-1 11-1,4-16-126,0 0-1,0 0 1,0 0-1,-1 0 1,1 0-1,0 0 1,0 1-1,1-1 1,-1 0-1,0 0 1,0 0-1,0 0 1,1 0-1,-1 0 1,1 0-1,-1 0 1,1 0-1,-1 0 1,1 0-1,-1 0 1,1 0-1,0 0 1,0-1-1,-1 1 1,1 0-1,0 0 0,0-1 1,0 1-1,0-1 1,0 1-1,0 0 1,0-1-1,0 0 1,0 1-1,1 0 1,7 0 67,0 0-1,1-1 1,-1 0 0,0 0-1,0 0 1,0-2 0,0 1 0,0-1-1,10-3 1,-6 2-968,0 0 0,1 1 0,16-1 0,-14 0-2019,-2 1-2642,0-21-9339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17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11 4160,'-2'-2'166,"1"1"-1,-1 0 1,1 0 0,-1 0 0,1 0 0,-1 0-1,0 1 1,1-1 0,-5-1 0,6 2-90,-1 0 0,0 0 0,0 1 0,0-1 0,1 0 0,-1 0 0,0 0 0,0 1 0,0-1 0,1 0-1,-1 1 1,0-1 0,1 0 0,-1 1 0,0-1 0,1 1 0,-1-1 0,0 1 0,1-1 0,-1 1 0,1 0 0,-1-1 0,1 1 0,-1 1 0,-17 27 1297,3 1 1,0 1-1,-16 49 0,-8 18 654,3-23-797,-31 76 590,53-110-1617,1 0-1,3 1 0,1 0 1,2 1-1,-2 62 0,8-81-280,2-1 1,0 1-1,2-1 1,0 0-1,2 0 1,0 0-1,2-1 0,0 1 1,2-1-1,0-1 1,23 37-1,-26-49-352,1 1 1,1-1-1,0 0 0,0 0 1,1-1-1,0 0 0,0-1 1,13 8-1,-9-7-261,1-1 0,0-1 0,0 0 0,0-1 0,1-1 0,15 3 0,156 19-6903,-87-17 5962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18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6144,'0'0'56,"0"0"-1,0-1 1,0 1 0,0 0 0,0 0-1,0 0 1,0 0 0,0-1 0,0 1 0,0 0-1,0 0 1,0 0 0,0-1 0,0 1-1,0 0 1,0 0 0,0 0 0,0-1-1,0 1 1,0 0 0,0 0 0,0 0 0,0 0-1,0-1 1,0 1 0,0 0 0,1 0-1,-1 0 1,0 0 0,0 0 0,0-1-1,0 1 1,0 0 0,0 0 0,1 0 0,-1 0-1,0 0 1,0 0 0,0 0 0,0-1-1,1 1 1,-1 0 0,0 0 0,0 0 0,0 0-1,1 0 1,-1 0 0,0 0 0,0 0-1,0 0 1,0 0 0,1 0 0,16 3 1295,20 10 182,-28-8-1269,0 0 1,0 0 0,-1 1 0,0 0 0,0 1-1,0-1 1,-1 1 0,10 13 0,47 69 825,-54-73-873,13 18 74,76 122 1442,-77-118-1222,-3 0 0,20 53 0,-33-72-268,-1 0 0,-1 0-1,3 23 1,-1 60 661,-6-94-811,1 23 91,-1-1 0,-2 0-1,-2 0 1,0-1 0,-2 1-1,-10 30 1,9-40-133,0-1-1,-1-1 1,-2 1-1,1-1 1,-2-1 0,0 0-1,-2 0 1,1-2 0,-31 30-1,24-29-383,0-1 0,-1 0 0,-33 17 0,33-22-2539,-42 15-1,61-25 2659,-13 4-2814,14-4 2941,-1 0-1,1 0 1,0 0 0,-1 0-1,1 0 1,0 0 0,0 1-1,-1-1 1,1-1-1,0 1 1,-1 0 0,1 0-1,0 0 1,0 0 0,-1 0-1,1 0 1,0 0-1,0 0 1,-1 0 0,1 0-1,0-1 1,0 1 0,-1 0-1,1 0 1,0 0-1,0-1 1,-1 1 0,1 0-1,0 0 1,0 0 0,0-1-1,0 1 1,0 0-1,-1 0 1,1-1 0,0 1-1,0 0 1,0-1 0,0 1-1,0 0 1,0-1-1,7-16-4850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2:3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14 7456,'-50'0'3392,"24"0"-2944,16 0 384,5 0-544,-8-5 256,9 5-320,-6-3-3168,7-2 1600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18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18 6304,'-1'0'138,"0"0"0,1-1 1,-1 1-1,0 0 0,1-1 1,-1 1-1,1-1 0,-1 1 1,1-1-1,-1 1 0,1-1 0,-1 0 1,1 1-1,-1-2 0,1 2-70,0-1-1,0 1 1,0-1 0,1 1-1,-1-1 1,0 1-1,0 0 1,1-1-1,-1 1 1,0-1-1,1 1 1,-1 0 0,1-1-1,-1 1 1,0 0-1,1 0 1,-1-1-1,1 1 1,-1 0-1,1-1 1,1 1 286,-1 0-1,1-1 1,-1 1-1,1 0 1,-1 0 0,1 0-1,-1 0 1,1 0-1,-1 0 1,1 0-1,-1 1 1,1-1 0,-1 1-1,1-1 1,-1 1-1,3 0 1,-2 0-216,3 1 145,2 0 228,0 1-1,-1 0 1,1 0 0,7 5 0,-12-7-421,0 0 1,0 1-1,-1 0 1,1-1-1,0 1 0,-1 0 1,1 0-1,-1 0 0,1 0 1,-1 0-1,0 0 1,0 1-1,0-1 0,0 0 1,-1 0-1,2 5 0,-1 4 52,-1-1 0,0 1 0,0-1 1,-1 1-1,-1-1 0,-5 20 0,3-11-11,-5 24 519,-2 0 1,-3-1 0,-32 71-1,46-112-636,-6 11 317,0 1-1,-5 15 0,10-24-231,0-1 0,1 0-1,-1 0 1,1 1 0,-1-1-1,1 0 1,0 1 0,0-1-1,0 1 1,1-1 0,-1 0-1,1 0 1,0 1 0,2 4 0,-2-7-50,0 1 1,0 0 0,0-1 0,0 1-1,0-1 1,1 0 0,-1 1 0,1-1-1,-1 0 1,1 0 0,-1 0 0,1 0 0,0 0-1,3 1 1,28 7 157,-24-7-211,3 1-474,1-2-1,21 1 1,14 1-2604,-39-2 1639,15 3-1200,-23-4 2375,0 0 1,-1 1 0,1-1-1,0 0 1,0 0 0,-1 1-1,1-1 1,0 0 0,-1 1-1,1-1 1,0 1 0,-1-1-1,1 1 1,0-1 0,-1 1 0,1 0-1,-1-1 1,1 1 0,-1-1-1,1 1 1,-1 0 0,1 1-1,-4 13-2766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19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3 184 4992,'-2'-2'2692,"17"5"347,19 4-610,43-1 75,129-6 0,78-23-1366,-214 16-933,214-25 138,-22 1-72,1054-58 1979,-1204 82-2138,-16 1-1187,-38 4-4607,-75 2 3304,-10 3-2390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22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96 2656,'-11'8'13799,"7"-3"-10060,0-1-6131,-13 7 2777,4-2-198,1-1 1,0 1-1,1 1 1,0 0-1,-15 18 0,9-4 50,1 1 0,2 0 0,-17 38 0,-25 87 247,33-85-348,20-53-62,3-9-48,-1-1-1,1 0 0,-1 0 1,0 0-1,1 0 1,-1 0-1,0 0 0,0-1 1,0 1-1,-1 0 1,-1 2-1,3-7-453,5-9 234,0 0 112,22-99-137,-15 73 269,2 1-1,1 0 0,1 1 1,3 1-1,0 0 0,2 1 1,47-56-1,35-18 1935,-102 109-1930,-1 0-1,1 0 1,0 0 0,-1 0 0,1 0-1,-1 1 1,1-1 0,-1 0 0,0 0-1,1 0 1,-1 1 0,0 1 0,5 19 329,1 1 1,13 31 0,-8-27-224,6 30 1,0 18 174,28 112 44,-38-159-376,-5-18-88,1 1 1,4 12 0,-4-12-1035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23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 7232,'-13'-6'3232,"31"7"357,-3 3-2615,0-2-1,1 0 1,28 0-1,-3 0-323,21 2 107,125 13-288,-152-15-1011,-22-1-1360,0 0-1,12 3 0,-20-2 1084,-1 6-6213,-4-8 6727,0 0-1,0 1 0,0-1 0,0 1 1,0 0-1,-3 10-2078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23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653 28 5632,'-1'-1'97,"1"1"1,0-1-1,0 1 0,-1-1 1,1 0-1,0 1 0,0-1 1,0 1-1,0-1 0,0 1 1,-1-1-1,1 0 0,0 1 1,0-1-1,0 1 0,1-1 1,-1 1-1,0-1 0,0 0 1,0 1-1,0-1 0,1 1 1,-1-1-1,0 1 0,0-1 1,1 1-1,-1-1 0,0 1 1,1-1-1,-1 1 0,0 0 1,1-1-1,-1 1 1,1 0-1,-1-1 0,1 0 1,7-7 2449,-15 18-783,0-1 0,-1 0 0,0-1 0,-15 12 0,-45 31-1229,10-8 99,21-12-355,2 1 0,-45 54-1,-48 85 561,109-144-705,-85 130 740,49-74-652,28-50-2999,26-32 3636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24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84 7136,'-18'-24'2309,"18"24"-2246,-1-1-1,1 1 1,0-1 0,0 1 0,-1 0-1,1-1 1,0 1 0,0-1-1,-1 1 1,1-1 0,0 1-1,0-1 1,0 1 0,0-1 0,0 1-1,0-1 1,0 1 0,0-1-1,0 1 1,0-1 0,0 1 0,0-1-1,0 1 1,0-1 0,0 1-1,1-1 1,-1 1 0,0-1-1,0 1 1,0-1 0,1 1 0,-1-1-1,0 1 1,1 0 0,-1-1-1,0 1 1,2-1 0,15-7 1325,-12 7-1202,11-6 405,2 1-1,-1 1 1,0 1-1,1 0 1,0 1-1,0 1 1,0 1-1,0 1 1,0 0 0,19 3-1,-33-2-485,0-1 0,0 1 0,0 0-1,0 0 1,-1 0 0,1 1 0,0-1 0,-1 1 0,1 0 0,-1 0-1,0 0 1,0 1 0,0-1 0,0 1 0,0 0 0,3 3-1,-4-2-38,0-1-1,0 1 0,0 0 1,0 0-1,-1 0 1,1 0-1,-1 1 0,0-1 1,-1 0-1,1 0 0,-1 1 1,1-1-1,-1 0 0,-1 7 1,0-2-15,-1 0 1,0-1 0,0 1-1,-1-1 1,0 1 0,0-1 0,0 0-1,-1-1 1,-1 1 0,0-1-1,0 1 1,0-1 0,0-1 0,-1 1-1,-8 6 1,-10 8 249,-2-1 1,-49 29-1,53-36-59,4-1-81,-21 13 707,39-25-850,-1 0 0,1 1-1,0-1 1,0 0 0,-1 0 0,1 0-1,0 0 1,0 0 0,0 0-1,0 1 1,-1-1 0,1 0 0,0 0-1,0 0 1,0 1 0,0-1-1,0 0 1,-1 0 0,1 0 0,0 1-1,0-1 1,0 0 0,0 0 0,0 1-1,0-1 1,0 0 0,0 0-1,0 0 1,0 1 0,0-1 0,0 0-1,0 0 1,0 1 0,0-1-1,0 0 1,0 0 0,0 1 0,0-1-1,1 0 1,-1 0 0,0 0-1,0 1 1,0-1 0,0 0 0,0 0-1,1 0 1,-1 1 0,0-1 0,0 0-1,0 0 1,0 0 0,1 0-1,-1 0 1,0 0 0,0 1 0,1-1-1,-1 0 1,0 0 0,0 0-1,1 0 1,17 4 556,-15-3-474,59 8 225,107 1 0,-149-10-713,-1 0-1582,0 0 0,26 5 0,-28-5-4536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24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0 4576,'-2'0'126,"1"1"1,0-1-1,0 0 1,-1 1-1,1-1 1,0 1-1,0-1 0,0 1 1,-1-1-1,1 1 1,0 0-1,0 0 1,0-1-1,0 1 0,0 0 1,0 0-1,-1 2 1,-15 22 846,9-13 460,-6 7-382,-2-1 1,0-1-1,-1-1 0,-31 25 0,-19 16 1069,47-38-1646,2 0 0,1 1-1,0 1 1,1 1 0,-15 27 0,11-7-52,1 0 1,1 1-1,3 0 0,-16 77 1,28-104-318,1 0 1,0 0 0,1 0-1,2 28 1,0-34-114,1-1 0,0 1 0,0-1 0,1 0 0,0 0 0,1 0 0,0 0 0,0 0 0,7 9 0,-2-5-212,1-1 1,0 0-1,1 0 1,0-1-1,22 16 1,-7-8-1021,52 27-1,-50-33-349,1-1-1,0-1 0,0-2 0,43 9 1,118 7-5811,-85-17 5348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25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7872,'3'7'516,"-1"-1"0,1 0 0,1 0 0,-1 0 1,1-1-1,0 1 0,7 6 0,38 32 1491,-27-25-879,-1-1-519,0 2 1,-2 0 0,0 0 0,-1 2-1,26 42 1,-24-27-96,-1 1 0,18 50 1,-30-65-252,0 0 1,-1 0 0,-1 0 0,-2 1 0,2 38-1,-5-49-131,-2 0 0,1 0-1,-1 1 1,-1-1-1,-1-1 1,0 1 0,0 0-1,-1-1 1,-1 0 0,0 0-1,-7 10 1,-11 13 157,-2-2 0,-32 34 0,23-28-250,25-28-94,-8 11-731,0-2 0,-1 0 0,-2-1 1,-33 25-1,52-43 704,-3 2-637,0 0 1,-1 0-1,-8 4 1,13-7 458,-1 1 1,1-1 0,-1 0 0,0 1-1,1-1 1,-1 0 0,1 0-1,-1 0 1,0 0 0,1 0 0,-1 0-1,1-1 1,-1 1 0,0 0-1,1-1 1,-1 0 0,1 1 0,-2-2-1,-15-11-4790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25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4640,'5'9'2768,"-3"-5"-2093,0 1 0,1 0 0,-1 0 1,-1 0-1,1 0 0,-1 0 0,0 0 0,0 0 1,0 10-1,1-6-206,0 16 646,0 1 1,-1 0-1,-2-1 1,0 1-1,-7 33 1,-5 12-1249,13-65-837,-3 8-1448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26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11 8320,'0'-1'127,"-1"0"0,1 1 0,-1-1 1,1 0-1,-1 1 0,1-1 0,-1 1 0,1-1 1,-1 1-1,0-1 0,1 1 0,-1-1 0,0 1 1,1-1-1,-1 1 0,0 0 0,0 0 0,1-1 1,-1 1-1,0 0 0,0 0 0,1 0 0,-1 0 1,0 0-1,0 0 0,-1 0 0,1 1-38,0 0 0,-1 1 0,1-1-1,0 0 1,0 1 0,0-1 0,0 1-1,0 0 1,0-1 0,0 1 0,1 0-1,-1 0 1,0 2 0,-21 62 2706,9-25-475,-23 50-1,-5-20-1250,11-22-788,17-21-224,-2 5-1287,2-15-4178,9-14 2762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2:3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10208,'36'-14'4640,"41"8"-4032,-38 1 511,3 1-735,29-4 192,1-4-320,23-1 96,-6 10-192,-2-1-224,-11 4 32,-13-5-1408,-10 5 801,-3 0-4545,-5 9 2880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26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6048,'2'-1'330,"-1"1"1,1-1 0,0 0-1,-1 0 1,1 1-1,0-1 1,0 1 0,-1-1-1,1 1 1,0 0-1,0 0 1,0 0 0,0 0-1,2 0 1,28 8 3420,-8-1-2536,-20-7-1042,0 1 0,-1 0 0,1 0 0,0 1 0,0-1 0,3 3 0,-6-3-129,-1-1 1,1 0 0,0 1-1,-1-1 1,1 1 0,-1-1-1,1 1 1,-1-1-1,1 1 1,-1-1 0,1 1-1,-1-1 1,1 1-1,-1 0 1,0-1 0,1 1-1,-1 0 1,0-1-1,0 1 1,1 0 0,-1 0-1,0-1 1,0 1-1,0 0 1,0 0 0,0-1-1,0 1 1,0 0-1,0-1 1,-1 1 0,1 0-1,0 0 1,0-1-1,0 1 1,-1 0 0,1-1-1,0 1 1,-1 0 0,1-1-1,-1 2 1,-20 20 673,18-20-697,0 1-1,0 0 0,0 0 1,1 0-1,-1 0 1,1 0-1,0 0 1,0 0-1,-3 7 0,5-9-37,0 0 0,0 0-1,0 1 1,0-1-1,0 0 1,0 0-1,1 0 1,-1 0 0,0 0-1,0 0 1,1 1-1,-1-1 1,1 0-1,-1 0 1,1 0 0,0 0-1,-1 0 1,1-1-1,0 1 1,0 0-1,1 1 1,20 15-48,-18-15 72,10 7 98,0 0-1,-1 1 1,0 0-1,19 19 1,-30-26-11,1-1 0,-1 1 0,0 0 1,0 0-1,0 0 0,0 1 0,0-1 1,-1 0-1,1 1 0,-1-1 0,0 0 0,0 1 1,0 0-1,-1-1 0,1 1 0,-1 0 1,0-1-1,0 1 0,0-1 0,-1 1 1,1 0-1,-1-1 0,0 1 0,0-1 1,0 1-1,0-1 0,-2 5 0,-2-1-24,0 0 0,0 0 0,0 0 0,-1 0 0,0-1 0,0 0 0,0 0 0,-1-1 0,0 1 0,0-1 0,0-1 0,-1 0 0,0 0 0,0 0 0,-16 4 0,21-7-372,0 0 0,-1 0 0,1-1 0,-1 0 0,0 1 0,1-1 0,-1-1 0,1 1 0,-1 0 0,1-1 0,-1 0 0,-3-1 0,5 2-37,1-1 0,-1 1-1,1-1 1,-1 0-1,1 1 1,-1-1 0,1 0-1,0 0 1,-1 0 0,1 0-1,0 0 1,-1 0-1,1 0 1,0-1 0,0 1-1,0 0 1,0-1-1,0 1 1,1-1 0,-1 1-1,0-1 1,1 1-1,-1-1 1,1 1 0,-1-1-1,1 0 1,0-2-1,0-1-252,1 1 0,-1-1 0,1 0 0,0 1 0,3-6 0,8-19-3354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0:27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14 5216,'-8'-12'1696,"4"11"1244,4 7-1299,1 1-1218,1-1 0,0 1 0,1-1 0,-1 0 0,1 0 0,1 0 0,6 10 0,3 1 160,17 18-1,0-7 98,1-1 0,51 35 0,16 11 341,-83-59-848,0 0 1,-1 1-1,25 32 1,-33-38-137,-1 1 1,0 0-1,0 0 1,-1 1-1,-1 0 1,1-1-1,2 19 1,5 81 168,-10-95-200,1 113 66,-16 150 1,14-273-69,-7 131 212,13 145 0,6-74-8,-7-37-113,0 1-163,-5 114 274,-23-5-188,10-134 62,-23 128 169,4-58 46,31-207-283,-26 185 339,21-160-303,-2 0 0,-2 0-1,-24 54 1,22-56-45,-8 13 32,18-41 23,0 0 0,-1 0 0,1 0 0,-1-1 0,0 1 0,0-1 0,-1 0 0,-4 4 0,4-5-33,1 0-1,0-1 1,-1 1 0,0-1-1,1 0 1,-1 0-1,1-1 1,-1 1-1,0-1 1,0 0 0,1 0-1,-7 0 1,-9-2 2,-20-5 0,28 5-38,-67-15-2805,-95-36 1,167 51 2446,-60-19-1593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09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108 156 1888,'11'-6'13650,"-8"6"-12892,7-3 2546,-1-1-4051,0-1 1226,-6 4-395,-1-1-1,1 1 0,-1-1 1,0 1-1,0-1 1,0 0-1,1 0 1,-2 0-1,1 0 1,2-3-1,4-5 164,1 0 0,0 1 0,0 0 1,14-10-1,-4 3-128,-7 5-63,12-10 202,-23 19-237,1 1 0,0 0 1,-1 0-1,1 0 1,0 0-1,0 0 0,-1 1 1,1-1-1,0 1 0,0-1 1,0 1-1,2-1 1,-2 1-156,-1 2 65,1 0 104,1 0 0,-1 1-1,0 0 1,0 0 0,0-1 0,-1 1 0,1 0 0,-1 0-1,1 1 1,0 3 0,-1 0-10,1 0 0,-2 0-1,1 0 1,-1 8 0,0 27 183,-2 0 0,-9 53 0,5-65-14,-1-1 1,-2 0 0,-19 44-1,14-42-55,-1 0 0,-38 58 0,45-79-92,0 0 0,0-1 0,-1 1 0,0-2 0,-1 1 0,0-1 0,0-1 0,0 0 0,-1 0 0,0-1 0,-18 7 1,14-7-5,10-3 36,0-1-1,-1 0 0,1 0 1,-1-1-1,1 0 0,-11 2 1,35-10 11,-4 3 38,126-22 664,-124 24-720,0 1 0,0 1 0,1 1 0,-1 0 0,-1 1 0,26 7 0,-41-9-70,9 2-1,0 1 1,1 0-1,-1 1 1,0 0-1,18 12 1,3 2-407,-29-5-2129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09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12 4160,'0'-1'93,"0"0"1,1 1-1,-1-1 1,0 0-1,1 1 1,-1-1-1,1 1 0,-1-1 1,1 1-1,-1-1 1,1 1-1,0-1 1,-1 1-1,1 0 0,-1-1 1,1 1-1,0 0 1,-1-1-1,1 1 1,7-2 6575,-4 14-2698,-1-4-3174,-2 0-308,-1 1-1,0 0 1,0 0 0,-1 0-1,0 0 1,-1-1-1,0 1 1,-5 13 0,-3 14 142,-22 79 1289,31-112-1968,0 0-1,-1 0 1,1 0-1,-1 0 1,1 0-1,-1-1 1,0 1-1,0-1 0,-4 5 1,0-4-4230,37-10-14222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10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0 6656,'-4'17'6592,"-3"1"-5202,1 0 0,-13 22 0,-10 7 467,-130 237 1939,145-256-3703,-5 14 87,-20 60 1,38-100-144,0 0 0,1 0 1,-1 1-1,0-1 0,0 0 1,-1 0-1,1 0 0,0 0 1,-3 2-1,3-12-6023,1 6 5309,0 0 0,0-1 1,0 1-1,1 0 1,-1-1-1,0 1 0,1 0 1,0 0-1,-1 0 1,2-3-1,7-2-3488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10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3712,'1'-6'1070,"-1"6"-1015,0 0-1,1 0 1,-1-1-1,0 1 1,0 0-1,0 0 1,0 0-1,0 0 1,0 0-1,0 0 1,0 0-1,0-1 1,0 1-1,0 0 1,0 0-1,1 0 1,-1 0-1,0 0 1,0 0-1,0-1 1,0 1-1,0 0 1,0 0-1,0 0 1,0 0-1,0 0 1,0-1-1,-1 1 1,1 0-1,0 0 1,0 0-1,0 0 1,0 0-1,0 0 1,0 0-1,0-1 1,0 1-1,0 0 1,0 0-1,0 0 1,0 0-1,0 0 1,-1 0-1,1 0 1,0 0-1,0-1 1,0 1-1,0 0 1,0 0-1,0 0 1,-1 0-1,1 0 1,0 0-1,0 0 1,0 0-1,10-12 6048,-10 9-5482,0 0 0,1 0 1,-1 0-1,1 0 0,0 0 1,-1 0-1,3-4 0,-1 4-432,0-1 0,0 1 0,0-1 0,0 1 0,1 0 0,0 0 0,-1 0 0,1 0 0,6-4 0,-3 3-130,0 0 1,1 1-1,-1 0 0,1 1 1,0-1-1,0 1 0,0 1 1,0-1-1,9 0 0,70-1-125,-66 3 106,-10 0 52,1 0 0,-1 0 0,0 1 0,0 1 0,0-1 1,-1 1-1,1 1 0,0 0 0,-1 1 0,13 5 0,-21-8-81,0-1-1,-1 1 0,1-1 1,0 1-1,-1-1 1,1 1-1,0 0 0,-1-1 1,1 1-1,-1 0 1,1 0-1,-1-1 0,1 1 1,-1 0-1,1 0 0,-1 0 1,0-1-1,0 1 1,1 0-1,-1 0 0,0 0 1,0 1-1,0 0 18,0 0 0,-1 0 0,1 0 0,-1-1 0,1 1 0,-1 0 0,0-1 0,1 1 0,-1 0 0,-2 2 0,-2 3 71,0-1 1,-1 1-1,-11 9 1,-153 119 984,144-115-1153,23-19 76,1 0 0,0 1 0,0-1 0,0 1 0,0 0 0,1 0 0,-1-1 0,0 1 0,1 0 0,-1 0 0,1 1 0,0-1 0,-1 0 0,1 0 0,0 1 0,-1 2 0,3-4-13,-1 0 1,0 0 0,0-1-1,1 1 1,-1 0 0,0-1 0,1 1-1,-1 0 1,0-1 0,1 1 0,-1-1-1,1 1 1,-1 0 0,1-1-1,0 1 1,0 0 0,2 1-5,5 7 3,0-1-1,1 0 0,0-1 0,11 7 1,-13-10 39,0 1 1,0 0 0,-1 0-1,0 0 1,0 1-1,0 0 1,0 1 0,-1-1-1,0 1 1,0 0 0,3 8-1,-7-14 9,-1 1-1,1-1 0,-1 1 1,1-1-1,-1 1 1,0 0-1,0-1 1,0 1-1,0-1 0,0 1 1,0-1-1,-1 1 1,1 0-1,0-1 0,-1 1 1,1-1-1,-1 1 1,0-1-1,1 0 0,-1 1 1,0-1-1,0 0 1,0 1-1,0-1 0,0 0 1,0 0-1,0 0 1,0 0-1,0 0 0,-2 1 1,-5 4 104,0-1 0,0-1 0,0 1 0,-10 2 0,11-4-155,1 0-90,-9 4 629,-29 8-1,40-14-858,0 1 0,0-2 0,-1 1 0,1-1 0,0 1 0,-1-1 0,1 0 0,-1-1 0,1 1 0,0-1 0,-1 0 0,-3-1 0,7 2 156,1 0 1,0 0 0,0-1 0,-1 1-1,1 0 1,0 0 0,0 0 0,-1 0-1,1-1 1,0 1 0,0 0 0,-1 0-1,1 0 1,0-1 0,0 1 0,0 0 0,0 0-1,-1-1 1,1 1 0,0 0 0,0 0-1,0-1 1,0 1 0,0 0 0,0-1-1,0 1 1,0 0 0,0-1 0,0 1-1,0 0 1,0 0 0,0-1 0,0 1-1,0 0 1,0-1 0,0 1 0,0 0-1,0-1 1,0 1 0,0 0 0,1 0 0,-1-1-1,0 1 1,0 0 0,0 0 0,1-1-1,12-12-5262,8 2 227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12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26 4992,'-27'-25'6314,"28"27"-6025,1-1 0,-1 1-1,1-1 1,-1 0 0,1 1-1,-1-1 1,1 0 0,0 0-1,0 0 1,-1 0 0,3 1 0,-3-2-90,13 7 537,0-2-1,-1 0 1,1-1-1,1 0 1,17 1-1,-21-3-428,14 5 562,45 16-1,-63-21-792,-2 0-39,-1-1-1,0 1 0,0 0 0,0 0 0,0 0 1,-1 0-1,1 1 0,0 0 0,-1 0 1,0 0-1,0 0 0,0 0 0,0 0 1,0 1-1,0 0 0,-1-1 0,0 1 0,0 0 1,0 0-1,0 0 0,-1 0 0,1 1 1,-1-1-1,0 0 0,0 1 0,-1-1 1,1 0-1,-1 7 0,1 74 309,-3 92 158,-16 207 108,14-253-449,3 187 275,1-178-298,5 245 165,-15-104 54,2-154 708,8-122-1018,-1-1 0,1 1 0,-1-1 0,0 1 0,-1-1 0,1 1 0,-1-1 0,0 0 0,0 0 0,0 0 0,0 0 0,-1 0 0,1 0 0,-1-1 0,0 1 0,0-1 0,-1 0 0,1 0 0,-1 0 0,0 0 0,1-1 0,-1 1 0,0-1 0,0 0 0,-1 0 0,1 0 0,0-1 0,-1 0 0,-7 2 0,-15 1-58,1 0 0,-42-1 1,-51-9-993,104 5 812,-16 0-1597,1-2 1,-1-1-1,-38-11 0,65 14 1247,0 0 0,0-1 0,1 1 0,-1-1 0,1 0-1,-7-4 1,7 3-851,0 0 0,0 0 0,0-1 0,0 1 0,-2-6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16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3072,'0'0'18490,"8"3"-17786,10-1-343,-1-2 0,1 0 0,-1-1 0,34-5 0,-8 0-107,264-33 919,-251 38-1011,-36 1-292,-19 0 199,9 32-23268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16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 3392,'5'-4'11454,"-1"13"-5235,-4-1-8293,-3 7 2530,1-5-80,0 1 0,0 18 0,-6 244 2254,3-148-2230,5-67-1851,0-57 1298,0-1 1,0 0-1,0 0 0,0 0 1,0 1-1,0-1 1,0 0-1,0 0 0,0 0 1,0 1-1,-1-1 0,1 0 1,0 0-1,0 0 0,-14-15-11370,2-7 6798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18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3 3552,'0'-2'897,"-1"5"1096,-1 10 2597,1-3-3516,-2-1-664,-1 1 0,0 0 0,-1-1 0,0 0 0,-1 0 0,1 0 0,-2-1 0,-8 11 0,-7 8 593,8-6-669,0 1 0,2 0 0,0 1 0,2 0 0,0 1-1,-10 43 1,15-46-170,1 1 0,0 0 0,2 0 0,1-1 0,1 1 1,1 0-1,0 0 0,6 26 0,-3-34-7,0 0 0,1-1 1,1 1-1,0-1 0,9 14 1,-13-25-73,0 1 0,0 0 0,0-1-1,0 1 1,0-1 0,1 0 0,0 0 0,-1 0 0,1 0 0,0 0 0,0-1 0,0 1 0,0-1 0,0 0 0,0 1 0,0-2 0,0 1 0,1 0 0,-1-1 0,0 1 0,0-1 0,1 0 0,-1 0-1,0 0 1,1 0 0,-1-1 0,5-1 0,-3 0-47,1-1 0,-1 1 0,0-1 0,0-1 1,0 1-1,-1-1 0,1 1 0,-1-1 0,0-1 0,0 1 0,-1 0 0,1-1 0,-1 0 0,0 0 0,4-8 0,2-6-26,0 0 0,9-37 1,23-108 163,-33 125-175,-2-1 0,-1 0 1,-1-72-1,-4 107 13,-1 0 0,1 0 0,-1 0 0,0 1 0,-1-1 0,1 0 0,-1 1 1,0-1-1,0 1 0,0-1 0,-5-6 0,1 1-12,5 9-49,1 0 0,-1 0 1,0 0-1,0 0 1,0 0-1,0 0 0,0 0 1,0 0-1,0 0 1,0 0-1,0 0 0,0 0 1,-1 1-1,1-1 1,0 1-1,0-1 0,-1 1 1,-2-1-1,2 0 11,0 1 0,-1 0 0,1 0-1,-1 0 1,1 1 0,-1-1 0,1 1-1,-1-1 1,-4 2 0,0 2-543,0-1 0,0 1 1,0 0-1,0 0 0,-10 10 1,3 2-1651,10-10-10,1 0 0,-1 1 0,2-1 0,-4 10 0,3-7 906,-6 10-1819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0:12:3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9216,'4'-33'4192,"36"26"-3648,-8-1 192,4 0-512,41-9 1599,4 2-1023,17-5 32,-3 4-512,0-8-224,-16 11-64,3-7-32,-6 8 0,-4 1-3455,-9 3 1887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18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6880,'0'1'258,"0"-1"0,0 1-1,0 0 1,0 0 0,0 0 0,0 0 0,0-1 0,0 1 0,1 0-1,-1 0 1,0 0 0,1-1 0,-1 1 0,0 0 0,1 0 0,-1-1 0,1 1-1,-1 0 1,1-1 0,-1 1 0,1 0 0,2 2 202,2 5 1100,0 1 1,-1 0 0,0 0-1,4 12 1,-8-21-1519,5 28 1553,-8-25-1867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19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4896,'-2'4'7317,"-3"15"-4354,-3 9-2081,-7 9 320,2 0 0,-12 57-1,2 43-92,20-113-890,2 1 0,1-1 0,4 41-1,-3-57-152,1 1 0,0-1 0,1 0 0,-1 0 0,8 14 0,-8-18-19,0-1 0,0 0 0,0 0 0,0 0-1,1 0 1,-1 0 0,1 0 0,0 0 0,-1-1 0,1 0 0,0 1 0,1-1 0,-1 0 0,0-1 0,6 3 0,-7-3-4,1-1 0,-1 0 0,0 0 0,1 0 0,-1 0 0,0 0 0,1 0 0,-1 0 0,0-1-1,0 0 1,1 1 0,-1-1 0,0 0 0,0 0 0,0 0 0,0 0 0,0 0 0,0-1 0,0 1 0,0-1 0,1-1 0,3-2-34,0-1 1,0-1-1,-1 1 1,7-11-1,-6 7-17,0 0 1,-1-1 0,0 0-1,-1 0 1,3-12-1,11-61 164,-14 58-150,0 2 2,-1 0 0,-1 0 0,-1 0 0,-2 0 0,0 0 0,-2 1 0,-6-33 0,6 47-12,-1-1 0,0 1 0,-8-16 0,10 22-131,0 1 1,0-1-1,1 1 0,-2-1 0,1 1 0,0 0 0,0 0 1,-1 0-1,1 0 0,-1 0 0,-4-1 0,5 2-670,0 0 0,-1 0 0,1 0 0,0 0 0,-1 0 0,0 1 0,1-1 0,-5 1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20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 4736,'0'0'41,"-1"0"0,1 0-1,0 0 1,0 0 0,0 0 0,0 0 0,0 0 0,0-1 0,-1 1 0,1 0-1,0 0 1,0 0 0,0 0 0,0 0 0,0 0 0,0-1 0,0 1-1,0 0 1,0 0 0,0 0 0,0 0 0,0 0 0,-1-1 0,1 1 0,0 0-1,0 0 1,0 0 0,0 0 0,4-5 3680,-3 6-3500,0-1-1,0 0 1,-1 1-1,1-1 0,0 0 1,-1 1-1,1-1 0,-1 1 1,1-1-1,0 1 1,-1 0-1,1-1 0,-1 1 1,0-1-1,1 1 0,-1 0 1,1-1-1,-1 1 1,0 0-1,0 0 0,1-1 1,-1 1-1,0 0 1,0 0-1,0-1 0,0 1 1,0 0-1,0 0 0,0 0 1,0 0-1,-1 18 1143,-1-1 0,-8 33 0,1-7-892,2 2-224,2 1-1,2 0 1,4 67 0,-1-79-88,0-28-85,0 0 0,0 0 0,0 0 0,1 0 0,-1 0 0,4 8 0,-4-13-45,1-1 1,-1 0-1,1 1 0,-1-1 0,1 0 1,0 1-1,0-1 0,0 0 0,-1 0 1,1 0-1,0 0 0,0 1 0,1-2 1,-1 1-1,0 0 0,0 0 0,0 0 1,1 0-1,-1-1 0,0 1 1,1-1-1,-1 1 0,1-1 0,-1 1 1,0-1-1,1 0 0,-1 0 0,1 1 1,-1-1-1,1 0 0,-1 0 0,1-1 1,-1 1-1,1 0 0,1-1 1,2 0-3,-1-1 1,1 0 0,-1 0 0,0 0 0,0 0 0,0-1 0,0 1 0,0-1 0,6-6 0,16-18 18,-3-1 0,0-1 0,-1 0 0,-2-2 0,-2 0 0,0-2 0,15-41 0,-30 67-33,-1 0 0,0 0 1,0 0-1,0-1 0,-1 1 0,0 0 0,-1 0 0,0-15 0,-1 19-33,1-1 0,-1 1-1,0 0 1,0 0-1,0 0 1,0-1 0,-1 1-1,1 1 1,-1-1-1,0 0 1,1 0 0,-1 0-1,-1 1 1,1-1-1,0 1 1,-1 0 0,1 0-1,-1 0 1,0 0-1,1 0 1,-6-2 0,-5-2-90,1 2 1,-1-1 0,1 2-1,-1 0 1,-14-2 0,-21 0-3411,4 4-8837,51 1 8245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20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4 6304,'-1'-1'161,"1"1"0,-1 0 0,0-1 1,1 1-1,-1 0 0,0-1 0,1 1 0,-1 0 0,0 0 1,0 0-1,1-1 0,-1 1 0,0 0 0,0 0 0,1 0 1,-1 0-1,0 0 0,0 1 0,1-1 0,-1 0 1,0 0-1,0 0 0,1 1 0,-1-1 0,0 0 0,1 1 1,-1-1-1,0 0 0,1 1 0,-1-1 0,1 1 1,-1-1-1,1 1 0,-1 0 0,1-1 0,-1 1 0,1-1 1,-1 2-1,-5 3 966,-5 6-383,1 0 0,0 1-1,1 0 1,1 0 0,-1 1 0,2 0 0,0 1 0,-7 20-1,2-2-215,2 0-1,-9 57 1,18-85-495,-4 27 211,-4 63 1,9-86-174,0 0 0,1 1 0,0-1 0,0 0 0,0 0 0,1 0 0,1 0 0,-1 0 0,1 0 0,0-1 0,1 1 0,8 12 0,-10-17-40,1 0-1,-1 0 0,1 0 1,-1-1-1,1 1 0,0-1 1,0 0-1,0 1 0,0-1 1,1-1-1,-1 1 0,0 0 0,1-1 1,-1 0-1,1 0 0,-1 0 1,1 0-1,0 0 0,-1-1 1,1 1-1,0-1 0,0 0 1,-1-1-1,1 1 0,0 0 1,-1-1-1,1 0 0,0 0 1,-1 0-1,1 0 0,-1-1 1,1 1-1,-1-1 0,6-4 1,-3 1-47,-1-1 1,1 1-1,-1-1 1,0 0 0,0-1-1,-1 1 1,0-1-1,0 0 1,0 0 0,4-13-1,1-9 66,8-44 0,-11 42-60,11-60-157,-16 78 174,0 1-1,0-1 1,-2 1-1,1-1 0,-4-16 1,2 22 24,1 0 0,-1 0 1,-1 0-1,1 0 0,-7-11 1,8 16-74,-1 0 0,1 0 0,-1 0 0,0 0 0,0 0 0,1 1 0,-1-1 0,-1 0 0,1 1 0,0 0 0,0-1 0,0 1 1,-1 0-1,1 0 0,-1 0 0,1 1 0,-1-1 0,1 0 0,-4 1 0,-4-1-288,-1 0 0,1 1 1,-1 1-1,1 0 0,-15 3 0,15-2-1031,0 1 0,1 0-1,-11 4 1,19-6 1743,1-1-524,0 0 0,0 0 0,0 0 0,0 0 0,11 15-12388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21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3 4224,'-9'-3'11772,"9"4"-11577,-4 1-1160,-74 49 5500,47-33-3355,-44 35 1,66-46-1071,1 1-1,-1 0 1,1 1-1,1 0 1,0 0 0,0 1-1,0 0 1,-8 19 0,-1 11 102,2 2 1,1 0-1,3 0 0,1 1 1,-5 69-1,13-100-125,0 0-1,1 0 0,1 0 1,0 0-1,3 20 1,-3-30-64,0 1 1,0 0 0,0 0-1,0 0 1,0-1 0,1 1-1,-1-1 1,1 1 0,0-1-1,0 1 1,0-1 0,0 0 0,0 0-1,0 0 1,0 0 0,1 0-1,-1-1 1,1 1 0,-1-1-1,1 0 1,0 1 0,0-1-1,-1 0 1,1 0 0,0-1 0,0 1-1,0-1 1,3 1 0,8 0-161,0-1 0,0 0 1,-1-1-1,1 0 0,19-5 1,-27 5 111,1-1 1,-1 0-1,1 0 1,-1-1-1,0 0 1,0 0-1,0 0 1,0-1-1,-1 1 1,1-1-1,-1-1 1,0 1-1,5-6 1,-9 9 20,0 0 1,-1 0-1,1-1 1,0 1-1,0 0 0,-1-1 1,1 1-1,0 0 1,-1-1-1,0 1 0,1-1 1,-1 1-1,0-1 1,0 1-1,0-1 0,0 1 1,0-1-1,0 1 1,0-1-1,0 1 0,0-1 1,-1 1-1,1-1 1,-1 1-1,1 0 0,-1-1 1,0 1-1,1 0 1,-1-1-1,0 1 0,0 0 1,0 0-1,0 0 1,0-1-1,0 1 0,0 0 1,-2 0-1,-1-3 46,-1 0-1,0 1 0,-1 0 0,1 0 1,0 0-1,-1 1 0,0 0 0,-5-2 1,3 3-60,0-1 1,0 2 0,1-1 0,-1 1 0,0 0-1,0 1 1,0 0 0,1 0 0,-9 3 0,-2 1-102,2 0 0,-33 16 1,42-17 1172,0 1-4080,21 2-9134,-12-7 11827,-1-1 0,3 0 0,29-13-4637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22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19 100 6880,'0'0'80,"0"0"0,0 0 0,-1 0 0,1 0 0,0 0 0,0 0 0,0 0 0,-1-1 0,1 1 1,0 0-1,0 0 0,0 0 0,0 0 0,-1 0 0,1-1 0,0 1 0,0 0 0,0 0 0,0 0 0,0-1 0,0 1 0,0 0 1,0 0-1,-1 0 0,1-1 0,0 1 0,0 0 0,0 0 0,0-1 0,0 1 0,0 0 0,0-1 0,1 1-14,-1 0 0,0 0 1,0 0-1,0 0 0,0 0 0,0 0 0,0 0 0,0 0 0,1 0 0,-1 0 0,0 0 0,0 0 1,0 0-1,0 0 0,0 0 0,0 0 0,0 0 0,1 0 0,-1 0 0,0 0 0,0 0 0,0 0 1,0 1-1,0-1 0,0 0 0,0 0 0,0 0 0,1 0 0,-1 0 0,0 0 0,0 0 0,0 0 1,0 0-1,0 1 0,0-1 0,0 0 0,0 0 0,0 0 0,0 0 0,0 0 0,0 0 0,0 0 1,0 1-1,0-1 0,0 0 0,0 0 0,1-1 373,0 0 0,0 0 0,0 0 0,1 0 0,-1 0 0,0 0 0,0 0 0,1 0 0,-1 1 0,2-2 0,2-1 566,3-2-476,22-16 873,-2 1-593,-11 8-386,-11 8-376,1 1 0,-1 0 1,1 0-1,0 0 0,0 1 0,0 0 0,0 1 0,0-1 1,0 1-1,0 0 0,0 1 0,14 1 0,-19-1-21,0 0-1,-1 0 1,1 0-1,0 0 1,0 0-1,-1 1 1,1-1-1,0 1 1,-1-1-1,1 1 1,0 0-1,-1-1 0,1 1 1,-1 0-1,1 0 1,-1 0-1,1 0 1,-1 1-1,0-1 1,1 0-1,-1 0 1,0 1-1,0-1 1,1 3-1,-1-2 19,0 1 1,0 0-1,0-1 0,-1 1 0,1 0 0,-1 0 1,0-1-1,0 1 0,0 0 0,0 0 0,0-1 1,0 1-1,-1 0 0,1 0 0,-2 3 0,-45 117 825,9-26-399,24-61-279,0 0 0,-3-1 0,0-1 0,-42 59 0,46-74-91,8-12-46,1 0 1,-1 0-1,0 0 0,-1-1 0,0 0 0,-8 7 1,13-13 403,19 0 96,34-7 1,-38 4-520,-1 1 0,2 1 1,-1 0-1,17 1 0,-22 1-163,1 1 0,13 4 0,3 4-3247,-25-9 2821,0-1 1,0 1 0,1 0 0,-1 0 0,0 0 0,0 0-1,0 0 1,0 0 0,0 0 0,0 0 0,0 0 0,0 0-1,0 0 1,-1 1 0,1-1 0,0 0 0,0 2 0,4 6-2407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22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50 5728,'-13'0'10432,"22"7"-7233,-2-4-2756,1-1-1,-1 0 0,0-1 1,1 0-1,-1 0 0,1-1 1,0 0-1,-1 0 0,8-1 0,10 0 223,6 1-331,0 0-1,0-2 0,-1-2 1,1-1-1,53-16 0,-47 11-403,-28 9 73,-1-2 0,1 1-1,0-1 1,-1-1 0,11-4 0,-19 7-2,0 1 0,0 0 0,0 0 0,0 0 0,0 0 0,0 0 0,0 0 0,0 0 0,1 0 0,-1 0 0,0 0 0,0 0 0,0 0 0,0 0 0,0 0 1,0 0-1,0 0 0,0 0 0,1 0 0,-1 0 0,0 0 0,0 0 0,0 0 0,0 0 0,0 0 0,0 0 0,0 0 0,1 0 0,-1 0 0,0 0 0,0 0 0,0 0 0,0 0 0,0 0 0,0 0 0,0 0 0,0 0 0,0 0 0,0 0 0,1 0 1,-1 0-1,0 1 0,0-1 0,0 0 0,0 0 0,0 0 0,0 0 0,0 0 0,0 0 0,0 0 0,0 0 0,0 0 0,0 1 0,0-1 0,0 0 0,-1 10 172,-6 16 39,-4 0-1,0-2 1,-2 0 0,-27 39 0,7-12-297,-16 27 148,-68 82-1,-12-16-6992,111-125 2050,8-6 1510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26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23 2304,'-5'0'9354,"18"4"-2983,-4 0-3339,-3-3-3854,240-16 3148,-63-1-2246,-101 15 101,-81 1 502,-2 2-566,-2 1-126,0 0 1,-1 0-1,1-1 1,0 1-1,-1-1 1,0 1-1,0-1 1,1 0-1,-9 2 1,-3 4 88,-19 9 167,10-6-137,0 2-1,-38 27 1,45-26-20,1 1 1,0 1-1,1 0 1,-13 19 0,-45 78 144,-23 72-134,89-167-37,-25 64 21,31-67-5,1-14 587,0 0-648,0-1-1,0 0 1,0 1 0,0-1 0,0 0 0,0 1-1,0-1 1,0 0 0,0 1 0,0-1 0,0 0-1,0 1 1,0-1 0,0 0 0,1 1 0,-1-1-1,0 0 1,0 1 0,0-1 0,1 1 0,1 0 27,-1-1 1,1 1 0,0 0 0,0-1 0,0 1 0,0-1 0,1 1 0,-1-1 0,0 0 0,0 0 0,0 0 0,2 0 0,30-7 127,-2 2-4,69-5 65,52-1-278,-64 6-319,-85 5 2551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26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41 4224,'-2'-6'453,"1"4"-262,0 0 0,0 0 0,0-1 0,0 1-1,-1 1 1,1-1 0,-7-7 6137,35 21 573,1 0-4408,-18-8-1819,1 0 0,-1 0 0,18 4 0,-12-6-308,0-1-1,0 0 0,31-2 1,49-12 147,-82 11-498,209-34 22,-171 29-232,-30 7-2725,-23 15-8973,-9-8 8629,-7-3-1306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5T01:41:27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25 4992,'-13'-25'12671,"13"26"-12431,0 0-1,0 1 1,1-1-1,-1 0 1,0 0-1,0 0 1,0 0-1,0 1 1,0-1 0,-1 2-1,1 14 1281,2-10-1150,-1-5-312,-1-1 0,0 0 1,0 0-1,1 0 0,-1 0 0,0 0 0,1 0 0,-1 0 0,1 0 0,-1 0 1,1 0-1,0 0 0,-1-1 0,1 1 0,0 0 0,0 0 0,-1-1 1,1 1-1,0 0 0,0-1 0,0 1 0,0-1 0,1 1 0,24 14 976,-19-11-988,-1 0 0,1-1 0,0 0 0,12 4 0,-12-5-28,11 2 113,-1 1 0,1 1-1,-1 0 1,27 15 0,-43-20-122,1-1 0,-1 1 0,0 0 0,0 0-1,0 0 1,0 0 0,0 0 0,0 0 0,0 0 0,0 0-1,0 0 1,-1 0 0,1 1 0,0-1 0,-1 0-1,1 1 1,-1-1 0,1 0 0,-1 1 0,0-1 0,1 0-1,-1 3 1,0-2-9,-1 0-1,1 0 1,-1 1-1,1-1 1,-1 0-1,0 0 1,0 0-1,0 0 1,0 0-1,0 0 1,0 0-1,-3 3 1,-3 2 65,0 0 0,0 0 0,0-1 0,-1 0 0,-10 7 0,-92 58 724,109-70-754,0-1 0,0 1 0,0-1 0,0 1 0,0-1 0,0 1 0,1-1-1,-1 1 1,0 0 0,0-1 0,1 1 0,-1 0 0,1 0 0,-1 0 0,0 0 0,0 1 0,1-2-17,0 1 1,0-1 0,1 0 0,-1 1-1,0-1 1,0 1 0,0-1-1,0 0 1,0 1 0,1-1 0,-1 0-1,0 0 1,0 1 0,0-1 0,1 0-1,-1 1 1,0-1 0,0 0 0,1 0-1,-1 1 1,0-1 0,1 0 0,-1 0-1,0 0 1,1 0 0,-1 0 0,0 1-1,1-1 1,3 1 64,0 0-1,0 0 1,0 0-1,0-1 1,6 1-1,112-5-429,-63 1-2747,-2 1-5123,-61 12 181,-8 9 2851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0E4E-5A2F-9B05-5B59-DD47C3DBE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B99EE-BAC8-F896-7245-B98B3F9DF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5C3BB-336B-4A4C-3BCD-4AA528B24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94E3-71F6-4D63-B8E1-EE04AB0E600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EA1CA-3E0B-80E8-F212-CFABB57BC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0069D-27B0-6B69-8B27-7BF81CEB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3884-2D4F-4F6D-A3FF-BF003637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8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5A664-DF40-4624-A2F6-BBB665503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16EC6-5861-A066-D253-BBD8224F2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ACE5E-D623-91FC-92A3-B8EC1E3D3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94E3-71F6-4D63-B8E1-EE04AB0E600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27CAE-6384-DB2B-E712-74C2DB71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C7F51-A07E-AF3D-5C1F-D9878987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3884-2D4F-4F6D-A3FF-BF003637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9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F6D14E-A4AA-15C4-EB49-69F1CD511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E8FFD-02D9-BE8A-A163-C01C16731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F058-D5AF-90C4-80BE-92600A62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94E3-71F6-4D63-B8E1-EE04AB0E600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2216E-F3DC-4B54-9C43-E1396B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84B18-8188-708E-C1FA-8D6CBADB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3884-2D4F-4F6D-A3FF-BF003637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5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584EF-6511-4C38-AAB1-7D32517FE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100A-5DED-324A-C61E-4B57E2783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B0DE5-3BA2-0B3A-188D-6968760A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94E3-71F6-4D63-B8E1-EE04AB0E600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BDEA9-1C21-B05B-D03A-4062A9B8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A7C16-F7DD-E422-6C2A-9C976447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3884-2D4F-4F6D-A3FF-BF003637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6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851E-AA9C-9ED6-8CDC-9F4698CF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F2B24-7A05-4403-67BD-8AD35C104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610D2-A576-33B2-2E46-EB5043A8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94E3-71F6-4D63-B8E1-EE04AB0E600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D6F4A-4823-3276-0696-578BB7F8C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6E57-584C-077D-BC0B-0C98943F9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3884-2D4F-4F6D-A3FF-BF003637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EB71-70CD-BA86-BD88-B14FC6BC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02C83-9665-E156-A522-1FC335D02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820E0-12A6-4BCB-8210-B592A7BD6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F4609-01BE-541C-BCB3-AD8BB55A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94E3-71F6-4D63-B8E1-EE04AB0E600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BED1F-B66F-19A5-1513-9E9093BCA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C26D6-8715-E4F2-E96C-CF9421DB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3884-2D4F-4F6D-A3FF-BF003637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0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D714B-3E63-F5E4-C30B-C6868FD43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A02B4-022D-D77E-A3B8-FA1FEC5E2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EF095-8BDD-34A1-D050-752103B9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A60BB-9C02-5E78-2BAB-780EC7594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2C1BB-FBA2-F92C-D89D-5BE7B6514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0420E-CB3F-555C-8F0E-EB3913F20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94E3-71F6-4D63-B8E1-EE04AB0E600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B5CFC-08F2-E5EC-D216-87384245F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AF6C6D-7CE5-F89F-6395-B19E38C1F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3884-2D4F-4F6D-A3FF-BF003637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6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B8F57-3E8E-627A-DF52-E12B0E6F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4BB77-10B3-2116-F310-E7B25E23D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94E3-71F6-4D63-B8E1-EE04AB0E600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84E46-3685-9D26-CD26-A23138BA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BA9A7-040C-A3B8-F850-B150D38A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3884-2D4F-4F6D-A3FF-BF003637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2D4FAC-2BCA-DC61-F181-E8A80605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94E3-71F6-4D63-B8E1-EE04AB0E600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7733F-9145-C0FF-96CF-1EC137CC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6F2DA-5083-E4CC-EC55-1ECA1C56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3884-2D4F-4F6D-A3FF-BF003637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3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F785-AD0A-9AEA-BE15-65F73E6E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37A69-1D56-B4FE-5B5E-786EE6BCA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1B210-9C61-FF19-467E-38528F6B5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2AF67-3B20-5F67-8971-FE1E263D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94E3-71F6-4D63-B8E1-EE04AB0E600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A8A1C-A5DD-5ACB-C266-6AECB144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CCB70-8D0B-6A5D-280E-19829569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3884-2D4F-4F6D-A3FF-BF003637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4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8C98-6C75-B425-0E93-703A0E41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3925D4-5CE7-DCA9-8FBD-0B792AB18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768F4-6853-05DF-DCEC-128B30F87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368B7-3F29-D1A8-A80F-779B2683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94E3-71F6-4D63-B8E1-EE04AB0E600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12C85-A8AC-A393-7AE8-8B283081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CCE3A-C964-F961-CD00-A4CF48B8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3884-2D4F-4F6D-A3FF-BF003637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5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89981-C5A3-C3DD-6B26-09C671755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12D8D-8798-0C39-2249-9D9CC4920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9B441-8583-C99C-129A-4FE2531DF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994E3-71F6-4D63-B8E1-EE04AB0E600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C1CFB-D427-F88C-935D-0D4FBE366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89D97-63C8-7309-8953-D214D8872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3884-2D4F-4F6D-A3FF-BF003637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0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72.xml"/><Relationship Id="rId21" Type="http://schemas.openxmlformats.org/officeDocument/2006/relationships/customXml" Target="../ink/ink1224.xml"/><Relationship Id="rId42" Type="http://schemas.openxmlformats.org/officeDocument/2006/relationships/image" Target="../media/image1184.png"/><Relationship Id="rId47" Type="http://schemas.openxmlformats.org/officeDocument/2006/relationships/customXml" Target="../ink/ink1237.xml"/><Relationship Id="rId63" Type="http://schemas.openxmlformats.org/officeDocument/2006/relationships/customXml" Target="../ink/ink1245.xml"/><Relationship Id="rId68" Type="http://schemas.openxmlformats.org/officeDocument/2006/relationships/image" Target="../media/image1197.png"/><Relationship Id="rId84" Type="http://schemas.openxmlformats.org/officeDocument/2006/relationships/image" Target="../media/image1205.png"/><Relationship Id="rId89" Type="http://schemas.openxmlformats.org/officeDocument/2006/relationships/customXml" Target="../ink/ink1258.xml"/><Relationship Id="rId112" Type="http://schemas.openxmlformats.org/officeDocument/2006/relationships/image" Target="../media/image1219.png"/><Relationship Id="rId133" Type="http://schemas.openxmlformats.org/officeDocument/2006/relationships/customXml" Target="../ink/ink1280.xml"/><Relationship Id="rId138" Type="http://schemas.openxmlformats.org/officeDocument/2006/relationships/image" Target="../media/image1232.png"/><Relationship Id="rId154" Type="http://schemas.openxmlformats.org/officeDocument/2006/relationships/image" Target="../media/image1240.png"/><Relationship Id="rId159" Type="http://schemas.openxmlformats.org/officeDocument/2006/relationships/customXml" Target="../ink/ink1293.xml"/><Relationship Id="rId175" Type="http://schemas.openxmlformats.org/officeDocument/2006/relationships/customXml" Target="../ink/ink1301.xml"/><Relationship Id="rId170" Type="http://schemas.openxmlformats.org/officeDocument/2006/relationships/image" Target="../media/image1248.png"/><Relationship Id="rId191" Type="http://schemas.openxmlformats.org/officeDocument/2006/relationships/customXml" Target="../ink/ink1309.xml"/><Relationship Id="rId196" Type="http://schemas.openxmlformats.org/officeDocument/2006/relationships/image" Target="../media/image1261.png"/><Relationship Id="rId16" Type="http://schemas.openxmlformats.org/officeDocument/2006/relationships/image" Target="../media/image1171.png"/><Relationship Id="rId107" Type="http://schemas.openxmlformats.org/officeDocument/2006/relationships/customXml" Target="../ink/ink1267.xml"/><Relationship Id="rId11" Type="http://schemas.openxmlformats.org/officeDocument/2006/relationships/customXml" Target="../ink/ink1219.xml"/><Relationship Id="rId32" Type="http://schemas.openxmlformats.org/officeDocument/2006/relationships/image" Target="../media/image1179.png"/><Relationship Id="rId37" Type="http://schemas.openxmlformats.org/officeDocument/2006/relationships/customXml" Target="../ink/ink1232.xml"/><Relationship Id="rId53" Type="http://schemas.openxmlformats.org/officeDocument/2006/relationships/customXml" Target="../ink/ink1240.xml"/><Relationship Id="rId58" Type="http://schemas.openxmlformats.org/officeDocument/2006/relationships/image" Target="../media/image1192.png"/><Relationship Id="rId74" Type="http://schemas.openxmlformats.org/officeDocument/2006/relationships/image" Target="../media/image1200.png"/><Relationship Id="rId79" Type="http://schemas.openxmlformats.org/officeDocument/2006/relationships/customXml" Target="../ink/ink1253.xml"/><Relationship Id="rId102" Type="http://schemas.openxmlformats.org/officeDocument/2006/relationships/image" Target="../media/image1214.png"/><Relationship Id="rId123" Type="http://schemas.openxmlformats.org/officeDocument/2006/relationships/customXml" Target="../ink/ink1275.xml"/><Relationship Id="rId128" Type="http://schemas.openxmlformats.org/officeDocument/2006/relationships/image" Target="../media/image1227.png"/><Relationship Id="rId144" Type="http://schemas.openxmlformats.org/officeDocument/2006/relationships/image" Target="../media/image1235.png"/><Relationship Id="rId149" Type="http://schemas.openxmlformats.org/officeDocument/2006/relationships/customXml" Target="../ink/ink1288.xml"/><Relationship Id="rId5" Type="http://schemas.openxmlformats.org/officeDocument/2006/relationships/customXml" Target="../ink/ink1216.xml"/><Relationship Id="rId90" Type="http://schemas.openxmlformats.org/officeDocument/2006/relationships/image" Target="../media/image1208.png"/><Relationship Id="rId95" Type="http://schemas.openxmlformats.org/officeDocument/2006/relationships/customXml" Target="../ink/ink1261.xml"/><Relationship Id="rId160" Type="http://schemas.openxmlformats.org/officeDocument/2006/relationships/image" Target="../media/image1243.png"/><Relationship Id="rId165" Type="http://schemas.openxmlformats.org/officeDocument/2006/relationships/customXml" Target="../ink/ink1296.xml"/><Relationship Id="rId181" Type="http://schemas.openxmlformats.org/officeDocument/2006/relationships/customXml" Target="../ink/ink1304.xml"/><Relationship Id="rId186" Type="http://schemas.openxmlformats.org/officeDocument/2006/relationships/image" Target="../media/image1256.png"/><Relationship Id="rId22" Type="http://schemas.openxmlformats.org/officeDocument/2006/relationships/image" Target="../media/image1174.png"/><Relationship Id="rId27" Type="http://schemas.openxmlformats.org/officeDocument/2006/relationships/customXml" Target="../ink/ink1227.xml"/><Relationship Id="rId43" Type="http://schemas.openxmlformats.org/officeDocument/2006/relationships/customXml" Target="../ink/ink1235.xml"/><Relationship Id="rId48" Type="http://schemas.openxmlformats.org/officeDocument/2006/relationships/image" Target="../media/image1187.png"/><Relationship Id="rId64" Type="http://schemas.openxmlformats.org/officeDocument/2006/relationships/image" Target="../media/image1195.png"/><Relationship Id="rId69" Type="http://schemas.openxmlformats.org/officeDocument/2006/relationships/customXml" Target="../ink/ink1248.xml"/><Relationship Id="rId113" Type="http://schemas.openxmlformats.org/officeDocument/2006/relationships/customXml" Target="../ink/ink1270.xml"/><Relationship Id="rId118" Type="http://schemas.openxmlformats.org/officeDocument/2006/relationships/image" Target="../media/image1222.png"/><Relationship Id="rId134" Type="http://schemas.openxmlformats.org/officeDocument/2006/relationships/image" Target="../media/image1230.png"/><Relationship Id="rId139" Type="http://schemas.openxmlformats.org/officeDocument/2006/relationships/customXml" Target="../ink/ink1283.xml"/><Relationship Id="rId80" Type="http://schemas.openxmlformats.org/officeDocument/2006/relationships/image" Target="../media/image1203.png"/><Relationship Id="rId85" Type="http://schemas.openxmlformats.org/officeDocument/2006/relationships/customXml" Target="../ink/ink1256.xml"/><Relationship Id="rId150" Type="http://schemas.openxmlformats.org/officeDocument/2006/relationships/image" Target="../media/image1238.png"/><Relationship Id="rId155" Type="http://schemas.openxmlformats.org/officeDocument/2006/relationships/customXml" Target="../ink/ink1291.xml"/><Relationship Id="rId171" Type="http://schemas.openxmlformats.org/officeDocument/2006/relationships/customXml" Target="../ink/ink1299.xml"/><Relationship Id="rId176" Type="http://schemas.openxmlformats.org/officeDocument/2006/relationships/image" Target="../media/image1251.png"/><Relationship Id="rId192" Type="http://schemas.openxmlformats.org/officeDocument/2006/relationships/image" Target="../media/image1259.png"/><Relationship Id="rId12" Type="http://schemas.openxmlformats.org/officeDocument/2006/relationships/image" Target="../media/image1169.png"/><Relationship Id="rId17" Type="http://schemas.openxmlformats.org/officeDocument/2006/relationships/customXml" Target="../ink/ink1222.xml"/><Relationship Id="rId33" Type="http://schemas.openxmlformats.org/officeDocument/2006/relationships/customXml" Target="../ink/ink1230.xml"/><Relationship Id="rId38" Type="http://schemas.openxmlformats.org/officeDocument/2006/relationships/image" Target="../media/image1182.png"/><Relationship Id="rId59" Type="http://schemas.openxmlformats.org/officeDocument/2006/relationships/customXml" Target="../ink/ink1243.xml"/><Relationship Id="rId103" Type="http://schemas.openxmlformats.org/officeDocument/2006/relationships/customXml" Target="../ink/ink1265.xml"/><Relationship Id="rId108" Type="http://schemas.openxmlformats.org/officeDocument/2006/relationships/image" Target="../media/image1217.png"/><Relationship Id="rId124" Type="http://schemas.openxmlformats.org/officeDocument/2006/relationships/image" Target="../media/image1225.png"/><Relationship Id="rId129" Type="http://schemas.openxmlformats.org/officeDocument/2006/relationships/customXml" Target="../ink/ink1278.xml"/><Relationship Id="rId54" Type="http://schemas.openxmlformats.org/officeDocument/2006/relationships/image" Target="../media/image1190.png"/><Relationship Id="rId70" Type="http://schemas.openxmlformats.org/officeDocument/2006/relationships/image" Target="../media/image1198.png"/><Relationship Id="rId75" Type="http://schemas.openxmlformats.org/officeDocument/2006/relationships/customXml" Target="../ink/ink1251.xml"/><Relationship Id="rId91" Type="http://schemas.openxmlformats.org/officeDocument/2006/relationships/customXml" Target="../ink/ink1259.xml"/><Relationship Id="rId96" Type="http://schemas.openxmlformats.org/officeDocument/2006/relationships/image" Target="../media/image1211.png"/><Relationship Id="rId140" Type="http://schemas.openxmlformats.org/officeDocument/2006/relationships/image" Target="../media/image1233.png"/><Relationship Id="rId145" Type="http://schemas.openxmlformats.org/officeDocument/2006/relationships/customXml" Target="../ink/ink1286.xml"/><Relationship Id="rId161" Type="http://schemas.openxmlformats.org/officeDocument/2006/relationships/customXml" Target="../ink/ink1294.xml"/><Relationship Id="rId166" Type="http://schemas.openxmlformats.org/officeDocument/2006/relationships/image" Target="../media/image1246.png"/><Relationship Id="rId182" Type="http://schemas.openxmlformats.org/officeDocument/2006/relationships/image" Target="../media/image1254.png"/><Relationship Id="rId187" Type="http://schemas.openxmlformats.org/officeDocument/2006/relationships/customXml" Target="../ink/ink130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6.png"/><Relationship Id="rId23" Type="http://schemas.openxmlformats.org/officeDocument/2006/relationships/customXml" Target="../ink/ink1225.xml"/><Relationship Id="rId28" Type="http://schemas.openxmlformats.org/officeDocument/2006/relationships/image" Target="../media/image1177.png"/><Relationship Id="rId49" Type="http://schemas.openxmlformats.org/officeDocument/2006/relationships/customXml" Target="../ink/ink1238.xml"/><Relationship Id="rId114" Type="http://schemas.openxmlformats.org/officeDocument/2006/relationships/image" Target="../media/image1220.png"/><Relationship Id="rId119" Type="http://schemas.openxmlformats.org/officeDocument/2006/relationships/customXml" Target="../ink/ink1273.xml"/><Relationship Id="rId44" Type="http://schemas.openxmlformats.org/officeDocument/2006/relationships/image" Target="../media/image1185.png"/><Relationship Id="rId60" Type="http://schemas.openxmlformats.org/officeDocument/2006/relationships/image" Target="../media/image1193.png"/><Relationship Id="rId65" Type="http://schemas.openxmlformats.org/officeDocument/2006/relationships/customXml" Target="../ink/ink1246.xml"/><Relationship Id="rId81" Type="http://schemas.openxmlformats.org/officeDocument/2006/relationships/customXml" Target="../ink/ink1254.xml"/><Relationship Id="rId86" Type="http://schemas.openxmlformats.org/officeDocument/2006/relationships/image" Target="../media/image1206.png"/><Relationship Id="rId130" Type="http://schemas.openxmlformats.org/officeDocument/2006/relationships/image" Target="../media/image1228.png"/><Relationship Id="rId135" Type="http://schemas.openxmlformats.org/officeDocument/2006/relationships/customXml" Target="../ink/ink1281.xml"/><Relationship Id="rId151" Type="http://schemas.openxmlformats.org/officeDocument/2006/relationships/customXml" Target="../ink/ink1289.xml"/><Relationship Id="rId156" Type="http://schemas.openxmlformats.org/officeDocument/2006/relationships/image" Target="../media/image1241.png"/><Relationship Id="rId177" Type="http://schemas.openxmlformats.org/officeDocument/2006/relationships/customXml" Target="../ink/ink1302.xml"/><Relationship Id="rId172" Type="http://schemas.openxmlformats.org/officeDocument/2006/relationships/image" Target="../media/image1249.png"/><Relationship Id="rId193" Type="http://schemas.openxmlformats.org/officeDocument/2006/relationships/customXml" Target="../ink/ink1310.xml"/><Relationship Id="rId13" Type="http://schemas.openxmlformats.org/officeDocument/2006/relationships/customXml" Target="../ink/ink1220.xml"/><Relationship Id="rId18" Type="http://schemas.openxmlformats.org/officeDocument/2006/relationships/image" Target="../media/image1172.png"/><Relationship Id="rId39" Type="http://schemas.openxmlformats.org/officeDocument/2006/relationships/customXml" Target="../ink/ink1233.xml"/><Relationship Id="rId109" Type="http://schemas.openxmlformats.org/officeDocument/2006/relationships/customXml" Target="../ink/ink1268.xml"/><Relationship Id="rId34" Type="http://schemas.openxmlformats.org/officeDocument/2006/relationships/image" Target="../media/image1180.png"/><Relationship Id="rId50" Type="http://schemas.openxmlformats.org/officeDocument/2006/relationships/image" Target="../media/image1188.png"/><Relationship Id="rId55" Type="http://schemas.openxmlformats.org/officeDocument/2006/relationships/customXml" Target="../ink/ink1241.xml"/><Relationship Id="rId76" Type="http://schemas.openxmlformats.org/officeDocument/2006/relationships/image" Target="../media/image1201.png"/><Relationship Id="rId97" Type="http://schemas.openxmlformats.org/officeDocument/2006/relationships/customXml" Target="../ink/ink1262.xml"/><Relationship Id="rId104" Type="http://schemas.openxmlformats.org/officeDocument/2006/relationships/image" Target="../media/image1215.png"/><Relationship Id="rId120" Type="http://schemas.openxmlformats.org/officeDocument/2006/relationships/image" Target="../media/image1223.png"/><Relationship Id="rId125" Type="http://schemas.openxmlformats.org/officeDocument/2006/relationships/customXml" Target="../ink/ink1276.xml"/><Relationship Id="rId141" Type="http://schemas.openxmlformats.org/officeDocument/2006/relationships/customXml" Target="../ink/ink1284.xml"/><Relationship Id="rId146" Type="http://schemas.openxmlformats.org/officeDocument/2006/relationships/image" Target="../media/image1236.png"/><Relationship Id="rId167" Type="http://schemas.openxmlformats.org/officeDocument/2006/relationships/customXml" Target="../ink/ink1297.xml"/><Relationship Id="rId188" Type="http://schemas.openxmlformats.org/officeDocument/2006/relationships/image" Target="../media/image1257.png"/><Relationship Id="rId7" Type="http://schemas.openxmlformats.org/officeDocument/2006/relationships/customXml" Target="../ink/ink1217.xml"/><Relationship Id="rId71" Type="http://schemas.openxmlformats.org/officeDocument/2006/relationships/customXml" Target="../ink/ink1249.xml"/><Relationship Id="rId92" Type="http://schemas.openxmlformats.org/officeDocument/2006/relationships/image" Target="../media/image1209.png"/><Relationship Id="rId162" Type="http://schemas.openxmlformats.org/officeDocument/2006/relationships/image" Target="../media/image1244.png"/><Relationship Id="rId183" Type="http://schemas.openxmlformats.org/officeDocument/2006/relationships/customXml" Target="../ink/ink1305.xml"/><Relationship Id="rId2" Type="http://schemas.openxmlformats.org/officeDocument/2006/relationships/image" Target="../media/image2.emf"/><Relationship Id="rId29" Type="http://schemas.openxmlformats.org/officeDocument/2006/relationships/customXml" Target="../ink/ink1228.xml"/><Relationship Id="rId24" Type="http://schemas.openxmlformats.org/officeDocument/2006/relationships/image" Target="../media/image1175.png"/><Relationship Id="rId40" Type="http://schemas.openxmlformats.org/officeDocument/2006/relationships/image" Target="../media/image1183.png"/><Relationship Id="rId45" Type="http://schemas.openxmlformats.org/officeDocument/2006/relationships/customXml" Target="../ink/ink1236.xml"/><Relationship Id="rId66" Type="http://schemas.openxmlformats.org/officeDocument/2006/relationships/image" Target="../media/image1196.png"/><Relationship Id="rId87" Type="http://schemas.openxmlformats.org/officeDocument/2006/relationships/customXml" Target="../ink/ink1257.xml"/><Relationship Id="rId110" Type="http://schemas.openxmlformats.org/officeDocument/2006/relationships/image" Target="../media/image1218.png"/><Relationship Id="rId115" Type="http://schemas.openxmlformats.org/officeDocument/2006/relationships/customXml" Target="../ink/ink1271.xml"/><Relationship Id="rId131" Type="http://schemas.openxmlformats.org/officeDocument/2006/relationships/customXml" Target="../ink/ink1279.xml"/><Relationship Id="rId136" Type="http://schemas.openxmlformats.org/officeDocument/2006/relationships/image" Target="../media/image1231.png"/><Relationship Id="rId157" Type="http://schemas.openxmlformats.org/officeDocument/2006/relationships/customXml" Target="../ink/ink1292.xml"/><Relationship Id="rId178" Type="http://schemas.openxmlformats.org/officeDocument/2006/relationships/image" Target="../media/image1252.png"/><Relationship Id="rId61" Type="http://schemas.openxmlformats.org/officeDocument/2006/relationships/customXml" Target="../ink/ink1244.xml"/><Relationship Id="rId82" Type="http://schemas.openxmlformats.org/officeDocument/2006/relationships/image" Target="../media/image1204.png"/><Relationship Id="rId152" Type="http://schemas.openxmlformats.org/officeDocument/2006/relationships/image" Target="../media/image1239.png"/><Relationship Id="rId173" Type="http://schemas.openxmlformats.org/officeDocument/2006/relationships/customXml" Target="../ink/ink1300.xml"/><Relationship Id="rId194" Type="http://schemas.openxmlformats.org/officeDocument/2006/relationships/image" Target="../media/image1260.png"/><Relationship Id="rId19" Type="http://schemas.openxmlformats.org/officeDocument/2006/relationships/customXml" Target="../ink/ink1223.xml"/><Relationship Id="rId14" Type="http://schemas.openxmlformats.org/officeDocument/2006/relationships/image" Target="../media/image1170.png"/><Relationship Id="rId30" Type="http://schemas.openxmlformats.org/officeDocument/2006/relationships/image" Target="../media/image1178.png"/><Relationship Id="rId35" Type="http://schemas.openxmlformats.org/officeDocument/2006/relationships/customXml" Target="../ink/ink1231.xml"/><Relationship Id="rId56" Type="http://schemas.openxmlformats.org/officeDocument/2006/relationships/image" Target="../media/image1191.png"/><Relationship Id="rId77" Type="http://schemas.openxmlformats.org/officeDocument/2006/relationships/customXml" Target="../ink/ink1252.xml"/><Relationship Id="rId100" Type="http://schemas.openxmlformats.org/officeDocument/2006/relationships/image" Target="../media/image1213.png"/><Relationship Id="rId105" Type="http://schemas.openxmlformats.org/officeDocument/2006/relationships/customXml" Target="../ink/ink1266.xml"/><Relationship Id="rId126" Type="http://schemas.openxmlformats.org/officeDocument/2006/relationships/image" Target="../media/image1226.png"/><Relationship Id="rId147" Type="http://schemas.openxmlformats.org/officeDocument/2006/relationships/customXml" Target="../ink/ink1287.xml"/><Relationship Id="rId168" Type="http://schemas.openxmlformats.org/officeDocument/2006/relationships/image" Target="../media/image1247.png"/><Relationship Id="rId8" Type="http://schemas.openxmlformats.org/officeDocument/2006/relationships/image" Target="../media/image1167.png"/><Relationship Id="rId51" Type="http://schemas.openxmlformats.org/officeDocument/2006/relationships/customXml" Target="../ink/ink1239.xml"/><Relationship Id="rId72" Type="http://schemas.openxmlformats.org/officeDocument/2006/relationships/image" Target="../media/image1199.png"/><Relationship Id="rId93" Type="http://schemas.openxmlformats.org/officeDocument/2006/relationships/customXml" Target="../ink/ink1260.xml"/><Relationship Id="rId98" Type="http://schemas.openxmlformats.org/officeDocument/2006/relationships/image" Target="../media/image1212.png"/><Relationship Id="rId121" Type="http://schemas.openxmlformats.org/officeDocument/2006/relationships/customXml" Target="../ink/ink1274.xml"/><Relationship Id="rId142" Type="http://schemas.openxmlformats.org/officeDocument/2006/relationships/image" Target="../media/image1234.png"/><Relationship Id="rId163" Type="http://schemas.openxmlformats.org/officeDocument/2006/relationships/customXml" Target="../ink/ink1295.xml"/><Relationship Id="rId184" Type="http://schemas.openxmlformats.org/officeDocument/2006/relationships/image" Target="../media/image1255.png"/><Relationship Id="rId189" Type="http://schemas.openxmlformats.org/officeDocument/2006/relationships/customXml" Target="../ink/ink1308.xml"/><Relationship Id="rId3" Type="http://schemas.openxmlformats.org/officeDocument/2006/relationships/customXml" Target="../ink/ink1215.xml"/><Relationship Id="rId25" Type="http://schemas.openxmlformats.org/officeDocument/2006/relationships/customXml" Target="../ink/ink1226.xml"/><Relationship Id="rId46" Type="http://schemas.openxmlformats.org/officeDocument/2006/relationships/image" Target="../media/image1186.png"/><Relationship Id="rId67" Type="http://schemas.openxmlformats.org/officeDocument/2006/relationships/customXml" Target="../ink/ink1247.xml"/><Relationship Id="rId116" Type="http://schemas.openxmlformats.org/officeDocument/2006/relationships/image" Target="../media/image1221.png"/><Relationship Id="rId137" Type="http://schemas.openxmlformats.org/officeDocument/2006/relationships/customXml" Target="../ink/ink1282.xml"/><Relationship Id="rId158" Type="http://schemas.openxmlformats.org/officeDocument/2006/relationships/image" Target="../media/image1242.png"/><Relationship Id="rId20" Type="http://schemas.openxmlformats.org/officeDocument/2006/relationships/image" Target="../media/image1173.png"/><Relationship Id="rId41" Type="http://schemas.openxmlformats.org/officeDocument/2006/relationships/customXml" Target="../ink/ink1234.xml"/><Relationship Id="rId62" Type="http://schemas.openxmlformats.org/officeDocument/2006/relationships/image" Target="../media/image1194.png"/><Relationship Id="rId83" Type="http://schemas.openxmlformats.org/officeDocument/2006/relationships/customXml" Target="../ink/ink1255.xml"/><Relationship Id="rId88" Type="http://schemas.openxmlformats.org/officeDocument/2006/relationships/image" Target="../media/image1207.png"/><Relationship Id="rId111" Type="http://schemas.openxmlformats.org/officeDocument/2006/relationships/customXml" Target="../ink/ink1269.xml"/><Relationship Id="rId132" Type="http://schemas.openxmlformats.org/officeDocument/2006/relationships/image" Target="../media/image1229.png"/><Relationship Id="rId153" Type="http://schemas.openxmlformats.org/officeDocument/2006/relationships/customXml" Target="../ink/ink1290.xml"/><Relationship Id="rId174" Type="http://schemas.openxmlformats.org/officeDocument/2006/relationships/image" Target="../media/image1250.png"/><Relationship Id="rId179" Type="http://schemas.openxmlformats.org/officeDocument/2006/relationships/customXml" Target="../ink/ink1303.xml"/><Relationship Id="rId195" Type="http://schemas.openxmlformats.org/officeDocument/2006/relationships/customXml" Target="../ink/ink1311.xml"/><Relationship Id="rId190" Type="http://schemas.openxmlformats.org/officeDocument/2006/relationships/image" Target="../media/image1258.png"/><Relationship Id="rId15" Type="http://schemas.openxmlformats.org/officeDocument/2006/relationships/customXml" Target="../ink/ink1221.xml"/><Relationship Id="rId36" Type="http://schemas.openxmlformats.org/officeDocument/2006/relationships/image" Target="../media/image1181.png"/><Relationship Id="rId57" Type="http://schemas.openxmlformats.org/officeDocument/2006/relationships/customXml" Target="../ink/ink1242.xml"/><Relationship Id="rId106" Type="http://schemas.openxmlformats.org/officeDocument/2006/relationships/image" Target="../media/image1216.png"/><Relationship Id="rId127" Type="http://schemas.openxmlformats.org/officeDocument/2006/relationships/customXml" Target="../ink/ink1277.xml"/><Relationship Id="rId10" Type="http://schemas.openxmlformats.org/officeDocument/2006/relationships/image" Target="../media/image1168.png"/><Relationship Id="rId31" Type="http://schemas.openxmlformats.org/officeDocument/2006/relationships/customXml" Target="../ink/ink1229.xml"/><Relationship Id="rId52" Type="http://schemas.openxmlformats.org/officeDocument/2006/relationships/image" Target="../media/image1189.png"/><Relationship Id="rId73" Type="http://schemas.openxmlformats.org/officeDocument/2006/relationships/customXml" Target="../ink/ink1250.xml"/><Relationship Id="rId78" Type="http://schemas.openxmlformats.org/officeDocument/2006/relationships/image" Target="../media/image1202.png"/><Relationship Id="rId94" Type="http://schemas.openxmlformats.org/officeDocument/2006/relationships/image" Target="../media/image1210.png"/><Relationship Id="rId99" Type="http://schemas.openxmlformats.org/officeDocument/2006/relationships/customXml" Target="../ink/ink1263.xml"/><Relationship Id="rId101" Type="http://schemas.openxmlformats.org/officeDocument/2006/relationships/customXml" Target="../ink/ink1264.xml"/><Relationship Id="rId122" Type="http://schemas.openxmlformats.org/officeDocument/2006/relationships/image" Target="../media/image1224.png"/><Relationship Id="rId143" Type="http://schemas.openxmlformats.org/officeDocument/2006/relationships/customXml" Target="../ink/ink1285.xml"/><Relationship Id="rId148" Type="http://schemas.openxmlformats.org/officeDocument/2006/relationships/image" Target="../media/image1237.png"/><Relationship Id="rId164" Type="http://schemas.openxmlformats.org/officeDocument/2006/relationships/image" Target="../media/image1245.png"/><Relationship Id="rId169" Type="http://schemas.openxmlformats.org/officeDocument/2006/relationships/customXml" Target="../ink/ink1298.xml"/><Relationship Id="rId185" Type="http://schemas.openxmlformats.org/officeDocument/2006/relationships/customXml" Target="../ink/ink1306.xml"/><Relationship Id="rId4" Type="http://schemas.openxmlformats.org/officeDocument/2006/relationships/image" Target="../media/image1165.png"/><Relationship Id="rId9" Type="http://schemas.openxmlformats.org/officeDocument/2006/relationships/customXml" Target="../ink/ink1218.xml"/><Relationship Id="rId180" Type="http://schemas.openxmlformats.org/officeDocument/2006/relationships/image" Target="../media/image1253.png"/><Relationship Id="rId26" Type="http://schemas.openxmlformats.org/officeDocument/2006/relationships/image" Target="../media/image1176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24.xml"/><Relationship Id="rId117" Type="http://schemas.openxmlformats.org/officeDocument/2006/relationships/image" Target="../media/image1317.png"/><Relationship Id="rId21" Type="http://schemas.openxmlformats.org/officeDocument/2006/relationships/image" Target="../media/image1269.png"/><Relationship Id="rId42" Type="http://schemas.openxmlformats.org/officeDocument/2006/relationships/customXml" Target="../ink/ink1332.xml"/><Relationship Id="rId47" Type="http://schemas.openxmlformats.org/officeDocument/2006/relationships/image" Target="../media/image1282.png"/><Relationship Id="rId63" Type="http://schemas.openxmlformats.org/officeDocument/2006/relationships/image" Target="../media/image1290.png"/><Relationship Id="rId68" Type="http://schemas.openxmlformats.org/officeDocument/2006/relationships/customXml" Target="../ink/ink1345.xml"/><Relationship Id="rId84" Type="http://schemas.openxmlformats.org/officeDocument/2006/relationships/customXml" Target="../ink/ink1353.xml"/><Relationship Id="rId89" Type="http://schemas.openxmlformats.org/officeDocument/2006/relationships/image" Target="../media/image1303.png"/><Relationship Id="rId112" Type="http://schemas.openxmlformats.org/officeDocument/2006/relationships/customXml" Target="../ink/ink1367.xml"/><Relationship Id="rId133" Type="http://schemas.openxmlformats.org/officeDocument/2006/relationships/image" Target="../media/image1325.png"/><Relationship Id="rId138" Type="http://schemas.openxmlformats.org/officeDocument/2006/relationships/customXml" Target="../ink/ink1380.xml"/><Relationship Id="rId154" Type="http://schemas.openxmlformats.org/officeDocument/2006/relationships/customXml" Target="../ink/ink1388.xml"/><Relationship Id="rId159" Type="http://schemas.openxmlformats.org/officeDocument/2006/relationships/image" Target="../media/image1338.png"/><Relationship Id="rId16" Type="http://schemas.openxmlformats.org/officeDocument/2006/relationships/customXml" Target="../ink/ink1319.xml"/><Relationship Id="rId107" Type="http://schemas.openxmlformats.org/officeDocument/2006/relationships/image" Target="../media/image1312.png"/><Relationship Id="rId11" Type="http://schemas.openxmlformats.org/officeDocument/2006/relationships/image" Target="../media/image1264.png"/><Relationship Id="rId32" Type="http://schemas.openxmlformats.org/officeDocument/2006/relationships/customXml" Target="../ink/ink1327.xml"/><Relationship Id="rId37" Type="http://schemas.openxmlformats.org/officeDocument/2006/relationships/image" Target="../media/image1277.png"/><Relationship Id="rId53" Type="http://schemas.openxmlformats.org/officeDocument/2006/relationships/image" Target="../media/image1285.png"/><Relationship Id="rId58" Type="http://schemas.openxmlformats.org/officeDocument/2006/relationships/customXml" Target="../ink/ink1340.xml"/><Relationship Id="rId74" Type="http://schemas.openxmlformats.org/officeDocument/2006/relationships/customXml" Target="../ink/ink1348.xml"/><Relationship Id="rId79" Type="http://schemas.openxmlformats.org/officeDocument/2006/relationships/image" Target="../media/image1298.png"/><Relationship Id="rId102" Type="http://schemas.openxmlformats.org/officeDocument/2006/relationships/customXml" Target="../ink/ink1362.xml"/><Relationship Id="rId123" Type="http://schemas.openxmlformats.org/officeDocument/2006/relationships/image" Target="../media/image1320.png"/><Relationship Id="rId128" Type="http://schemas.openxmlformats.org/officeDocument/2006/relationships/customXml" Target="../ink/ink1375.xml"/><Relationship Id="rId144" Type="http://schemas.openxmlformats.org/officeDocument/2006/relationships/customXml" Target="../ink/ink1383.xml"/><Relationship Id="rId149" Type="http://schemas.openxmlformats.org/officeDocument/2006/relationships/image" Target="../media/image1333.png"/><Relationship Id="rId5" Type="http://schemas.openxmlformats.org/officeDocument/2006/relationships/image" Target="../media/image1030.png"/><Relationship Id="rId90" Type="http://schemas.openxmlformats.org/officeDocument/2006/relationships/customXml" Target="../ink/ink1356.xml"/><Relationship Id="rId95" Type="http://schemas.openxmlformats.org/officeDocument/2006/relationships/image" Target="../media/image1306.png"/><Relationship Id="rId160" Type="http://schemas.openxmlformats.org/officeDocument/2006/relationships/customXml" Target="../ink/ink1391.xml"/><Relationship Id="rId22" Type="http://schemas.openxmlformats.org/officeDocument/2006/relationships/customXml" Target="../ink/ink1322.xml"/><Relationship Id="rId27" Type="http://schemas.openxmlformats.org/officeDocument/2006/relationships/image" Target="../media/image1272.png"/><Relationship Id="rId43" Type="http://schemas.openxmlformats.org/officeDocument/2006/relationships/image" Target="../media/image1280.png"/><Relationship Id="rId48" Type="http://schemas.openxmlformats.org/officeDocument/2006/relationships/customXml" Target="../ink/ink1335.xml"/><Relationship Id="rId64" Type="http://schemas.openxmlformats.org/officeDocument/2006/relationships/customXml" Target="../ink/ink1343.xml"/><Relationship Id="rId69" Type="http://schemas.openxmlformats.org/officeDocument/2006/relationships/image" Target="../media/image1293.png"/><Relationship Id="rId113" Type="http://schemas.openxmlformats.org/officeDocument/2006/relationships/image" Target="../media/image1315.png"/><Relationship Id="rId118" Type="http://schemas.openxmlformats.org/officeDocument/2006/relationships/customXml" Target="../ink/ink1370.xml"/><Relationship Id="rId134" Type="http://schemas.openxmlformats.org/officeDocument/2006/relationships/customXml" Target="../ink/ink1378.xml"/><Relationship Id="rId139" Type="http://schemas.openxmlformats.org/officeDocument/2006/relationships/image" Target="../media/image1328.png"/><Relationship Id="rId80" Type="http://schemas.openxmlformats.org/officeDocument/2006/relationships/customXml" Target="../ink/ink1351.xml"/><Relationship Id="rId85" Type="http://schemas.openxmlformats.org/officeDocument/2006/relationships/image" Target="../media/image1301.png"/><Relationship Id="rId150" Type="http://schemas.openxmlformats.org/officeDocument/2006/relationships/customXml" Target="../ink/ink1386.xml"/><Relationship Id="rId155" Type="http://schemas.openxmlformats.org/officeDocument/2006/relationships/image" Target="../media/image1336.png"/><Relationship Id="rId12" Type="http://schemas.openxmlformats.org/officeDocument/2006/relationships/customXml" Target="../ink/ink1317.xml"/><Relationship Id="rId17" Type="http://schemas.openxmlformats.org/officeDocument/2006/relationships/image" Target="../media/image1267.png"/><Relationship Id="rId33" Type="http://schemas.openxmlformats.org/officeDocument/2006/relationships/image" Target="../media/image1275.png"/><Relationship Id="rId38" Type="http://schemas.openxmlformats.org/officeDocument/2006/relationships/customXml" Target="../ink/ink1330.xml"/><Relationship Id="rId59" Type="http://schemas.openxmlformats.org/officeDocument/2006/relationships/image" Target="../media/image1288.png"/><Relationship Id="rId103" Type="http://schemas.openxmlformats.org/officeDocument/2006/relationships/image" Target="../media/image1310.png"/><Relationship Id="rId108" Type="http://schemas.openxmlformats.org/officeDocument/2006/relationships/customXml" Target="../ink/ink1365.xml"/><Relationship Id="rId124" Type="http://schemas.openxmlformats.org/officeDocument/2006/relationships/customXml" Target="../ink/ink1373.xml"/><Relationship Id="rId129" Type="http://schemas.openxmlformats.org/officeDocument/2006/relationships/image" Target="../media/image1323.png"/><Relationship Id="rId54" Type="http://schemas.openxmlformats.org/officeDocument/2006/relationships/customXml" Target="../ink/ink1338.xml"/><Relationship Id="rId70" Type="http://schemas.openxmlformats.org/officeDocument/2006/relationships/customXml" Target="../ink/ink1346.xml"/><Relationship Id="rId75" Type="http://schemas.openxmlformats.org/officeDocument/2006/relationships/image" Target="../media/image1296.png"/><Relationship Id="rId91" Type="http://schemas.openxmlformats.org/officeDocument/2006/relationships/image" Target="../media/image1304.png"/><Relationship Id="rId96" Type="http://schemas.openxmlformats.org/officeDocument/2006/relationships/customXml" Target="../ink/ink1359.xml"/><Relationship Id="rId140" Type="http://schemas.openxmlformats.org/officeDocument/2006/relationships/customXml" Target="../ink/ink1381.xml"/><Relationship Id="rId145" Type="http://schemas.openxmlformats.org/officeDocument/2006/relationships/image" Target="../media/image1331.png"/><Relationship Id="rId161" Type="http://schemas.openxmlformats.org/officeDocument/2006/relationships/image" Target="../media/image133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14.xml"/><Relationship Id="rId15" Type="http://schemas.openxmlformats.org/officeDocument/2006/relationships/image" Target="../media/image1266.png"/><Relationship Id="rId23" Type="http://schemas.openxmlformats.org/officeDocument/2006/relationships/image" Target="../media/image1270.png"/><Relationship Id="rId28" Type="http://schemas.openxmlformats.org/officeDocument/2006/relationships/customXml" Target="../ink/ink1325.xml"/><Relationship Id="rId36" Type="http://schemas.openxmlformats.org/officeDocument/2006/relationships/customXml" Target="../ink/ink1329.xml"/><Relationship Id="rId49" Type="http://schemas.openxmlformats.org/officeDocument/2006/relationships/image" Target="../media/image1283.png"/><Relationship Id="rId57" Type="http://schemas.openxmlformats.org/officeDocument/2006/relationships/image" Target="../media/image1287.png"/><Relationship Id="rId106" Type="http://schemas.openxmlformats.org/officeDocument/2006/relationships/customXml" Target="../ink/ink1364.xml"/><Relationship Id="rId114" Type="http://schemas.openxmlformats.org/officeDocument/2006/relationships/customXml" Target="../ink/ink1368.xml"/><Relationship Id="rId119" Type="http://schemas.openxmlformats.org/officeDocument/2006/relationships/image" Target="../media/image1318.png"/><Relationship Id="rId127" Type="http://schemas.openxmlformats.org/officeDocument/2006/relationships/image" Target="../media/image1322.png"/><Relationship Id="rId10" Type="http://schemas.openxmlformats.org/officeDocument/2006/relationships/customXml" Target="../ink/ink1316.xml"/><Relationship Id="rId31" Type="http://schemas.openxmlformats.org/officeDocument/2006/relationships/image" Target="../media/image1274.png"/><Relationship Id="rId44" Type="http://schemas.openxmlformats.org/officeDocument/2006/relationships/customXml" Target="../ink/ink1333.xml"/><Relationship Id="rId52" Type="http://schemas.openxmlformats.org/officeDocument/2006/relationships/customXml" Target="../ink/ink1337.xml"/><Relationship Id="rId60" Type="http://schemas.openxmlformats.org/officeDocument/2006/relationships/customXml" Target="../ink/ink1341.xml"/><Relationship Id="rId65" Type="http://schemas.openxmlformats.org/officeDocument/2006/relationships/image" Target="../media/image1291.png"/><Relationship Id="rId73" Type="http://schemas.openxmlformats.org/officeDocument/2006/relationships/image" Target="../media/image1295.png"/><Relationship Id="rId78" Type="http://schemas.openxmlformats.org/officeDocument/2006/relationships/customXml" Target="../ink/ink1350.xml"/><Relationship Id="rId81" Type="http://schemas.openxmlformats.org/officeDocument/2006/relationships/image" Target="../media/image1299.png"/><Relationship Id="rId86" Type="http://schemas.openxmlformats.org/officeDocument/2006/relationships/customXml" Target="../ink/ink1354.xml"/><Relationship Id="rId94" Type="http://schemas.openxmlformats.org/officeDocument/2006/relationships/customXml" Target="../ink/ink1358.xml"/><Relationship Id="rId99" Type="http://schemas.openxmlformats.org/officeDocument/2006/relationships/image" Target="../media/image1308.png"/><Relationship Id="rId101" Type="http://schemas.openxmlformats.org/officeDocument/2006/relationships/image" Target="../media/image1309.png"/><Relationship Id="rId122" Type="http://schemas.openxmlformats.org/officeDocument/2006/relationships/customXml" Target="../ink/ink1372.xml"/><Relationship Id="rId130" Type="http://schemas.openxmlformats.org/officeDocument/2006/relationships/customXml" Target="../ink/ink1376.xml"/><Relationship Id="rId135" Type="http://schemas.openxmlformats.org/officeDocument/2006/relationships/image" Target="../media/image1326.png"/><Relationship Id="rId143" Type="http://schemas.openxmlformats.org/officeDocument/2006/relationships/image" Target="../media/image1330.png"/><Relationship Id="rId148" Type="http://schemas.openxmlformats.org/officeDocument/2006/relationships/customXml" Target="../ink/ink1385.xml"/><Relationship Id="rId151" Type="http://schemas.openxmlformats.org/officeDocument/2006/relationships/image" Target="../media/image1334.png"/><Relationship Id="rId156" Type="http://schemas.openxmlformats.org/officeDocument/2006/relationships/customXml" Target="../ink/ink1389.xml"/><Relationship Id="rId4" Type="http://schemas.openxmlformats.org/officeDocument/2006/relationships/customXml" Target="../ink/ink1313.xml"/><Relationship Id="rId9" Type="http://schemas.openxmlformats.org/officeDocument/2006/relationships/image" Target="../media/image1263.png"/><Relationship Id="rId13" Type="http://schemas.openxmlformats.org/officeDocument/2006/relationships/image" Target="../media/image1265.png"/><Relationship Id="rId18" Type="http://schemas.openxmlformats.org/officeDocument/2006/relationships/customXml" Target="../ink/ink1320.xml"/><Relationship Id="rId39" Type="http://schemas.openxmlformats.org/officeDocument/2006/relationships/image" Target="../media/image1278.png"/><Relationship Id="rId109" Type="http://schemas.openxmlformats.org/officeDocument/2006/relationships/image" Target="../media/image1313.png"/><Relationship Id="rId34" Type="http://schemas.openxmlformats.org/officeDocument/2006/relationships/customXml" Target="../ink/ink1328.xml"/><Relationship Id="rId50" Type="http://schemas.openxmlformats.org/officeDocument/2006/relationships/customXml" Target="../ink/ink1336.xml"/><Relationship Id="rId55" Type="http://schemas.openxmlformats.org/officeDocument/2006/relationships/image" Target="../media/image1286.png"/><Relationship Id="rId76" Type="http://schemas.openxmlformats.org/officeDocument/2006/relationships/customXml" Target="../ink/ink1349.xml"/><Relationship Id="rId97" Type="http://schemas.openxmlformats.org/officeDocument/2006/relationships/image" Target="../media/image1307.png"/><Relationship Id="rId104" Type="http://schemas.openxmlformats.org/officeDocument/2006/relationships/customXml" Target="../ink/ink1363.xml"/><Relationship Id="rId120" Type="http://schemas.openxmlformats.org/officeDocument/2006/relationships/customXml" Target="../ink/ink1371.xml"/><Relationship Id="rId125" Type="http://schemas.openxmlformats.org/officeDocument/2006/relationships/image" Target="../media/image1321.png"/><Relationship Id="rId141" Type="http://schemas.openxmlformats.org/officeDocument/2006/relationships/image" Target="../media/image1329.png"/><Relationship Id="rId146" Type="http://schemas.openxmlformats.org/officeDocument/2006/relationships/customXml" Target="../ink/ink1384.xml"/><Relationship Id="rId7" Type="http://schemas.openxmlformats.org/officeDocument/2006/relationships/image" Target="../media/image1262.png"/><Relationship Id="rId71" Type="http://schemas.openxmlformats.org/officeDocument/2006/relationships/image" Target="../media/image1294.png"/><Relationship Id="rId92" Type="http://schemas.openxmlformats.org/officeDocument/2006/relationships/customXml" Target="../ink/ink1357.xml"/><Relationship Id="rId162" Type="http://schemas.openxmlformats.org/officeDocument/2006/relationships/customXml" Target="../ink/ink1392.xml"/><Relationship Id="rId2" Type="http://schemas.openxmlformats.org/officeDocument/2006/relationships/customXml" Target="../ink/ink1312.xml"/><Relationship Id="rId29" Type="http://schemas.openxmlformats.org/officeDocument/2006/relationships/image" Target="../media/image1273.png"/><Relationship Id="rId24" Type="http://schemas.openxmlformats.org/officeDocument/2006/relationships/customXml" Target="../ink/ink1323.xml"/><Relationship Id="rId40" Type="http://schemas.openxmlformats.org/officeDocument/2006/relationships/customXml" Target="../ink/ink1331.xml"/><Relationship Id="rId45" Type="http://schemas.openxmlformats.org/officeDocument/2006/relationships/image" Target="../media/image1281.png"/><Relationship Id="rId66" Type="http://schemas.openxmlformats.org/officeDocument/2006/relationships/customXml" Target="../ink/ink1344.xml"/><Relationship Id="rId87" Type="http://schemas.openxmlformats.org/officeDocument/2006/relationships/image" Target="../media/image1302.png"/><Relationship Id="rId110" Type="http://schemas.openxmlformats.org/officeDocument/2006/relationships/customXml" Target="../ink/ink1366.xml"/><Relationship Id="rId115" Type="http://schemas.openxmlformats.org/officeDocument/2006/relationships/image" Target="../media/image1316.png"/><Relationship Id="rId131" Type="http://schemas.openxmlformats.org/officeDocument/2006/relationships/image" Target="../media/image1324.png"/><Relationship Id="rId136" Type="http://schemas.openxmlformats.org/officeDocument/2006/relationships/customXml" Target="../ink/ink1379.xml"/><Relationship Id="rId157" Type="http://schemas.openxmlformats.org/officeDocument/2006/relationships/image" Target="../media/image1337.png"/><Relationship Id="rId61" Type="http://schemas.openxmlformats.org/officeDocument/2006/relationships/image" Target="../media/image1289.png"/><Relationship Id="rId82" Type="http://schemas.openxmlformats.org/officeDocument/2006/relationships/customXml" Target="../ink/ink1352.xml"/><Relationship Id="rId152" Type="http://schemas.openxmlformats.org/officeDocument/2006/relationships/customXml" Target="../ink/ink1387.xml"/><Relationship Id="rId19" Type="http://schemas.openxmlformats.org/officeDocument/2006/relationships/image" Target="../media/image1268.png"/><Relationship Id="rId14" Type="http://schemas.openxmlformats.org/officeDocument/2006/relationships/customXml" Target="../ink/ink1318.xml"/><Relationship Id="rId30" Type="http://schemas.openxmlformats.org/officeDocument/2006/relationships/customXml" Target="../ink/ink1326.xml"/><Relationship Id="rId35" Type="http://schemas.openxmlformats.org/officeDocument/2006/relationships/image" Target="../media/image1276.png"/><Relationship Id="rId56" Type="http://schemas.openxmlformats.org/officeDocument/2006/relationships/customXml" Target="../ink/ink1339.xml"/><Relationship Id="rId77" Type="http://schemas.openxmlformats.org/officeDocument/2006/relationships/image" Target="../media/image1297.png"/><Relationship Id="rId100" Type="http://schemas.openxmlformats.org/officeDocument/2006/relationships/customXml" Target="../ink/ink1361.xml"/><Relationship Id="rId105" Type="http://schemas.openxmlformats.org/officeDocument/2006/relationships/image" Target="../media/image1311.png"/><Relationship Id="rId126" Type="http://schemas.openxmlformats.org/officeDocument/2006/relationships/customXml" Target="../ink/ink1374.xml"/><Relationship Id="rId147" Type="http://schemas.openxmlformats.org/officeDocument/2006/relationships/image" Target="../media/image1332.png"/><Relationship Id="rId8" Type="http://schemas.openxmlformats.org/officeDocument/2006/relationships/customXml" Target="../ink/ink1315.xml"/><Relationship Id="rId51" Type="http://schemas.openxmlformats.org/officeDocument/2006/relationships/image" Target="../media/image1284.png"/><Relationship Id="rId72" Type="http://schemas.openxmlformats.org/officeDocument/2006/relationships/customXml" Target="../ink/ink1347.xml"/><Relationship Id="rId93" Type="http://schemas.openxmlformats.org/officeDocument/2006/relationships/image" Target="../media/image1305.png"/><Relationship Id="rId98" Type="http://schemas.openxmlformats.org/officeDocument/2006/relationships/customXml" Target="../ink/ink1360.xml"/><Relationship Id="rId121" Type="http://schemas.openxmlformats.org/officeDocument/2006/relationships/image" Target="../media/image1319.png"/><Relationship Id="rId142" Type="http://schemas.openxmlformats.org/officeDocument/2006/relationships/customXml" Target="../ink/ink1382.xml"/><Relationship Id="rId163" Type="http://schemas.openxmlformats.org/officeDocument/2006/relationships/image" Target="../media/image1340.png"/><Relationship Id="rId3" Type="http://schemas.openxmlformats.org/officeDocument/2006/relationships/image" Target="../media/image755.png"/><Relationship Id="rId25" Type="http://schemas.openxmlformats.org/officeDocument/2006/relationships/image" Target="../media/image1271.png"/><Relationship Id="rId46" Type="http://schemas.openxmlformats.org/officeDocument/2006/relationships/customXml" Target="../ink/ink1334.xml"/><Relationship Id="rId67" Type="http://schemas.openxmlformats.org/officeDocument/2006/relationships/image" Target="../media/image1292.png"/><Relationship Id="rId116" Type="http://schemas.openxmlformats.org/officeDocument/2006/relationships/customXml" Target="../ink/ink1369.xml"/><Relationship Id="rId137" Type="http://schemas.openxmlformats.org/officeDocument/2006/relationships/image" Target="../media/image1327.png"/><Relationship Id="rId158" Type="http://schemas.openxmlformats.org/officeDocument/2006/relationships/customXml" Target="../ink/ink1390.xml"/><Relationship Id="rId20" Type="http://schemas.openxmlformats.org/officeDocument/2006/relationships/customXml" Target="../ink/ink1321.xml"/><Relationship Id="rId41" Type="http://schemas.openxmlformats.org/officeDocument/2006/relationships/image" Target="../media/image1279.png"/><Relationship Id="rId62" Type="http://schemas.openxmlformats.org/officeDocument/2006/relationships/customXml" Target="../ink/ink1342.xml"/><Relationship Id="rId83" Type="http://schemas.openxmlformats.org/officeDocument/2006/relationships/image" Target="../media/image1300.png"/><Relationship Id="rId88" Type="http://schemas.openxmlformats.org/officeDocument/2006/relationships/customXml" Target="../ink/ink1355.xml"/><Relationship Id="rId111" Type="http://schemas.openxmlformats.org/officeDocument/2006/relationships/image" Target="../media/image1314.png"/><Relationship Id="rId132" Type="http://schemas.openxmlformats.org/officeDocument/2006/relationships/customXml" Target="../ink/ink1377.xml"/><Relationship Id="rId153" Type="http://schemas.openxmlformats.org/officeDocument/2006/relationships/image" Target="../media/image133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6.png"/><Relationship Id="rId18" Type="http://schemas.openxmlformats.org/officeDocument/2006/relationships/customXml" Target="../ink/ink1401.xml"/><Relationship Id="rId26" Type="http://schemas.openxmlformats.org/officeDocument/2006/relationships/customXml" Target="../ink/ink1405.xml"/><Relationship Id="rId39" Type="http://schemas.openxmlformats.org/officeDocument/2006/relationships/image" Target="../media/image1359.png"/><Relationship Id="rId21" Type="http://schemas.openxmlformats.org/officeDocument/2006/relationships/image" Target="../media/image1350.png"/><Relationship Id="rId34" Type="http://schemas.openxmlformats.org/officeDocument/2006/relationships/customXml" Target="../ink/ink1409.xml"/><Relationship Id="rId42" Type="http://schemas.openxmlformats.org/officeDocument/2006/relationships/customXml" Target="../ink/ink1413.xml"/><Relationship Id="rId47" Type="http://schemas.openxmlformats.org/officeDocument/2006/relationships/image" Target="../media/image1363.png"/><Relationship Id="rId50" Type="http://schemas.openxmlformats.org/officeDocument/2006/relationships/customXml" Target="../ink/ink1417.xml"/><Relationship Id="rId55" Type="http://schemas.openxmlformats.org/officeDocument/2006/relationships/image" Target="../media/image1367.png"/><Relationship Id="rId7" Type="http://schemas.openxmlformats.org/officeDocument/2006/relationships/image" Target="../media/image1343.png"/><Relationship Id="rId12" Type="http://schemas.openxmlformats.org/officeDocument/2006/relationships/customXml" Target="../ink/ink1398.xml"/><Relationship Id="rId17" Type="http://schemas.openxmlformats.org/officeDocument/2006/relationships/image" Target="../media/image1348.png"/><Relationship Id="rId25" Type="http://schemas.openxmlformats.org/officeDocument/2006/relationships/image" Target="../media/image1352.png"/><Relationship Id="rId33" Type="http://schemas.openxmlformats.org/officeDocument/2006/relationships/image" Target="../media/image1356.png"/><Relationship Id="rId38" Type="http://schemas.openxmlformats.org/officeDocument/2006/relationships/customXml" Target="../ink/ink1411.xml"/><Relationship Id="rId46" Type="http://schemas.openxmlformats.org/officeDocument/2006/relationships/customXml" Target="../ink/ink1415.xml"/><Relationship Id="rId59" Type="http://schemas.openxmlformats.org/officeDocument/2006/relationships/image" Target="../media/image1369.png"/><Relationship Id="rId2" Type="http://schemas.openxmlformats.org/officeDocument/2006/relationships/customXml" Target="../ink/ink1393.xml"/><Relationship Id="rId16" Type="http://schemas.openxmlformats.org/officeDocument/2006/relationships/customXml" Target="../ink/ink1400.xml"/><Relationship Id="rId20" Type="http://schemas.openxmlformats.org/officeDocument/2006/relationships/customXml" Target="../ink/ink1402.xml"/><Relationship Id="rId29" Type="http://schemas.openxmlformats.org/officeDocument/2006/relationships/image" Target="../media/image1354.png"/><Relationship Id="rId41" Type="http://schemas.openxmlformats.org/officeDocument/2006/relationships/image" Target="../media/image1360.png"/><Relationship Id="rId54" Type="http://schemas.openxmlformats.org/officeDocument/2006/relationships/customXml" Target="../ink/ink141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95.xml"/><Relationship Id="rId11" Type="http://schemas.openxmlformats.org/officeDocument/2006/relationships/image" Target="../media/image1345.png"/><Relationship Id="rId24" Type="http://schemas.openxmlformats.org/officeDocument/2006/relationships/customXml" Target="../ink/ink1404.xml"/><Relationship Id="rId32" Type="http://schemas.openxmlformats.org/officeDocument/2006/relationships/customXml" Target="../ink/ink1408.xml"/><Relationship Id="rId37" Type="http://schemas.openxmlformats.org/officeDocument/2006/relationships/image" Target="../media/image1358.png"/><Relationship Id="rId40" Type="http://schemas.openxmlformats.org/officeDocument/2006/relationships/customXml" Target="../ink/ink1412.xml"/><Relationship Id="rId45" Type="http://schemas.openxmlformats.org/officeDocument/2006/relationships/image" Target="../media/image1362.png"/><Relationship Id="rId53" Type="http://schemas.openxmlformats.org/officeDocument/2006/relationships/image" Target="../media/image1366.png"/><Relationship Id="rId58" Type="http://schemas.openxmlformats.org/officeDocument/2006/relationships/customXml" Target="../ink/ink1421.xml"/><Relationship Id="rId5" Type="http://schemas.openxmlformats.org/officeDocument/2006/relationships/image" Target="../media/image1342.png"/><Relationship Id="rId15" Type="http://schemas.openxmlformats.org/officeDocument/2006/relationships/image" Target="../media/image1347.png"/><Relationship Id="rId23" Type="http://schemas.openxmlformats.org/officeDocument/2006/relationships/image" Target="../media/image1351.png"/><Relationship Id="rId28" Type="http://schemas.openxmlformats.org/officeDocument/2006/relationships/customXml" Target="../ink/ink1406.xml"/><Relationship Id="rId36" Type="http://schemas.openxmlformats.org/officeDocument/2006/relationships/customXml" Target="../ink/ink1410.xml"/><Relationship Id="rId49" Type="http://schemas.openxmlformats.org/officeDocument/2006/relationships/image" Target="../media/image1364.png"/><Relationship Id="rId57" Type="http://schemas.openxmlformats.org/officeDocument/2006/relationships/image" Target="../media/image1368.png"/><Relationship Id="rId10" Type="http://schemas.openxmlformats.org/officeDocument/2006/relationships/customXml" Target="../ink/ink1397.xml"/><Relationship Id="rId19" Type="http://schemas.openxmlformats.org/officeDocument/2006/relationships/image" Target="../media/image1349.png"/><Relationship Id="rId31" Type="http://schemas.openxmlformats.org/officeDocument/2006/relationships/image" Target="../media/image1355.png"/><Relationship Id="rId44" Type="http://schemas.openxmlformats.org/officeDocument/2006/relationships/customXml" Target="../ink/ink1414.xml"/><Relationship Id="rId52" Type="http://schemas.openxmlformats.org/officeDocument/2006/relationships/customXml" Target="../ink/ink1418.xml"/><Relationship Id="rId60" Type="http://schemas.openxmlformats.org/officeDocument/2006/relationships/image" Target="../media/image1370.emf"/><Relationship Id="rId4" Type="http://schemas.openxmlformats.org/officeDocument/2006/relationships/customXml" Target="../ink/ink1394.xml"/><Relationship Id="rId9" Type="http://schemas.openxmlformats.org/officeDocument/2006/relationships/image" Target="../media/image1344.png"/><Relationship Id="rId14" Type="http://schemas.openxmlformats.org/officeDocument/2006/relationships/customXml" Target="../ink/ink1399.xml"/><Relationship Id="rId22" Type="http://schemas.openxmlformats.org/officeDocument/2006/relationships/customXml" Target="../ink/ink1403.xml"/><Relationship Id="rId27" Type="http://schemas.openxmlformats.org/officeDocument/2006/relationships/image" Target="../media/image1353.png"/><Relationship Id="rId30" Type="http://schemas.openxmlformats.org/officeDocument/2006/relationships/customXml" Target="../ink/ink1407.xml"/><Relationship Id="rId35" Type="http://schemas.openxmlformats.org/officeDocument/2006/relationships/image" Target="../media/image1357.png"/><Relationship Id="rId43" Type="http://schemas.openxmlformats.org/officeDocument/2006/relationships/image" Target="../media/image1361.png"/><Relationship Id="rId48" Type="http://schemas.openxmlformats.org/officeDocument/2006/relationships/customXml" Target="../ink/ink1416.xml"/><Relationship Id="rId56" Type="http://schemas.openxmlformats.org/officeDocument/2006/relationships/customXml" Target="../ink/ink1420.xml"/><Relationship Id="rId8" Type="http://schemas.openxmlformats.org/officeDocument/2006/relationships/customXml" Target="../ink/ink1396.xml"/><Relationship Id="rId51" Type="http://schemas.openxmlformats.org/officeDocument/2006/relationships/image" Target="../media/image1365.png"/><Relationship Id="rId3" Type="http://schemas.openxmlformats.org/officeDocument/2006/relationships/image" Target="../media/image1341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28.png"/><Relationship Id="rId299" Type="http://schemas.openxmlformats.org/officeDocument/2006/relationships/image" Target="../media/image1519.png"/><Relationship Id="rId303" Type="http://schemas.openxmlformats.org/officeDocument/2006/relationships/image" Target="../media/image1521.png"/><Relationship Id="rId21" Type="http://schemas.openxmlformats.org/officeDocument/2006/relationships/image" Target="../media/image1380.png"/><Relationship Id="rId42" Type="http://schemas.openxmlformats.org/officeDocument/2006/relationships/customXml" Target="../ink/ink1442.xml"/><Relationship Id="rId63" Type="http://schemas.openxmlformats.org/officeDocument/2006/relationships/image" Target="../media/image1401.png"/><Relationship Id="rId84" Type="http://schemas.openxmlformats.org/officeDocument/2006/relationships/customXml" Target="../ink/ink1463.xml"/><Relationship Id="rId138" Type="http://schemas.openxmlformats.org/officeDocument/2006/relationships/customXml" Target="../ink/ink1490.xml"/><Relationship Id="rId159" Type="http://schemas.openxmlformats.org/officeDocument/2006/relationships/image" Target="../media/image1449.png"/><Relationship Id="rId170" Type="http://schemas.openxmlformats.org/officeDocument/2006/relationships/customXml" Target="../ink/ink1506.xml"/><Relationship Id="rId191" Type="http://schemas.openxmlformats.org/officeDocument/2006/relationships/image" Target="../media/image1465.png"/><Relationship Id="rId205" Type="http://schemas.openxmlformats.org/officeDocument/2006/relationships/image" Target="../media/image1472.png"/><Relationship Id="rId226" Type="http://schemas.openxmlformats.org/officeDocument/2006/relationships/customXml" Target="../ink/ink1534.xml"/><Relationship Id="rId247" Type="http://schemas.openxmlformats.org/officeDocument/2006/relationships/image" Target="../media/image1493.png"/><Relationship Id="rId107" Type="http://schemas.openxmlformats.org/officeDocument/2006/relationships/image" Target="../media/image1423.png"/><Relationship Id="rId268" Type="http://schemas.openxmlformats.org/officeDocument/2006/relationships/customXml" Target="../ink/ink1555.xml"/><Relationship Id="rId289" Type="http://schemas.openxmlformats.org/officeDocument/2006/relationships/image" Target="../media/image1514.png"/><Relationship Id="rId11" Type="http://schemas.openxmlformats.org/officeDocument/2006/relationships/image" Target="../media/image1375.png"/><Relationship Id="rId32" Type="http://schemas.openxmlformats.org/officeDocument/2006/relationships/customXml" Target="../ink/ink1437.xml"/><Relationship Id="rId53" Type="http://schemas.openxmlformats.org/officeDocument/2006/relationships/image" Target="../media/image1396.png"/><Relationship Id="rId74" Type="http://schemas.openxmlformats.org/officeDocument/2006/relationships/customXml" Target="../ink/ink1458.xml"/><Relationship Id="rId128" Type="http://schemas.openxmlformats.org/officeDocument/2006/relationships/customXml" Target="../ink/ink1485.xml"/><Relationship Id="rId149" Type="http://schemas.openxmlformats.org/officeDocument/2006/relationships/image" Target="../media/image1444.png"/><Relationship Id="rId5" Type="http://schemas.openxmlformats.org/officeDocument/2006/relationships/image" Target="../media/image1372.png"/><Relationship Id="rId95" Type="http://schemas.openxmlformats.org/officeDocument/2006/relationships/image" Target="../media/image1417.png"/><Relationship Id="rId160" Type="http://schemas.openxmlformats.org/officeDocument/2006/relationships/customXml" Target="../ink/ink1501.xml"/><Relationship Id="rId181" Type="http://schemas.openxmlformats.org/officeDocument/2006/relationships/image" Target="../media/image1460.png"/><Relationship Id="rId216" Type="http://schemas.openxmlformats.org/officeDocument/2006/relationships/customXml" Target="../ink/ink1529.xml"/><Relationship Id="rId237" Type="http://schemas.openxmlformats.org/officeDocument/2006/relationships/image" Target="../media/image1488.png"/><Relationship Id="rId258" Type="http://schemas.openxmlformats.org/officeDocument/2006/relationships/customXml" Target="../ink/ink1550.xml"/><Relationship Id="rId279" Type="http://schemas.openxmlformats.org/officeDocument/2006/relationships/image" Target="../media/image1509.png"/><Relationship Id="rId22" Type="http://schemas.openxmlformats.org/officeDocument/2006/relationships/customXml" Target="../ink/ink1432.xml"/><Relationship Id="rId43" Type="http://schemas.openxmlformats.org/officeDocument/2006/relationships/image" Target="../media/image1391.png"/><Relationship Id="rId64" Type="http://schemas.openxmlformats.org/officeDocument/2006/relationships/customXml" Target="../ink/ink1453.xml"/><Relationship Id="rId118" Type="http://schemas.openxmlformats.org/officeDocument/2006/relationships/customXml" Target="../ink/ink1480.xml"/><Relationship Id="rId139" Type="http://schemas.openxmlformats.org/officeDocument/2006/relationships/image" Target="../media/image1439.png"/><Relationship Id="rId290" Type="http://schemas.openxmlformats.org/officeDocument/2006/relationships/customXml" Target="../ink/ink1566.xml"/><Relationship Id="rId304" Type="http://schemas.openxmlformats.org/officeDocument/2006/relationships/customXml" Target="../ink/ink1573.xml"/><Relationship Id="rId85" Type="http://schemas.openxmlformats.org/officeDocument/2006/relationships/image" Target="../media/image1412.png"/><Relationship Id="rId150" Type="http://schemas.openxmlformats.org/officeDocument/2006/relationships/customXml" Target="../ink/ink1496.xml"/><Relationship Id="rId171" Type="http://schemas.openxmlformats.org/officeDocument/2006/relationships/image" Target="../media/image1455.png"/><Relationship Id="rId192" Type="http://schemas.openxmlformats.org/officeDocument/2006/relationships/customXml" Target="../ink/ink1517.xml"/><Relationship Id="rId206" Type="http://schemas.openxmlformats.org/officeDocument/2006/relationships/customXml" Target="../ink/ink1524.xml"/><Relationship Id="rId227" Type="http://schemas.openxmlformats.org/officeDocument/2006/relationships/image" Target="../media/image1483.png"/><Relationship Id="rId248" Type="http://schemas.openxmlformats.org/officeDocument/2006/relationships/customXml" Target="../ink/ink1545.xml"/><Relationship Id="rId269" Type="http://schemas.openxmlformats.org/officeDocument/2006/relationships/image" Target="../media/image1504.png"/><Relationship Id="rId12" Type="http://schemas.openxmlformats.org/officeDocument/2006/relationships/customXml" Target="../ink/ink1427.xml"/><Relationship Id="rId33" Type="http://schemas.openxmlformats.org/officeDocument/2006/relationships/image" Target="../media/image1386.png"/><Relationship Id="rId108" Type="http://schemas.openxmlformats.org/officeDocument/2006/relationships/customXml" Target="../ink/ink1475.xml"/><Relationship Id="rId129" Type="http://schemas.openxmlformats.org/officeDocument/2006/relationships/image" Target="../media/image1434.png"/><Relationship Id="rId280" Type="http://schemas.openxmlformats.org/officeDocument/2006/relationships/customXml" Target="../ink/ink1561.xml"/><Relationship Id="rId54" Type="http://schemas.openxmlformats.org/officeDocument/2006/relationships/customXml" Target="../ink/ink1448.xml"/><Relationship Id="rId75" Type="http://schemas.openxmlformats.org/officeDocument/2006/relationships/image" Target="../media/image1407.png"/><Relationship Id="rId96" Type="http://schemas.openxmlformats.org/officeDocument/2006/relationships/customXml" Target="../ink/ink1469.xml"/><Relationship Id="rId140" Type="http://schemas.openxmlformats.org/officeDocument/2006/relationships/customXml" Target="../ink/ink1491.xml"/><Relationship Id="rId161" Type="http://schemas.openxmlformats.org/officeDocument/2006/relationships/image" Target="../media/image1450.png"/><Relationship Id="rId182" Type="http://schemas.openxmlformats.org/officeDocument/2006/relationships/customXml" Target="../ink/ink1512.xml"/><Relationship Id="rId217" Type="http://schemas.openxmlformats.org/officeDocument/2006/relationships/image" Target="../media/image1478.png"/><Relationship Id="rId6" Type="http://schemas.openxmlformats.org/officeDocument/2006/relationships/customXml" Target="../ink/ink1424.xml"/><Relationship Id="rId238" Type="http://schemas.openxmlformats.org/officeDocument/2006/relationships/customXml" Target="../ink/ink1540.xml"/><Relationship Id="rId259" Type="http://schemas.openxmlformats.org/officeDocument/2006/relationships/image" Target="../media/image1499.png"/><Relationship Id="rId23" Type="http://schemas.openxmlformats.org/officeDocument/2006/relationships/image" Target="../media/image1381.png"/><Relationship Id="rId119" Type="http://schemas.openxmlformats.org/officeDocument/2006/relationships/image" Target="../media/image1429.png"/><Relationship Id="rId270" Type="http://schemas.openxmlformats.org/officeDocument/2006/relationships/customXml" Target="../ink/ink1556.xml"/><Relationship Id="rId291" Type="http://schemas.openxmlformats.org/officeDocument/2006/relationships/image" Target="../media/image1515.png"/><Relationship Id="rId305" Type="http://schemas.openxmlformats.org/officeDocument/2006/relationships/image" Target="../media/image1522.png"/><Relationship Id="rId44" Type="http://schemas.openxmlformats.org/officeDocument/2006/relationships/customXml" Target="../ink/ink1443.xml"/><Relationship Id="rId65" Type="http://schemas.openxmlformats.org/officeDocument/2006/relationships/image" Target="../media/image1402.png"/><Relationship Id="rId86" Type="http://schemas.openxmlformats.org/officeDocument/2006/relationships/customXml" Target="../ink/ink1464.xml"/><Relationship Id="rId130" Type="http://schemas.openxmlformats.org/officeDocument/2006/relationships/customXml" Target="../ink/ink1486.xml"/><Relationship Id="rId151" Type="http://schemas.openxmlformats.org/officeDocument/2006/relationships/image" Target="../media/image1445.png"/><Relationship Id="rId172" Type="http://schemas.openxmlformats.org/officeDocument/2006/relationships/customXml" Target="../ink/ink1507.xml"/><Relationship Id="rId193" Type="http://schemas.openxmlformats.org/officeDocument/2006/relationships/image" Target="../media/image1466.png"/><Relationship Id="rId207" Type="http://schemas.openxmlformats.org/officeDocument/2006/relationships/image" Target="../media/image1473.png"/><Relationship Id="rId228" Type="http://schemas.openxmlformats.org/officeDocument/2006/relationships/customXml" Target="../ink/ink1535.xml"/><Relationship Id="rId249" Type="http://schemas.openxmlformats.org/officeDocument/2006/relationships/image" Target="../media/image1494.png"/><Relationship Id="rId13" Type="http://schemas.openxmlformats.org/officeDocument/2006/relationships/image" Target="../media/image1376.png"/><Relationship Id="rId109" Type="http://schemas.openxmlformats.org/officeDocument/2006/relationships/image" Target="../media/image1424.png"/><Relationship Id="rId260" Type="http://schemas.openxmlformats.org/officeDocument/2006/relationships/customXml" Target="../ink/ink1551.xml"/><Relationship Id="rId281" Type="http://schemas.openxmlformats.org/officeDocument/2006/relationships/image" Target="../media/image1510.png"/><Relationship Id="rId34" Type="http://schemas.openxmlformats.org/officeDocument/2006/relationships/customXml" Target="../ink/ink1438.xml"/><Relationship Id="rId55" Type="http://schemas.openxmlformats.org/officeDocument/2006/relationships/image" Target="../media/image1397.png"/><Relationship Id="rId76" Type="http://schemas.openxmlformats.org/officeDocument/2006/relationships/customXml" Target="../ink/ink1459.xml"/><Relationship Id="rId97" Type="http://schemas.openxmlformats.org/officeDocument/2006/relationships/image" Target="../media/image1418.png"/><Relationship Id="rId120" Type="http://schemas.openxmlformats.org/officeDocument/2006/relationships/customXml" Target="../ink/ink1481.xml"/><Relationship Id="rId141" Type="http://schemas.openxmlformats.org/officeDocument/2006/relationships/image" Target="../media/image1440.png"/><Relationship Id="rId7" Type="http://schemas.openxmlformats.org/officeDocument/2006/relationships/image" Target="../media/image1373.png"/><Relationship Id="rId162" Type="http://schemas.openxmlformats.org/officeDocument/2006/relationships/customXml" Target="../ink/ink1502.xml"/><Relationship Id="rId183" Type="http://schemas.openxmlformats.org/officeDocument/2006/relationships/image" Target="../media/image1461.png"/><Relationship Id="rId218" Type="http://schemas.openxmlformats.org/officeDocument/2006/relationships/customXml" Target="../ink/ink1530.xml"/><Relationship Id="rId239" Type="http://schemas.openxmlformats.org/officeDocument/2006/relationships/image" Target="../media/image1489.png"/><Relationship Id="rId250" Type="http://schemas.openxmlformats.org/officeDocument/2006/relationships/customXml" Target="../ink/ink1546.xml"/><Relationship Id="rId271" Type="http://schemas.openxmlformats.org/officeDocument/2006/relationships/image" Target="../media/image1505.png"/><Relationship Id="rId292" Type="http://schemas.openxmlformats.org/officeDocument/2006/relationships/customXml" Target="../ink/ink1567.xml"/><Relationship Id="rId306" Type="http://schemas.openxmlformats.org/officeDocument/2006/relationships/customXml" Target="../ink/ink1574.xml"/><Relationship Id="rId24" Type="http://schemas.openxmlformats.org/officeDocument/2006/relationships/customXml" Target="../ink/ink1433.xml"/><Relationship Id="rId40" Type="http://schemas.openxmlformats.org/officeDocument/2006/relationships/customXml" Target="../ink/ink1441.xml"/><Relationship Id="rId45" Type="http://schemas.openxmlformats.org/officeDocument/2006/relationships/image" Target="../media/image1392.png"/><Relationship Id="rId66" Type="http://schemas.openxmlformats.org/officeDocument/2006/relationships/customXml" Target="../ink/ink1454.xml"/><Relationship Id="rId87" Type="http://schemas.openxmlformats.org/officeDocument/2006/relationships/image" Target="../media/image1413.png"/><Relationship Id="rId110" Type="http://schemas.openxmlformats.org/officeDocument/2006/relationships/customXml" Target="../ink/ink1476.xml"/><Relationship Id="rId115" Type="http://schemas.openxmlformats.org/officeDocument/2006/relationships/image" Target="../media/image1427.png"/><Relationship Id="rId131" Type="http://schemas.openxmlformats.org/officeDocument/2006/relationships/image" Target="../media/image1435.png"/><Relationship Id="rId136" Type="http://schemas.openxmlformats.org/officeDocument/2006/relationships/customXml" Target="../ink/ink1489.xml"/><Relationship Id="rId157" Type="http://schemas.openxmlformats.org/officeDocument/2006/relationships/image" Target="../media/image1448.png"/><Relationship Id="rId178" Type="http://schemas.openxmlformats.org/officeDocument/2006/relationships/customXml" Target="../ink/ink1510.xml"/><Relationship Id="rId301" Type="http://schemas.openxmlformats.org/officeDocument/2006/relationships/image" Target="../media/image1520.png"/><Relationship Id="rId61" Type="http://schemas.openxmlformats.org/officeDocument/2006/relationships/image" Target="../media/image1400.png"/><Relationship Id="rId82" Type="http://schemas.openxmlformats.org/officeDocument/2006/relationships/customXml" Target="../ink/ink1462.xml"/><Relationship Id="rId152" Type="http://schemas.openxmlformats.org/officeDocument/2006/relationships/customXml" Target="../ink/ink1497.xml"/><Relationship Id="rId173" Type="http://schemas.openxmlformats.org/officeDocument/2006/relationships/image" Target="../media/image1456.png"/><Relationship Id="rId194" Type="http://schemas.openxmlformats.org/officeDocument/2006/relationships/customXml" Target="../ink/ink1518.xml"/><Relationship Id="rId199" Type="http://schemas.openxmlformats.org/officeDocument/2006/relationships/image" Target="../media/image1469.png"/><Relationship Id="rId203" Type="http://schemas.openxmlformats.org/officeDocument/2006/relationships/image" Target="../media/image1471.png"/><Relationship Id="rId208" Type="http://schemas.openxmlformats.org/officeDocument/2006/relationships/customXml" Target="../ink/ink1525.xml"/><Relationship Id="rId229" Type="http://schemas.openxmlformats.org/officeDocument/2006/relationships/image" Target="../media/image1484.png"/><Relationship Id="rId19" Type="http://schemas.openxmlformats.org/officeDocument/2006/relationships/image" Target="../media/image1379.png"/><Relationship Id="rId224" Type="http://schemas.openxmlformats.org/officeDocument/2006/relationships/customXml" Target="../ink/ink1533.xml"/><Relationship Id="rId240" Type="http://schemas.openxmlformats.org/officeDocument/2006/relationships/customXml" Target="../ink/ink1541.xml"/><Relationship Id="rId245" Type="http://schemas.openxmlformats.org/officeDocument/2006/relationships/image" Target="../media/image1492.png"/><Relationship Id="rId261" Type="http://schemas.openxmlformats.org/officeDocument/2006/relationships/image" Target="../media/image1500.png"/><Relationship Id="rId266" Type="http://schemas.openxmlformats.org/officeDocument/2006/relationships/customXml" Target="../ink/ink1554.xml"/><Relationship Id="rId287" Type="http://schemas.openxmlformats.org/officeDocument/2006/relationships/image" Target="../media/image1513.png"/><Relationship Id="rId14" Type="http://schemas.openxmlformats.org/officeDocument/2006/relationships/customXml" Target="../ink/ink1428.xml"/><Relationship Id="rId30" Type="http://schemas.openxmlformats.org/officeDocument/2006/relationships/customXml" Target="../ink/ink1436.xml"/><Relationship Id="rId35" Type="http://schemas.openxmlformats.org/officeDocument/2006/relationships/image" Target="../media/image1387.png"/><Relationship Id="rId56" Type="http://schemas.openxmlformats.org/officeDocument/2006/relationships/customXml" Target="../ink/ink1449.xml"/><Relationship Id="rId77" Type="http://schemas.openxmlformats.org/officeDocument/2006/relationships/image" Target="../media/image1408.png"/><Relationship Id="rId100" Type="http://schemas.openxmlformats.org/officeDocument/2006/relationships/customXml" Target="../ink/ink1471.xml"/><Relationship Id="rId105" Type="http://schemas.openxmlformats.org/officeDocument/2006/relationships/image" Target="../media/image1422.png"/><Relationship Id="rId126" Type="http://schemas.openxmlformats.org/officeDocument/2006/relationships/customXml" Target="../ink/ink1484.xml"/><Relationship Id="rId147" Type="http://schemas.openxmlformats.org/officeDocument/2006/relationships/image" Target="../media/image1443.png"/><Relationship Id="rId168" Type="http://schemas.openxmlformats.org/officeDocument/2006/relationships/customXml" Target="../ink/ink1505.xml"/><Relationship Id="rId282" Type="http://schemas.openxmlformats.org/officeDocument/2006/relationships/customXml" Target="../ink/ink1562.xml"/><Relationship Id="rId8" Type="http://schemas.openxmlformats.org/officeDocument/2006/relationships/customXml" Target="../ink/ink1425.xml"/><Relationship Id="rId51" Type="http://schemas.openxmlformats.org/officeDocument/2006/relationships/image" Target="../media/image1395.png"/><Relationship Id="rId72" Type="http://schemas.openxmlformats.org/officeDocument/2006/relationships/customXml" Target="../ink/ink1457.xml"/><Relationship Id="rId93" Type="http://schemas.openxmlformats.org/officeDocument/2006/relationships/image" Target="../media/image1416.png"/><Relationship Id="rId98" Type="http://schemas.openxmlformats.org/officeDocument/2006/relationships/customXml" Target="../ink/ink1470.xml"/><Relationship Id="rId121" Type="http://schemas.openxmlformats.org/officeDocument/2006/relationships/image" Target="../media/image1430.png"/><Relationship Id="rId142" Type="http://schemas.openxmlformats.org/officeDocument/2006/relationships/customXml" Target="../ink/ink1492.xml"/><Relationship Id="rId163" Type="http://schemas.openxmlformats.org/officeDocument/2006/relationships/image" Target="../media/image1451.png"/><Relationship Id="rId184" Type="http://schemas.openxmlformats.org/officeDocument/2006/relationships/customXml" Target="../ink/ink1513.xml"/><Relationship Id="rId189" Type="http://schemas.openxmlformats.org/officeDocument/2006/relationships/image" Target="../media/image1464.png"/><Relationship Id="rId219" Type="http://schemas.openxmlformats.org/officeDocument/2006/relationships/image" Target="../media/image1479.png"/><Relationship Id="rId3" Type="http://schemas.openxmlformats.org/officeDocument/2006/relationships/image" Target="../media/image1371.png"/><Relationship Id="rId214" Type="http://schemas.openxmlformats.org/officeDocument/2006/relationships/customXml" Target="../ink/ink1528.xml"/><Relationship Id="rId230" Type="http://schemas.openxmlformats.org/officeDocument/2006/relationships/customXml" Target="../ink/ink1536.xml"/><Relationship Id="rId235" Type="http://schemas.openxmlformats.org/officeDocument/2006/relationships/image" Target="../media/image1487.png"/><Relationship Id="rId251" Type="http://schemas.openxmlformats.org/officeDocument/2006/relationships/image" Target="../media/image1495.png"/><Relationship Id="rId256" Type="http://schemas.openxmlformats.org/officeDocument/2006/relationships/customXml" Target="../ink/ink1549.xml"/><Relationship Id="rId277" Type="http://schemas.openxmlformats.org/officeDocument/2006/relationships/image" Target="../media/image1508.png"/><Relationship Id="rId298" Type="http://schemas.openxmlformats.org/officeDocument/2006/relationships/customXml" Target="../ink/ink1570.xml"/><Relationship Id="rId25" Type="http://schemas.openxmlformats.org/officeDocument/2006/relationships/image" Target="../media/image1382.png"/><Relationship Id="rId46" Type="http://schemas.openxmlformats.org/officeDocument/2006/relationships/customXml" Target="../ink/ink1444.xml"/><Relationship Id="rId67" Type="http://schemas.openxmlformats.org/officeDocument/2006/relationships/image" Target="../media/image1403.png"/><Relationship Id="rId116" Type="http://schemas.openxmlformats.org/officeDocument/2006/relationships/customXml" Target="../ink/ink1479.xml"/><Relationship Id="rId137" Type="http://schemas.openxmlformats.org/officeDocument/2006/relationships/image" Target="../media/image1438.png"/><Relationship Id="rId158" Type="http://schemas.openxmlformats.org/officeDocument/2006/relationships/customXml" Target="../ink/ink1500.xml"/><Relationship Id="rId272" Type="http://schemas.openxmlformats.org/officeDocument/2006/relationships/customXml" Target="../ink/ink1557.xml"/><Relationship Id="rId293" Type="http://schemas.openxmlformats.org/officeDocument/2006/relationships/image" Target="../media/image1516.png"/><Relationship Id="rId302" Type="http://schemas.openxmlformats.org/officeDocument/2006/relationships/customXml" Target="../ink/ink1572.xml"/><Relationship Id="rId307" Type="http://schemas.openxmlformats.org/officeDocument/2006/relationships/image" Target="../media/image1523.png"/><Relationship Id="rId20" Type="http://schemas.openxmlformats.org/officeDocument/2006/relationships/customXml" Target="../ink/ink1431.xml"/><Relationship Id="rId41" Type="http://schemas.openxmlformats.org/officeDocument/2006/relationships/image" Target="../media/image1390.png"/><Relationship Id="rId62" Type="http://schemas.openxmlformats.org/officeDocument/2006/relationships/customXml" Target="../ink/ink1452.xml"/><Relationship Id="rId83" Type="http://schemas.openxmlformats.org/officeDocument/2006/relationships/image" Target="../media/image1411.png"/><Relationship Id="rId88" Type="http://schemas.openxmlformats.org/officeDocument/2006/relationships/customXml" Target="../ink/ink1465.xml"/><Relationship Id="rId111" Type="http://schemas.openxmlformats.org/officeDocument/2006/relationships/image" Target="../media/image1425.png"/><Relationship Id="rId132" Type="http://schemas.openxmlformats.org/officeDocument/2006/relationships/customXml" Target="../ink/ink1487.xml"/><Relationship Id="rId153" Type="http://schemas.openxmlformats.org/officeDocument/2006/relationships/image" Target="../media/image1446.png"/><Relationship Id="rId174" Type="http://schemas.openxmlformats.org/officeDocument/2006/relationships/customXml" Target="../ink/ink1508.xml"/><Relationship Id="rId179" Type="http://schemas.openxmlformats.org/officeDocument/2006/relationships/image" Target="../media/image1459.png"/><Relationship Id="rId195" Type="http://schemas.openxmlformats.org/officeDocument/2006/relationships/image" Target="../media/image1467.png"/><Relationship Id="rId209" Type="http://schemas.openxmlformats.org/officeDocument/2006/relationships/image" Target="../media/image1474.png"/><Relationship Id="rId190" Type="http://schemas.openxmlformats.org/officeDocument/2006/relationships/customXml" Target="../ink/ink1516.xml"/><Relationship Id="rId204" Type="http://schemas.openxmlformats.org/officeDocument/2006/relationships/customXml" Target="../ink/ink1523.xml"/><Relationship Id="rId220" Type="http://schemas.openxmlformats.org/officeDocument/2006/relationships/customXml" Target="../ink/ink1531.xml"/><Relationship Id="rId225" Type="http://schemas.openxmlformats.org/officeDocument/2006/relationships/image" Target="../media/image1482.png"/><Relationship Id="rId241" Type="http://schemas.openxmlformats.org/officeDocument/2006/relationships/image" Target="../media/image1490.png"/><Relationship Id="rId246" Type="http://schemas.openxmlformats.org/officeDocument/2006/relationships/customXml" Target="../ink/ink1544.xml"/><Relationship Id="rId267" Type="http://schemas.openxmlformats.org/officeDocument/2006/relationships/image" Target="../media/image1503.png"/><Relationship Id="rId288" Type="http://schemas.openxmlformats.org/officeDocument/2006/relationships/customXml" Target="../ink/ink1565.xml"/><Relationship Id="rId15" Type="http://schemas.openxmlformats.org/officeDocument/2006/relationships/image" Target="../media/image1377.png"/><Relationship Id="rId36" Type="http://schemas.openxmlformats.org/officeDocument/2006/relationships/customXml" Target="../ink/ink1439.xml"/><Relationship Id="rId57" Type="http://schemas.openxmlformats.org/officeDocument/2006/relationships/image" Target="../media/image1398.png"/><Relationship Id="rId106" Type="http://schemas.openxmlformats.org/officeDocument/2006/relationships/customXml" Target="../ink/ink1474.xml"/><Relationship Id="rId127" Type="http://schemas.openxmlformats.org/officeDocument/2006/relationships/image" Target="../media/image1433.png"/><Relationship Id="rId262" Type="http://schemas.openxmlformats.org/officeDocument/2006/relationships/customXml" Target="../ink/ink1552.xml"/><Relationship Id="rId283" Type="http://schemas.openxmlformats.org/officeDocument/2006/relationships/image" Target="../media/image1511.png"/><Relationship Id="rId10" Type="http://schemas.openxmlformats.org/officeDocument/2006/relationships/customXml" Target="../ink/ink1426.xml"/><Relationship Id="rId31" Type="http://schemas.openxmlformats.org/officeDocument/2006/relationships/image" Target="../media/image1385.png"/><Relationship Id="rId52" Type="http://schemas.openxmlformats.org/officeDocument/2006/relationships/customXml" Target="../ink/ink1447.xml"/><Relationship Id="rId73" Type="http://schemas.openxmlformats.org/officeDocument/2006/relationships/image" Target="../media/image1406.png"/><Relationship Id="rId78" Type="http://schemas.openxmlformats.org/officeDocument/2006/relationships/customXml" Target="../ink/ink1460.xml"/><Relationship Id="rId94" Type="http://schemas.openxmlformats.org/officeDocument/2006/relationships/customXml" Target="../ink/ink1468.xml"/><Relationship Id="rId99" Type="http://schemas.openxmlformats.org/officeDocument/2006/relationships/image" Target="../media/image1419.png"/><Relationship Id="rId101" Type="http://schemas.openxmlformats.org/officeDocument/2006/relationships/image" Target="../media/image1420.png"/><Relationship Id="rId122" Type="http://schemas.openxmlformats.org/officeDocument/2006/relationships/customXml" Target="../ink/ink1482.xml"/><Relationship Id="rId143" Type="http://schemas.openxmlformats.org/officeDocument/2006/relationships/image" Target="../media/image1441.png"/><Relationship Id="rId148" Type="http://schemas.openxmlformats.org/officeDocument/2006/relationships/customXml" Target="../ink/ink1495.xml"/><Relationship Id="rId164" Type="http://schemas.openxmlformats.org/officeDocument/2006/relationships/customXml" Target="../ink/ink1503.xml"/><Relationship Id="rId169" Type="http://schemas.openxmlformats.org/officeDocument/2006/relationships/image" Target="../media/image1454.png"/><Relationship Id="rId185" Type="http://schemas.openxmlformats.org/officeDocument/2006/relationships/image" Target="../media/image1462.png"/><Relationship Id="rId4" Type="http://schemas.openxmlformats.org/officeDocument/2006/relationships/customXml" Target="../ink/ink1423.xml"/><Relationship Id="rId9" Type="http://schemas.openxmlformats.org/officeDocument/2006/relationships/image" Target="../media/image1374.png"/><Relationship Id="rId180" Type="http://schemas.openxmlformats.org/officeDocument/2006/relationships/customXml" Target="../ink/ink1511.xml"/><Relationship Id="rId210" Type="http://schemas.openxmlformats.org/officeDocument/2006/relationships/customXml" Target="../ink/ink1526.xml"/><Relationship Id="rId215" Type="http://schemas.openxmlformats.org/officeDocument/2006/relationships/image" Target="../media/image1477.png"/><Relationship Id="rId236" Type="http://schemas.openxmlformats.org/officeDocument/2006/relationships/customXml" Target="../ink/ink1539.xml"/><Relationship Id="rId257" Type="http://schemas.openxmlformats.org/officeDocument/2006/relationships/image" Target="../media/image1498.png"/><Relationship Id="rId278" Type="http://schemas.openxmlformats.org/officeDocument/2006/relationships/customXml" Target="../ink/ink1560.xml"/><Relationship Id="rId26" Type="http://schemas.openxmlformats.org/officeDocument/2006/relationships/customXml" Target="../ink/ink1434.xml"/><Relationship Id="rId231" Type="http://schemas.openxmlformats.org/officeDocument/2006/relationships/image" Target="../media/image1485.png"/><Relationship Id="rId252" Type="http://schemas.openxmlformats.org/officeDocument/2006/relationships/customXml" Target="../ink/ink1547.xml"/><Relationship Id="rId273" Type="http://schemas.openxmlformats.org/officeDocument/2006/relationships/image" Target="../media/image1506.png"/><Relationship Id="rId294" Type="http://schemas.openxmlformats.org/officeDocument/2006/relationships/customXml" Target="../ink/ink1568.xml"/><Relationship Id="rId308" Type="http://schemas.openxmlformats.org/officeDocument/2006/relationships/customXml" Target="../ink/ink1575.xml"/><Relationship Id="rId47" Type="http://schemas.openxmlformats.org/officeDocument/2006/relationships/image" Target="../media/image1393.png"/><Relationship Id="rId68" Type="http://schemas.openxmlformats.org/officeDocument/2006/relationships/customXml" Target="../ink/ink1455.xml"/><Relationship Id="rId89" Type="http://schemas.openxmlformats.org/officeDocument/2006/relationships/image" Target="../media/image1414.png"/><Relationship Id="rId112" Type="http://schemas.openxmlformats.org/officeDocument/2006/relationships/customXml" Target="../ink/ink1477.xml"/><Relationship Id="rId133" Type="http://schemas.openxmlformats.org/officeDocument/2006/relationships/image" Target="../media/image1436.png"/><Relationship Id="rId154" Type="http://schemas.openxmlformats.org/officeDocument/2006/relationships/customXml" Target="../ink/ink1498.xml"/><Relationship Id="rId175" Type="http://schemas.openxmlformats.org/officeDocument/2006/relationships/image" Target="../media/image1457.png"/><Relationship Id="rId196" Type="http://schemas.openxmlformats.org/officeDocument/2006/relationships/customXml" Target="../ink/ink1519.xml"/><Relationship Id="rId200" Type="http://schemas.openxmlformats.org/officeDocument/2006/relationships/customXml" Target="../ink/ink1521.xml"/><Relationship Id="rId16" Type="http://schemas.openxmlformats.org/officeDocument/2006/relationships/customXml" Target="../ink/ink1429.xml"/><Relationship Id="rId221" Type="http://schemas.openxmlformats.org/officeDocument/2006/relationships/image" Target="../media/image1480.png"/><Relationship Id="rId242" Type="http://schemas.openxmlformats.org/officeDocument/2006/relationships/customXml" Target="../ink/ink1542.xml"/><Relationship Id="rId263" Type="http://schemas.openxmlformats.org/officeDocument/2006/relationships/image" Target="../media/image1501.png"/><Relationship Id="rId284" Type="http://schemas.openxmlformats.org/officeDocument/2006/relationships/customXml" Target="../ink/ink1563.xml"/><Relationship Id="rId37" Type="http://schemas.openxmlformats.org/officeDocument/2006/relationships/image" Target="../media/image1388.png"/><Relationship Id="rId58" Type="http://schemas.openxmlformats.org/officeDocument/2006/relationships/customXml" Target="../ink/ink1450.xml"/><Relationship Id="rId79" Type="http://schemas.openxmlformats.org/officeDocument/2006/relationships/image" Target="../media/image1409.png"/><Relationship Id="rId102" Type="http://schemas.openxmlformats.org/officeDocument/2006/relationships/customXml" Target="../ink/ink1472.xml"/><Relationship Id="rId123" Type="http://schemas.openxmlformats.org/officeDocument/2006/relationships/image" Target="../media/image1431.png"/><Relationship Id="rId144" Type="http://schemas.openxmlformats.org/officeDocument/2006/relationships/customXml" Target="../ink/ink1493.xml"/><Relationship Id="rId90" Type="http://schemas.openxmlformats.org/officeDocument/2006/relationships/customXml" Target="../ink/ink1466.xml"/><Relationship Id="rId165" Type="http://schemas.openxmlformats.org/officeDocument/2006/relationships/image" Target="../media/image1452.png"/><Relationship Id="rId186" Type="http://schemas.openxmlformats.org/officeDocument/2006/relationships/customXml" Target="../ink/ink1514.xml"/><Relationship Id="rId211" Type="http://schemas.openxmlformats.org/officeDocument/2006/relationships/image" Target="../media/image1475.png"/><Relationship Id="rId232" Type="http://schemas.openxmlformats.org/officeDocument/2006/relationships/customXml" Target="../ink/ink1537.xml"/><Relationship Id="rId253" Type="http://schemas.openxmlformats.org/officeDocument/2006/relationships/image" Target="../media/image1496.png"/><Relationship Id="rId274" Type="http://schemas.openxmlformats.org/officeDocument/2006/relationships/customXml" Target="../ink/ink1558.xml"/><Relationship Id="rId295" Type="http://schemas.openxmlformats.org/officeDocument/2006/relationships/image" Target="../media/image1517.png"/><Relationship Id="rId309" Type="http://schemas.openxmlformats.org/officeDocument/2006/relationships/image" Target="../media/image1524.png"/><Relationship Id="rId27" Type="http://schemas.openxmlformats.org/officeDocument/2006/relationships/image" Target="../media/image1383.png"/><Relationship Id="rId48" Type="http://schemas.openxmlformats.org/officeDocument/2006/relationships/customXml" Target="../ink/ink1445.xml"/><Relationship Id="rId69" Type="http://schemas.openxmlformats.org/officeDocument/2006/relationships/image" Target="../media/image1404.png"/><Relationship Id="rId113" Type="http://schemas.openxmlformats.org/officeDocument/2006/relationships/image" Target="../media/image1426.png"/><Relationship Id="rId134" Type="http://schemas.openxmlformats.org/officeDocument/2006/relationships/customXml" Target="../ink/ink1488.xml"/><Relationship Id="rId80" Type="http://schemas.openxmlformats.org/officeDocument/2006/relationships/customXml" Target="../ink/ink1461.xml"/><Relationship Id="rId155" Type="http://schemas.openxmlformats.org/officeDocument/2006/relationships/image" Target="../media/image1447.png"/><Relationship Id="rId176" Type="http://schemas.openxmlformats.org/officeDocument/2006/relationships/customXml" Target="../ink/ink1509.xml"/><Relationship Id="rId197" Type="http://schemas.openxmlformats.org/officeDocument/2006/relationships/image" Target="../media/image1468.png"/><Relationship Id="rId201" Type="http://schemas.openxmlformats.org/officeDocument/2006/relationships/image" Target="../media/image1470.png"/><Relationship Id="rId222" Type="http://schemas.openxmlformats.org/officeDocument/2006/relationships/customXml" Target="../ink/ink1532.xml"/><Relationship Id="rId243" Type="http://schemas.openxmlformats.org/officeDocument/2006/relationships/image" Target="../media/image1491.png"/><Relationship Id="rId264" Type="http://schemas.openxmlformats.org/officeDocument/2006/relationships/customXml" Target="../ink/ink1553.xml"/><Relationship Id="rId285" Type="http://schemas.openxmlformats.org/officeDocument/2006/relationships/image" Target="../media/image1512.png"/><Relationship Id="rId17" Type="http://schemas.openxmlformats.org/officeDocument/2006/relationships/image" Target="../media/image1378.png"/><Relationship Id="rId38" Type="http://schemas.openxmlformats.org/officeDocument/2006/relationships/customXml" Target="../ink/ink1440.xml"/><Relationship Id="rId59" Type="http://schemas.openxmlformats.org/officeDocument/2006/relationships/image" Target="../media/image1399.png"/><Relationship Id="rId103" Type="http://schemas.openxmlformats.org/officeDocument/2006/relationships/image" Target="../media/image1421.png"/><Relationship Id="rId124" Type="http://schemas.openxmlformats.org/officeDocument/2006/relationships/customXml" Target="../ink/ink1483.xml"/><Relationship Id="rId70" Type="http://schemas.openxmlformats.org/officeDocument/2006/relationships/customXml" Target="../ink/ink1456.xml"/><Relationship Id="rId91" Type="http://schemas.openxmlformats.org/officeDocument/2006/relationships/image" Target="../media/image1415.png"/><Relationship Id="rId145" Type="http://schemas.openxmlformats.org/officeDocument/2006/relationships/image" Target="../media/image1442.png"/><Relationship Id="rId166" Type="http://schemas.openxmlformats.org/officeDocument/2006/relationships/customXml" Target="../ink/ink1504.xml"/><Relationship Id="rId187" Type="http://schemas.openxmlformats.org/officeDocument/2006/relationships/image" Target="../media/image146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27.xml"/><Relationship Id="rId233" Type="http://schemas.openxmlformats.org/officeDocument/2006/relationships/image" Target="../media/image1486.png"/><Relationship Id="rId254" Type="http://schemas.openxmlformats.org/officeDocument/2006/relationships/customXml" Target="../ink/ink1548.xml"/><Relationship Id="rId28" Type="http://schemas.openxmlformats.org/officeDocument/2006/relationships/customXml" Target="../ink/ink1435.xml"/><Relationship Id="rId49" Type="http://schemas.openxmlformats.org/officeDocument/2006/relationships/image" Target="../media/image1394.png"/><Relationship Id="rId114" Type="http://schemas.openxmlformats.org/officeDocument/2006/relationships/customXml" Target="../ink/ink1478.xml"/><Relationship Id="rId275" Type="http://schemas.openxmlformats.org/officeDocument/2006/relationships/image" Target="../media/image1507.png"/><Relationship Id="rId296" Type="http://schemas.openxmlformats.org/officeDocument/2006/relationships/customXml" Target="../ink/ink1569.xml"/><Relationship Id="rId300" Type="http://schemas.openxmlformats.org/officeDocument/2006/relationships/customXml" Target="../ink/ink1571.xml"/><Relationship Id="rId60" Type="http://schemas.openxmlformats.org/officeDocument/2006/relationships/customXml" Target="../ink/ink1451.xml"/><Relationship Id="rId81" Type="http://schemas.openxmlformats.org/officeDocument/2006/relationships/image" Target="../media/image1410.png"/><Relationship Id="rId135" Type="http://schemas.openxmlformats.org/officeDocument/2006/relationships/image" Target="../media/image1437.png"/><Relationship Id="rId156" Type="http://schemas.openxmlformats.org/officeDocument/2006/relationships/customXml" Target="../ink/ink1499.xml"/><Relationship Id="rId177" Type="http://schemas.openxmlformats.org/officeDocument/2006/relationships/image" Target="../media/image1458.png"/><Relationship Id="rId198" Type="http://schemas.openxmlformats.org/officeDocument/2006/relationships/customXml" Target="../ink/ink1520.xml"/><Relationship Id="rId202" Type="http://schemas.openxmlformats.org/officeDocument/2006/relationships/customXml" Target="../ink/ink1522.xml"/><Relationship Id="rId223" Type="http://schemas.openxmlformats.org/officeDocument/2006/relationships/image" Target="../media/image1481.png"/><Relationship Id="rId244" Type="http://schemas.openxmlformats.org/officeDocument/2006/relationships/customXml" Target="../ink/ink1543.xml"/><Relationship Id="rId18" Type="http://schemas.openxmlformats.org/officeDocument/2006/relationships/customXml" Target="../ink/ink1430.xml"/><Relationship Id="rId39" Type="http://schemas.openxmlformats.org/officeDocument/2006/relationships/image" Target="../media/image1389.png"/><Relationship Id="rId265" Type="http://schemas.openxmlformats.org/officeDocument/2006/relationships/image" Target="../media/image1502.png"/><Relationship Id="rId286" Type="http://schemas.openxmlformats.org/officeDocument/2006/relationships/customXml" Target="../ink/ink1564.xml"/><Relationship Id="rId50" Type="http://schemas.openxmlformats.org/officeDocument/2006/relationships/customXml" Target="../ink/ink1446.xml"/><Relationship Id="rId104" Type="http://schemas.openxmlformats.org/officeDocument/2006/relationships/customXml" Target="../ink/ink1473.xml"/><Relationship Id="rId125" Type="http://schemas.openxmlformats.org/officeDocument/2006/relationships/image" Target="../media/image1432.png"/><Relationship Id="rId146" Type="http://schemas.openxmlformats.org/officeDocument/2006/relationships/customXml" Target="../ink/ink1494.xml"/><Relationship Id="rId167" Type="http://schemas.openxmlformats.org/officeDocument/2006/relationships/image" Target="../media/image1453.png"/><Relationship Id="rId188" Type="http://schemas.openxmlformats.org/officeDocument/2006/relationships/customXml" Target="../ink/ink1515.xml"/><Relationship Id="rId71" Type="http://schemas.openxmlformats.org/officeDocument/2006/relationships/image" Target="../media/image1405.png"/><Relationship Id="rId92" Type="http://schemas.openxmlformats.org/officeDocument/2006/relationships/customXml" Target="../ink/ink1467.xml"/><Relationship Id="rId213" Type="http://schemas.openxmlformats.org/officeDocument/2006/relationships/image" Target="../media/image1476.png"/><Relationship Id="rId234" Type="http://schemas.openxmlformats.org/officeDocument/2006/relationships/customXml" Target="../ink/ink1538.xml"/><Relationship Id="rId2" Type="http://schemas.openxmlformats.org/officeDocument/2006/relationships/customXml" Target="../ink/ink1422.xml"/><Relationship Id="rId29" Type="http://schemas.openxmlformats.org/officeDocument/2006/relationships/image" Target="../media/image1384.png"/><Relationship Id="rId255" Type="http://schemas.openxmlformats.org/officeDocument/2006/relationships/image" Target="../media/image1497.png"/><Relationship Id="rId276" Type="http://schemas.openxmlformats.org/officeDocument/2006/relationships/customXml" Target="../ink/ink1559.xml"/><Relationship Id="rId297" Type="http://schemas.openxmlformats.org/officeDocument/2006/relationships/image" Target="../media/image1518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33.xml"/><Relationship Id="rId21" Type="http://schemas.openxmlformats.org/officeDocument/2006/relationships/image" Target="../media/image1534.png"/><Relationship Id="rId42" Type="http://schemas.openxmlformats.org/officeDocument/2006/relationships/customXml" Target="../ink/ink1596.xml"/><Relationship Id="rId47" Type="http://schemas.openxmlformats.org/officeDocument/2006/relationships/image" Target="../media/image1547.png"/><Relationship Id="rId63" Type="http://schemas.openxmlformats.org/officeDocument/2006/relationships/image" Target="../media/image1555.png"/><Relationship Id="rId68" Type="http://schemas.openxmlformats.org/officeDocument/2006/relationships/customXml" Target="../ink/ink1609.xml"/><Relationship Id="rId84" Type="http://schemas.openxmlformats.org/officeDocument/2006/relationships/image" Target="../media/image1566.png"/><Relationship Id="rId89" Type="http://schemas.openxmlformats.org/officeDocument/2006/relationships/customXml" Target="../ink/ink1619.xml"/><Relationship Id="rId112" Type="http://schemas.openxmlformats.org/officeDocument/2006/relationships/image" Target="../media/image1580.png"/><Relationship Id="rId133" Type="http://schemas.openxmlformats.org/officeDocument/2006/relationships/customXml" Target="../ink/ink1641.xml"/><Relationship Id="rId138" Type="http://schemas.openxmlformats.org/officeDocument/2006/relationships/image" Target="../media/image1593.png"/><Relationship Id="rId154" Type="http://schemas.openxmlformats.org/officeDocument/2006/relationships/image" Target="../media/image1601.png"/><Relationship Id="rId159" Type="http://schemas.openxmlformats.org/officeDocument/2006/relationships/customXml" Target="../ink/ink1654.xml"/><Relationship Id="rId175" Type="http://schemas.openxmlformats.org/officeDocument/2006/relationships/customXml" Target="../ink/ink1662.xml"/><Relationship Id="rId170" Type="http://schemas.openxmlformats.org/officeDocument/2006/relationships/image" Target="../media/image1609.png"/><Relationship Id="rId191" Type="http://schemas.openxmlformats.org/officeDocument/2006/relationships/customXml" Target="../ink/ink1670.xml"/><Relationship Id="rId196" Type="http://schemas.openxmlformats.org/officeDocument/2006/relationships/image" Target="../media/image1622.png"/><Relationship Id="rId16" Type="http://schemas.openxmlformats.org/officeDocument/2006/relationships/customXml" Target="../ink/ink1583.xml"/><Relationship Id="rId107" Type="http://schemas.openxmlformats.org/officeDocument/2006/relationships/customXml" Target="../ink/ink1628.xml"/><Relationship Id="rId11" Type="http://schemas.openxmlformats.org/officeDocument/2006/relationships/image" Target="../media/image1529.png"/><Relationship Id="rId32" Type="http://schemas.openxmlformats.org/officeDocument/2006/relationships/customXml" Target="../ink/ink1591.xml"/><Relationship Id="rId37" Type="http://schemas.openxmlformats.org/officeDocument/2006/relationships/image" Target="../media/image1542.png"/><Relationship Id="rId53" Type="http://schemas.openxmlformats.org/officeDocument/2006/relationships/image" Target="../media/image1550.png"/><Relationship Id="rId58" Type="http://schemas.openxmlformats.org/officeDocument/2006/relationships/customXml" Target="../ink/ink1604.xml"/><Relationship Id="rId74" Type="http://schemas.openxmlformats.org/officeDocument/2006/relationships/image" Target="../media/image1561.png"/><Relationship Id="rId79" Type="http://schemas.openxmlformats.org/officeDocument/2006/relationships/customXml" Target="../ink/ink1614.xml"/><Relationship Id="rId102" Type="http://schemas.openxmlformats.org/officeDocument/2006/relationships/image" Target="../media/image1575.png"/><Relationship Id="rId123" Type="http://schemas.openxmlformats.org/officeDocument/2006/relationships/customXml" Target="../ink/ink1636.xml"/><Relationship Id="rId128" Type="http://schemas.openxmlformats.org/officeDocument/2006/relationships/image" Target="../media/image1588.png"/><Relationship Id="rId144" Type="http://schemas.openxmlformats.org/officeDocument/2006/relationships/image" Target="../media/image1596.png"/><Relationship Id="rId149" Type="http://schemas.openxmlformats.org/officeDocument/2006/relationships/customXml" Target="../ink/ink1649.xml"/><Relationship Id="rId5" Type="http://schemas.openxmlformats.org/officeDocument/2006/relationships/image" Target="../media/image1526.png"/><Relationship Id="rId90" Type="http://schemas.openxmlformats.org/officeDocument/2006/relationships/image" Target="../media/image1569.png"/><Relationship Id="rId95" Type="http://schemas.openxmlformats.org/officeDocument/2006/relationships/customXml" Target="../ink/ink1622.xml"/><Relationship Id="rId160" Type="http://schemas.openxmlformats.org/officeDocument/2006/relationships/image" Target="../media/image1604.png"/><Relationship Id="rId165" Type="http://schemas.openxmlformats.org/officeDocument/2006/relationships/customXml" Target="../ink/ink1657.xml"/><Relationship Id="rId181" Type="http://schemas.openxmlformats.org/officeDocument/2006/relationships/customXml" Target="../ink/ink1665.xml"/><Relationship Id="rId186" Type="http://schemas.openxmlformats.org/officeDocument/2006/relationships/image" Target="../media/image1617.png"/><Relationship Id="rId22" Type="http://schemas.openxmlformats.org/officeDocument/2006/relationships/customXml" Target="../ink/ink1586.xml"/><Relationship Id="rId27" Type="http://schemas.openxmlformats.org/officeDocument/2006/relationships/image" Target="../media/image1537.png"/><Relationship Id="rId43" Type="http://schemas.openxmlformats.org/officeDocument/2006/relationships/image" Target="../media/image1545.png"/><Relationship Id="rId48" Type="http://schemas.openxmlformats.org/officeDocument/2006/relationships/customXml" Target="../ink/ink1599.xml"/><Relationship Id="rId64" Type="http://schemas.openxmlformats.org/officeDocument/2006/relationships/customXml" Target="../ink/ink1607.xml"/><Relationship Id="rId69" Type="http://schemas.openxmlformats.org/officeDocument/2006/relationships/image" Target="../media/image1558.png"/><Relationship Id="rId113" Type="http://schemas.openxmlformats.org/officeDocument/2006/relationships/customXml" Target="../ink/ink1631.xml"/><Relationship Id="rId118" Type="http://schemas.openxmlformats.org/officeDocument/2006/relationships/image" Target="../media/image1583.png"/><Relationship Id="rId134" Type="http://schemas.openxmlformats.org/officeDocument/2006/relationships/image" Target="../media/image1591.png"/><Relationship Id="rId139" Type="http://schemas.openxmlformats.org/officeDocument/2006/relationships/customXml" Target="../ink/ink1644.xml"/><Relationship Id="rId80" Type="http://schemas.openxmlformats.org/officeDocument/2006/relationships/image" Target="../media/image1564.png"/><Relationship Id="rId85" Type="http://schemas.openxmlformats.org/officeDocument/2006/relationships/customXml" Target="../ink/ink1617.xml"/><Relationship Id="rId150" Type="http://schemas.openxmlformats.org/officeDocument/2006/relationships/image" Target="../media/image1599.png"/><Relationship Id="rId155" Type="http://schemas.openxmlformats.org/officeDocument/2006/relationships/customXml" Target="../ink/ink1652.xml"/><Relationship Id="rId171" Type="http://schemas.openxmlformats.org/officeDocument/2006/relationships/customXml" Target="../ink/ink1660.xml"/><Relationship Id="rId176" Type="http://schemas.openxmlformats.org/officeDocument/2006/relationships/image" Target="../media/image1612.png"/><Relationship Id="rId192" Type="http://schemas.openxmlformats.org/officeDocument/2006/relationships/image" Target="../media/image1620.png"/><Relationship Id="rId12" Type="http://schemas.openxmlformats.org/officeDocument/2006/relationships/customXml" Target="../ink/ink1581.xml"/><Relationship Id="rId17" Type="http://schemas.openxmlformats.org/officeDocument/2006/relationships/image" Target="../media/image1532.png"/><Relationship Id="rId33" Type="http://schemas.openxmlformats.org/officeDocument/2006/relationships/image" Target="../media/image1540.png"/><Relationship Id="rId38" Type="http://schemas.openxmlformats.org/officeDocument/2006/relationships/customXml" Target="../ink/ink1594.xml"/><Relationship Id="rId59" Type="http://schemas.openxmlformats.org/officeDocument/2006/relationships/image" Target="../media/image1553.png"/><Relationship Id="rId103" Type="http://schemas.openxmlformats.org/officeDocument/2006/relationships/customXml" Target="../ink/ink1626.xml"/><Relationship Id="rId108" Type="http://schemas.openxmlformats.org/officeDocument/2006/relationships/image" Target="../media/image1578.png"/><Relationship Id="rId124" Type="http://schemas.openxmlformats.org/officeDocument/2006/relationships/image" Target="../media/image1586.png"/><Relationship Id="rId129" Type="http://schemas.openxmlformats.org/officeDocument/2006/relationships/customXml" Target="../ink/ink1639.xml"/><Relationship Id="rId54" Type="http://schemas.openxmlformats.org/officeDocument/2006/relationships/customXml" Target="../ink/ink1602.xml"/><Relationship Id="rId70" Type="http://schemas.openxmlformats.org/officeDocument/2006/relationships/customXml" Target="../ink/ink1610.xml"/><Relationship Id="rId75" Type="http://schemas.openxmlformats.org/officeDocument/2006/relationships/customXml" Target="../ink/ink1612.xml"/><Relationship Id="rId91" Type="http://schemas.openxmlformats.org/officeDocument/2006/relationships/customXml" Target="../ink/ink1620.xml"/><Relationship Id="rId96" Type="http://schemas.openxmlformats.org/officeDocument/2006/relationships/image" Target="../media/image1572.png"/><Relationship Id="rId140" Type="http://schemas.openxmlformats.org/officeDocument/2006/relationships/image" Target="../media/image1594.png"/><Relationship Id="rId145" Type="http://schemas.openxmlformats.org/officeDocument/2006/relationships/customXml" Target="../ink/ink1647.xml"/><Relationship Id="rId161" Type="http://schemas.openxmlformats.org/officeDocument/2006/relationships/customXml" Target="../ink/ink1655.xml"/><Relationship Id="rId166" Type="http://schemas.openxmlformats.org/officeDocument/2006/relationships/image" Target="../media/image1607.png"/><Relationship Id="rId182" Type="http://schemas.openxmlformats.org/officeDocument/2006/relationships/image" Target="../media/image1615.png"/><Relationship Id="rId187" Type="http://schemas.openxmlformats.org/officeDocument/2006/relationships/customXml" Target="../ink/ink166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78.xml"/><Relationship Id="rId23" Type="http://schemas.openxmlformats.org/officeDocument/2006/relationships/image" Target="../media/image1535.png"/><Relationship Id="rId28" Type="http://schemas.openxmlformats.org/officeDocument/2006/relationships/customXml" Target="../ink/ink1589.xml"/><Relationship Id="rId49" Type="http://schemas.openxmlformats.org/officeDocument/2006/relationships/image" Target="../media/image1548.png"/><Relationship Id="rId114" Type="http://schemas.openxmlformats.org/officeDocument/2006/relationships/image" Target="../media/image1581.png"/><Relationship Id="rId119" Type="http://schemas.openxmlformats.org/officeDocument/2006/relationships/customXml" Target="../ink/ink1634.xml"/><Relationship Id="rId44" Type="http://schemas.openxmlformats.org/officeDocument/2006/relationships/customXml" Target="../ink/ink1597.xml"/><Relationship Id="rId60" Type="http://schemas.openxmlformats.org/officeDocument/2006/relationships/customXml" Target="../ink/ink1605.xml"/><Relationship Id="rId65" Type="http://schemas.openxmlformats.org/officeDocument/2006/relationships/image" Target="../media/image1556.png"/><Relationship Id="rId81" Type="http://schemas.openxmlformats.org/officeDocument/2006/relationships/customXml" Target="../ink/ink1615.xml"/><Relationship Id="rId86" Type="http://schemas.openxmlformats.org/officeDocument/2006/relationships/image" Target="../media/image1567.png"/><Relationship Id="rId130" Type="http://schemas.openxmlformats.org/officeDocument/2006/relationships/image" Target="../media/image1589.png"/><Relationship Id="rId135" Type="http://schemas.openxmlformats.org/officeDocument/2006/relationships/customXml" Target="../ink/ink1642.xml"/><Relationship Id="rId151" Type="http://schemas.openxmlformats.org/officeDocument/2006/relationships/customXml" Target="../ink/ink1650.xml"/><Relationship Id="rId156" Type="http://schemas.openxmlformats.org/officeDocument/2006/relationships/image" Target="../media/image1602.png"/><Relationship Id="rId177" Type="http://schemas.openxmlformats.org/officeDocument/2006/relationships/customXml" Target="../ink/ink1663.xml"/><Relationship Id="rId172" Type="http://schemas.openxmlformats.org/officeDocument/2006/relationships/image" Target="../media/image1610.png"/><Relationship Id="rId193" Type="http://schemas.openxmlformats.org/officeDocument/2006/relationships/customXml" Target="../ink/ink1671.xml"/><Relationship Id="rId13" Type="http://schemas.openxmlformats.org/officeDocument/2006/relationships/image" Target="../media/image1530.png"/><Relationship Id="rId18" Type="http://schemas.openxmlformats.org/officeDocument/2006/relationships/customXml" Target="../ink/ink1584.xml"/><Relationship Id="rId39" Type="http://schemas.openxmlformats.org/officeDocument/2006/relationships/image" Target="../media/image1543.png"/><Relationship Id="rId109" Type="http://schemas.openxmlformats.org/officeDocument/2006/relationships/customXml" Target="../ink/ink1629.xml"/><Relationship Id="rId34" Type="http://schemas.openxmlformats.org/officeDocument/2006/relationships/customXml" Target="../ink/ink1592.xml"/><Relationship Id="rId50" Type="http://schemas.openxmlformats.org/officeDocument/2006/relationships/customXml" Target="../ink/ink1600.xml"/><Relationship Id="rId55" Type="http://schemas.openxmlformats.org/officeDocument/2006/relationships/image" Target="../media/image1551.png"/><Relationship Id="rId76" Type="http://schemas.openxmlformats.org/officeDocument/2006/relationships/image" Target="../media/image1562.png"/><Relationship Id="rId97" Type="http://schemas.openxmlformats.org/officeDocument/2006/relationships/customXml" Target="../ink/ink1623.xml"/><Relationship Id="rId104" Type="http://schemas.openxmlformats.org/officeDocument/2006/relationships/image" Target="../media/image1576.png"/><Relationship Id="rId120" Type="http://schemas.openxmlformats.org/officeDocument/2006/relationships/image" Target="../media/image1584.png"/><Relationship Id="rId125" Type="http://schemas.openxmlformats.org/officeDocument/2006/relationships/customXml" Target="../ink/ink1637.xml"/><Relationship Id="rId141" Type="http://schemas.openxmlformats.org/officeDocument/2006/relationships/customXml" Target="../ink/ink1645.xml"/><Relationship Id="rId146" Type="http://schemas.openxmlformats.org/officeDocument/2006/relationships/image" Target="../media/image1597.png"/><Relationship Id="rId167" Type="http://schemas.openxmlformats.org/officeDocument/2006/relationships/customXml" Target="../ink/ink1658.xml"/><Relationship Id="rId188" Type="http://schemas.openxmlformats.org/officeDocument/2006/relationships/image" Target="../media/image1618.png"/><Relationship Id="rId7" Type="http://schemas.openxmlformats.org/officeDocument/2006/relationships/image" Target="../media/image1527.png"/><Relationship Id="rId71" Type="http://schemas.openxmlformats.org/officeDocument/2006/relationships/image" Target="../media/image1559.png"/><Relationship Id="rId92" Type="http://schemas.openxmlformats.org/officeDocument/2006/relationships/image" Target="../media/image1570.png"/><Relationship Id="rId162" Type="http://schemas.openxmlformats.org/officeDocument/2006/relationships/image" Target="../media/image1605.png"/><Relationship Id="rId183" Type="http://schemas.openxmlformats.org/officeDocument/2006/relationships/customXml" Target="../ink/ink1666.xml"/><Relationship Id="rId2" Type="http://schemas.openxmlformats.org/officeDocument/2006/relationships/customXml" Target="../ink/ink1576.xml"/><Relationship Id="rId29" Type="http://schemas.openxmlformats.org/officeDocument/2006/relationships/image" Target="../media/image1538.png"/><Relationship Id="rId24" Type="http://schemas.openxmlformats.org/officeDocument/2006/relationships/customXml" Target="../ink/ink1587.xml"/><Relationship Id="rId40" Type="http://schemas.openxmlformats.org/officeDocument/2006/relationships/customXml" Target="../ink/ink1595.xml"/><Relationship Id="rId45" Type="http://schemas.openxmlformats.org/officeDocument/2006/relationships/image" Target="../media/image1546.png"/><Relationship Id="rId66" Type="http://schemas.openxmlformats.org/officeDocument/2006/relationships/customXml" Target="../ink/ink1608.xml"/><Relationship Id="rId87" Type="http://schemas.openxmlformats.org/officeDocument/2006/relationships/customXml" Target="../ink/ink1618.xml"/><Relationship Id="rId110" Type="http://schemas.openxmlformats.org/officeDocument/2006/relationships/image" Target="../media/image1579.png"/><Relationship Id="rId115" Type="http://schemas.openxmlformats.org/officeDocument/2006/relationships/customXml" Target="../ink/ink1632.xml"/><Relationship Id="rId131" Type="http://schemas.openxmlformats.org/officeDocument/2006/relationships/customXml" Target="../ink/ink1640.xml"/><Relationship Id="rId136" Type="http://schemas.openxmlformats.org/officeDocument/2006/relationships/image" Target="../media/image1592.png"/><Relationship Id="rId157" Type="http://schemas.openxmlformats.org/officeDocument/2006/relationships/customXml" Target="../ink/ink1653.xml"/><Relationship Id="rId178" Type="http://schemas.openxmlformats.org/officeDocument/2006/relationships/image" Target="../media/image1613.png"/><Relationship Id="rId61" Type="http://schemas.openxmlformats.org/officeDocument/2006/relationships/image" Target="../media/image1554.png"/><Relationship Id="rId82" Type="http://schemas.openxmlformats.org/officeDocument/2006/relationships/image" Target="../media/image1565.png"/><Relationship Id="rId152" Type="http://schemas.openxmlformats.org/officeDocument/2006/relationships/image" Target="../media/image1600.png"/><Relationship Id="rId173" Type="http://schemas.openxmlformats.org/officeDocument/2006/relationships/customXml" Target="../ink/ink1661.xml"/><Relationship Id="rId194" Type="http://schemas.openxmlformats.org/officeDocument/2006/relationships/image" Target="../media/image1621.png"/><Relationship Id="rId19" Type="http://schemas.openxmlformats.org/officeDocument/2006/relationships/image" Target="../media/image1533.png"/><Relationship Id="rId14" Type="http://schemas.openxmlformats.org/officeDocument/2006/relationships/customXml" Target="../ink/ink1582.xml"/><Relationship Id="rId30" Type="http://schemas.openxmlformats.org/officeDocument/2006/relationships/customXml" Target="../ink/ink1590.xml"/><Relationship Id="rId35" Type="http://schemas.openxmlformats.org/officeDocument/2006/relationships/image" Target="../media/image1541.png"/><Relationship Id="rId56" Type="http://schemas.openxmlformats.org/officeDocument/2006/relationships/customXml" Target="../ink/ink1603.xml"/><Relationship Id="rId77" Type="http://schemas.openxmlformats.org/officeDocument/2006/relationships/customXml" Target="../ink/ink1613.xml"/><Relationship Id="rId100" Type="http://schemas.openxmlformats.org/officeDocument/2006/relationships/image" Target="../media/image1574.png"/><Relationship Id="rId105" Type="http://schemas.openxmlformats.org/officeDocument/2006/relationships/customXml" Target="../ink/ink1627.xml"/><Relationship Id="rId126" Type="http://schemas.openxmlformats.org/officeDocument/2006/relationships/image" Target="../media/image1587.png"/><Relationship Id="rId147" Type="http://schemas.openxmlformats.org/officeDocument/2006/relationships/customXml" Target="../ink/ink1648.xml"/><Relationship Id="rId168" Type="http://schemas.openxmlformats.org/officeDocument/2006/relationships/image" Target="../media/image1608.png"/><Relationship Id="rId8" Type="http://schemas.openxmlformats.org/officeDocument/2006/relationships/customXml" Target="../ink/ink1579.xml"/><Relationship Id="rId51" Type="http://schemas.openxmlformats.org/officeDocument/2006/relationships/image" Target="../media/image1549.png"/><Relationship Id="rId72" Type="http://schemas.openxmlformats.org/officeDocument/2006/relationships/image" Target="../media/image1560.emf"/><Relationship Id="rId93" Type="http://schemas.openxmlformats.org/officeDocument/2006/relationships/customXml" Target="../ink/ink1621.xml"/><Relationship Id="rId98" Type="http://schemas.openxmlformats.org/officeDocument/2006/relationships/image" Target="../media/image1573.png"/><Relationship Id="rId121" Type="http://schemas.openxmlformats.org/officeDocument/2006/relationships/customXml" Target="../ink/ink1635.xml"/><Relationship Id="rId142" Type="http://schemas.openxmlformats.org/officeDocument/2006/relationships/image" Target="../media/image1595.png"/><Relationship Id="rId163" Type="http://schemas.openxmlformats.org/officeDocument/2006/relationships/customXml" Target="../ink/ink1656.xml"/><Relationship Id="rId184" Type="http://schemas.openxmlformats.org/officeDocument/2006/relationships/image" Target="../media/image1616.png"/><Relationship Id="rId189" Type="http://schemas.openxmlformats.org/officeDocument/2006/relationships/customXml" Target="../ink/ink1669.xml"/><Relationship Id="rId3" Type="http://schemas.openxmlformats.org/officeDocument/2006/relationships/image" Target="../media/image1525.png"/><Relationship Id="rId25" Type="http://schemas.openxmlformats.org/officeDocument/2006/relationships/image" Target="../media/image1536.png"/><Relationship Id="rId46" Type="http://schemas.openxmlformats.org/officeDocument/2006/relationships/customXml" Target="../ink/ink1598.xml"/><Relationship Id="rId67" Type="http://schemas.openxmlformats.org/officeDocument/2006/relationships/image" Target="../media/image1557.png"/><Relationship Id="rId116" Type="http://schemas.openxmlformats.org/officeDocument/2006/relationships/image" Target="../media/image1582.png"/><Relationship Id="rId137" Type="http://schemas.openxmlformats.org/officeDocument/2006/relationships/customXml" Target="../ink/ink1643.xml"/><Relationship Id="rId158" Type="http://schemas.openxmlformats.org/officeDocument/2006/relationships/image" Target="../media/image1603.png"/><Relationship Id="rId20" Type="http://schemas.openxmlformats.org/officeDocument/2006/relationships/customXml" Target="../ink/ink1585.xml"/><Relationship Id="rId41" Type="http://schemas.openxmlformats.org/officeDocument/2006/relationships/image" Target="../media/image1544.png"/><Relationship Id="rId62" Type="http://schemas.openxmlformats.org/officeDocument/2006/relationships/customXml" Target="../ink/ink1606.xml"/><Relationship Id="rId83" Type="http://schemas.openxmlformats.org/officeDocument/2006/relationships/customXml" Target="../ink/ink1616.xml"/><Relationship Id="rId88" Type="http://schemas.openxmlformats.org/officeDocument/2006/relationships/image" Target="../media/image1568.png"/><Relationship Id="rId111" Type="http://schemas.openxmlformats.org/officeDocument/2006/relationships/customXml" Target="../ink/ink1630.xml"/><Relationship Id="rId132" Type="http://schemas.openxmlformats.org/officeDocument/2006/relationships/image" Target="../media/image1590.png"/><Relationship Id="rId153" Type="http://schemas.openxmlformats.org/officeDocument/2006/relationships/customXml" Target="../ink/ink1651.xml"/><Relationship Id="rId174" Type="http://schemas.openxmlformats.org/officeDocument/2006/relationships/image" Target="../media/image1611.png"/><Relationship Id="rId179" Type="http://schemas.openxmlformats.org/officeDocument/2006/relationships/customXml" Target="../ink/ink1664.xml"/><Relationship Id="rId195" Type="http://schemas.openxmlformats.org/officeDocument/2006/relationships/customXml" Target="../ink/ink1672.xml"/><Relationship Id="rId190" Type="http://schemas.openxmlformats.org/officeDocument/2006/relationships/image" Target="../media/image1619.png"/><Relationship Id="rId15" Type="http://schemas.openxmlformats.org/officeDocument/2006/relationships/image" Target="../media/image1531.png"/><Relationship Id="rId36" Type="http://schemas.openxmlformats.org/officeDocument/2006/relationships/customXml" Target="../ink/ink1593.xml"/><Relationship Id="rId57" Type="http://schemas.openxmlformats.org/officeDocument/2006/relationships/image" Target="../media/image1552.png"/><Relationship Id="rId106" Type="http://schemas.openxmlformats.org/officeDocument/2006/relationships/image" Target="../media/image1577.png"/><Relationship Id="rId127" Type="http://schemas.openxmlformats.org/officeDocument/2006/relationships/customXml" Target="../ink/ink1638.xml"/><Relationship Id="rId10" Type="http://schemas.openxmlformats.org/officeDocument/2006/relationships/customXml" Target="../ink/ink1580.xml"/><Relationship Id="rId31" Type="http://schemas.openxmlformats.org/officeDocument/2006/relationships/image" Target="../media/image1539.png"/><Relationship Id="rId52" Type="http://schemas.openxmlformats.org/officeDocument/2006/relationships/customXml" Target="../ink/ink1601.xml"/><Relationship Id="rId73" Type="http://schemas.openxmlformats.org/officeDocument/2006/relationships/customXml" Target="../ink/ink1611.xml"/><Relationship Id="rId78" Type="http://schemas.openxmlformats.org/officeDocument/2006/relationships/image" Target="../media/image1563.png"/><Relationship Id="rId94" Type="http://schemas.openxmlformats.org/officeDocument/2006/relationships/image" Target="../media/image1571.png"/><Relationship Id="rId99" Type="http://schemas.openxmlformats.org/officeDocument/2006/relationships/customXml" Target="../ink/ink1624.xml"/><Relationship Id="rId101" Type="http://schemas.openxmlformats.org/officeDocument/2006/relationships/customXml" Target="../ink/ink1625.xml"/><Relationship Id="rId122" Type="http://schemas.openxmlformats.org/officeDocument/2006/relationships/image" Target="../media/image1585.png"/><Relationship Id="rId143" Type="http://schemas.openxmlformats.org/officeDocument/2006/relationships/customXml" Target="../ink/ink1646.xml"/><Relationship Id="rId148" Type="http://schemas.openxmlformats.org/officeDocument/2006/relationships/image" Target="../media/image1598.png"/><Relationship Id="rId164" Type="http://schemas.openxmlformats.org/officeDocument/2006/relationships/image" Target="../media/image1606.png"/><Relationship Id="rId169" Type="http://schemas.openxmlformats.org/officeDocument/2006/relationships/customXml" Target="../ink/ink1659.xml"/><Relationship Id="rId185" Type="http://schemas.openxmlformats.org/officeDocument/2006/relationships/customXml" Target="../ink/ink1667.xml"/><Relationship Id="rId4" Type="http://schemas.openxmlformats.org/officeDocument/2006/relationships/customXml" Target="../ink/ink1577.xml"/><Relationship Id="rId9" Type="http://schemas.openxmlformats.org/officeDocument/2006/relationships/image" Target="../media/image1528.png"/><Relationship Id="rId180" Type="http://schemas.openxmlformats.org/officeDocument/2006/relationships/image" Target="../media/image1614.png"/><Relationship Id="rId26" Type="http://schemas.openxmlformats.org/officeDocument/2006/relationships/customXml" Target="../ink/ink1588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35.png"/><Relationship Id="rId21" Type="http://schemas.openxmlformats.org/officeDocument/2006/relationships/customXml" Target="../ink/ink1682.xml"/><Relationship Id="rId34" Type="http://schemas.openxmlformats.org/officeDocument/2006/relationships/image" Target="../media/image1639.png"/><Relationship Id="rId42" Type="http://schemas.openxmlformats.org/officeDocument/2006/relationships/image" Target="../media/image1643.png"/><Relationship Id="rId47" Type="http://schemas.openxmlformats.org/officeDocument/2006/relationships/customXml" Target="../ink/ink1695.xml"/><Relationship Id="rId50" Type="http://schemas.openxmlformats.org/officeDocument/2006/relationships/image" Target="../media/image1647.png"/><Relationship Id="rId55" Type="http://schemas.openxmlformats.org/officeDocument/2006/relationships/customXml" Target="../ink/ink1699.xml"/><Relationship Id="rId63" Type="http://schemas.openxmlformats.org/officeDocument/2006/relationships/customXml" Target="../ink/ink1703.xml"/><Relationship Id="rId68" Type="http://schemas.openxmlformats.org/officeDocument/2006/relationships/image" Target="../media/image1656.png"/><Relationship Id="rId76" Type="http://schemas.openxmlformats.org/officeDocument/2006/relationships/image" Target="../media/image1660.png"/><Relationship Id="rId84" Type="http://schemas.openxmlformats.org/officeDocument/2006/relationships/image" Target="../media/image1664.png"/><Relationship Id="rId89" Type="http://schemas.openxmlformats.org/officeDocument/2006/relationships/customXml" Target="../ink/ink1716.xml"/><Relationship Id="rId97" Type="http://schemas.openxmlformats.org/officeDocument/2006/relationships/customXml" Target="../ink/ink1720.xml"/><Relationship Id="rId7" Type="http://schemas.openxmlformats.org/officeDocument/2006/relationships/customXml" Target="../ink/ink1675.xml"/><Relationship Id="rId71" Type="http://schemas.openxmlformats.org/officeDocument/2006/relationships/customXml" Target="../ink/ink1707.xml"/><Relationship Id="rId92" Type="http://schemas.openxmlformats.org/officeDocument/2006/relationships/image" Target="../media/image1668.png"/><Relationship Id="rId2" Type="http://schemas.openxmlformats.org/officeDocument/2006/relationships/image" Target="../media/image1623.emf"/><Relationship Id="rId16" Type="http://schemas.openxmlformats.org/officeDocument/2006/relationships/image" Target="../media/image1630.png"/><Relationship Id="rId29" Type="http://schemas.openxmlformats.org/officeDocument/2006/relationships/customXml" Target="../ink/ink1686.xml"/><Relationship Id="rId11" Type="http://schemas.openxmlformats.org/officeDocument/2006/relationships/customXml" Target="../ink/ink1677.xml"/><Relationship Id="rId24" Type="http://schemas.openxmlformats.org/officeDocument/2006/relationships/image" Target="../media/image1634.png"/><Relationship Id="rId32" Type="http://schemas.openxmlformats.org/officeDocument/2006/relationships/image" Target="../media/image1638.png"/><Relationship Id="rId37" Type="http://schemas.openxmlformats.org/officeDocument/2006/relationships/customXml" Target="../ink/ink1690.xml"/><Relationship Id="rId40" Type="http://schemas.openxmlformats.org/officeDocument/2006/relationships/image" Target="../media/image1642.png"/><Relationship Id="rId45" Type="http://schemas.openxmlformats.org/officeDocument/2006/relationships/customXml" Target="../ink/ink1694.xml"/><Relationship Id="rId53" Type="http://schemas.openxmlformats.org/officeDocument/2006/relationships/customXml" Target="../ink/ink1698.xml"/><Relationship Id="rId58" Type="http://schemas.openxmlformats.org/officeDocument/2006/relationships/image" Target="../media/image1651.png"/><Relationship Id="rId66" Type="http://schemas.openxmlformats.org/officeDocument/2006/relationships/image" Target="../media/image1655.png"/><Relationship Id="rId74" Type="http://schemas.openxmlformats.org/officeDocument/2006/relationships/image" Target="../media/image1659.png"/><Relationship Id="rId79" Type="http://schemas.openxmlformats.org/officeDocument/2006/relationships/customXml" Target="../ink/ink1711.xml"/><Relationship Id="rId87" Type="http://schemas.openxmlformats.org/officeDocument/2006/relationships/customXml" Target="../ink/ink1715.xml"/><Relationship Id="rId5" Type="http://schemas.openxmlformats.org/officeDocument/2006/relationships/customXml" Target="../ink/ink1674.xml"/><Relationship Id="rId61" Type="http://schemas.openxmlformats.org/officeDocument/2006/relationships/customXml" Target="../ink/ink1702.xml"/><Relationship Id="rId82" Type="http://schemas.openxmlformats.org/officeDocument/2006/relationships/image" Target="../media/image1663.png"/><Relationship Id="rId90" Type="http://schemas.openxmlformats.org/officeDocument/2006/relationships/image" Target="../media/image1667.png"/><Relationship Id="rId95" Type="http://schemas.openxmlformats.org/officeDocument/2006/relationships/customXml" Target="../ink/ink1719.xml"/><Relationship Id="rId19" Type="http://schemas.openxmlformats.org/officeDocument/2006/relationships/customXml" Target="../ink/ink1681.xml"/><Relationship Id="rId14" Type="http://schemas.openxmlformats.org/officeDocument/2006/relationships/image" Target="../media/image1629.png"/><Relationship Id="rId22" Type="http://schemas.openxmlformats.org/officeDocument/2006/relationships/image" Target="../media/image1633.png"/><Relationship Id="rId27" Type="http://schemas.openxmlformats.org/officeDocument/2006/relationships/customXml" Target="../ink/ink1685.xml"/><Relationship Id="rId30" Type="http://schemas.openxmlformats.org/officeDocument/2006/relationships/image" Target="../media/image1637.png"/><Relationship Id="rId35" Type="http://schemas.openxmlformats.org/officeDocument/2006/relationships/customXml" Target="../ink/ink1689.xml"/><Relationship Id="rId43" Type="http://schemas.openxmlformats.org/officeDocument/2006/relationships/customXml" Target="../ink/ink1693.xml"/><Relationship Id="rId48" Type="http://schemas.openxmlformats.org/officeDocument/2006/relationships/image" Target="../media/image1646.png"/><Relationship Id="rId56" Type="http://schemas.openxmlformats.org/officeDocument/2006/relationships/image" Target="../media/image1650.png"/><Relationship Id="rId64" Type="http://schemas.openxmlformats.org/officeDocument/2006/relationships/image" Target="../media/image1654.png"/><Relationship Id="rId69" Type="http://schemas.openxmlformats.org/officeDocument/2006/relationships/customXml" Target="../ink/ink1706.xml"/><Relationship Id="rId77" Type="http://schemas.openxmlformats.org/officeDocument/2006/relationships/customXml" Target="../ink/ink1710.xml"/><Relationship Id="rId100" Type="http://schemas.openxmlformats.org/officeDocument/2006/relationships/image" Target="../media/image1672.png"/><Relationship Id="rId8" Type="http://schemas.openxmlformats.org/officeDocument/2006/relationships/image" Target="../media/image1626.png"/><Relationship Id="rId51" Type="http://schemas.openxmlformats.org/officeDocument/2006/relationships/customXml" Target="../ink/ink1697.xml"/><Relationship Id="rId72" Type="http://schemas.openxmlformats.org/officeDocument/2006/relationships/image" Target="../media/image1658.png"/><Relationship Id="rId80" Type="http://schemas.openxmlformats.org/officeDocument/2006/relationships/image" Target="../media/image1662.png"/><Relationship Id="rId85" Type="http://schemas.openxmlformats.org/officeDocument/2006/relationships/customXml" Target="../ink/ink1714.xml"/><Relationship Id="rId93" Type="http://schemas.openxmlformats.org/officeDocument/2006/relationships/customXml" Target="../ink/ink1718.xml"/><Relationship Id="rId98" Type="http://schemas.openxmlformats.org/officeDocument/2006/relationships/image" Target="../media/image1671.png"/><Relationship Id="rId3" Type="http://schemas.openxmlformats.org/officeDocument/2006/relationships/customXml" Target="../ink/ink1673.xml"/><Relationship Id="rId12" Type="http://schemas.openxmlformats.org/officeDocument/2006/relationships/image" Target="../media/image1628.png"/><Relationship Id="rId17" Type="http://schemas.openxmlformats.org/officeDocument/2006/relationships/customXml" Target="../ink/ink1680.xml"/><Relationship Id="rId25" Type="http://schemas.openxmlformats.org/officeDocument/2006/relationships/customXml" Target="../ink/ink1684.xml"/><Relationship Id="rId33" Type="http://schemas.openxmlformats.org/officeDocument/2006/relationships/customXml" Target="../ink/ink1688.xml"/><Relationship Id="rId38" Type="http://schemas.openxmlformats.org/officeDocument/2006/relationships/image" Target="../media/image1641.png"/><Relationship Id="rId46" Type="http://schemas.openxmlformats.org/officeDocument/2006/relationships/image" Target="../media/image1645.png"/><Relationship Id="rId59" Type="http://schemas.openxmlformats.org/officeDocument/2006/relationships/customXml" Target="../ink/ink1701.xml"/><Relationship Id="rId67" Type="http://schemas.openxmlformats.org/officeDocument/2006/relationships/customXml" Target="../ink/ink1705.xml"/><Relationship Id="rId20" Type="http://schemas.openxmlformats.org/officeDocument/2006/relationships/image" Target="../media/image1632.png"/><Relationship Id="rId41" Type="http://schemas.openxmlformats.org/officeDocument/2006/relationships/customXml" Target="../ink/ink1692.xml"/><Relationship Id="rId54" Type="http://schemas.openxmlformats.org/officeDocument/2006/relationships/image" Target="../media/image1649.png"/><Relationship Id="rId62" Type="http://schemas.openxmlformats.org/officeDocument/2006/relationships/image" Target="../media/image1653.png"/><Relationship Id="rId70" Type="http://schemas.openxmlformats.org/officeDocument/2006/relationships/image" Target="../media/image1657.png"/><Relationship Id="rId75" Type="http://schemas.openxmlformats.org/officeDocument/2006/relationships/customXml" Target="../ink/ink1709.xml"/><Relationship Id="rId83" Type="http://schemas.openxmlformats.org/officeDocument/2006/relationships/customXml" Target="../ink/ink1713.xml"/><Relationship Id="rId88" Type="http://schemas.openxmlformats.org/officeDocument/2006/relationships/image" Target="../media/image1666.png"/><Relationship Id="rId91" Type="http://schemas.openxmlformats.org/officeDocument/2006/relationships/customXml" Target="../ink/ink1717.xml"/><Relationship Id="rId96" Type="http://schemas.openxmlformats.org/officeDocument/2006/relationships/image" Target="../media/image16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5.png"/><Relationship Id="rId15" Type="http://schemas.openxmlformats.org/officeDocument/2006/relationships/customXml" Target="../ink/ink1679.xml"/><Relationship Id="rId23" Type="http://schemas.openxmlformats.org/officeDocument/2006/relationships/customXml" Target="../ink/ink1683.xml"/><Relationship Id="rId28" Type="http://schemas.openxmlformats.org/officeDocument/2006/relationships/image" Target="../media/image1636.png"/><Relationship Id="rId36" Type="http://schemas.openxmlformats.org/officeDocument/2006/relationships/image" Target="../media/image1640.png"/><Relationship Id="rId49" Type="http://schemas.openxmlformats.org/officeDocument/2006/relationships/customXml" Target="../ink/ink1696.xml"/><Relationship Id="rId57" Type="http://schemas.openxmlformats.org/officeDocument/2006/relationships/customXml" Target="../ink/ink1700.xml"/><Relationship Id="rId10" Type="http://schemas.openxmlformats.org/officeDocument/2006/relationships/image" Target="../media/image1627.png"/><Relationship Id="rId31" Type="http://schemas.openxmlformats.org/officeDocument/2006/relationships/customXml" Target="../ink/ink1687.xml"/><Relationship Id="rId44" Type="http://schemas.openxmlformats.org/officeDocument/2006/relationships/image" Target="../media/image1644.png"/><Relationship Id="rId52" Type="http://schemas.openxmlformats.org/officeDocument/2006/relationships/image" Target="../media/image1648.png"/><Relationship Id="rId60" Type="http://schemas.openxmlformats.org/officeDocument/2006/relationships/image" Target="../media/image1652.png"/><Relationship Id="rId65" Type="http://schemas.openxmlformats.org/officeDocument/2006/relationships/customXml" Target="../ink/ink1704.xml"/><Relationship Id="rId73" Type="http://schemas.openxmlformats.org/officeDocument/2006/relationships/customXml" Target="../ink/ink1708.xml"/><Relationship Id="rId78" Type="http://schemas.openxmlformats.org/officeDocument/2006/relationships/image" Target="../media/image1661.png"/><Relationship Id="rId81" Type="http://schemas.openxmlformats.org/officeDocument/2006/relationships/customXml" Target="../ink/ink1712.xml"/><Relationship Id="rId86" Type="http://schemas.openxmlformats.org/officeDocument/2006/relationships/image" Target="../media/image1665.png"/><Relationship Id="rId94" Type="http://schemas.openxmlformats.org/officeDocument/2006/relationships/image" Target="../media/image1669.png"/><Relationship Id="rId99" Type="http://schemas.openxmlformats.org/officeDocument/2006/relationships/customXml" Target="../ink/ink1721.xml"/><Relationship Id="rId4" Type="http://schemas.openxmlformats.org/officeDocument/2006/relationships/image" Target="../media/image1624.png"/><Relationship Id="rId9" Type="http://schemas.openxmlformats.org/officeDocument/2006/relationships/customXml" Target="../ink/ink1676.xml"/><Relationship Id="rId13" Type="http://schemas.openxmlformats.org/officeDocument/2006/relationships/customXml" Target="../ink/ink1678.xml"/><Relationship Id="rId18" Type="http://schemas.openxmlformats.org/officeDocument/2006/relationships/image" Target="../media/image1631.png"/><Relationship Id="rId39" Type="http://schemas.openxmlformats.org/officeDocument/2006/relationships/customXml" Target="../ink/ink169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7.png"/><Relationship Id="rId13" Type="http://schemas.openxmlformats.org/officeDocument/2006/relationships/customXml" Target="../ink/ink1727.xml"/><Relationship Id="rId18" Type="http://schemas.openxmlformats.org/officeDocument/2006/relationships/image" Target="../media/image1682.png"/><Relationship Id="rId3" Type="http://schemas.openxmlformats.org/officeDocument/2006/relationships/customXml" Target="../ink/ink1722.xml"/><Relationship Id="rId21" Type="http://schemas.openxmlformats.org/officeDocument/2006/relationships/customXml" Target="../ink/ink1731.xml"/><Relationship Id="rId7" Type="http://schemas.openxmlformats.org/officeDocument/2006/relationships/customXml" Target="../ink/ink1724.xml"/><Relationship Id="rId12" Type="http://schemas.openxmlformats.org/officeDocument/2006/relationships/image" Target="../media/image1679.png"/><Relationship Id="rId17" Type="http://schemas.openxmlformats.org/officeDocument/2006/relationships/customXml" Target="../ink/ink1729.xml"/><Relationship Id="rId2" Type="http://schemas.openxmlformats.org/officeDocument/2006/relationships/image" Target="../media/image1674.emf"/><Relationship Id="rId16" Type="http://schemas.openxmlformats.org/officeDocument/2006/relationships/image" Target="../media/image1681.png"/><Relationship Id="rId20" Type="http://schemas.openxmlformats.org/officeDocument/2006/relationships/image" Target="../media/image16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6.png"/><Relationship Id="rId11" Type="http://schemas.openxmlformats.org/officeDocument/2006/relationships/customXml" Target="../ink/ink1726.xml"/><Relationship Id="rId5" Type="http://schemas.openxmlformats.org/officeDocument/2006/relationships/customXml" Target="../ink/ink1723.xml"/><Relationship Id="rId15" Type="http://schemas.openxmlformats.org/officeDocument/2006/relationships/customXml" Target="../ink/ink1728.xml"/><Relationship Id="rId23" Type="http://schemas.openxmlformats.org/officeDocument/2006/relationships/image" Target="../media/image1685.emf"/><Relationship Id="rId10" Type="http://schemas.openxmlformats.org/officeDocument/2006/relationships/image" Target="../media/image1678.png"/><Relationship Id="rId19" Type="http://schemas.openxmlformats.org/officeDocument/2006/relationships/customXml" Target="../ink/ink1730.xml"/><Relationship Id="rId4" Type="http://schemas.openxmlformats.org/officeDocument/2006/relationships/image" Target="../media/image1675.png"/><Relationship Id="rId9" Type="http://schemas.openxmlformats.org/officeDocument/2006/relationships/customXml" Target="../ink/ink1725.xml"/><Relationship Id="rId14" Type="http://schemas.openxmlformats.org/officeDocument/2006/relationships/image" Target="../media/image1680.png"/><Relationship Id="rId22" Type="http://schemas.openxmlformats.org/officeDocument/2006/relationships/image" Target="../media/image1684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43.png"/><Relationship Id="rId21" Type="http://schemas.openxmlformats.org/officeDocument/2006/relationships/image" Target="../media/image1695.png"/><Relationship Id="rId42" Type="http://schemas.openxmlformats.org/officeDocument/2006/relationships/customXml" Target="../ink/ink1752.xml"/><Relationship Id="rId63" Type="http://schemas.openxmlformats.org/officeDocument/2006/relationships/image" Target="../media/image1716.png"/><Relationship Id="rId84" Type="http://schemas.openxmlformats.org/officeDocument/2006/relationships/customXml" Target="../ink/ink1773.xml"/><Relationship Id="rId138" Type="http://schemas.openxmlformats.org/officeDocument/2006/relationships/customXml" Target="../ink/ink1800.xml"/><Relationship Id="rId159" Type="http://schemas.openxmlformats.org/officeDocument/2006/relationships/image" Target="../media/image1764.png"/><Relationship Id="rId170" Type="http://schemas.openxmlformats.org/officeDocument/2006/relationships/customXml" Target="../ink/ink1816.xml"/><Relationship Id="rId191" Type="http://schemas.openxmlformats.org/officeDocument/2006/relationships/image" Target="../media/image1780.png"/><Relationship Id="rId205" Type="http://schemas.openxmlformats.org/officeDocument/2006/relationships/image" Target="../media/image1787.png"/><Relationship Id="rId107" Type="http://schemas.openxmlformats.org/officeDocument/2006/relationships/image" Target="../media/image1738.png"/><Relationship Id="rId11" Type="http://schemas.openxmlformats.org/officeDocument/2006/relationships/image" Target="../media/image1690.png"/><Relationship Id="rId32" Type="http://schemas.openxmlformats.org/officeDocument/2006/relationships/customXml" Target="../ink/ink1747.xml"/><Relationship Id="rId53" Type="http://schemas.openxmlformats.org/officeDocument/2006/relationships/image" Target="../media/image1711.png"/><Relationship Id="rId74" Type="http://schemas.openxmlformats.org/officeDocument/2006/relationships/customXml" Target="../ink/ink1768.xml"/><Relationship Id="rId128" Type="http://schemas.openxmlformats.org/officeDocument/2006/relationships/customXml" Target="../ink/ink1795.xml"/><Relationship Id="rId149" Type="http://schemas.openxmlformats.org/officeDocument/2006/relationships/image" Target="../media/image1759.png"/><Relationship Id="rId5" Type="http://schemas.openxmlformats.org/officeDocument/2006/relationships/image" Target="../media/image1687.png"/><Relationship Id="rId95" Type="http://schemas.openxmlformats.org/officeDocument/2006/relationships/image" Target="../media/image1732.png"/><Relationship Id="rId160" Type="http://schemas.openxmlformats.org/officeDocument/2006/relationships/customXml" Target="../ink/ink1811.xml"/><Relationship Id="rId181" Type="http://schemas.openxmlformats.org/officeDocument/2006/relationships/image" Target="../media/image1775.png"/><Relationship Id="rId216" Type="http://schemas.openxmlformats.org/officeDocument/2006/relationships/customXml" Target="../ink/ink1839.xml"/><Relationship Id="rId211" Type="http://schemas.openxmlformats.org/officeDocument/2006/relationships/image" Target="../media/image1790.png"/><Relationship Id="rId22" Type="http://schemas.openxmlformats.org/officeDocument/2006/relationships/customXml" Target="../ink/ink1742.xml"/><Relationship Id="rId27" Type="http://schemas.openxmlformats.org/officeDocument/2006/relationships/image" Target="../media/image1698.png"/><Relationship Id="rId43" Type="http://schemas.openxmlformats.org/officeDocument/2006/relationships/image" Target="../media/image1706.png"/><Relationship Id="rId48" Type="http://schemas.openxmlformats.org/officeDocument/2006/relationships/customXml" Target="../ink/ink1755.xml"/><Relationship Id="rId64" Type="http://schemas.openxmlformats.org/officeDocument/2006/relationships/customXml" Target="../ink/ink1763.xml"/><Relationship Id="rId69" Type="http://schemas.openxmlformats.org/officeDocument/2006/relationships/image" Target="../media/image1719.png"/><Relationship Id="rId113" Type="http://schemas.openxmlformats.org/officeDocument/2006/relationships/image" Target="../media/image1741.png"/><Relationship Id="rId118" Type="http://schemas.openxmlformats.org/officeDocument/2006/relationships/customXml" Target="../ink/ink1790.xml"/><Relationship Id="rId134" Type="http://schemas.openxmlformats.org/officeDocument/2006/relationships/customXml" Target="../ink/ink1798.xml"/><Relationship Id="rId139" Type="http://schemas.openxmlformats.org/officeDocument/2006/relationships/image" Target="../media/image1754.png"/><Relationship Id="rId80" Type="http://schemas.openxmlformats.org/officeDocument/2006/relationships/customXml" Target="../ink/ink1771.xml"/><Relationship Id="rId85" Type="http://schemas.openxmlformats.org/officeDocument/2006/relationships/image" Target="../media/image1727.png"/><Relationship Id="rId150" Type="http://schemas.openxmlformats.org/officeDocument/2006/relationships/customXml" Target="../ink/ink1806.xml"/><Relationship Id="rId155" Type="http://schemas.openxmlformats.org/officeDocument/2006/relationships/image" Target="../media/image1762.png"/><Relationship Id="rId171" Type="http://schemas.openxmlformats.org/officeDocument/2006/relationships/image" Target="../media/image1770.png"/><Relationship Id="rId176" Type="http://schemas.openxmlformats.org/officeDocument/2006/relationships/customXml" Target="../ink/ink1819.xml"/><Relationship Id="rId192" Type="http://schemas.openxmlformats.org/officeDocument/2006/relationships/customXml" Target="../ink/ink1827.xml"/><Relationship Id="rId197" Type="http://schemas.openxmlformats.org/officeDocument/2006/relationships/image" Target="../media/image1783.png"/><Relationship Id="rId206" Type="http://schemas.openxmlformats.org/officeDocument/2006/relationships/customXml" Target="../ink/ink1834.xml"/><Relationship Id="rId201" Type="http://schemas.openxmlformats.org/officeDocument/2006/relationships/image" Target="../media/image1785.png"/><Relationship Id="rId222" Type="http://schemas.openxmlformats.org/officeDocument/2006/relationships/customXml" Target="../ink/ink1842.xml"/><Relationship Id="rId12" Type="http://schemas.openxmlformats.org/officeDocument/2006/relationships/customXml" Target="../ink/ink1737.xml"/><Relationship Id="rId17" Type="http://schemas.openxmlformats.org/officeDocument/2006/relationships/image" Target="../media/image1693.png"/><Relationship Id="rId33" Type="http://schemas.openxmlformats.org/officeDocument/2006/relationships/image" Target="../media/image1701.png"/><Relationship Id="rId38" Type="http://schemas.openxmlformats.org/officeDocument/2006/relationships/customXml" Target="../ink/ink1750.xml"/><Relationship Id="rId59" Type="http://schemas.openxmlformats.org/officeDocument/2006/relationships/image" Target="../media/image1714.png"/><Relationship Id="rId103" Type="http://schemas.openxmlformats.org/officeDocument/2006/relationships/image" Target="../media/image1736.png"/><Relationship Id="rId108" Type="http://schemas.openxmlformats.org/officeDocument/2006/relationships/customXml" Target="../ink/ink1785.xml"/><Relationship Id="rId124" Type="http://schemas.openxmlformats.org/officeDocument/2006/relationships/customXml" Target="../ink/ink1793.xml"/><Relationship Id="rId129" Type="http://schemas.openxmlformats.org/officeDocument/2006/relationships/image" Target="../media/image1749.png"/><Relationship Id="rId54" Type="http://schemas.openxmlformats.org/officeDocument/2006/relationships/customXml" Target="../ink/ink1758.xml"/><Relationship Id="rId70" Type="http://schemas.openxmlformats.org/officeDocument/2006/relationships/customXml" Target="../ink/ink1766.xml"/><Relationship Id="rId75" Type="http://schemas.openxmlformats.org/officeDocument/2006/relationships/image" Target="../media/image1722.png"/><Relationship Id="rId91" Type="http://schemas.openxmlformats.org/officeDocument/2006/relationships/image" Target="../media/image1730.png"/><Relationship Id="rId96" Type="http://schemas.openxmlformats.org/officeDocument/2006/relationships/customXml" Target="../ink/ink1779.xml"/><Relationship Id="rId140" Type="http://schemas.openxmlformats.org/officeDocument/2006/relationships/customXml" Target="../ink/ink1801.xml"/><Relationship Id="rId145" Type="http://schemas.openxmlformats.org/officeDocument/2006/relationships/image" Target="../media/image1757.png"/><Relationship Id="rId161" Type="http://schemas.openxmlformats.org/officeDocument/2006/relationships/image" Target="../media/image1765.png"/><Relationship Id="rId166" Type="http://schemas.openxmlformats.org/officeDocument/2006/relationships/customXml" Target="../ink/ink1814.xml"/><Relationship Id="rId182" Type="http://schemas.openxmlformats.org/officeDocument/2006/relationships/customXml" Target="../ink/ink1822.xml"/><Relationship Id="rId187" Type="http://schemas.openxmlformats.org/officeDocument/2006/relationships/image" Target="../media/image1778.png"/><Relationship Id="rId217" Type="http://schemas.openxmlformats.org/officeDocument/2006/relationships/image" Target="../media/image179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34.xml"/><Relationship Id="rId212" Type="http://schemas.openxmlformats.org/officeDocument/2006/relationships/customXml" Target="../ink/ink1837.xml"/><Relationship Id="rId23" Type="http://schemas.openxmlformats.org/officeDocument/2006/relationships/image" Target="../media/image1696.png"/><Relationship Id="rId28" Type="http://schemas.openxmlformats.org/officeDocument/2006/relationships/customXml" Target="../ink/ink1745.xml"/><Relationship Id="rId49" Type="http://schemas.openxmlformats.org/officeDocument/2006/relationships/image" Target="../media/image1709.png"/><Relationship Id="rId114" Type="http://schemas.openxmlformats.org/officeDocument/2006/relationships/customXml" Target="../ink/ink1788.xml"/><Relationship Id="rId119" Type="http://schemas.openxmlformats.org/officeDocument/2006/relationships/image" Target="../media/image1744.png"/><Relationship Id="rId44" Type="http://schemas.openxmlformats.org/officeDocument/2006/relationships/customXml" Target="../ink/ink1753.xml"/><Relationship Id="rId60" Type="http://schemas.openxmlformats.org/officeDocument/2006/relationships/customXml" Target="../ink/ink1761.xml"/><Relationship Id="rId65" Type="http://schemas.openxmlformats.org/officeDocument/2006/relationships/image" Target="../media/image1717.png"/><Relationship Id="rId81" Type="http://schemas.openxmlformats.org/officeDocument/2006/relationships/image" Target="../media/image1725.png"/><Relationship Id="rId86" Type="http://schemas.openxmlformats.org/officeDocument/2006/relationships/customXml" Target="../ink/ink1774.xml"/><Relationship Id="rId130" Type="http://schemas.openxmlformats.org/officeDocument/2006/relationships/customXml" Target="../ink/ink1796.xml"/><Relationship Id="rId135" Type="http://schemas.openxmlformats.org/officeDocument/2006/relationships/image" Target="../media/image1752.png"/><Relationship Id="rId151" Type="http://schemas.openxmlformats.org/officeDocument/2006/relationships/image" Target="../media/image1760.png"/><Relationship Id="rId156" Type="http://schemas.openxmlformats.org/officeDocument/2006/relationships/customXml" Target="../ink/ink1809.xml"/><Relationship Id="rId177" Type="http://schemas.openxmlformats.org/officeDocument/2006/relationships/image" Target="../media/image1773.png"/><Relationship Id="rId198" Type="http://schemas.openxmlformats.org/officeDocument/2006/relationships/customXml" Target="../ink/ink1830.xml"/><Relationship Id="rId172" Type="http://schemas.openxmlformats.org/officeDocument/2006/relationships/customXml" Target="../ink/ink1817.xml"/><Relationship Id="rId193" Type="http://schemas.openxmlformats.org/officeDocument/2006/relationships/image" Target="../media/image1781.png"/><Relationship Id="rId202" Type="http://schemas.openxmlformats.org/officeDocument/2006/relationships/customXml" Target="../ink/ink1832.xml"/><Relationship Id="rId207" Type="http://schemas.openxmlformats.org/officeDocument/2006/relationships/image" Target="../media/image1788.png"/><Relationship Id="rId223" Type="http://schemas.openxmlformats.org/officeDocument/2006/relationships/image" Target="../media/image1796.png"/><Relationship Id="rId13" Type="http://schemas.openxmlformats.org/officeDocument/2006/relationships/image" Target="../media/image1691.png"/><Relationship Id="rId18" Type="http://schemas.openxmlformats.org/officeDocument/2006/relationships/customXml" Target="../ink/ink1740.xml"/><Relationship Id="rId39" Type="http://schemas.openxmlformats.org/officeDocument/2006/relationships/image" Target="../media/image1704.png"/><Relationship Id="rId109" Type="http://schemas.openxmlformats.org/officeDocument/2006/relationships/image" Target="../media/image1739.png"/><Relationship Id="rId34" Type="http://schemas.openxmlformats.org/officeDocument/2006/relationships/customXml" Target="../ink/ink1748.xml"/><Relationship Id="rId50" Type="http://schemas.openxmlformats.org/officeDocument/2006/relationships/customXml" Target="../ink/ink1756.xml"/><Relationship Id="rId55" Type="http://schemas.openxmlformats.org/officeDocument/2006/relationships/image" Target="../media/image1712.png"/><Relationship Id="rId76" Type="http://schemas.openxmlformats.org/officeDocument/2006/relationships/customXml" Target="../ink/ink1769.xml"/><Relationship Id="rId97" Type="http://schemas.openxmlformats.org/officeDocument/2006/relationships/image" Target="../media/image1733.png"/><Relationship Id="rId104" Type="http://schemas.openxmlformats.org/officeDocument/2006/relationships/customXml" Target="../ink/ink1783.xml"/><Relationship Id="rId120" Type="http://schemas.openxmlformats.org/officeDocument/2006/relationships/customXml" Target="../ink/ink1791.xml"/><Relationship Id="rId125" Type="http://schemas.openxmlformats.org/officeDocument/2006/relationships/image" Target="../media/image1747.png"/><Relationship Id="rId141" Type="http://schemas.openxmlformats.org/officeDocument/2006/relationships/image" Target="../media/image1755.png"/><Relationship Id="rId146" Type="http://schemas.openxmlformats.org/officeDocument/2006/relationships/customXml" Target="../ink/ink1804.xml"/><Relationship Id="rId167" Type="http://schemas.openxmlformats.org/officeDocument/2006/relationships/image" Target="../media/image1768.png"/><Relationship Id="rId188" Type="http://schemas.openxmlformats.org/officeDocument/2006/relationships/customXml" Target="../ink/ink1825.xml"/><Relationship Id="rId7" Type="http://schemas.openxmlformats.org/officeDocument/2006/relationships/image" Target="../media/image1688.png"/><Relationship Id="rId71" Type="http://schemas.openxmlformats.org/officeDocument/2006/relationships/image" Target="../media/image1720.png"/><Relationship Id="rId92" Type="http://schemas.openxmlformats.org/officeDocument/2006/relationships/customXml" Target="../ink/ink1777.xml"/><Relationship Id="rId162" Type="http://schemas.openxmlformats.org/officeDocument/2006/relationships/customXml" Target="../ink/ink1812.xml"/><Relationship Id="rId183" Type="http://schemas.openxmlformats.org/officeDocument/2006/relationships/image" Target="../media/image1776.png"/><Relationship Id="rId213" Type="http://schemas.openxmlformats.org/officeDocument/2006/relationships/image" Target="../media/image1791.png"/><Relationship Id="rId218" Type="http://schemas.openxmlformats.org/officeDocument/2006/relationships/customXml" Target="../ink/ink1840.xml"/><Relationship Id="rId2" Type="http://schemas.openxmlformats.org/officeDocument/2006/relationships/customXml" Target="../ink/ink1732.xml"/><Relationship Id="rId29" Type="http://schemas.openxmlformats.org/officeDocument/2006/relationships/image" Target="../media/image1699.png"/><Relationship Id="rId24" Type="http://schemas.openxmlformats.org/officeDocument/2006/relationships/customXml" Target="../ink/ink1743.xml"/><Relationship Id="rId40" Type="http://schemas.openxmlformats.org/officeDocument/2006/relationships/customXml" Target="../ink/ink1751.xml"/><Relationship Id="rId45" Type="http://schemas.openxmlformats.org/officeDocument/2006/relationships/image" Target="../media/image1707.png"/><Relationship Id="rId66" Type="http://schemas.openxmlformats.org/officeDocument/2006/relationships/customXml" Target="../ink/ink1764.xml"/><Relationship Id="rId87" Type="http://schemas.openxmlformats.org/officeDocument/2006/relationships/image" Target="../media/image1728.png"/><Relationship Id="rId110" Type="http://schemas.openxmlformats.org/officeDocument/2006/relationships/customXml" Target="../ink/ink1786.xml"/><Relationship Id="rId115" Type="http://schemas.openxmlformats.org/officeDocument/2006/relationships/image" Target="../media/image1742.png"/><Relationship Id="rId131" Type="http://schemas.openxmlformats.org/officeDocument/2006/relationships/image" Target="../media/image1750.png"/><Relationship Id="rId136" Type="http://schemas.openxmlformats.org/officeDocument/2006/relationships/customXml" Target="../ink/ink1799.xml"/><Relationship Id="rId157" Type="http://schemas.openxmlformats.org/officeDocument/2006/relationships/image" Target="../media/image1763.png"/><Relationship Id="rId178" Type="http://schemas.openxmlformats.org/officeDocument/2006/relationships/customXml" Target="../ink/ink1820.xml"/><Relationship Id="rId61" Type="http://schemas.openxmlformats.org/officeDocument/2006/relationships/image" Target="../media/image1715.png"/><Relationship Id="rId82" Type="http://schemas.openxmlformats.org/officeDocument/2006/relationships/customXml" Target="../ink/ink1772.xml"/><Relationship Id="rId152" Type="http://schemas.openxmlformats.org/officeDocument/2006/relationships/customXml" Target="../ink/ink1807.xml"/><Relationship Id="rId173" Type="http://schemas.openxmlformats.org/officeDocument/2006/relationships/image" Target="../media/image1771.png"/><Relationship Id="rId194" Type="http://schemas.openxmlformats.org/officeDocument/2006/relationships/customXml" Target="../ink/ink1828.xml"/><Relationship Id="rId199" Type="http://schemas.openxmlformats.org/officeDocument/2006/relationships/image" Target="../media/image1784.png"/><Relationship Id="rId203" Type="http://schemas.openxmlformats.org/officeDocument/2006/relationships/image" Target="../media/image1786.png"/><Relationship Id="rId208" Type="http://schemas.openxmlformats.org/officeDocument/2006/relationships/customXml" Target="../ink/ink1835.xml"/><Relationship Id="rId19" Type="http://schemas.openxmlformats.org/officeDocument/2006/relationships/image" Target="../media/image1694.png"/><Relationship Id="rId224" Type="http://schemas.openxmlformats.org/officeDocument/2006/relationships/image" Target="../media/image1797.emf"/><Relationship Id="rId14" Type="http://schemas.openxmlformats.org/officeDocument/2006/relationships/customXml" Target="../ink/ink1738.xml"/><Relationship Id="rId30" Type="http://schemas.openxmlformats.org/officeDocument/2006/relationships/customXml" Target="../ink/ink1746.xml"/><Relationship Id="rId35" Type="http://schemas.openxmlformats.org/officeDocument/2006/relationships/image" Target="../media/image1702.png"/><Relationship Id="rId56" Type="http://schemas.openxmlformats.org/officeDocument/2006/relationships/customXml" Target="../ink/ink1759.xml"/><Relationship Id="rId77" Type="http://schemas.openxmlformats.org/officeDocument/2006/relationships/image" Target="../media/image1723.png"/><Relationship Id="rId100" Type="http://schemas.openxmlformats.org/officeDocument/2006/relationships/customXml" Target="../ink/ink1781.xml"/><Relationship Id="rId105" Type="http://schemas.openxmlformats.org/officeDocument/2006/relationships/image" Target="../media/image1737.png"/><Relationship Id="rId126" Type="http://schemas.openxmlformats.org/officeDocument/2006/relationships/customXml" Target="../ink/ink1794.xml"/><Relationship Id="rId147" Type="http://schemas.openxmlformats.org/officeDocument/2006/relationships/image" Target="../media/image1758.png"/><Relationship Id="rId168" Type="http://schemas.openxmlformats.org/officeDocument/2006/relationships/customXml" Target="../ink/ink1815.xml"/><Relationship Id="rId8" Type="http://schemas.openxmlformats.org/officeDocument/2006/relationships/customXml" Target="../ink/ink1735.xml"/><Relationship Id="rId51" Type="http://schemas.openxmlformats.org/officeDocument/2006/relationships/image" Target="../media/image1710.png"/><Relationship Id="rId72" Type="http://schemas.openxmlformats.org/officeDocument/2006/relationships/customXml" Target="../ink/ink1767.xml"/><Relationship Id="rId93" Type="http://schemas.openxmlformats.org/officeDocument/2006/relationships/image" Target="../media/image1731.png"/><Relationship Id="rId98" Type="http://schemas.openxmlformats.org/officeDocument/2006/relationships/customXml" Target="../ink/ink1780.xml"/><Relationship Id="rId121" Type="http://schemas.openxmlformats.org/officeDocument/2006/relationships/image" Target="../media/image1745.png"/><Relationship Id="rId142" Type="http://schemas.openxmlformats.org/officeDocument/2006/relationships/customXml" Target="../ink/ink1802.xml"/><Relationship Id="rId163" Type="http://schemas.openxmlformats.org/officeDocument/2006/relationships/image" Target="../media/image1766.png"/><Relationship Id="rId184" Type="http://schemas.openxmlformats.org/officeDocument/2006/relationships/customXml" Target="../ink/ink1823.xml"/><Relationship Id="rId189" Type="http://schemas.openxmlformats.org/officeDocument/2006/relationships/image" Target="../media/image1779.png"/><Relationship Id="rId219" Type="http://schemas.openxmlformats.org/officeDocument/2006/relationships/image" Target="../media/image1794.png"/><Relationship Id="rId3" Type="http://schemas.openxmlformats.org/officeDocument/2006/relationships/image" Target="../media/image1686.png"/><Relationship Id="rId214" Type="http://schemas.openxmlformats.org/officeDocument/2006/relationships/customXml" Target="../ink/ink1838.xml"/><Relationship Id="rId25" Type="http://schemas.openxmlformats.org/officeDocument/2006/relationships/image" Target="../media/image1697.png"/><Relationship Id="rId46" Type="http://schemas.openxmlformats.org/officeDocument/2006/relationships/customXml" Target="../ink/ink1754.xml"/><Relationship Id="rId67" Type="http://schemas.openxmlformats.org/officeDocument/2006/relationships/image" Target="../media/image1718.png"/><Relationship Id="rId116" Type="http://schemas.openxmlformats.org/officeDocument/2006/relationships/customXml" Target="../ink/ink1789.xml"/><Relationship Id="rId137" Type="http://schemas.openxmlformats.org/officeDocument/2006/relationships/image" Target="../media/image1753.png"/><Relationship Id="rId158" Type="http://schemas.openxmlformats.org/officeDocument/2006/relationships/customXml" Target="../ink/ink1810.xml"/><Relationship Id="rId20" Type="http://schemas.openxmlformats.org/officeDocument/2006/relationships/customXml" Target="../ink/ink1741.xml"/><Relationship Id="rId41" Type="http://schemas.openxmlformats.org/officeDocument/2006/relationships/image" Target="../media/image1705.png"/><Relationship Id="rId62" Type="http://schemas.openxmlformats.org/officeDocument/2006/relationships/customXml" Target="../ink/ink1762.xml"/><Relationship Id="rId83" Type="http://schemas.openxmlformats.org/officeDocument/2006/relationships/image" Target="../media/image1726.png"/><Relationship Id="rId88" Type="http://schemas.openxmlformats.org/officeDocument/2006/relationships/customXml" Target="../ink/ink1775.xml"/><Relationship Id="rId111" Type="http://schemas.openxmlformats.org/officeDocument/2006/relationships/image" Target="../media/image1740.png"/><Relationship Id="rId132" Type="http://schemas.openxmlformats.org/officeDocument/2006/relationships/customXml" Target="../ink/ink1797.xml"/><Relationship Id="rId153" Type="http://schemas.openxmlformats.org/officeDocument/2006/relationships/image" Target="../media/image1761.png"/><Relationship Id="rId174" Type="http://schemas.openxmlformats.org/officeDocument/2006/relationships/customXml" Target="../ink/ink1818.xml"/><Relationship Id="rId179" Type="http://schemas.openxmlformats.org/officeDocument/2006/relationships/image" Target="../media/image1774.png"/><Relationship Id="rId195" Type="http://schemas.openxmlformats.org/officeDocument/2006/relationships/image" Target="../media/image1782.png"/><Relationship Id="rId209" Type="http://schemas.openxmlformats.org/officeDocument/2006/relationships/image" Target="../media/image1789.png"/><Relationship Id="rId190" Type="http://schemas.openxmlformats.org/officeDocument/2006/relationships/customXml" Target="../ink/ink1826.xml"/><Relationship Id="rId204" Type="http://schemas.openxmlformats.org/officeDocument/2006/relationships/customXml" Target="../ink/ink1833.xml"/><Relationship Id="rId220" Type="http://schemas.openxmlformats.org/officeDocument/2006/relationships/customXml" Target="../ink/ink1841.xml"/><Relationship Id="rId15" Type="http://schemas.openxmlformats.org/officeDocument/2006/relationships/image" Target="../media/image1692.png"/><Relationship Id="rId36" Type="http://schemas.openxmlformats.org/officeDocument/2006/relationships/customXml" Target="../ink/ink1749.xml"/><Relationship Id="rId57" Type="http://schemas.openxmlformats.org/officeDocument/2006/relationships/image" Target="../media/image1713.png"/><Relationship Id="rId106" Type="http://schemas.openxmlformats.org/officeDocument/2006/relationships/customXml" Target="../ink/ink1784.xml"/><Relationship Id="rId127" Type="http://schemas.openxmlformats.org/officeDocument/2006/relationships/image" Target="../media/image1748.png"/><Relationship Id="rId10" Type="http://schemas.openxmlformats.org/officeDocument/2006/relationships/customXml" Target="../ink/ink1736.xml"/><Relationship Id="rId31" Type="http://schemas.openxmlformats.org/officeDocument/2006/relationships/image" Target="../media/image1700.png"/><Relationship Id="rId52" Type="http://schemas.openxmlformats.org/officeDocument/2006/relationships/customXml" Target="../ink/ink1757.xml"/><Relationship Id="rId73" Type="http://schemas.openxmlformats.org/officeDocument/2006/relationships/image" Target="../media/image1721.png"/><Relationship Id="rId78" Type="http://schemas.openxmlformats.org/officeDocument/2006/relationships/customXml" Target="../ink/ink1770.xml"/><Relationship Id="rId94" Type="http://schemas.openxmlformats.org/officeDocument/2006/relationships/customXml" Target="../ink/ink1778.xml"/><Relationship Id="rId99" Type="http://schemas.openxmlformats.org/officeDocument/2006/relationships/image" Target="../media/image1734.png"/><Relationship Id="rId101" Type="http://schemas.openxmlformats.org/officeDocument/2006/relationships/image" Target="../media/image1735.png"/><Relationship Id="rId122" Type="http://schemas.openxmlformats.org/officeDocument/2006/relationships/customXml" Target="../ink/ink1792.xml"/><Relationship Id="rId143" Type="http://schemas.openxmlformats.org/officeDocument/2006/relationships/image" Target="../media/image1756.png"/><Relationship Id="rId148" Type="http://schemas.openxmlformats.org/officeDocument/2006/relationships/customXml" Target="../ink/ink1805.xml"/><Relationship Id="rId164" Type="http://schemas.openxmlformats.org/officeDocument/2006/relationships/customXml" Target="../ink/ink1813.xml"/><Relationship Id="rId169" Type="http://schemas.openxmlformats.org/officeDocument/2006/relationships/image" Target="../media/image1769.png"/><Relationship Id="rId185" Type="http://schemas.openxmlformats.org/officeDocument/2006/relationships/image" Target="../media/image1777.png"/><Relationship Id="rId4" Type="http://schemas.openxmlformats.org/officeDocument/2006/relationships/customXml" Target="../ink/ink1733.xml"/><Relationship Id="rId9" Type="http://schemas.openxmlformats.org/officeDocument/2006/relationships/image" Target="../media/image1689.png"/><Relationship Id="rId180" Type="http://schemas.openxmlformats.org/officeDocument/2006/relationships/customXml" Target="../ink/ink1821.xml"/><Relationship Id="rId210" Type="http://schemas.openxmlformats.org/officeDocument/2006/relationships/customXml" Target="../ink/ink1836.xml"/><Relationship Id="rId215" Type="http://schemas.openxmlformats.org/officeDocument/2006/relationships/image" Target="../media/image1792.png"/><Relationship Id="rId26" Type="http://schemas.openxmlformats.org/officeDocument/2006/relationships/customXml" Target="../ink/ink1744.xml"/><Relationship Id="rId47" Type="http://schemas.openxmlformats.org/officeDocument/2006/relationships/image" Target="../media/image1708.png"/><Relationship Id="rId68" Type="http://schemas.openxmlformats.org/officeDocument/2006/relationships/customXml" Target="../ink/ink1765.xml"/><Relationship Id="rId89" Type="http://schemas.openxmlformats.org/officeDocument/2006/relationships/image" Target="../media/image1729.png"/><Relationship Id="rId112" Type="http://schemas.openxmlformats.org/officeDocument/2006/relationships/customXml" Target="../ink/ink1787.xml"/><Relationship Id="rId133" Type="http://schemas.openxmlformats.org/officeDocument/2006/relationships/image" Target="../media/image1751.png"/><Relationship Id="rId154" Type="http://schemas.openxmlformats.org/officeDocument/2006/relationships/customXml" Target="../ink/ink1808.xml"/><Relationship Id="rId175" Type="http://schemas.openxmlformats.org/officeDocument/2006/relationships/image" Target="../media/image1772.png"/><Relationship Id="rId196" Type="http://schemas.openxmlformats.org/officeDocument/2006/relationships/customXml" Target="../ink/ink1829.xml"/><Relationship Id="rId200" Type="http://schemas.openxmlformats.org/officeDocument/2006/relationships/customXml" Target="../ink/ink1831.xml"/><Relationship Id="rId16" Type="http://schemas.openxmlformats.org/officeDocument/2006/relationships/customXml" Target="../ink/ink1739.xml"/><Relationship Id="rId221" Type="http://schemas.openxmlformats.org/officeDocument/2006/relationships/image" Target="../media/image1795.png"/><Relationship Id="rId37" Type="http://schemas.openxmlformats.org/officeDocument/2006/relationships/image" Target="../media/image1703.png"/><Relationship Id="rId58" Type="http://schemas.openxmlformats.org/officeDocument/2006/relationships/customXml" Target="../ink/ink1760.xml"/><Relationship Id="rId79" Type="http://schemas.openxmlformats.org/officeDocument/2006/relationships/image" Target="../media/image1724.png"/><Relationship Id="rId102" Type="http://schemas.openxmlformats.org/officeDocument/2006/relationships/customXml" Target="../ink/ink1782.xml"/><Relationship Id="rId123" Type="http://schemas.openxmlformats.org/officeDocument/2006/relationships/image" Target="../media/image1746.png"/><Relationship Id="rId144" Type="http://schemas.openxmlformats.org/officeDocument/2006/relationships/customXml" Target="../ink/ink1803.xml"/><Relationship Id="rId90" Type="http://schemas.openxmlformats.org/officeDocument/2006/relationships/customXml" Target="../ink/ink1776.xml"/><Relationship Id="rId165" Type="http://schemas.openxmlformats.org/officeDocument/2006/relationships/image" Target="../media/image1767.png"/><Relationship Id="rId186" Type="http://schemas.openxmlformats.org/officeDocument/2006/relationships/customXml" Target="../ink/ink18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1.png"/><Relationship Id="rId3" Type="http://schemas.openxmlformats.org/officeDocument/2006/relationships/customXml" Target="../ink/ink1843.xml"/><Relationship Id="rId7" Type="http://schemas.openxmlformats.org/officeDocument/2006/relationships/customXml" Target="../ink/ink1845.xml"/><Relationship Id="rId2" Type="http://schemas.openxmlformats.org/officeDocument/2006/relationships/image" Target="../media/image179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0.png"/><Relationship Id="rId5" Type="http://schemas.openxmlformats.org/officeDocument/2006/relationships/customXml" Target="../ink/ink1844.xml"/><Relationship Id="rId4" Type="http://schemas.openxmlformats.org/officeDocument/2006/relationships/image" Target="../media/image1799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38" Type="http://schemas.openxmlformats.org/officeDocument/2006/relationships/customXml" Target="../ink/ink69.xml"/><Relationship Id="rId16" Type="http://schemas.openxmlformats.org/officeDocument/2006/relationships/customXml" Target="../ink/ink8.xml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28" Type="http://schemas.openxmlformats.org/officeDocument/2006/relationships/customXml" Target="../ink/ink64.xml"/><Relationship Id="rId144" Type="http://schemas.openxmlformats.org/officeDocument/2006/relationships/customXml" Target="../ink/ink72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18" Type="http://schemas.openxmlformats.org/officeDocument/2006/relationships/customXml" Target="../ink/ink59.xml"/><Relationship Id="rId134" Type="http://schemas.openxmlformats.org/officeDocument/2006/relationships/customXml" Target="../ink/ink67.xml"/><Relationship Id="rId139" Type="http://schemas.openxmlformats.org/officeDocument/2006/relationships/image" Target="../media/image69.png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103" Type="http://schemas.openxmlformats.org/officeDocument/2006/relationships/image" Target="../media/image51.png"/><Relationship Id="rId108" Type="http://schemas.openxmlformats.org/officeDocument/2006/relationships/customXml" Target="../ink/ink54.xml"/><Relationship Id="rId116" Type="http://schemas.openxmlformats.org/officeDocument/2006/relationships/customXml" Target="../ink/ink58.xml"/><Relationship Id="rId124" Type="http://schemas.openxmlformats.org/officeDocument/2006/relationships/customXml" Target="../ink/ink62.xml"/><Relationship Id="rId129" Type="http://schemas.openxmlformats.org/officeDocument/2006/relationships/image" Target="../media/image64.png"/><Relationship Id="rId137" Type="http://schemas.openxmlformats.org/officeDocument/2006/relationships/image" Target="../media/image68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40" Type="http://schemas.openxmlformats.org/officeDocument/2006/relationships/customXml" Target="../ink/ink70.xml"/><Relationship Id="rId145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14" Type="http://schemas.openxmlformats.org/officeDocument/2006/relationships/customXml" Target="../ink/ink57.xml"/><Relationship Id="rId119" Type="http://schemas.openxmlformats.org/officeDocument/2006/relationships/image" Target="../media/image59.png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30" Type="http://schemas.openxmlformats.org/officeDocument/2006/relationships/customXml" Target="../ink/ink65.xml"/><Relationship Id="rId135" Type="http://schemas.openxmlformats.org/officeDocument/2006/relationships/image" Target="../media/image67.png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customXml" Target="../ink/ink73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57.xml"/><Relationship Id="rId117" Type="http://schemas.openxmlformats.org/officeDocument/2006/relationships/image" Target="../media/image1859.png"/><Relationship Id="rId21" Type="http://schemas.openxmlformats.org/officeDocument/2006/relationships/image" Target="../media/image1811.png"/><Relationship Id="rId42" Type="http://schemas.openxmlformats.org/officeDocument/2006/relationships/customXml" Target="../ink/ink1865.xml"/><Relationship Id="rId47" Type="http://schemas.openxmlformats.org/officeDocument/2006/relationships/image" Target="../media/image1824.png"/><Relationship Id="rId63" Type="http://schemas.openxmlformats.org/officeDocument/2006/relationships/image" Target="../media/image1832.png"/><Relationship Id="rId68" Type="http://schemas.openxmlformats.org/officeDocument/2006/relationships/customXml" Target="../ink/ink1878.xml"/><Relationship Id="rId84" Type="http://schemas.openxmlformats.org/officeDocument/2006/relationships/customXml" Target="../ink/ink1886.xml"/><Relationship Id="rId89" Type="http://schemas.openxmlformats.org/officeDocument/2006/relationships/image" Target="../media/image1845.png"/><Relationship Id="rId112" Type="http://schemas.openxmlformats.org/officeDocument/2006/relationships/customXml" Target="../ink/ink1900.xml"/><Relationship Id="rId133" Type="http://schemas.openxmlformats.org/officeDocument/2006/relationships/image" Target="../media/image1867.png"/><Relationship Id="rId16" Type="http://schemas.openxmlformats.org/officeDocument/2006/relationships/customXml" Target="../ink/ink1852.xml"/><Relationship Id="rId107" Type="http://schemas.openxmlformats.org/officeDocument/2006/relationships/image" Target="../media/image1854.png"/><Relationship Id="rId11" Type="http://schemas.openxmlformats.org/officeDocument/2006/relationships/image" Target="../media/image1806.png"/><Relationship Id="rId32" Type="http://schemas.openxmlformats.org/officeDocument/2006/relationships/customXml" Target="../ink/ink1860.xml"/><Relationship Id="rId37" Type="http://schemas.openxmlformats.org/officeDocument/2006/relationships/image" Target="../media/image1819.png"/><Relationship Id="rId53" Type="http://schemas.openxmlformats.org/officeDocument/2006/relationships/image" Target="../media/image1827.png"/><Relationship Id="rId58" Type="http://schemas.openxmlformats.org/officeDocument/2006/relationships/customXml" Target="../ink/ink1873.xml"/><Relationship Id="rId74" Type="http://schemas.openxmlformats.org/officeDocument/2006/relationships/customXml" Target="../ink/ink1881.xml"/><Relationship Id="rId79" Type="http://schemas.openxmlformats.org/officeDocument/2006/relationships/image" Target="../media/image1840.png"/><Relationship Id="rId102" Type="http://schemas.openxmlformats.org/officeDocument/2006/relationships/customXml" Target="../ink/ink1895.xml"/><Relationship Id="rId123" Type="http://schemas.openxmlformats.org/officeDocument/2006/relationships/image" Target="../media/image1862.png"/><Relationship Id="rId128" Type="http://schemas.openxmlformats.org/officeDocument/2006/relationships/customXml" Target="../ink/ink1908.xml"/><Relationship Id="rId5" Type="http://schemas.openxmlformats.org/officeDocument/2006/relationships/image" Target="../media/image1803.emf"/><Relationship Id="rId90" Type="http://schemas.openxmlformats.org/officeDocument/2006/relationships/customXml" Target="../ink/ink1889.xml"/><Relationship Id="rId95" Type="http://schemas.openxmlformats.org/officeDocument/2006/relationships/image" Target="../media/image1848.png"/><Relationship Id="rId14" Type="http://schemas.openxmlformats.org/officeDocument/2006/relationships/customXml" Target="../ink/ink1851.xml"/><Relationship Id="rId22" Type="http://schemas.openxmlformats.org/officeDocument/2006/relationships/customXml" Target="../ink/ink1855.xml"/><Relationship Id="rId27" Type="http://schemas.openxmlformats.org/officeDocument/2006/relationships/image" Target="../media/image1814.png"/><Relationship Id="rId30" Type="http://schemas.openxmlformats.org/officeDocument/2006/relationships/customXml" Target="../ink/ink1859.xml"/><Relationship Id="rId35" Type="http://schemas.openxmlformats.org/officeDocument/2006/relationships/image" Target="../media/image1818.png"/><Relationship Id="rId43" Type="http://schemas.openxmlformats.org/officeDocument/2006/relationships/image" Target="../media/image1822.png"/><Relationship Id="rId48" Type="http://schemas.openxmlformats.org/officeDocument/2006/relationships/customXml" Target="../ink/ink1868.xml"/><Relationship Id="rId56" Type="http://schemas.openxmlformats.org/officeDocument/2006/relationships/customXml" Target="../ink/ink1872.xml"/><Relationship Id="rId64" Type="http://schemas.openxmlformats.org/officeDocument/2006/relationships/customXml" Target="../ink/ink1876.xml"/><Relationship Id="rId69" Type="http://schemas.openxmlformats.org/officeDocument/2006/relationships/image" Target="../media/image1835.png"/><Relationship Id="rId77" Type="http://schemas.openxmlformats.org/officeDocument/2006/relationships/image" Target="../media/image1839.png"/><Relationship Id="rId100" Type="http://schemas.openxmlformats.org/officeDocument/2006/relationships/customXml" Target="../ink/ink1894.xml"/><Relationship Id="rId105" Type="http://schemas.openxmlformats.org/officeDocument/2006/relationships/image" Target="../media/image1853.png"/><Relationship Id="rId113" Type="http://schemas.openxmlformats.org/officeDocument/2006/relationships/image" Target="../media/image1857.png"/><Relationship Id="rId118" Type="http://schemas.openxmlformats.org/officeDocument/2006/relationships/customXml" Target="../ink/ink1903.xml"/><Relationship Id="rId126" Type="http://schemas.openxmlformats.org/officeDocument/2006/relationships/customXml" Target="../ink/ink1907.xml"/><Relationship Id="rId8" Type="http://schemas.openxmlformats.org/officeDocument/2006/relationships/customXml" Target="../ink/ink1848.xml"/><Relationship Id="rId51" Type="http://schemas.openxmlformats.org/officeDocument/2006/relationships/image" Target="../media/image1826.png"/><Relationship Id="rId72" Type="http://schemas.openxmlformats.org/officeDocument/2006/relationships/customXml" Target="../ink/ink1880.xml"/><Relationship Id="rId80" Type="http://schemas.openxmlformats.org/officeDocument/2006/relationships/customXml" Target="../ink/ink1884.xml"/><Relationship Id="rId85" Type="http://schemas.openxmlformats.org/officeDocument/2006/relationships/image" Target="../media/image1843.png"/><Relationship Id="rId93" Type="http://schemas.openxmlformats.org/officeDocument/2006/relationships/image" Target="../media/image1847.png"/><Relationship Id="rId98" Type="http://schemas.openxmlformats.org/officeDocument/2006/relationships/customXml" Target="../ink/ink1893.xml"/><Relationship Id="rId121" Type="http://schemas.openxmlformats.org/officeDocument/2006/relationships/image" Target="../media/image1861.png"/><Relationship Id="rId3" Type="http://schemas.openxmlformats.org/officeDocument/2006/relationships/image" Target="../media/image1799.png"/><Relationship Id="rId12" Type="http://schemas.openxmlformats.org/officeDocument/2006/relationships/customXml" Target="../ink/ink1850.xml"/><Relationship Id="rId17" Type="http://schemas.openxmlformats.org/officeDocument/2006/relationships/image" Target="../media/image1809.png"/><Relationship Id="rId25" Type="http://schemas.openxmlformats.org/officeDocument/2006/relationships/image" Target="../media/image1813.png"/><Relationship Id="rId33" Type="http://schemas.openxmlformats.org/officeDocument/2006/relationships/image" Target="../media/image1817.png"/><Relationship Id="rId38" Type="http://schemas.openxmlformats.org/officeDocument/2006/relationships/customXml" Target="../ink/ink1863.xml"/><Relationship Id="rId46" Type="http://schemas.openxmlformats.org/officeDocument/2006/relationships/customXml" Target="../ink/ink1867.xml"/><Relationship Id="rId59" Type="http://schemas.openxmlformats.org/officeDocument/2006/relationships/image" Target="../media/image1830.png"/><Relationship Id="rId67" Type="http://schemas.openxmlformats.org/officeDocument/2006/relationships/image" Target="../media/image1834.png"/><Relationship Id="rId103" Type="http://schemas.openxmlformats.org/officeDocument/2006/relationships/image" Target="../media/image1852.png"/><Relationship Id="rId108" Type="http://schemas.openxmlformats.org/officeDocument/2006/relationships/customXml" Target="../ink/ink1898.xml"/><Relationship Id="rId116" Type="http://schemas.openxmlformats.org/officeDocument/2006/relationships/customXml" Target="../ink/ink1902.xml"/><Relationship Id="rId124" Type="http://schemas.openxmlformats.org/officeDocument/2006/relationships/customXml" Target="../ink/ink1906.xml"/><Relationship Id="rId129" Type="http://schemas.openxmlformats.org/officeDocument/2006/relationships/image" Target="../media/image1865.png"/><Relationship Id="rId20" Type="http://schemas.openxmlformats.org/officeDocument/2006/relationships/customXml" Target="../ink/ink1854.xml"/><Relationship Id="rId41" Type="http://schemas.openxmlformats.org/officeDocument/2006/relationships/image" Target="../media/image1821.png"/><Relationship Id="rId54" Type="http://schemas.openxmlformats.org/officeDocument/2006/relationships/customXml" Target="../ink/ink1871.xml"/><Relationship Id="rId62" Type="http://schemas.openxmlformats.org/officeDocument/2006/relationships/customXml" Target="../ink/ink1875.xml"/><Relationship Id="rId70" Type="http://schemas.openxmlformats.org/officeDocument/2006/relationships/customXml" Target="../ink/ink1879.xml"/><Relationship Id="rId75" Type="http://schemas.openxmlformats.org/officeDocument/2006/relationships/image" Target="../media/image1838.png"/><Relationship Id="rId83" Type="http://schemas.openxmlformats.org/officeDocument/2006/relationships/image" Target="../media/image1842.png"/><Relationship Id="rId88" Type="http://schemas.openxmlformats.org/officeDocument/2006/relationships/customXml" Target="../ink/ink1888.xml"/><Relationship Id="rId91" Type="http://schemas.openxmlformats.org/officeDocument/2006/relationships/image" Target="../media/image1846.png"/><Relationship Id="rId96" Type="http://schemas.openxmlformats.org/officeDocument/2006/relationships/customXml" Target="../ink/ink1892.xml"/><Relationship Id="rId111" Type="http://schemas.openxmlformats.org/officeDocument/2006/relationships/image" Target="../media/image1856.png"/><Relationship Id="rId132" Type="http://schemas.openxmlformats.org/officeDocument/2006/relationships/customXml" Target="../ink/ink19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47.xml"/><Relationship Id="rId15" Type="http://schemas.openxmlformats.org/officeDocument/2006/relationships/image" Target="../media/image1808.png"/><Relationship Id="rId23" Type="http://schemas.openxmlformats.org/officeDocument/2006/relationships/image" Target="../media/image1812.png"/><Relationship Id="rId28" Type="http://schemas.openxmlformats.org/officeDocument/2006/relationships/customXml" Target="../ink/ink1858.xml"/><Relationship Id="rId36" Type="http://schemas.openxmlformats.org/officeDocument/2006/relationships/customXml" Target="../ink/ink1862.xml"/><Relationship Id="rId49" Type="http://schemas.openxmlformats.org/officeDocument/2006/relationships/image" Target="../media/image1825.png"/><Relationship Id="rId57" Type="http://schemas.openxmlformats.org/officeDocument/2006/relationships/image" Target="../media/image1829.png"/><Relationship Id="rId106" Type="http://schemas.openxmlformats.org/officeDocument/2006/relationships/customXml" Target="../ink/ink1897.xml"/><Relationship Id="rId114" Type="http://schemas.openxmlformats.org/officeDocument/2006/relationships/customXml" Target="../ink/ink1901.xml"/><Relationship Id="rId119" Type="http://schemas.openxmlformats.org/officeDocument/2006/relationships/image" Target="../media/image1860.png"/><Relationship Id="rId127" Type="http://schemas.openxmlformats.org/officeDocument/2006/relationships/image" Target="../media/image1864.png"/><Relationship Id="rId10" Type="http://schemas.openxmlformats.org/officeDocument/2006/relationships/customXml" Target="../ink/ink1849.xml"/><Relationship Id="rId31" Type="http://schemas.openxmlformats.org/officeDocument/2006/relationships/image" Target="../media/image1816.png"/><Relationship Id="rId44" Type="http://schemas.openxmlformats.org/officeDocument/2006/relationships/customXml" Target="../ink/ink1866.xml"/><Relationship Id="rId52" Type="http://schemas.openxmlformats.org/officeDocument/2006/relationships/customXml" Target="../ink/ink1870.xml"/><Relationship Id="rId60" Type="http://schemas.openxmlformats.org/officeDocument/2006/relationships/customXml" Target="../ink/ink1874.xml"/><Relationship Id="rId65" Type="http://schemas.openxmlformats.org/officeDocument/2006/relationships/image" Target="../media/image1833.png"/><Relationship Id="rId73" Type="http://schemas.openxmlformats.org/officeDocument/2006/relationships/image" Target="../media/image1837.png"/><Relationship Id="rId78" Type="http://schemas.openxmlformats.org/officeDocument/2006/relationships/customXml" Target="../ink/ink1883.xml"/><Relationship Id="rId81" Type="http://schemas.openxmlformats.org/officeDocument/2006/relationships/image" Target="../media/image1841.png"/><Relationship Id="rId86" Type="http://schemas.openxmlformats.org/officeDocument/2006/relationships/customXml" Target="../ink/ink1887.xml"/><Relationship Id="rId94" Type="http://schemas.openxmlformats.org/officeDocument/2006/relationships/customXml" Target="../ink/ink1891.xml"/><Relationship Id="rId99" Type="http://schemas.openxmlformats.org/officeDocument/2006/relationships/image" Target="../media/image1850.png"/><Relationship Id="rId101" Type="http://schemas.openxmlformats.org/officeDocument/2006/relationships/image" Target="../media/image1851.png"/><Relationship Id="rId122" Type="http://schemas.openxmlformats.org/officeDocument/2006/relationships/customXml" Target="../ink/ink1905.xml"/><Relationship Id="rId130" Type="http://schemas.openxmlformats.org/officeDocument/2006/relationships/customXml" Target="../ink/ink1909.xml"/><Relationship Id="rId4" Type="http://schemas.openxmlformats.org/officeDocument/2006/relationships/image" Target="../media/image1802.emf"/><Relationship Id="rId9" Type="http://schemas.openxmlformats.org/officeDocument/2006/relationships/image" Target="../media/image1805.png"/><Relationship Id="rId13" Type="http://schemas.openxmlformats.org/officeDocument/2006/relationships/image" Target="../media/image1807.png"/><Relationship Id="rId18" Type="http://schemas.openxmlformats.org/officeDocument/2006/relationships/customXml" Target="../ink/ink1853.xml"/><Relationship Id="rId39" Type="http://schemas.openxmlformats.org/officeDocument/2006/relationships/image" Target="../media/image1820.png"/><Relationship Id="rId109" Type="http://schemas.openxmlformats.org/officeDocument/2006/relationships/image" Target="../media/image1855.png"/><Relationship Id="rId34" Type="http://schemas.openxmlformats.org/officeDocument/2006/relationships/customXml" Target="../ink/ink1861.xml"/><Relationship Id="rId50" Type="http://schemas.openxmlformats.org/officeDocument/2006/relationships/customXml" Target="../ink/ink1869.xml"/><Relationship Id="rId55" Type="http://schemas.openxmlformats.org/officeDocument/2006/relationships/image" Target="../media/image1828.png"/><Relationship Id="rId76" Type="http://schemas.openxmlformats.org/officeDocument/2006/relationships/customXml" Target="../ink/ink1882.xml"/><Relationship Id="rId97" Type="http://schemas.openxmlformats.org/officeDocument/2006/relationships/image" Target="../media/image1849.png"/><Relationship Id="rId104" Type="http://schemas.openxmlformats.org/officeDocument/2006/relationships/customXml" Target="../ink/ink1896.xml"/><Relationship Id="rId120" Type="http://schemas.openxmlformats.org/officeDocument/2006/relationships/customXml" Target="../ink/ink1904.xml"/><Relationship Id="rId125" Type="http://schemas.openxmlformats.org/officeDocument/2006/relationships/image" Target="../media/image1863.png"/><Relationship Id="rId7" Type="http://schemas.openxmlformats.org/officeDocument/2006/relationships/image" Target="../media/image1804.png"/><Relationship Id="rId71" Type="http://schemas.openxmlformats.org/officeDocument/2006/relationships/image" Target="../media/image1836.png"/><Relationship Id="rId92" Type="http://schemas.openxmlformats.org/officeDocument/2006/relationships/customXml" Target="../ink/ink1890.xml"/><Relationship Id="rId2" Type="http://schemas.openxmlformats.org/officeDocument/2006/relationships/customXml" Target="../ink/ink1846.xml"/><Relationship Id="rId29" Type="http://schemas.openxmlformats.org/officeDocument/2006/relationships/image" Target="../media/image1815.png"/><Relationship Id="rId24" Type="http://schemas.openxmlformats.org/officeDocument/2006/relationships/customXml" Target="../ink/ink1856.xml"/><Relationship Id="rId40" Type="http://schemas.openxmlformats.org/officeDocument/2006/relationships/customXml" Target="../ink/ink1864.xml"/><Relationship Id="rId45" Type="http://schemas.openxmlformats.org/officeDocument/2006/relationships/image" Target="../media/image1823.png"/><Relationship Id="rId66" Type="http://schemas.openxmlformats.org/officeDocument/2006/relationships/customXml" Target="../ink/ink1877.xml"/><Relationship Id="rId87" Type="http://schemas.openxmlformats.org/officeDocument/2006/relationships/image" Target="../media/image1844.png"/><Relationship Id="rId110" Type="http://schemas.openxmlformats.org/officeDocument/2006/relationships/customXml" Target="../ink/ink1899.xml"/><Relationship Id="rId115" Type="http://schemas.openxmlformats.org/officeDocument/2006/relationships/image" Target="../media/image1858.png"/><Relationship Id="rId131" Type="http://schemas.openxmlformats.org/officeDocument/2006/relationships/image" Target="../media/image1866.png"/><Relationship Id="rId61" Type="http://schemas.openxmlformats.org/officeDocument/2006/relationships/image" Target="../media/image1831.png"/><Relationship Id="rId82" Type="http://schemas.openxmlformats.org/officeDocument/2006/relationships/customXml" Target="../ink/ink1885.xml"/><Relationship Id="rId19" Type="http://schemas.openxmlformats.org/officeDocument/2006/relationships/image" Target="../media/image1810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25.png"/><Relationship Id="rId299" Type="http://schemas.openxmlformats.org/officeDocument/2006/relationships/image" Target="../media/image2016.png"/><Relationship Id="rId303" Type="http://schemas.openxmlformats.org/officeDocument/2006/relationships/image" Target="../media/image2018.png"/><Relationship Id="rId21" Type="http://schemas.openxmlformats.org/officeDocument/2006/relationships/image" Target="../media/image1877.png"/><Relationship Id="rId42" Type="http://schemas.openxmlformats.org/officeDocument/2006/relationships/customXml" Target="../ink/ink1931.xml"/><Relationship Id="rId63" Type="http://schemas.openxmlformats.org/officeDocument/2006/relationships/image" Target="../media/image1898.png"/><Relationship Id="rId84" Type="http://schemas.openxmlformats.org/officeDocument/2006/relationships/customXml" Target="../ink/ink1952.xml"/><Relationship Id="rId138" Type="http://schemas.openxmlformats.org/officeDocument/2006/relationships/customXml" Target="../ink/ink1979.xml"/><Relationship Id="rId159" Type="http://schemas.openxmlformats.org/officeDocument/2006/relationships/image" Target="../media/image1946.png"/><Relationship Id="rId170" Type="http://schemas.openxmlformats.org/officeDocument/2006/relationships/customXml" Target="../ink/ink1995.xml"/><Relationship Id="rId191" Type="http://schemas.openxmlformats.org/officeDocument/2006/relationships/image" Target="../media/image1962.png"/><Relationship Id="rId205" Type="http://schemas.openxmlformats.org/officeDocument/2006/relationships/image" Target="../media/image1969.png"/><Relationship Id="rId226" Type="http://schemas.openxmlformats.org/officeDocument/2006/relationships/customXml" Target="../ink/ink2023.xml"/><Relationship Id="rId247" Type="http://schemas.openxmlformats.org/officeDocument/2006/relationships/image" Target="../media/image1990.png"/><Relationship Id="rId107" Type="http://schemas.openxmlformats.org/officeDocument/2006/relationships/image" Target="../media/image1920.png"/><Relationship Id="rId268" Type="http://schemas.openxmlformats.org/officeDocument/2006/relationships/customXml" Target="../ink/ink2044.xml"/><Relationship Id="rId289" Type="http://schemas.openxmlformats.org/officeDocument/2006/relationships/image" Target="../media/image2011.png"/><Relationship Id="rId11" Type="http://schemas.openxmlformats.org/officeDocument/2006/relationships/image" Target="../media/image1872.png"/><Relationship Id="rId32" Type="http://schemas.openxmlformats.org/officeDocument/2006/relationships/customXml" Target="../ink/ink1926.xml"/><Relationship Id="rId53" Type="http://schemas.openxmlformats.org/officeDocument/2006/relationships/image" Target="../media/image1893.png"/><Relationship Id="rId74" Type="http://schemas.openxmlformats.org/officeDocument/2006/relationships/customXml" Target="../ink/ink1947.xml"/><Relationship Id="rId128" Type="http://schemas.openxmlformats.org/officeDocument/2006/relationships/customXml" Target="../ink/ink1974.xml"/><Relationship Id="rId149" Type="http://schemas.openxmlformats.org/officeDocument/2006/relationships/image" Target="../media/image1941.png"/><Relationship Id="rId314" Type="http://schemas.openxmlformats.org/officeDocument/2006/relationships/customXml" Target="../ink/ink2067.xml"/><Relationship Id="rId5" Type="http://schemas.openxmlformats.org/officeDocument/2006/relationships/image" Target="../media/image1869.png"/><Relationship Id="rId95" Type="http://schemas.openxmlformats.org/officeDocument/2006/relationships/image" Target="../media/image1914.png"/><Relationship Id="rId160" Type="http://schemas.openxmlformats.org/officeDocument/2006/relationships/customXml" Target="../ink/ink1990.xml"/><Relationship Id="rId181" Type="http://schemas.openxmlformats.org/officeDocument/2006/relationships/image" Target="../media/image1957.png"/><Relationship Id="rId216" Type="http://schemas.openxmlformats.org/officeDocument/2006/relationships/customXml" Target="../ink/ink2018.xml"/><Relationship Id="rId237" Type="http://schemas.openxmlformats.org/officeDocument/2006/relationships/image" Target="../media/image1985.png"/><Relationship Id="rId258" Type="http://schemas.openxmlformats.org/officeDocument/2006/relationships/customXml" Target="../ink/ink2039.xml"/><Relationship Id="rId279" Type="http://schemas.openxmlformats.org/officeDocument/2006/relationships/image" Target="../media/image2006.png"/><Relationship Id="rId22" Type="http://schemas.openxmlformats.org/officeDocument/2006/relationships/customXml" Target="../ink/ink1921.xml"/><Relationship Id="rId43" Type="http://schemas.openxmlformats.org/officeDocument/2006/relationships/image" Target="../media/image1888.png"/><Relationship Id="rId64" Type="http://schemas.openxmlformats.org/officeDocument/2006/relationships/customXml" Target="../ink/ink1942.xml"/><Relationship Id="rId118" Type="http://schemas.openxmlformats.org/officeDocument/2006/relationships/customXml" Target="../ink/ink1969.xml"/><Relationship Id="rId139" Type="http://schemas.openxmlformats.org/officeDocument/2006/relationships/image" Target="../media/image1936.png"/><Relationship Id="rId290" Type="http://schemas.openxmlformats.org/officeDocument/2006/relationships/customXml" Target="../ink/ink2055.xml"/><Relationship Id="rId304" Type="http://schemas.openxmlformats.org/officeDocument/2006/relationships/customXml" Target="../ink/ink2062.xml"/><Relationship Id="rId85" Type="http://schemas.openxmlformats.org/officeDocument/2006/relationships/image" Target="../media/image1909.png"/><Relationship Id="rId150" Type="http://schemas.openxmlformats.org/officeDocument/2006/relationships/customXml" Target="../ink/ink1985.xml"/><Relationship Id="rId171" Type="http://schemas.openxmlformats.org/officeDocument/2006/relationships/image" Target="../media/image1952.png"/><Relationship Id="rId192" Type="http://schemas.openxmlformats.org/officeDocument/2006/relationships/customXml" Target="../ink/ink2006.xml"/><Relationship Id="rId206" Type="http://schemas.openxmlformats.org/officeDocument/2006/relationships/customXml" Target="../ink/ink2013.xml"/><Relationship Id="rId227" Type="http://schemas.openxmlformats.org/officeDocument/2006/relationships/image" Target="../media/image1980.png"/><Relationship Id="rId248" Type="http://schemas.openxmlformats.org/officeDocument/2006/relationships/customXml" Target="../ink/ink2034.xml"/><Relationship Id="rId269" Type="http://schemas.openxmlformats.org/officeDocument/2006/relationships/image" Target="../media/image2001.png"/><Relationship Id="rId12" Type="http://schemas.openxmlformats.org/officeDocument/2006/relationships/customXml" Target="../ink/ink1916.xml"/><Relationship Id="rId33" Type="http://schemas.openxmlformats.org/officeDocument/2006/relationships/image" Target="../media/image1883.png"/><Relationship Id="rId108" Type="http://schemas.openxmlformats.org/officeDocument/2006/relationships/customXml" Target="../ink/ink1964.xml"/><Relationship Id="rId129" Type="http://schemas.openxmlformats.org/officeDocument/2006/relationships/image" Target="../media/image1931.png"/><Relationship Id="rId280" Type="http://schemas.openxmlformats.org/officeDocument/2006/relationships/customXml" Target="../ink/ink2050.xml"/><Relationship Id="rId315" Type="http://schemas.openxmlformats.org/officeDocument/2006/relationships/image" Target="../media/image2024.png"/><Relationship Id="rId54" Type="http://schemas.openxmlformats.org/officeDocument/2006/relationships/customXml" Target="../ink/ink1937.xml"/><Relationship Id="rId75" Type="http://schemas.openxmlformats.org/officeDocument/2006/relationships/image" Target="../media/image1904.png"/><Relationship Id="rId96" Type="http://schemas.openxmlformats.org/officeDocument/2006/relationships/customXml" Target="../ink/ink1958.xml"/><Relationship Id="rId140" Type="http://schemas.openxmlformats.org/officeDocument/2006/relationships/customXml" Target="../ink/ink1980.xml"/><Relationship Id="rId161" Type="http://schemas.openxmlformats.org/officeDocument/2006/relationships/image" Target="../media/image1947.png"/><Relationship Id="rId182" Type="http://schemas.openxmlformats.org/officeDocument/2006/relationships/customXml" Target="../ink/ink2001.xml"/><Relationship Id="rId217" Type="http://schemas.openxmlformats.org/officeDocument/2006/relationships/image" Target="../media/image1975.png"/><Relationship Id="rId6" Type="http://schemas.openxmlformats.org/officeDocument/2006/relationships/customXml" Target="../ink/ink1913.xml"/><Relationship Id="rId238" Type="http://schemas.openxmlformats.org/officeDocument/2006/relationships/customXml" Target="../ink/ink2029.xml"/><Relationship Id="rId259" Type="http://schemas.openxmlformats.org/officeDocument/2006/relationships/image" Target="../media/image1996.png"/><Relationship Id="rId23" Type="http://schemas.openxmlformats.org/officeDocument/2006/relationships/image" Target="../media/image1878.png"/><Relationship Id="rId119" Type="http://schemas.openxmlformats.org/officeDocument/2006/relationships/image" Target="../media/image1926.png"/><Relationship Id="rId270" Type="http://schemas.openxmlformats.org/officeDocument/2006/relationships/customXml" Target="../ink/ink2045.xml"/><Relationship Id="rId291" Type="http://schemas.openxmlformats.org/officeDocument/2006/relationships/image" Target="../media/image2012.png"/><Relationship Id="rId305" Type="http://schemas.openxmlformats.org/officeDocument/2006/relationships/image" Target="../media/image2019.png"/><Relationship Id="rId44" Type="http://schemas.openxmlformats.org/officeDocument/2006/relationships/customXml" Target="../ink/ink1932.xml"/><Relationship Id="rId65" Type="http://schemas.openxmlformats.org/officeDocument/2006/relationships/image" Target="../media/image1899.png"/><Relationship Id="rId86" Type="http://schemas.openxmlformats.org/officeDocument/2006/relationships/customXml" Target="../ink/ink1953.xml"/><Relationship Id="rId130" Type="http://schemas.openxmlformats.org/officeDocument/2006/relationships/customXml" Target="../ink/ink1975.xml"/><Relationship Id="rId151" Type="http://schemas.openxmlformats.org/officeDocument/2006/relationships/image" Target="../media/image1942.png"/><Relationship Id="rId172" Type="http://schemas.openxmlformats.org/officeDocument/2006/relationships/customXml" Target="../ink/ink1996.xml"/><Relationship Id="rId193" Type="http://schemas.openxmlformats.org/officeDocument/2006/relationships/image" Target="../media/image1963.png"/><Relationship Id="rId207" Type="http://schemas.openxmlformats.org/officeDocument/2006/relationships/image" Target="../media/image1970.png"/><Relationship Id="rId228" Type="http://schemas.openxmlformats.org/officeDocument/2006/relationships/customXml" Target="../ink/ink2024.xml"/><Relationship Id="rId249" Type="http://schemas.openxmlformats.org/officeDocument/2006/relationships/image" Target="../media/image1991.png"/><Relationship Id="rId13" Type="http://schemas.openxmlformats.org/officeDocument/2006/relationships/image" Target="../media/image1873.png"/><Relationship Id="rId109" Type="http://schemas.openxmlformats.org/officeDocument/2006/relationships/image" Target="../media/image1921.png"/><Relationship Id="rId260" Type="http://schemas.openxmlformats.org/officeDocument/2006/relationships/customXml" Target="../ink/ink2040.xml"/><Relationship Id="rId281" Type="http://schemas.openxmlformats.org/officeDocument/2006/relationships/image" Target="../media/image2007.png"/><Relationship Id="rId316" Type="http://schemas.openxmlformats.org/officeDocument/2006/relationships/customXml" Target="../ink/ink2068.xml"/><Relationship Id="rId34" Type="http://schemas.openxmlformats.org/officeDocument/2006/relationships/customXml" Target="../ink/ink1927.xml"/><Relationship Id="rId55" Type="http://schemas.openxmlformats.org/officeDocument/2006/relationships/image" Target="../media/image1894.png"/><Relationship Id="rId76" Type="http://schemas.openxmlformats.org/officeDocument/2006/relationships/customXml" Target="../ink/ink1948.xml"/><Relationship Id="rId97" Type="http://schemas.openxmlformats.org/officeDocument/2006/relationships/image" Target="../media/image1915.png"/><Relationship Id="rId120" Type="http://schemas.openxmlformats.org/officeDocument/2006/relationships/customXml" Target="../ink/ink1970.xml"/><Relationship Id="rId141" Type="http://schemas.openxmlformats.org/officeDocument/2006/relationships/image" Target="../media/image1937.png"/><Relationship Id="rId7" Type="http://schemas.openxmlformats.org/officeDocument/2006/relationships/image" Target="../media/image1870.png"/><Relationship Id="rId162" Type="http://schemas.openxmlformats.org/officeDocument/2006/relationships/customXml" Target="../ink/ink1991.xml"/><Relationship Id="rId183" Type="http://schemas.openxmlformats.org/officeDocument/2006/relationships/image" Target="../media/image1958.png"/><Relationship Id="rId218" Type="http://schemas.openxmlformats.org/officeDocument/2006/relationships/customXml" Target="../ink/ink2019.xml"/><Relationship Id="rId239" Type="http://schemas.openxmlformats.org/officeDocument/2006/relationships/image" Target="../media/image1986.png"/><Relationship Id="rId250" Type="http://schemas.openxmlformats.org/officeDocument/2006/relationships/customXml" Target="../ink/ink2035.xml"/><Relationship Id="rId271" Type="http://schemas.openxmlformats.org/officeDocument/2006/relationships/image" Target="../media/image2002.png"/><Relationship Id="rId292" Type="http://schemas.openxmlformats.org/officeDocument/2006/relationships/customXml" Target="../ink/ink2056.xml"/><Relationship Id="rId306" Type="http://schemas.openxmlformats.org/officeDocument/2006/relationships/customXml" Target="../ink/ink2063.xml"/><Relationship Id="rId24" Type="http://schemas.openxmlformats.org/officeDocument/2006/relationships/customXml" Target="../ink/ink1922.xml"/><Relationship Id="rId45" Type="http://schemas.openxmlformats.org/officeDocument/2006/relationships/image" Target="../media/image1889.png"/><Relationship Id="rId66" Type="http://schemas.openxmlformats.org/officeDocument/2006/relationships/customXml" Target="../ink/ink1943.xml"/><Relationship Id="rId87" Type="http://schemas.openxmlformats.org/officeDocument/2006/relationships/image" Target="../media/image1910.png"/><Relationship Id="rId110" Type="http://schemas.openxmlformats.org/officeDocument/2006/relationships/customXml" Target="../ink/ink1965.xml"/><Relationship Id="rId131" Type="http://schemas.openxmlformats.org/officeDocument/2006/relationships/image" Target="../media/image1932.png"/><Relationship Id="rId152" Type="http://schemas.openxmlformats.org/officeDocument/2006/relationships/customXml" Target="../ink/ink1986.xml"/><Relationship Id="rId173" Type="http://schemas.openxmlformats.org/officeDocument/2006/relationships/image" Target="../media/image1953.png"/><Relationship Id="rId194" Type="http://schemas.openxmlformats.org/officeDocument/2006/relationships/customXml" Target="../ink/ink2007.xml"/><Relationship Id="rId208" Type="http://schemas.openxmlformats.org/officeDocument/2006/relationships/customXml" Target="../ink/ink2014.xml"/><Relationship Id="rId229" Type="http://schemas.openxmlformats.org/officeDocument/2006/relationships/image" Target="../media/image1981.png"/><Relationship Id="rId19" Type="http://schemas.openxmlformats.org/officeDocument/2006/relationships/image" Target="../media/image1876.png"/><Relationship Id="rId224" Type="http://schemas.openxmlformats.org/officeDocument/2006/relationships/customXml" Target="../ink/ink2022.xml"/><Relationship Id="rId240" Type="http://schemas.openxmlformats.org/officeDocument/2006/relationships/customXml" Target="../ink/ink2030.xml"/><Relationship Id="rId245" Type="http://schemas.openxmlformats.org/officeDocument/2006/relationships/image" Target="../media/image1989.png"/><Relationship Id="rId261" Type="http://schemas.openxmlformats.org/officeDocument/2006/relationships/image" Target="../media/image1997.png"/><Relationship Id="rId266" Type="http://schemas.openxmlformats.org/officeDocument/2006/relationships/customXml" Target="../ink/ink2043.xml"/><Relationship Id="rId287" Type="http://schemas.openxmlformats.org/officeDocument/2006/relationships/image" Target="../media/image2010.png"/><Relationship Id="rId14" Type="http://schemas.openxmlformats.org/officeDocument/2006/relationships/customXml" Target="../ink/ink1917.xml"/><Relationship Id="rId30" Type="http://schemas.openxmlformats.org/officeDocument/2006/relationships/customXml" Target="../ink/ink1925.xml"/><Relationship Id="rId35" Type="http://schemas.openxmlformats.org/officeDocument/2006/relationships/image" Target="../media/image1884.png"/><Relationship Id="rId56" Type="http://schemas.openxmlformats.org/officeDocument/2006/relationships/customXml" Target="../ink/ink1938.xml"/><Relationship Id="rId77" Type="http://schemas.openxmlformats.org/officeDocument/2006/relationships/image" Target="../media/image1905.png"/><Relationship Id="rId100" Type="http://schemas.openxmlformats.org/officeDocument/2006/relationships/customXml" Target="../ink/ink1960.xml"/><Relationship Id="rId105" Type="http://schemas.openxmlformats.org/officeDocument/2006/relationships/image" Target="../media/image1919.png"/><Relationship Id="rId126" Type="http://schemas.openxmlformats.org/officeDocument/2006/relationships/customXml" Target="../ink/ink1973.xml"/><Relationship Id="rId147" Type="http://schemas.openxmlformats.org/officeDocument/2006/relationships/image" Target="../media/image1940.png"/><Relationship Id="rId168" Type="http://schemas.openxmlformats.org/officeDocument/2006/relationships/customXml" Target="../ink/ink1994.xml"/><Relationship Id="rId282" Type="http://schemas.openxmlformats.org/officeDocument/2006/relationships/customXml" Target="../ink/ink2051.xml"/><Relationship Id="rId312" Type="http://schemas.openxmlformats.org/officeDocument/2006/relationships/customXml" Target="../ink/ink2066.xml"/><Relationship Id="rId317" Type="http://schemas.openxmlformats.org/officeDocument/2006/relationships/image" Target="../media/image2025.png"/><Relationship Id="rId8" Type="http://schemas.openxmlformats.org/officeDocument/2006/relationships/customXml" Target="../ink/ink1914.xml"/><Relationship Id="rId51" Type="http://schemas.openxmlformats.org/officeDocument/2006/relationships/image" Target="../media/image1892.png"/><Relationship Id="rId72" Type="http://schemas.openxmlformats.org/officeDocument/2006/relationships/customXml" Target="../ink/ink1946.xml"/><Relationship Id="rId93" Type="http://schemas.openxmlformats.org/officeDocument/2006/relationships/image" Target="../media/image1913.png"/><Relationship Id="rId98" Type="http://schemas.openxmlformats.org/officeDocument/2006/relationships/customXml" Target="../ink/ink1959.xml"/><Relationship Id="rId121" Type="http://schemas.openxmlformats.org/officeDocument/2006/relationships/image" Target="../media/image1927.png"/><Relationship Id="rId142" Type="http://schemas.openxmlformats.org/officeDocument/2006/relationships/customXml" Target="../ink/ink1981.xml"/><Relationship Id="rId163" Type="http://schemas.openxmlformats.org/officeDocument/2006/relationships/image" Target="../media/image1948.png"/><Relationship Id="rId184" Type="http://schemas.openxmlformats.org/officeDocument/2006/relationships/customXml" Target="../ink/ink2002.xml"/><Relationship Id="rId189" Type="http://schemas.openxmlformats.org/officeDocument/2006/relationships/image" Target="../media/image1961.png"/><Relationship Id="rId219" Type="http://schemas.openxmlformats.org/officeDocument/2006/relationships/image" Target="../media/image1976.png"/><Relationship Id="rId3" Type="http://schemas.openxmlformats.org/officeDocument/2006/relationships/image" Target="../media/image1868.png"/><Relationship Id="rId214" Type="http://schemas.openxmlformats.org/officeDocument/2006/relationships/customXml" Target="../ink/ink2017.xml"/><Relationship Id="rId230" Type="http://schemas.openxmlformats.org/officeDocument/2006/relationships/customXml" Target="../ink/ink2025.xml"/><Relationship Id="rId235" Type="http://schemas.openxmlformats.org/officeDocument/2006/relationships/image" Target="../media/image1984.png"/><Relationship Id="rId251" Type="http://schemas.openxmlformats.org/officeDocument/2006/relationships/image" Target="../media/image1992.png"/><Relationship Id="rId256" Type="http://schemas.openxmlformats.org/officeDocument/2006/relationships/customXml" Target="../ink/ink2038.xml"/><Relationship Id="rId277" Type="http://schemas.openxmlformats.org/officeDocument/2006/relationships/image" Target="../media/image2005.png"/><Relationship Id="rId298" Type="http://schemas.openxmlformats.org/officeDocument/2006/relationships/customXml" Target="../ink/ink2059.xml"/><Relationship Id="rId25" Type="http://schemas.openxmlformats.org/officeDocument/2006/relationships/image" Target="../media/image1879.png"/><Relationship Id="rId46" Type="http://schemas.openxmlformats.org/officeDocument/2006/relationships/customXml" Target="../ink/ink1933.xml"/><Relationship Id="rId67" Type="http://schemas.openxmlformats.org/officeDocument/2006/relationships/image" Target="../media/image1900.png"/><Relationship Id="rId116" Type="http://schemas.openxmlformats.org/officeDocument/2006/relationships/customXml" Target="../ink/ink1968.xml"/><Relationship Id="rId137" Type="http://schemas.openxmlformats.org/officeDocument/2006/relationships/image" Target="../media/image1935.png"/><Relationship Id="rId158" Type="http://schemas.openxmlformats.org/officeDocument/2006/relationships/customXml" Target="../ink/ink1989.xml"/><Relationship Id="rId272" Type="http://schemas.openxmlformats.org/officeDocument/2006/relationships/customXml" Target="../ink/ink2046.xml"/><Relationship Id="rId293" Type="http://schemas.openxmlformats.org/officeDocument/2006/relationships/image" Target="../media/image2013.png"/><Relationship Id="rId302" Type="http://schemas.openxmlformats.org/officeDocument/2006/relationships/customXml" Target="../ink/ink2061.xml"/><Relationship Id="rId307" Type="http://schemas.openxmlformats.org/officeDocument/2006/relationships/image" Target="../media/image2020.png"/><Relationship Id="rId20" Type="http://schemas.openxmlformats.org/officeDocument/2006/relationships/customXml" Target="../ink/ink1920.xml"/><Relationship Id="rId41" Type="http://schemas.openxmlformats.org/officeDocument/2006/relationships/image" Target="../media/image1887.png"/><Relationship Id="rId62" Type="http://schemas.openxmlformats.org/officeDocument/2006/relationships/customXml" Target="../ink/ink1941.xml"/><Relationship Id="rId83" Type="http://schemas.openxmlformats.org/officeDocument/2006/relationships/image" Target="../media/image1908.png"/><Relationship Id="rId88" Type="http://schemas.openxmlformats.org/officeDocument/2006/relationships/customXml" Target="../ink/ink1954.xml"/><Relationship Id="rId111" Type="http://schemas.openxmlformats.org/officeDocument/2006/relationships/image" Target="../media/image1922.png"/><Relationship Id="rId132" Type="http://schemas.openxmlformats.org/officeDocument/2006/relationships/customXml" Target="../ink/ink1976.xml"/><Relationship Id="rId153" Type="http://schemas.openxmlformats.org/officeDocument/2006/relationships/image" Target="../media/image1943.png"/><Relationship Id="rId174" Type="http://schemas.openxmlformats.org/officeDocument/2006/relationships/customXml" Target="../ink/ink1997.xml"/><Relationship Id="rId179" Type="http://schemas.openxmlformats.org/officeDocument/2006/relationships/image" Target="../media/image1956.png"/><Relationship Id="rId195" Type="http://schemas.openxmlformats.org/officeDocument/2006/relationships/image" Target="../media/image1964.png"/><Relationship Id="rId209" Type="http://schemas.openxmlformats.org/officeDocument/2006/relationships/image" Target="../media/image1971.png"/><Relationship Id="rId190" Type="http://schemas.openxmlformats.org/officeDocument/2006/relationships/customXml" Target="../ink/ink2005.xml"/><Relationship Id="rId204" Type="http://schemas.openxmlformats.org/officeDocument/2006/relationships/customXml" Target="../ink/ink2012.xml"/><Relationship Id="rId220" Type="http://schemas.openxmlformats.org/officeDocument/2006/relationships/customXml" Target="../ink/ink2020.xml"/><Relationship Id="rId225" Type="http://schemas.openxmlformats.org/officeDocument/2006/relationships/image" Target="../media/image1979.png"/><Relationship Id="rId241" Type="http://schemas.openxmlformats.org/officeDocument/2006/relationships/image" Target="../media/image1987.png"/><Relationship Id="rId246" Type="http://schemas.openxmlformats.org/officeDocument/2006/relationships/customXml" Target="../ink/ink2033.xml"/><Relationship Id="rId267" Type="http://schemas.openxmlformats.org/officeDocument/2006/relationships/image" Target="../media/image2000.png"/><Relationship Id="rId288" Type="http://schemas.openxmlformats.org/officeDocument/2006/relationships/customXml" Target="../ink/ink2054.xml"/><Relationship Id="rId15" Type="http://schemas.openxmlformats.org/officeDocument/2006/relationships/image" Target="../media/image1874.png"/><Relationship Id="rId36" Type="http://schemas.openxmlformats.org/officeDocument/2006/relationships/customXml" Target="../ink/ink1928.xml"/><Relationship Id="rId57" Type="http://schemas.openxmlformats.org/officeDocument/2006/relationships/image" Target="../media/image1895.png"/><Relationship Id="rId106" Type="http://schemas.openxmlformats.org/officeDocument/2006/relationships/customXml" Target="../ink/ink1963.xml"/><Relationship Id="rId127" Type="http://schemas.openxmlformats.org/officeDocument/2006/relationships/image" Target="../media/image1930.png"/><Relationship Id="rId262" Type="http://schemas.openxmlformats.org/officeDocument/2006/relationships/customXml" Target="../ink/ink2041.xml"/><Relationship Id="rId283" Type="http://schemas.openxmlformats.org/officeDocument/2006/relationships/image" Target="../media/image2008.png"/><Relationship Id="rId313" Type="http://schemas.openxmlformats.org/officeDocument/2006/relationships/image" Target="../media/image2023.png"/><Relationship Id="rId318" Type="http://schemas.openxmlformats.org/officeDocument/2006/relationships/customXml" Target="../ink/ink2069.xml"/><Relationship Id="rId10" Type="http://schemas.openxmlformats.org/officeDocument/2006/relationships/customXml" Target="../ink/ink1915.xml"/><Relationship Id="rId31" Type="http://schemas.openxmlformats.org/officeDocument/2006/relationships/image" Target="../media/image1882.png"/><Relationship Id="rId52" Type="http://schemas.openxmlformats.org/officeDocument/2006/relationships/customXml" Target="../ink/ink1936.xml"/><Relationship Id="rId73" Type="http://schemas.openxmlformats.org/officeDocument/2006/relationships/image" Target="../media/image1903.png"/><Relationship Id="rId78" Type="http://schemas.openxmlformats.org/officeDocument/2006/relationships/customXml" Target="../ink/ink1949.xml"/><Relationship Id="rId94" Type="http://schemas.openxmlformats.org/officeDocument/2006/relationships/customXml" Target="../ink/ink1957.xml"/><Relationship Id="rId99" Type="http://schemas.openxmlformats.org/officeDocument/2006/relationships/image" Target="../media/image1916.png"/><Relationship Id="rId101" Type="http://schemas.openxmlformats.org/officeDocument/2006/relationships/image" Target="../media/image1917.png"/><Relationship Id="rId122" Type="http://schemas.openxmlformats.org/officeDocument/2006/relationships/customXml" Target="../ink/ink1971.xml"/><Relationship Id="rId143" Type="http://schemas.openxmlformats.org/officeDocument/2006/relationships/image" Target="../media/image1938.png"/><Relationship Id="rId148" Type="http://schemas.openxmlformats.org/officeDocument/2006/relationships/customXml" Target="../ink/ink1984.xml"/><Relationship Id="rId164" Type="http://schemas.openxmlformats.org/officeDocument/2006/relationships/customXml" Target="../ink/ink1992.xml"/><Relationship Id="rId169" Type="http://schemas.openxmlformats.org/officeDocument/2006/relationships/image" Target="../media/image1951.png"/><Relationship Id="rId185" Type="http://schemas.openxmlformats.org/officeDocument/2006/relationships/image" Target="../media/image1959.png"/><Relationship Id="rId4" Type="http://schemas.openxmlformats.org/officeDocument/2006/relationships/customXml" Target="../ink/ink1912.xml"/><Relationship Id="rId9" Type="http://schemas.openxmlformats.org/officeDocument/2006/relationships/image" Target="../media/image1871.png"/><Relationship Id="rId180" Type="http://schemas.openxmlformats.org/officeDocument/2006/relationships/customXml" Target="../ink/ink2000.xml"/><Relationship Id="rId210" Type="http://schemas.openxmlformats.org/officeDocument/2006/relationships/customXml" Target="../ink/ink2015.xml"/><Relationship Id="rId215" Type="http://schemas.openxmlformats.org/officeDocument/2006/relationships/image" Target="../media/image1974.png"/><Relationship Id="rId236" Type="http://schemas.openxmlformats.org/officeDocument/2006/relationships/customXml" Target="../ink/ink2028.xml"/><Relationship Id="rId257" Type="http://schemas.openxmlformats.org/officeDocument/2006/relationships/image" Target="../media/image1995.png"/><Relationship Id="rId278" Type="http://schemas.openxmlformats.org/officeDocument/2006/relationships/customXml" Target="../ink/ink2049.xml"/><Relationship Id="rId26" Type="http://schemas.openxmlformats.org/officeDocument/2006/relationships/customXml" Target="../ink/ink1923.xml"/><Relationship Id="rId231" Type="http://schemas.openxmlformats.org/officeDocument/2006/relationships/image" Target="../media/image1982.png"/><Relationship Id="rId252" Type="http://schemas.openxmlformats.org/officeDocument/2006/relationships/customXml" Target="../ink/ink2036.xml"/><Relationship Id="rId273" Type="http://schemas.openxmlformats.org/officeDocument/2006/relationships/image" Target="../media/image2003.png"/><Relationship Id="rId294" Type="http://schemas.openxmlformats.org/officeDocument/2006/relationships/customXml" Target="../ink/ink2057.xml"/><Relationship Id="rId308" Type="http://schemas.openxmlformats.org/officeDocument/2006/relationships/customXml" Target="../ink/ink2064.xml"/><Relationship Id="rId47" Type="http://schemas.openxmlformats.org/officeDocument/2006/relationships/image" Target="../media/image1890.png"/><Relationship Id="rId68" Type="http://schemas.openxmlformats.org/officeDocument/2006/relationships/customXml" Target="../ink/ink1944.xml"/><Relationship Id="rId89" Type="http://schemas.openxmlformats.org/officeDocument/2006/relationships/image" Target="../media/image1911.png"/><Relationship Id="rId112" Type="http://schemas.openxmlformats.org/officeDocument/2006/relationships/customXml" Target="../ink/ink1966.xml"/><Relationship Id="rId133" Type="http://schemas.openxmlformats.org/officeDocument/2006/relationships/image" Target="../media/image1933.png"/><Relationship Id="rId154" Type="http://schemas.openxmlformats.org/officeDocument/2006/relationships/customXml" Target="../ink/ink1987.xml"/><Relationship Id="rId175" Type="http://schemas.openxmlformats.org/officeDocument/2006/relationships/image" Target="../media/image1954.png"/><Relationship Id="rId196" Type="http://schemas.openxmlformats.org/officeDocument/2006/relationships/customXml" Target="../ink/ink2008.xml"/><Relationship Id="rId200" Type="http://schemas.openxmlformats.org/officeDocument/2006/relationships/customXml" Target="../ink/ink2010.xml"/><Relationship Id="rId16" Type="http://schemas.openxmlformats.org/officeDocument/2006/relationships/customXml" Target="../ink/ink1918.xml"/><Relationship Id="rId221" Type="http://schemas.openxmlformats.org/officeDocument/2006/relationships/image" Target="../media/image1977.png"/><Relationship Id="rId242" Type="http://schemas.openxmlformats.org/officeDocument/2006/relationships/customXml" Target="../ink/ink2031.xml"/><Relationship Id="rId263" Type="http://schemas.openxmlformats.org/officeDocument/2006/relationships/image" Target="../media/image1998.png"/><Relationship Id="rId284" Type="http://schemas.openxmlformats.org/officeDocument/2006/relationships/customXml" Target="../ink/ink2052.xml"/><Relationship Id="rId319" Type="http://schemas.openxmlformats.org/officeDocument/2006/relationships/image" Target="../media/image2026.png"/><Relationship Id="rId37" Type="http://schemas.openxmlformats.org/officeDocument/2006/relationships/image" Target="../media/image1885.png"/><Relationship Id="rId58" Type="http://schemas.openxmlformats.org/officeDocument/2006/relationships/customXml" Target="../ink/ink1939.xml"/><Relationship Id="rId79" Type="http://schemas.openxmlformats.org/officeDocument/2006/relationships/image" Target="../media/image1906.png"/><Relationship Id="rId102" Type="http://schemas.openxmlformats.org/officeDocument/2006/relationships/customXml" Target="../ink/ink1961.xml"/><Relationship Id="rId123" Type="http://schemas.openxmlformats.org/officeDocument/2006/relationships/image" Target="../media/image1928.png"/><Relationship Id="rId144" Type="http://schemas.openxmlformats.org/officeDocument/2006/relationships/customXml" Target="../ink/ink1982.xml"/><Relationship Id="rId90" Type="http://schemas.openxmlformats.org/officeDocument/2006/relationships/customXml" Target="../ink/ink1955.xml"/><Relationship Id="rId165" Type="http://schemas.openxmlformats.org/officeDocument/2006/relationships/image" Target="../media/image1949.png"/><Relationship Id="rId186" Type="http://schemas.openxmlformats.org/officeDocument/2006/relationships/customXml" Target="../ink/ink2003.xml"/><Relationship Id="rId211" Type="http://schemas.openxmlformats.org/officeDocument/2006/relationships/image" Target="../media/image1972.png"/><Relationship Id="rId232" Type="http://schemas.openxmlformats.org/officeDocument/2006/relationships/customXml" Target="../ink/ink2026.xml"/><Relationship Id="rId253" Type="http://schemas.openxmlformats.org/officeDocument/2006/relationships/image" Target="../media/image1993.png"/><Relationship Id="rId274" Type="http://schemas.openxmlformats.org/officeDocument/2006/relationships/customXml" Target="../ink/ink2047.xml"/><Relationship Id="rId295" Type="http://schemas.openxmlformats.org/officeDocument/2006/relationships/image" Target="../media/image2014.png"/><Relationship Id="rId309" Type="http://schemas.openxmlformats.org/officeDocument/2006/relationships/image" Target="../media/image2021.png"/><Relationship Id="rId27" Type="http://schemas.openxmlformats.org/officeDocument/2006/relationships/image" Target="../media/image1880.png"/><Relationship Id="rId48" Type="http://schemas.openxmlformats.org/officeDocument/2006/relationships/customXml" Target="../ink/ink1934.xml"/><Relationship Id="rId69" Type="http://schemas.openxmlformats.org/officeDocument/2006/relationships/image" Target="../media/image1901.png"/><Relationship Id="rId113" Type="http://schemas.openxmlformats.org/officeDocument/2006/relationships/image" Target="../media/image1923.png"/><Relationship Id="rId134" Type="http://schemas.openxmlformats.org/officeDocument/2006/relationships/customXml" Target="../ink/ink1977.xml"/><Relationship Id="rId320" Type="http://schemas.openxmlformats.org/officeDocument/2006/relationships/customXml" Target="../ink/ink2070.xml"/><Relationship Id="rId80" Type="http://schemas.openxmlformats.org/officeDocument/2006/relationships/customXml" Target="../ink/ink1950.xml"/><Relationship Id="rId155" Type="http://schemas.openxmlformats.org/officeDocument/2006/relationships/image" Target="../media/image1944.png"/><Relationship Id="rId176" Type="http://schemas.openxmlformats.org/officeDocument/2006/relationships/customXml" Target="../ink/ink1998.xml"/><Relationship Id="rId197" Type="http://schemas.openxmlformats.org/officeDocument/2006/relationships/image" Target="../media/image1965.png"/><Relationship Id="rId201" Type="http://schemas.openxmlformats.org/officeDocument/2006/relationships/image" Target="../media/image1967.png"/><Relationship Id="rId222" Type="http://schemas.openxmlformats.org/officeDocument/2006/relationships/customXml" Target="../ink/ink2021.xml"/><Relationship Id="rId243" Type="http://schemas.openxmlformats.org/officeDocument/2006/relationships/image" Target="../media/image1988.png"/><Relationship Id="rId264" Type="http://schemas.openxmlformats.org/officeDocument/2006/relationships/customXml" Target="../ink/ink2042.xml"/><Relationship Id="rId285" Type="http://schemas.openxmlformats.org/officeDocument/2006/relationships/image" Target="../media/image2009.png"/><Relationship Id="rId17" Type="http://schemas.openxmlformats.org/officeDocument/2006/relationships/image" Target="../media/image1875.png"/><Relationship Id="rId38" Type="http://schemas.openxmlformats.org/officeDocument/2006/relationships/customXml" Target="../ink/ink1929.xml"/><Relationship Id="rId59" Type="http://schemas.openxmlformats.org/officeDocument/2006/relationships/image" Target="../media/image1896.png"/><Relationship Id="rId103" Type="http://schemas.openxmlformats.org/officeDocument/2006/relationships/image" Target="../media/image1918.png"/><Relationship Id="rId124" Type="http://schemas.openxmlformats.org/officeDocument/2006/relationships/customXml" Target="../ink/ink1972.xml"/><Relationship Id="rId310" Type="http://schemas.openxmlformats.org/officeDocument/2006/relationships/customXml" Target="../ink/ink2065.xml"/><Relationship Id="rId70" Type="http://schemas.openxmlformats.org/officeDocument/2006/relationships/customXml" Target="../ink/ink1945.xml"/><Relationship Id="rId91" Type="http://schemas.openxmlformats.org/officeDocument/2006/relationships/image" Target="../media/image1912.png"/><Relationship Id="rId145" Type="http://schemas.openxmlformats.org/officeDocument/2006/relationships/image" Target="../media/image1939.png"/><Relationship Id="rId166" Type="http://schemas.openxmlformats.org/officeDocument/2006/relationships/customXml" Target="../ink/ink1993.xml"/><Relationship Id="rId187" Type="http://schemas.openxmlformats.org/officeDocument/2006/relationships/image" Target="../media/image196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16.xml"/><Relationship Id="rId233" Type="http://schemas.openxmlformats.org/officeDocument/2006/relationships/image" Target="../media/image1983.png"/><Relationship Id="rId254" Type="http://schemas.openxmlformats.org/officeDocument/2006/relationships/customXml" Target="../ink/ink2037.xml"/><Relationship Id="rId28" Type="http://schemas.openxmlformats.org/officeDocument/2006/relationships/customXml" Target="../ink/ink1924.xml"/><Relationship Id="rId49" Type="http://schemas.openxmlformats.org/officeDocument/2006/relationships/image" Target="../media/image1891.png"/><Relationship Id="rId114" Type="http://schemas.openxmlformats.org/officeDocument/2006/relationships/customXml" Target="../ink/ink1967.xml"/><Relationship Id="rId275" Type="http://schemas.openxmlformats.org/officeDocument/2006/relationships/image" Target="../media/image2004.png"/><Relationship Id="rId296" Type="http://schemas.openxmlformats.org/officeDocument/2006/relationships/customXml" Target="../ink/ink2058.xml"/><Relationship Id="rId300" Type="http://schemas.openxmlformats.org/officeDocument/2006/relationships/customXml" Target="../ink/ink2060.xml"/><Relationship Id="rId60" Type="http://schemas.openxmlformats.org/officeDocument/2006/relationships/customXml" Target="../ink/ink1940.xml"/><Relationship Id="rId81" Type="http://schemas.openxmlformats.org/officeDocument/2006/relationships/image" Target="../media/image1907.png"/><Relationship Id="rId135" Type="http://schemas.openxmlformats.org/officeDocument/2006/relationships/image" Target="../media/image1934.png"/><Relationship Id="rId156" Type="http://schemas.openxmlformats.org/officeDocument/2006/relationships/customXml" Target="../ink/ink1988.xml"/><Relationship Id="rId177" Type="http://schemas.openxmlformats.org/officeDocument/2006/relationships/image" Target="../media/image1955.png"/><Relationship Id="rId198" Type="http://schemas.openxmlformats.org/officeDocument/2006/relationships/customXml" Target="../ink/ink2009.xml"/><Relationship Id="rId321" Type="http://schemas.openxmlformats.org/officeDocument/2006/relationships/image" Target="../media/image2027.png"/><Relationship Id="rId202" Type="http://schemas.openxmlformats.org/officeDocument/2006/relationships/customXml" Target="../ink/ink2011.xml"/><Relationship Id="rId223" Type="http://schemas.openxmlformats.org/officeDocument/2006/relationships/image" Target="../media/image1978.png"/><Relationship Id="rId244" Type="http://schemas.openxmlformats.org/officeDocument/2006/relationships/customXml" Target="../ink/ink2032.xml"/><Relationship Id="rId18" Type="http://schemas.openxmlformats.org/officeDocument/2006/relationships/customXml" Target="../ink/ink1919.xml"/><Relationship Id="rId39" Type="http://schemas.openxmlformats.org/officeDocument/2006/relationships/image" Target="../media/image1886.png"/><Relationship Id="rId265" Type="http://schemas.openxmlformats.org/officeDocument/2006/relationships/image" Target="../media/image1999.png"/><Relationship Id="rId286" Type="http://schemas.openxmlformats.org/officeDocument/2006/relationships/customXml" Target="../ink/ink2053.xml"/><Relationship Id="rId50" Type="http://schemas.openxmlformats.org/officeDocument/2006/relationships/customXml" Target="../ink/ink1935.xml"/><Relationship Id="rId104" Type="http://schemas.openxmlformats.org/officeDocument/2006/relationships/customXml" Target="../ink/ink1962.xml"/><Relationship Id="rId125" Type="http://schemas.openxmlformats.org/officeDocument/2006/relationships/image" Target="../media/image1929.png"/><Relationship Id="rId146" Type="http://schemas.openxmlformats.org/officeDocument/2006/relationships/customXml" Target="../ink/ink1983.xml"/><Relationship Id="rId167" Type="http://schemas.openxmlformats.org/officeDocument/2006/relationships/image" Target="../media/image1950.png"/><Relationship Id="rId188" Type="http://schemas.openxmlformats.org/officeDocument/2006/relationships/customXml" Target="../ink/ink2004.xml"/><Relationship Id="rId311" Type="http://schemas.openxmlformats.org/officeDocument/2006/relationships/image" Target="../media/image2022.png"/><Relationship Id="rId71" Type="http://schemas.openxmlformats.org/officeDocument/2006/relationships/image" Target="../media/image1902.png"/><Relationship Id="rId92" Type="http://schemas.openxmlformats.org/officeDocument/2006/relationships/customXml" Target="../ink/ink1956.xml"/><Relationship Id="rId213" Type="http://schemas.openxmlformats.org/officeDocument/2006/relationships/image" Target="../media/image1973.png"/><Relationship Id="rId234" Type="http://schemas.openxmlformats.org/officeDocument/2006/relationships/customXml" Target="../ink/ink2027.xml"/><Relationship Id="rId2" Type="http://schemas.openxmlformats.org/officeDocument/2006/relationships/customXml" Target="../ink/ink1911.xml"/><Relationship Id="rId29" Type="http://schemas.openxmlformats.org/officeDocument/2006/relationships/image" Target="../media/image1881.png"/><Relationship Id="rId255" Type="http://schemas.openxmlformats.org/officeDocument/2006/relationships/image" Target="../media/image1994.png"/><Relationship Id="rId276" Type="http://schemas.openxmlformats.org/officeDocument/2006/relationships/customXml" Target="../ink/ink2048.xml"/><Relationship Id="rId297" Type="http://schemas.openxmlformats.org/officeDocument/2006/relationships/image" Target="../media/image2015.png"/><Relationship Id="rId40" Type="http://schemas.openxmlformats.org/officeDocument/2006/relationships/customXml" Target="../ink/ink1930.xml"/><Relationship Id="rId115" Type="http://schemas.openxmlformats.org/officeDocument/2006/relationships/image" Target="../media/image1924.png"/><Relationship Id="rId136" Type="http://schemas.openxmlformats.org/officeDocument/2006/relationships/customXml" Target="../ink/ink1978.xml"/><Relationship Id="rId157" Type="http://schemas.openxmlformats.org/officeDocument/2006/relationships/image" Target="../media/image1945.png"/><Relationship Id="rId178" Type="http://schemas.openxmlformats.org/officeDocument/2006/relationships/customXml" Target="../ink/ink1999.xml"/><Relationship Id="rId301" Type="http://schemas.openxmlformats.org/officeDocument/2006/relationships/image" Target="../media/image2017.png"/><Relationship Id="rId61" Type="http://schemas.openxmlformats.org/officeDocument/2006/relationships/image" Target="../media/image1897.png"/><Relationship Id="rId82" Type="http://schemas.openxmlformats.org/officeDocument/2006/relationships/customXml" Target="../ink/ink1951.xml"/><Relationship Id="rId199" Type="http://schemas.openxmlformats.org/officeDocument/2006/relationships/image" Target="../media/image1966.png"/><Relationship Id="rId203" Type="http://schemas.openxmlformats.org/officeDocument/2006/relationships/image" Target="../media/image1968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33.png"/><Relationship Id="rId18" Type="http://schemas.openxmlformats.org/officeDocument/2006/relationships/customXml" Target="../ink/ink2079.xml"/><Relationship Id="rId26" Type="http://schemas.openxmlformats.org/officeDocument/2006/relationships/customXml" Target="../ink/ink2083.xml"/><Relationship Id="rId39" Type="http://schemas.openxmlformats.org/officeDocument/2006/relationships/image" Target="../media/image2046.png"/><Relationship Id="rId21" Type="http://schemas.openxmlformats.org/officeDocument/2006/relationships/image" Target="../media/image2037.png"/><Relationship Id="rId34" Type="http://schemas.openxmlformats.org/officeDocument/2006/relationships/customXml" Target="../ink/ink2087.xml"/><Relationship Id="rId42" Type="http://schemas.openxmlformats.org/officeDocument/2006/relationships/customXml" Target="../ink/ink2091.xml"/><Relationship Id="rId47" Type="http://schemas.openxmlformats.org/officeDocument/2006/relationships/image" Target="../media/image2050.png"/><Relationship Id="rId50" Type="http://schemas.openxmlformats.org/officeDocument/2006/relationships/customXml" Target="../ink/ink2095.xml"/><Relationship Id="rId55" Type="http://schemas.openxmlformats.org/officeDocument/2006/relationships/image" Target="../media/image2054.png"/><Relationship Id="rId63" Type="http://schemas.openxmlformats.org/officeDocument/2006/relationships/image" Target="../media/image2058.png"/><Relationship Id="rId7" Type="http://schemas.openxmlformats.org/officeDocument/2006/relationships/image" Target="../media/image2030.png"/><Relationship Id="rId2" Type="http://schemas.openxmlformats.org/officeDocument/2006/relationships/customXml" Target="../ink/ink2071.xml"/><Relationship Id="rId16" Type="http://schemas.openxmlformats.org/officeDocument/2006/relationships/customXml" Target="../ink/ink2078.xml"/><Relationship Id="rId20" Type="http://schemas.openxmlformats.org/officeDocument/2006/relationships/customXml" Target="../ink/ink2080.xml"/><Relationship Id="rId29" Type="http://schemas.openxmlformats.org/officeDocument/2006/relationships/image" Target="../media/image2041.png"/><Relationship Id="rId41" Type="http://schemas.openxmlformats.org/officeDocument/2006/relationships/image" Target="../media/image2047.png"/><Relationship Id="rId54" Type="http://schemas.openxmlformats.org/officeDocument/2006/relationships/customXml" Target="../ink/ink2097.xml"/><Relationship Id="rId62" Type="http://schemas.openxmlformats.org/officeDocument/2006/relationships/customXml" Target="../ink/ink210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73.xml"/><Relationship Id="rId11" Type="http://schemas.openxmlformats.org/officeDocument/2006/relationships/image" Target="../media/image2032.png"/><Relationship Id="rId24" Type="http://schemas.openxmlformats.org/officeDocument/2006/relationships/customXml" Target="../ink/ink2082.xml"/><Relationship Id="rId32" Type="http://schemas.openxmlformats.org/officeDocument/2006/relationships/customXml" Target="../ink/ink2086.xml"/><Relationship Id="rId37" Type="http://schemas.openxmlformats.org/officeDocument/2006/relationships/image" Target="../media/image2045.png"/><Relationship Id="rId40" Type="http://schemas.openxmlformats.org/officeDocument/2006/relationships/customXml" Target="../ink/ink2090.xml"/><Relationship Id="rId45" Type="http://schemas.openxmlformats.org/officeDocument/2006/relationships/image" Target="../media/image2049.png"/><Relationship Id="rId53" Type="http://schemas.openxmlformats.org/officeDocument/2006/relationships/image" Target="../media/image2053.png"/><Relationship Id="rId58" Type="http://schemas.openxmlformats.org/officeDocument/2006/relationships/customXml" Target="../ink/ink2099.xml"/><Relationship Id="rId5" Type="http://schemas.openxmlformats.org/officeDocument/2006/relationships/image" Target="../media/image2029.png"/><Relationship Id="rId15" Type="http://schemas.openxmlformats.org/officeDocument/2006/relationships/image" Target="../media/image2034.png"/><Relationship Id="rId23" Type="http://schemas.openxmlformats.org/officeDocument/2006/relationships/image" Target="../media/image2038.png"/><Relationship Id="rId28" Type="http://schemas.openxmlformats.org/officeDocument/2006/relationships/customXml" Target="../ink/ink2084.xml"/><Relationship Id="rId36" Type="http://schemas.openxmlformats.org/officeDocument/2006/relationships/customXml" Target="../ink/ink2088.xml"/><Relationship Id="rId49" Type="http://schemas.openxmlformats.org/officeDocument/2006/relationships/image" Target="../media/image2051.png"/><Relationship Id="rId57" Type="http://schemas.openxmlformats.org/officeDocument/2006/relationships/image" Target="../media/image2055.png"/><Relationship Id="rId61" Type="http://schemas.openxmlformats.org/officeDocument/2006/relationships/image" Target="../media/image2057.png"/><Relationship Id="rId10" Type="http://schemas.openxmlformats.org/officeDocument/2006/relationships/customXml" Target="../ink/ink2075.xml"/><Relationship Id="rId19" Type="http://schemas.openxmlformats.org/officeDocument/2006/relationships/image" Target="../media/image2036.png"/><Relationship Id="rId31" Type="http://schemas.openxmlformats.org/officeDocument/2006/relationships/image" Target="../media/image2042.png"/><Relationship Id="rId44" Type="http://schemas.openxmlformats.org/officeDocument/2006/relationships/customXml" Target="../ink/ink2092.xml"/><Relationship Id="rId52" Type="http://schemas.openxmlformats.org/officeDocument/2006/relationships/customXml" Target="../ink/ink2096.xml"/><Relationship Id="rId60" Type="http://schemas.openxmlformats.org/officeDocument/2006/relationships/customXml" Target="../ink/ink2100.xml"/><Relationship Id="rId65" Type="http://schemas.openxmlformats.org/officeDocument/2006/relationships/image" Target="../media/image2059.png"/><Relationship Id="rId4" Type="http://schemas.openxmlformats.org/officeDocument/2006/relationships/customXml" Target="../ink/ink2072.xml"/><Relationship Id="rId9" Type="http://schemas.openxmlformats.org/officeDocument/2006/relationships/image" Target="../media/image2031.png"/><Relationship Id="rId14" Type="http://schemas.openxmlformats.org/officeDocument/2006/relationships/customXml" Target="../ink/ink2077.xml"/><Relationship Id="rId22" Type="http://schemas.openxmlformats.org/officeDocument/2006/relationships/customXml" Target="../ink/ink2081.xml"/><Relationship Id="rId27" Type="http://schemas.openxmlformats.org/officeDocument/2006/relationships/image" Target="../media/image2040.png"/><Relationship Id="rId30" Type="http://schemas.openxmlformats.org/officeDocument/2006/relationships/customXml" Target="../ink/ink2085.xml"/><Relationship Id="rId35" Type="http://schemas.openxmlformats.org/officeDocument/2006/relationships/image" Target="../media/image2044.png"/><Relationship Id="rId43" Type="http://schemas.openxmlformats.org/officeDocument/2006/relationships/image" Target="../media/image2048.png"/><Relationship Id="rId48" Type="http://schemas.openxmlformats.org/officeDocument/2006/relationships/customXml" Target="../ink/ink2094.xml"/><Relationship Id="rId56" Type="http://schemas.openxmlformats.org/officeDocument/2006/relationships/customXml" Target="../ink/ink2098.xml"/><Relationship Id="rId64" Type="http://schemas.openxmlformats.org/officeDocument/2006/relationships/customXml" Target="../ink/ink2102.xml"/><Relationship Id="rId8" Type="http://schemas.openxmlformats.org/officeDocument/2006/relationships/customXml" Target="../ink/ink2074.xml"/><Relationship Id="rId51" Type="http://schemas.openxmlformats.org/officeDocument/2006/relationships/image" Target="../media/image2052.png"/><Relationship Id="rId3" Type="http://schemas.openxmlformats.org/officeDocument/2006/relationships/image" Target="../media/image2028.png"/><Relationship Id="rId12" Type="http://schemas.openxmlformats.org/officeDocument/2006/relationships/customXml" Target="../ink/ink2076.xml"/><Relationship Id="rId17" Type="http://schemas.openxmlformats.org/officeDocument/2006/relationships/image" Target="../media/image2035.png"/><Relationship Id="rId25" Type="http://schemas.openxmlformats.org/officeDocument/2006/relationships/image" Target="../media/image2039.png"/><Relationship Id="rId33" Type="http://schemas.openxmlformats.org/officeDocument/2006/relationships/image" Target="../media/image2043.png"/><Relationship Id="rId38" Type="http://schemas.openxmlformats.org/officeDocument/2006/relationships/customXml" Target="../ink/ink2089.xml"/><Relationship Id="rId46" Type="http://schemas.openxmlformats.org/officeDocument/2006/relationships/customXml" Target="../ink/ink2093.xml"/><Relationship Id="rId59" Type="http://schemas.openxmlformats.org/officeDocument/2006/relationships/image" Target="../media/image2056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.png"/><Relationship Id="rId299" Type="http://schemas.openxmlformats.org/officeDocument/2006/relationships/image" Target="../media/image222.png"/><Relationship Id="rId303" Type="http://schemas.openxmlformats.org/officeDocument/2006/relationships/image" Target="../media/image224.png"/><Relationship Id="rId21" Type="http://schemas.openxmlformats.org/officeDocument/2006/relationships/image" Target="../media/image84.png"/><Relationship Id="rId42" Type="http://schemas.openxmlformats.org/officeDocument/2006/relationships/customXml" Target="../ink/ink95.xml"/><Relationship Id="rId63" Type="http://schemas.openxmlformats.org/officeDocument/2006/relationships/image" Target="../media/image105.png"/><Relationship Id="rId84" Type="http://schemas.openxmlformats.org/officeDocument/2006/relationships/customXml" Target="../ink/ink116.xml"/><Relationship Id="rId138" Type="http://schemas.openxmlformats.org/officeDocument/2006/relationships/customXml" Target="../ink/ink143.xml"/><Relationship Id="rId159" Type="http://schemas.openxmlformats.org/officeDocument/2006/relationships/image" Target="../media/image153.png"/><Relationship Id="rId170" Type="http://schemas.openxmlformats.org/officeDocument/2006/relationships/customXml" Target="../ink/ink159.xml"/><Relationship Id="rId191" Type="http://schemas.openxmlformats.org/officeDocument/2006/relationships/image" Target="../media/image169.png"/><Relationship Id="rId205" Type="http://schemas.openxmlformats.org/officeDocument/2006/relationships/image" Target="../media/image176.png"/><Relationship Id="rId226" Type="http://schemas.openxmlformats.org/officeDocument/2006/relationships/customXml" Target="../ink/ink187.xml"/><Relationship Id="rId247" Type="http://schemas.openxmlformats.org/officeDocument/2006/relationships/image" Target="../media/image196.png"/><Relationship Id="rId107" Type="http://schemas.openxmlformats.org/officeDocument/2006/relationships/image" Target="../media/image127.png"/><Relationship Id="rId268" Type="http://schemas.openxmlformats.org/officeDocument/2006/relationships/customXml" Target="../ink/ink208.xml"/><Relationship Id="rId289" Type="http://schemas.openxmlformats.org/officeDocument/2006/relationships/image" Target="../media/image217.png"/><Relationship Id="rId11" Type="http://schemas.openxmlformats.org/officeDocument/2006/relationships/image" Target="../media/image79.png"/><Relationship Id="rId32" Type="http://schemas.openxmlformats.org/officeDocument/2006/relationships/customXml" Target="../ink/ink90.xml"/><Relationship Id="rId53" Type="http://schemas.openxmlformats.org/officeDocument/2006/relationships/image" Target="../media/image100.png"/><Relationship Id="rId74" Type="http://schemas.openxmlformats.org/officeDocument/2006/relationships/customXml" Target="../ink/ink111.xml"/><Relationship Id="rId128" Type="http://schemas.openxmlformats.org/officeDocument/2006/relationships/customXml" Target="../ink/ink138.xml"/><Relationship Id="rId149" Type="http://schemas.openxmlformats.org/officeDocument/2006/relationships/image" Target="../media/image148.png"/><Relationship Id="rId314" Type="http://schemas.openxmlformats.org/officeDocument/2006/relationships/customXml" Target="../ink/ink231.xml"/><Relationship Id="rId5" Type="http://schemas.openxmlformats.org/officeDocument/2006/relationships/image" Target="../media/image76.png"/><Relationship Id="rId95" Type="http://schemas.openxmlformats.org/officeDocument/2006/relationships/image" Target="../media/image121.png"/><Relationship Id="rId160" Type="http://schemas.openxmlformats.org/officeDocument/2006/relationships/customXml" Target="../ink/ink154.xml"/><Relationship Id="rId181" Type="http://schemas.openxmlformats.org/officeDocument/2006/relationships/image" Target="../media/image164.png"/><Relationship Id="rId216" Type="http://schemas.openxmlformats.org/officeDocument/2006/relationships/customXml" Target="../ink/ink182.xml"/><Relationship Id="rId237" Type="http://schemas.openxmlformats.org/officeDocument/2006/relationships/image" Target="../media/image191.png"/><Relationship Id="rId258" Type="http://schemas.openxmlformats.org/officeDocument/2006/relationships/customXml" Target="../ink/ink203.xml"/><Relationship Id="rId279" Type="http://schemas.openxmlformats.org/officeDocument/2006/relationships/image" Target="../media/image212.png"/><Relationship Id="rId22" Type="http://schemas.openxmlformats.org/officeDocument/2006/relationships/customXml" Target="../ink/ink85.xml"/><Relationship Id="rId43" Type="http://schemas.openxmlformats.org/officeDocument/2006/relationships/image" Target="../media/image95.png"/><Relationship Id="rId64" Type="http://schemas.openxmlformats.org/officeDocument/2006/relationships/customXml" Target="../ink/ink106.xml"/><Relationship Id="rId118" Type="http://schemas.openxmlformats.org/officeDocument/2006/relationships/customXml" Target="../ink/ink133.xml"/><Relationship Id="rId139" Type="http://schemas.openxmlformats.org/officeDocument/2006/relationships/image" Target="../media/image143.png"/><Relationship Id="rId290" Type="http://schemas.openxmlformats.org/officeDocument/2006/relationships/customXml" Target="../ink/ink219.xml"/><Relationship Id="rId304" Type="http://schemas.openxmlformats.org/officeDocument/2006/relationships/customXml" Target="../ink/ink226.xml"/><Relationship Id="rId85" Type="http://schemas.openxmlformats.org/officeDocument/2006/relationships/image" Target="../media/image116.png"/><Relationship Id="rId150" Type="http://schemas.openxmlformats.org/officeDocument/2006/relationships/customXml" Target="../ink/ink149.xml"/><Relationship Id="rId171" Type="http://schemas.openxmlformats.org/officeDocument/2006/relationships/image" Target="../media/image159.png"/><Relationship Id="rId192" Type="http://schemas.openxmlformats.org/officeDocument/2006/relationships/customXml" Target="../ink/ink170.xml"/><Relationship Id="rId206" Type="http://schemas.openxmlformats.org/officeDocument/2006/relationships/customXml" Target="../ink/ink177.xml"/><Relationship Id="rId227" Type="http://schemas.openxmlformats.org/officeDocument/2006/relationships/image" Target="../media/image187.png"/><Relationship Id="rId248" Type="http://schemas.openxmlformats.org/officeDocument/2006/relationships/customXml" Target="../ink/ink198.xml"/><Relationship Id="rId269" Type="http://schemas.openxmlformats.org/officeDocument/2006/relationships/image" Target="../media/image207.png"/><Relationship Id="rId12" Type="http://schemas.openxmlformats.org/officeDocument/2006/relationships/customXml" Target="../ink/ink80.xml"/><Relationship Id="rId33" Type="http://schemas.openxmlformats.org/officeDocument/2006/relationships/image" Target="../media/image90.png"/><Relationship Id="rId108" Type="http://schemas.openxmlformats.org/officeDocument/2006/relationships/customXml" Target="../ink/ink128.xml"/><Relationship Id="rId129" Type="http://schemas.openxmlformats.org/officeDocument/2006/relationships/image" Target="../media/image138.png"/><Relationship Id="rId280" Type="http://schemas.openxmlformats.org/officeDocument/2006/relationships/customXml" Target="../ink/ink214.xml"/><Relationship Id="rId315" Type="http://schemas.openxmlformats.org/officeDocument/2006/relationships/image" Target="../media/image230.png"/><Relationship Id="rId54" Type="http://schemas.openxmlformats.org/officeDocument/2006/relationships/customXml" Target="../ink/ink101.xml"/><Relationship Id="rId75" Type="http://schemas.openxmlformats.org/officeDocument/2006/relationships/image" Target="../media/image111.png"/><Relationship Id="rId96" Type="http://schemas.openxmlformats.org/officeDocument/2006/relationships/customXml" Target="../ink/ink122.xml"/><Relationship Id="rId140" Type="http://schemas.openxmlformats.org/officeDocument/2006/relationships/customXml" Target="../ink/ink144.xml"/><Relationship Id="rId161" Type="http://schemas.openxmlformats.org/officeDocument/2006/relationships/image" Target="../media/image154.png"/><Relationship Id="rId182" Type="http://schemas.openxmlformats.org/officeDocument/2006/relationships/customXml" Target="../ink/ink165.xml"/><Relationship Id="rId217" Type="http://schemas.openxmlformats.org/officeDocument/2006/relationships/image" Target="../media/image182.png"/><Relationship Id="rId6" Type="http://schemas.openxmlformats.org/officeDocument/2006/relationships/customXml" Target="../ink/ink77.xml"/><Relationship Id="rId238" Type="http://schemas.openxmlformats.org/officeDocument/2006/relationships/customXml" Target="../ink/ink193.xml"/><Relationship Id="rId259" Type="http://schemas.openxmlformats.org/officeDocument/2006/relationships/image" Target="../media/image202.png"/><Relationship Id="rId23" Type="http://schemas.openxmlformats.org/officeDocument/2006/relationships/image" Target="../media/image85.png"/><Relationship Id="rId119" Type="http://schemas.openxmlformats.org/officeDocument/2006/relationships/image" Target="../media/image133.png"/><Relationship Id="rId270" Type="http://schemas.openxmlformats.org/officeDocument/2006/relationships/customXml" Target="../ink/ink209.xml"/><Relationship Id="rId291" Type="http://schemas.openxmlformats.org/officeDocument/2006/relationships/image" Target="../media/image218.png"/><Relationship Id="rId305" Type="http://schemas.openxmlformats.org/officeDocument/2006/relationships/image" Target="../media/image225.png"/><Relationship Id="rId44" Type="http://schemas.openxmlformats.org/officeDocument/2006/relationships/customXml" Target="../ink/ink96.xml"/><Relationship Id="rId65" Type="http://schemas.openxmlformats.org/officeDocument/2006/relationships/image" Target="../media/image106.png"/><Relationship Id="rId86" Type="http://schemas.openxmlformats.org/officeDocument/2006/relationships/customXml" Target="../ink/ink117.xml"/><Relationship Id="rId130" Type="http://schemas.openxmlformats.org/officeDocument/2006/relationships/customXml" Target="../ink/ink139.xml"/><Relationship Id="rId151" Type="http://schemas.openxmlformats.org/officeDocument/2006/relationships/image" Target="../media/image149.png"/><Relationship Id="rId172" Type="http://schemas.openxmlformats.org/officeDocument/2006/relationships/customXml" Target="../ink/ink160.xml"/><Relationship Id="rId193" Type="http://schemas.openxmlformats.org/officeDocument/2006/relationships/image" Target="../media/image170.png"/><Relationship Id="rId207" Type="http://schemas.openxmlformats.org/officeDocument/2006/relationships/image" Target="../media/image177.png"/><Relationship Id="rId228" Type="http://schemas.openxmlformats.org/officeDocument/2006/relationships/customXml" Target="../ink/ink188.xml"/><Relationship Id="rId249" Type="http://schemas.openxmlformats.org/officeDocument/2006/relationships/image" Target="../media/image197.png"/><Relationship Id="rId13" Type="http://schemas.openxmlformats.org/officeDocument/2006/relationships/image" Target="../media/image80.png"/><Relationship Id="rId109" Type="http://schemas.openxmlformats.org/officeDocument/2006/relationships/image" Target="../media/image128.png"/><Relationship Id="rId260" Type="http://schemas.openxmlformats.org/officeDocument/2006/relationships/customXml" Target="../ink/ink204.xml"/><Relationship Id="rId281" Type="http://schemas.openxmlformats.org/officeDocument/2006/relationships/image" Target="../media/image213.png"/><Relationship Id="rId316" Type="http://schemas.openxmlformats.org/officeDocument/2006/relationships/customXml" Target="../ink/ink232.xml"/><Relationship Id="rId34" Type="http://schemas.openxmlformats.org/officeDocument/2006/relationships/customXml" Target="../ink/ink91.xml"/><Relationship Id="rId55" Type="http://schemas.openxmlformats.org/officeDocument/2006/relationships/image" Target="../media/image101.png"/><Relationship Id="rId76" Type="http://schemas.openxmlformats.org/officeDocument/2006/relationships/customXml" Target="../ink/ink112.xml"/><Relationship Id="rId97" Type="http://schemas.openxmlformats.org/officeDocument/2006/relationships/image" Target="../media/image122.png"/><Relationship Id="rId120" Type="http://schemas.openxmlformats.org/officeDocument/2006/relationships/customXml" Target="../ink/ink134.xml"/><Relationship Id="rId141" Type="http://schemas.openxmlformats.org/officeDocument/2006/relationships/image" Target="../media/image144.png"/><Relationship Id="rId7" Type="http://schemas.openxmlformats.org/officeDocument/2006/relationships/image" Target="../media/image77.png"/><Relationship Id="rId162" Type="http://schemas.openxmlformats.org/officeDocument/2006/relationships/customXml" Target="../ink/ink155.xml"/><Relationship Id="rId183" Type="http://schemas.openxmlformats.org/officeDocument/2006/relationships/image" Target="../media/image165.png"/><Relationship Id="rId218" Type="http://schemas.openxmlformats.org/officeDocument/2006/relationships/customXml" Target="../ink/ink183.xml"/><Relationship Id="rId239" Type="http://schemas.openxmlformats.org/officeDocument/2006/relationships/image" Target="../media/image192.png"/><Relationship Id="rId250" Type="http://schemas.openxmlformats.org/officeDocument/2006/relationships/customXml" Target="../ink/ink199.xml"/><Relationship Id="rId271" Type="http://schemas.openxmlformats.org/officeDocument/2006/relationships/image" Target="../media/image208.png"/><Relationship Id="rId292" Type="http://schemas.openxmlformats.org/officeDocument/2006/relationships/customXml" Target="../ink/ink220.xml"/><Relationship Id="rId306" Type="http://schemas.openxmlformats.org/officeDocument/2006/relationships/customXml" Target="../ink/ink227.xml"/><Relationship Id="rId24" Type="http://schemas.openxmlformats.org/officeDocument/2006/relationships/customXml" Target="../ink/ink86.xml"/><Relationship Id="rId45" Type="http://schemas.openxmlformats.org/officeDocument/2006/relationships/image" Target="../media/image96.png"/><Relationship Id="rId66" Type="http://schemas.openxmlformats.org/officeDocument/2006/relationships/customXml" Target="../ink/ink107.xml"/><Relationship Id="rId87" Type="http://schemas.openxmlformats.org/officeDocument/2006/relationships/image" Target="../media/image117.png"/><Relationship Id="rId110" Type="http://schemas.openxmlformats.org/officeDocument/2006/relationships/customXml" Target="../ink/ink129.xml"/><Relationship Id="rId131" Type="http://schemas.openxmlformats.org/officeDocument/2006/relationships/image" Target="../media/image139.png"/><Relationship Id="rId152" Type="http://schemas.openxmlformats.org/officeDocument/2006/relationships/customXml" Target="../ink/ink150.xml"/><Relationship Id="rId173" Type="http://schemas.openxmlformats.org/officeDocument/2006/relationships/image" Target="../media/image160.png"/><Relationship Id="rId194" Type="http://schemas.openxmlformats.org/officeDocument/2006/relationships/customXml" Target="../ink/ink171.xml"/><Relationship Id="rId208" Type="http://schemas.openxmlformats.org/officeDocument/2006/relationships/customXml" Target="../ink/ink178.xml"/><Relationship Id="rId229" Type="http://schemas.openxmlformats.org/officeDocument/2006/relationships/image" Target="../media/image188.png"/><Relationship Id="rId19" Type="http://schemas.openxmlformats.org/officeDocument/2006/relationships/image" Target="../media/image83.png"/><Relationship Id="rId224" Type="http://schemas.openxmlformats.org/officeDocument/2006/relationships/customXml" Target="../ink/ink186.xml"/><Relationship Id="rId240" Type="http://schemas.openxmlformats.org/officeDocument/2006/relationships/customXml" Target="../ink/ink194.xml"/><Relationship Id="rId245" Type="http://schemas.openxmlformats.org/officeDocument/2006/relationships/image" Target="../media/image195.png"/><Relationship Id="rId261" Type="http://schemas.openxmlformats.org/officeDocument/2006/relationships/image" Target="../media/image203.png"/><Relationship Id="rId266" Type="http://schemas.openxmlformats.org/officeDocument/2006/relationships/customXml" Target="../ink/ink207.xml"/><Relationship Id="rId287" Type="http://schemas.openxmlformats.org/officeDocument/2006/relationships/image" Target="../media/image216.png"/><Relationship Id="rId14" Type="http://schemas.openxmlformats.org/officeDocument/2006/relationships/customXml" Target="../ink/ink81.xml"/><Relationship Id="rId30" Type="http://schemas.openxmlformats.org/officeDocument/2006/relationships/customXml" Target="../ink/ink89.xml"/><Relationship Id="rId35" Type="http://schemas.openxmlformats.org/officeDocument/2006/relationships/image" Target="../media/image91.png"/><Relationship Id="rId56" Type="http://schemas.openxmlformats.org/officeDocument/2006/relationships/customXml" Target="../ink/ink102.xml"/><Relationship Id="rId77" Type="http://schemas.openxmlformats.org/officeDocument/2006/relationships/image" Target="../media/image112.png"/><Relationship Id="rId100" Type="http://schemas.openxmlformats.org/officeDocument/2006/relationships/customXml" Target="../ink/ink124.xml"/><Relationship Id="rId105" Type="http://schemas.openxmlformats.org/officeDocument/2006/relationships/image" Target="../media/image126.png"/><Relationship Id="rId126" Type="http://schemas.openxmlformats.org/officeDocument/2006/relationships/customXml" Target="../ink/ink137.xml"/><Relationship Id="rId147" Type="http://schemas.openxmlformats.org/officeDocument/2006/relationships/image" Target="../media/image147.png"/><Relationship Id="rId168" Type="http://schemas.openxmlformats.org/officeDocument/2006/relationships/customXml" Target="../ink/ink158.xml"/><Relationship Id="rId282" Type="http://schemas.openxmlformats.org/officeDocument/2006/relationships/customXml" Target="../ink/ink215.xml"/><Relationship Id="rId312" Type="http://schemas.openxmlformats.org/officeDocument/2006/relationships/customXml" Target="../ink/ink230.xml"/><Relationship Id="rId317" Type="http://schemas.openxmlformats.org/officeDocument/2006/relationships/image" Target="../media/image231.png"/><Relationship Id="rId8" Type="http://schemas.openxmlformats.org/officeDocument/2006/relationships/customXml" Target="../ink/ink78.xml"/><Relationship Id="rId51" Type="http://schemas.openxmlformats.org/officeDocument/2006/relationships/image" Target="../media/image99.png"/><Relationship Id="rId72" Type="http://schemas.openxmlformats.org/officeDocument/2006/relationships/customXml" Target="../ink/ink110.xml"/><Relationship Id="rId93" Type="http://schemas.openxmlformats.org/officeDocument/2006/relationships/image" Target="../media/image120.png"/><Relationship Id="rId98" Type="http://schemas.openxmlformats.org/officeDocument/2006/relationships/customXml" Target="../ink/ink123.xml"/><Relationship Id="rId121" Type="http://schemas.openxmlformats.org/officeDocument/2006/relationships/image" Target="../media/image134.png"/><Relationship Id="rId142" Type="http://schemas.openxmlformats.org/officeDocument/2006/relationships/customXml" Target="../ink/ink145.xml"/><Relationship Id="rId163" Type="http://schemas.openxmlformats.org/officeDocument/2006/relationships/image" Target="../media/image155.png"/><Relationship Id="rId184" Type="http://schemas.openxmlformats.org/officeDocument/2006/relationships/customXml" Target="../ink/ink166.xml"/><Relationship Id="rId189" Type="http://schemas.openxmlformats.org/officeDocument/2006/relationships/image" Target="../media/image168.png"/><Relationship Id="rId219" Type="http://schemas.openxmlformats.org/officeDocument/2006/relationships/image" Target="../media/image183.png"/><Relationship Id="rId3" Type="http://schemas.openxmlformats.org/officeDocument/2006/relationships/image" Target="../media/image75.png"/><Relationship Id="rId214" Type="http://schemas.openxmlformats.org/officeDocument/2006/relationships/customXml" Target="../ink/ink181.xml"/><Relationship Id="rId230" Type="http://schemas.openxmlformats.org/officeDocument/2006/relationships/customXml" Target="../ink/ink189.xml"/><Relationship Id="rId235" Type="http://schemas.openxmlformats.org/officeDocument/2006/relationships/image" Target="../media/image190.png"/><Relationship Id="rId251" Type="http://schemas.openxmlformats.org/officeDocument/2006/relationships/image" Target="../media/image198.png"/><Relationship Id="rId256" Type="http://schemas.openxmlformats.org/officeDocument/2006/relationships/customXml" Target="../ink/ink202.xml"/><Relationship Id="rId277" Type="http://schemas.openxmlformats.org/officeDocument/2006/relationships/image" Target="../media/image211.png"/><Relationship Id="rId298" Type="http://schemas.openxmlformats.org/officeDocument/2006/relationships/customXml" Target="../ink/ink223.xml"/><Relationship Id="rId25" Type="http://schemas.openxmlformats.org/officeDocument/2006/relationships/image" Target="../media/image86.png"/><Relationship Id="rId46" Type="http://schemas.openxmlformats.org/officeDocument/2006/relationships/customXml" Target="../ink/ink97.xml"/><Relationship Id="rId67" Type="http://schemas.openxmlformats.org/officeDocument/2006/relationships/image" Target="../media/image107.png"/><Relationship Id="rId116" Type="http://schemas.openxmlformats.org/officeDocument/2006/relationships/customXml" Target="../ink/ink132.xml"/><Relationship Id="rId137" Type="http://schemas.openxmlformats.org/officeDocument/2006/relationships/image" Target="../media/image142.png"/><Relationship Id="rId158" Type="http://schemas.openxmlformats.org/officeDocument/2006/relationships/customXml" Target="../ink/ink153.xml"/><Relationship Id="rId272" Type="http://schemas.openxmlformats.org/officeDocument/2006/relationships/customXml" Target="../ink/ink210.xml"/><Relationship Id="rId293" Type="http://schemas.openxmlformats.org/officeDocument/2006/relationships/image" Target="../media/image219.png"/><Relationship Id="rId302" Type="http://schemas.openxmlformats.org/officeDocument/2006/relationships/customXml" Target="../ink/ink225.xml"/><Relationship Id="rId307" Type="http://schemas.openxmlformats.org/officeDocument/2006/relationships/image" Target="../media/image226.png"/><Relationship Id="rId323" Type="http://schemas.openxmlformats.org/officeDocument/2006/relationships/image" Target="../media/image234.png"/><Relationship Id="rId20" Type="http://schemas.openxmlformats.org/officeDocument/2006/relationships/customXml" Target="../ink/ink84.xml"/><Relationship Id="rId41" Type="http://schemas.openxmlformats.org/officeDocument/2006/relationships/image" Target="../media/image94.png"/><Relationship Id="rId62" Type="http://schemas.openxmlformats.org/officeDocument/2006/relationships/customXml" Target="../ink/ink105.xml"/><Relationship Id="rId83" Type="http://schemas.openxmlformats.org/officeDocument/2006/relationships/image" Target="../media/image115.png"/><Relationship Id="rId88" Type="http://schemas.openxmlformats.org/officeDocument/2006/relationships/customXml" Target="../ink/ink118.xml"/><Relationship Id="rId111" Type="http://schemas.openxmlformats.org/officeDocument/2006/relationships/image" Target="../media/image129.png"/><Relationship Id="rId132" Type="http://schemas.openxmlformats.org/officeDocument/2006/relationships/customXml" Target="../ink/ink140.xml"/><Relationship Id="rId153" Type="http://schemas.openxmlformats.org/officeDocument/2006/relationships/image" Target="../media/image150.png"/><Relationship Id="rId174" Type="http://schemas.openxmlformats.org/officeDocument/2006/relationships/customXml" Target="../ink/ink161.xml"/><Relationship Id="rId179" Type="http://schemas.openxmlformats.org/officeDocument/2006/relationships/image" Target="../media/image163.png"/><Relationship Id="rId195" Type="http://schemas.openxmlformats.org/officeDocument/2006/relationships/image" Target="../media/image171.png"/><Relationship Id="rId209" Type="http://schemas.openxmlformats.org/officeDocument/2006/relationships/image" Target="../media/image178.png"/><Relationship Id="rId190" Type="http://schemas.openxmlformats.org/officeDocument/2006/relationships/customXml" Target="../ink/ink169.xml"/><Relationship Id="rId204" Type="http://schemas.openxmlformats.org/officeDocument/2006/relationships/customXml" Target="../ink/ink176.xml"/><Relationship Id="rId220" Type="http://schemas.openxmlformats.org/officeDocument/2006/relationships/customXml" Target="../ink/ink184.xml"/><Relationship Id="rId225" Type="http://schemas.openxmlformats.org/officeDocument/2006/relationships/image" Target="../media/image186.png"/><Relationship Id="rId241" Type="http://schemas.openxmlformats.org/officeDocument/2006/relationships/image" Target="../media/image193.png"/><Relationship Id="rId246" Type="http://schemas.openxmlformats.org/officeDocument/2006/relationships/customXml" Target="../ink/ink197.xml"/><Relationship Id="rId267" Type="http://schemas.openxmlformats.org/officeDocument/2006/relationships/image" Target="../media/image206.png"/><Relationship Id="rId288" Type="http://schemas.openxmlformats.org/officeDocument/2006/relationships/customXml" Target="../ink/ink218.xml"/><Relationship Id="rId15" Type="http://schemas.openxmlformats.org/officeDocument/2006/relationships/image" Target="../media/image81.png"/><Relationship Id="rId36" Type="http://schemas.openxmlformats.org/officeDocument/2006/relationships/customXml" Target="../ink/ink92.xml"/><Relationship Id="rId57" Type="http://schemas.openxmlformats.org/officeDocument/2006/relationships/image" Target="../media/image102.png"/><Relationship Id="rId106" Type="http://schemas.openxmlformats.org/officeDocument/2006/relationships/customXml" Target="../ink/ink127.xml"/><Relationship Id="rId127" Type="http://schemas.openxmlformats.org/officeDocument/2006/relationships/image" Target="../media/image137.png"/><Relationship Id="rId262" Type="http://schemas.openxmlformats.org/officeDocument/2006/relationships/customXml" Target="../ink/ink205.xml"/><Relationship Id="rId283" Type="http://schemas.openxmlformats.org/officeDocument/2006/relationships/image" Target="../media/image214.png"/><Relationship Id="rId313" Type="http://schemas.openxmlformats.org/officeDocument/2006/relationships/image" Target="../media/image229.png"/><Relationship Id="rId318" Type="http://schemas.openxmlformats.org/officeDocument/2006/relationships/customXml" Target="../ink/ink233.xml"/><Relationship Id="rId10" Type="http://schemas.openxmlformats.org/officeDocument/2006/relationships/customXml" Target="../ink/ink79.xml"/><Relationship Id="rId31" Type="http://schemas.openxmlformats.org/officeDocument/2006/relationships/image" Target="../media/image89.png"/><Relationship Id="rId52" Type="http://schemas.openxmlformats.org/officeDocument/2006/relationships/customXml" Target="../ink/ink100.xml"/><Relationship Id="rId73" Type="http://schemas.openxmlformats.org/officeDocument/2006/relationships/image" Target="../media/image110.png"/><Relationship Id="rId78" Type="http://schemas.openxmlformats.org/officeDocument/2006/relationships/customXml" Target="../ink/ink113.xml"/><Relationship Id="rId94" Type="http://schemas.openxmlformats.org/officeDocument/2006/relationships/customXml" Target="../ink/ink121.xml"/><Relationship Id="rId99" Type="http://schemas.openxmlformats.org/officeDocument/2006/relationships/image" Target="../media/image123.png"/><Relationship Id="rId101" Type="http://schemas.openxmlformats.org/officeDocument/2006/relationships/image" Target="../media/image124.png"/><Relationship Id="rId122" Type="http://schemas.openxmlformats.org/officeDocument/2006/relationships/customXml" Target="../ink/ink135.xml"/><Relationship Id="rId143" Type="http://schemas.openxmlformats.org/officeDocument/2006/relationships/image" Target="../media/image145.png"/><Relationship Id="rId148" Type="http://schemas.openxmlformats.org/officeDocument/2006/relationships/customXml" Target="../ink/ink148.xml"/><Relationship Id="rId164" Type="http://schemas.openxmlformats.org/officeDocument/2006/relationships/customXml" Target="../ink/ink156.xml"/><Relationship Id="rId169" Type="http://schemas.openxmlformats.org/officeDocument/2006/relationships/image" Target="../media/image158.png"/><Relationship Id="rId185" Type="http://schemas.openxmlformats.org/officeDocument/2006/relationships/image" Target="../media/image166.png"/><Relationship Id="rId4" Type="http://schemas.openxmlformats.org/officeDocument/2006/relationships/customXml" Target="../ink/ink76.xml"/><Relationship Id="rId9" Type="http://schemas.openxmlformats.org/officeDocument/2006/relationships/image" Target="../media/image78.png"/><Relationship Id="rId180" Type="http://schemas.openxmlformats.org/officeDocument/2006/relationships/customXml" Target="../ink/ink164.xml"/><Relationship Id="rId210" Type="http://schemas.openxmlformats.org/officeDocument/2006/relationships/customXml" Target="../ink/ink179.xml"/><Relationship Id="rId215" Type="http://schemas.openxmlformats.org/officeDocument/2006/relationships/image" Target="../media/image181.png"/><Relationship Id="rId236" Type="http://schemas.openxmlformats.org/officeDocument/2006/relationships/customXml" Target="../ink/ink192.xml"/><Relationship Id="rId257" Type="http://schemas.openxmlformats.org/officeDocument/2006/relationships/image" Target="../media/image201.png"/><Relationship Id="rId278" Type="http://schemas.openxmlformats.org/officeDocument/2006/relationships/customXml" Target="../ink/ink213.xml"/><Relationship Id="rId26" Type="http://schemas.openxmlformats.org/officeDocument/2006/relationships/customXml" Target="../ink/ink87.xml"/><Relationship Id="rId231" Type="http://schemas.openxmlformats.org/officeDocument/2006/relationships/image" Target="../media/image189.png"/><Relationship Id="rId252" Type="http://schemas.openxmlformats.org/officeDocument/2006/relationships/customXml" Target="../ink/ink200.xml"/><Relationship Id="rId273" Type="http://schemas.openxmlformats.org/officeDocument/2006/relationships/image" Target="../media/image209.png"/><Relationship Id="rId294" Type="http://schemas.openxmlformats.org/officeDocument/2006/relationships/customXml" Target="../ink/ink221.xml"/><Relationship Id="rId308" Type="http://schemas.openxmlformats.org/officeDocument/2006/relationships/customXml" Target="../ink/ink228.xml"/><Relationship Id="rId47" Type="http://schemas.openxmlformats.org/officeDocument/2006/relationships/image" Target="../media/image97.png"/><Relationship Id="rId68" Type="http://schemas.openxmlformats.org/officeDocument/2006/relationships/customXml" Target="../ink/ink108.xml"/><Relationship Id="rId89" Type="http://schemas.openxmlformats.org/officeDocument/2006/relationships/image" Target="../media/image118.png"/><Relationship Id="rId112" Type="http://schemas.openxmlformats.org/officeDocument/2006/relationships/customXml" Target="../ink/ink130.xml"/><Relationship Id="rId133" Type="http://schemas.openxmlformats.org/officeDocument/2006/relationships/image" Target="../media/image140.png"/><Relationship Id="rId154" Type="http://schemas.openxmlformats.org/officeDocument/2006/relationships/customXml" Target="../ink/ink151.xml"/><Relationship Id="rId175" Type="http://schemas.openxmlformats.org/officeDocument/2006/relationships/image" Target="../media/image161.png"/><Relationship Id="rId196" Type="http://schemas.openxmlformats.org/officeDocument/2006/relationships/customXml" Target="../ink/ink172.xml"/><Relationship Id="rId200" Type="http://schemas.openxmlformats.org/officeDocument/2006/relationships/customXml" Target="../ink/ink174.xml"/><Relationship Id="rId16" Type="http://schemas.openxmlformats.org/officeDocument/2006/relationships/customXml" Target="../ink/ink82.xml"/><Relationship Id="rId221" Type="http://schemas.openxmlformats.org/officeDocument/2006/relationships/image" Target="../media/image184.png"/><Relationship Id="rId242" Type="http://schemas.openxmlformats.org/officeDocument/2006/relationships/customXml" Target="../ink/ink195.xml"/><Relationship Id="rId263" Type="http://schemas.openxmlformats.org/officeDocument/2006/relationships/image" Target="../media/image204.png"/><Relationship Id="rId284" Type="http://schemas.openxmlformats.org/officeDocument/2006/relationships/customXml" Target="../ink/ink216.xml"/><Relationship Id="rId319" Type="http://schemas.openxmlformats.org/officeDocument/2006/relationships/image" Target="../media/image232.png"/><Relationship Id="rId37" Type="http://schemas.openxmlformats.org/officeDocument/2006/relationships/image" Target="../media/image92.png"/><Relationship Id="rId58" Type="http://schemas.openxmlformats.org/officeDocument/2006/relationships/customXml" Target="../ink/ink103.xml"/><Relationship Id="rId79" Type="http://schemas.openxmlformats.org/officeDocument/2006/relationships/image" Target="../media/image113.png"/><Relationship Id="rId102" Type="http://schemas.openxmlformats.org/officeDocument/2006/relationships/customXml" Target="../ink/ink125.xml"/><Relationship Id="rId123" Type="http://schemas.openxmlformats.org/officeDocument/2006/relationships/image" Target="../media/image135.png"/><Relationship Id="rId144" Type="http://schemas.openxmlformats.org/officeDocument/2006/relationships/customXml" Target="../ink/ink146.xml"/><Relationship Id="rId90" Type="http://schemas.openxmlformats.org/officeDocument/2006/relationships/customXml" Target="../ink/ink119.xml"/><Relationship Id="rId165" Type="http://schemas.openxmlformats.org/officeDocument/2006/relationships/image" Target="../media/image156.png"/><Relationship Id="rId186" Type="http://schemas.openxmlformats.org/officeDocument/2006/relationships/customXml" Target="../ink/ink167.xml"/><Relationship Id="rId211" Type="http://schemas.openxmlformats.org/officeDocument/2006/relationships/image" Target="../media/image179.png"/><Relationship Id="rId232" Type="http://schemas.openxmlformats.org/officeDocument/2006/relationships/customXml" Target="../ink/ink190.xml"/><Relationship Id="rId253" Type="http://schemas.openxmlformats.org/officeDocument/2006/relationships/image" Target="../media/image199.png"/><Relationship Id="rId274" Type="http://schemas.openxmlformats.org/officeDocument/2006/relationships/customXml" Target="../ink/ink211.xml"/><Relationship Id="rId295" Type="http://schemas.openxmlformats.org/officeDocument/2006/relationships/image" Target="../media/image220.png"/><Relationship Id="rId309" Type="http://schemas.openxmlformats.org/officeDocument/2006/relationships/image" Target="../media/image227.png"/><Relationship Id="rId27" Type="http://schemas.openxmlformats.org/officeDocument/2006/relationships/image" Target="../media/image87.png"/><Relationship Id="rId48" Type="http://schemas.openxmlformats.org/officeDocument/2006/relationships/customXml" Target="../ink/ink98.xml"/><Relationship Id="rId69" Type="http://schemas.openxmlformats.org/officeDocument/2006/relationships/image" Target="../media/image108.png"/><Relationship Id="rId113" Type="http://schemas.openxmlformats.org/officeDocument/2006/relationships/image" Target="../media/image130.png"/><Relationship Id="rId134" Type="http://schemas.openxmlformats.org/officeDocument/2006/relationships/customXml" Target="../ink/ink141.xml"/><Relationship Id="rId320" Type="http://schemas.openxmlformats.org/officeDocument/2006/relationships/customXml" Target="../ink/ink234.xml"/><Relationship Id="rId80" Type="http://schemas.openxmlformats.org/officeDocument/2006/relationships/customXml" Target="../ink/ink114.xml"/><Relationship Id="rId155" Type="http://schemas.openxmlformats.org/officeDocument/2006/relationships/image" Target="../media/image151.png"/><Relationship Id="rId176" Type="http://schemas.openxmlformats.org/officeDocument/2006/relationships/customXml" Target="../ink/ink162.xml"/><Relationship Id="rId197" Type="http://schemas.openxmlformats.org/officeDocument/2006/relationships/image" Target="../media/image172.png"/><Relationship Id="rId201" Type="http://schemas.openxmlformats.org/officeDocument/2006/relationships/image" Target="../media/image174.png"/><Relationship Id="rId222" Type="http://schemas.openxmlformats.org/officeDocument/2006/relationships/customXml" Target="../ink/ink185.xml"/><Relationship Id="rId243" Type="http://schemas.openxmlformats.org/officeDocument/2006/relationships/image" Target="../media/image194.png"/><Relationship Id="rId264" Type="http://schemas.openxmlformats.org/officeDocument/2006/relationships/customXml" Target="../ink/ink206.xml"/><Relationship Id="rId285" Type="http://schemas.openxmlformats.org/officeDocument/2006/relationships/image" Target="../media/image215.png"/><Relationship Id="rId17" Type="http://schemas.openxmlformats.org/officeDocument/2006/relationships/image" Target="../media/image82.png"/><Relationship Id="rId38" Type="http://schemas.openxmlformats.org/officeDocument/2006/relationships/customXml" Target="../ink/ink93.xml"/><Relationship Id="rId59" Type="http://schemas.openxmlformats.org/officeDocument/2006/relationships/image" Target="../media/image103.png"/><Relationship Id="rId103" Type="http://schemas.openxmlformats.org/officeDocument/2006/relationships/image" Target="../media/image125.png"/><Relationship Id="rId124" Type="http://schemas.openxmlformats.org/officeDocument/2006/relationships/customXml" Target="../ink/ink136.xml"/><Relationship Id="rId310" Type="http://schemas.openxmlformats.org/officeDocument/2006/relationships/customXml" Target="../ink/ink229.xml"/><Relationship Id="rId70" Type="http://schemas.openxmlformats.org/officeDocument/2006/relationships/customXml" Target="../ink/ink109.xml"/><Relationship Id="rId91" Type="http://schemas.openxmlformats.org/officeDocument/2006/relationships/image" Target="../media/image119.png"/><Relationship Id="rId145" Type="http://schemas.openxmlformats.org/officeDocument/2006/relationships/image" Target="../media/image146.png"/><Relationship Id="rId166" Type="http://schemas.openxmlformats.org/officeDocument/2006/relationships/customXml" Target="../ink/ink157.xml"/><Relationship Id="rId187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0.xml"/><Relationship Id="rId233" Type="http://schemas.openxmlformats.org/officeDocument/2006/relationships/image" Target="../media/image29.png"/><Relationship Id="rId254" Type="http://schemas.openxmlformats.org/officeDocument/2006/relationships/customXml" Target="../ink/ink201.xml"/><Relationship Id="rId28" Type="http://schemas.openxmlformats.org/officeDocument/2006/relationships/customXml" Target="../ink/ink88.xml"/><Relationship Id="rId49" Type="http://schemas.openxmlformats.org/officeDocument/2006/relationships/image" Target="../media/image98.png"/><Relationship Id="rId114" Type="http://schemas.openxmlformats.org/officeDocument/2006/relationships/customXml" Target="../ink/ink131.xml"/><Relationship Id="rId275" Type="http://schemas.openxmlformats.org/officeDocument/2006/relationships/image" Target="../media/image210.png"/><Relationship Id="rId296" Type="http://schemas.openxmlformats.org/officeDocument/2006/relationships/customXml" Target="../ink/ink222.xml"/><Relationship Id="rId300" Type="http://schemas.openxmlformats.org/officeDocument/2006/relationships/customXml" Target="../ink/ink224.xml"/><Relationship Id="rId60" Type="http://schemas.openxmlformats.org/officeDocument/2006/relationships/customXml" Target="../ink/ink104.xml"/><Relationship Id="rId81" Type="http://schemas.openxmlformats.org/officeDocument/2006/relationships/image" Target="../media/image114.png"/><Relationship Id="rId135" Type="http://schemas.openxmlformats.org/officeDocument/2006/relationships/image" Target="../media/image141.png"/><Relationship Id="rId156" Type="http://schemas.openxmlformats.org/officeDocument/2006/relationships/customXml" Target="../ink/ink152.xml"/><Relationship Id="rId177" Type="http://schemas.openxmlformats.org/officeDocument/2006/relationships/image" Target="../media/image162.png"/><Relationship Id="rId198" Type="http://schemas.openxmlformats.org/officeDocument/2006/relationships/customXml" Target="../ink/ink173.xml"/><Relationship Id="rId321" Type="http://schemas.openxmlformats.org/officeDocument/2006/relationships/image" Target="../media/image233.png"/><Relationship Id="rId202" Type="http://schemas.openxmlformats.org/officeDocument/2006/relationships/customXml" Target="../ink/ink175.xml"/><Relationship Id="rId223" Type="http://schemas.openxmlformats.org/officeDocument/2006/relationships/image" Target="../media/image185.png"/><Relationship Id="rId244" Type="http://schemas.openxmlformats.org/officeDocument/2006/relationships/customXml" Target="../ink/ink196.xml"/><Relationship Id="rId18" Type="http://schemas.openxmlformats.org/officeDocument/2006/relationships/customXml" Target="../ink/ink83.xml"/><Relationship Id="rId39" Type="http://schemas.openxmlformats.org/officeDocument/2006/relationships/image" Target="../media/image93.png"/><Relationship Id="rId265" Type="http://schemas.openxmlformats.org/officeDocument/2006/relationships/image" Target="../media/image205.png"/><Relationship Id="rId286" Type="http://schemas.openxmlformats.org/officeDocument/2006/relationships/customXml" Target="../ink/ink217.xml"/><Relationship Id="rId50" Type="http://schemas.openxmlformats.org/officeDocument/2006/relationships/customXml" Target="../ink/ink99.xml"/><Relationship Id="rId104" Type="http://schemas.openxmlformats.org/officeDocument/2006/relationships/customXml" Target="../ink/ink126.xml"/><Relationship Id="rId125" Type="http://schemas.openxmlformats.org/officeDocument/2006/relationships/image" Target="../media/image136.png"/><Relationship Id="rId146" Type="http://schemas.openxmlformats.org/officeDocument/2006/relationships/customXml" Target="../ink/ink147.xml"/><Relationship Id="rId167" Type="http://schemas.openxmlformats.org/officeDocument/2006/relationships/image" Target="../media/image157.png"/><Relationship Id="rId188" Type="http://schemas.openxmlformats.org/officeDocument/2006/relationships/customXml" Target="../ink/ink168.xml"/><Relationship Id="rId311" Type="http://schemas.openxmlformats.org/officeDocument/2006/relationships/image" Target="../media/image228.png"/><Relationship Id="rId71" Type="http://schemas.openxmlformats.org/officeDocument/2006/relationships/image" Target="../media/image109.png"/><Relationship Id="rId92" Type="http://schemas.openxmlformats.org/officeDocument/2006/relationships/customXml" Target="../ink/ink120.xml"/><Relationship Id="rId213" Type="http://schemas.openxmlformats.org/officeDocument/2006/relationships/image" Target="../media/image180.png"/><Relationship Id="rId234" Type="http://schemas.openxmlformats.org/officeDocument/2006/relationships/customXml" Target="../ink/ink191.xml"/><Relationship Id="rId2" Type="http://schemas.openxmlformats.org/officeDocument/2006/relationships/customXml" Target="../ink/ink75.xml"/><Relationship Id="rId29" Type="http://schemas.openxmlformats.org/officeDocument/2006/relationships/image" Target="../media/image88.png"/><Relationship Id="rId255" Type="http://schemas.openxmlformats.org/officeDocument/2006/relationships/image" Target="../media/image200.png"/><Relationship Id="rId276" Type="http://schemas.openxmlformats.org/officeDocument/2006/relationships/customXml" Target="../ink/ink212.xml"/><Relationship Id="rId297" Type="http://schemas.openxmlformats.org/officeDocument/2006/relationships/image" Target="../media/image221.png"/><Relationship Id="rId40" Type="http://schemas.openxmlformats.org/officeDocument/2006/relationships/customXml" Target="../ink/ink94.xml"/><Relationship Id="rId115" Type="http://schemas.openxmlformats.org/officeDocument/2006/relationships/image" Target="../media/image131.png"/><Relationship Id="rId136" Type="http://schemas.openxmlformats.org/officeDocument/2006/relationships/customXml" Target="../ink/ink142.xml"/><Relationship Id="rId157" Type="http://schemas.openxmlformats.org/officeDocument/2006/relationships/image" Target="../media/image152.png"/><Relationship Id="rId178" Type="http://schemas.openxmlformats.org/officeDocument/2006/relationships/customXml" Target="../ink/ink163.xml"/><Relationship Id="rId301" Type="http://schemas.openxmlformats.org/officeDocument/2006/relationships/image" Target="../media/image223.png"/><Relationship Id="rId322" Type="http://schemas.openxmlformats.org/officeDocument/2006/relationships/customXml" Target="../ink/ink235.xml"/><Relationship Id="rId61" Type="http://schemas.openxmlformats.org/officeDocument/2006/relationships/image" Target="../media/image104.png"/><Relationship Id="rId82" Type="http://schemas.openxmlformats.org/officeDocument/2006/relationships/customXml" Target="../ink/ink115.xml"/><Relationship Id="rId199" Type="http://schemas.openxmlformats.org/officeDocument/2006/relationships/image" Target="../media/image173.png"/><Relationship Id="rId203" Type="http://schemas.openxmlformats.org/officeDocument/2006/relationships/image" Target="../media/image175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2.png"/><Relationship Id="rId21" Type="http://schemas.openxmlformats.org/officeDocument/2006/relationships/image" Target="../media/image244.png"/><Relationship Id="rId42" Type="http://schemas.openxmlformats.org/officeDocument/2006/relationships/customXml" Target="../ink/ink256.xml"/><Relationship Id="rId63" Type="http://schemas.openxmlformats.org/officeDocument/2006/relationships/image" Target="../media/image265.png"/><Relationship Id="rId84" Type="http://schemas.openxmlformats.org/officeDocument/2006/relationships/customXml" Target="../ink/ink277.xml"/><Relationship Id="rId138" Type="http://schemas.openxmlformats.org/officeDocument/2006/relationships/customXml" Target="../ink/ink304.xml"/><Relationship Id="rId159" Type="http://schemas.openxmlformats.org/officeDocument/2006/relationships/image" Target="../media/image313.png"/><Relationship Id="rId170" Type="http://schemas.openxmlformats.org/officeDocument/2006/relationships/customXml" Target="../ink/ink320.xml"/><Relationship Id="rId191" Type="http://schemas.openxmlformats.org/officeDocument/2006/relationships/image" Target="../media/image329.png"/><Relationship Id="rId205" Type="http://schemas.openxmlformats.org/officeDocument/2006/relationships/image" Target="../media/image336.png"/><Relationship Id="rId226" Type="http://schemas.openxmlformats.org/officeDocument/2006/relationships/customXml" Target="../ink/ink348.xml"/><Relationship Id="rId247" Type="http://schemas.openxmlformats.org/officeDocument/2006/relationships/image" Target="../media/image357.png"/><Relationship Id="rId107" Type="http://schemas.openxmlformats.org/officeDocument/2006/relationships/image" Target="../media/image287.png"/><Relationship Id="rId268" Type="http://schemas.openxmlformats.org/officeDocument/2006/relationships/customXml" Target="../ink/ink369.xml"/><Relationship Id="rId11" Type="http://schemas.openxmlformats.org/officeDocument/2006/relationships/image" Target="../media/image239.png"/><Relationship Id="rId32" Type="http://schemas.openxmlformats.org/officeDocument/2006/relationships/customXml" Target="../ink/ink251.xml"/><Relationship Id="rId53" Type="http://schemas.openxmlformats.org/officeDocument/2006/relationships/image" Target="../media/image260.png"/><Relationship Id="rId74" Type="http://schemas.openxmlformats.org/officeDocument/2006/relationships/customXml" Target="../ink/ink272.xml"/><Relationship Id="rId128" Type="http://schemas.openxmlformats.org/officeDocument/2006/relationships/customXml" Target="../ink/ink299.xml"/><Relationship Id="rId149" Type="http://schemas.openxmlformats.org/officeDocument/2006/relationships/image" Target="../media/image308.png"/><Relationship Id="rId5" Type="http://schemas.openxmlformats.org/officeDocument/2006/relationships/image" Target="../media/image236.png"/><Relationship Id="rId95" Type="http://schemas.openxmlformats.org/officeDocument/2006/relationships/image" Target="../media/image281.png"/><Relationship Id="rId160" Type="http://schemas.openxmlformats.org/officeDocument/2006/relationships/customXml" Target="../ink/ink315.xml"/><Relationship Id="rId181" Type="http://schemas.openxmlformats.org/officeDocument/2006/relationships/image" Target="../media/image324.png"/><Relationship Id="rId216" Type="http://schemas.openxmlformats.org/officeDocument/2006/relationships/customXml" Target="../ink/ink343.xml"/><Relationship Id="rId237" Type="http://schemas.openxmlformats.org/officeDocument/2006/relationships/image" Target="../media/image352.png"/><Relationship Id="rId258" Type="http://schemas.openxmlformats.org/officeDocument/2006/relationships/customXml" Target="../ink/ink364.xml"/><Relationship Id="rId279" Type="http://schemas.openxmlformats.org/officeDocument/2006/relationships/image" Target="../media/image373.png"/><Relationship Id="rId22" Type="http://schemas.openxmlformats.org/officeDocument/2006/relationships/customXml" Target="../ink/ink246.xml"/><Relationship Id="rId43" Type="http://schemas.openxmlformats.org/officeDocument/2006/relationships/image" Target="../media/image255.png"/><Relationship Id="rId64" Type="http://schemas.openxmlformats.org/officeDocument/2006/relationships/customXml" Target="../ink/ink267.xml"/><Relationship Id="rId118" Type="http://schemas.openxmlformats.org/officeDocument/2006/relationships/customXml" Target="../ink/ink294.xml"/><Relationship Id="rId139" Type="http://schemas.openxmlformats.org/officeDocument/2006/relationships/image" Target="../media/image303.png"/><Relationship Id="rId85" Type="http://schemas.openxmlformats.org/officeDocument/2006/relationships/image" Target="../media/image276.png"/><Relationship Id="rId150" Type="http://schemas.openxmlformats.org/officeDocument/2006/relationships/customXml" Target="../ink/ink310.xml"/><Relationship Id="rId171" Type="http://schemas.openxmlformats.org/officeDocument/2006/relationships/image" Target="../media/image319.png"/><Relationship Id="rId192" Type="http://schemas.openxmlformats.org/officeDocument/2006/relationships/customXml" Target="../ink/ink331.xml"/><Relationship Id="rId206" Type="http://schemas.openxmlformats.org/officeDocument/2006/relationships/customXml" Target="../ink/ink338.xml"/><Relationship Id="rId227" Type="http://schemas.openxmlformats.org/officeDocument/2006/relationships/image" Target="../media/image347.png"/><Relationship Id="rId248" Type="http://schemas.openxmlformats.org/officeDocument/2006/relationships/customXml" Target="../ink/ink359.xml"/><Relationship Id="rId269" Type="http://schemas.openxmlformats.org/officeDocument/2006/relationships/image" Target="../media/image368.png"/><Relationship Id="rId12" Type="http://schemas.openxmlformats.org/officeDocument/2006/relationships/customXml" Target="../ink/ink241.xml"/><Relationship Id="rId33" Type="http://schemas.openxmlformats.org/officeDocument/2006/relationships/image" Target="../media/image250.png"/><Relationship Id="rId108" Type="http://schemas.openxmlformats.org/officeDocument/2006/relationships/customXml" Target="../ink/ink289.xml"/><Relationship Id="rId129" Type="http://schemas.openxmlformats.org/officeDocument/2006/relationships/image" Target="../media/image298.png"/><Relationship Id="rId54" Type="http://schemas.openxmlformats.org/officeDocument/2006/relationships/customXml" Target="../ink/ink262.xml"/><Relationship Id="rId75" Type="http://schemas.openxmlformats.org/officeDocument/2006/relationships/image" Target="../media/image271.png"/><Relationship Id="rId96" Type="http://schemas.openxmlformats.org/officeDocument/2006/relationships/customXml" Target="../ink/ink283.xml"/><Relationship Id="rId140" Type="http://schemas.openxmlformats.org/officeDocument/2006/relationships/customXml" Target="../ink/ink305.xml"/><Relationship Id="rId161" Type="http://schemas.openxmlformats.org/officeDocument/2006/relationships/image" Target="../media/image314.png"/><Relationship Id="rId182" Type="http://schemas.openxmlformats.org/officeDocument/2006/relationships/customXml" Target="../ink/ink326.xml"/><Relationship Id="rId217" Type="http://schemas.openxmlformats.org/officeDocument/2006/relationships/image" Target="../media/image342.png"/><Relationship Id="rId6" Type="http://schemas.openxmlformats.org/officeDocument/2006/relationships/customXml" Target="../ink/ink238.xml"/><Relationship Id="rId238" Type="http://schemas.openxmlformats.org/officeDocument/2006/relationships/customXml" Target="../ink/ink354.xml"/><Relationship Id="rId259" Type="http://schemas.openxmlformats.org/officeDocument/2006/relationships/image" Target="../media/image363.png"/><Relationship Id="rId23" Type="http://schemas.openxmlformats.org/officeDocument/2006/relationships/image" Target="../media/image245.png"/><Relationship Id="rId119" Type="http://schemas.openxmlformats.org/officeDocument/2006/relationships/image" Target="../media/image293.png"/><Relationship Id="rId270" Type="http://schemas.openxmlformats.org/officeDocument/2006/relationships/customXml" Target="../ink/ink370.xml"/><Relationship Id="rId44" Type="http://schemas.openxmlformats.org/officeDocument/2006/relationships/customXml" Target="../ink/ink257.xml"/><Relationship Id="rId65" Type="http://schemas.openxmlformats.org/officeDocument/2006/relationships/image" Target="../media/image266.png"/><Relationship Id="rId86" Type="http://schemas.openxmlformats.org/officeDocument/2006/relationships/customXml" Target="../ink/ink278.xml"/><Relationship Id="rId130" Type="http://schemas.openxmlformats.org/officeDocument/2006/relationships/customXml" Target="../ink/ink300.xml"/><Relationship Id="rId151" Type="http://schemas.openxmlformats.org/officeDocument/2006/relationships/image" Target="../media/image309.png"/><Relationship Id="rId172" Type="http://schemas.openxmlformats.org/officeDocument/2006/relationships/customXml" Target="../ink/ink321.xml"/><Relationship Id="rId193" Type="http://schemas.openxmlformats.org/officeDocument/2006/relationships/image" Target="../media/image330.png"/><Relationship Id="rId202" Type="http://schemas.openxmlformats.org/officeDocument/2006/relationships/customXml" Target="../ink/ink336.xml"/><Relationship Id="rId207" Type="http://schemas.openxmlformats.org/officeDocument/2006/relationships/image" Target="../media/image337.png"/><Relationship Id="rId223" Type="http://schemas.openxmlformats.org/officeDocument/2006/relationships/image" Target="../media/image345.png"/><Relationship Id="rId228" Type="http://schemas.openxmlformats.org/officeDocument/2006/relationships/customXml" Target="../ink/ink349.xml"/><Relationship Id="rId244" Type="http://schemas.openxmlformats.org/officeDocument/2006/relationships/customXml" Target="../ink/ink357.xml"/><Relationship Id="rId249" Type="http://schemas.openxmlformats.org/officeDocument/2006/relationships/image" Target="../media/image358.png"/><Relationship Id="rId13" Type="http://schemas.openxmlformats.org/officeDocument/2006/relationships/image" Target="../media/image240.png"/><Relationship Id="rId18" Type="http://schemas.openxmlformats.org/officeDocument/2006/relationships/customXml" Target="../ink/ink244.xml"/><Relationship Id="rId39" Type="http://schemas.openxmlformats.org/officeDocument/2006/relationships/image" Target="../media/image253.png"/><Relationship Id="rId109" Type="http://schemas.openxmlformats.org/officeDocument/2006/relationships/image" Target="../media/image288.png"/><Relationship Id="rId260" Type="http://schemas.openxmlformats.org/officeDocument/2006/relationships/customXml" Target="../ink/ink365.xml"/><Relationship Id="rId265" Type="http://schemas.openxmlformats.org/officeDocument/2006/relationships/image" Target="../media/image366.png"/><Relationship Id="rId34" Type="http://schemas.openxmlformats.org/officeDocument/2006/relationships/customXml" Target="../ink/ink252.xml"/><Relationship Id="rId50" Type="http://schemas.openxmlformats.org/officeDocument/2006/relationships/customXml" Target="../ink/ink260.xml"/><Relationship Id="rId55" Type="http://schemas.openxmlformats.org/officeDocument/2006/relationships/image" Target="../media/image261.png"/><Relationship Id="rId76" Type="http://schemas.openxmlformats.org/officeDocument/2006/relationships/customXml" Target="../ink/ink273.xml"/><Relationship Id="rId97" Type="http://schemas.openxmlformats.org/officeDocument/2006/relationships/image" Target="../media/image282.png"/><Relationship Id="rId104" Type="http://schemas.openxmlformats.org/officeDocument/2006/relationships/customXml" Target="../ink/ink287.xml"/><Relationship Id="rId120" Type="http://schemas.openxmlformats.org/officeDocument/2006/relationships/customXml" Target="../ink/ink295.xml"/><Relationship Id="rId125" Type="http://schemas.openxmlformats.org/officeDocument/2006/relationships/image" Target="../media/image296.png"/><Relationship Id="rId141" Type="http://schemas.openxmlformats.org/officeDocument/2006/relationships/image" Target="../media/image304.png"/><Relationship Id="rId146" Type="http://schemas.openxmlformats.org/officeDocument/2006/relationships/customXml" Target="../ink/ink308.xml"/><Relationship Id="rId167" Type="http://schemas.openxmlformats.org/officeDocument/2006/relationships/image" Target="../media/image317.png"/><Relationship Id="rId188" Type="http://schemas.openxmlformats.org/officeDocument/2006/relationships/customXml" Target="../ink/ink329.xml"/><Relationship Id="rId7" Type="http://schemas.openxmlformats.org/officeDocument/2006/relationships/image" Target="../media/image237.png"/><Relationship Id="rId71" Type="http://schemas.openxmlformats.org/officeDocument/2006/relationships/image" Target="../media/image269.png"/><Relationship Id="rId92" Type="http://schemas.openxmlformats.org/officeDocument/2006/relationships/customXml" Target="../ink/ink281.xml"/><Relationship Id="rId162" Type="http://schemas.openxmlformats.org/officeDocument/2006/relationships/customXml" Target="../ink/ink316.xml"/><Relationship Id="rId183" Type="http://schemas.openxmlformats.org/officeDocument/2006/relationships/image" Target="../media/image325.png"/><Relationship Id="rId213" Type="http://schemas.openxmlformats.org/officeDocument/2006/relationships/image" Target="../media/image340.png"/><Relationship Id="rId218" Type="http://schemas.openxmlformats.org/officeDocument/2006/relationships/customXml" Target="../ink/ink344.xml"/><Relationship Id="rId234" Type="http://schemas.openxmlformats.org/officeDocument/2006/relationships/customXml" Target="../ink/ink352.xml"/><Relationship Id="rId239" Type="http://schemas.openxmlformats.org/officeDocument/2006/relationships/image" Target="../media/image353.png"/><Relationship Id="rId2" Type="http://schemas.openxmlformats.org/officeDocument/2006/relationships/customXml" Target="../ink/ink236.xml"/><Relationship Id="rId29" Type="http://schemas.openxmlformats.org/officeDocument/2006/relationships/image" Target="../media/image248.png"/><Relationship Id="rId250" Type="http://schemas.openxmlformats.org/officeDocument/2006/relationships/customXml" Target="../ink/ink360.xml"/><Relationship Id="rId255" Type="http://schemas.openxmlformats.org/officeDocument/2006/relationships/image" Target="../media/image361.png"/><Relationship Id="rId271" Type="http://schemas.openxmlformats.org/officeDocument/2006/relationships/image" Target="../media/image369.png"/><Relationship Id="rId276" Type="http://schemas.openxmlformats.org/officeDocument/2006/relationships/customXml" Target="../ink/ink373.xml"/><Relationship Id="rId24" Type="http://schemas.openxmlformats.org/officeDocument/2006/relationships/customXml" Target="../ink/ink247.xml"/><Relationship Id="rId40" Type="http://schemas.openxmlformats.org/officeDocument/2006/relationships/customXml" Target="../ink/ink255.xml"/><Relationship Id="rId45" Type="http://schemas.openxmlformats.org/officeDocument/2006/relationships/image" Target="../media/image256.png"/><Relationship Id="rId66" Type="http://schemas.openxmlformats.org/officeDocument/2006/relationships/customXml" Target="../ink/ink268.xml"/><Relationship Id="rId87" Type="http://schemas.openxmlformats.org/officeDocument/2006/relationships/image" Target="../media/image277.png"/><Relationship Id="rId110" Type="http://schemas.openxmlformats.org/officeDocument/2006/relationships/customXml" Target="../ink/ink290.xml"/><Relationship Id="rId115" Type="http://schemas.openxmlformats.org/officeDocument/2006/relationships/image" Target="../media/image291.png"/><Relationship Id="rId131" Type="http://schemas.openxmlformats.org/officeDocument/2006/relationships/image" Target="../media/image299.png"/><Relationship Id="rId136" Type="http://schemas.openxmlformats.org/officeDocument/2006/relationships/customXml" Target="../ink/ink303.xml"/><Relationship Id="rId157" Type="http://schemas.openxmlformats.org/officeDocument/2006/relationships/image" Target="../media/image312.png"/><Relationship Id="rId178" Type="http://schemas.openxmlformats.org/officeDocument/2006/relationships/customXml" Target="../ink/ink324.xml"/><Relationship Id="rId61" Type="http://schemas.openxmlformats.org/officeDocument/2006/relationships/image" Target="../media/image264.png"/><Relationship Id="rId82" Type="http://schemas.openxmlformats.org/officeDocument/2006/relationships/customXml" Target="../ink/ink276.xml"/><Relationship Id="rId152" Type="http://schemas.openxmlformats.org/officeDocument/2006/relationships/customXml" Target="../ink/ink311.xml"/><Relationship Id="rId173" Type="http://schemas.openxmlformats.org/officeDocument/2006/relationships/image" Target="../media/image320.png"/><Relationship Id="rId194" Type="http://schemas.openxmlformats.org/officeDocument/2006/relationships/customXml" Target="../ink/ink332.xml"/><Relationship Id="rId199" Type="http://schemas.openxmlformats.org/officeDocument/2006/relationships/image" Target="../media/image333.png"/><Relationship Id="rId203" Type="http://schemas.openxmlformats.org/officeDocument/2006/relationships/image" Target="../media/image335.png"/><Relationship Id="rId208" Type="http://schemas.openxmlformats.org/officeDocument/2006/relationships/customXml" Target="../ink/ink339.xml"/><Relationship Id="rId229" Type="http://schemas.openxmlformats.org/officeDocument/2006/relationships/image" Target="../media/image348.png"/><Relationship Id="rId19" Type="http://schemas.openxmlformats.org/officeDocument/2006/relationships/image" Target="../media/image243.png"/><Relationship Id="rId224" Type="http://schemas.openxmlformats.org/officeDocument/2006/relationships/customXml" Target="../ink/ink347.xml"/><Relationship Id="rId240" Type="http://schemas.openxmlformats.org/officeDocument/2006/relationships/customXml" Target="../ink/ink355.xml"/><Relationship Id="rId245" Type="http://schemas.openxmlformats.org/officeDocument/2006/relationships/image" Target="../media/image356.png"/><Relationship Id="rId261" Type="http://schemas.openxmlformats.org/officeDocument/2006/relationships/image" Target="../media/image364.png"/><Relationship Id="rId266" Type="http://schemas.openxmlformats.org/officeDocument/2006/relationships/customXml" Target="../ink/ink368.xml"/><Relationship Id="rId14" Type="http://schemas.openxmlformats.org/officeDocument/2006/relationships/customXml" Target="../ink/ink242.xml"/><Relationship Id="rId30" Type="http://schemas.openxmlformats.org/officeDocument/2006/relationships/customXml" Target="../ink/ink250.xml"/><Relationship Id="rId35" Type="http://schemas.openxmlformats.org/officeDocument/2006/relationships/image" Target="../media/image251.png"/><Relationship Id="rId56" Type="http://schemas.openxmlformats.org/officeDocument/2006/relationships/customXml" Target="../ink/ink263.xml"/><Relationship Id="rId77" Type="http://schemas.openxmlformats.org/officeDocument/2006/relationships/image" Target="../media/image272.png"/><Relationship Id="rId100" Type="http://schemas.openxmlformats.org/officeDocument/2006/relationships/customXml" Target="../ink/ink285.xml"/><Relationship Id="rId105" Type="http://schemas.openxmlformats.org/officeDocument/2006/relationships/image" Target="../media/image286.png"/><Relationship Id="rId126" Type="http://schemas.openxmlformats.org/officeDocument/2006/relationships/customXml" Target="../ink/ink298.xml"/><Relationship Id="rId147" Type="http://schemas.openxmlformats.org/officeDocument/2006/relationships/image" Target="../media/image307.png"/><Relationship Id="rId168" Type="http://schemas.openxmlformats.org/officeDocument/2006/relationships/customXml" Target="../ink/ink319.xml"/><Relationship Id="rId8" Type="http://schemas.openxmlformats.org/officeDocument/2006/relationships/customXml" Target="../ink/ink239.xml"/><Relationship Id="rId51" Type="http://schemas.openxmlformats.org/officeDocument/2006/relationships/image" Target="../media/image259.png"/><Relationship Id="rId72" Type="http://schemas.openxmlformats.org/officeDocument/2006/relationships/customXml" Target="../ink/ink271.xml"/><Relationship Id="rId93" Type="http://schemas.openxmlformats.org/officeDocument/2006/relationships/image" Target="../media/image280.png"/><Relationship Id="rId98" Type="http://schemas.openxmlformats.org/officeDocument/2006/relationships/customXml" Target="../ink/ink284.xml"/><Relationship Id="rId121" Type="http://schemas.openxmlformats.org/officeDocument/2006/relationships/image" Target="../media/image294.png"/><Relationship Id="rId142" Type="http://schemas.openxmlformats.org/officeDocument/2006/relationships/customXml" Target="../ink/ink306.xml"/><Relationship Id="rId163" Type="http://schemas.openxmlformats.org/officeDocument/2006/relationships/image" Target="../media/image315.png"/><Relationship Id="rId184" Type="http://schemas.openxmlformats.org/officeDocument/2006/relationships/customXml" Target="../ink/ink327.xml"/><Relationship Id="rId189" Type="http://schemas.openxmlformats.org/officeDocument/2006/relationships/image" Target="../media/image328.png"/><Relationship Id="rId219" Type="http://schemas.openxmlformats.org/officeDocument/2006/relationships/image" Target="../media/image343.png"/><Relationship Id="rId3" Type="http://schemas.openxmlformats.org/officeDocument/2006/relationships/image" Target="../media/image235.png"/><Relationship Id="rId214" Type="http://schemas.openxmlformats.org/officeDocument/2006/relationships/customXml" Target="../ink/ink342.xml"/><Relationship Id="rId230" Type="http://schemas.openxmlformats.org/officeDocument/2006/relationships/customXml" Target="../ink/ink350.xml"/><Relationship Id="rId235" Type="http://schemas.openxmlformats.org/officeDocument/2006/relationships/image" Target="../media/image351.png"/><Relationship Id="rId251" Type="http://schemas.openxmlformats.org/officeDocument/2006/relationships/image" Target="../media/image359.png"/><Relationship Id="rId256" Type="http://schemas.openxmlformats.org/officeDocument/2006/relationships/customXml" Target="../ink/ink363.xml"/><Relationship Id="rId277" Type="http://schemas.openxmlformats.org/officeDocument/2006/relationships/image" Target="../media/image372.png"/><Relationship Id="rId25" Type="http://schemas.openxmlformats.org/officeDocument/2006/relationships/image" Target="../media/image246.png"/><Relationship Id="rId46" Type="http://schemas.openxmlformats.org/officeDocument/2006/relationships/customXml" Target="../ink/ink258.xml"/><Relationship Id="rId67" Type="http://schemas.openxmlformats.org/officeDocument/2006/relationships/image" Target="../media/image267.png"/><Relationship Id="rId116" Type="http://schemas.openxmlformats.org/officeDocument/2006/relationships/customXml" Target="../ink/ink293.xml"/><Relationship Id="rId137" Type="http://schemas.openxmlformats.org/officeDocument/2006/relationships/image" Target="../media/image302.png"/><Relationship Id="rId158" Type="http://schemas.openxmlformats.org/officeDocument/2006/relationships/customXml" Target="../ink/ink314.xml"/><Relationship Id="rId272" Type="http://schemas.openxmlformats.org/officeDocument/2006/relationships/customXml" Target="../ink/ink371.xml"/><Relationship Id="rId20" Type="http://schemas.openxmlformats.org/officeDocument/2006/relationships/customXml" Target="../ink/ink245.xml"/><Relationship Id="rId41" Type="http://schemas.openxmlformats.org/officeDocument/2006/relationships/image" Target="../media/image254.png"/><Relationship Id="rId62" Type="http://schemas.openxmlformats.org/officeDocument/2006/relationships/customXml" Target="../ink/ink266.xml"/><Relationship Id="rId83" Type="http://schemas.openxmlformats.org/officeDocument/2006/relationships/image" Target="../media/image275.png"/><Relationship Id="rId88" Type="http://schemas.openxmlformats.org/officeDocument/2006/relationships/customXml" Target="../ink/ink279.xml"/><Relationship Id="rId111" Type="http://schemas.openxmlformats.org/officeDocument/2006/relationships/image" Target="../media/image289.png"/><Relationship Id="rId132" Type="http://schemas.openxmlformats.org/officeDocument/2006/relationships/customXml" Target="../ink/ink301.xml"/><Relationship Id="rId153" Type="http://schemas.openxmlformats.org/officeDocument/2006/relationships/image" Target="../media/image310.png"/><Relationship Id="rId174" Type="http://schemas.openxmlformats.org/officeDocument/2006/relationships/customXml" Target="../ink/ink322.xml"/><Relationship Id="rId179" Type="http://schemas.openxmlformats.org/officeDocument/2006/relationships/image" Target="../media/image323.png"/><Relationship Id="rId195" Type="http://schemas.openxmlformats.org/officeDocument/2006/relationships/image" Target="../media/image331.png"/><Relationship Id="rId209" Type="http://schemas.openxmlformats.org/officeDocument/2006/relationships/image" Target="../media/image338.png"/><Relationship Id="rId190" Type="http://schemas.openxmlformats.org/officeDocument/2006/relationships/customXml" Target="../ink/ink330.xml"/><Relationship Id="rId204" Type="http://schemas.openxmlformats.org/officeDocument/2006/relationships/customXml" Target="../ink/ink337.xml"/><Relationship Id="rId220" Type="http://schemas.openxmlformats.org/officeDocument/2006/relationships/customXml" Target="../ink/ink345.xml"/><Relationship Id="rId225" Type="http://schemas.openxmlformats.org/officeDocument/2006/relationships/image" Target="../media/image346.png"/><Relationship Id="rId241" Type="http://schemas.openxmlformats.org/officeDocument/2006/relationships/image" Target="../media/image354.png"/><Relationship Id="rId246" Type="http://schemas.openxmlformats.org/officeDocument/2006/relationships/customXml" Target="../ink/ink358.xml"/><Relationship Id="rId267" Type="http://schemas.openxmlformats.org/officeDocument/2006/relationships/image" Target="../media/image367.png"/><Relationship Id="rId15" Type="http://schemas.openxmlformats.org/officeDocument/2006/relationships/image" Target="../media/image241.png"/><Relationship Id="rId36" Type="http://schemas.openxmlformats.org/officeDocument/2006/relationships/customXml" Target="../ink/ink253.xml"/><Relationship Id="rId57" Type="http://schemas.openxmlformats.org/officeDocument/2006/relationships/image" Target="../media/image262.png"/><Relationship Id="rId106" Type="http://schemas.openxmlformats.org/officeDocument/2006/relationships/customXml" Target="../ink/ink288.xml"/><Relationship Id="rId127" Type="http://schemas.openxmlformats.org/officeDocument/2006/relationships/image" Target="../media/image297.png"/><Relationship Id="rId262" Type="http://schemas.openxmlformats.org/officeDocument/2006/relationships/customXml" Target="../ink/ink366.xml"/><Relationship Id="rId10" Type="http://schemas.openxmlformats.org/officeDocument/2006/relationships/customXml" Target="../ink/ink240.xml"/><Relationship Id="rId31" Type="http://schemas.openxmlformats.org/officeDocument/2006/relationships/image" Target="../media/image249.png"/><Relationship Id="rId52" Type="http://schemas.openxmlformats.org/officeDocument/2006/relationships/customXml" Target="../ink/ink261.xml"/><Relationship Id="rId73" Type="http://schemas.openxmlformats.org/officeDocument/2006/relationships/image" Target="../media/image270.png"/><Relationship Id="rId78" Type="http://schemas.openxmlformats.org/officeDocument/2006/relationships/customXml" Target="../ink/ink274.xml"/><Relationship Id="rId94" Type="http://schemas.openxmlformats.org/officeDocument/2006/relationships/customXml" Target="../ink/ink282.xml"/><Relationship Id="rId99" Type="http://schemas.openxmlformats.org/officeDocument/2006/relationships/image" Target="../media/image283.png"/><Relationship Id="rId101" Type="http://schemas.openxmlformats.org/officeDocument/2006/relationships/image" Target="../media/image284.png"/><Relationship Id="rId122" Type="http://schemas.openxmlformats.org/officeDocument/2006/relationships/customXml" Target="../ink/ink296.xml"/><Relationship Id="rId143" Type="http://schemas.openxmlformats.org/officeDocument/2006/relationships/image" Target="../media/image305.png"/><Relationship Id="rId148" Type="http://schemas.openxmlformats.org/officeDocument/2006/relationships/customXml" Target="../ink/ink309.xml"/><Relationship Id="rId164" Type="http://schemas.openxmlformats.org/officeDocument/2006/relationships/customXml" Target="../ink/ink317.xml"/><Relationship Id="rId169" Type="http://schemas.openxmlformats.org/officeDocument/2006/relationships/image" Target="../media/image318.png"/><Relationship Id="rId185" Type="http://schemas.openxmlformats.org/officeDocument/2006/relationships/image" Target="../media/image326.png"/><Relationship Id="rId4" Type="http://schemas.openxmlformats.org/officeDocument/2006/relationships/customXml" Target="../ink/ink237.xml"/><Relationship Id="rId9" Type="http://schemas.openxmlformats.org/officeDocument/2006/relationships/image" Target="../media/image238.png"/><Relationship Id="rId180" Type="http://schemas.openxmlformats.org/officeDocument/2006/relationships/customXml" Target="../ink/ink325.xml"/><Relationship Id="rId210" Type="http://schemas.openxmlformats.org/officeDocument/2006/relationships/customXml" Target="../ink/ink340.xml"/><Relationship Id="rId215" Type="http://schemas.openxmlformats.org/officeDocument/2006/relationships/image" Target="../media/image341.png"/><Relationship Id="rId236" Type="http://schemas.openxmlformats.org/officeDocument/2006/relationships/customXml" Target="../ink/ink353.xml"/><Relationship Id="rId257" Type="http://schemas.openxmlformats.org/officeDocument/2006/relationships/image" Target="../media/image362.png"/><Relationship Id="rId278" Type="http://schemas.openxmlformats.org/officeDocument/2006/relationships/customXml" Target="../ink/ink374.xml"/><Relationship Id="rId26" Type="http://schemas.openxmlformats.org/officeDocument/2006/relationships/customXml" Target="../ink/ink248.xml"/><Relationship Id="rId231" Type="http://schemas.openxmlformats.org/officeDocument/2006/relationships/image" Target="../media/image349.png"/><Relationship Id="rId252" Type="http://schemas.openxmlformats.org/officeDocument/2006/relationships/customXml" Target="../ink/ink361.xml"/><Relationship Id="rId273" Type="http://schemas.openxmlformats.org/officeDocument/2006/relationships/image" Target="../media/image370.png"/><Relationship Id="rId47" Type="http://schemas.openxmlformats.org/officeDocument/2006/relationships/image" Target="../media/image257.png"/><Relationship Id="rId68" Type="http://schemas.openxmlformats.org/officeDocument/2006/relationships/customXml" Target="../ink/ink269.xml"/><Relationship Id="rId89" Type="http://schemas.openxmlformats.org/officeDocument/2006/relationships/image" Target="../media/image278.png"/><Relationship Id="rId112" Type="http://schemas.openxmlformats.org/officeDocument/2006/relationships/customXml" Target="../ink/ink291.xml"/><Relationship Id="rId133" Type="http://schemas.openxmlformats.org/officeDocument/2006/relationships/image" Target="../media/image300.png"/><Relationship Id="rId154" Type="http://schemas.openxmlformats.org/officeDocument/2006/relationships/customXml" Target="../ink/ink312.xml"/><Relationship Id="rId175" Type="http://schemas.openxmlformats.org/officeDocument/2006/relationships/image" Target="../media/image321.png"/><Relationship Id="rId196" Type="http://schemas.openxmlformats.org/officeDocument/2006/relationships/customXml" Target="../ink/ink333.xml"/><Relationship Id="rId200" Type="http://schemas.openxmlformats.org/officeDocument/2006/relationships/customXml" Target="../ink/ink335.xml"/><Relationship Id="rId16" Type="http://schemas.openxmlformats.org/officeDocument/2006/relationships/customXml" Target="../ink/ink243.xml"/><Relationship Id="rId221" Type="http://schemas.openxmlformats.org/officeDocument/2006/relationships/image" Target="../media/image344.png"/><Relationship Id="rId242" Type="http://schemas.openxmlformats.org/officeDocument/2006/relationships/customXml" Target="../ink/ink356.xml"/><Relationship Id="rId263" Type="http://schemas.openxmlformats.org/officeDocument/2006/relationships/image" Target="../media/image365.png"/><Relationship Id="rId37" Type="http://schemas.openxmlformats.org/officeDocument/2006/relationships/image" Target="../media/image252.png"/><Relationship Id="rId58" Type="http://schemas.openxmlformats.org/officeDocument/2006/relationships/customXml" Target="../ink/ink264.xml"/><Relationship Id="rId79" Type="http://schemas.openxmlformats.org/officeDocument/2006/relationships/image" Target="../media/image273.png"/><Relationship Id="rId102" Type="http://schemas.openxmlformats.org/officeDocument/2006/relationships/customXml" Target="../ink/ink286.xml"/><Relationship Id="rId123" Type="http://schemas.openxmlformats.org/officeDocument/2006/relationships/image" Target="../media/image295.png"/><Relationship Id="rId144" Type="http://schemas.openxmlformats.org/officeDocument/2006/relationships/customXml" Target="../ink/ink307.xml"/><Relationship Id="rId90" Type="http://schemas.openxmlformats.org/officeDocument/2006/relationships/customXml" Target="../ink/ink280.xml"/><Relationship Id="rId165" Type="http://schemas.openxmlformats.org/officeDocument/2006/relationships/image" Target="../media/image316.png"/><Relationship Id="rId186" Type="http://schemas.openxmlformats.org/officeDocument/2006/relationships/customXml" Target="../ink/ink328.xml"/><Relationship Id="rId211" Type="http://schemas.openxmlformats.org/officeDocument/2006/relationships/image" Target="../media/image339.png"/><Relationship Id="rId232" Type="http://schemas.openxmlformats.org/officeDocument/2006/relationships/customXml" Target="../ink/ink351.xml"/><Relationship Id="rId253" Type="http://schemas.openxmlformats.org/officeDocument/2006/relationships/image" Target="../media/image360.png"/><Relationship Id="rId274" Type="http://schemas.openxmlformats.org/officeDocument/2006/relationships/customXml" Target="../ink/ink372.xml"/><Relationship Id="rId27" Type="http://schemas.openxmlformats.org/officeDocument/2006/relationships/image" Target="../media/image247.png"/><Relationship Id="rId48" Type="http://schemas.openxmlformats.org/officeDocument/2006/relationships/customXml" Target="../ink/ink259.xml"/><Relationship Id="rId69" Type="http://schemas.openxmlformats.org/officeDocument/2006/relationships/image" Target="../media/image268.png"/><Relationship Id="rId113" Type="http://schemas.openxmlformats.org/officeDocument/2006/relationships/image" Target="../media/image290.png"/><Relationship Id="rId134" Type="http://schemas.openxmlformats.org/officeDocument/2006/relationships/customXml" Target="../ink/ink302.xml"/><Relationship Id="rId80" Type="http://schemas.openxmlformats.org/officeDocument/2006/relationships/customXml" Target="../ink/ink275.xml"/><Relationship Id="rId155" Type="http://schemas.openxmlformats.org/officeDocument/2006/relationships/image" Target="../media/image311.png"/><Relationship Id="rId176" Type="http://schemas.openxmlformats.org/officeDocument/2006/relationships/customXml" Target="../ink/ink323.xml"/><Relationship Id="rId197" Type="http://schemas.openxmlformats.org/officeDocument/2006/relationships/image" Target="../media/image332.png"/><Relationship Id="rId201" Type="http://schemas.openxmlformats.org/officeDocument/2006/relationships/image" Target="../media/image334.png"/><Relationship Id="rId222" Type="http://schemas.openxmlformats.org/officeDocument/2006/relationships/customXml" Target="../ink/ink346.xml"/><Relationship Id="rId243" Type="http://schemas.openxmlformats.org/officeDocument/2006/relationships/image" Target="../media/image355.png"/><Relationship Id="rId264" Type="http://schemas.openxmlformats.org/officeDocument/2006/relationships/customXml" Target="../ink/ink367.xml"/><Relationship Id="rId17" Type="http://schemas.openxmlformats.org/officeDocument/2006/relationships/image" Target="../media/image242.png"/><Relationship Id="rId38" Type="http://schemas.openxmlformats.org/officeDocument/2006/relationships/customXml" Target="../ink/ink254.xml"/><Relationship Id="rId59" Type="http://schemas.openxmlformats.org/officeDocument/2006/relationships/image" Target="../media/image263.png"/><Relationship Id="rId103" Type="http://schemas.openxmlformats.org/officeDocument/2006/relationships/image" Target="../media/image285.png"/><Relationship Id="rId124" Type="http://schemas.openxmlformats.org/officeDocument/2006/relationships/customXml" Target="../ink/ink297.xml"/><Relationship Id="rId70" Type="http://schemas.openxmlformats.org/officeDocument/2006/relationships/customXml" Target="../ink/ink270.xml"/><Relationship Id="rId91" Type="http://schemas.openxmlformats.org/officeDocument/2006/relationships/image" Target="../media/image279.png"/><Relationship Id="rId145" Type="http://schemas.openxmlformats.org/officeDocument/2006/relationships/image" Target="../media/image306.png"/><Relationship Id="rId166" Type="http://schemas.openxmlformats.org/officeDocument/2006/relationships/customXml" Target="../ink/ink318.xml"/><Relationship Id="rId187" Type="http://schemas.openxmlformats.org/officeDocument/2006/relationships/image" Target="../media/image32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41.xml"/><Relationship Id="rId233" Type="http://schemas.openxmlformats.org/officeDocument/2006/relationships/image" Target="../media/image350.png"/><Relationship Id="rId254" Type="http://schemas.openxmlformats.org/officeDocument/2006/relationships/customXml" Target="../ink/ink362.xml"/><Relationship Id="rId28" Type="http://schemas.openxmlformats.org/officeDocument/2006/relationships/customXml" Target="../ink/ink249.xml"/><Relationship Id="rId49" Type="http://schemas.openxmlformats.org/officeDocument/2006/relationships/image" Target="../media/image258.png"/><Relationship Id="rId114" Type="http://schemas.openxmlformats.org/officeDocument/2006/relationships/customXml" Target="../ink/ink292.xml"/><Relationship Id="rId275" Type="http://schemas.openxmlformats.org/officeDocument/2006/relationships/image" Target="../media/image371.png"/><Relationship Id="rId60" Type="http://schemas.openxmlformats.org/officeDocument/2006/relationships/customXml" Target="../ink/ink265.xml"/><Relationship Id="rId81" Type="http://schemas.openxmlformats.org/officeDocument/2006/relationships/image" Target="../media/image274.png"/><Relationship Id="rId135" Type="http://schemas.openxmlformats.org/officeDocument/2006/relationships/image" Target="../media/image301.png"/><Relationship Id="rId156" Type="http://schemas.openxmlformats.org/officeDocument/2006/relationships/customXml" Target="../ink/ink313.xml"/><Relationship Id="rId177" Type="http://schemas.openxmlformats.org/officeDocument/2006/relationships/image" Target="../media/image322.png"/><Relationship Id="rId198" Type="http://schemas.openxmlformats.org/officeDocument/2006/relationships/customXml" Target="../ink/ink33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33.xml"/><Relationship Id="rId21" Type="http://schemas.openxmlformats.org/officeDocument/2006/relationships/image" Target="../media/image383.png"/><Relationship Id="rId42" Type="http://schemas.openxmlformats.org/officeDocument/2006/relationships/customXml" Target="../ink/ink395.xml"/><Relationship Id="rId63" Type="http://schemas.openxmlformats.org/officeDocument/2006/relationships/image" Target="../media/image404.png"/><Relationship Id="rId84" Type="http://schemas.openxmlformats.org/officeDocument/2006/relationships/image" Target="../media/image414.png"/><Relationship Id="rId138" Type="http://schemas.openxmlformats.org/officeDocument/2006/relationships/image" Target="../media/image441.png"/><Relationship Id="rId159" Type="http://schemas.openxmlformats.org/officeDocument/2006/relationships/customXml" Target="../ink/ink454.xml"/><Relationship Id="rId170" Type="http://schemas.openxmlformats.org/officeDocument/2006/relationships/image" Target="../media/image457.png"/><Relationship Id="rId191" Type="http://schemas.openxmlformats.org/officeDocument/2006/relationships/customXml" Target="../ink/ink470.xml"/><Relationship Id="rId205" Type="http://schemas.openxmlformats.org/officeDocument/2006/relationships/customXml" Target="../ink/ink477.xml"/><Relationship Id="rId226" Type="http://schemas.openxmlformats.org/officeDocument/2006/relationships/image" Target="../media/image485.png"/><Relationship Id="rId247" Type="http://schemas.openxmlformats.org/officeDocument/2006/relationships/customXml" Target="../ink/ink498.xml"/><Relationship Id="rId107" Type="http://schemas.openxmlformats.org/officeDocument/2006/relationships/customXml" Target="../ink/ink428.xml"/><Relationship Id="rId11" Type="http://schemas.openxmlformats.org/officeDocument/2006/relationships/image" Target="../media/image378.png"/><Relationship Id="rId32" Type="http://schemas.openxmlformats.org/officeDocument/2006/relationships/customXml" Target="../ink/ink390.xml"/><Relationship Id="rId53" Type="http://schemas.openxmlformats.org/officeDocument/2006/relationships/image" Target="../media/image399.png"/><Relationship Id="rId74" Type="http://schemas.openxmlformats.org/officeDocument/2006/relationships/image" Target="../media/image409.png"/><Relationship Id="rId128" Type="http://schemas.openxmlformats.org/officeDocument/2006/relationships/image" Target="../media/image436.png"/><Relationship Id="rId149" Type="http://schemas.openxmlformats.org/officeDocument/2006/relationships/customXml" Target="../ink/ink449.xml"/><Relationship Id="rId5" Type="http://schemas.openxmlformats.org/officeDocument/2006/relationships/image" Target="../media/image375.png"/><Relationship Id="rId95" Type="http://schemas.openxmlformats.org/officeDocument/2006/relationships/customXml" Target="../ink/ink422.xml"/><Relationship Id="rId160" Type="http://schemas.openxmlformats.org/officeDocument/2006/relationships/image" Target="../media/image452.png"/><Relationship Id="rId181" Type="http://schemas.openxmlformats.org/officeDocument/2006/relationships/customXml" Target="../ink/ink465.xml"/><Relationship Id="rId216" Type="http://schemas.openxmlformats.org/officeDocument/2006/relationships/image" Target="../media/image480.png"/><Relationship Id="rId237" Type="http://schemas.openxmlformats.org/officeDocument/2006/relationships/customXml" Target="../ink/ink493.xml"/><Relationship Id="rId258" Type="http://schemas.openxmlformats.org/officeDocument/2006/relationships/image" Target="../media/image501.png"/><Relationship Id="rId22" Type="http://schemas.openxmlformats.org/officeDocument/2006/relationships/customXml" Target="../ink/ink385.xml"/><Relationship Id="rId43" Type="http://schemas.openxmlformats.org/officeDocument/2006/relationships/image" Target="../media/image394.png"/><Relationship Id="rId64" Type="http://schemas.openxmlformats.org/officeDocument/2006/relationships/customXml" Target="../ink/ink406.xml"/><Relationship Id="rId118" Type="http://schemas.openxmlformats.org/officeDocument/2006/relationships/image" Target="../media/image431.png"/><Relationship Id="rId139" Type="http://schemas.openxmlformats.org/officeDocument/2006/relationships/customXml" Target="../ink/ink444.xml"/><Relationship Id="rId85" Type="http://schemas.openxmlformats.org/officeDocument/2006/relationships/customXml" Target="../ink/ink417.xml"/><Relationship Id="rId150" Type="http://schemas.openxmlformats.org/officeDocument/2006/relationships/image" Target="../media/image447.png"/><Relationship Id="rId171" Type="http://schemas.openxmlformats.org/officeDocument/2006/relationships/customXml" Target="../ink/ink460.xml"/><Relationship Id="rId192" Type="http://schemas.openxmlformats.org/officeDocument/2006/relationships/image" Target="../media/image468.png"/><Relationship Id="rId206" Type="http://schemas.openxmlformats.org/officeDocument/2006/relationships/image" Target="../media/image475.png"/><Relationship Id="rId227" Type="http://schemas.openxmlformats.org/officeDocument/2006/relationships/customXml" Target="../ink/ink488.xml"/><Relationship Id="rId248" Type="http://schemas.openxmlformats.org/officeDocument/2006/relationships/image" Target="../media/image496.png"/><Relationship Id="rId12" Type="http://schemas.openxmlformats.org/officeDocument/2006/relationships/customXml" Target="../ink/ink380.xml"/><Relationship Id="rId33" Type="http://schemas.openxmlformats.org/officeDocument/2006/relationships/image" Target="../media/image389.png"/><Relationship Id="rId108" Type="http://schemas.openxmlformats.org/officeDocument/2006/relationships/image" Target="../media/image426.png"/><Relationship Id="rId129" Type="http://schemas.openxmlformats.org/officeDocument/2006/relationships/customXml" Target="../ink/ink439.xml"/><Relationship Id="rId54" Type="http://schemas.openxmlformats.org/officeDocument/2006/relationships/customXml" Target="../ink/ink401.xml"/><Relationship Id="rId70" Type="http://schemas.openxmlformats.org/officeDocument/2006/relationships/image" Target="../media/image407.png"/><Relationship Id="rId75" Type="http://schemas.openxmlformats.org/officeDocument/2006/relationships/customXml" Target="../ink/ink412.xml"/><Relationship Id="rId91" Type="http://schemas.openxmlformats.org/officeDocument/2006/relationships/customXml" Target="../ink/ink420.xml"/><Relationship Id="rId96" Type="http://schemas.openxmlformats.org/officeDocument/2006/relationships/image" Target="../media/image420.png"/><Relationship Id="rId140" Type="http://schemas.openxmlformats.org/officeDocument/2006/relationships/image" Target="../media/image442.png"/><Relationship Id="rId145" Type="http://schemas.openxmlformats.org/officeDocument/2006/relationships/customXml" Target="../ink/ink447.xml"/><Relationship Id="rId161" Type="http://schemas.openxmlformats.org/officeDocument/2006/relationships/customXml" Target="../ink/ink455.xml"/><Relationship Id="rId166" Type="http://schemas.openxmlformats.org/officeDocument/2006/relationships/image" Target="../media/image455.png"/><Relationship Id="rId182" Type="http://schemas.openxmlformats.org/officeDocument/2006/relationships/image" Target="../media/image463.png"/><Relationship Id="rId187" Type="http://schemas.openxmlformats.org/officeDocument/2006/relationships/customXml" Target="../ink/ink468.xml"/><Relationship Id="rId217" Type="http://schemas.openxmlformats.org/officeDocument/2006/relationships/customXml" Target="../ink/ink48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7.xml"/><Relationship Id="rId212" Type="http://schemas.openxmlformats.org/officeDocument/2006/relationships/image" Target="../media/image478.png"/><Relationship Id="rId233" Type="http://schemas.openxmlformats.org/officeDocument/2006/relationships/customXml" Target="../ink/ink491.xml"/><Relationship Id="rId238" Type="http://schemas.openxmlformats.org/officeDocument/2006/relationships/image" Target="../media/image491.png"/><Relationship Id="rId254" Type="http://schemas.openxmlformats.org/officeDocument/2006/relationships/image" Target="../media/image499.png"/><Relationship Id="rId23" Type="http://schemas.openxmlformats.org/officeDocument/2006/relationships/image" Target="../media/image384.png"/><Relationship Id="rId28" Type="http://schemas.openxmlformats.org/officeDocument/2006/relationships/customXml" Target="../ink/ink388.xml"/><Relationship Id="rId49" Type="http://schemas.openxmlformats.org/officeDocument/2006/relationships/image" Target="../media/image397.png"/><Relationship Id="rId114" Type="http://schemas.openxmlformats.org/officeDocument/2006/relationships/image" Target="../media/image429.png"/><Relationship Id="rId119" Type="http://schemas.openxmlformats.org/officeDocument/2006/relationships/customXml" Target="../ink/ink434.xml"/><Relationship Id="rId44" Type="http://schemas.openxmlformats.org/officeDocument/2006/relationships/customXml" Target="../ink/ink396.xml"/><Relationship Id="rId60" Type="http://schemas.openxmlformats.org/officeDocument/2006/relationships/customXml" Target="../ink/ink404.xml"/><Relationship Id="rId65" Type="http://schemas.openxmlformats.org/officeDocument/2006/relationships/image" Target="../media/image405.png"/><Relationship Id="rId81" Type="http://schemas.openxmlformats.org/officeDocument/2006/relationships/customXml" Target="../ink/ink415.xml"/><Relationship Id="rId86" Type="http://schemas.openxmlformats.org/officeDocument/2006/relationships/image" Target="../media/image415.png"/><Relationship Id="rId130" Type="http://schemas.openxmlformats.org/officeDocument/2006/relationships/image" Target="../media/image437.png"/><Relationship Id="rId135" Type="http://schemas.openxmlformats.org/officeDocument/2006/relationships/customXml" Target="../ink/ink442.xml"/><Relationship Id="rId151" Type="http://schemas.openxmlformats.org/officeDocument/2006/relationships/customXml" Target="../ink/ink450.xml"/><Relationship Id="rId156" Type="http://schemas.openxmlformats.org/officeDocument/2006/relationships/image" Target="../media/image450.png"/><Relationship Id="rId177" Type="http://schemas.openxmlformats.org/officeDocument/2006/relationships/customXml" Target="../ink/ink463.xml"/><Relationship Id="rId198" Type="http://schemas.openxmlformats.org/officeDocument/2006/relationships/image" Target="../media/image471.png"/><Relationship Id="rId172" Type="http://schemas.openxmlformats.org/officeDocument/2006/relationships/image" Target="../media/image458.png"/><Relationship Id="rId193" Type="http://schemas.openxmlformats.org/officeDocument/2006/relationships/customXml" Target="../ink/ink471.xml"/><Relationship Id="rId202" Type="http://schemas.openxmlformats.org/officeDocument/2006/relationships/image" Target="../media/image473.png"/><Relationship Id="rId207" Type="http://schemas.openxmlformats.org/officeDocument/2006/relationships/customXml" Target="../ink/ink478.xml"/><Relationship Id="rId223" Type="http://schemas.openxmlformats.org/officeDocument/2006/relationships/customXml" Target="../ink/ink486.xml"/><Relationship Id="rId228" Type="http://schemas.openxmlformats.org/officeDocument/2006/relationships/image" Target="../media/image486.png"/><Relationship Id="rId244" Type="http://schemas.openxmlformats.org/officeDocument/2006/relationships/image" Target="../media/image494.png"/><Relationship Id="rId249" Type="http://schemas.openxmlformats.org/officeDocument/2006/relationships/customXml" Target="../ink/ink499.xml"/><Relationship Id="rId13" Type="http://schemas.openxmlformats.org/officeDocument/2006/relationships/image" Target="../media/image379.png"/><Relationship Id="rId18" Type="http://schemas.openxmlformats.org/officeDocument/2006/relationships/customXml" Target="../ink/ink383.xml"/><Relationship Id="rId39" Type="http://schemas.openxmlformats.org/officeDocument/2006/relationships/image" Target="../media/image392.png"/><Relationship Id="rId109" Type="http://schemas.openxmlformats.org/officeDocument/2006/relationships/customXml" Target="../ink/ink429.xml"/><Relationship Id="rId34" Type="http://schemas.openxmlformats.org/officeDocument/2006/relationships/customXml" Target="../ink/ink391.xml"/><Relationship Id="rId50" Type="http://schemas.openxmlformats.org/officeDocument/2006/relationships/customXml" Target="../ink/ink399.xml"/><Relationship Id="rId55" Type="http://schemas.openxmlformats.org/officeDocument/2006/relationships/image" Target="../media/image400.png"/><Relationship Id="rId76" Type="http://schemas.openxmlformats.org/officeDocument/2006/relationships/image" Target="../media/image410.png"/><Relationship Id="rId97" Type="http://schemas.openxmlformats.org/officeDocument/2006/relationships/customXml" Target="../ink/ink423.xml"/><Relationship Id="rId104" Type="http://schemas.openxmlformats.org/officeDocument/2006/relationships/image" Target="../media/image424.png"/><Relationship Id="rId120" Type="http://schemas.openxmlformats.org/officeDocument/2006/relationships/image" Target="../media/image432.png"/><Relationship Id="rId125" Type="http://schemas.openxmlformats.org/officeDocument/2006/relationships/customXml" Target="../ink/ink437.xml"/><Relationship Id="rId141" Type="http://schemas.openxmlformats.org/officeDocument/2006/relationships/customXml" Target="../ink/ink445.xml"/><Relationship Id="rId146" Type="http://schemas.openxmlformats.org/officeDocument/2006/relationships/image" Target="../media/image445.png"/><Relationship Id="rId167" Type="http://schemas.openxmlformats.org/officeDocument/2006/relationships/customXml" Target="../ink/ink458.xml"/><Relationship Id="rId188" Type="http://schemas.openxmlformats.org/officeDocument/2006/relationships/image" Target="../media/image466.png"/><Relationship Id="rId7" Type="http://schemas.openxmlformats.org/officeDocument/2006/relationships/image" Target="../media/image376.png"/><Relationship Id="rId71" Type="http://schemas.openxmlformats.org/officeDocument/2006/relationships/customXml" Target="../ink/ink410.xml"/><Relationship Id="rId92" Type="http://schemas.openxmlformats.org/officeDocument/2006/relationships/image" Target="../media/image418.png"/><Relationship Id="rId162" Type="http://schemas.openxmlformats.org/officeDocument/2006/relationships/image" Target="../media/image453.png"/><Relationship Id="rId183" Type="http://schemas.openxmlformats.org/officeDocument/2006/relationships/customXml" Target="../ink/ink466.xml"/><Relationship Id="rId213" Type="http://schemas.openxmlformats.org/officeDocument/2006/relationships/customXml" Target="../ink/ink481.xml"/><Relationship Id="rId218" Type="http://schemas.openxmlformats.org/officeDocument/2006/relationships/image" Target="../media/image481.png"/><Relationship Id="rId234" Type="http://schemas.openxmlformats.org/officeDocument/2006/relationships/image" Target="../media/image489.png"/><Relationship Id="rId239" Type="http://schemas.openxmlformats.org/officeDocument/2006/relationships/customXml" Target="../ink/ink494.xml"/><Relationship Id="rId2" Type="http://schemas.openxmlformats.org/officeDocument/2006/relationships/customXml" Target="../ink/ink375.xml"/><Relationship Id="rId29" Type="http://schemas.openxmlformats.org/officeDocument/2006/relationships/image" Target="../media/image387.png"/><Relationship Id="rId250" Type="http://schemas.openxmlformats.org/officeDocument/2006/relationships/image" Target="../media/image497.png"/><Relationship Id="rId255" Type="http://schemas.openxmlformats.org/officeDocument/2006/relationships/customXml" Target="../ink/ink502.xml"/><Relationship Id="rId24" Type="http://schemas.openxmlformats.org/officeDocument/2006/relationships/customXml" Target="../ink/ink386.xml"/><Relationship Id="rId40" Type="http://schemas.openxmlformats.org/officeDocument/2006/relationships/customXml" Target="../ink/ink394.xml"/><Relationship Id="rId45" Type="http://schemas.openxmlformats.org/officeDocument/2006/relationships/image" Target="../media/image395.png"/><Relationship Id="rId66" Type="http://schemas.openxmlformats.org/officeDocument/2006/relationships/customXml" Target="../ink/ink407.xml"/><Relationship Id="rId87" Type="http://schemas.openxmlformats.org/officeDocument/2006/relationships/customXml" Target="../ink/ink418.xml"/><Relationship Id="rId110" Type="http://schemas.openxmlformats.org/officeDocument/2006/relationships/image" Target="../media/image427.png"/><Relationship Id="rId115" Type="http://schemas.openxmlformats.org/officeDocument/2006/relationships/customXml" Target="../ink/ink432.xml"/><Relationship Id="rId131" Type="http://schemas.openxmlformats.org/officeDocument/2006/relationships/customXml" Target="../ink/ink440.xml"/><Relationship Id="rId136" Type="http://schemas.openxmlformats.org/officeDocument/2006/relationships/image" Target="../media/image440.png"/><Relationship Id="rId157" Type="http://schemas.openxmlformats.org/officeDocument/2006/relationships/customXml" Target="../ink/ink453.xml"/><Relationship Id="rId178" Type="http://schemas.openxmlformats.org/officeDocument/2006/relationships/image" Target="../media/image461.png"/><Relationship Id="rId61" Type="http://schemas.openxmlformats.org/officeDocument/2006/relationships/image" Target="../media/image403.png"/><Relationship Id="rId82" Type="http://schemas.openxmlformats.org/officeDocument/2006/relationships/image" Target="../media/image413.png"/><Relationship Id="rId152" Type="http://schemas.openxmlformats.org/officeDocument/2006/relationships/image" Target="../media/image448.png"/><Relationship Id="rId173" Type="http://schemas.openxmlformats.org/officeDocument/2006/relationships/customXml" Target="../ink/ink461.xml"/><Relationship Id="rId194" Type="http://schemas.openxmlformats.org/officeDocument/2006/relationships/image" Target="../media/image469.png"/><Relationship Id="rId199" Type="http://schemas.openxmlformats.org/officeDocument/2006/relationships/customXml" Target="../ink/ink474.xml"/><Relationship Id="rId203" Type="http://schemas.openxmlformats.org/officeDocument/2006/relationships/customXml" Target="../ink/ink476.xml"/><Relationship Id="rId208" Type="http://schemas.openxmlformats.org/officeDocument/2006/relationships/image" Target="../media/image476.png"/><Relationship Id="rId229" Type="http://schemas.openxmlformats.org/officeDocument/2006/relationships/customXml" Target="../ink/ink489.xml"/><Relationship Id="rId19" Type="http://schemas.openxmlformats.org/officeDocument/2006/relationships/image" Target="../media/image382.png"/><Relationship Id="rId224" Type="http://schemas.openxmlformats.org/officeDocument/2006/relationships/image" Target="../media/image484.png"/><Relationship Id="rId240" Type="http://schemas.openxmlformats.org/officeDocument/2006/relationships/image" Target="../media/image492.png"/><Relationship Id="rId245" Type="http://schemas.openxmlformats.org/officeDocument/2006/relationships/customXml" Target="../ink/ink497.xml"/><Relationship Id="rId14" Type="http://schemas.openxmlformats.org/officeDocument/2006/relationships/customXml" Target="../ink/ink381.xml"/><Relationship Id="rId30" Type="http://schemas.openxmlformats.org/officeDocument/2006/relationships/customXml" Target="../ink/ink389.xml"/><Relationship Id="rId35" Type="http://schemas.openxmlformats.org/officeDocument/2006/relationships/image" Target="../media/image390.png"/><Relationship Id="rId56" Type="http://schemas.openxmlformats.org/officeDocument/2006/relationships/customXml" Target="../ink/ink402.xml"/><Relationship Id="rId77" Type="http://schemas.openxmlformats.org/officeDocument/2006/relationships/customXml" Target="../ink/ink413.xml"/><Relationship Id="rId100" Type="http://schemas.openxmlformats.org/officeDocument/2006/relationships/image" Target="../media/image422.png"/><Relationship Id="rId105" Type="http://schemas.openxmlformats.org/officeDocument/2006/relationships/customXml" Target="../ink/ink427.xml"/><Relationship Id="rId126" Type="http://schemas.openxmlformats.org/officeDocument/2006/relationships/image" Target="../media/image435.png"/><Relationship Id="rId147" Type="http://schemas.openxmlformats.org/officeDocument/2006/relationships/customXml" Target="../ink/ink448.xml"/><Relationship Id="rId168" Type="http://schemas.openxmlformats.org/officeDocument/2006/relationships/image" Target="../media/image456.png"/><Relationship Id="rId8" Type="http://schemas.openxmlformats.org/officeDocument/2006/relationships/customXml" Target="../ink/ink378.xml"/><Relationship Id="rId51" Type="http://schemas.openxmlformats.org/officeDocument/2006/relationships/image" Target="../media/image398.png"/><Relationship Id="rId72" Type="http://schemas.openxmlformats.org/officeDocument/2006/relationships/image" Target="../media/image408.png"/><Relationship Id="rId93" Type="http://schemas.openxmlformats.org/officeDocument/2006/relationships/customXml" Target="../ink/ink421.xml"/><Relationship Id="rId98" Type="http://schemas.openxmlformats.org/officeDocument/2006/relationships/image" Target="../media/image421.png"/><Relationship Id="rId121" Type="http://schemas.openxmlformats.org/officeDocument/2006/relationships/customXml" Target="../ink/ink435.xml"/><Relationship Id="rId142" Type="http://schemas.openxmlformats.org/officeDocument/2006/relationships/image" Target="../media/image443.png"/><Relationship Id="rId163" Type="http://schemas.openxmlformats.org/officeDocument/2006/relationships/customXml" Target="../ink/ink456.xml"/><Relationship Id="rId184" Type="http://schemas.openxmlformats.org/officeDocument/2006/relationships/image" Target="../media/image464.png"/><Relationship Id="rId189" Type="http://schemas.openxmlformats.org/officeDocument/2006/relationships/customXml" Target="../ink/ink469.xml"/><Relationship Id="rId219" Type="http://schemas.openxmlformats.org/officeDocument/2006/relationships/customXml" Target="../ink/ink484.xml"/><Relationship Id="rId3" Type="http://schemas.openxmlformats.org/officeDocument/2006/relationships/image" Target="../media/image374.png"/><Relationship Id="rId214" Type="http://schemas.openxmlformats.org/officeDocument/2006/relationships/image" Target="../media/image479.png"/><Relationship Id="rId230" Type="http://schemas.openxmlformats.org/officeDocument/2006/relationships/image" Target="../media/image487.png"/><Relationship Id="rId235" Type="http://schemas.openxmlformats.org/officeDocument/2006/relationships/customXml" Target="../ink/ink492.xml"/><Relationship Id="rId251" Type="http://schemas.openxmlformats.org/officeDocument/2006/relationships/customXml" Target="../ink/ink500.xml"/><Relationship Id="rId256" Type="http://schemas.openxmlformats.org/officeDocument/2006/relationships/image" Target="../media/image500.png"/><Relationship Id="rId25" Type="http://schemas.openxmlformats.org/officeDocument/2006/relationships/image" Target="../media/image385.png"/><Relationship Id="rId46" Type="http://schemas.openxmlformats.org/officeDocument/2006/relationships/customXml" Target="../ink/ink397.xml"/><Relationship Id="rId67" Type="http://schemas.openxmlformats.org/officeDocument/2006/relationships/customXml" Target="../ink/ink408.xml"/><Relationship Id="rId116" Type="http://schemas.openxmlformats.org/officeDocument/2006/relationships/image" Target="../media/image430.png"/><Relationship Id="rId137" Type="http://schemas.openxmlformats.org/officeDocument/2006/relationships/customXml" Target="../ink/ink443.xml"/><Relationship Id="rId158" Type="http://schemas.openxmlformats.org/officeDocument/2006/relationships/image" Target="../media/image451.png"/><Relationship Id="rId20" Type="http://schemas.openxmlformats.org/officeDocument/2006/relationships/customXml" Target="../ink/ink384.xml"/><Relationship Id="rId41" Type="http://schemas.openxmlformats.org/officeDocument/2006/relationships/image" Target="../media/image393.png"/><Relationship Id="rId62" Type="http://schemas.openxmlformats.org/officeDocument/2006/relationships/customXml" Target="../ink/ink405.xml"/><Relationship Id="rId83" Type="http://schemas.openxmlformats.org/officeDocument/2006/relationships/customXml" Target="../ink/ink416.xml"/><Relationship Id="rId88" Type="http://schemas.openxmlformats.org/officeDocument/2006/relationships/image" Target="../media/image416.png"/><Relationship Id="rId111" Type="http://schemas.openxmlformats.org/officeDocument/2006/relationships/customXml" Target="../ink/ink430.xml"/><Relationship Id="rId132" Type="http://schemas.openxmlformats.org/officeDocument/2006/relationships/image" Target="../media/image438.png"/><Relationship Id="rId153" Type="http://schemas.openxmlformats.org/officeDocument/2006/relationships/customXml" Target="../ink/ink451.xml"/><Relationship Id="rId174" Type="http://schemas.openxmlformats.org/officeDocument/2006/relationships/image" Target="../media/image459.png"/><Relationship Id="rId179" Type="http://schemas.openxmlformats.org/officeDocument/2006/relationships/customXml" Target="../ink/ink464.xml"/><Relationship Id="rId195" Type="http://schemas.openxmlformats.org/officeDocument/2006/relationships/customXml" Target="../ink/ink472.xml"/><Relationship Id="rId209" Type="http://schemas.openxmlformats.org/officeDocument/2006/relationships/customXml" Target="../ink/ink479.xml"/><Relationship Id="rId190" Type="http://schemas.openxmlformats.org/officeDocument/2006/relationships/image" Target="../media/image467.png"/><Relationship Id="rId204" Type="http://schemas.openxmlformats.org/officeDocument/2006/relationships/image" Target="../media/image474.png"/><Relationship Id="rId220" Type="http://schemas.openxmlformats.org/officeDocument/2006/relationships/image" Target="../media/image482.png"/><Relationship Id="rId225" Type="http://schemas.openxmlformats.org/officeDocument/2006/relationships/customXml" Target="../ink/ink487.xml"/><Relationship Id="rId241" Type="http://schemas.openxmlformats.org/officeDocument/2006/relationships/customXml" Target="../ink/ink495.xml"/><Relationship Id="rId246" Type="http://schemas.openxmlformats.org/officeDocument/2006/relationships/image" Target="../media/image495.png"/><Relationship Id="rId15" Type="http://schemas.openxmlformats.org/officeDocument/2006/relationships/image" Target="../media/image380.png"/><Relationship Id="rId36" Type="http://schemas.openxmlformats.org/officeDocument/2006/relationships/customXml" Target="../ink/ink392.xml"/><Relationship Id="rId57" Type="http://schemas.openxmlformats.org/officeDocument/2006/relationships/image" Target="../media/image401.png"/><Relationship Id="rId106" Type="http://schemas.openxmlformats.org/officeDocument/2006/relationships/image" Target="../media/image425.png"/><Relationship Id="rId127" Type="http://schemas.openxmlformats.org/officeDocument/2006/relationships/customXml" Target="../ink/ink438.xml"/><Relationship Id="rId10" Type="http://schemas.openxmlformats.org/officeDocument/2006/relationships/customXml" Target="../ink/ink379.xml"/><Relationship Id="rId31" Type="http://schemas.openxmlformats.org/officeDocument/2006/relationships/image" Target="../media/image388.png"/><Relationship Id="rId52" Type="http://schemas.openxmlformats.org/officeDocument/2006/relationships/customXml" Target="../ink/ink400.xml"/><Relationship Id="rId73" Type="http://schemas.openxmlformats.org/officeDocument/2006/relationships/customXml" Target="../ink/ink411.xml"/><Relationship Id="rId78" Type="http://schemas.openxmlformats.org/officeDocument/2006/relationships/image" Target="../media/image411.png"/><Relationship Id="rId94" Type="http://schemas.openxmlformats.org/officeDocument/2006/relationships/image" Target="../media/image419.png"/><Relationship Id="rId99" Type="http://schemas.openxmlformats.org/officeDocument/2006/relationships/customXml" Target="../ink/ink424.xml"/><Relationship Id="rId101" Type="http://schemas.openxmlformats.org/officeDocument/2006/relationships/customXml" Target="../ink/ink425.xml"/><Relationship Id="rId122" Type="http://schemas.openxmlformats.org/officeDocument/2006/relationships/image" Target="../media/image433.png"/><Relationship Id="rId143" Type="http://schemas.openxmlformats.org/officeDocument/2006/relationships/customXml" Target="../ink/ink446.xml"/><Relationship Id="rId148" Type="http://schemas.openxmlformats.org/officeDocument/2006/relationships/image" Target="../media/image446.png"/><Relationship Id="rId164" Type="http://schemas.openxmlformats.org/officeDocument/2006/relationships/image" Target="../media/image454.png"/><Relationship Id="rId169" Type="http://schemas.openxmlformats.org/officeDocument/2006/relationships/customXml" Target="../ink/ink459.xml"/><Relationship Id="rId185" Type="http://schemas.openxmlformats.org/officeDocument/2006/relationships/customXml" Target="../ink/ink467.xml"/><Relationship Id="rId4" Type="http://schemas.openxmlformats.org/officeDocument/2006/relationships/customXml" Target="../ink/ink376.xml"/><Relationship Id="rId9" Type="http://schemas.openxmlformats.org/officeDocument/2006/relationships/image" Target="../media/image377.png"/><Relationship Id="rId180" Type="http://schemas.openxmlformats.org/officeDocument/2006/relationships/image" Target="../media/image462.png"/><Relationship Id="rId210" Type="http://schemas.openxmlformats.org/officeDocument/2006/relationships/image" Target="../media/image477.png"/><Relationship Id="rId215" Type="http://schemas.openxmlformats.org/officeDocument/2006/relationships/customXml" Target="../ink/ink482.xml"/><Relationship Id="rId236" Type="http://schemas.openxmlformats.org/officeDocument/2006/relationships/image" Target="../media/image490.png"/><Relationship Id="rId257" Type="http://schemas.openxmlformats.org/officeDocument/2006/relationships/customXml" Target="../ink/ink503.xml"/><Relationship Id="rId26" Type="http://schemas.openxmlformats.org/officeDocument/2006/relationships/customXml" Target="../ink/ink387.xml"/><Relationship Id="rId231" Type="http://schemas.openxmlformats.org/officeDocument/2006/relationships/customXml" Target="../ink/ink490.xml"/><Relationship Id="rId252" Type="http://schemas.openxmlformats.org/officeDocument/2006/relationships/image" Target="../media/image498.png"/><Relationship Id="rId47" Type="http://schemas.openxmlformats.org/officeDocument/2006/relationships/image" Target="../media/image396.png"/><Relationship Id="rId68" Type="http://schemas.openxmlformats.org/officeDocument/2006/relationships/image" Target="../media/image406.png"/><Relationship Id="rId89" Type="http://schemas.openxmlformats.org/officeDocument/2006/relationships/customXml" Target="../ink/ink419.xml"/><Relationship Id="rId112" Type="http://schemas.openxmlformats.org/officeDocument/2006/relationships/image" Target="../media/image428.png"/><Relationship Id="rId133" Type="http://schemas.openxmlformats.org/officeDocument/2006/relationships/customXml" Target="../ink/ink441.xml"/><Relationship Id="rId154" Type="http://schemas.openxmlformats.org/officeDocument/2006/relationships/image" Target="../media/image449.png"/><Relationship Id="rId175" Type="http://schemas.openxmlformats.org/officeDocument/2006/relationships/customXml" Target="../ink/ink462.xml"/><Relationship Id="rId196" Type="http://schemas.openxmlformats.org/officeDocument/2006/relationships/image" Target="../media/image470.png"/><Relationship Id="rId200" Type="http://schemas.openxmlformats.org/officeDocument/2006/relationships/image" Target="../media/image472.png"/><Relationship Id="rId16" Type="http://schemas.openxmlformats.org/officeDocument/2006/relationships/customXml" Target="../ink/ink382.xml"/><Relationship Id="rId221" Type="http://schemas.openxmlformats.org/officeDocument/2006/relationships/customXml" Target="../ink/ink485.xml"/><Relationship Id="rId242" Type="http://schemas.openxmlformats.org/officeDocument/2006/relationships/image" Target="../media/image493.png"/><Relationship Id="rId37" Type="http://schemas.openxmlformats.org/officeDocument/2006/relationships/image" Target="../media/image391.png"/><Relationship Id="rId58" Type="http://schemas.openxmlformats.org/officeDocument/2006/relationships/customXml" Target="../ink/ink403.xml"/><Relationship Id="rId79" Type="http://schemas.openxmlformats.org/officeDocument/2006/relationships/customXml" Target="../ink/ink414.xml"/><Relationship Id="rId102" Type="http://schemas.openxmlformats.org/officeDocument/2006/relationships/image" Target="../media/image423.png"/><Relationship Id="rId123" Type="http://schemas.openxmlformats.org/officeDocument/2006/relationships/customXml" Target="../ink/ink436.xml"/><Relationship Id="rId144" Type="http://schemas.openxmlformats.org/officeDocument/2006/relationships/image" Target="../media/image444.png"/><Relationship Id="rId90" Type="http://schemas.openxmlformats.org/officeDocument/2006/relationships/image" Target="../media/image417.png"/><Relationship Id="rId165" Type="http://schemas.openxmlformats.org/officeDocument/2006/relationships/customXml" Target="../ink/ink457.xml"/><Relationship Id="rId186" Type="http://schemas.openxmlformats.org/officeDocument/2006/relationships/image" Target="../media/image465.png"/><Relationship Id="rId211" Type="http://schemas.openxmlformats.org/officeDocument/2006/relationships/customXml" Target="../ink/ink480.xml"/><Relationship Id="rId232" Type="http://schemas.openxmlformats.org/officeDocument/2006/relationships/image" Target="../media/image488.png"/><Relationship Id="rId253" Type="http://schemas.openxmlformats.org/officeDocument/2006/relationships/customXml" Target="../ink/ink501.xml"/><Relationship Id="rId27" Type="http://schemas.openxmlformats.org/officeDocument/2006/relationships/image" Target="../media/image386.png"/><Relationship Id="rId48" Type="http://schemas.openxmlformats.org/officeDocument/2006/relationships/customXml" Target="../ink/ink398.xml"/><Relationship Id="rId69" Type="http://schemas.openxmlformats.org/officeDocument/2006/relationships/customXml" Target="../ink/ink409.xml"/><Relationship Id="rId113" Type="http://schemas.openxmlformats.org/officeDocument/2006/relationships/customXml" Target="../ink/ink431.xml"/><Relationship Id="rId134" Type="http://schemas.openxmlformats.org/officeDocument/2006/relationships/image" Target="../media/image439.png"/><Relationship Id="rId80" Type="http://schemas.openxmlformats.org/officeDocument/2006/relationships/image" Target="../media/image412.png"/><Relationship Id="rId155" Type="http://schemas.openxmlformats.org/officeDocument/2006/relationships/customXml" Target="../ink/ink452.xml"/><Relationship Id="rId176" Type="http://schemas.openxmlformats.org/officeDocument/2006/relationships/image" Target="../media/image460.png"/><Relationship Id="rId197" Type="http://schemas.openxmlformats.org/officeDocument/2006/relationships/customXml" Target="../ink/ink473.xml"/><Relationship Id="rId201" Type="http://schemas.openxmlformats.org/officeDocument/2006/relationships/customXml" Target="../ink/ink475.xml"/><Relationship Id="rId222" Type="http://schemas.openxmlformats.org/officeDocument/2006/relationships/image" Target="../media/image483.png"/><Relationship Id="rId243" Type="http://schemas.openxmlformats.org/officeDocument/2006/relationships/customXml" Target="../ink/ink496.xml"/><Relationship Id="rId17" Type="http://schemas.openxmlformats.org/officeDocument/2006/relationships/image" Target="../media/image381.png"/><Relationship Id="rId38" Type="http://schemas.openxmlformats.org/officeDocument/2006/relationships/customXml" Target="../ink/ink393.xml"/><Relationship Id="rId59" Type="http://schemas.openxmlformats.org/officeDocument/2006/relationships/image" Target="../media/image402.png"/><Relationship Id="rId103" Type="http://schemas.openxmlformats.org/officeDocument/2006/relationships/customXml" Target="../ink/ink426.xml"/><Relationship Id="rId124" Type="http://schemas.openxmlformats.org/officeDocument/2006/relationships/image" Target="../media/image434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0.png"/><Relationship Id="rId299" Type="http://schemas.openxmlformats.org/officeDocument/2006/relationships/image" Target="../media/image601.png"/><Relationship Id="rId21" Type="http://schemas.openxmlformats.org/officeDocument/2006/relationships/image" Target="../media/image511.png"/><Relationship Id="rId63" Type="http://schemas.openxmlformats.org/officeDocument/2006/relationships/image" Target="../media/image478.png"/><Relationship Id="rId159" Type="http://schemas.openxmlformats.org/officeDocument/2006/relationships/image" Target="../media/image531.png"/><Relationship Id="rId324" Type="http://schemas.openxmlformats.org/officeDocument/2006/relationships/customXml" Target="../ink/ink665.xml"/><Relationship Id="rId366" Type="http://schemas.openxmlformats.org/officeDocument/2006/relationships/customXml" Target="../ink/ink686.xml"/><Relationship Id="rId170" Type="http://schemas.openxmlformats.org/officeDocument/2006/relationships/customXml" Target="../ink/ink588.xml"/><Relationship Id="rId226" Type="http://schemas.openxmlformats.org/officeDocument/2006/relationships/customXml" Target="../ink/ink616.xml"/><Relationship Id="rId433" Type="http://schemas.openxmlformats.org/officeDocument/2006/relationships/image" Target="../media/image668.png"/><Relationship Id="rId268" Type="http://schemas.openxmlformats.org/officeDocument/2006/relationships/customXml" Target="../ink/ink637.xml"/><Relationship Id="rId32" Type="http://schemas.openxmlformats.org/officeDocument/2006/relationships/customXml" Target="../ink/ink519.xml"/><Relationship Id="rId74" Type="http://schemas.openxmlformats.org/officeDocument/2006/relationships/customXml" Target="../ink/ink540.xml"/><Relationship Id="rId128" Type="http://schemas.openxmlformats.org/officeDocument/2006/relationships/customXml" Target="../ink/ink567.xml"/><Relationship Id="rId335" Type="http://schemas.openxmlformats.org/officeDocument/2006/relationships/image" Target="../media/image619.png"/><Relationship Id="rId377" Type="http://schemas.openxmlformats.org/officeDocument/2006/relationships/image" Target="../media/image640.png"/><Relationship Id="rId5" Type="http://schemas.openxmlformats.org/officeDocument/2006/relationships/image" Target="../media/image503.png"/><Relationship Id="rId181" Type="http://schemas.openxmlformats.org/officeDocument/2006/relationships/image" Target="../media/image542.png"/><Relationship Id="rId237" Type="http://schemas.openxmlformats.org/officeDocument/2006/relationships/image" Target="../media/image570.png"/><Relationship Id="rId402" Type="http://schemas.openxmlformats.org/officeDocument/2006/relationships/customXml" Target="../ink/ink704.xml"/><Relationship Id="rId279" Type="http://schemas.openxmlformats.org/officeDocument/2006/relationships/image" Target="../media/image591.png"/><Relationship Id="rId43" Type="http://schemas.openxmlformats.org/officeDocument/2006/relationships/image" Target="../media/image468.png"/><Relationship Id="rId139" Type="http://schemas.openxmlformats.org/officeDocument/2006/relationships/image" Target="../media/image521.png"/><Relationship Id="rId290" Type="http://schemas.openxmlformats.org/officeDocument/2006/relationships/customXml" Target="../ink/ink648.xml"/><Relationship Id="rId304" Type="http://schemas.openxmlformats.org/officeDocument/2006/relationships/customXml" Target="../ink/ink655.xml"/><Relationship Id="rId346" Type="http://schemas.openxmlformats.org/officeDocument/2006/relationships/customXml" Target="../ink/ink676.xml"/><Relationship Id="rId388" Type="http://schemas.openxmlformats.org/officeDocument/2006/relationships/customXml" Target="../ink/ink697.xml"/><Relationship Id="rId85" Type="http://schemas.openxmlformats.org/officeDocument/2006/relationships/image" Target="../media/image489.png"/><Relationship Id="rId150" Type="http://schemas.openxmlformats.org/officeDocument/2006/relationships/customXml" Target="../ink/ink578.xml"/><Relationship Id="rId192" Type="http://schemas.openxmlformats.org/officeDocument/2006/relationships/customXml" Target="../ink/ink599.xml"/><Relationship Id="rId206" Type="http://schemas.openxmlformats.org/officeDocument/2006/relationships/customXml" Target="../ink/ink606.xml"/><Relationship Id="rId413" Type="http://schemas.openxmlformats.org/officeDocument/2006/relationships/image" Target="../media/image658.png"/><Relationship Id="rId248" Type="http://schemas.openxmlformats.org/officeDocument/2006/relationships/customXml" Target="../ink/ink627.xml"/><Relationship Id="rId269" Type="http://schemas.openxmlformats.org/officeDocument/2006/relationships/image" Target="../media/image586.png"/><Relationship Id="rId434" Type="http://schemas.openxmlformats.org/officeDocument/2006/relationships/customXml" Target="../ink/ink720.xml"/><Relationship Id="rId12" Type="http://schemas.openxmlformats.org/officeDocument/2006/relationships/customXml" Target="../ink/ink509.xml"/><Relationship Id="rId33" Type="http://schemas.openxmlformats.org/officeDocument/2006/relationships/image" Target="../media/image517.png"/><Relationship Id="rId108" Type="http://schemas.openxmlformats.org/officeDocument/2006/relationships/customXml" Target="../ink/ink557.xml"/><Relationship Id="rId129" Type="http://schemas.openxmlformats.org/officeDocument/2006/relationships/image" Target="../media/image326.png"/><Relationship Id="rId280" Type="http://schemas.openxmlformats.org/officeDocument/2006/relationships/customXml" Target="../ink/ink643.xml"/><Relationship Id="rId315" Type="http://schemas.openxmlformats.org/officeDocument/2006/relationships/image" Target="../media/image609.png"/><Relationship Id="rId336" Type="http://schemas.openxmlformats.org/officeDocument/2006/relationships/customXml" Target="../ink/ink671.xml"/><Relationship Id="rId357" Type="http://schemas.openxmlformats.org/officeDocument/2006/relationships/image" Target="../media/image630.png"/><Relationship Id="rId54" Type="http://schemas.openxmlformats.org/officeDocument/2006/relationships/customXml" Target="../ink/ink530.xml"/><Relationship Id="rId75" Type="http://schemas.openxmlformats.org/officeDocument/2006/relationships/image" Target="../media/image484.png"/><Relationship Id="rId96" Type="http://schemas.openxmlformats.org/officeDocument/2006/relationships/customXml" Target="../ink/ink551.xml"/><Relationship Id="rId140" Type="http://schemas.openxmlformats.org/officeDocument/2006/relationships/customXml" Target="../ink/ink573.xml"/><Relationship Id="rId161" Type="http://schemas.openxmlformats.org/officeDocument/2006/relationships/image" Target="../media/image532.png"/><Relationship Id="rId182" Type="http://schemas.openxmlformats.org/officeDocument/2006/relationships/customXml" Target="../ink/ink594.xml"/><Relationship Id="rId217" Type="http://schemas.openxmlformats.org/officeDocument/2006/relationships/image" Target="../media/image560.png"/><Relationship Id="rId378" Type="http://schemas.openxmlformats.org/officeDocument/2006/relationships/customXml" Target="../ink/ink692.xml"/><Relationship Id="rId399" Type="http://schemas.openxmlformats.org/officeDocument/2006/relationships/image" Target="../media/image651.png"/><Relationship Id="rId403" Type="http://schemas.openxmlformats.org/officeDocument/2006/relationships/image" Target="../media/image653.png"/><Relationship Id="rId6" Type="http://schemas.openxmlformats.org/officeDocument/2006/relationships/customXml" Target="../ink/ink506.xml"/><Relationship Id="rId238" Type="http://schemas.openxmlformats.org/officeDocument/2006/relationships/customXml" Target="../ink/ink622.xml"/><Relationship Id="rId259" Type="http://schemas.openxmlformats.org/officeDocument/2006/relationships/image" Target="../media/image581.png"/><Relationship Id="rId424" Type="http://schemas.openxmlformats.org/officeDocument/2006/relationships/customXml" Target="../ink/ink715.xml"/><Relationship Id="rId23" Type="http://schemas.openxmlformats.org/officeDocument/2006/relationships/image" Target="../media/image512.png"/><Relationship Id="rId119" Type="http://schemas.openxmlformats.org/officeDocument/2006/relationships/image" Target="../media/image321.png"/><Relationship Id="rId270" Type="http://schemas.openxmlformats.org/officeDocument/2006/relationships/customXml" Target="../ink/ink638.xml"/><Relationship Id="rId291" Type="http://schemas.openxmlformats.org/officeDocument/2006/relationships/image" Target="../media/image597.png"/><Relationship Id="rId305" Type="http://schemas.openxmlformats.org/officeDocument/2006/relationships/image" Target="../media/image604.png"/><Relationship Id="rId326" Type="http://schemas.openxmlformats.org/officeDocument/2006/relationships/customXml" Target="../ink/ink666.xml"/><Relationship Id="rId347" Type="http://schemas.openxmlformats.org/officeDocument/2006/relationships/image" Target="../media/image625.png"/><Relationship Id="rId44" Type="http://schemas.openxmlformats.org/officeDocument/2006/relationships/customXml" Target="../ink/ink525.xml"/><Relationship Id="rId65" Type="http://schemas.openxmlformats.org/officeDocument/2006/relationships/image" Target="../media/image479.png"/><Relationship Id="rId86" Type="http://schemas.openxmlformats.org/officeDocument/2006/relationships/customXml" Target="../ink/ink546.xml"/><Relationship Id="rId130" Type="http://schemas.openxmlformats.org/officeDocument/2006/relationships/customXml" Target="../ink/ink568.xml"/><Relationship Id="rId151" Type="http://schemas.openxmlformats.org/officeDocument/2006/relationships/image" Target="../media/image527.png"/><Relationship Id="rId368" Type="http://schemas.openxmlformats.org/officeDocument/2006/relationships/customXml" Target="../ink/ink687.xml"/><Relationship Id="rId389" Type="http://schemas.openxmlformats.org/officeDocument/2006/relationships/image" Target="../media/image646.png"/><Relationship Id="rId172" Type="http://schemas.openxmlformats.org/officeDocument/2006/relationships/customXml" Target="../ink/ink589.xml"/><Relationship Id="rId193" Type="http://schemas.openxmlformats.org/officeDocument/2006/relationships/image" Target="../media/image548.png"/><Relationship Id="rId207" Type="http://schemas.openxmlformats.org/officeDocument/2006/relationships/image" Target="../media/image555.png"/><Relationship Id="rId228" Type="http://schemas.openxmlformats.org/officeDocument/2006/relationships/customXml" Target="../ink/ink617.xml"/><Relationship Id="rId249" Type="http://schemas.openxmlformats.org/officeDocument/2006/relationships/image" Target="../media/image576.png"/><Relationship Id="rId414" Type="http://schemas.openxmlformats.org/officeDocument/2006/relationships/customXml" Target="../ink/ink710.xml"/><Relationship Id="rId435" Type="http://schemas.openxmlformats.org/officeDocument/2006/relationships/image" Target="../media/image669.png"/><Relationship Id="rId13" Type="http://schemas.openxmlformats.org/officeDocument/2006/relationships/image" Target="../media/image507.png"/><Relationship Id="rId109" Type="http://schemas.openxmlformats.org/officeDocument/2006/relationships/image" Target="../media/image316.png"/><Relationship Id="rId260" Type="http://schemas.openxmlformats.org/officeDocument/2006/relationships/customXml" Target="../ink/ink633.xml"/><Relationship Id="rId281" Type="http://schemas.openxmlformats.org/officeDocument/2006/relationships/image" Target="../media/image592.png"/><Relationship Id="rId316" Type="http://schemas.openxmlformats.org/officeDocument/2006/relationships/customXml" Target="../ink/ink661.xml"/><Relationship Id="rId337" Type="http://schemas.openxmlformats.org/officeDocument/2006/relationships/image" Target="../media/image620.png"/><Relationship Id="rId34" Type="http://schemas.openxmlformats.org/officeDocument/2006/relationships/customXml" Target="../ink/ink520.xml"/><Relationship Id="rId55" Type="http://schemas.openxmlformats.org/officeDocument/2006/relationships/image" Target="../media/image474.png"/><Relationship Id="rId76" Type="http://schemas.openxmlformats.org/officeDocument/2006/relationships/customXml" Target="../ink/ink541.xml"/><Relationship Id="rId97" Type="http://schemas.openxmlformats.org/officeDocument/2006/relationships/image" Target="../media/image310.png"/><Relationship Id="rId120" Type="http://schemas.openxmlformats.org/officeDocument/2006/relationships/customXml" Target="../ink/ink563.xml"/><Relationship Id="rId141" Type="http://schemas.openxmlformats.org/officeDocument/2006/relationships/image" Target="../media/image522.png"/><Relationship Id="rId358" Type="http://schemas.openxmlformats.org/officeDocument/2006/relationships/customXml" Target="../ink/ink682.xml"/><Relationship Id="rId379" Type="http://schemas.openxmlformats.org/officeDocument/2006/relationships/image" Target="../media/image641.png"/><Relationship Id="rId7" Type="http://schemas.openxmlformats.org/officeDocument/2006/relationships/image" Target="../media/image504.png"/><Relationship Id="rId162" Type="http://schemas.openxmlformats.org/officeDocument/2006/relationships/customXml" Target="../ink/ink584.xml"/><Relationship Id="rId183" Type="http://schemas.openxmlformats.org/officeDocument/2006/relationships/image" Target="../media/image543.png"/><Relationship Id="rId218" Type="http://schemas.openxmlformats.org/officeDocument/2006/relationships/customXml" Target="../ink/ink612.xml"/><Relationship Id="rId239" Type="http://schemas.openxmlformats.org/officeDocument/2006/relationships/image" Target="../media/image571.png"/><Relationship Id="rId390" Type="http://schemas.openxmlformats.org/officeDocument/2006/relationships/customXml" Target="../ink/ink698.xml"/><Relationship Id="rId404" Type="http://schemas.openxmlformats.org/officeDocument/2006/relationships/customXml" Target="../ink/ink705.xml"/><Relationship Id="rId425" Type="http://schemas.openxmlformats.org/officeDocument/2006/relationships/image" Target="../media/image664.png"/><Relationship Id="rId250" Type="http://schemas.openxmlformats.org/officeDocument/2006/relationships/customXml" Target="../ink/ink628.xml"/><Relationship Id="rId271" Type="http://schemas.openxmlformats.org/officeDocument/2006/relationships/image" Target="../media/image587.png"/><Relationship Id="rId292" Type="http://schemas.openxmlformats.org/officeDocument/2006/relationships/customXml" Target="../ink/ink649.xml"/><Relationship Id="rId306" Type="http://schemas.openxmlformats.org/officeDocument/2006/relationships/customXml" Target="../ink/ink656.xml"/><Relationship Id="rId24" Type="http://schemas.openxmlformats.org/officeDocument/2006/relationships/customXml" Target="../ink/ink515.xml"/><Relationship Id="rId45" Type="http://schemas.openxmlformats.org/officeDocument/2006/relationships/image" Target="../media/image469.png"/><Relationship Id="rId66" Type="http://schemas.openxmlformats.org/officeDocument/2006/relationships/customXml" Target="../ink/ink536.xml"/><Relationship Id="rId87" Type="http://schemas.openxmlformats.org/officeDocument/2006/relationships/image" Target="../media/image490.png"/><Relationship Id="rId110" Type="http://schemas.openxmlformats.org/officeDocument/2006/relationships/customXml" Target="../ink/ink558.xml"/><Relationship Id="rId131" Type="http://schemas.openxmlformats.org/officeDocument/2006/relationships/image" Target="../media/image327.png"/><Relationship Id="rId327" Type="http://schemas.openxmlformats.org/officeDocument/2006/relationships/image" Target="../media/image615.png"/><Relationship Id="rId348" Type="http://schemas.openxmlformats.org/officeDocument/2006/relationships/customXml" Target="../ink/ink677.xml"/><Relationship Id="rId369" Type="http://schemas.openxmlformats.org/officeDocument/2006/relationships/image" Target="../media/image636.png"/><Relationship Id="rId152" Type="http://schemas.openxmlformats.org/officeDocument/2006/relationships/customXml" Target="../ink/ink579.xml"/><Relationship Id="rId173" Type="http://schemas.openxmlformats.org/officeDocument/2006/relationships/image" Target="../media/image538.png"/><Relationship Id="rId194" Type="http://schemas.openxmlformats.org/officeDocument/2006/relationships/customXml" Target="../ink/ink600.xml"/><Relationship Id="rId208" Type="http://schemas.openxmlformats.org/officeDocument/2006/relationships/customXml" Target="../ink/ink607.xml"/><Relationship Id="rId229" Type="http://schemas.openxmlformats.org/officeDocument/2006/relationships/image" Target="../media/image566.png"/><Relationship Id="rId380" Type="http://schemas.openxmlformats.org/officeDocument/2006/relationships/customXml" Target="../ink/ink693.xml"/><Relationship Id="rId415" Type="http://schemas.openxmlformats.org/officeDocument/2006/relationships/image" Target="../media/image659.png"/><Relationship Id="rId436" Type="http://schemas.openxmlformats.org/officeDocument/2006/relationships/customXml" Target="../ink/ink721.xml"/><Relationship Id="rId240" Type="http://schemas.openxmlformats.org/officeDocument/2006/relationships/customXml" Target="../ink/ink623.xml"/><Relationship Id="rId261" Type="http://schemas.openxmlformats.org/officeDocument/2006/relationships/image" Target="../media/image582.png"/><Relationship Id="rId14" Type="http://schemas.openxmlformats.org/officeDocument/2006/relationships/customXml" Target="../ink/ink510.xml"/><Relationship Id="rId35" Type="http://schemas.openxmlformats.org/officeDocument/2006/relationships/image" Target="../media/image464.png"/><Relationship Id="rId56" Type="http://schemas.openxmlformats.org/officeDocument/2006/relationships/customXml" Target="../ink/ink531.xml"/><Relationship Id="rId77" Type="http://schemas.openxmlformats.org/officeDocument/2006/relationships/image" Target="../media/image485.png"/><Relationship Id="rId100" Type="http://schemas.openxmlformats.org/officeDocument/2006/relationships/customXml" Target="../ink/ink553.xml"/><Relationship Id="rId282" Type="http://schemas.openxmlformats.org/officeDocument/2006/relationships/customXml" Target="../ink/ink644.xml"/><Relationship Id="rId317" Type="http://schemas.openxmlformats.org/officeDocument/2006/relationships/image" Target="../media/image610.png"/><Relationship Id="rId338" Type="http://schemas.openxmlformats.org/officeDocument/2006/relationships/customXml" Target="../ink/ink672.xml"/><Relationship Id="rId359" Type="http://schemas.openxmlformats.org/officeDocument/2006/relationships/image" Target="../media/image631.png"/><Relationship Id="rId8" Type="http://schemas.openxmlformats.org/officeDocument/2006/relationships/customXml" Target="../ink/ink507.xml"/><Relationship Id="rId98" Type="http://schemas.openxmlformats.org/officeDocument/2006/relationships/customXml" Target="../ink/ink552.xml"/><Relationship Id="rId121" Type="http://schemas.openxmlformats.org/officeDocument/2006/relationships/image" Target="../media/image322.png"/><Relationship Id="rId142" Type="http://schemas.openxmlformats.org/officeDocument/2006/relationships/customXml" Target="../ink/ink574.xml"/><Relationship Id="rId163" Type="http://schemas.openxmlformats.org/officeDocument/2006/relationships/image" Target="../media/image533.png"/><Relationship Id="rId184" Type="http://schemas.openxmlformats.org/officeDocument/2006/relationships/customXml" Target="../ink/ink595.xml"/><Relationship Id="rId219" Type="http://schemas.openxmlformats.org/officeDocument/2006/relationships/image" Target="../media/image561.png"/><Relationship Id="rId370" Type="http://schemas.openxmlformats.org/officeDocument/2006/relationships/customXml" Target="../ink/ink688.xml"/><Relationship Id="rId391" Type="http://schemas.openxmlformats.org/officeDocument/2006/relationships/image" Target="../media/image647.png"/><Relationship Id="rId405" Type="http://schemas.openxmlformats.org/officeDocument/2006/relationships/image" Target="../media/image654.png"/><Relationship Id="rId426" Type="http://schemas.openxmlformats.org/officeDocument/2006/relationships/customXml" Target="../ink/ink716.xml"/><Relationship Id="rId230" Type="http://schemas.openxmlformats.org/officeDocument/2006/relationships/customXml" Target="../ink/ink618.xml"/><Relationship Id="rId251" Type="http://schemas.openxmlformats.org/officeDocument/2006/relationships/image" Target="../media/image577.png"/><Relationship Id="rId25" Type="http://schemas.openxmlformats.org/officeDocument/2006/relationships/image" Target="../media/image513.png"/><Relationship Id="rId46" Type="http://schemas.openxmlformats.org/officeDocument/2006/relationships/customXml" Target="../ink/ink526.xml"/><Relationship Id="rId67" Type="http://schemas.openxmlformats.org/officeDocument/2006/relationships/image" Target="../media/image480.png"/><Relationship Id="rId272" Type="http://schemas.openxmlformats.org/officeDocument/2006/relationships/customXml" Target="../ink/ink639.xml"/><Relationship Id="rId293" Type="http://schemas.openxmlformats.org/officeDocument/2006/relationships/image" Target="../media/image598.png"/><Relationship Id="rId307" Type="http://schemas.openxmlformats.org/officeDocument/2006/relationships/image" Target="../media/image605.png"/><Relationship Id="rId328" Type="http://schemas.openxmlformats.org/officeDocument/2006/relationships/customXml" Target="../ink/ink667.xml"/><Relationship Id="rId349" Type="http://schemas.openxmlformats.org/officeDocument/2006/relationships/image" Target="../media/image626.png"/><Relationship Id="rId88" Type="http://schemas.openxmlformats.org/officeDocument/2006/relationships/customXml" Target="../ink/ink547.xml"/><Relationship Id="rId111" Type="http://schemas.openxmlformats.org/officeDocument/2006/relationships/image" Target="../media/image317.png"/><Relationship Id="rId132" Type="http://schemas.openxmlformats.org/officeDocument/2006/relationships/customXml" Target="../ink/ink569.xml"/><Relationship Id="rId153" Type="http://schemas.openxmlformats.org/officeDocument/2006/relationships/image" Target="../media/image528.png"/><Relationship Id="rId174" Type="http://schemas.openxmlformats.org/officeDocument/2006/relationships/customXml" Target="../ink/ink590.xml"/><Relationship Id="rId195" Type="http://schemas.openxmlformats.org/officeDocument/2006/relationships/image" Target="../media/image549.png"/><Relationship Id="rId209" Type="http://schemas.openxmlformats.org/officeDocument/2006/relationships/image" Target="../media/image556.png"/><Relationship Id="rId360" Type="http://schemas.openxmlformats.org/officeDocument/2006/relationships/customXml" Target="../ink/ink683.xml"/><Relationship Id="rId381" Type="http://schemas.openxmlformats.org/officeDocument/2006/relationships/image" Target="../media/image642.png"/><Relationship Id="rId416" Type="http://schemas.openxmlformats.org/officeDocument/2006/relationships/customXml" Target="../ink/ink711.xml"/><Relationship Id="rId220" Type="http://schemas.openxmlformats.org/officeDocument/2006/relationships/customXml" Target="../ink/ink613.xml"/><Relationship Id="rId241" Type="http://schemas.openxmlformats.org/officeDocument/2006/relationships/image" Target="../media/image572.png"/><Relationship Id="rId437" Type="http://schemas.openxmlformats.org/officeDocument/2006/relationships/image" Target="../media/image670.png"/><Relationship Id="rId15" Type="http://schemas.openxmlformats.org/officeDocument/2006/relationships/image" Target="../media/image508.png"/><Relationship Id="rId36" Type="http://schemas.openxmlformats.org/officeDocument/2006/relationships/customXml" Target="../ink/ink521.xml"/><Relationship Id="rId57" Type="http://schemas.openxmlformats.org/officeDocument/2006/relationships/image" Target="../media/image475.png"/><Relationship Id="rId262" Type="http://schemas.openxmlformats.org/officeDocument/2006/relationships/customXml" Target="../ink/ink634.xml"/><Relationship Id="rId283" Type="http://schemas.openxmlformats.org/officeDocument/2006/relationships/image" Target="../media/image593.png"/><Relationship Id="rId318" Type="http://schemas.openxmlformats.org/officeDocument/2006/relationships/customXml" Target="../ink/ink662.xml"/><Relationship Id="rId339" Type="http://schemas.openxmlformats.org/officeDocument/2006/relationships/image" Target="../media/image621.png"/><Relationship Id="rId78" Type="http://schemas.openxmlformats.org/officeDocument/2006/relationships/customXml" Target="../ink/ink542.xml"/><Relationship Id="rId99" Type="http://schemas.openxmlformats.org/officeDocument/2006/relationships/image" Target="../media/image311.png"/><Relationship Id="rId101" Type="http://schemas.openxmlformats.org/officeDocument/2006/relationships/image" Target="../media/image312.png"/><Relationship Id="rId122" Type="http://schemas.openxmlformats.org/officeDocument/2006/relationships/customXml" Target="../ink/ink564.xml"/><Relationship Id="rId143" Type="http://schemas.openxmlformats.org/officeDocument/2006/relationships/image" Target="../media/image523.png"/><Relationship Id="rId164" Type="http://schemas.openxmlformats.org/officeDocument/2006/relationships/customXml" Target="../ink/ink585.xml"/><Relationship Id="rId185" Type="http://schemas.openxmlformats.org/officeDocument/2006/relationships/image" Target="../media/image544.png"/><Relationship Id="rId350" Type="http://schemas.openxmlformats.org/officeDocument/2006/relationships/customXml" Target="../ink/ink678.xml"/><Relationship Id="rId371" Type="http://schemas.openxmlformats.org/officeDocument/2006/relationships/image" Target="../media/image637.png"/><Relationship Id="rId406" Type="http://schemas.openxmlformats.org/officeDocument/2006/relationships/customXml" Target="../ink/ink706.xml"/><Relationship Id="rId9" Type="http://schemas.openxmlformats.org/officeDocument/2006/relationships/image" Target="../media/image505.png"/><Relationship Id="rId210" Type="http://schemas.openxmlformats.org/officeDocument/2006/relationships/customXml" Target="../ink/ink608.xml"/><Relationship Id="rId392" Type="http://schemas.openxmlformats.org/officeDocument/2006/relationships/customXml" Target="../ink/ink699.xml"/><Relationship Id="rId427" Type="http://schemas.openxmlformats.org/officeDocument/2006/relationships/image" Target="../media/image665.png"/><Relationship Id="rId26" Type="http://schemas.openxmlformats.org/officeDocument/2006/relationships/customXml" Target="../ink/ink516.xml"/><Relationship Id="rId231" Type="http://schemas.openxmlformats.org/officeDocument/2006/relationships/image" Target="../media/image567.png"/><Relationship Id="rId252" Type="http://schemas.openxmlformats.org/officeDocument/2006/relationships/customXml" Target="../ink/ink629.xml"/><Relationship Id="rId273" Type="http://schemas.openxmlformats.org/officeDocument/2006/relationships/image" Target="../media/image588.png"/><Relationship Id="rId294" Type="http://schemas.openxmlformats.org/officeDocument/2006/relationships/customXml" Target="../ink/ink650.xml"/><Relationship Id="rId308" Type="http://schemas.openxmlformats.org/officeDocument/2006/relationships/customXml" Target="../ink/ink657.xml"/><Relationship Id="rId329" Type="http://schemas.openxmlformats.org/officeDocument/2006/relationships/image" Target="../media/image616.png"/><Relationship Id="rId47" Type="http://schemas.openxmlformats.org/officeDocument/2006/relationships/image" Target="../media/image470.png"/><Relationship Id="rId68" Type="http://schemas.openxmlformats.org/officeDocument/2006/relationships/customXml" Target="../ink/ink537.xml"/><Relationship Id="rId89" Type="http://schemas.openxmlformats.org/officeDocument/2006/relationships/image" Target="../media/image491.png"/><Relationship Id="rId112" Type="http://schemas.openxmlformats.org/officeDocument/2006/relationships/customXml" Target="../ink/ink559.xml"/><Relationship Id="rId133" Type="http://schemas.openxmlformats.org/officeDocument/2006/relationships/image" Target="../media/image518.png"/><Relationship Id="rId154" Type="http://schemas.openxmlformats.org/officeDocument/2006/relationships/customXml" Target="../ink/ink580.xml"/><Relationship Id="rId175" Type="http://schemas.openxmlformats.org/officeDocument/2006/relationships/image" Target="../media/image539.png"/><Relationship Id="rId340" Type="http://schemas.openxmlformats.org/officeDocument/2006/relationships/customXml" Target="../ink/ink673.xml"/><Relationship Id="rId361" Type="http://schemas.openxmlformats.org/officeDocument/2006/relationships/image" Target="../media/image632.png"/><Relationship Id="rId196" Type="http://schemas.openxmlformats.org/officeDocument/2006/relationships/customXml" Target="../ink/ink601.xml"/><Relationship Id="rId200" Type="http://schemas.openxmlformats.org/officeDocument/2006/relationships/customXml" Target="../ink/ink603.xml"/><Relationship Id="rId382" Type="http://schemas.openxmlformats.org/officeDocument/2006/relationships/customXml" Target="../ink/ink694.xml"/><Relationship Id="rId417" Type="http://schemas.openxmlformats.org/officeDocument/2006/relationships/image" Target="../media/image660.png"/><Relationship Id="rId16" Type="http://schemas.openxmlformats.org/officeDocument/2006/relationships/customXml" Target="../ink/ink511.xml"/><Relationship Id="rId221" Type="http://schemas.openxmlformats.org/officeDocument/2006/relationships/image" Target="../media/image562.png"/><Relationship Id="rId242" Type="http://schemas.openxmlformats.org/officeDocument/2006/relationships/customXml" Target="../ink/ink624.xml"/><Relationship Id="rId263" Type="http://schemas.openxmlformats.org/officeDocument/2006/relationships/image" Target="../media/image583.png"/><Relationship Id="rId284" Type="http://schemas.openxmlformats.org/officeDocument/2006/relationships/customXml" Target="../ink/ink645.xml"/><Relationship Id="rId319" Type="http://schemas.openxmlformats.org/officeDocument/2006/relationships/image" Target="../media/image611.png"/><Relationship Id="rId37" Type="http://schemas.openxmlformats.org/officeDocument/2006/relationships/image" Target="../media/image465.png"/><Relationship Id="rId58" Type="http://schemas.openxmlformats.org/officeDocument/2006/relationships/customXml" Target="../ink/ink532.xml"/><Relationship Id="rId79" Type="http://schemas.openxmlformats.org/officeDocument/2006/relationships/image" Target="../media/image486.png"/><Relationship Id="rId102" Type="http://schemas.openxmlformats.org/officeDocument/2006/relationships/customXml" Target="../ink/ink554.xml"/><Relationship Id="rId123" Type="http://schemas.openxmlformats.org/officeDocument/2006/relationships/image" Target="../media/image323.png"/><Relationship Id="rId144" Type="http://schemas.openxmlformats.org/officeDocument/2006/relationships/customXml" Target="../ink/ink575.xml"/><Relationship Id="rId330" Type="http://schemas.openxmlformats.org/officeDocument/2006/relationships/customXml" Target="../ink/ink668.xml"/><Relationship Id="rId90" Type="http://schemas.openxmlformats.org/officeDocument/2006/relationships/customXml" Target="../ink/ink548.xml"/><Relationship Id="rId165" Type="http://schemas.openxmlformats.org/officeDocument/2006/relationships/image" Target="../media/image534.png"/><Relationship Id="rId186" Type="http://schemas.openxmlformats.org/officeDocument/2006/relationships/customXml" Target="../ink/ink596.xml"/><Relationship Id="rId351" Type="http://schemas.openxmlformats.org/officeDocument/2006/relationships/image" Target="../media/image627.png"/><Relationship Id="rId372" Type="http://schemas.openxmlformats.org/officeDocument/2006/relationships/customXml" Target="../ink/ink689.xml"/><Relationship Id="rId393" Type="http://schemas.openxmlformats.org/officeDocument/2006/relationships/image" Target="../media/image648.png"/><Relationship Id="rId407" Type="http://schemas.openxmlformats.org/officeDocument/2006/relationships/image" Target="../media/image655.png"/><Relationship Id="rId428" Type="http://schemas.openxmlformats.org/officeDocument/2006/relationships/customXml" Target="../ink/ink717.xml"/><Relationship Id="rId211" Type="http://schemas.openxmlformats.org/officeDocument/2006/relationships/image" Target="../media/image557.png"/><Relationship Id="rId232" Type="http://schemas.openxmlformats.org/officeDocument/2006/relationships/customXml" Target="../ink/ink619.xml"/><Relationship Id="rId253" Type="http://schemas.openxmlformats.org/officeDocument/2006/relationships/image" Target="../media/image578.png"/><Relationship Id="rId274" Type="http://schemas.openxmlformats.org/officeDocument/2006/relationships/customXml" Target="../ink/ink640.xml"/><Relationship Id="rId295" Type="http://schemas.openxmlformats.org/officeDocument/2006/relationships/image" Target="../media/image599.png"/><Relationship Id="rId309" Type="http://schemas.openxmlformats.org/officeDocument/2006/relationships/image" Target="../media/image606.png"/><Relationship Id="rId27" Type="http://schemas.openxmlformats.org/officeDocument/2006/relationships/image" Target="../media/image514.png"/><Relationship Id="rId48" Type="http://schemas.openxmlformats.org/officeDocument/2006/relationships/customXml" Target="../ink/ink527.xml"/><Relationship Id="rId69" Type="http://schemas.openxmlformats.org/officeDocument/2006/relationships/image" Target="../media/image481.png"/><Relationship Id="rId113" Type="http://schemas.openxmlformats.org/officeDocument/2006/relationships/image" Target="../media/image318.png"/><Relationship Id="rId134" Type="http://schemas.openxmlformats.org/officeDocument/2006/relationships/customXml" Target="../ink/ink570.xml"/><Relationship Id="rId320" Type="http://schemas.openxmlformats.org/officeDocument/2006/relationships/customXml" Target="../ink/ink663.xml"/><Relationship Id="rId80" Type="http://schemas.openxmlformats.org/officeDocument/2006/relationships/customXml" Target="../ink/ink543.xml"/><Relationship Id="rId155" Type="http://schemas.openxmlformats.org/officeDocument/2006/relationships/image" Target="../media/image529.png"/><Relationship Id="rId176" Type="http://schemas.openxmlformats.org/officeDocument/2006/relationships/customXml" Target="../ink/ink591.xml"/><Relationship Id="rId197" Type="http://schemas.openxmlformats.org/officeDocument/2006/relationships/image" Target="../media/image550.png"/><Relationship Id="rId341" Type="http://schemas.openxmlformats.org/officeDocument/2006/relationships/image" Target="../media/image622.png"/><Relationship Id="rId362" Type="http://schemas.openxmlformats.org/officeDocument/2006/relationships/customXml" Target="../ink/ink684.xml"/><Relationship Id="rId383" Type="http://schemas.openxmlformats.org/officeDocument/2006/relationships/image" Target="../media/image643.png"/><Relationship Id="rId418" Type="http://schemas.openxmlformats.org/officeDocument/2006/relationships/customXml" Target="../ink/ink712.xml"/><Relationship Id="rId201" Type="http://schemas.openxmlformats.org/officeDocument/2006/relationships/image" Target="../media/image552.png"/><Relationship Id="rId222" Type="http://schemas.openxmlformats.org/officeDocument/2006/relationships/customXml" Target="../ink/ink614.xml"/><Relationship Id="rId243" Type="http://schemas.openxmlformats.org/officeDocument/2006/relationships/image" Target="../media/image573.png"/><Relationship Id="rId264" Type="http://schemas.openxmlformats.org/officeDocument/2006/relationships/customXml" Target="../ink/ink635.xml"/><Relationship Id="rId285" Type="http://schemas.openxmlformats.org/officeDocument/2006/relationships/image" Target="../media/image594.png"/><Relationship Id="rId17" Type="http://schemas.openxmlformats.org/officeDocument/2006/relationships/image" Target="../media/image509.png"/><Relationship Id="rId38" Type="http://schemas.openxmlformats.org/officeDocument/2006/relationships/customXml" Target="../ink/ink522.xml"/><Relationship Id="rId59" Type="http://schemas.openxmlformats.org/officeDocument/2006/relationships/image" Target="../media/image476.png"/><Relationship Id="rId103" Type="http://schemas.openxmlformats.org/officeDocument/2006/relationships/image" Target="../media/image313.png"/><Relationship Id="rId124" Type="http://schemas.openxmlformats.org/officeDocument/2006/relationships/customXml" Target="../ink/ink565.xml"/><Relationship Id="rId310" Type="http://schemas.openxmlformats.org/officeDocument/2006/relationships/customXml" Target="../ink/ink658.xml"/><Relationship Id="rId70" Type="http://schemas.openxmlformats.org/officeDocument/2006/relationships/customXml" Target="../ink/ink538.xml"/><Relationship Id="rId91" Type="http://schemas.openxmlformats.org/officeDocument/2006/relationships/image" Target="../media/image307.png"/><Relationship Id="rId145" Type="http://schemas.openxmlformats.org/officeDocument/2006/relationships/image" Target="../media/image524.png"/><Relationship Id="rId166" Type="http://schemas.openxmlformats.org/officeDocument/2006/relationships/customXml" Target="../ink/ink586.xml"/><Relationship Id="rId187" Type="http://schemas.openxmlformats.org/officeDocument/2006/relationships/image" Target="../media/image545.png"/><Relationship Id="rId331" Type="http://schemas.openxmlformats.org/officeDocument/2006/relationships/image" Target="../media/image617.png"/><Relationship Id="rId352" Type="http://schemas.openxmlformats.org/officeDocument/2006/relationships/customXml" Target="../ink/ink679.xml"/><Relationship Id="rId373" Type="http://schemas.openxmlformats.org/officeDocument/2006/relationships/image" Target="../media/image638.png"/><Relationship Id="rId394" Type="http://schemas.openxmlformats.org/officeDocument/2006/relationships/customXml" Target="../ink/ink700.xml"/><Relationship Id="rId408" Type="http://schemas.openxmlformats.org/officeDocument/2006/relationships/customXml" Target="../ink/ink707.xml"/><Relationship Id="rId429" Type="http://schemas.openxmlformats.org/officeDocument/2006/relationships/image" Target="../media/image66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09.xml"/><Relationship Id="rId233" Type="http://schemas.openxmlformats.org/officeDocument/2006/relationships/image" Target="../media/image568.png"/><Relationship Id="rId254" Type="http://schemas.openxmlformats.org/officeDocument/2006/relationships/customXml" Target="../ink/ink630.xml"/><Relationship Id="rId28" Type="http://schemas.openxmlformats.org/officeDocument/2006/relationships/customXml" Target="../ink/ink517.xml"/><Relationship Id="rId49" Type="http://schemas.openxmlformats.org/officeDocument/2006/relationships/image" Target="../media/image471.png"/><Relationship Id="rId114" Type="http://schemas.openxmlformats.org/officeDocument/2006/relationships/customXml" Target="../ink/ink560.xml"/><Relationship Id="rId275" Type="http://schemas.openxmlformats.org/officeDocument/2006/relationships/image" Target="../media/image589.png"/><Relationship Id="rId296" Type="http://schemas.openxmlformats.org/officeDocument/2006/relationships/customXml" Target="../ink/ink651.xml"/><Relationship Id="rId300" Type="http://schemas.openxmlformats.org/officeDocument/2006/relationships/customXml" Target="../ink/ink653.xml"/><Relationship Id="rId60" Type="http://schemas.openxmlformats.org/officeDocument/2006/relationships/customXml" Target="../ink/ink533.xml"/><Relationship Id="rId81" Type="http://schemas.openxmlformats.org/officeDocument/2006/relationships/image" Target="../media/image487.png"/><Relationship Id="rId135" Type="http://schemas.openxmlformats.org/officeDocument/2006/relationships/image" Target="../media/image519.png"/><Relationship Id="rId156" Type="http://schemas.openxmlformats.org/officeDocument/2006/relationships/customXml" Target="../ink/ink581.xml"/><Relationship Id="rId177" Type="http://schemas.openxmlformats.org/officeDocument/2006/relationships/image" Target="../media/image540.png"/><Relationship Id="rId198" Type="http://schemas.openxmlformats.org/officeDocument/2006/relationships/customXml" Target="../ink/ink602.xml"/><Relationship Id="rId321" Type="http://schemas.openxmlformats.org/officeDocument/2006/relationships/image" Target="../media/image612.png"/><Relationship Id="rId342" Type="http://schemas.openxmlformats.org/officeDocument/2006/relationships/customXml" Target="../ink/ink674.xml"/><Relationship Id="rId363" Type="http://schemas.openxmlformats.org/officeDocument/2006/relationships/image" Target="../media/image633.png"/><Relationship Id="rId384" Type="http://schemas.openxmlformats.org/officeDocument/2006/relationships/customXml" Target="../ink/ink695.xml"/><Relationship Id="rId419" Type="http://schemas.openxmlformats.org/officeDocument/2006/relationships/image" Target="../media/image661.png"/><Relationship Id="rId202" Type="http://schemas.openxmlformats.org/officeDocument/2006/relationships/customXml" Target="../ink/ink604.xml"/><Relationship Id="rId223" Type="http://schemas.openxmlformats.org/officeDocument/2006/relationships/image" Target="../media/image563.png"/><Relationship Id="rId244" Type="http://schemas.openxmlformats.org/officeDocument/2006/relationships/customXml" Target="../ink/ink625.xml"/><Relationship Id="rId430" Type="http://schemas.openxmlformats.org/officeDocument/2006/relationships/customXml" Target="../ink/ink718.xml"/><Relationship Id="rId18" Type="http://schemas.openxmlformats.org/officeDocument/2006/relationships/customXml" Target="../ink/ink512.xml"/><Relationship Id="rId39" Type="http://schemas.openxmlformats.org/officeDocument/2006/relationships/image" Target="../media/image466.png"/><Relationship Id="rId265" Type="http://schemas.openxmlformats.org/officeDocument/2006/relationships/image" Target="../media/image584.png"/><Relationship Id="rId286" Type="http://schemas.openxmlformats.org/officeDocument/2006/relationships/customXml" Target="../ink/ink646.xml"/><Relationship Id="rId50" Type="http://schemas.openxmlformats.org/officeDocument/2006/relationships/customXml" Target="../ink/ink528.xml"/><Relationship Id="rId104" Type="http://schemas.openxmlformats.org/officeDocument/2006/relationships/customXml" Target="../ink/ink555.xml"/><Relationship Id="rId125" Type="http://schemas.openxmlformats.org/officeDocument/2006/relationships/image" Target="../media/image324.png"/><Relationship Id="rId146" Type="http://schemas.openxmlformats.org/officeDocument/2006/relationships/customXml" Target="../ink/ink576.xml"/><Relationship Id="rId167" Type="http://schemas.openxmlformats.org/officeDocument/2006/relationships/image" Target="../media/image535.png"/><Relationship Id="rId188" Type="http://schemas.openxmlformats.org/officeDocument/2006/relationships/customXml" Target="../ink/ink597.xml"/><Relationship Id="rId311" Type="http://schemas.openxmlformats.org/officeDocument/2006/relationships/image" Target="../media/image607.png"/><Relationship Id="rId332" Type="http://schemas.openxmlformats.org/officeDocument/2006/relationships/customXml" Target="../ink/ink669.xml"/><Relationship Id="rId353" Type="http://schemas.openxmlformats.org/officeDocument/2006/relationships/image" Target="../media/image628.png"/><Relationship Id="rId374" Type="http://schemas.openxmlformats.org/officeDocument/2006/relationships/customXml" Target="../ink/ink690.xml"/><Relationship Id="rId395" Type="http://schemas.openxmlformats.org/officeDocument/2006/relationships/image" Target="../media/image649.png"/><Relationship Id="rId409" Type="http://schemas.openxmlformats.org/officeDocument/2006/relationships/image" Target="../media/image656.png"/><Relationship Id="rId71" Type="http://schemas.openxmlformats.org/officeDocument/2006/relationships/image" Target="../media/image482.png"/><Relationship Id="rId92" Type="http://schemas.openxmlformats.org/officeDocument/2006/relationships/customXml" Target="../ink/ink549.xml"/><Relationship Id="rId213" Type="http://schemas.openxmlformats.org/officeDocument/2006/relationships/image" Target="../media/image558.png"/><Relationship Id="rId234" Type="http://schemas.openxmlformats.org/officeDocument/2006/relationships/customXml" Target="../ink/ink620.xml"/><Relationship Id="rId420" Type="http://schemas.openxmlformats.org/officeDocument/2006/relationships/customXml" Target="../ink/ink713.xml"/><Relationship Id="rId2" Type="http://schemas.openxmlformats.org/officeDocument/2006/relationships/customXml" Target="../ink/ink504.xml"/><Relationship Id="rId29" Type="http://schemas.openxmlformats.org/officeDocument/2006/relationships/image" Target="../media/image515.png"/><Relationship Id="rId255" Type="http://schemas.openxmlformats.org/officeDocument/2006/relationships/image" Target="../media/image579.png"/><Relationship Id="rId276" Type="http://schemas.openxmlformats.org/officeDocument/2006/relationships/customXml" Target="../ink/ink641.xml"/><Relationship Id="rId297" Type="http://schemas.openxmlformats.org/officeDocument/2006/relationships/image" Target="../media/image600.png"/><Relationship Id="rId40" Type="http://schemas.openxmlformats.org/officeDocument/2006/relationships/customXml" Target="../ink/ink523.xml"/><Relationship Id="rId115" Type="http://schemas.openxmlformats.org/officeDocument/2006/relationships/image" Target="../media/image319.png"/><Relationship Id="rId136" Type="http://schemas.openxmlformats.org/officeDocument/2006/relationships/customXml" Target="../ink/ink571.xml"/><Relationship Id="rId157" Type="http://schemas.openxmlformats.org/officeDocument/2006/relationships/image" Target="../media/image530.png"/><Relationship Id="rId178" Type="http://schemas.openxmlformats.org/officeDocument/2006/relationships/customXml" Target="../ink/ink592.xml"/><Relationship Id="rId301" Type="http://schemas.openxmlformats.org/officeDocument/2006/relationships/image" Target="../media/image602.png"/><Relationship Id="rId322" Type="http://schemas.openxmlformats.org/officeDocument/2006/relationships/customXml" Target="../ink/ink664.xml"/><Relationship Id="rId343" Type="http://schemas.openxmlformats.org/officeDocument/2006/relationships/image" Target="../media/image623.png"/><Relationship Id="rId364" Type="http://schemas.openxmlformats.org/officeDocument/2006/relationships/customXml" Target="../ink/ink685.xml"/><Relationship Id="rId61" Type="http://schemas.openxmlformats.org/officeDocument/2006/relationships/image" Target="../media/image477.png"/><Relationship Id="rId82" Type="http://schemas.openxmlformats.org/officeDocument/2006/relationships/customXml" Target="../ink/ink544.xml"/><Relationship Id="rId199" Type="http://schemas.openxmlformats.org/officeDocument/2006/relationships/image" Target="../media/image551.png"/><Relationship Id="rId203" Type="http://schemas.openxmlformats.org/officeDocument/2006/relationships/image" Target="../media/image553.png"/><Relationship Id="rId385" Type="http://schemas.openxmlformats.org/officeDocument/2006/relationships/image" Target="../media/image644.png"/><Relationship Id="rId19" Type="http://schemas.openxmlformats.org/officeDocument/2006/relationships/image" Target="../media/image510.png"/><Relationship Id="rId224" Type="http://schemas.openxmlformats.org/officeDocument/2006/relationships/customXml" Target="../ink/ink615.xml"/><Relationship Id="rId245" Type="http://schemas.openxmlformats.org/officeDocument/2006/relationships/image" Target="../media/image574.png"/><Relationship Id="rId266" Type="http://schemas.openxmlformats.org/officeDocument/2006/relationships/customXml" Target="../ink/ink636.xml"/><Relationship Id="rId287" Type="http://schemas.openxmlformats.org/officeDocument/2006/relationships/image" Target="../media/image595.png"/><Relationship Id="rId410" Type="http://schemas.openxmlformats.org/officeDocument/2006/relationships/customXml" Target="../ink/ink708.xml"/><Relationship Id="rId431" Type="http://schemas.openxmlformats.org/officeDocument/2006/relationships/image" Target="../media/image667.png"/><Relationship Id="rId30" Type="http://schemas.openxmlformats.org/officeDocument/2006/relationships/customXml" Target="../ink/ink518.xml"/><Relationship Id="rId105" Type="http://schemas.openxmlformats.org/officeDocument/2006/relationships/image" Target="../media/image314.png"/><Relationship Id="rId126" Type="http://schemas.openxmlformats.org/officeDocument/2006/relationships/customXml" Target="../ink/ink566.xml"/><Relationship Id="rId147" Type="http://schemas.openxmlformats.org/officeDocument/2006/relationships/image" Target="../media/image525.png"/><Relationship Id="rId168" Type="http://schemas.openxmlformats.org/officeDocument/2006/relationships/customXml" Target="../ink/ink587.xml"/><Relationship Id="rId312" Type="http://schemas.openxmlformats.org/officeDocument/2006/relationships/customXml" Target="../ink/ink659.xml"/><Relationship Id="rId333" Type="http://schemas.openxmlformats.org/officeDocument/2006/relationships/image" Target="../media/image618.png"/><Relationship Id="rId354" Type="http://schemas.openxmlformats.org/officeDocument/2006/relationships/customXml" Target="../ink/ink680.xml"/><Relationship Id="rId51" Type="http://schemas.openxmlformats.org/officeDocument/2006/relationships/image" Target="../media/image472.png"/><Relationship Id="rId72" Type="http://schemas.openxmlformats.org/officeDocument/2006/relationships/customXml" Target="../ink/ink539.xml"/><Relationship Id="rId93" Type="http://schemas.openxmlformats.org/officeDocument/2006/relationships/image" Target="../media/image308.png"/><Relationship Id="rId189" Type="http://schemas.openxmlformats.org/officeDocument/2006/relationships/image" Target="../media/image546.png"/><Relationship Id="rId375" Type="http://schemas.openxmlformats.org/officeDocument/2006/relationships/image" Target="../media/image639.png"/><Relationship Id="rId396" Type="http://schemas.openxmlformats.org/officeDocument/2006/relationships/customXml" Target="../ink/ink701.xml"/><Relationship Id="rId3" Type="http://schemas.openxmlformats.org/officeDocument/2006/relationships/image" Target="../media/image502.png"/><Relationship Id="rId214" Type="http://schemas.openxmlformats.org/officeDocument/2006/relationships/customXml" Target="../ink/ink610.xml"/><Relationship Id="rId235" Type="http://schemas.openxmlformats.org/officeDocument/2006/relationships/image" Target="../media/image569.png"/><Relationship Id="rId256" Type="http://schemas.openxmlformats.org/officeDocument/2006/relationships/customXml" Target="../ink/ink631.xml"/><Relationship Id="rId277" Type="http://schemas.openxmlformats.org/officeDocument/2006/relationships/image" Target="../media/image590.png"/><Relationship Id="rId298" Type="http://schemas.openxmlformats.org/officeDocument/2006/relationships/customXml" Target="../ink/ink652.xml"/><Relationship Id="rId400" Type="http://schemas.openxmlformats.org/officeDocument/2006/relationships/customXml" Target="../ink/ink703.xml"/><Relationship Id="rId421" Type="http://schemas.openxmlformats.org/officeDocument/2006/relationships/image" Target="../media/image662.png"/><Relationship Id="rId116" Type="http://schemas.openxmlformats.org/officeDocument/2006/relationships/customXml" Target="../ink/ink561.xml"/><Relationship Id="rId137" Type="http://schemas.openxmlformats.org/officeDocument/2006/relationships/image" Target="../media/image520.png"/><Relationship Id="rId158" Type="http://schemas.openxmlformats.org/officeDocument/2006/relationships/customXml" Target="../ink/ink582.xml"/><Relationship Id="rId302" Type="http://schemas.openxmlformats.org/officeDocument/2006/relationships/customXml" Target="../ink/ink654.xml"/><Relationship Id="rId323" Type="http://schemas.openxmlformats.org/officeDocument/2006/relationships/image" Target="../media/image613.png"/><Relationship Id="rId344" Type="http://schemas.openxmlformats.org/officeDocument/2006/relationships/customXml" Target="../ink/ink675.xml"/><Relationship Id="rId20" Type="http://schemas.openxmlformats.org/officeDocument/2006/relationships/customXml" Target="../ink/ink513.xml"/><Relationship Id="rId41" Type="http://schemas.openxmlformats.org/officeDocument/2006/relationships/image" Target="../media/image467.png"/><Relationship Id="rId62" Type="http://schemas.openxmlformats.org/officeDocument/2006/relationships/customXml" Target="../ink/ink534.xml"/><Relationship Id="rId83" Type="http://schemas.openxmlformats.org/officeDocument/2006/relationships/image" Target="../media/image488.png"/><Relationship Id="rId179" Type="http://schemas.openxmlformats.org/officeDocument/2006/relationships/image" Target="../media/image541.png"/><Relationship Id="rId365" Type="http://schemas.openxmlformats.org/officeDocument/2006/relationships/image" Target="../media/image634.png"/><Relationship Id="rId386" Type="http://schemas.openxmlformats.org/officeDocument/2006/relationships/customXml" Target="../ink/ink696.xml"/><Relationship Id="rId190" Type="http://schemas.openxmlformats.org/officeDocument/2006/relationships/customXml" Target="../ink/ink598.xml"/><Relationship Id="rId204" Type="http://schemas.openxmlformats.org/officeDocument/2006/relationships/customXml" Target="../ink/ink605.xml"/><Relationship Id="rId225" Type="http://schemas.openxmlformats.org/officeDocument/2006/relationships/image" Target="../media/image564.png"/><Relationship Id="rId246" Type="http://schemas.openxmlformats.org/officeDocument/2006/relationships/customXml" Target="../ink/ink626.xml"/><Relationship Id="rId267" Type="http://schemas.openxmlformats.org/officeDocument/2006/relationships/image" Target="../media/image585.png"/><Relationship Id="rId288" Type="http://schemas.openxmlformats.org/officeDocument/2006/relationships/customXml" Target="../ink/ink647.xml"/><Relationship Id="rId411" Type="http://schemas.openxmlformats.org/officeDocument/2006/relationships/image" Target="../media/image657.png"/><Relationship Id="rId432" Type="http://schemas.openxmlformats.org/officeDocument/2006/relationships/customXml" Target="../ink/ink719.xml"/><Relationship Id="rId106" Type="http://schemas.openxmlformats.org/officeDocument/2006/relationships/customXml" Target="../ink/ink556.xml"/><Relationship Id="rId127" Type="http://schemas.openxmlformats.org/officeDocument/2006/relationships/image" Target="../media/image325.png"/><Relationship Id="rId313" Type="http://schemas.openxmlformats.org/officeDocument/2006/relationships/image" Target="../media/image608.png"/><Relationship Id="rId10" Type="http://schemas.openxmlformats.org/officeDocument/2006/relationships/customXml" Target="../ink/ink508.xml"/><Relationship Id="rId31" Type="http://schemas.openxmlformats.org/officeDocument/2006/relationships/image" Target="../media/image516.png"/><Relationship Id="rId52" Type="http://schemas.openxmlformats.org/officeDocument/2006/relationships/customXml" Target="../ink/ink529.xml"/><Relationship Id="rId73" Type="http://schemas.openxmlformats.org/officeDocument/2006/relationships/image" Target="../media/image483.png"/><Relationship Id="rId94" Type="http://schemas.openxmlformats.org/officeDocument/2006/relationships/customXml" Target="../ink/ink550.xml"/><Relationship Id="rId148" Type="http://schemas.openxmlformats.org/officeDocument/2006/relationships/customXml" Target="../ink/ink577.xml"/><Relationship Id="rId169" Type="http://schemas.openxmlformats.org/officeDocument/2006/relationships/image" Target="../media/image536.png"/><Relationship Id="rId334" Type="http://schemas.openxmlformats.org/officeDocument/2006/relationships/customXml" Target="../ink/ink670.xml"/><Relationship Id="rId355" Type="http://schemas.openxmlformats.org/officeDocument/2006/relationships/image" Target="../media/image629.png"/><Relationship Id="rId376" Type="http://schemas.openxmlformats.org/officeDocument/2006/relationships/customXml" Target="../ink/ink691.xml"/><Relationship Id="rId397" Type="http://schemas.openxmlformats.org/officeDocument/2006/relationships/image" Target="../media/image650.png"/><Relationship Id="rId4" Type="http://schemas.openxmlformats.org/officeDocument/2006/relationships/customXml" Target="../ink/ink505.xml"/><Relationship Id="rId180" Type="http://schemas.openxmlformats.org/officeDocument/2006/relationships/customXml" Target="../ink/ink593.xml"/><Relationship Id="rId215" Type="http://schemas.openxmlformats.org/officeDocument/2006/relationships/image" Target="../media/image559.png"/><Relationship Id="rId236" Type="http://schemas.openxmlformats.org/officeDocument/2006/relationships/customXml" Target="../ink/ink621.xml"/><Relationship Id="rId257" Type="http://schemas.openxmlformats.org/officeDocument/2006/relationships/image" Target="../media/image580.png"/><Relationship Id="rId278" Type="http://schemas.openxmlformats.org/officeDocument/2006/relationships/customXml" Target="../ink/ink642.xml"/><Relationship Id="rId401" Type="http://schemas.openxmlformats.org/officeDocument/2006/relationships/image" Target="../media/image652.png"/><Relationship Id="rId422" Type="http://schemas.openxmlformats.org/officeDocument/2006/relationships/customXml" Target="../ink/ink714.xml"/><Relationship Id="rId303" Type="http://schemas.openxmlformats.org/officeDocument/2006/relationships/image" Target="../media/image603.png"/><Relationship Id="rId42" Type="http://schemas.openxmlformats.org/officeDocument/2006/relationships/customXml" Target="../ink/ink524.xml"/><Relationship Id="rId84" Type="http://schemas.openxmlformats.org/officeDocument/2006/relationships/customXml" Target="../ink/ink545.xml"/><Relationship Id="rId138" Type="http://schemas.openxmlformats.org/officeDocument/2006/relationships/customXml" Target="../ink/ink572.xml"/><Relationship Id="rId345" Type="http://schemas.openxmlformats.org/officeDocument/2006/relationships/image" Target="../media/image624.png"/><Relationship Id="rId387" Type="http://schemas.openxmlformats.org/officeDocument/2006/relationships/image" Target="../media/image645.png"/><Relationship Id="rId191" Type="http://schemas.openxmlformats.org/officeDocument/2006/relationships/image" Target="../media/image547.png"/><Relationship Id="rId205" Type="http://schemas.openxmlformats.org/officeDocument/2006/relationships/image" Target="../media/image554.png"/><Relationship Id="rId247" Type="http://schemas.openxmlformats.org/officeDocument/2006/relationships/image" Target="../media/image575.png"/><Relationship Id="rId412" Type="http://schemas.openxmlformats.org/officeDocument/2006/relationships/customXml" Target="../ink/ink709.xml"/><Relationship Id="rId107" Type="http://schemas.openxmlformats.org/officeDocument/2006/relationships/image" Target="../media/image315.png"/><Relationship Id="rId289" Type="http://schemas.openxmlformats.org/officeDocument/2006/relationships/image" Target="../media/image596.png"/><Relationship Id="rId11" Type="http://schemas.openxmlformats.org/officeDocument/2006/relationships/image" Target="../media/image506.png"/><Relationship Id="rId53" Type="http://schemas.openxmlformats.org/officeDocument/2006/relationships/image" Target="../media/image473.png"/><Relationship Id="rId149" Type="http://schemas.openxmlformats.org/officeDocument/2006/relationships/image" Target="../media/image526.png"/><Relationship Id="rId314" Type="http://schemas.openxmlformats.org/officeDocument/2006/relationships/customXml" Target="../ink/ink660.xml"/><Relationship Id="rId356" Type="http://schemas.openxmlformats.org/officeDocument/2006/relationships/customXml" Target="../ink/ink681.xml"/><Relationship Id="rId398" Type="http://schemas.openxmlformats.org/officeDocument/2006/relationships/customXml" Target="../ink/ink702.xml"/><Relationship Id="rId95" Type="http://schemas.openxmlformats.org/officeDocument/2006/relationships/image" Target="../media/image309.png"/><Relationship Id="rId160" Type="http://schemas.openxmlformats.org/officeDocument/2006/relationships/customXml" Target="../ink/ink583.xml"/><Relationship Id="rId216" Type="http://schemas.openxmlformats.org/officeDocument/2006/relationships/customXml" Target="../ink/ink611.xml"/><Relationship Id="rId423" Type="http://schemas.openxmlformats.org/officeDocument/2006/relationships/image" Target="../media/image663.png"/><Relationship Id="rId258" Type="http://schemas.openxmlformats.org/officeDocument/2006/relationships/customXml" Target="../ink/ink632.xml"/><Relationship Id="rId22" Type="http://schemas.openxmlformats.org/officeDocument/2006/relationships/customXml" Target="../ink/ink514.xml"/><Relationship Id="rId64" Type="http://schemas.openxmlformats.org/officeDocument/2006/relationships/customXml" Target="../ink/ink535.xml"/><Relationship Id="rId118" Type="http://schemas.openxmlformats.org/officeDocument/2006/relationships/customXml" Target="../ink/ink562.xml"/><Relationship Id="rId325" Type="http://schemas.openxmlformats.org/officeDocument/2006/relationships/image" Target="../media/image614.png"/><Relationship Id="rId367" Type="http://schemas.openxmlformats.org/officeDocument/2006/relationships/image" Target="../media/image635.png"/><Relationship Id="rId171" Type="http://schemas.openxmlformats.org/officeDocument/2006/relationships/image" Target="../media/image537.png"/><Relationship Id="rId227" Type="http://schemas.openxmlformats.org/officeDocument/2006/relationships/image" Target="../media/image565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28.png"/><Relationship Id="rId21" Type="http://schemas.openxmlformats.org/officeDocument/2006/relationships/image" Target="../media/image680.png"/><Relationship Id="rId42" Type="http://schemas.openxmlformats.org/officeDocument/2006/relationships/customXml" Target="../ink/ink742.xml"/><Relationship Id="rId47" Type="http://schemas.openxmlformats.org/officeDocument/2006/relationships/image" Target="../media/image693.png"/><Relationship Id="rId63" Type="http://schemas.openxmlformats.org/officeDocument/2006/relationships/image" Target="../media/image701.png"/><Relationship Id="rId68" Type="http://schemas.openxmlformats.org/officeDocument/2006/relationships/customXml" Target="../ink/ink755.xml"/><Relationship Id="rId84" Type="http://schemas.openxmlformats.org/officeDocument/2006/relationships/customXml" Target="../ink/ink763.xml"/><Relationship Id="rId89" Type="http://schemas.openxmlformats.org/officeDocument/2006/relationships/image" Target="../media/image714.png"/><Relationship Id="rId112" Type="http://schemas.openxmlformats.org/officeDocument/2006/relationships/customXml" Target="../ink/ink777.xml"/><Relationship Id="rId133" Type="http://schemas.openxmlformats.org/officeDocument/2006/relationships/image" Target="../media/image736.png"/><Relationship Id="rId138" Type="http://schemas.openxmlformats.org/officeDocument/2006/relationships/customXml" Target="../ink/ink790.xml"/><Relationship Id="rId154" Type="http://schemas.openxmlformats.org/officeDocument/2006/relationships/customXml" Target="../ink/ink798.xml"/><Relationship Id="rId159" Type="http://schemas.openxmlformats.org/officeDocument/2006/relationships/image" Target="../media/image749.png"/><Relationship Id="rId175" Type="http://schemas.openxmlformats.org/officeDocument/2006/relationships/customXml" Target="../ink/ink808.xml"/><Relationship Id="rId170" Type="http://schemas.openxmlformats.org/officeDocument/2006/relationships/image" Target="../media/image1.emf"/><Relationship Id="rId191" Type="http://schemas.openxmlformats.org/officeDocument/2006/relationships/customXml" Target="../ink/ink816.xml"/><Relationship Id="rId196" Type="http://schemas.openxmlformats.org/officeDocument/2006/relationships/image" Target="../media/image768.png"/><Relationship Id="rId16" Type="http://schemas.openxmlformats.org/officeDocument/2006/relationships/customXml" Target="../ink/ink729.xml"/><Relationship Id="rId107" Type="http://schemas.openxmlformats.org/officeDocument/2006/relationships/image" Target="../media/image723.png"/><Relationship Id="rId11" Type="http://schemas.openxmlformats.org/officeDocument/2006/relationships/image" Target="../media/image675.png"/><Relationship Id="rId32" Type="http://schemas.openxmlformats.org/officeDocument/2006/relationships/customXml" Target="../ink/ink737.xml"/><Relationship Id="rId37" Type="http://schemas.openxmlformats.org/officeDocument/2006/relationships/image" Target="../media/image688.png"/><Relationship Id="rId53" Type="http://schemas.openxmlformats.org/officeDocument/2006/relationships/image" Target="../media/image696.png"/><Relationship Id="rId58" Type="http://schemas.openxmlformats.org/officeDocument/2006/relationships/customXml" Target="../ink/ink750.xml"/><Relationship Id="rId74" Type="http://schemas.openxmlformats.org/officeDocument/2006/relationships/customXml" Target="../ink/ink758.xml"/><Relationship Id="rId79" Type="http://schemas.openxmlformats.org/officeDocument/2006/relationships/image" Target="../media/image709.png"/><Relationship Id="rId102" Type="http://schemas.openxmlformats.org/officeDocument/2006/relationships/customXml" Target="../ink/ink772.xml"/><Relationship Id="rId123" Type="http://schemas.openxmlformats.org/officeDocument/2006/relationships/image" Target="../media/image731.png"/><Relationship Id="rId128" Type="http://schemas.openxmlformats.org/officeDocument/2006/relationships/customXml" Target="../ink/ink785.xml"/><Relationship Id="rId144" Type="http://schemas.openxmlformats.org/officeDocument/2006/relationships/customXml" Target="../ink/ink793.xml"/><Relationship Id="rId149" Type="http://schemas.openxmlformats.org/officeDocument/2006/relationships/image" Target="../media/image744.png"/><Relationship Id="rId5" Type="http://schemas.openxmlformats.org/officeDocument/2006/relationships/image" Target="../media/image672.png"/><Relationship Id="rId90" Type="http://schemas.openxmlformats.org/officeDocument/2006/relationships/customXml" Target="../ink/ink766.xml"/><Relationship Id="rId95" Type="http://schemas.openxmlformats.org/officeDocument/2006/relationships/image" Target="../media/image717.png"/><Relationship Id="rId160" Type="http://schemas.openxmlformats.org/officeDocument/2006/relationships/customXml" Target="../ink/ink801.xml"/><Relationship Id="rId165" Type="http://schemas.openxmlformats.org/officeDocument/2006/relationships/image" Target="../media/image752.png"/><Relationship Id="rId181" Type="http://schemas.openxmlformats.org/officeDocument/2006/relationships/customXml" Target="../ink/ink811.xml"/><Relationship Id="rId186" Type="http://schemas.openxmlformats.org/officeDocument/2006/relationships/image" Target="../media/image763.png"/><Relationship Id="rId22" Type="http://schemas.openxmlformats.org/officeDocument/2006/relationships/customXml" Target="../ink/ink732.xml"/><Relationship Id="rId27" Type="http://schemas.openxmlformats.org/officeDocument/2006/relationships/image" Target="../media/image683.png"/><Relationship Id="rId43" Type="http://schemas.openxmlformats.org/officeDocument/2006/relationships/image" Target="../media/image691.png"/><Relationship Id="rId48" Type="http://schemas.openxmlformats.org/officeDocument/2006/relationships/customXml" Target="../ink/ink745.xml"/><Relationship Id="rId64" Type="http://schemas.openxmlformats.org/officeDocument/2006/relationships/customXml" Target="../ink/ink753.xml"/><Relationship Id="rId69" Type="http://schemas.openxmlformats.org/officeDocument/2006/relationships/image" Target="../media/image704.png"/><Relationship Id="rId113" Type="http://schemas.openxmlformats.org/officeDocument/2006/relationships/image" Target="../media/image726.png"/><Relationship Id="rId118" Type="http://schemas.openxmlformats.org/officeDocument/2006/relationships/customXml" Target="../ink/ink780.xml"/><Relationship Id="rId134" Type="http://schemas.openxmlformats.org/officeDocument/2006/relationships/customXml" Target="../ink/ink788.xml"/><Relationship Id="rId139" Type="http://schemas.openxmlformats.org/officeDocument/2006/relationships/image" Target="../media/image739.png"/><Relationship Id="rId80" Type="http://schemas.openxmlformats.org/officeDocument/2006/relationships/customXml" Target="../ink/ink761.xml"/><Relationship Id="rId85" Type="http://schemas.openxmlformats.org/officeDocument/2006/relationships/image" Target="../media/image712.png"/><Relationship Id="rId150" Type="http://schemas.openxmlformats.org/officeDocument/2006/relationships/customXml" Target="../ink/ink796.xml"/><Relationship Id="rId155" Type="http://schemas.openxmlformats.org/officeDocument/2006/relationships/image" Target="../media/image747.png"/><Relationship Id="rId171" Type="http://schemas.openxmlformats.org/officeDocument/2006/relationships/customXml" Target="../ink/ink806.xml"/><Relationship Id="rId176" Type="http://schemas.openxmlformats.org/officeDocument/2006/relationships/image" Target="../media/image758.png"/><Relationship Id="rId192" Type="http://schemas.openxmlformats.org/officeDocument/2006/relationships/image" Target="../media/image766.png"/><Relationship Id="rId197" Type="http://schemas.openxmlformats.org/officeDocument/2006/relationships/customXml" Target="../ink/ink819.xml"/><Relationship Id="rId12" Type="http://schemas.openxmlformats.org/officeDocument/2006/relationships/customXml" Target="../ink/ink727.xml"/><Relationship Id="rId17" Type="http://schemas.openxmlformats.org/officeDocument/2006/relationships/image" Target="../media/image678.png"/><Relationship Id="rId33" Type="http://schemas.openxmlformats.org/officeDocument/2006/relationships/image" Target="../media/image686.png"/><Relationship Id="rId38" Type="http://schemas.openxmlformats.org/officeDocument/2006/relationships/customXml" Target="../ink/ink740.xml"/><Relationship Id="rId59" Type="http://schemas.openxmlformats.org/officeDocument/2006/relationships/image" Target="../media/image699.png"/><Relationship Id="rId103" Type="http://schemas.openxmlformats.org/officeDocument/2006/relationships/image" Target="../media/image721.png"/><Relationship Id="rId108" Type="http://schemas.openxmlformats.org/officeDocument/2006/relationships/customXml" Target="../ink/ink775.xml"/><Relationship Id="rId124" Type="http://schemas.openxmlformats.org/officeDocument/2006/relationships/customXml" Target="../ink/ink783.xml"/><Relationship Id="rId129" Type="http://schemas.openxmlformats.org/officeDocument/2006/relationships/image" Target="../media/image734.png"/><Relationship Id="rId54" Type="http://schemas.openxmlformats.org/officeDocument/2006/relationships/customXml" Target="../ink/ink748.xml"/><Relationship Id="rId70" Type="http://schemas.openxmlformats.org/officeDocument/2006/relationships/customXml" Target="../ink/ink756.xml"/><Relationship Id="rId75" Type="http://schemas.openxmlformats.org/officeDocument/2006/relationships/image" Target="../media/image707.png"/><Relationship Id="rId91" Type="http://schemas.openxmlformats.org/officeDocument/2006/relationships/image" Target="../media/image715.png"/><Relationship Id="rId96" Type="http://schemas.openxmlformats.org/officeDocument/2006/relationships/customXml" Target="../ink/ink769.xml"/><Relationship Id="rId140" Type="http://schemas.openxmlformats.org/officeDocument/2006/relationships/customXml" Target="../ink/ink791.xml"/><Relationship Id="rId145" Type="http://schemas.openxmlformats.org/officeDocument/2006/relationships/image" Target="../media/image742.png"/><Relationship Id="rId161" Type="http://schemas.openxmlformats.org/officeDocument/2006/relationships/image" Target="../media/image750.png"/><Relationship Id="rId166" Type="http://schemas.openxmlformats.org/officeDocument/2006/relationships/customXml" Target="../ink/ink804.xml"/><Relationship Id="rId182" Type="http://schemas.openxmlformats.org/officeDocument/2006/relationships/image" Target="../media/image761.png"/><Relationship Id="rId187" Type="http://schemas.openxmlformats.org/officeDocument/2006/relationships/customXml" Target="../ink/ink8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24.xml"/><Relationship Id="rId23" Type="http://schemas.openxmlformats.org/officeDocument/2006/relationships/image" Target="../media/image681.png"/><Relationship Id="rId28" Type="http://schemas.openxmlformats.org/officeDocument/2006/relationships/customXml" Target="../ink/ink735.xml"/><Relationship Id="rId49" Type="http://schemas.openxmlformats.org/officeDocument/2006/relationships/image" Target="../media/image694.png"/><Relationship Id="rId114" Type="http://schemas.openxmlformats.org/officeDocument/2006/relationships/customXml" Target="../ink/ink778.xml"/><Relationship Id="rId119" Type="http://schemas.openxmlformats.org/officeDocument/2006/relationships/image" Target="../media/image729.png"/><Relationship Id="rId44" Type="http://schemas.openxmlformats.org/officeDocument/2006/relationships/customXml" Target="../ink/ink743.xml"/><Relationship Id="rId60" Type="http://schemas.openxmlformats.org/officeDocument/2006/relationships/customXml" Target="../ink/ink751.xml"/><Relationship Id="rId65" Type="http://schemas.openxmlformats.org/officeDocument/2006/relationships/image" Target="../media/image702.png"/><Relationship Id="rId81" Type="http://schemas.openxmlformats.org/officeDocument/2006/relationships/image" Target="../media/image710.png"/><Relationship Id="rId86" Type="http://schemas.openxmlformats.org/officeDocument/2006/relationships/customXml" Target="../ink/ink764.xml"/><Relationship Id="rId130" Type="http://schemas.openxmlformats.org/officeDocument/2006/relationships/customXml" Target="../ink/ink786.xml"/><Relationship Id="rId135" Type="http://schemas.openxmlformats.org/officeDocument/2006/relationships/image" Target="../media/image737.png"/><Relationship Id="rId151" Type="http://schemas.openxmlformats.org/officeDocument/2006/relationships/image" Target="../media/image745.png"/><Relationship Id="rId156" Type="http://schemas.openxmlformats.org/officeDocument/2006/relationships/customXml" Target="../ink/ink799.xml"/><Relationship Id="rId177" Type="http://schemas.openxmlformats.org/officeDocument/2006/relationships/customXml" Target="../ink/ink809.xml"/><Relationship Id="rId198" Type="http://schemas.openxmlformats.org/officeDocument/2006/relationships/image" Target="../media/image769.png"/><Relationship Id="rId172" Type="http://schemas.openxmlformats.org/officeDocument/2006/relationships/image" Target="../media/image756.png"/><Relationship Id="rId193" Type="http://schemas.openxmlformats.org/officeDocument/2006/relationships/customXml" Target="../ink/ink817.xml"/><Relationship Id="rId13" Type="http://schemas.openxmlformats.org/officeDocument/2006/relationships/image" Target="../media/image676.png"/><Relationship Id="rId18" Type="http://schemas.openxmlformats.org/officeDocument/2006/relationships/customXml" Target="../ink/ink730.xml"/><Relationship Id="rId39" Type="http://schemas.openxmlformats.org/officeDocument/2006/relationships/image" Target="../media/image689.png"/><Relationship Id="rId109" Type="http://schemas.openxmlformats.org/officeDocument/2006/relationships/image" Target="../media/image724.png"/><Relationship Id="rId34" Type="http://schemas.openxmlformats.org/officeDocument/2006/relationships/customXml" Target="../ink/ink738.xml"/><Relationship Id="rId50" Type="http://schemas.openxmlformats.org/officeDocument/2006/relationships/customXml" Target="../ink/ink746.xml"/><Relationship Id="rId55" Type="http://schemas.openxmlformats.org/officeDocument/2006/relationships/image" Target="../media/image697.png"/><Relationship Id="rId76" Type="http://schemas.openxmlformats.org/officeDocument/2006/relationships/customXml" Target="../ink/ink759.xml"/><Relationship Id="rId97" Type="http://schemas.openxmlformats.org/officeDocument/2006/relationships/image" Target="../media/image718.png"/><Relationship Id="rId104" Type="http://schemas.openxmlformats.org/officeDocument/2006/relationships/customXml" Target="../ink/ink773.xml"/><Relationship Id="rId120" Type="http://schemas.openxmlformats.org/officeDocument/2006/relationships/customXml" Target="../ink/ink781.xml"/><Relationship Id="rId125" Type="http://schemas.openxmlformats.org/officeDocument/2006/relationships/image" Target="../media/image732.png"/><Relationship Id="rId141" Type="http://schemas.openxmlformats.org/officeDocument/2006/relationships/image" Target="../media/image740.png"/><Relationship Id="rId146" Type="http://schemas.openxmlformats.org/officeDocument/2006/relationships/customXml" Target="../ink/ink794.xml"/><Relationship Id="rId167" Type="http://schemas.openxmlformats.org/officeDocument/2006/relationships/image" Target="../media/image753.png"/><Relationship Id="rId188" Type="http://schemas.openxmlformats.org/officeDocument/2006/relationships/image" Target="../media/image764.png"/><Relationship Id="rId7" Type="http://schemas.openxmlformats.org/officeDocument/2006/relationships/image" Target="../media/image673.png"/><Relationship Id="rId71" Type="http://schemas.openxmlformats.org/officeDocument/2006/relationships/image" Target="../media/image705.png"/><Relationship Id="rId92" Type="http://schemas.openxmlformats.org/officeDocument/2006/relationships/customXml" Target="../ink/ink767.xml"/><Relationship Id="rId162" Type="http://schemas.openxmlformats.org/officeDocument/2006/relationships/customXml" Target="../ink/ink802.xml"/><Relationship Id="rId183" Type="http://schemas.openxmlformats.org/officeDocument/2006/relationships/customXml" Target="../ink/ink812.xml"/><Relationship Id="rId2" Type="http://schemas.openxmlformats.org/officeDocument/2006/relationships/customXml" Target="../ink/ink722.xml"/><Relationship Id="rId29" Type="http://schemas.openxmlformats.org/officeDocument/2006/relationships/image" Target="../media/image684.png"/><Relationship Id="rId24" Type="http://schemas.openxmlformats.org/officeDocument/2006/relationships/customXml" Target="../ink/ink733.xml"/><Relationship Id="rId40" Type="http://schemas.openxmlformats.org/officeDocument/2006/relationships/customXml" Target="../ink/ink741.xml"/><Relationship Id="rId45" Type="http://schemas.openxmlformats.org/officeDocument/2006/relationships/image" Target="../media/image692.png"/><Relationship Id="rId66" Type="http://schemas.openxmlformats.org/officeDocument/2006/relationships/customXml" Target="../ink/ink754.xml"/><Relationship Id="rId87" Type="http://schemas.openxmlformats.org/officeDocument/2006/relationships/image" Target="../media/image713.png"/><Relationship Id="rId110" Type="http://schemas.openxmlformats.org/officeDocument/2006/relationships/customXml" Target="../ink/ink776.xml"/><Relationship Id="rId115" Type="http://schemas.openxmlformats.org/officeDocument/2006/relationships/image" Target="../media/image727.png"/><Relationship Id="rId131" Type="http://schemas.openxmlformats.org/officeDocument/2006/relationships/image" Target="../media/image735.png"/><Relationship Id="rId136" Type="http://schemas.openxmlformats.org/officeDocument/2006/relationships/customXml" Target="../ink/ink789.xml"/><Relationship Id="rId157" Type="http://schemas.openxmlformats.org/officeDocument/2006/relationships/image" Target="../media/image748.png"/><Relationship Id="rId178" Type="http://schemas.openxmlformats.org/officeDocument/2006/relationships/image" Target="../media/image759.png"/><Relationship Id="rId61" Type="http://schemas.openxmlformats.org/officeDocument/2006/relationships/image" Target="../media/image700.png"/><Relationship Id="rId82" Type="http://schemas.openxmlformats.org/officeDocument/2006/relationships/customXml" Target="../ink/ink762.xml"/><Relationship Id="rId152" Type="http://schemas.openxmlformats.org/officeDocument/2006/relationships/customXml" Target="../ink/ink797.xml"/><Relationship Id="rId173" Type="http://schemas.openxmlformats.org/officeDocument/2006/relationships/customXml" Target="../ink/ink807.xml"/><Relationship Id="rId194" Type="http://schemas.openxmlformats.org/officeDocument/2006/relationships/image" Target="../media/image767.png"/><Relationship Id="rId19" Type="http://schemas.openxmlformats.org/officeDocument/2006/relationships/image" Target="../media/image679.png"/><Relationship Id="rId14" Type="http://schemas.openxmlformats.org/officeDocument/2006/relationships/customXml" Target="../ink/ink728.xml"/><Relationship Id="rId30" Type="http://schemas.openxmlformats.org/officeDocument/2006/relationships/customXml" Target="../ink/ink736.xml"/><Relationship Id="rId35" Type="http://schemas.openxmlformats.org/officeDocument/2006/relationships/image" Target="../media/image687.png"/><Relationship Id="rId56" Type="http://schemas.openxmlformats.org/officeDocument/2006/relationships/customXml" Target="../ink/ink749.xml"/><Relationship Id="rId77" Type="http://schemas.openxmlformats.org/officeDocument/2006/relationships/image" Target="../media/image708.png"/><Relationship Id="rId100" Type="http://schemas.openxmlformats.org/officeDocument/2006/relationships/customXml" Target="../ink/ink771.xml"/><Relationship Id="rId105" Type="http://schemas.openxmlformats.org/officeDocument/2006/relationships/image" Target="../media/image722.png"/><Relationship Id="rId126" Type="http://schemas.openxmlformats.org/officeDocument/2006/relationships/customXml" Target="../ink/ink784.xml"/><Relationship Id="rId147" Type="http://schemas.openxmlformats.org/officeDocument/2006/relationships/image" Target="../media/image743.png"/><Relationship Id="rId168" Type="http://schemas.openxmlformats.org/officeDocument/2006/relationships/customXml" Target="../ink/ink805.xml"/><Relationship Id="rId8" Type="http://schemas.openxmlformats.org/officeDocument/2006/relationships/customXml" Target="../ink/ink725.xml"/><Relationship Id="rId51" Type="http://schemas.openxmlformats.org/officeDocument/2006/relationships/image" Target="../media/image695.png"/><Relationship Id="rId72" Type="http://schemas.openxmlformats.org/officeDocument/2006/relationships/customXml" Target="../ink/ink757.xml"/><Relationship Id="rId93" Type="http://schemas.openxmlformats.org/officeDocument/2006/relationships/image" Target="../media/image716.png"/><Relationship Id="rId98" Type="http://schemas.openxmlformats.org/officeDocument/2006/relationships/customXml" Target="../ink/ink770.xml"/><Relationship Id="rId121" Type="http://schemas.openxmlformats.org/officeDocument/2006/relationships/image" Target="../media/image730.png"/><Relationship Id="rId142" Type="http://schemas.openxmlformats.org/officeDocument/2006/relationships/customXml" Target="../ink/ink792.xml"/><Relationship Id="rId163" Type="http://schemas.openxmlformats.org/officeDocument/2006/relationships/image" Target="../media/image751.png"/><Relationship Id="rId184" Type="http://schemas.openxmlformats.org/officeDocument/2006/relationships/image" Target="../media/image762.png"/><Relationship Id="rId189" Type="http://schemas.openxmlformats.org/officeDocument/2006/relationships/customXml" Target="../ink/ink815.xml"/><Relationship Id="rId3" Type="http://schemas.openxmlformats.org/officeDocument/2006/relationships/image" Target="../media/image671.png"/><Relationship Id="rId25" Type="http://schemas.openxmlformats.org/officeDocument/2006/relationships/image" Target="../media/image682.png"/><Relationship Id="rId46" Type="http://schemas.openxmlformats.org/officeDocument/2006/relationships/customXml" Target="../ink/ink744.xml"/><Relationship Id="rId67" Type="http://schemas.openxmlformats.org/officeDocument/2006/relationships/image" Target="../media/image703.png"/><Relationship Id="rId116" Type="http://schemas.openxmlformats.org/officeDocument/2006/relationships/customXml" Target="../ink/ink779.xml"/><Relationship Id="rId137" Type="http://schemas.openxmlformats.org/officeDocument/2006/relationships/image" Target="../media/image738.png"/><Relationship Id="rId158" Type="http://schemas.openxmlformats.org/officeDocument/2006/relationships/customXml" Target="../ink/ink800.xml"/><Relationship Id="rId20" Type="http://schemas.openxmlformats.org/officeDocument/2006/relationships/customXml" Target="../ink/ink731.xml"/><Relationship Id="rId41" Type="http://schemas.openxmlformats.org/officeDocument/2006/relationships/image" Target="../media/image690.png"/><Relationship Id="rId62" Type="http://schemas.openxmlformats.org/officeDocument/2006/relationships/customXml" Target="../ink/ink752.xml"/><Relationship Id="rId83" Type="http://schemas.openxmlformats.org/officeDocument/2006/relationships/image" Target="../media/image711.png"/><Relationship Id="rId88" Type="http://schemas.openxmlformats.org/officeDocument/2006/relationships/customXml" Target="../ink/ink765.xml"/><Relationship Id="rId111" Type="http://schemas.openxmlformats.org/officeDocument/2006/relationships/image" Target="../media/image725.png"/><Relationship Id="rId132" Type="http://schemas.openxmlformats.org/officeDocument/2006/relationships/customXml" Target="../ink/ink787.xml"/><Relationship Id="rId153" Type="http://schemas.openxmlformats.org/officeDocument/2006/relationships/image" Target="../media/image746.png"/><Relationship Id="rId174" Type="http://schemas.openxmlformats.org/officeDocument/2006/relationships/image" Target="../media/image757.png"/><Relationship Id="rId179" Type="http://schemas.openxmlformats.org/officeDocument/2006/relationships/customXml" Target="../ink/ink810.xml"/><Relationship Id="rId195" Type="http://schemas.openxmlformats.org/officeDocument/2006/relationships/customXml" Target="../ink/ink818.xml"/><Relationship Id="rId190" Type="http://schemas.openxmlformats.org/officeDocument/2006/relationships/image" Target="../media/image765.png"/><Relationship Id="rId15" Type="http://schemas.openxmlformats.org/officeDocument/2006/relationships/image" Target="../media/image677.png"/><Relationship Id="rId36" Type="http://schemas.openxmlformats.org/officeDocument/2006/relationships/customXml" Target="../ink/ink739.xml"/><Relationship Id="rId57" Type="http://schemas.openxmlformats.org/officeDocument/2006/relationships/image" Target="../media/image698.png"/><Relationship Id="rId106" Type="http://schemas.openxmlformats.org/officeDocument/2006/relationships/customXml" Target="../ink/ink774.xml"/><Relationship Id="rId127" Type="http://schemas.openxmlformats.org/officeDocument/2006/relationships/image" Target="../media/image733.png"/><Relationship Id="rId10" Type="http://schemas.openxmlformats.org/officeDocument/2006/relationships/customXml" Target="../ink/ink726.xml"/><Relationship Id="rId31" Type="http://schemas.openxmlformats.org/officeDocument/2006/relationships/image" Target="../media/image685.png"/><Relationship Id="rId52" Type="http://schemas.openxmlformats.org/officeDocument/2006/relationships/customXml" Target="../ink/ink747.xml"/><Relationship Id="rId73" Type="http://schemas.openxmlformats.org/officeDocument/2006/relationships/image" Target="../media/image706.png"/><Relationship Id="rId78" Type="http://schemas.openxmlformats.org/officeDocument/2006/relationships/customXml" Target="../ink/ink760.xml"/><Relationship Id="rId94" Type="http://schemas.openxmlformats.org/officeDocument/2006/relationships/customXml" Target="../ink/ink768.xml"/><Relationship Id="rId99" Type="http://schemas.openxmlformats.org/officeDocument/2006/relationships/image" Target="../media/image719.png"/><Relationship Id="rId101" Type="http://schemas.openxmlformats.org/officeDocument/2006/relationships/image" Target="../media/image720.png"/><Relationship Id="rId122" Type="http://schemas.openxmlformats.org/officeDocument/2006/relationships/customXml" Target="../ink/ink782.xml"/><Relationship Id="rId143" Type="http://schemas.openxmlformats.org/officeDocument/2006/relationships/image" Target="../media/image741.png"/><Relationship Id="rId148" Type="http://schemas.openxmlformats.org/officeDocument/2006/relationships/customXml" Target="../ink/ink795.xml"/><Relationship Id="rId164" Type="http://schemas.openxmlformats.org/officeDocument/2006/relationships/customXml" Target="../ink/ink803.xml"/><Relationship Id="rId169" Type="http://schemas.openxmlformats.org/officeDocument/2006/relationships/image" Target="../media/image754.png"/><Relationship Id="rId185" Type="http://schemas.openxmlformats.org/officeDocument/2006/relationships/customXml" Target="../ink/ink813.xml"/><Relationship Id="rId4" Type="http://schemas.openxmlformats.org/officeDocument/2006/relationships/customXml" Target="../ink/ink723.xml"/><Relationship Id="rId9" Type="http://schemas.openxmlformats.org/officeDocument/2006/relationships/image" Target="../media/image674.png"/><Relationship Id="rId180" Type="http://schemas.openxmlformats.org/officeDocument/2006/relationships/image" Target="../media/image760.png"/><Relationship Id="rId26" Type="http://schemas.openxmlformats.org/officeDocument/2006/relationships/customXml" Target="../ink/ink734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26.png"/><Relationship Id="rId299" Type="http://schemas.openxmlformats.org/officeDocument/2006/relationships/image" Target="../media/image917.png"/><Relationship Id="rId21" Type="http://schemas.openxmlformats.org/officeDocument/2006/relationships/image" Target="../media/image779.png"/><Relationship Id="rId63" Type="http://schemas.openxmlformats.org/officeDocument/2006/relationships/image" Target="../media/image799.png"/><Relationship Id="rId159" Type="http://schemas.openxmlformats.org/officeDocument/2006/relationships/image" Target="../media/image847.png"/><Relationship Id="rId324" Type="http://schemas.openxmlformats.org/officeDocument/2006/relationships/customXml" Target="../ink/ink981.xml"/><Relationship Id="rId366" Type="http://schemas.openxmlformats.org/officeDocument/2006/relationships/customXml" Target="../ink/ink1002.xml"/><Relationship Id="rId170" Type="http://schemas.openxmlformats.org/officeDocument/2006/relationships/customXml" Target="../ink/ink904.xml"/><Relationship Id="rId226" Type="http://schemas.openxmlformats.org/officeDocument/2006/relationships/customXml" Target="../ink/ink932.xml"/><Relationship Id="rId433" Type="http://schemas.openxmlformats.org/officeDocument/2006/relationships/image" Target="../media/image984.png"/><Relationship Id="rId268" Type="http://schemas.openxmlformats.org/officeDocument/2006/relationships/customXml" Target="../ink/ink953.xml"/><Relationship Id="rId32" Type="http://schemas.openxmlformats.org/officeDocument/2006/relationships/customXml" Target="../ink/ink835.xml"/><Relationship Id="rId74" Type="http://schemas.openxmlformats.org/officeDocument/2006/relationships/customXml" Target="../ink/ink856.xml"/><Relationship Id="rId128" Type="http://schemas.openxmlformats.org/officeDocument/2006/relationships/customXml" Target="../ink/ink883.xml"/><Relationship Id="rId335" Type="http://schemas.openxmlformats.org/officeDocument/2006/relationships/image" Target="../media/image935.png"/><Relationship Id="rId377" Type="http://schemas.openxmlformats.org/officeDocument/2006/relationships/image" Target="../media/image956.png"/><Relationship Id="rId5" Type="http://schemas.openxmlformats.org/officeDocument/2006/relationships/image" Target="../media/image771.png"/><Relationship Id="rId181" Type="http://schemas.openxmlformats.org/officeDocument/2006/relationships/image" Target="../media/image858.png"/><Relationship Id="rId237" Type="http://schemas.openxmlformats.org/officeDocument/2006/relationships/image" Target="../media/image886.png"/><Relationship Id="rId402" Type="http://schemas.openxmlformats.org/officeDocument/2006/relationships/customXml" Target="../ink/ink1020.xml"/><Relationship Id="rId279" Type="http://schemas.openxmlformats.org/officeDocument/2006/relationships/image" Target="../media/image907.png"/><Relationship Id="rId444" Type="http://schemas.openxmlformats.org/officeDocument/2006/relationships/customXml" Target="../ink/ink1041.xml"/><Relationship Id="rId43" Type="http://schemas.openxmlformats.org/officeDocument/2006/relationships/image" Target="../media/image790.png"/><Relationship Id="rId139" Type="http://schemas.openxmlformats.org/officeDocument/2006/relationships/image" Target="../media/image837.png"/><Relationship Id="rId290" Type="http://schemas.openxmlformats.org/officeDocument/2006/relationships/customXml" Target="../ink/ink964.xml"/><Relationship Id="rId304" Type="http://schemas.openxmlformats.org/officeDocument/2006/relationships/customXml" Target="../ink/ink971.xml"/><Relationship Id="rId346" Type="http://schemas.openxmlformats.org/officeDocument/2006/relationships/customXml" Target="../ink/ink992.xml"/><Relationship Id="rId388" Type="http://schemas.openxmlformats.org/officeDocument/2006/relationships/customXml" Target="../ink/ink1013.xml"/><Relationship Id="rId85" Type="http://schemas.openxmlformats.org/officeDocument/2006/relationships/image" Target="../media/image810.png"/><Relationship Id="rId150" Type="http://schemas.openxmlformats.org/officeDocument/2006/relationships/customXml" Target="../ink/ink894.xml"/><Relationship Id="rId192" Type="http://schemas.openxmlformats.org/officeDocument/2006/relationships/customXml" Target="../ink/ink915.xml"/><Relationship Id="rId206" Type="http://schemas.openxmlformats.org/officeDocument/2006/relationships/customXml" Target="../ink/ink922.xml"/><Relationship Id="rId413" Type="http://schemas.openxmlformats.org/officeDocument/2006/relationships/image" Target="../media/image974.png"/><Relationship Id="rId248" Type="http://schemas.openxmlformats.org/officeDocument/2006/relationships/customXml" Target="../ink/ink943.xml"/><Relationship Id="rId12" Type="http://schemas.openxmlformats.org/officeDocument/2006/relationships/customXml" Target="../ink/ink825.xml"/><Relationship Id="rId108" Type="http://schemas.openxmlformats.org/officeDocument/2006/relationships/customXml" Target="../ink/ink873.xml"/><Relationship Id="rId315" Type="http://schemas.openxmlformats.org/officeDocument/2006/relationships/image" Target="../media/image925.png"/><Relationship Id="rId357" Type="http://schemas.openxmlformats.org/officeDocument/2006/relationships/image" Target="../media/image946.png"/><Relationship Id="rId54" Type="http://schemas.openxmlformats.org/officeDocument/2006/relationships/customXml" Target="../ink/ink846.xml"/><Relationship Id="rId96" Type="http://schemas.openxmlformats.org/officeDocument/2006/relationships/customXml" Target="../ink/ink867.xml"/><Relationship Id="rId161" Type="http://schemas.openxmlformats.org/officeDocument/2006/relationships/image" Target="../media/image848.png"/><Relationship Id="rId217" Type="http://schemas.openxmlformats.org/officeDocument/2006/relationships/image" Target="../media/image876.png"/><Relationship Id="rId399" Type="http://schemas.openxmlformats.org/officeDocument/2006/relationships/image" Target="../media/image967.png"/><Relationship Id="rId6" Type="http://schemas.openxmlformats.org/officeDocument/2006/relationships/customXml" Target="../ink/ink822.xml"/><Relationship Id="rId238" Type="http://schemas.openxmlformats.org/officeDocument/2006/relationships/customXml" Target="../ink/ink938.xml"/><Relationship Id="rId259" Type="http://schemas.openxmlformats.org/officeDocument/2006/relationships/image" Target="../media/image897.png"/><Relationship Id="rId424" Type="http://schemas.openxmlformats.org/officeDocument/2006/relationships/customXml" Target="../ink/ink1031.xml"/><Relationship Id="rId445" Type="http://schemas.openxmlformats.org/officeDocument/2006/relationships/image" Target="../media/image990.png"/><Relationship Id="rId23" Type="http://schemas.openxmlformats.org/officeDocument/2006/relationships/image" Target="../media/image780.png"/><Relationship Id="rId119" Type="http://schemas.openxmlformats.org/officeDocument/2006/relationships/image" Target="../media/image827.png"/><Relationship Id="rId270" Type="http://schemas.openxmlformats.org/officeDocument/2006/relationships/customXml" Target="../ink/ink954.xml"/><Relationship Id="rId291" Type="http://schemas.openxmlformats.org/officeDocument/2006/relationships/image" Target="../media/image913.png"/><Relationship Id="rId305" Type="http://schemas.openxmlformats.org/officeDocument/2006/relationships/image" Target="../media/image920.png"/><Relationship Id="rId326" Type="http://schemas.openxmlformats.org/officeDocument/2006/relationships/customXml" Target="../ink/ink982.xml"/><Relationship Id="rId347" Type="http://schemas.openxmlformats.org/officeDocument/2006/relationships/image" Target="../media/image941.png"/><Relationship Id="rId44" Type="http://schemas.openxmlformats.org/officeDocument/2006/relationships/customXml" Target="../ink/ink841.xml"/><Relationship Id="rId65" Type="http://schemas.openxmlformats.org/officeDocument/2006/relationships/image" Target="../media/image800.png"/><Relationship Id="rId86" Type="http://schemas.openxmlformats.org/officeDocument/2006/relationships/customXml" Target="../ink/ink862.xml"/><Relationship Id="rId130" Type="http://schemas.openxmlformats.org/officeDocument/2006/relationships/customXml" Target="../ink/ink884.xml"/><Relationship Id="rId151" Type="http://schemas.openxmlformats.org/officeDocument/2006/relationships/image" Target="../media/image843.png"/><Relationship Id="rId368" Type="http://schemas.openxmlformats.org/officeDocument/2006/relationships/customXml" Target="../ink/ink1003.xml"/><Relationship Id="rId389" Type="http://schemas.openxmlformats.org/officeDocument/2006/relationships/image" Target="../media/image962.png"/><Relationship Id="rId172" Type="http://schemas.openxmlformats.org/officeDocument/2006/relationships/customXml" Target="../ink/ink905.xml"/><Relationship Id="rId193" Type="http://schemas.openxmlformats.org/officeDocument/2006/relationships/image" Target="../media/image864.png"/><Relationship Id="rId207" Type="http://schemas.openxmlformats.org/officeDocument/2006/relationships/image" Target="../media/image871.png"/><Relationship Id="rId228" Type="http://schemas.openxmlformats.org/officeDocument/2006/relationships/customXml" Target="../ink/ink933.xml"/><Relationship Id="rId249" Type="http://schemas.openxmlformats.org/officeDocument/2006/relationships/image" Target="../media/image892.png"/><Relationship Id="rId414" Type="http://schemas.openxmlformats.org/officeDocument/2006/relationships/customXml" Target="../ink/ink1026.xml"/><Relationship Id="rId435" Type="http://schemas.openxmlformats.org/officeDocument/2006/relationships/image" Target="../media/image985.png"/><Relationship Id="rId13" Type="http://schemas.openxmlformats.org/officeDocument/2006/relationships/image" Target="../media/image775.png"/><Relationship Id="rId109" Type="http://schemas.openxmlformats.org/officeDocument/2006/relationships/image" Target="../media/image822.png"/><Relationship Id="rId260" Type="http://schemas.openxmlformats.org/officeDocument/2006/relationships/customXml" Target="../ink/ink949.xml"/><Relationship Id="rId281" Type="http://schemas.openxmlformats.org/officeDocument/2006/relationships/image" Target="../media/image908.png"/><Relationship Id="rId316" Type="http://schemas.openxmlformats.org/officeDocument/2006/relationships/customXml" Target="../ink/ink977.xml"/><Relationship Id="rId337" Type="http://schemas.openxmlformats.org/officeDocument/2006/relationships/image" Target="../media/image936.png"/><Relationship Id="rId34" Type="http://schemas.openxmlformats.org/officeDocument/2006/relationships/customXml" Target="../ink/ink836.xml"/><Relationship Id="rId55" Type="http://schemas.openxmlformats.org/officeDocument/2006/relationships/image" Target="../media/image795.png"/><Relationship Id="rId76" Type="http://schemas.openxmlformats.org/officeDocument/2006/relationships/customXml" Target="../ink/ink857.xml"/><Relationship Id="rId97" Type="http://schemas.openxmlformats.org/officeDocument/2006/relationships/image" Target="../media/image816.png"/><Relationship Id="rId120" Type="http://schemas.openxmlformats.org/officeDocument/2006/relationships/customXml" Target="../ink/ink879.xml"/><Relationship Id="rId141" Type="http://schemas.openxmlformats.org/officeDocument/2006/relationships/image" Target="../media/image838.png"/><Relationship Id="rId358" Type="http://schemas.openxmlformats.org/officeDocument/2006/relationships/customXml" Target="../ink/ink998.xml"/><Relationship Id="rId379" Type="http://schemas.openxmlformats.org/officeDocument/2006/relationships/image" Target="../media/image957.png"/><Relationship Id="rId7" Type="http://schemas.openxmlformats.org/officeDocument/2006/relationships/image" Target="../media/image772.png"/><Relationship Id="rId162" Type="http://schemas.openxmlformats.org/officeDocument/2006/relationships/customXml" Target="../ink/ink900.xml"/><Relationship Id="rId183" Type="http://schemas.openxmlformats.org/officeDocument/2006/relationships/image" Target="../media/image859.png"/><Relationship Id="rId218" Type="http://schemas.openxmlformats.org/officeDocument/2006/relationships/customXml" Target="../ink/ink928.xml"/><Relationship Id="rId239" Type="http://schemas.openxmlformats.org/officeDocument/2006/relationships/image" Target="../media/image887.png"/><Relationship Id="rId390" Type="http://schemas.openxmlformats.org/officeDocument/2006/relationships/customXml" Target="../ink/ink1014.xml"/><Relationship Id="rId404" Type="http://schemas.openxmlformats.org/officeDocument/2006/relationships/customXml" Target="../ink/ink1021.xml"/><Relationship Id="rId425" Type="http://schemas.openxmlformats.org/officeDocument/2006/relationships/image" Target="../media/image980.png"/><Relationship Id="rId446" Type="http://schemas.openxmlformats.org/officeDocument/2006/relationships/customXml" Target="../ink/ink1042.xml"/><Relationship Id="rId250" Type="http://schemas.openxmlformats.org/officeDocument/2006/relationships/customXml" Target="../ink/ink944.xml"/><Relationship Id="rId271" Type="http://schemas.openxmlformats.org/officeDocument/2006/relationships/image" Target="../media/image903.png"/><Relationship Id="rId292" Type="http://schemas.openxmlformats.org/officeDocument/2006/relationships/customXml" Target="../ink/ink965.xml"/><Relationship Id="rId306" Type="http://schemas.openxmlformats.org/officeDocument/2006/relationships/customXml" Target="../ink/ink972.xml"/><Relationship Id="rId24" Type="http://schemas.openxmlformats.org/officeDocument/2006/relationships/customXml" Target="../ink/ink831.xml"/><Relationship Id="rId45" Type="http://schemas.openxmlformats.org/officeDocument/2006/relationships/image" Target="../media/image791.png"/><Relationship Id="rId66" Type="http://schemas.openxmlformats.org/officeDocument/2006/relationships/customXml" Target="../ink/ink852.xml"/><Relationship Id="rId87" Type="http://schemas.openxmlformats.org/officeDocument/2006/relationships/image" Target="../media/image811.png"/><Relationship Id="rId110" Type="http://schemas.openxmlformats.org/officeDocument/2006/relationships/customXml" Target="../ink/ink874.xml"/><Relationship Id="rId131" Type="http://schemas.openxmlformats.org/officeDocument/2006/relationships/image" Target="../media/image833.png"/><Relationship Id="rId327" Type="http://schemas.openxmlformats.org/officeDocument/2006/relationships/image" Target="../media/image931.png"/><Relationship Id="rId348" Type="http://schemas.openxmlformats.org/officeDocument/2006/relationships/customXml" Target="../ink/ink993.xml"/><Relationship Id="rId369" Type="http://schemas.openxmlformats.org/officeDocument/2006/relationships/image" Target="../media/image952.png"/><Relationship Id="rId152" Type="http://schemas.openxmlformats.org/officeDocument/2006/relationships/customXml" Target="../ink/ink895.xml"/><Relationship Id="rId173" Type="http://schemas.openxmlformats.org/officeDocument/2006/relationships/image" Target="../media/image854.png"/><Relationship Id="rId194" Type="http://schemas.openxmlformats.org/officeDocument/2006/relationships/customXml" Target="../ink/ink916.xml"/><Relationship Id="rId208" Type="http://schemas.openxmlformats.org/officeDocument/2006/relationships/customXml" Target="../ink/ink923.xml"/><Relationship Id="rId229" Type="http://schemas.openxmlformats.org/officeDocument/2006/relationships/image" Target="../media/image882.png"/><Relationship Id="rId380" Type="http://schemas.openxmlformats.org/officeDocument/2006/relationships/customXml" Target="../ink/ink1009.xml"/><Relationship Id="rId415" Type="http://schemas.openxmlformats.org/officeDocument/2006/relationships/image" Target="../media/image975.png"/><Relationship Id="rId436" Type="http://schemas.openxmlformats.org/officeDocument/2006/relationships/customXml" Target="../ink/ink1037.xml"/><Relationship Id="rId240" Type="http://schemas.openxmlformats.org/officeDocument/2006/relationships/customXml" Target="../ink/ink939.xml"/><Relationship Id="rId261" Type="http://schemas.openxmlformats.org/officeDocument/2006/relationships/image" Target="../media/image898.png"/><Relationship Id="rId14" Type="http://schemas.openxmlformats.org/officeDocument/2006/relationships/customXml" Target="../ink/ink826.xml"/><Relationship Id="rId35" Type="http://schemas.openxmlformats.org/officeDocument/2006/relationships/image" Target="../media/image786.png"/><Relationship Id="rId56" Type="http://schemas.openxmlformats.org/officeDocument/2006/relationships/customXml" Target="../ink/ink847.xml"/><Relationship Id="rId77" Type="http://schemas.openxmlformats.org/officeDocument/2006/relationships/image" Target="../media/image806.png"/><Relationship Id="rId100" Type="http://schemas.openxmlformats.org/officeDocument/2006/relationships/customXml" Target="../ink/ink869.xml"/><Relationship Id="rId282" Type="http://schemas.openxmlformats.org/officeDocument/2006/relationships/customXml" Target="../ink/ink960.xml"/><Relationship Id="rId317" Type="http://schemas.openxmlformats.org/officeDocument/2006/relationships/image" Target="../media/image926.png"/><Relationship Id="rId338" Type="http://schemas.openxmlformats.org/officeDocument/2006/relationships/customXml" Target="../ink/ink988.xml"/><Relationship Id="rId359" Type="http://schemas.openxmlformats.org/officeDocument/2006/relationships/image" Target="../media/image947.png"/><Relationship Id="rId8" Type="http://schemas.openxmlformats.org/officeDocument/2006/relationships/customXml" Target="../ink/ink823.xml"/><Relationship Id="rId98" Type="http://schemas.openxmlformats.org/officeDocument/2006/relationships/customXml" Target="../ink/ink868.xml"/><Relationship Id="rId121" Type="http://schemas.openxmlformats.org/officeDocument/2006/relationships/image" Target="../media/image828.png"/><Relationship Id="rId142" Type="http://schemas.openxmlformats.org/officeDocument/2006/relationships/customXml" Target="../ink/ink890.xml"/><Relationship Id="rId163" Type="http://schemas.openxmlformats.org/officeDocument/2006/relationships/image" Target="../media/image849.png"/><Relationship Id="rId184" Type="http://schemas.openxmlformats.org/officeDocument/2006/relationships/customXml" Target="../ink/ink911.xml"/><Relationship Id="rId219" Type="http://schemas.openxmlformats.org/officeDocument/2006/relationships/image" Target="../media/image877.png"/><Relationship Id="rId370" Type="http://schemas.openxmlformats.org/officeDocument/2006/relationships/customXml" Target="../ink/ink1004.xml"/><Relationship Id="rId391" Type="http://schemas.openxmlformats.org/officeDocument/2006/relationships/image" Target="../media/image963.png"/><Relationship Id="rId405" Type="http://schemas.openxmlformats.org/officeDocument/2006/relationships/image" Target="../media/image970.png"/><Relationship Id="rId426" Type="http://schemas.openxmlformats.org/officeDocument/2006/relationships/customXml" Target="../ink/ink1032.xml"/><Relationship Id="rId447" Type="http://schemas.openxmlformats.org/officeDocument/2006/relationships/image" Target="../media/image991.png"/><Relationship Id="rId230" Type="http://schemas.openxmlformats.org/officeDocument/2006/relationships/customXml" Target="../ink/ink934.xml"/><Relationship Id="rId251" Type="http://schemas.openxmlformats.org/officeDocument/2006/relationships/image" Target="../media/image893.png"/><Relationship Id="rId25" Type="http://schemas.openxmlformats.org/officeDocument/2006/relationships/image" Target="../media/image781.png"/><Relationship Id="rId46" Type="http://schemas.openxmlformats.org/officeDocument/2006/relationships/customXml" Target="../ink/ink842.xml"/><Relationship Id="rId67" Type="http://schemas.openxmlformats.org/officeDocument/2006/relationships/image" Target="../media/image801.png"/><Relationship Id="rId272" Type="http://schemas.openxmlformats.org/officeDocument/2006/relationships/customXml" Target="../ink/ink955.xml"/><Relationship Id="rId293" Type="http://schemas.openxmlformats.org/officeDocument/2006/relationships/image" Target="../media/image914.png"/><Relationship Id="rId307" Type="http://schemas.openxmlformats.org/officeDocument/2006/relationships/image" Target="../media/image921.png"/><Relationship Id="rId328" Type="http://schemas.openxmlformats.org/officeDocument/2006/relationships/customXml" Target="../ink/ink983.xml"/><Relationship Id="rId349" Type="http://schemas.openxmlformats.org/officeDocument/2006/relationships/image" Target="../media/image942.png"/><Relationship Id="rId88" Type="http://schemas.openxmlformats.org/officeDocument/2006/relationships/customXml" Target="../ink/ink863.xml"/><Relationship Id="rId111" Type="http://schemas.openxmlformats.org/officeDocument/2006/relationships/image" Target="../media/image823.png"/><Relationship Id="rId132" Type="http://schemas.openxmlformats.org/officeDocument/2006/relationships/customXml" Target="../ink/ink885.xml"/><Relationship Id="rId153" Type="http://schemas.openxmlformats.org/officeDocument/2006/relationships/image" Target="../media/image844.png"/><Relationship Id="rId174" Type="http://schemas.openxmlformats.org/officeDocument/2006/relationships/customXml" Target="../ink/ink906.xml"/><Relationship Id="rId195" Type="http://schemas.openxmlformats.org/officeDocument/2006/relationships/image" Target="../media/image865.png"/><Relationship Id="rId209" Type="http://schemas.openxmlformats.org/officeDocument/2006/relationships/image" Target="../media/image872.png"/><Relationship Id="rId360" Type="http://schemas.openxmlformats.org/officeDocument/2006/relationships/customXml" Target="../ink/ink999.xml"/><Relationship Id="rId381" Type="http://schemas.openxmlformats.org/officeDocument/2006/relationships/image" Target="../media/image958.png"/><Relationship Id="rId416" Type="http://schemas.openxmlformats.org/officeDocument/2006/relationships/customXml" Target="../ink/ink1027.xml"/><Relationship Id="rId220" Type="http://schemas.openxmlformats.org/officeDocument/2006/relationships/customXml" Target="../ink/ink929.xml"/><Relationship Id="rId241" Type="http://schemas.openxmlformats.org/officeDocument/2006/relationships/image" Target="../media/image888.png"/><Relationship Id="rId437" Type="http://schemas.openxmlformats.org/officeDocument/2006/relationships/image" Target="../media/image986.png"/><Relationship Id="rId15" Type="http://schemas.openxmlformats.org/officeDocument/2006/relationships/image" Target="../media/image776.png"/><Relationship Id="rId36" Type="http://schemas.openxmlformats.org/officeDocument/2006/relationships/customXml" Target="../ink/ink837.xml"/><Relationship Id="rId57" Type="http://schemas.openxmlformats.org/officeDocument/2006/relationships/image" Target="../media/image796.png"/><Relationship Id="rId262" Type="http://schemas.openxmlformats.org/officeDocument/2006/relationships/customXml" Target="../ink/ink950.xml"/><Relationship Id="rId283" Type="http://schemas.openxmlformats.org/officeDocument/2006/relationships/image" Target="../media/image909.png"/><Relationship Id="rId318" Type="http://schemas.openxmlformats.org/officeDocument/2006/relationships/customXml" Target="../ink/ink978.xml"/><Relationship Id="rId339" Type="http://schemas.openxmlformats.org/officeDocument/2006/relationships/image" Target="../media/image937.png"/><Relationship Id="rId78" Type="http://schemas.openxmlformats.org/officeDocument/2006/relationships/customXml" Target="../ink/ink858.xml"/><Relationship Id="rId99" Type="http://schemas.openxmlformats.org/officeDocument/2006/relationships/image" Target="../media/image817.png"/><Relationship Id="rId101" Type="http://schemas.openxmlformats.org/officeDocument/2006/relationships/image" Target="../media/image818.png"/><Relationship Id="rId122" Type="http://schemas.openxmlformats.org/officeDocument/2006/relationships/customXml" Target="../ink/ink880.xml"/><Relationship Id="rId143" Type="http://schemas.openxmlformats.org/officeDocument/2006/relationships/image" Target="../media/image839.png"/><Relationship Id="rId164" Type="http://schemas.openxmlformats.org/officeDocument/2006/relationships/customXml" Target="../ink/ink901.xml"/><Relationship Id="rId185" Type="http://schemas.openxmlformats.org/officeDocument/2006/relationships/image" Target="../media/image860.png"/><Relationship Id="rId350" Type="http://schemas.openxmlformats.org/officeDocument/2006/relationships/customXml" Target="../ink/ink994.xml"/><Relationship Id="rId371" Type="http://schemas.openxmlformats.org/officeDocument/2006/relationships/image" Target="../media/image953.png"/><Relationship Id="rId406" Type="http://schemas.openxmlformats.org/officeDocument/2006/relationships/customXml" Target="../ink/ink1022.xml"/><Relationship Id="rId9" Type="http://schemas.openxmlformats.org/officeDocument/2006/relationships/image" Target="../media/image773.png"/><Relationship Id="rId210" Type="http://schemas.openxmlformats.org/officeDocument/2006/relationships/customXml" Target="../ink/ink924.xml"/><Relationship Id="rId392" Type="http://schemas.openxmlformats.org/officeDocument/2006/relationships/customXml" Target="../ink/ink1015.xml"/><Relationship Id="rId427" Type="http://schemas.openxmlformats.org/officeDocument/2006/relationships/image" Target="../media/image981.png"/><Relationship Id="rId448" Type="http://schemas.openxmlformats.org/officeDocument/2006/relationships/customXml" Target="../ink/ink1043.xml"/><Relationship Id="rId26" Type="http://schemas.openxmlformats.org/officeDocument/2006/relationships/customXml" Target="../ink/ink832.xml"/><Relationship Id="rId231" Type="http://schemas.openxmlformats.org/officeDocument/2006/relationships/image" Target="../media/image883.png"/><Relationship Id="rId252" Type="http://schemas.openxmlformats.org/officeDocument/2006/relationships/customXml" Target="../ink/ink945.xml"/><Relationship Id="rId273" Type="http://schemas.openxmlformats.org/officeDocument/2006/relationships/image" Target="../media/image904.png"/><Relationship Id="rId294" Type="http://schemas.openxmlformats.org/officeDocument/2006/relationships/customXml" Target="../ink/ink966.xml"/><Relationship Id="rId308" Type="http://schemas.openxmlformats.org/officeDocument/2006/relationships/customXml" Target="../ink/ink973.xml"/><Relationship Id="rId329" Type="http://schemas.openxmlformats.org/officeDocument/2006/relationships/image" Target="../media/image932.png"/><Relationship Id="rId47" Type="http://schemas.openxmlformats.org/officeDocument/2006/relationships/image" Target="../media/image31.png"/><Relationship Id="rId68" Type="http://schemas.openxmlformats.org/officeDocument/2006/relationships/customXml" Target="../ink/ink853.xml"/><Relationship Id="rId89" Type="http://schemas.openxmlformats.org/officeDocument/2006/relationships/image" Target="../media/image812.png"/><Relationship Id="rId112" Type="http://schemas.openxmlformats.org/officeDocument/2006/relationships/customXml" Target="../ink/ink875.xml"/><Relationship Id="rId133" Type="http://schemas.openxmlformats.org/officeDocument/2006/relationships/image" Target="../media/image834.png"/><Relationship Id="rId154" Type="http://schemas.openxmlformats.org/officeDocument/2006/relationships/customXml" Target="../ink/ink896.xml"/><Relationship Id="rId175" Type="http://schemas.openxmlformats.org/officeDocument/2006/relationships/image" Target="../media/image855.png"/><Relationship Id="rId340" Type="http://schemas.openxmlformats.org/officeDocument/2006/relationships/customXml" Target="../ink/ink989.xml"/><Relationship Id="rId361" Type="http://schemas.openxmlformats.org/officeDocument/2006/relationships/image" Target="../media/image948.png"/><Relationship Id="rId196" Type="http://schemas.openxmlformats.org/officeDocument/2006/relationships/customXml" Target="../ink/ink917.xml"/><Relationship Id="rId200" Type="http://schemas.openxmlformats.org/officeDocument/2006/relationships/customXml" Target="../ink/ink919.xml"/><Relationship Id="rId382" Type="http://schemas.openxmlformats.org/officeDocument/2006/relationships/customXml" Target="../ink/ink1010.xml"/><Relationship Id="rId417" Type="http://schemas.openxmlformats.org/officeDocument/2006/relationships/image" Target="../media/image976.png"/><Relationship Id="rId438" Type="http://schemas.openxmlformats.org/officeDocument/2006/relationships/customXml" Target="../ink/ink1038.xml"/><Relationship Id="rId16" Type="http://schemas.openxmlformats.org/officeDocument/2006/relationships/customXml" Target="../ink/ink827.xml"/><Relationship Id="rId221" Type="http://schemas.openxmlformats.org/officeDocument/2006/relationships/image" Target="../media/image878.png"/><Relationship Id="rId242" Type="http://schemas.openxmlformats.org/officeDocument/2006/relationships/customXml" Target="../ink/ink940.xml"/><Relationship Id="rId263" Type="http://schemas.openxmlformats.org/officeDocument/2006/relationships/image" Target="../media/image899.png"/><Relationship Id="rId284" Type="http://schemas.openxmlformats.org/officeDocument/2006/relationships/customXml" Target="../ink/ink961.xml"/><Relationship Id="rId319" Type="http://schemas.openxmlformats.org/officeDocument/2006/relationships/image" Target="../media/image927.png"/><Relationship Id="rId37" Type="http://schemas.openxmlformats.org/officeDocument/2006/relationships/image" Target="../media/image787.png"/><Relationship Id="rId58" Type="http://schemas.openxmlformats.org/officeDocument/2006/relationships/customXml" Target="../ink/ink848.xml"/><Relationship Id="rId79" Type="http://schemas.openxmlformats.org/officeDocument/2006/relationships/image" Target="../media/image807.png"/><Relationship Id="rId102" Type="http://schemas.openxmlformats.org/officeDocument/2006/relationships/customXml" Target="../ink/ink870.xml"/><Relationship Id="rId123" Type="http://schemas.openxmlformats.org/officeDocument/2006/relationships/image" Target="../media/image829.png"/><Relationship Id="rId144" Type="http://schemas.openxmlformats.org/officeDocument/2006/relationships/customXml" Target="../ink/ink891.xml"/><Relationship Id="rId330" Type="http://schemas.openxmlformats.org/officeDocument/2006/relationships/customXml" Target="../ink/ink984.xml"/><Relationship Id="rId90" Type="http://schemas.openxmlformats.org/officeDocument/2006/relationships/customXml" Target="../ink/ink864.xml"/><Relationship Id="rId165" Type="http://schemas.openxmlformats.org/officeDocument/2006/relationships/image" Target="../media/image850.png"/><Relationship Id="rId186" Type="http://schemas.openxmlformats.org/officeDocument/2006/relationships/customXml" Target="../ink/ink912.xml"/><Relationship Id="rId351" Type="http://schemas.openxmlformats.org/officeDocument/2006/relationships/image" Target="../media/image943.png"/><Relationship Id="rId372" Type="http://schemas.openxmlformats.org/officeDocument/2006/relationships/customXml" Target="../ink/ink1005.xml"/><Relationship Id="rId393" Type="http://schemas.openxmlformats.org/officeDocument/2006/relationships/image" Target="../media/image964.png"/><Relationship Id="rId407" Type="http://schemas.openxmlformats.org/officeDocument/2006/relationships/image" Target="../media/image971.png"/><Relationship Id="rId428" Type="http://schemas.openxmlformats.org/officeDocument/2006/relationships/customXml" Target="../ink/ink1033.xml"/><Relationship Id="rId449" Type="http://schemas.openxmlformats.org/officeDocument/2006/relationships/image" Target="../media/image992.png"/><Relationship Id="rId211" Type="http://schemas.openxmlformats.org/officeDocument/2006/relationships/image" Target="../media/image873.png"/><Relationship Id="rId232" Type="http://schemas.openxmlformats.org/officeDocument/2006/relationships/customXml" Target="../ink/ink935.xml"/><Relationship Id="rId253" Type="http://schemas.openxmlformats.org/officeDocument/2006/relationships/image" Target="../media/image894.png"/><Relationship Id="rId274" Type="http://schemas.openxmlformats.org/officeDocument/2006/relationships/customXml" Target="../ink/ink956.xml"/><Relationship Id="rId295" Type="http://schemas.openxmlformats.org/officeDocument/2006/relationships/image" Target="../media/image915.png"/><Relationship Id="rId309" Type="http://schemas.openxmlformats.org/officeDocument/2006/relationships/image" Target="../media/image922.png"/><Relationship Id="rId27" Type="http://schemas.openxmlformats.org/officeDocument/2006/relationships/image" Target="../media/image782.png"/><Relationship Id="rId48" Type="http://schemas.openxmlformats.org/officeDocument/2006/relationships/customXml" Target="../ink/ink843.xml"/><Relationship Id="rId69" Type="http://schemas.openxmlformats.org/officeDocument/2006/relationships/image" Target="../media/image802.png"/><Relationship Id="rId113" Type="http://schemas.openxmlformats.org/officeDocument/2006/relationships/image" Target="../media/image824.png"/><Relationship Id="rId134" Type="http://schemas.openxmlformats.org/officeDocument/2006/relationships/customXml" Target="../ink/ink886.xml"/><Relationship Id="rId320" Type="http://schemas.openxmlformats.org/officeDocument/2006/relationships/customXml" Target="../ink/ink979.xml"/><Relationship Id="rId80" Type="http://schemas.openxmlformats.org/officeDocument/2006/relationships/customXml" Target="../ink/ink859.xml"/><Relationship Id="rId155" Type="http://schemas.openxmlformats.org/officeDocument/2006/relationships/image" Target="../media/image845.png"/><Relationship Id="rId176" Type="http://schemas.openxmlformats.org/officeDocument/2006/relationships/customXml" Target="../ink/ink907.xml"/><Relationship Id="rId197" Type="http://schemas.openxmlformats.org/officeDocument/2006/relationships/image" Target="../media/image866.png"/><Relationship Id="rId341" Type="http://schemas.openxmlformats.org/officeDocument/2006/relationships/image" Target="../media/image938.png"/><Relationship Id="rId362" Type="http://schemas.openxmlformats.org/officeDocument/2006/relationships/customXml" Target="../ink/ink1000.xml"/><Relationship Id="rId383" Type="http://schemas.openxmlformats.org/officeDocument/2006/relationships/image" Target="../media/image959.png"/><Relationship Id="rId418" Type="http://schemas.openxmlformats.org/officeDocument/2006/relationships/customXml" Target="../ink/ink1028.xml"/><Relationship Id="rId439" Type="http://schemas.openxmlformats.org/officeDocument/2006/relationships/image" Target="../media/image987.png"/><Relationship Id="rId201" Type="http://schemas.openxmlformats.org/officeDocument/2006/relationships/image" Target="../media/image868.png"/><Relationship Id="rId222" Type="http://schemas.openxmlformats.org/officeDocument/2006/relationships/customXml" Target="../ink/ink930.xml"/><Relationship Id="rId243" Type="http://schemas.openxmlformats.org/officeDocument/2006/relationships/image" Target="../media/image889.png"/><Relationship Id="rId264" Type="http://schemas.openxmlformats.org/officeDocument/2006/relationships/customXml" Target="../ink/ink951.xml"/><Relationship Id="rId285" Type="http://schemas.openxmlformats.org/officeDocument/2006/relationships/image" Target="../media/image910.png"/><Relationship Id="rId450" Type="http://schemas.openxmlformats.org/officeDocument/2006/relationships/customXml" Target="../ink/ink1044.xml"/><Relationship Id="rId17" Type="http://schemas.openxmlformats.org/officeDocument/2006/relationships/image" Target="../media/image777.png"/><Relationship Id="rId38" Type="http://schemas.openxmlformats.org/officeDocument/2006/relationships/customXml" Target="../ink/ink838.xml"/><Relationship Id="rId59" Type="http://schemas.openxmlformats.org/officeDocument/2006/relationships/image" Target="../media/image797.png"/><Relationship Id="rId103" Type="http://schemas.openxmlformats.org/officeDocument/2006/relationships/image" Target="../media/image819.png"/><Relationship Id="rId124" Type="http://schemas.openxmlformats.org/officeDocument/2006/relationships/customXml" Target="../ink/ink881.xml"/><Relationship Id="rId310" Type="http://schemas.openxmlformats.org/officeDocument/2006/relationships/customXml" Target="../ink/ink974.xml"/><Relationship Id="rId70" Type="http://schemas.openxmlformats.org/officeDocument/2006/relationships/customXml" Target="../ink/ink854.xml"/><Relationship Id="rId91" Type="http://schemas.openxmlformats.org/officeDocument/2006/relationships/image" Target="../media/image813.png"/><Relationship Id="rId145" Type="http://schemas.openxmlformats.org/officeDocument/2006/relationships/image" Target="../media/image840.png"/><Relationship Id="rId166" Type="http://schemas.openxmlformats.org/officeDocument/2006/relationships/customXml" Target="../ink/ink902.xml"/><Relationship Id="rId187" Type="http://schemas.openxmlformats.org/officeDocument/2006/relationships/image" Target="../media/image861.png"/><Relationship Id="rId331" Type="http://schemas.openxmlformats.org/officeDocument/2006/relationships/image" Target="../media/image933.png"/><Relationship Id="rId352" Type="http://schemas.openxmlformats.org/officeDocument/2006/relationships/customXml" Target="../ink/ink995.xml"/><Relationship Id="rId373" Type="http://schemas.openxmlformats.org/officeDocument/2006/relationships/image" Target="../media/image954.png"/><Relationship Id="rId394" Type="http://schemas.openxmlformats.org/officeDocument/2006/relationships/customXml" Target="../ink/ink1016.xml"/><Relationship Id="rId408" Type="http://schemas.openxmlformats.org/officeDocument/2006/relationships/customXml" Target="../ink/ink1023.xml"/><Relationship Id="rId429" Type="http://schemas.openxmlformats.org/officeDocument/2006/relationships/image" Target="../media/image98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25.xml"/><Relationship Id="rId233" Type="http://schemas.openxmlformats.org/officeDocument/2006/relationships/image" Target="../media/image884.png"/><Relationship Id="rId254" Type="http://schemas.openxmlformats.org/officeDocument/2006/relationships/customXml" Target="../ink/ink946.xml"/><Relationship Id="rId440" Type="http://schemas.openxmlformats.org/officeDocument/2006/relationships/customXml" Target="../ink/ink1039.xml"/><Relationship Id="rId28" Type="http://schemas.openxmlformats.org/officeDocument/2006/relationships/customXml" Target="../ink/ink833.xml"/><Relationship Id="rId49" Type="http://schemas.openxmlformats.org/officeDocument/2006/relationships/image" Target="../media/image792.png"/><Relationship Id="rId114" Type="http://schemas.openxmlformats.org/officeDocument/2006/relationships/customXml" Target="../ink/ink876.xml"/><Relationship Id="rId275" Type="http://schemas.openxmlformats.org/officeDocument/2006/relationships/image" Target="../media/image905.png"/><Relationship Id="rId296" Type="http://schemas.openxmlformats.org/officeDocument/2006/relationships/customXml" Target="../ink/ink967.xml"/><Relationship Id="rId300" Type="http://schemas.openxmlformats.org/officeDocument/2006/relationships/customXml" Target="../ink/ink969.xml"/><Relationship Id="rId60" Type="http://schemas.openxmlformats.org/officeDocument/2006/relationships/customXml" Target="../ink/ink849.xml"/><Relationship Id="rId81" Type="http://schemas.openxmlformats.org/officeDocument/2006/relationships/image" Target="../media/image808.png"/><Relationship Id="rId135" Type="http://schemas.openxmlformats.org/officeDocument/2006/relationships/image" Target="../media/image835.png"/><Relationship Id="rId156" Type="http://schemas.openxmlformats.org/officeDocument/2006/relationships/customXml" Target="../ink/ink897.xml"/><Relationship Id="rId177" Type="http://schemas.openxmlformats.org/officeDocument/2006/relationships/image" Target="../media/image856.png"/><Relationship Id="rId198" Type="http://schemas.openxmlformats.org/officeDocument/2006/relationships/customXml" Target="../ink/ink918.xml"/><Relationship Id="rId321" Type="http://schemas.openxmlformats.org/officeDocument/2006/relationships/image" Target="../media/image928.png"/><Relationship Id="rId342" Type="http://schemas.openxmlformats.org/officeDocument/2006/relationships/customXml" Target="../ink/ink990.xml"/><Relationship Id="rId363" Type="http://schemas.openxmlformats.org/officeDocument/2006/relationships/image" Target="../media/image949.png"/><Relationship Id="rId384" Type="http://schemas.openxmlformats.org/officeDocument/2006/relationships/customXml" Target="../ink/ink1011.xml"/><Relationship Id="rId419" Type="http://schemas.openxmlformats.org/officeDocument/2006/relationships/image" Target="../media/image977.png"/><Relationship Id="rId202" Type="http://schemas.openxmlformats.org/officeDocument/2006/relationships/customXml" Target="../ink/ink920.xml"/><Relationship Id="rId223" Type="http://schemas.openxmlformats.org/officeDocument/2006/relationships/image" Target="../media/image879.png"/><Relationship Id="rId244" Type="http://schemas.openxmlformats.org/officeDocument/2006/relationships/customXml" Target="../ink/ink941.xml"/><Relationship Id="rId430" Type="http://schemas.openxmlformats.org/officeDocument/2006/relationships/customXml" Target="../ink/ink1034.xml"/><Relationship Id="rId18" Type="http://schemas.openxmlformats.org/officeDocument/2006/relationships/customXml" Target="../ink/ink828.xml"/><Relationship Id="rId39" Type="http://schemas.openxmlformats.org/officeDocument/2006/relationships/image" Target="../media/image788.png"/><Relationship Id="rId265" Type="http://schemas.openxmlformats.org/officeDocument/2006/relationships/image" Target="../media/image900.png"/><Relationship Id="rId286" Type="http://schemas.openxmlformats.org/officeDocument/2006/relationships/customXml" Target="../ink/ink962.xml"/><Relationship Id="rId451" Type="http://schemas.openxmlformats.org/officeDocument/2006/relationships/image" Target="../media/image993.png"/><Relationship Id="rId50" Type="http://schemas.openxmlformats.org/officeDocument/2006/relationships/customXml" Target="../ink/ink844.xml"/><Relationship Id="rId104" Type="http://schemas.openxmlformats.org/officeDocument/2006/relationships/customXml" Target="../ink/ink871.xml"/><Relationship Id="rId125" Type="http://schemas.openxmlformats.org/officeDocument/2006/relationships/image" Target="../media/image830.png"/><Relationship Id="rId146" Type="http://schemas.openxmlformats.org/officeDocument/2006/relationships/customXml" Target="../ink/ink892.xml"/><Relationship Id="rId167" Type="http://schemas.openxmlformats.org/officeDocument/2006/relationships/image" Target="../media/image851.png"/><Relationship Id="rId188" Type="http://schemas.openxmlformats.org/officeDocument/2006/relationships/customXml" Target="../ink/ink913.xml"/><Relationship Id="rId311" Type="http://schemas.openxmlformats.org/officeDocument/2006/relationships/image" Target="../media/image923.png"/><Relationship Id="rId332" Type="http://schemas.openxmlformats.org/officeDocument/2006/relationships/customXml" Target="../ink/ink985.xml"/><Relationship Id="rId353" Type="http://schemas.openxmlformats.org/officeDocument/2006/relationships/image" Target="../media/image944.png"/><Relationship Id="rId374" Type="http://schemas.openxmlformats.org/officeDocument/2006/relationships/customXml" Target="../ink/ink1006.xml"/><Relationship Id="rId395" Type="http://schemas.openxmlformats.org/officeDocument/2006/relationships/image" Target="../media/image965.png"/><Relationship Id="rId409" Type="http://schemas.openxmlformats.org/officeDocument/2006/relationships/image" Target="../media/image972.png"/><Relationship Id="rId71" Type="http://schemas.openxmlformats.org/officeDocument/2006/relationships/image" Target="../media/image803.png"/><Relationship Id="rId92" Type="http://schemas.openxmlformats.org/officeDocument/2006/relationships/customXml" Target="../ink/ink865.xml"/><Relationship Id="rId213" Type="http://schemas.openxmlformats.org/officeDocument/2006/relationships/image" Target="../media/image874.png"/><Relationship Id="rId234" Type="http://schemas.openxmlformats.org/officeDocument/2006/relationships/customXml" Target="../ink/ink936.xml"/><Relationship Id="rId420" Type="http://schemas.openxmlformats.org/officeDocument/2006/relationships/customXml" Target="../ink/ink1029.xml"/><Relationship Id="rId2" Type="http://schemas.openxmlformats.org/officeDocument/2006/relationships/customXml" Target="../ink/ink820.xml"/><Relationship Id="rId29" Type="http://schemas.openxmlformats.org/officeDocument/2006/relationships/image" Target="../media/image783.png"/><Relationship Id="rId255" Type="http://schemas.openxmlformats.org/officeDocument/2006/relationships/image" Target="../media/image895.png"/><Relationship Id="rId276" Type="http://schemas.openxmlformats.org/officeDocument/2006/relationships/customXml" Target="../ink/ink957.xml"/><Relationship Id="rId297" Type="http://schemas.openxmlformats.org/officeDocument/2006/relationships/image" Target="../media/image916.png"/><Relationship Id="rId441" Type="http://schemas.openxmlformats.org/officeDocument/2006/relationships/image" Target="../media/image988.png"/><Relationship Id="rId40" Type="http://schemas.openxmlformats.org/officeDocument/2006/relationships/customXml" Target="../ink/ink839.xml"/><Relationship Id="rId115" Type="http://schemas.openxmlformats.org/officeDocument/2006/relationships/image" Target="../media/image825.png"/><Relationship Id="rId136" Type="http://schemas.openxmlformats.org/officeDocument/2006/relationships/customXml" Target="../ink/ink887.xml"/><Relationship Id="rId157" Type="http://schemas.openxmlformats.org/officeDocument/2006/relationships/image" Target="../media/image846.png"/><Relationship Id="rId178" Type="http://schemas.openxmlformats.org/officeDocument/2006/relationships/customXml" Target="../ink/ink908.xml"/><Relationship Id="rId301" Type="http://schemas.openxmlformats.org/officeDocument/2006/relationships/image" Target="../media/image918.png"/><Relationship Id="rId322" Type="http://schemas.openxmlformats.org/officeDocument/2006/relationships/customXml" Target="../ink/ink980.xml"/><Relationship Id="rId343" Type="http://schemas.openxmlformats.org/officeDocument/2006/relationships/image" Target="../media/image939.png"/><Relationship Id="rId364" Type="http://schemas.openxmlformats.org/officeDocument/2006/relationships/customXml" Target="../ink/ink1001.xml"/><Relationship Id="rId61" Type="http://schemas.openxmlformats.org/officeDocument/2006/relationships/image" Target="../media/image798.png"/><Relationship Id="rId82" Type="http://schemas.openxmlformats.org/officeDocument/2006/relationships/customXml" Target="../ink/ink860.xml"/><Relationship Id="rId199" Type="http://schemas.openxmlformats.org/officeDocument/2006/relationships/image" Target="../media/image867.png"/><Relationship Id="rId203" Type="http://schemas.openxmlformats.org/officeDocument/2006/relationships/image" Target="../media/image869.png"/><Relationship Id="rId385" Type="http://schemas.openxmlformats.org/officeDocument/2006/relationships/image" Target="../media/image960.png"/><Relationship Id="rId19" Type="http://schemas.openxmlformats.org/officeDocument/2006/relationships/image" Target="../media/image778.png"/><Relationship Id="rId224" Type="http://schemas.openxmlformats.org/officeDocument/2006/relationships/customXml" Target="../ink/ink931.xml"/><Relationship Id="rId245" Type="http://schemas.openxmlformats.org/officeDocument/2006/relationships/image" Target="../media/image890.png"/><Relationship Id="rId266" Type="http://schemas.openxmlformats.org/officeDocument/2006/relationships/customXml" Target="../ink/ink952.xml"/><Relationship Id="rId287" Type="http://schemas.openxmlformats.org/officeDocument/2006/relationships/image" Target="../media/image911.png"/><Relationship Id="rId410" Type="http://schemas.openxmlformats.org/officeDocument/2006/relationships/customXml" Target="../ink/ink1024.xml"/><Relationship Id="rId431" Type="http://schemas.openxmlformats.org/officeDocument/2006/relationships/image" Target="../media/image983.png"/><Relationship Id="rId452" Type="http://schemas.openxmlformats.org/officeDocument/2006/relationships/customXml" Target="../ink/ink1045.xml"/><Relationship Id="rId30" Type="http://schemas.openxmlformats.org/officeDocument/2006/relationships/customXml" Target="../ink/ink834.xml"/><Relationship Id="rId105" Type="http://schemas.openxmlformats.org/officeDocument/2006/relationships/image" Target="../media/image820.png"/><Relationship Id="rId126" Type="http://schemas.openxmlformats.org/officeDocument/2006/relationships/customXml" Target="../ink/ink882.xml"/><Relationship Id="rId147" Type="http://schemas.openxmlformats.org/officeDocument/2006/relationships/image" Target="../media/image841.png"/><Relationship Id="rId168" Type="http://schemas.openxmlformats.org/officeDocument/2006/relationships/customXml" Target="../ink/ink903.xml"/><Relationship Id="rId312" Type="http://schemas.openxmlformats.org/officeDocument/2006/relationships/customXml" Target="../ink/ink975.xml"/><Relationship Id="rId333" Type="http://schemas.openxmlformats.org/officeDocument/2006/relationships/image" Target="../media/image934.png"/><Relationship Id="rId354" Type="http://schemas.openxmlformats.org/officeDocument/2006/relationships/customXml" Target="../ink/ink996.xml"/><Relationship Id="rId51" Type="http://schemas.openxmlformats.org/officeDocument/2006/relationships/image" Target="../media/image793.png"/><Relationship Id="rId72" Type="http://schemas.openxmlformats.org/officeDocument/2006/relationships/customXml" Target="../ink/ink855.xml"/><Relationship Id="rId93" Type="http://schemas.openxmlformats.org/officeDocument/2006/relationships/image" Target="../media/image814.png"/><Relationship Id="rId189" Type="http://schemas.openxmlformats.org/officeDocument/2006/relationships/image" Target="../media/image862.png"/><Relationship Id="rId375" Type="http://schemas.openxmlformats.org/officeDocument/2006/relationships/image" Target="../media/image955.png"/><Relationship Id="rId396" Type="http://schemas.openxmlformats.org/officeDocument/2006/relationships/customXml" Target="../ink/ink1017.xml"/><Relationship Id="rId3" Type="http://schemas.openxmlformats.org/officeDocument/2006/relationships/image" Target="../media/image770.png"/><Relationship Id="rId214" Type="http://schemas.openxmlformats.org/officeDocument/2006/relationships/customXml" Target="../ink/ink926.xml"/><Relationship Id="rId235" Type="http://schemas.openxmlformats.org/officeDocument/2006/relationships/image" Target="../media/image885.png"/><Relationship Id="rId256" Type="http://schemas.openxmlformats.org/officeDocument/2006/relationships/customXml" Target="../ink/ink947.xml"/><Relationship Id="rId277" Type="http://schemas.openxmlformats.org/officeDocument/2006/relationships/image" Target="../media/image906.png"/><Relationship Id="rId298" Type="http://schemas.openxmlformats.org/officeDocument/2006/relationships/customXml" Target="../ink/ink968.xml"/><Relationship Id="rId400" Type="http://schemas.openxmlformats.org/officeDocument/2006/relationships/customXml" Target="../ink/ink1019.xml"/><Relationship Id="rId421" Type="http://schemas.openxmlformats.org/officeDocument/2006/relationships/image" Target="../media/image978.png"/><Relationship Id="rId442" Type="http://schemas.openxmlformats.org/officeDocument/2006/relationships/customXml" Target="../ink/ink1040.xml"/><Relationship Id="rId116" Type="http://schemas.openxmlformats.org/officeDocument/2006/relationships/customXml" Target="../ink/ink877.xml"/><Relationship Id="rId137" Type="http://schemas.openxmlformats.org/officeDocument/2006/relationships/image" Target="../media/image836.png"/><Relationship Id="rId158" Type="http://schemas.openxmlformats.org/officeDocument/2006/relationships/customXml" Target="../ink/ink898.xml"/><Relationship Id="rId302" Type="http://schemas.openxmlformats.org/officeDocument/2006/relationships/customXml" Target="../ink/ink970.xml"/><Relationship Id="rId323" Type="http://schemas.openxmlformats.org/officeDocument/2006/relationships/image" Target="../media/image929.png"/><Relationship Id="rId344" Type="http://schemas.openxmlformats.org/officeDocument/2006/relationships/customXml" Target="../ink/ink991.xml"/><Relationship Id="rId20" Type="http://schemas.openxmlformats.org/officeDocument/2006/relationships/customXml" Target="../ink/ink829.xml"/><Relationship Id="rId41" Type="http://schemas.openxmlformats.org/officeDocument/2006/relationships/image" Target="../media/image789.png"/><Relationship Id="rId62" Type="http://schemas.openxmlformats.org/officeDocument/2006/relationships/customXml" Target="../ink/ink850.xml"/><Relationship Id="rId83" Type="http://schemas.openxmlformats.org/officeDocument/2006/relationships/image" Target="../media/image809.png"/><Relationship Id="rId179" Type="http://schemas.openxmlformats.org/officeDocument/2006/relationships/image" Target="../media/image857.png"/><Relationship Id="rId365" Type="http://schemas.openxmlformats.org/officeDocument/2006/relationships/image" Target="../media/image950.png"/><Relationship Id="rId386" Type="http://schemas.openxmlformats.org/officeDocument/2006/relationships/customXml" Target="../ink/ink1012.xml"/><Relationship Id="rId190" Type="http://schemas.openxmlformats.org/officeDocument/2006/relationships/customXml" Target="../ink/ink914.xml"/><Relationship Id="rId204" Type="http://schemas.openxmlformats.org/officeDocument/2006/relationships/customXml" Target="../ink/ink921.xml"/><Relationship Id="rId225" Type="http://schemas.openxmlformats.org/officeDocument/2006/relationships/image" Target="../media/image880.png"/><Relationship Id="rId246" Type="http://schemas.openxmlformats.org/officeDocument/2006/relationships/customXml" Target="../ink/ink942.xml"/><Relationship Id="rId267" Type="http://schemas.openxmlformats.org/officeDocument/2006/relationships/image" Target="../media/image901.png"/><Relationship Id="rId288" Type="http://schemas.openxmlformats.org/officeDocument/2006/relationships/customXml" Target="../ink/ink963.xml"/><Relationship Id="rId411" Type="http://schemas.openxmlformats.org/officeDocument/2006/relationships/image" Target="../media/image973.png"/><Relationship Id="rId432" Type="http://schemas.openxmlformats.org/officeDocument/2006/relationships/customXml" Target="../ink/ink1035.xml"/><Relationship Id="rId453" Type="http://schemas.openxmlformats.org/officeDocument/2006/relationships/image" Target="../media/image994.png"/><Relationship Id="rId106" Type="http://schemas.openxmlformats.org/officeDocument/2006/relationships/customXml" Target="../ink/ink872.xml"/><Relationship Id="rId127" Type="http://schemas.openxmlformats.org/officeDocument/2006/relationships/image" Target="../media/image831.png"/><Relationship Id="rId313" Type="http://schemas.openxmlformats.org/officeDocument/2006/relationships/image" Target="../media/image924.png"/><Relationship Id="rId10" Type="http://schemas.openxmlformats.org/officeDocument/2006/relationships/customXml" Target="../ink/ink824.xml"/><Relationship Id="rId31" Type="http://schemas.openxmlformats.org/officeDocument/2006/relationships/image" Target="../media/image784.png"/><Relationship Id="rId52" Type="http://schemas.openxmlformats.org/officeDocument/2006/relationships/customXml" Target="../ink/ink845.xml"/><Relationship Id="rId73" Type="http://schemas.openxmlformats.org/officeDocument/2006/relationships/image" Target="../media/image804.png"/><Relationship Id="rId94" Type="http://schemas.openxmlformats.org/officeDocument/2006/relationships/customXml" Target="../ink/ink866.xml"/><Relationship Id="rId148" Type="http://schemas.openxmlformats.org/officeDocument/2006/relationships/customXml" Target="../ink/ink893.xml"/><Relationship Id="rId169" Type="http://schemas.openxmlformats.org/officeDocument/2006/relationships/image" Target="../media/image852.png"/><Relationship Id="rId334" Type="http://schemas.openxmlformats.org/officeDocument/2006/relationships/customXml" Target="../ink/ink986.xml"/><Relationship Id="rId355" Type="http://schemas.openxmlformats.org/officeDocument/2006/relationships/image" Target="../media/image945.png"/><Relationship Id="rId376" Type="http://schemas.openxmlformats.org/officeDocument/2006/relationships/customXml" Target="../ink/ink1007.xml"/><Relationship Id="rId397" Type="http://schemas.openxmlformats.org/officeDocument/2006/relationships/image" Target="../media/image966.png"/><Relationship Id="rId4" Type="http://schemas.openxmlformats.org/officeDocument/2006/relationships/customXml" Target="../ink/ink821.xml"/><Relationship Id="rId180" Type="http://schemas.openxmlformats.org/officeDocument/2006/relationships/customXml" Target="../ink/ink909.xml"/><Relationship Id="rId215" Type="http://schemas.openxmlformats.org/officeDocument/2006/relationships/image" Target="../media/image875.png"/><Relationship Id="rId236" Type="http://schemas.openxmlformats.org/officeDocument/2006/relationships/customXml" Target="../ink/ink937.xml"/><Relationship Id="rId257" Type="http://schemas.openxmlformats.org/officeDocument/2006/relationships/image" Target="../media/image896.png"/><Relationship Id="rId278" Type="http://schemas.openxmlformats.org/officeDocument/2006/relationships/customXml" Target="../ink/ink958.xml"/><Relationship Id="rId401" Type="http://schemas.openxmlformats.org/officeDocument/2006/relationships/image" Target="../media/image968.png"/><Relationship Id="rId422" Type="http://schemas.openxmlformats.org/officeDocument/2006/relationships/customXml" Target="../ink/ink1030.xml"/><Relationship Id="rId443" Type="http://schemas.openxmlformats.org/officeDocument/2006/relationships/image" Target="../media/image989.png"/><Relationship Id="rId303" Type="http://schemas.openxmlformats.org/officeDocument/2006/relationships/image" Target="../media/image919.png"/><Relationship Id="rId42" Type="http://schemas.openxmlformats.org/officeDocument/2006/relationships/customXml" Target="../ink/ink840.xml"/><Relationship Id="rId84" Type="http://schemas.openxmlformats.org/officeDocument/2006/relationships/customXml" Target="../ink/ink861.xml"/><Relationship Id="rId138" Type="http://schemas.openxmlformats.org/officeDocument/2006/relationships/customXml" Target="../ink/ink888.xml"/><Relationship Id="rId345" Type="http://schemas.openxmlformats.org/officeDocument/2006/relationships/image" Target="../media/image940.png"/><Relationship Id="rId387" Type="http://schemas.openxmlformats.org/officeDocument/2006/relationships/image" Target="../media/image961.png"/><Relationship Id="rId191" Type="http://schemas.openxmlformats.org/officeDocument/2006/relationships/image" Target="../media/image863.png"/><Relationship Id="rId205" Type="http://schemas.openxmlformats.org/officeDocument/2006/relationships/image" Target="../media/image870.png"/><Relationship Id="rId247" Type="http://schemas.openxmlformats.org/officeDocument/2006/relationships/image" Target="../media/image891.png"/><Relationship Id="rId412" Type="http://schemas.openxmlformats.org/officeDocument/2006/relationships/customXml" Target="../ink/ink1025.xml"/><Relationship Id="rId107" Type="http://schemas.openxmlformats.org/officeDocument/2006/relationships/image" Target="../media/image821.png"/><Relationship Id="rId289" Type="http://schemas.openxmlformats.org/officeDocument/2006/relationships/image" Target="../media/image912.png"/><Relationship Id="rId11" Type="http://schemas.openxmlformats.org/officeDocument/2006/relationships/image" Target="../media/image774.png"/><Relationship Id="rId53" Type="http://schemas.openxmlformats.org/officeDocument/2006/relationships/image" Target="../media/image794.png"/><Relationship Id="rId149" Type="http://schemas.openxmlformats.org/officeDocument/2006/relationships/image" Target="../media/image842.png"/><Relationship Id="rId314" Type="http://schemas.openxmlformats.org/officeDocument/2006/relationships/customXml" Target="../ink/ink976.xml"/><Relationship Id="rId356" Type="http://schemas.openxmlformats.org/officeDocument/2006/relationships/customXml" Target="../ink/ink997.xml"/><Relationship Id="rId398" Type="http://schemas.openxmlformats.org/officeDocument/2006/relationships/customXml" Target="../ink/ink1018.xml"/><Relationship Id="rId95" Type="http://schemas.openxmlformats.org/officeDocument/2006/relationships/image" Target="../media/image815.png"/><Relationship Id="rId160" Type="http://schemas.openxmlformats.org/officeDocument/2006/relationships/customXml" Target="../ink/ink899.xml"/><Relationship Id="rId216" Type="http://schemas.openxmlformats.org/officeDocument/2006/relationships/customXml" Target="../ink/ink927.xml"/><Relationship Id="rId423" Type="http://schemas.openxmlformats.org/officeDocument/2006/relationships/image" Target="../media/image979.png"/><Relationship Id="rId258" Type="http://schemas.openxmlformats.org/officeDocument/2006/relationships/customXml" Target="../ink/ink948.xml"/><Relationship Id="rId22" Type="http://schemas.openxmlformats.org/officeDocument/2006/relationships/customXml" Target="../ink/ink830.xml"/><Relationship Id="rId64" Type="http://schemas.openxmlformats.org/officeDocument/2006/relationships/customXml" Target="../ink/ink851.xml"/><Relationship Id="rId118" Type="http://schemas.openxmlformats.org/officeDocument/2006/relationships/customXml" Target="../ink/ink878.xml"/><Relationship Id="rId325" Type="http://schemas.openxmlformats.org/officeDocument/2006/relationships/image" Target="../media/image930.png"/><Relationship Id="rId367" Type="http://schemas.openxmlformats.org/officeDocument/2006/relationships/image" Target="../media/image951.png"/><Relationship Id="rId171" Type="http://schemas.openxmlformats.org/officeDocument/2006/relationships/image" Target="../media/image853.png"/><Relationship Id="rId227" Type="http://schemas.openxmlformats.org/officeDocument/2006/relationships/image" Target="../media/image881.png"/><Relationship Id="rId269" Type="http://schemas.openxmlformats.org/officeDocument/2006/relationships/image" Target="../media/image902.png"/><Relationship Id="rId434" Type="http://schemas.openxmlformats.org/officeDocument/2006/relationships/customXml" Target="../ink/ink1036.xml"/><Relationship Id="rId33" Type="http://schemas.openxmlformats.org/officeDocument/2006/relationships/image" Target="../media/image785.png"/><Relationship Id="rId129" Type="http://schemas.openxmlformats.org/officeDocument/2006/relationships/image" Target="../media/image832.png"/><Relationship Id="rId280" Type="http://schemas.openxmlformats.org/officeDocument/2006/relationships/customXml" Target="../ink/ink959.xml"/><Relationship Id="rId336" Type="http://schemas.openxmlformats.org/officeDocument/2006/relationships/customXml" Target="../ink/ink987.xml"/><Relationship Id="rId75" Type="http://schemas.openxmlformats.org/officeDocument/2006/relationships/image" Target="../media/image805.png"/><Relationship Id="rId140" Type="http://schemas.openxmlformats.org/officeDocument/2006/relationships/customXml" Target="../ink/ink889.xml"/><Relationship Id="rId182" Type="http://schemas.openxmlformats.org/officeDocument/2006/relationships/customXml" Target="../ink/ink910.xml"/><Relationship Id="rId378" Type="http://schemas.openxmlformats.org/officeDocument/2006/relationships/customXml" Target="../ink/ink1008.xml"/><Relationship Id="rId403" Type="http://schemas.openxmlformats.org/officeDocument/2006/relationships/image" Target="../media/image969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03.xml"/><Relationship Id="rId299" Type="http://schemas.openxmlformats.org/officeDocument/2006/relationships/customXml" Target="../ink/ink1194.xml"/><Relationship Id="rId303" Type="http://schemas.openxmlformats.org/officeDocument/2006/relationships/customXml" Target="../ink/ink1196.xml"/><Relationship Id="rId21" Type="http://schemas.openxmlformats.org/officeDocument/2006/relationships/image" Target="../media/image1004.png"/><Relationship Id="rId42" Type="http://schemas.openxmlformats.org/officeDocument/2006/relationships/customXml" Target="../ink/ink1066.xml"/><Relationship Id="rId63" Type="http://schemas.openxmlformats.org/officeDocument/2006/relationships/image" Target="../media/image1025.png"/><Relationship Id="rId84" Type="http://schemas.openxmlformats.org/officeDocument/2006/relationships/image" Target="../media/image1036.png"/><Relationship Id="rId138" Type="http://schemas.openxmlformats.org/officeDocument/2006/relationships/image" Target="../media/image1063.png"/><Relationship Id="rId159" Type="http://schemas.openxmlformats.org/officeDocument/2006/relationships/customXml" Target="../ink/ink1124.xml"/><Relationship Id="rId324" Type="http://schemas.openxmlformats.org/officeDocument/2006/relationships/image" Target="../media/image1156.png"/><Relationship Id="rId170" Type="http://schemas.openxmlformats.org/officeDocument/2006/relationships/image" Target="../media/image1079.png"/><Relationship Id="rId191" Type="http://schemas.openxmlformats.org/officeDocument/2006/relationships/customXml" Target="../ink/ink1140.xml"/><Relationship Id="rId205" Type="http://schemas.openxmlformats.org/officeDocument/2006/relationships/customXml" Target="../ink/ink1147.xml"/><Relationship Id="rId226" Type="http://schemas.openxmlformats.org/officeDocument/2006/relationships/image" Target="../media/image1107.png"/><Relationship Id="rId247" Type="http://schemas.openxmlformats.org/officeDocument/2006/relationships/customXml" Target="../ink/ink1168.xml"/><Relationship Id="rId107" Type="http://schemas.openxmlformats.org/officeDocument/2006/relationships/customXml" Target="../ink/ink1098.xml"/><Relationship Id="rId268" Type="http://schemas.openxmlformats.org/officeDocument/2006/relationships/image" Target="../media/image1128.png"/><Relationship Id="rId289" Type="http://schemas.openxmlformats.org/officeDocument/2006/relationships/customXml" Target="../ink/ink1189.xml"/><Relationship Id="rId11" Type="http://schemas.openxmlformats.org/officeDocument/2006/relationships/image" Target="../media/image999.png"/><Relationship Id="rId32" Type="http://schemas.openxmlformats.org/officeDocument/2006/relationships/customXml" Target="../ink/ink1061.xml"/><Relationship Id="rId53" Type="http://schemas.openxmlformats.org/officeDocument/2006/relationships/image" Target="../media/image1020.png"/><Relationship Id="rId74" Type="http://schemas.openxmlformats.org/officeDocument/2006/relationships/image" Target="../media/image1031.png"/><Relationship Id="rId128" Type="http://schemas.openxmlformats.org/officeDocument/2006/relationships/image" Target="../media/image1058.png"/><Relationship Id="rId149" Type="http://schemas.openxmlformats.org/officeDocument/2006/relationships/customXml" Target="../ink/ink1119.xml"/><Relationship Id="rId314" Type="http://schemas.openxmlformats.org/officeDocument/2006/relationships/image" Target="../media/image1151.png"/><Relationship Id="rId335" Type="http://schemas.openxmlformats.org/officeDocument/2006/relationships/customXml" Target="../ink/ink1212.xml"/><Relationship Id="rId5" Type="http://schemas.openxmlformats.org/officeDocument/2006/relationships/image" Target="../media/image996.png"/><Relationship Id="rId95" Type="http://schemas.openxmlformats.org/officeDocument/2006/relationships/customXml" Target="../ink/ink1092.xml"/><Relationship Id="rId160" Type="http://schemas.openxmlformats.org/officeDocument/2006/relationships/image" Target="../media/image1074.png"/><Relationship Id="rId181" Type="http://schemas.openxmlformats.org/officeDocument/2006/relationships/customXml" Target="../ink/ink1135.xml"/><Relationship Id="rId216" Type="http://schemas.openxmlformats.org/officeDocument/2006/relationships/image" Target="../media/image1102.png"/><Relationship Id="rId237" Type="http://schemas.openxmlformats.org/officeDocument/2006/relationships/customXml" Target="../ink/ink1163.xml"/><Relationship Id="rId258" Type="http://schemas.openxmlformats.org/officeDocument/2006/relationships/image" Target="../media/image1123.png"/><Relationship Id="rId279" Type="http://schemas.openxmlformats.org/officeDocument/2006/relationships/customXml" Target="../ink/ink1184.xml"/><Relationship Id="rId22" Type="http://schemas.openxmlformats.org/officeDocument/2006/relationships/customXml" Target="../ink/ink1056.xml"/><Relationship Id="rId43" Type="http://schemas.openxmlformats.org/officeDocument/2006/relationships/image" Target="../media/image1015.png"/><Relationship Id="rId64" Type="http://schemas.openxmlformats.org/officeDocument/2006/relationships/customXml" Target="../ink/ink1077.xml"/><Relationship Id="rId118" Type="http://schemas.openxmlformats.org/officeDocument/2006/relationships/image" Target="../media/image1053.png"/><Relationship Id="rId139" Type="http://schemas.openxmlformats.org/officeDocument/2006/relationships/customXml" Target="../ink/ink1114.xml"/><Relationship Id="rId290" Type="http://schemas.openxmlformats.org/officeDocument/2006/relationships/image" Target="../media/image1139.png"/><Relationship Id="rId304" Type="http://schemas.openxmlformats.org/officeDocument/2006/relationships/image" Target="../media/image1146.png"/><Relationship Id="rId325" Type="http://schemas.openxmlformats.org/officeDocument/2006/relationships/customXml" Target="../ink/ink1207.xml"/><Relationship Id="rId85" Type="http://schemas.openxmlformats.org/officeDocument/2006/relationships/customXml" Target="../ink/ink1087.xml"/><Relationship Id="rId150" Type="http://schemas.openxmlformats.org/officeDocument/2006/relationships/image" Target="../media/image1069.png"/><Relationship Id="rId171" Type="http://schemas.openxmlformats.org/officeDocument/2006/relationships/customXml" Target="../ink/ink1130.xml"/><Relationship Id="rId192" Type="http://schemas.openxmlformats.org/officeDocument/2006/relationships/image" Target="../media/image1090.png"/><Relationship Id="rId206" Type="http://schemas.openxmlformats.org/officeDocument/2006/relationships/image" Target="../media/image1097.png"/><Relationship Id="rId227" Type="http://schemas.openxmlformats.org/officeDocument/2006/relationships/customXml" Target="../ink/ink1158.xml"/><Relationship Id="rId248" Type="http://schemas.openxmlformats.org/officeDocument/2006/relationships/image" Target="../media/image1118.png"/><Relationship Id="rId269" Type="http://schemas.openxmlformats.org/officeDocument/2006/relationships/customXml" Target="../ink/ink1179.xml"/><Relationship Id="rId12" Type="http://schemas.openxmlformats.org/officeDocument/2006/relationships/customXml" Target="../ink/ink1051.xml"/><Relationship Id="rId33" Type="http://schemas.openxmlformats.org/officeDocument/2006/relationships/image" Target="../media/image1010.png"/><Relationship Id="rId108" Type="http://schemas.openxmlformats.org/officeDocument/2006/relationships/image" Target="../media/image1048.png"/><Relationship Id="rId129" Type="http://schemas.openxmlformats.org/officeDocument/2006/relationships/customXml" Target="../ink/ink1109.xml"/><Relationship Id="rId280" Type="http://schemas.openxmlformats.org/officeDocument/2006/relationships/image" Target="../media/image1134.png"/><Relationship Id="rId315" Type="http://schemas.openxmlformats.org/officeDocument/2006/relationships/customXml" Target="../ink/ink1202.xml"/><Relationship Id="rId336" Type="http://schemas.openxmlformats.org/officeDocument/2006/relationships/image" Target="../media/image1162.png"/><Relationship Id="rId54" Type="http://schemas.openxmlformats.org/officeDocument/2006/relationships/customXml" Target="../ink/ink1072.xml"/><Relationship Id="rId75" Type="http://schemas.openxmlformats.org/officeDocument/2006/relationships/customXml" Target="../ink/ink1082.xml"/><Relationship Id="rId96" Type="http://schemas.openxmlformats.org/officeDocument/2006/relationships/image" Target="../media/image1042.png"/><Relationship Id="rId140" Type="http://schemas.openxmlformats.org/officeDocument/2006/relationships/image" Target="../media/image1064.png"/><Relationship Id="rId161" Type="http://schemas.openxmlformats.org/officeDocument/2006/relationships/customXml" Target="../ink/ink1125.xml"/><Relationship Id="rId182" Type="http://schemas.openxmlformats.org/officeDocument/2006/relationships/image" Target="../media/image1085.png"/><Relationship Id="rId217" Type="http://schemas.openxmlformats.org/officeDocument/2006/relationships/customXml" Target="../ink/ink1153.xml"/><Relationship Id="rId6" Type="http://schemas.openxmlformats.org/officeDocument/2006/relationships/customXml" Target="../ink/ink1048.xml"/><Relationship Id="rId238" Type="http://schemas.openxmlformats.org/officeDocument/2006/relationships/image" Target="../media/image1113.png"/><Relationship Id="rId259" Type="http://schemas.openxmlformats.org/officeDocument/2006/relationships/customXml" Target="../ink/ink1174.xml"/><Relationship Id="rId23" Type="http://schemas.openxmlformats.org/officeDocument/2006/relationships/image" Target="../media/image1005.png"/><Relationship Id="rId119" Type="http://schemas.openxmlformats.org/officeDocument/2006/relationships/customXml" Target="../ink/ink1104.xml"/><Relationship Id="rId270" Type="http://schemas.openxmlformats.org/officeDocument/2006/relationships/image" Target="../media/image1129.png"/><Relationship Id="rId291" Type="http://schemas.openxmlformats.org/officeDocument/2006/relationships/customXml" Target="../ink/ink1190.xml"/><Relationship Id="rId305" Type="http://schemas.openxmlformats.org/officeDocument/2006/relationships/customXml" Target="../ink/ink1197.xml"/><Relationship Id="rId326" Type="http://schemas.openxmlformats.org/officeDocument/2006/relationships/image" Target="../media/image1157.png"/><Relationship Id="rId44" Type="http://schemas.openxmlformats.org/officeDocument/2006/relationships/customXml" Target="../ink/ink1067.xml"/><Relationship Id="rId65" Type="http://schemas.openxmlformats.org/officeDocument/2006/relationships/image" Target="../media/image1026.png"/><Relationship Id="rId86" Type="http://schemas.openxmlformats.org/officeDocument/2006/relationships/image" Target="../media/image1037.png"/><Relationship Id="rId130" Type="http://schemas.openxmlformats.org/officeDocument/2006/relationships/image" Target="../media/image1059.png"/><Relationship Id="rId151" Type="http://schemas.openxmlformats.org/officeDocument/2006/relationships/customXml" Target="../ink/ink1120.xml"/><Relationship Id="rId172" Type="http://schemas.openxmlformats.org/officeDocument/2006/relationships/image" Target="../media/image1080.png"/><Relationship Id="rId193" Type="http://schemas.openxmlformats.org/officeDocument/2006/relationships/customXml" Target="../ink/ink1141.xml"/><Relationship Id="rId207" Type="http://schemas.openxmlformats.org/officeDocument/2006/relationships/customXml" Target="../ink/ink1148.xml"/><Relationship Id="rId228" Type="http://schemas.openxmlformats.org/officeDocument/2006/relationships/image" Target="../media/image1108.png"/><Relationship Id="rId249" Type="http://schemas.openxmlformats.org/officeDocument/2006/relationships/customXml" Target="../ink/ink1169.xml"/><Relationship Id="rId13" Type="http://schemas.openxmlformats.org/officeDocument/2006/relationships/image" Target="../media/image1000.png"/><Relationship Id="rId109" Type="http://schemas.openxmlformats.org/officeDocument/2006/relationships/customXml" Target="../ink/ink1099.xml"/><Relationship Id="rId260" Type="http://schemas.openxmlformats.org/officeDocument/2006/relationships/image" Target="../media/image1124.png"/><Relationship Id="rId281" Type="http://schemas.openxmlformats.org/officeDocument/2006/relationships/customXml" Target="../ink/ink1185.xml"/><Relationship Id="rId316" Type="http://schemas.openxmlformats.org/officeDocument/2006/relationships/image" Target="../media/image1152.png"/><Relationship Id="rId337" Type="http://schemas.openxmlformats.org/officeDocument/2006/relationships/customXml" Target="../ink/ink1213.xml"/><Relationship Id="rId34" Type="http://schemas.openxmlformats.org/officeDocument/2006/relationships/customXml" Target="../ink/ink1062.xml"/><Relationship Id="rId55" Type="http://schemas.openxmlformats.org/officeDocument/2006/relationships/image" Target="../media/image1021.png"/><Relationship Id="rId76" Type="http://schemas.openxmlformats.org/officeDocument/2006/relationships/image" Target="../media/image1032.png"/><Relationship Id="rId97" Type="http://schemas.openxmlformats.org/officeDocument/2006/relationships/customXml" Target="../ink/ink1093.xml"/><Relationship Id="rId120" Type="http://schemas.openxmlformats.org/officeDocument/2006/relationships/image" Target="../media/image1054.png"/><Relationship Id="rId141" Type="http://schemas.openxmlformats.org/officeDocument/2006/relationships/customXml" Target="../ink/ink1115.xml"/><Relationship Id="rId7" Type="http://schemas.openxmlformats.org/officeDocument/2006/relationships/image" Target="../media/image997.png"/><Relationship Id="rId162" Type="http://schemas.openxmlformats.org/officeDocument/2006/relationships/image" Target="../media/image1075.png"/><Relationship Id="rId183" Type="http://schemas.openxmlformats.org/officeDocument/2006/relationships/customXml" Target="../ink/ink1136.xml"/><Relationship Id="rId218" Type="http://schemas.openxmlformats.org/officeDocument/2006/relationships/image" Target="../media/image1103.png"/><Relationship Id="rId239" Type="http://schemas.openxmlformats.org/officeDocument/2006/relationships/customXml" Target="../ink/ink1164.xml"/><Relationship Id="rId250" Type="http://schemas.openxmlformats.org/officeDocument/2006/relationships/image" Target="../media/image1119.png"/><Relationship Id="rId271" Type="http://schemas.openxmlformats.org/officeDocument/2006/relationships/customXml" Target="../ink/ink1180.xml"/><Relationship Id="rId292" Type="http://schemas.openxmlformats.org/officeDocument/2006/relationships/image" Target="../media/image1140.png"/><Relationship Id="rId306" Type="http://schemas.openxmlformats.org/officeDocument/2006/relationships/image" Target="../media/image1147.png"/><Relationship Id="rId24" Type="http://schemas.openxmlformats.org/officeDocument/2006/relationships/customXml" Target="../ink/ink1057.xml"/><Relationship Id="rId45" Type="http://schemas.openxmlformats.org/officeDocument/2006/relationships/image" Target="../media/image1016.png"/><Relationship Id="rId66" Type="http://schemas.openxmlformats.org/officeDocument/2006/relationships/customXml" Target="../ink/ink1078.xml"/><Relationship Id="rId87" Type="http://schemas.openxmlformats.org/officeDocument/2006/relationships/customXml" Target="../ink/ink1088.xml"/><Relationship Id="rId110" Type="http://schemas.openxmlformats.org/officeDocument/2006/relationships/image" Target="../media/image1049.png"/><Relationship Id="rId131" Type="http://schemas.openxmlformats.org/officeDocument/2006/relationships/customXml" Target="../ink/ink1110.xml"/><Relationship Id="rId327" Type="http://schemas.openxmlformats.org/officeDocument/2006/relationships/customXml" Target="../ink/ink1208.xml"/><Relationship Id="rId152" Type="http://schemas.openxmlformats.org/officeDocument/2006/relationships/image" Target="../media/image1070.png"/><Relationship Id="rId173" Type="http://schemas.openxmlformats.org/officeDocument/2006/relationships/customXml" Target="../ink/ink1131.xml"/><Relationship Id="rId194" Type="http://schemas.openxmlformats.org/officeDocument/2006/relationships/image" Target="../media/image1091.png"/><Relationship Id="rId208" Type="http://schemas.openxmlformats.org/officeDocument/2006/relationships/image" Target="../media/image1098.png"/><Relationship Id="rId229" Type="http://schemas.openxmlformats.org/officeDocument/2006/relationships/customXml" Target="../ink/ink1159.xml"/><Relationship Id="rId240" Type="http://schemas.openxmlformats.org/officeDocument/2006/relationships/image" Target="../media/image1114.png"/><Relationship Id="rId261" Type="http://schemas.openxmlformats.org/officeDocument/2006/relationships/customXml" Target="../ink/ink1175.xml"/><Relationship Id="rId14" Type="http://schemas.openxmlformats.org/officeDocument/2006/relationships/customXml" Target="../ink/ink1052.xml"/><Relationship Id="rId35" Type="http://schemas.openxmlformats.org/officeDocument/2006/relationships/image" Target="../media/image1011.png"/><Relationship Id="rId56" Type="http://schemas.openxmlformats.org/officeDocument/2006/relationships/customXml" Target="../ink/ink1073.xml"/><Relationship Id="rId77" Type="http://schemas.openxmlformats.org/officeDocument/2006/relationships/customXml" Target="../ink/ink1083.xml"/><Relationship Id="rId100" Type="http://schemas.openxmlformats.org/officeDocument/2006/relationships/image" Target="../media/image1044.png"/><Relationship Id="rId282" Type="http://schemas.openxmlformats.org/officeDocument/2006/relationships/image" Target="../media/image1135.png"/><Relationship Id="rId317" Type="http://schemas.openxmlformats.org/officeDocument/2006/relationships/customXml" Target="../ink/ink1203.xml"/><Relationship Id="rId338" Type="http://schemas.openxmlformats.org/officeDocument/2006/relationships/image" Target="../media/image1163.png"/><Relationship Id="rId8" Type="http://schemas.openxmlformats.org/officeDocument/2006/relationships/customXml" Target="../ink/ink1049.xml"/><Relationship Id="rId98" Type="http://schemas.openxmlformats.org/officeDocument/2006/relationships/image" Target="../media/image1043.png"/><Relationship Id="rId121" Type="http://schemas.openxmlformats.org/officeDocument/2006/relationships/customXml" Target="../ink/ink1105.xml"/><Relationship Id="rId142" Type="http://schemas.openxmlformats.org/officeDocument/2006/relationships/image" Target="../media/image1065.png"/><Relationship Id="rId163" Type="http://schemas.openxmlformats.org/officeDocument/2006/relationships/customXml" Target="../ink/ink1126.xml"/><Relationship Id="rId184" Type="http://schemas.openxmlformats.org/officeDocument/2006/relationships/image" Target="../media/image1086.png"/><Relationship Id="rId219" Type="http://schemas.openxmlformats.org/officeDocument/2006/relationships/customXml" Target="../ink/ink1154.xml"/><Relationship Id="rId3" Type="http://schemas.openxmlformats.org/officeDocument/2006/relationships/image" Target="../media/image995.png"/><Relationship Id="rId214" Type="http://schemas.openxmlformats.org/officeDocument/2006/relationships/image" Target="../media/image1101.png"/><Relationship Id="rId230" Type="http://schemas.openxmlformats.org/officeDocument/2006/relationships/image" Target="../media/image1109.png"/><Relationship Id="rId235" Type="http://schemas.openxmlformats.org/officeDocument/2006/relationships/customXml" Target="../ink/ink1162.xml"/><Relationship Id="rId251" Type="http://schemas.openxmlformats.org/officeDocument/2006/relationships/customXml" Target="../ink/ink1170.xml"/><Relationship Id="rId256" Type="http://schemas.openxmlformats.org/officeDocument/2006/relationships/image" Target="../media/image1122.png"/><Relationship Id="rId277" Type="http://schemas.openxmlformats.org/officeDocument/2006/relationships/customXml" Target="../ink/ink1183.xml"/><Relationship Id="rId298" Type="http://schemas.openxmlformats.org/officeDocument/2006/relationships/image" Target="../media/image1143.png"/><Relationship Id="rId25" Type="http://schemas.openxmlformats.org/officeDocument/2006/relationships/image" Target="../media/image1006.png"/><Relationship Id="rId46" Type="http://schemas.openxmlformats.org/officeDocument/2006/relationships/customXml" Target="../ink/ink1068.xml"/><Relationship Id="rId67" Type="http://schemas.openxmlformats.org/officeDocument/2006/relationships/image" Target="../media/image1027.png"/><Relationship Id="rId116" Type="http://schemas.openxmlformats.org/officeDocument/2006/relationships/image" Target="../media/image1052.png"/><Relationship Id="rId137" Type="http://schemas.openxmlformats.org/officeDocument/2006/relationships/customXml" Target="../ink/ink1113.xml"/><Relationship Id="rId158" Type="http://schemas.openxmlformats.org/officeDocument/2006/relationships/image" Target="../media/image1073.png"/><Relationship Id="rId272" Type="http://schemas.openxmlformats.org/officeDocument/2006/relationships/image" Target="../media/image1130.png"/><Relationship Id="rId293" Type="http://schemas.openxmlformats.org/officeDocument/2006/relationships/customXml" Target="../ink/ink1191.xml"/><Relationship Id="rId302" Type="http://schemas.openxmlformats.org/officeDocument/2006/relationships/image" Target="../media/image1145.png"/><Relationship Id="rId307" Type="http://schemas.openxmlformats.org/officeDocument/2006/relationships/customXml" Target="../ink/ink1198.xml"/><Relationship Id="rId323" Type="http://schemas.openxmlformats.org/officeDocument/2006/relationships/customXml" Target="../ink/ink1206.xml"/><Relationship Id="rId328" Type="http://schemas.openxmlformats.org/officeDocument/2006/relationships/image" Target="../media/image1158.png"/><Relationship Id="rId20" Type="http://schemas.openxmlformats.org/officeDocument/2006/relationships/customXml" Target="../ink/ink1055.xml"/><Relationship Id="rId41" Type="http://schemas.openxmlformats.org/officeDocument/2006/relationships/image" Target="../media/image1014.png"/><Relationship Id="rId62" Type="http://schemas.openxmlformats.org/officeDocument/2006/relationships/customXml" Target="../ink/ink1076.xml"/><Relationship Id="rId83" Type="http://schemas.openxmlformats.org/officeDocument/2006/relationships/customXml" Target="../ink/ink1086.xml"/><Relationship Id="rId88" Type="http://schemas.openxmlformats.org/officeDocument/2006/relationships/image" Target="../media/image1038.png"/><Relationship Id="rId111" Type="http://schemas.openxmlformats.org/officeDocument/2006/relationships/customXml" Target="../ink/ink1100.xml"/><Relationship Id="rId132" Type="http://schemas.openxmlformats.org/officeDocument/2006/relationships/image" Target="../media/image1060.png"/><Relationship Id="rId153" Type="http://schemas.openxmlformats.org/officeDocument/2006/relationships/customXml" Target="../ink/ink1121.xml"/><Relationship Id="rId174" Type="http://schemas.openxmlformats.org/officeDocument/2006/relationships/image" Target="../media/image1081.png"/><Relationship Id="rId179" Type="http://schemas.openxmlformats.org/officeDocument/2006/relationships/customXml" Target="../ink/ink1134.xml"/><Relationship Id="rId195" Type="http://schemas.openxmlformats.org/officeDocument/2006/relationships/customXml" Target="../ink/ink1142.xml"/><Relationship Id="rId209" Type="http://schemas.openxmlformats.org/officeDocument/2006/relationships/customXml" Target="../ink/ink1149.xml"/><Relationship Id="rId190" Type="http://schemas.openxmlformats.org/officeDocument/2006/relationships/image" Target="../media/image1089.png"/><Relationship Id="rId204" Type="http://schemas.openxmlformats.org/officeDocument/2006/relationships/image" Target="../media/image1096.png"/><Relationship Id="rId220" Type="http://schemas.openxmlformats.org/officeDocument/2006/relationships/image" Target="../media/image1104.png"/><Relationship Id="rId225" Type="http://schemas.openxmlformats.org/officeDocument/2006/relationships/customXml" Target="../ink/ink1157.xml"/><Relationship Id="rId241" Type="http://schemas.openxmlformats.org/officeDocument/2006/relationships/customXml" Target="../ink/ink1165.xml"/><Relationship Id="rId246" Type="http://schemas.openxmlformats.org/officeDocument/2006/relationships/image" Target="../media/image1117.png"/><Relationship Id="rId267" Type="http://schemas.openxmlformats.org/officeDocument/2006/relationships/customXml" Target="../ink/ink1178.xml"/><Relationship Id="rId288" Type="http://schemas.openxmlformats.org/officeDocument/2006/relationships/image" Target="../media/image1138.png"/><Relationship Id="rId15" Type="http://schemas.openxmlformats.org/officeDocument/2006/relationships/image" Target="../media/image1001.png"/><Relationship Id="rId36" Type="http://schemas.openxmlformats.org/officeDocument/2006/relationships/customXml" Target="../ink/ink1063.xml"/><Relationship Id="rId57" Type="http://schemas.openxmlformats.org/officeDocument/2006/relationships/image" Target="../media/image1022.png"/><Relationship Id="rId106" Type="http://schemas.openxmlformats.org/officeDocument/2006/relationships/image" Target="../media/image1047.png"/><Relationship Id="rId127" Type="http://schemas.openxmlformats.org/officeDocument/2006/relationships/customXml" Target="../ink/ink1108.xml"/><Relationship Id="rId262" Type="http://schemas.openxmlformats.org/officeDocument/2006/relationships/image" Target="../media/image1125.png"/><Relationship Id="rId283" Type="http://schemas.openxmlformats.org/officeDocument/2006/relationships/customXml" Target="../ink/ink1186.xml"/><Relationship Id="rId313" Type="http://schemas.openxmlformats.org/officeDocument/2006/relationships/customXml" Target="../ink/ink1201.xml"/><Relationship Id="rId318" Type="http://schemas.openxmlformats.org/officeDocument/2006/relationships/image" Target="../media/image1153.png"/><Relationship Id="rId339" Type="http://schemas.openxmlformats.org/officeDocument/2006/relationships/customXml" Target="../ink/ink1214.xml"/><Relationship Id="rId10" Type="http://schemas.openxmlformats.org/officeDocument/2006/relationships/customXml" Target="../ink/ink1050.xml"/><Relationship Id="rId31" Type="http://schemas.openxmlformats.org/officeDocument/2006/relationships/image" Target="../media/image1009.png"/><Relationship Id="rId52" Type="http://schemas.openxmlformats.org/officeDocument/2006/relationships/customXml" Target="../ink/ink1071.xml"/><Relationship Id="rId73" Type="http://schemas.openxmlformats.org/officeDocument/2006/relationships/customXml" Target="../ink/ink1081.xml"/><Relationship Id="rId78" Type="http://schemas.openxmlformats.org/officeDocument/2006/relationships/image" Target="../media/image1033.png"/><Relationship Id="rId94" Type="http://schemas.openxmlformats.org/officeDocument/2006/relationships/image" Target="../media/image1041.png"/><Relationship Id="rId99" Type="http://schemas.openxmlformats.org/officeDocument/2006/relationships/customXml" Target="../ink/ink1094.xml"/><Relationship Id="rId101" Type="http://schemas.openxmlformats.org/officeDocument/2006/relationships/customXml" Target="../ink/ink1095.xml"/><Relationship Id="rId122" Type="http://schemas.openxmlformats.org/officeDocument/2006/relationships/image" Target="../media/image1055.png"/><Relationship Id="rId143" Type="http://schemas.openxmlformats.org/officeDocument/2006/relationships/customXml" Target="../ink/ink1116.xml"/><Relationship Id="rId148" Type="http://schemas.openxmlformats.org/officeDocument/2006/relationships/image" Target="../media/image1068.png"/><Relationship Id="rId164" Type="http://schemas.openxmlformats.org/officeDocument/2006/relationships/image" Target="../media/image1076.png"/><Relationship Id="rId169" Type="http://schemas.openxmlformats.org/officeDocument/2006/relationships/customXml" Target="../ink/ink1129.xml"/><Relationship Id="rId185" Type="http://schemas.openxmlformats.org/officeDocument/2006/relationships/customXml" Target="../ink/ink1137.xml"/><Relationship Id="rId334" Type="http://schemas.openxmlformats.org/officeDocument/2006/relationships/image" Target="../media/image1161.png"/><Relationship Id="rId4" Type="http://schemas.openxmlformats.org/officeDocument/2006/relationships/customXml" Target="../ink/ink1047.xml"/><Relationship Id="rId9" Type="http://schemas.openxmlformats.org/officeDocument/2006/relationships/image" Target="../media/image998.png"/><Relationship Id="rId180" Type="http://schemas.openxmlformats.org/officeDocument/2006/relationships/image" Target="../media/image1084.png"/><Relationship Id="rId210" Type="http://schemas.openxmlformats.org/officeDocument/2006/relationships/image" Target="../media/image1099.png"/><Relationship Id="rId215" Type="http://schemas.openxmlformats.org/officeDocument/2006/relationships/customXml" Target="../ink/ink1152.xml"/><Relationship Id="rId236" Type="http://schemas.openxmlformats.org/officeDocument/2006/relationships/image" Target="../media/image1112.png"/><Relationship Id="rId257" Type="http://schemas.openxmlformats.org/officeDocument/2006/relationships/customXml" Target="../ink/ink1173.xml"/><Relationship Id="rId278" Type="http://schemas.openxmlformats.org/officeDocument/2006/relationships/image" Target="../media/image1133.png"/><Relationship Id="rId26" Type="http://schemas.openxmlformats.org/officeDocument/2006/relationships/customXml" Target="../ink/ink1058.xml"/><Relationship Id="rId231" Type="http://schemas.openxmlformats.org/officeDocument/2006/relationships/customXml" Target="../ink/ink1160.xml"/><Relationship Id="rId252" Type="http://schemas.openxmlformats.org/officeDocument/2006/relationships/image" Target="../media/image1120.png"/><Relationship Id="rId273" Type="http://schemas.openxmlformats.org/officeDocument/2006/relationships/customXml" Target="../ink/ink1181.xml"/><Relationship Id="rId294" Type="http://schemas.openxmlformats.org/officeDocument/2006/relationships/image" Target="../media/image1141.png"/><Relationship Id="rId308" Type="http://schemas.openxmlformats.org/officeDocument/2006/relationships/image" Target="../media/image1148.png"/><Relationship Id="rId329" Type="http://schemas.openxmlformats.org/officeDocument/2006/relationships/customXml" Target="../ink/ink1209.xml"/><Relationship Id="rId47" Type="http://schemas.openxmlformats.org/officeDocument/2006/relationships/image" Target="../media/image1017.png"/><Relationship Id="rId68" Type="http://schemas.openxmlformats.org/officeDocument/2006/relationships/customXml" Target="../ink/ink1079.xml"/><Relationship Id="rId89" Type="http://schemas.openxmlformats.org/officeDocument/2006/relationships/customXml" Target="../ink/ink1089.xml"/><Relationship Id="rId112" Type="http://schemas.openxmlformats.org/officeDocument/2006/relationships/image" Target="../media/image1050.png"/><Relationship Id="rId133" Type="http://schemas.openxmlformats.org/officeDocument/2006/relationships/customXml" Target="../ink/ink1111.xml"/><Relationship Id="rId154" Type="http://schemas.openxmlformats.org/officeDocument/2006/relationships/image" Target="../media/image1071.png"/><Relationship Id="rId175" Type="http://schemas.openxmlformats.org/officeDocument/2006/relationships/customXml" Target="../ink/ink1132.xml"/><Relationship Id="rId340" Type="http://schemas.openxmlformats.org/officeDocument/2006/relationships/image" Target="../media/image1164.png"/><Relationship Id="rId196" Type="http://schemas.openxmlformats.org/officeDocument/2006/relationships/image" Target="../media/image1092.png"/><Relationship Id="rId200" Type="http://schemas.openxmlformats.org/officeDocument/2006/relationships/image" Target="../media/image1094.png"/><Relationship Id="rId16" Type="http://schemas.openxmlformats.org/officeDocument/2006/relationships/customXml" Target="../ink/ink1053.xml"/><Relationship Id="rId221" Type="http://schemas.openxmlformats.org/officeDocument/2006/relationships/customXml" Target="../ink/ink1155.xml"/><Relationship Id="rId242" Type="http://schemas.openxmlformats.org/officeDocument/2006/relationships/image" Target="../media/image1115.png"/><Relationship Id="rId263" Type="http://schemas.openxmlformats.org/officeDocument/2006/relationships/customXml" Target="../ink/ink1176.xml"/><Relationship Id="rId284" Type="http://schemas.openxmlformats.org/officeDocument/2006/relationships/image" Target="../media/image1136.png"/><Relationship Id="rId319" Type="http://schemas.openxmlformats.org/officeDocument/2006/relationships/customXml" Target="../ink/ink1204.xml"/><Relationship Id="rId37" Type="http://schemas.openxmlformats.org/officeDocument/2006/relationships/image" Target="../media/image1012.png"/><Relationship Id="rId58" Type="http://schemas.openxmlformats.org/officeDocument/2006/relationships/customXml" Target="../ink/ink1074.xml"/><Relationship Id="rId79" Type="http://schemas.openxmlformats.org/officeDocument/2006/relationships/customXml" Target="../ink/ink1084.xml"/><Relationship Id="rId102" Type="http://schemas.openxmlformats.org/officeDocument/2006/relationships/image" Target="../media/image1045.png"/><Relationship Id="rId123" Type="http://schemas.openxmlformats.org/officeDocument/2006/relationships/customXml" Target="../ink/ink1106.xml"/><Relationship Id="rId144" Type="http://schemas.openxmlformats.org/officeDocument/2006/relationships/image" Target="../media/image1066.png"/><Relationship Id="rId330" Type="http://schemas.openxmlformats.org/officeDocument/2006/relationships/image" Target="../media/image1159.png"/><Relationship Id="rId90" Type="http://schemas.openxmlformats.org/officeDocument/2006/relationships/image" Target="../media/image1039.png"/><Relationship Id="rId165" Type="http://schemas.openxmlformats.org/officeDocument/2006/relationships/customXml" Target="../ink/ink1127.xml"/><Relationship Id="rId186" Type="http://schemas.openxmlformats.org/officeDocument/2006/relationships/image" Target="../media/image1087.png"/><Relationship Id="rId211" Type="http://schemas.openxmlformats.org/officeDocument/2006/relationships/customXml" Target="../ink/ink1150.xml"/><Relationship Id="rId232" Type="http://schemas.openxmlformats.org/officeDocument/2006/relationships/image" Target="../media/image1110.png"/><Relationship Id="rId253" Type="http://schemas.openxmlformats.org/officeDocument/2006/relationships/customXml" Target="../ink/ink1171.xml"/><Relationship Id="rId274" Type="http://schemas.openxmlformats.org/officeDocument/2006/relationships/image" Target="../media/image1131.png"/><Relationship Id="rId295" Type="http://schemas.openxmlformats.org/officeDocument/2006/relationships/customXml" Target="../ink/ink1192.xml"/><Relationship Id="rId309" Type="http://schemas.openxmlformats.org/officeDocument/2006/relationships/customXml" Target="../ink/ink1199.xml"/><Relationship Id="rId27" Type="http://schemas.openxmlformats.org/officeDocument/2006/relationships/image" Target="../media/image1007.png"/><Relationship Id="rId48" Type="http://schemas.openxmlformats.org/officeDocument/2006/relationships/customXml" Target="../ink/ink1069.xml"/><Relationship Id="rId69" Type="http://schemas.openxmlformats.org/officeDocument/2006/relationships/image" Target="../media/image1028.png"/><Relationship Id="rId113" Type="http://schemas.openxmlformats.org/officeDocument/2006/relationships/customXml" Target="../ink/ink1101.xml"/><Relationship Id="rId134" Type="http://schemas.openxmlformats.org/officeDocument/2006/relationships/image" Target="../media/image1061.png"/><Relationship Id="rId320" Type="http://schemas.openxmlformats.org/officeDocument/2006/relationships/image" Target="../media/image1154.png"/><Relationship Id="rId80" Type="http://schemas.openxmlformats.org/officeDocument/2006/relationships/image" Target="../media/image1034.png"/><Relationship Id="rId155" Type="http://schemas.openxmlformats.org/officeDocument/2006/relationships/customXml" Target="../ink/ink1122.xml"/><Relationship Id="rId176" Type="http://schemas.openxmlformats.org/officeDocument/2006/relationships/image" Target="../media/image1082.png"/><Relationship Id="rId197" Type="http://schemas.openxmlformats.org/officeDocument/2006/relationships/customXml" Target="../ink/ink1143.xml"/><Relationship Id="rId201" Type="http://schemas.openxmlformats.org/officeDocument/2006/relationships/customXml" Target="../ink/ink1145.xml"/><Relationship Id="rId222" Type="http://schemas.openxmlformats.org/officeDocument/2006/relationships/image" Target="../media/image1105.png"/><Relationship Id="rId243" Type="http://schemas.openxmlformats.org/officeDocument/2006/relationships/customXml" Target="../ink/ink1166.xml"/><Relationship Id="rId264" Type="http://schemas.openxmlformats.org/officeDocument/2006/relationships/image" Target="../media/image1126.png"/><Relationship Id="rId285" Type="http://schemas.openxmlformats.org/officeDocument/2006/relationships/customXml" Target="../ink/ink1187.xml"/><Relationship Id="rId17" Type="http://schemas.openxmlformats.org/officeDocument/2006/relationships/image" Target="../media/image1002.png"/><Relationship Id="rId38" Type="http://schemas.openxmlformats.org/officeDocument/2006/relationships/customXml" Target="../ink/ink1064.xml"/><Relationship Id="rId59" Type="http://schemas.openxmlformats.org/officeDocument/2006/relationships/image" Target="../media/image1023.png"/><Relationship Id="rId103" Type="http://schemas.openxmlformats.org/officeDocument/2006/relationships/customXml" Target="../ink/ink1096.xml"/><Relationship Id="rId124" Type="http://schemas.openxmlformats.org/officeDocument/2006/relationships/image" Target="../media/image1056.png"/><Relationship Id="rId310" Type="http://schemas.openxmlformats.org/officeDocument/2006/relationships/image" Target="../media/image1149.png"/><Relationship Id="rId70" Type="http://schemas.openxmlformats.org/officeDocument/2006/relationships/customXml" Target="../ink/ink1080.xml"/><Relationship Id="rId91" Type="http://schemas.openxmlformats.org/officeDocument/2006/relationships/customXml" Target="../ink/ink1090.xml"/><Relationship Id="rId145" Type="http://schemas.openxmlformats.org/officeDocument/2006/relationships/customXml" Target="../ink/ink1117.xml"/><Relationship Id="rId166" Type="http://schemas.openxmlformats.org/officeDocument/2006/relationships/image" Target="../media/image1077.png"/><Relationship Id="rId187" Type="http://schemas.openxmlformats.org/officeDocument/2006/relationships/customXml" Target="../ink/ink1138.xml"/><Relationship Id="rId331" Type="http://schemas.openxmlformats.org/officeDocument/2006/relationships/customXml" Target="../ink/ink121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100.png"/><Relationship Id="rId233" Type="http://schemas.openxmlformats.org/officeDocument/2006/relationships/customXml" Target="../ink/ink1161.xml"/><Relationship Id="rId254" Type="http://schemas.openxmlformats.org/officeDocument/2006/relationships/image" Target="../media/image1121.png"/><Relationship Id="rId28" Type="http://schemas.openxmlformats.org/officeDocument/2006/relationships/customXml" Target="../ink/ink1059.xml"/><Relationship Id="rId49" Type="http://schemas.openxmlformats.org/officeDocument/2006/relationships/image" Target="../media/image1018.png"/><Relationship Id="rId114" Type="http://schemas.openxmlformats.org/officeDocument/2006/relationships/image" Target="../media/image1051.png"/><Relationship Id="rId275" Type="http://schemas.openxmlformats.org/officeDocument/2006/relationships/customXml" Target="../ink/ink1182.xml"/><Relationship Id="rId296" Type="http://schemas.openxmlformats.org/officeDocument/2006/relationships/image" Target="../media/image1142.png"/><Relationship Id="rId300" Type="http://schemas.openxmlformats.org/officeDocument/2006/relationships/image" Target="../media/image1144.png"/><Relationship Id="rId60" Type="http://schemas.openxmlformats.org/officeDocument/2006/relationships/customXml" Target="../ink/ink1075.xml"/><Relationship Id="rId81" Type="http://schemas.openxmlformats.org/officeDocument/2006/relationships/customXml" Target="../ink/ink1085.xml"/><Relationship Id="rId135" Type="http://schemas.openxmlformats.org/officeDocument/2006/relationships/customXml" Target="../ink/ink1112.xml"/><Relationship Id="rId156" Type="http://schemas.openxmlformats.org/officeDocument/2006/relationships/image" Target="../media/image1072.png"/><Relationship Id="rId177" Type="http://schemas.openxmlformats.org/officeDocument/2006/relationships/customXml" Target="../ink/ink1133.xml"/><Relationship Id="rId198" Type="http://schemas.openxmlformats.org/officeDocument/2006/relationships/image" Target="../media/image1093.png"/><Relationship Id="rId321" Type="http://schemas.openxmlformats.org/officeDocument/2006/relationships/customXml" Target="../ink/ink1205.xml"/><Relationship Id="rId202" Type="http://schemas.openxmlformats.org/officeDocument/2006/relationships/image" Target="../media/image1095.png"/><Relationship Id="rId223" Type="http://schemas.openxmlformats.org/officeDocument/2006/relationships/customXml" Target="../ink/ink1156.xml"/><Relationship Id="rId244" Type="http://schemas.openxmlformats.org/officeDocument/2006/relationships/image" Target="../media/image1116.png"/><Relationship Id="rId18" Type="http://schemas.openxmlformats.org/officeDocument/2006/relationships/customXml" Target="../ink/ink1054.xml"/><Relationship Id="rId39" Type="http://schemas.openxmlformats.org/officeDocument/2006/relationships/image" Target="../media/image1013.png"/><Relationship Id="rId265" Type="http://schemas.openxmlformats.org/officeDocument/2006/relationships/customXml" Target="../ink/ink1177.xml"/><Relationship Id="rId286" Type="http://schemas.openxmlformats.org/officeDocument/2006/relationships/image" Target="../media/image1137.png"/><Relationship Id="rId50" Type="http://schemas.openxmlformats.org/officeDocument/2006/relationships/customXml" Target="../ink/ink1070.xml"/><Relationship Id="rId104" Type="http://schemas.openxmlformats.org/officeDocument/2006/relationships/image" Target="../media/image1046.png"/><Relationship Id="rId125" Type="http://schemas.openxmlformats.org/officeDocument/2006/relationships/customXml" Target="../ink/ink1107.xml"/><Relationship Id="rId146" Type="http://schemas.openxmlformats.org/officeDocument/2006/relationships/image" Target="../media/image1067.png"/><Relationship Id="rId167" Type="http://schemas.openxmlformats.org/officeDocument/2006/relationships/customXml" Target="../ink/ink1128.xml"/><Relationship Id="rId188" Type="http://schemas.openxmlformats.org/officeDocument/2006/relationships/image" Target="../media/image1088.png"/><Relationship Id="rId311" Type="http://schemas.openxmlformats.org/officeDocument/2006/relationships/customXml" Target="../ink/ink1200.xml"/><Relationship Id="rId332" Type="http://schemas.openxmlformats.org/officeDocument/2006/relationships/image" Target="../media/image1160.png"/><Relationship Id="rId71" Type="http://schemas.openxmlformats.org/officeDocument/2006/relationships/image" Target="../media/image1029.png"/><Relationship Id="rId92" Type="http://schemas.openxmlformats.org/officeDocument/2006/relationships/image" Target="../media/image1040.png"/><Relationship Id="rId213" Type="http://schemas.openxmlformats.org/officeDocument/2006/relationships/customXml" Target="../ink/ink1151.xml"/><Relationship Id="rId234" Type="http://schemas.openxmlformats.org/officeDocument/2006/relationships/image" Target="../media/image1111.png"/><Relationship Id="rId2" Type="http://schemas.openxmlformats.org/officeDocument/2006/relationships/customXml" Target="../ink/ink1046.xml"/><Relationship Id="rId29" Type="http://schemas.openxmlformats.org/officeDocument/2006/relationships/image" Target="../media/image1008.png"/><Relationship Id="rId255" Type="http://schemas.openxmlformats.org/officeDocument/2006/relationships/customXml" Target="../ink/ink1172.xml"/><Relationship Id="rId276" Type="http://schemas.openxmlformats.org/officeDocument/2006/relationships/image" Target="../media/image1132.png"/><Relationship Id="rId297" Type="http://schemas.openxmlformats.org/officeDocument/2006/relationships/customXml" Target="../ink/ink1193.xml"/><Relationship Id="rId40" Type="http://schemas.openxmlformats.org/officeDocument/2006/relationships/customXml" Target="../ink/ink1065.xml"/><Relationship Id="rId115" Type="http://schemas.openxmlformats.org/officeDocument/2006/relationships/customXml" Target="../ink/ink1102.xml"/><Relationship Id="rId136" Type="http://schemas.openxmlformats.org/officeDocument/2006/relationships/image" Target="../media/image1062.png"/><Relationship Id="rId157" Type="http://schemas.openxmlformats.org/officeDocument/2006/relationships/customXml" Target="../ink/ink1123.xml"/><Relationship Id="rId178" Type="http://schemas.openxmlformats.org/officeDocument/2006/relationships/image" Target="../media/image1083.png"/><Relationship Id="rId301" Type="http://schemas.openxmlformats.org/officeDocument/2006/relationships/customXml" Target="../ink/ink1195.xml"/><Relationship Id="rId322" Type="http://schemas.openxmlformats.org/officeDocument/2006/relationships/image" Target="../media/image1155.png"/><Relationship Id="rId61" Type="http://schemas.openxmlformats.org/officeDocument/2006/relationships/image" Target="../media/image1024.png"/><Relationship Id="rId82" Type="http://schemas.openxmlformats.org/officeDocument/2006/relationships/image" Target="../media/image1035.png"/><Relationship Id="rId199" Type="http://schemas.openxmlformats.org/officeDocument/2006/relationships/customXml" Target="../ink/ink1144.xml"/><Relationship Id="rId203" Type="http://schemas.openxmlformats.org/officeDocument/2006/relationships/customXml" Target="../ink/ink1146.xml"/><Relationship Id="rId19" Type="http://schemas.openxmlformats.org/officeDocument/2006/relationships/image" Target="../media/image1003.png"/><Relationship Id="rId224" Type="http://schemas.openxmlformats.org/officeDocument/2006/relationships/image" Target="../media/image1106.png"/><Relationship Id="rId245" Type="http://schemas.openxmlformats.org/officeDocument/2006/relationships/customXml" Target="../ink/ink1167.xml"/><Relationship Id="rId266" Type="http://schemas.openxmlformats.org/officeDocument/2006/relationships/image" Target="../media/image1127.png"/><Relationship Id="rId287" Type="http://schemas.openxmlformats.org/officeDocument/2006/relationships/customXml" Target="../ink/ink1188.xml"/><Relationship Id="rId30" Type="http://schemas.openxmlformats.org/officeDocument/2006/relationships/customXml" Target="../ink/ink1060.xml"/><Relationship Id="rId105" Type="http://schemas.openxmlformats.org/officeDocument/2006/relationships/customXml" Target="../ink/ink1097.xml"/><Relationship Id="rId126" Type="http://schemas.openxmlformats.org/officeDocument/2006/relationships/image" Target="../media/image1057.png"/><Relationship Id="rId147" Type="http://schemas.openxmlformats.org/officeDocument/2006/relationships/customXml" Target="../ink/ink1118.xml"/><Relationship Id="rId168" Type="http://schemas.openxmlformats.org/officeDocument/2006/relationships/image" Target="../media/image1078.png"/><Relationship Id="rId312" Type="http://schemas.openxmlformats.org/officeDocument/2006/relationships/image" Target="../media/image1150.png"/><Relationship Id="rId333" Type="http://schemas.openxmlformats.org/officeDocument/2006/relationships/customXml" Target="../ink/ink1211.xml"/><Relationship Id="rId51" Type="http://schemas.openxmlformats.org/officeDocument/2006/relationships/image" Target="../media/image1019.png"/><Relationship Id="rId72" Type="http://schemas.openxmlformats.org/officeDocument/2006/relationships/image" Target="../media/image2.emf"/><Relationship Id="rId93" Type="http://schemas.openxmlformats.org/officeDocument/2006/relationships/customXml" Target="../ink/ink1091.xml"/><Relationship Id="rId189" Type="http://schemas.openxmlformats.org/officeDocument/2006/relationships/customXml" Target="../ink/ink1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5AFD-0E97-BAE1-CDC5-C4D31623A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Reactions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18A54-65DC-96D7-CDE0-8AAF5F778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J.  Fission</a:t>
            </a:r>
          </a:p>
        </p:txBody>
      </p:sp>
    </p:spTree>
    <p:extLst>
      <p:ext uri="{BB962C8B-B14F-4D97-AF65-F5344CB8AC3E}">
        <p14:creationId xmlns:p14="http://schemas.microsoft.com/office/powerpoint/2010/main" val="3052481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53381B-109A-D996-0A27-EEB49E61F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153" y="0"/>
            <a:ext cx="7006847" cy="52223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1FE401C-BD48-D07A-F2C9-0AA383C63EB8}"/>
                  </a:ext>
                </a:extLst>
              </p14:cNvPr>
              <p14:cNvContentPartPr/>
              <p14:nvPr/>
            </p14:nvContentPartPr>
            <p14:xfrm>
              <a:off x="8090078" y="5126029"/>
              <a:ext cx="874440" cy="145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1FE401C-BD48-D07A-F2C9-0AA383C63E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7078" y="5063389"/>
                <a:ext cx="100008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A39E276-1894-5237-CAD1-6878A51DA80D}"/>
                  </a:ext>
                </a:extLst>
              </p14:cNvPr>
              <p14:cNvContentPartPr/>
              <p14:nvPr/>
            </p14:nvContentPartPr>
            <p14:xfrm>
              <a:off x="5133398" y="2251069"/>
              <a:ext cx="332640" cy="2505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A39E276-1894-5237-CAD1-6878A51DA8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0398" y="2188429"/>
                <a:ext cx="458280" cy="26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08A36F5-8D66-C096-0353-6AF937421B09}"/>
                  </a:ext>
                </a:extLst>
              </p14:cNvPr>
              <p14:cNvContentPartPr/>
              <p14:nvPr/>
            </p14:nvContentPartPr>
            <p14:xfrm>
              <a:off x="6899198" y="5337349"/>
              <a:ext cx="110520" cy="235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08A36F5-8D66-C096-0353-6AF937421B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90558" y="5328709"/>
                <a:ext cx="1281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9B38BDD-CAFB-214C-515D-6DA31269CA84}"/>
                  </a:ext>
                </a:extLst>
              </p14:cNvPr>
              <p14:cNvContentPartPr/>
              <p14:nvPr/>
            </p14:nvContentPartPr>
            <p14:xfrm>
              <a:off x="5807318" y="5687989"/>
              <a:ext cx="897120" cy="439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9B38BDD-CAFB-214C-515D-6DA31269CA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98678" y="5679349"/>
                <a:ext cx="914760" cy="45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8E44111-2181-8BA7-EACB-E59A578F9829}"/>
              </a:ext>
            </a:extLst>
          </p:cNvPr>
          <p:cNvGrpSpPr/>
          <p:nvPr/>
        </p:nvGrpSpPr>
        <p:grpSpPr>
          <a:xfrm>
            <a:off x="6880118" y="5562349"/>
            <a:ext cx="2018880" cy="526320"/>
            <a:chOff x="6880118" y="5562349"/>
            <a:chExt cx="201888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ECB5B89-EBE6-AB9B-6A45-E165E9668B9F}"/>
                    </a:ext>
                  </a:extLst>
                </p14:cNvPr>
                <p14:cNvContentPartPr/>
                <p14:nvPr/>
              </p14:nvContentPartPr>
              <p14:xfrm>
                <a:off x="6880118" y="5591149"/>
                <a:ext cx="1129320" cy="394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ECB5B89-EBE6-AB9B-6A45-E165E9668B9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71478" y="5582509"/>
                  <a:ext cx="11469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2D39DD-4CE6-22D5-D0DC-776CD49D03E2}"/>
                    </a:ext>
                  </a:extLst>
                </p14:cNvPr>
                <p14:cNvContentPartPr/>
                <p14:nvPr/>
              </p14:nvContentPartPr>
              <p14:xfrm>
                <a:off x="7587158" y="5744869"/>
                <a:ext cx="236520" cy="14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2D39DD-4CE6-22D5-D0DC-776CD49D03E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78158" y="5736229"/>
                  <a:ext cx="254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71B395B-21D1-D17C-4ED7-CE9118C9808B}"/>
                    </a:ext>
                  </a:extLst>
                </p14:cNvPr>
                <p14:cNvContentPartPr/>
                <p14:nvPr/>
              </p14:nvContentPartPr>
              <p14:xfrm>
                <a:off x="7346318" y="5663509"/>
                <a:ext cx="60480" cy="32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71B395B-21D1-D17C-4ED7-CE9118C9808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37318" y="5654869"/>
                  <a:ext cx="78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5964F8D-D550-84D2-C7CE-065FAA4975B5}"/>
                    </a:ext>
                  </a:extLst>
                </p14:cNvPr>
                <p14:cNvContentPartPr/>
                <p14:nvPr/>
              </p14:nvContentPartPr>
              <p14:xfrm>
                <a:off x="8143358" y="5562349"/>
                <a:ext cx="755640" cy="526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5964F8D-D550-84D2-C7CE-065FAA4975B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34358" y="5553709"/>
                  <a:ext cx="773280" cy="54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0FAD09-43AD-7986-2A35-D6F46378C4B8}"/>
              </a:ext>
            </a:extLst>
          </p:cNvPr>
          <p:cNvGrpSpPr/>
          <p:nvPr/>
        </p:nvGrpSpPr>
        <p:grpSpPr>
          <a:xfrm>
            <a:off x="9167198" y="5546509"/>
            <a:ext cx="2330280" cy="442440"/>
            <a:chOff x="9167198" y="5546509"/>
            <a:chExt cx="233028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44911BC-8600-0306-6083-1E6CCD3CC3CF}"/>
                    </a:ext>
                  </a:extLst>
                </p14:cNvPr>
                <p14:cNvContentPartPr/>
                <p14:nvPr/>
              </p14:nvContentPartPr>
              <p14:xfrm>
                <a:off x="9167198" y="5567029"/>
                <a:ext cx="1288080" cy="421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44911BC-8600-0306-6083-1E6CCD3CC3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58558" y="5558029"/>
                  <a:ext cx="13057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FD4F10A-2446-7114-CB8F-1FBFBE85B6F3}"/>
                    </a:ext>
                  </a:extLst>
                </p14:cNvPr>
                <p14:cNvContentPartPr/>
                <p14:nvPr/>
              </p14:nvContentPartPr>
              <p14:xfrm>
                <a:off x="10601798" y="5546509"/>
                <a:ext cx="895680" cy="428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FD4F10A-2446-7114-CB8F-1FBFBE85B6F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593158" y="5537869"/>
                  <a:ext cx="913320" cy="44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9487AAA-404D-7756-A94B-BC48E08519F2}"/>
                  </a:ext>
                </a:extLst>
              </p14:cNvPr>
              <p14:cNvContentPartPr/>
              <p14:nvPr/>
            </p14:nvContentPartPr>
            <p14:xfrm>
              <a:off x="5827118" y="6281269"/>
              <a:ext cx="628560" cy="365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9487AAA-404D-7756-A94B-BC48E08519F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18118" y="6272269"/>
                <a:ext cx="646200" cy="38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1E06595-12CF-C950-41B5-D80334A6C129}"/>
              </a:ext>
            </a:extLst>
          </p:cNvPr>
          <p:cNvGrpSpPr/>
          <p:nvPr/>
        </p:nvGrpSpPr>
        <p:grpSpPr>
          <a:xfrm>
            <a:off x="6589238" y="6267589"/>
            <a:ext cx="2284560" cy="517680"/>
            <a:chOff x="6589238" y="6267589"/>
            <a:chExt cx="228456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5DFAE6B-D874-DE11-C60E-B0B843186E73}"/>
                    </a:ext>
                  </a:extLst>
                </p14:cNvPr>
                <p14:cNvContentPartPr/>
                <p14:nvPr/>
              </p14:nvContentPartPr>
              <p14:xfrm>
                <a:off x="6589238" y="6267589"/>
                <a:ext cx="496440" cy="362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5DFAE6B-D874-DE11-C60E-B0B843186E7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80598" y="6258589"/>
                  <a:ext cx="5140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CA6DFE6-8B1B-A4F1-738F-C37C1B5795D5}"/>
                    </a:ext>
                  </a:extLst>
                </p14:cNvPr>
                <p14:cNvContentPartPr/>
                <p14:nvPr/>
              </p14:nvContentPartPr>
              <p14:xfrm>
                <a:off x="6687878" y="6361549"/>
                <a:ext cx="320040" cy="13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CA6DFE6-8B1B-A4F1-738F-C37C1B5795D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78878" y="6352549"/>
                  <a:ext cx="337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7926970-DB30-2D07-E13C-D5C1404FBEB4}"/>
                    </a:ext>
                  </a:extLst>
                </p14:cNvPr>
                <p14:cNvContentPartPr/>
                <p14:nvPr/>
              </p14:nvContentPartPr>
              <p14:xfrm>
                <a:off x="7294118" y="6337429"/>
                <a:ext cx="882720" cy="334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7926970-DB30-2D07-E13C-D5C1404FBEB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85478" y="6328789"/>
                  <a:ext cx="9003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F13FA3E-CF73-EAA7-FE85-F944639BD6C6}"/>
                    </a:ext>
                  </a:extLst>
                </p14:cNvPr>
                <p14:cNvContentPartPr/>
                <p14:nvPr/>
              </p14:nvContentPartPr>
              <p14:xfrm>
                <a:off x="8003678" y="6426709"/>
                <a:ext cx="216360" cy="26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F13FA3E-CF73-EAA7-FE85-F944639BD6C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94678" y="6417709"/>
                  <a:ext cx="234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D767E36-DD5C-4B24-61B4-CB1C1835E352}"/>
                    </a:ext>
                  </a:extLst>
                </p14:cNvPr>
                <p14:cNvContentPartPr/>
                <p14:nvPr/>
              </p14:nvContentPartPr>
              <p14:xfrm>
                <a:off x="8577518" y="6331309"/>
                <a:ext cx="296280" cy="45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D767E36-DD5C-4B24-61B4-CB1C1835E35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68878" y="6322309"/>
                  <a:ext cx="313920" cy="47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29E9DB-9E5D-2A6B-5FC1-2777A02161CD}"/>
              </a:ext>
            </a:extLst>
          </p:cNvPr>
          <p:cNvGrpSpPr/>
          <p:nvPr/>
        </p:nvGrpSpPr>
        <p:grpSpPr>
          <a:xfrm>
            <a:off x="9130478" y="6199189"/>
            <a:ext cx="2722320" cy="565200"/>
            <a:chOff x="9130478" y="6199189"/>
            <a:chExt cx="272232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0ADA61-BD08-397B-F341-649BA8C00598}"/>
                    </a:ext>
                  </a:extLst>
                </p14:cNvPr>
                <p14:cNvContentPartPr/>
                <p14:nvPr/>
              </p14:nvContentPartPr>
              <p14:xfrm>
                <a:off x="9130478" y="6311149"/>
                <a:ext cx="1501200" cy="342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0ADA61-BD08-397B-F341-649BA8C0059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21478" y="6302149"/>
                  <a:ext cx="15188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0B9DFBD-0676-8385-8F78-4EAA3E9041C4}"/>
                    </a:ext>
                  </a:extLst>
                </p14:cNvPr>
                <p14:cNvContentPartPr/>
                <p14:nvPr/>
              </p14:nvContentPartPr>
              <p14:xfrm>
                <a:off x="10695758" y="6199189"/>
                <a:ext cx="1024560" cy="565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0B9DFBD-0676-8385-8F78-4EAA3E9041C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86758" y="6190549"/>
                  <a:ext cx="104220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EA7017C-50CE-DB9A-445E-BB12C269DC62}"/>
                    </a:ext>
                  </a:extLst>
                </p14:cNvPr>
                <p14:cNvContentPartPr/>
                <p14:nvPr/>
              </p14:nvContentPartPr>
              <p14:xfrm>
                <a:off x="11839478" y="6730189"/>
                <a:ext cx="13320" cy="24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EA7017C-50CE-DB9A-445E-BB12C269DC6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830478" y="6721549"/>
                  <a:ext cx="309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934B0D-EAFF-EF9B-B857-16DA6A033F1F}"/>
              </a:ext>
            </a:extLst>
          </p:cNvPr>
          <p:cNvGrpSpPr/>
          <p:nvPr/>
        </p:nvGrpSpPr>
        <p:grpSpPr>
          <a:xfrm>
            <a:off x="6002438" y="83149"/>
            <a:ext cx="641880" cy="268560"/>
            <a:chOff x="6002438" y="83149"/>
            <a:chExt cx="64188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A7F1CF5-AC97-65C1-DB8B-053A9C6963A7}"/>
                    </a:ext>
                  </a:extLst>
                </p14:cNvPr>
                <p14:cNvContentPartPr/>
                <p14:nvPr/>
              </p14:nvContentPartPr>
              <p14:xfrm>
                <a:off x="6002438" y="103309"/>
                <a:ext cx="82800" cy="248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A7F1CF5-AC97-65C1-DB8B-053A9C6963A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93798" y="94309"/>
                  <a:ext cx="1004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0C4C4BD-B55E-DA0E-45EA-6A4BD8FF94DC}"/>
                    </a:ext>
                  </a:extLst>
                </p14:cNvPr>
                <p14:cNvContentPartPr/>
                <p14:nvPr/>
              </p14:nvContentPartPr>
              <p14:xfrm>
                <a:off x="6121958" y="158029"/>
                <a:ext cx="142560" cy="180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0C4C4BD-B55E-DA0E-45EA-6A4BD8FF94D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13318" y="149389"/>
                  <a:ext cx="160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C4A87F5-DBD0-D6F9-8B24-85A1FE40D46A}"/>
                    </a:ext>
                  </a:extLst>
                </p14:cNvPr>
                <p14:cNvContentPartPr/>
                <p14:nvPr/>
              </p14:nvContentPartPr>
              <p14:xfrm>
                <a:off x="6321758" y="215629"/>
                <a:ext cx="52560" cy="97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C4A87F5-DBD0-D6F9-8B24-85A1FE40D46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312758" y="206629"/>
                  <a:ext cx="70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59C2C73-791A-6A4F-D5EB-4D1223967EC9}"/>
                    </a:ext>
                  </a:extLst>
                </p14:cNvPr>
                <p14:cNvContentPartPr/>
                <p14:nvPr/>
              </p14:nvContentPartPr>
              <p14:xfrm>
                <a:off x="6421478" y="120589"/>
                <a:ext cx="128160" cy="192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59C2C73-791A-6A4F-D5EB-4D1223967EC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12838" y="111589"/>
                  <a:ext cx="145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F3CC52E-5CE9-865B-BB49-3043D463CB9D}"/>
                    </a:ext>
                  </a:extLst>
                </p14:cNvPr>
                <p14:cNvContentPartPr/>
                <p14:nvPr/>
              </p14:nvContentPartPr>
              <p14:xfrm>
                <a:off x="6586358" y="83149"/>
                <a:ext cx="57960" cy="234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F3CC52E-5CE9-865B-BB49-3043D463CB9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77358" y="74149"/>
                  <a:ext cx="75600" cy="25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9EE7E02-90C9-57B3-0362-D9043F3B681A}"/>
                  </a:ext>
                </a:extLst>
              </p14:cNvPr>
              <p14:cNvContentPartPr/>
              <p14:nvPr/>
            </p14:nvContentPartPr>
            <p14:xfrm>
              <a:off x="3821918" y="242629"/>
              <a:ext cx="1016640" cy="387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9EE7E02-90C9-57B3-0362-D9043F3B681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812918" y="233629"/>
                <a:ext cx="103428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B70D741-6A8D-CC68-E787-1FEB30960BC4}"/>
                  </a:ext>
                </a:extLst>
              </p14:cNvPr>
              <p14:cNvContentPartPr/>
              <p14:nvPr/>
            </p14:nvContentPartPr>
            <p14:xfrm>
              <a:off x="2003918" y="872269"/>
              <a:ext cx="1128960" cy="504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B70D741-6A8D-CC68-E787-1FEB30960BC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95278" y="863269"/>
                <a:ext cx="1146600" cy="52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83D9370B-4DE2-5F92-1293-6D1150764436}"/>
              </a:ext>
            </a:extLst>
          </p:cNvPr>
          <p:cNvGrpSpPr/>
          <p:nvPr/>
        </p:nvGrpSpPr>
        <p:grpSpPr>
          <a:xfrm>
            <a:off x="291038" y="299869"/>
            <a:ext cx="5042880" cy="1014840"/>
            <a:chOff x="291038" y="299869"/>
            <a:chExt cx="5042880" cy="10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923902A-CF9A-0F24-163B-BC0B5D7E479D}"/>
                    </a:ext>
                  </a:extLst>
                </p14:cNvPr>
                <p14:cNvContentPartPr/>
                <p14:nvPr/>
              </p14:nvContentPartPr>
              <p14:xfrm>
                <a:off x="564638" y="416869"/>
                <a:ext cx="1084320" cy="514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923902A-CF9A-0F24-163B-BC0B5D7E479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5638" y="407869"/>
                  <a:ext cx="110196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BD88302-68AE-835C-67F5-327CF7B3B775}"/>
                    </a:ext>
                  </a:extLst>
                </p14:cNvPr>
                <p14:cNvContentPartPr/>
                <p14:nvPr/>
              </p14:nvContentPartPr>
              <p14:xfrm>
                <a:off x="1374638" y="575629"/>
                <a:ext cx="96480" cy="26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BD88302-68AE-835C-67F5-327CF7B3B77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365998" y="566629"/>
                  <a:ext cx="114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199F48-4A08-8F5C-B94D-9F33AFACF1CF}"/>
                    </a:ext>
                  </a:extLst>
                </p14:cNvPr>
                <p14:cNvContentPartPr/>
                <p14:nvPr/>
              </p14:nvContentPartPr>
              <p14:xfrm>
                <a:off x="1854158" y="405349"/>
                <a:ext cx="392760" cy="418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199F48-4A08-8F5C-B94D-9F33AFACF1C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45158" y="396709"/>
                  <a:ext cx="41040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B7E5254-BACC-8994-7AC4-428B2228BFF5}"/>
                    </a:ext>
                  </a:extLst>
                </p14:cNvPr>
                <p14:cNvContentPartPr/>
                <p14:nvPr/>
              </p14:nvContentPartPr>
              <p14:xfrm>
                <a:off x="1948838" y="448549"/>
                <a:ext cx="25560" cy="11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B7E5254-BACC-8994-7AC4-428B2228BFF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40198" y="439909"/>
                  <a:ext cx="43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4C7C908-D0AA-A5B7-A2BE-6CE4FFB8AB3F}"/>
                    </a:ext>
                  </a:extLst>
                </p14:cNvPr>
                <p14:cNvContentPartPr/>
                <p14:nvPr/>
              </p14:nvContentPartPr>
              <p14:xfrm>
                <a:off x="2393438" y="299869"/>
                <a:ext cx="1186560" cy="531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4C7C908-D0AA-A5B7-A2BE-6CE4FFB8AB3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84798" y="290869"/>
                  <a:ext cx="120420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254160D-A044-09C5-7D9C-284AC5C68293}"/>
                    </a:ext>
                  </a:extLst>
                </p14:cNvPr>
                <p14:cNvContentPartPr/>
                <p14:nvPr/>
              </p14:nvContentPartPr>
              <p14:xfrm>
                <a:off x="3347798" y="403189"/>
                <a:ext cx="22320" cy="26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254160D-A044-09C5-7D9C-284AC5C6829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39158" y="394549"/>
                  <a:ext cx="39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0D403C9-8DE7-C9DF-D590-5A61A5E11296}"/>
                    </a:ext>
                  </a:extLst>
                </p14:cNvPr>
                <p14:cNvContentPartPr/>
                <p14:nvPr/>
              </p14:nvContentPartPr>
              <p14:xfrm>
                <a:off x="2376878" y="412909"/>
                <a:ext cx="345600" cy="43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0D403C9-8DE7-C9DF-D590-5A61A5E1129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68238" y="404269"/>
                  <a:ext cx="363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1798F2A-EC02-01D7-DF7E-EE8D05965819}"/>
                    </a:ext>
                  </a:extLst>
                </p14:cNvPr>
                <p14:cNvContentPartPr/>
                <p14:nvPr/>
              </p14:nvContentPartPr>
              <p14:xfrm>
                <a:off x="3057998" y="466549"/>
                <a:ext cx="25560" cy="67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1798F2A-EC02-01D7-DF7E-EE8D0596581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49358" y="457549"/>
                  <a:ext cx="43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B7E371C-825D-4F2C-CEFB-9E5789D45E92}"/>
                    </a:ext>
                  </a:extLst>
                </p14:cNvPr>
                <p14:cNvContentPartPr/>
                <p14:nvPr/>
              </p14:nvContentPartPr>
              <p14:xfrm>
                <a:off x="291038" y="950749"/>
                <a:ext cx="1476720" cy="363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B7E371C-825D-4F2C-CEFB-9E5789D45E9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82038" y="941749"/>
                  <a:ext cx="14943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AFB25CE-DB09-81A7-51A2-1C758DFE6558}"/>
                    </a:ext>
                  </a:extLst>
                </p14:cNvPr>
                <p14:cNvContentPartPr/>
                <p14:nvPr/>
              </p14:nvContentPartPr>
              <p14:xfrm>
                <a:off x="1264838" y="1020949"/>
                <a:ext cx="32400" cy="1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AFB25CE-DB09-81A7-51A2-1C758DFE655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256198" y="1011949"/>
                  <a:ext cx="50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98C7226-80AC-81C5-129F-205FD892786D}"/>
                    </a:ext>
                  </a:extLst>
                </p14:cNvPr>
                <p14:cNvContentPartPr/>
                <p14:nvPr/>
              </p14:nvContentPartPr>
              <p14:xfrm>
                <a:off x="3582158" y="485269"/>
                <a:ext cx="1751760" cy="679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98C7226-80AC-81C5-129F-205FD892786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73158" y="476629"/>
                  <a:ext cx="1769400" cy="69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56B5722-6BBE-EB9E-A2BE-161A3121A176}"/>
                  </a:ext>
                </a:extLst>
              </p14:cNvPr>
              <p14:cNvContentPartPr/>
              <p14:nvPr/>
            </p14:nvContentPartPr>
            <p14:xfrm>
              <a:off x="476798" y="1538269"/>
              <a:ext cx="483120" cy="438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56B5722-6BBE-EB9E-A2BE-161A3121A17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67798" y="1529629"/>
                <a:ext cx="50076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B8CD301-9460-D1D5-5D1A-AC220177C97A}"/>
                  </a:ext>
                </a:extLst>
              </p14:cNvPr>
              <p14:cNvContentPartPr/>
              <p14:nvPr/>
            </p14:nvContentPartPr>
            <p14:xfrm>
              <a:off x="966038" y="1540789"/>
              <a:ext cx="416880" cy="430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B8CD301-9460-D1D5-5D1A-AC220177C97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57398" y="1532149"/>
                <a:ext cx="43452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2341B66-AFE3-A874-054D-327B72765DC9}"/>
                  </a:ext>
                </a:extLst>
              </p14:cNvPr>
              <p14:cNvContentPartPr/>
              <p14:nvPr/>
            </p14:nvContentPartPr>
            <p14:xfrm>
              <a:off x="585158" y="1656709"/>
              <a:ext cx="298800" cy="140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2341B66-AFE3-A874-054D-327B72765DC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13518" y="1513069"/>
                <a:ext cx="44244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77BCEDB-08D9-F372-C053-2B7D851F2E0D}"/>
                  </a:ext>
                </a:extLst>
              </p14:cNvPr>
              <p14:cNvContentPartPr/>
              <p14:nvPr/>
            </p14:nvContentPartPr>
            <p14:xfrm>
              <a:off x="1065758" y="1693789"/>
              <a:ext cx="225360" cy="117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77BCEDB-08D9-F372-C053-2B7D851F2E0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94118" y="1549789"/>
                <a:ext cx="369000" cy="40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29BFFF87-0F3B-759F-AFE8-B8C959F4412D}"/>
              </a:ext>
            </a:extLst>
          </p:cNvPr>
          <p:cNvGrpSpPr/>
          <p:nvPr/>
        </p:nvGrpSpPr>
        <p:grpSpPr>
          <a:xfrm>
            <a:off x="287438" y="2333149"/>
            <a:ext cx="2224800" cy="721800"/>
            <a:chOff x="287438" y="2333149"/>
            <a:chExt cx="2224800" cy="72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51AD363-2481-D6CD-EF1F-8806A1D2309F}"/>
                    </a:ext>
                  </a:extLst>
                </p14:cNvPr>
                <p14:cNvContentPartPr/>
                <p14:nvPr/>
              </p14:nvContentPartPr>
              <p14:xfrm>
                <a:off x="287438" y="2333149"/>
                <a:ext cx="1402560" cy="554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51AD363-2481-D6CD-EF1F-8806A1D2309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8438" y="2324509"/>
                  <a:ext cx="142020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7D3326E-95C4-C78A-774A-7958D8CDB0CF}"/>
                    </a:ext>
                  </a:extLst>
                </p14:cNvPr>
                <p14:cNvContentPartPr/>
                <p14:nvPr/>
              </p14:nvContentPartPr>
              <p14:xfrm>
                <a:off x="829238" y="2579389"/>
                <a:ext cx="399960" cy="10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7D3326E-95C4-C78A-774A-7958D8CDB0C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0598" y="2570749"/>
                  <a:ext cx="417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ED3C66B-CFF0-912C-67F5-D76FCE46AE39}"/>
                    </a:ext>
                  </a:extLst>
                </p14:cNvPr>
                <p14:cNvContentPartPr/>
                <p14:nvPr/>
              </p14:nvContentPartPr>
              <p14:xfrm>
                <a:off x="406958" y="2438989"/>
                <a:ext cx="48960" cy="78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ED3C66B-CFF0-912C-67F5-D76FCE46AE3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97958" y="2429989"/>
                  <a:ext cx="66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5EA89C1-1CE9-7727-75A1-299CF9C0A58C}"/>
                    </a:ext>
                  </a:extLst>
                </p14:cNvPr>
                <p14:cNvContentPartPr/>
                <p14:nvPr/>
              </p14:nvContentPartPr>
              <p14:xfrm>
                <a:off x="2075198" y="2368429"/>
                <a:ext cx="437040" cy="686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5EA89C1-1CE9-7727-75A1-299CF9C0A58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066558" y="2359429"/>
                  <a:ext cx="454680" cy="70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145DCBA-9B2F-CBA7-B9CC-634EA416201F}"/>
                  </a:ext>
                </a:extLst>
              </p14:cNvPr>
              <p14:cNvContentPartPr/>
              <p14:nvPr/>
            </p14:nvContentPartPr>
            <p14:xfrm>
              <a:off x="3233678" y="2298229"/>
              <a:ext cx="1205640" cy="522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145DCBA-9B2F-CBA7-B9CC-634EA416201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224678" y="2289589"/>
                <a:ext cx="122328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C389B5E-4B5A-94CF-0D20-0CC6B3F71CC6}"/>
                  </a:ext>
                </a:extLst>
              </p14:cNvPr>
              <p14:cNvContentPartPr/>
              <p14:nvPr/>
            </p14:nvContentPartPr>
            <p14:xfrm>
              <a:off x="3351398" y="2504509"/>
              <a:ext cx="208080" cy="102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C389B5E-4B5A-94CF-0D20-0CC6B3F71CC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279398" y="2360509"/>
                <a:ext cx="35172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1980BC9-D592-FDFC-9F5E-8B52B6902945}"/>
                  </a:ext>
                </a:extLst>
              </p14:cNvPr>
              <p14:cNvContentPartPr/>
              <p14:nvPr/>
            </p14:nvContentPartPr>
            <p14:xfrm>
              <a:off x="3604838" y="2460949"/>
              <a:ext cx="24480" cy="85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1980BC9-D592-FDFC-9F5E-8B52B690294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532838" y="2316949"/>
                <a:ext cx="1681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EF810C8-7583-8FF0-EE83-290B8992745F}"/>
                  </a:ext>
                </a:extLst>
              </p14:cNvPr>
              <p14:cNvContentPartPr/>
              <p14:nvPr/>
            </p14:nvContentPartPr>
            <p14:xfrm>
              <a:off x="3782678" y="2537629"/>
              <a:ext cx="46800" cy="21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EF810C8-7583-8FF0-EE83-290B8992745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711038" y="2393629"/>
                <a:ext cx="1904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B707668-836F-8C8C-AD07-9A5FB05957AC}"/>
                  </a:ext>
                </a:extLst>
              </p14:cNvPr>
              <p14:cNvContentPartPr/>
              <p14:nvPr/>
            </p14:nvContentPartPr>
            <p14:xfrm>
              <a:off x="4086878" y="2416309"/>
              <a:ext cx="239040" cy="201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B707668-836F-8C8C-AD07-9A5FB05957A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015238" y="2272669"/>
                <a:ext cx="38268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24C3A18-60CD-26DD-279A-4A1FCD395824}"/>
                  </a:ext>
                </a:extLst>
              </p14:cNvPr>
              <p14:cNvContentPartPr/>
              <p14:nvPr/>
            </p14:nvContentPartPr>
            <p14:xfrm>
              <a:off x="4239518" y="2516749"/>
              <a:ext cx="99720" cy="112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24C3A18-60CD-26DD-279A-4A1FCD39582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167878" y="2372749"/>
                <a:ext cx="24336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A7189F9-6314-F90B-5797-EDF3856C80AD}"/>
                  </a:ext>
                </a:extLst>
              </p14:cNvPr>
              <p14:cNvContentPartPr/>
              <p14:nvPr/>
            </p14:nvContentPartPr>
            <p14:xfrm>
              <a:off x="4347158" y="2397589"/>
              <a:ext cx="12240" cy="166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A7189F9-6314-F90B-5797-EDF3856C80A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275158" y="2253949"/>
                <a:ext cx="15588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675A120-F513-C7FA-268F-699795BCBC70}"/>
                  </a:ext>
                </a:extLst>
              </p14:cNvPr>
              <p14:cNvContentPartPr/>
              <p14:nvPr/>
            </p14:nvContentPartPr>
            <p14:xfrm>
              <a:off x="4131878" y="2685229"/>
              <a:ext cx="38520" cy="11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675A120-F513-C7FA-268F-699795BCBC7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059878" y="2541589"/>
                <a:ext cx="1821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B0512ED-AC78-5426-7F82-C7A77E585E9D}"/>
                  </a:ext>
                </a:extLst>
              </p14:cNvPr>
              <p14:cNvContentPartPr/>
              <p14:nvPr/>
            </p14:nvContentPartPr>
            <p14:xfrm>
              <a:off x="3887438" y="2530069"/>
              <a:ext cx="63360" cy="11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B0512ED-AC78-5426-7F82-C7A77E585E9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815798" y="2386429"/>
                <a:ext cx="2070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DB20B4F-6814-7133-E24F-D055FFFF8C96}"/>
                  </a:ext>
                </a:extLst>
              </p14:cNvPr>
              <p14:cNvContentPartPr/>
              <p14:nvPr/>
            </p14:nvContentPartPr>
            <p14:xfrm>
              <a:off x="4043318" y="2550949"/>
              <a:ext cx="9000" cy="14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DB20B4F-6814-7133-E24F-D055FFFF8C9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971678" y="2407309"/>
                <a:ext cx="1526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BDAB9E9-72BA-8DB6-1534-D59B79B4BD46}"/>
                  </a:ext>
                </a:extLst>
              </p14:cNvPr>
              <p14:cNvContentPartPr/>
              <p14:nvPr/>
            </p14:nvContentPartPr>
            <p14:xfrm>
              <a:off x="3658118" y="2544829"/>
              <a:ext cx="7200" cy="10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BDAB9E9-72BA-8DB6-1534-D59B79B4BD4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586478" y="2401189"/>
                <a:ext cx="1508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7FD9A8C-145C-7F70-54D3-0C2E7C80D65A}"/>
                  </a:ext>
                </a:extLst>
              </p14:cNvPr>
              <p14:cNvContentPartPr/>
              <p14:nvPr/>
            </p14:nvContentPartPr>
            <p14:xfrm>
              <a:off x="3732998" y="2531509"/>
              <a:ext cx="13680" cy="64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7FD9A8C-145C-7F70-54D3-0C2E7C80D65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661358" y="2387509"/>
                <a:ext cx="157320" cy="29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55FF2B8C-73CD-8762-9DA7-8FE9E84A5562}"/>
              </a:ext>
            </a:extLst>
          </p:cNvPr>
          <p:cNvGrpSpPr/>
          <p:nvPr/>
        </p:nvGrpSpPr>
        <p:grpSpPr>
          <a:xfrm>
            <a:off x="4337078" y="772909"/>
            <a:ext cx="2209680" cy="1520280"/>
            <a:chOff x="4337078" y="772909"/>
            <a:chExt cx="2209680" cy="15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C5E5F2C-BC73-8466-9448-0BF3221F65C3}"/>
                    </a:ext>
                  </a:extLst>
                </p14:cNvPr>
                <p14:cNvContentPartPr/>
                <p14:nvPr/>
              </p14:nvContentPartPr>
              <p14:xfrm>
                <a:off x="5855918" y="844189"/>
                <a:ext cx="202680" cy="7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C5E5F2C-BC73-8466-9448-0BF3221F65C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846918" y="835189"/>
                  <a:ext cx="220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6D6092C-0577-802C-B082-E38433FC3769}"/>
                    </a:ext>
                  </a:extLst>
                </p14:cNvPr>
                <p14:cNvContentPartPr/>
                <p14:nvPr/>
              </p14:nvContentPartPr>
              <p14:xfrm>
                <a:off x="6143918" y="816109"/>
                <a:ext cx="109080" cy="7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6D6092C-0577-802C-B082-E38433FC376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135278" y="807109"/>
                  <a:ext cx="126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78EBF26-139B-EA82-ECD5-574A96F6CF87}"/>
                    </a:ext>
                  </a:extLst>
                </p14:cNvPr>
                <p14:cNvContentPartPr/>
                <p14:nvPr/>
              </p14:nvContentPartPr>
              <p14:xfrm>
                <a:off x="6412118" y="772909"/>
                <a:ext cx="134640" cy="20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78EBF26-139B-EA82-ECD5-574A96F6CF8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403118" y="764269"/>
                  <a:ext cx="152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6524687-7F28-C8DC-B659-CD9019393B67}"/>
                    </a:ext>
                  </a:extLst>
                </p14:cNvPr>
                <p14:cNvContentPartPr/>
                <p14:nvPr/>
              </p14:nvContentPartPr>
              <p14:xfrm>
                <a:off x="4337078" y="888469"/>
                <a:ext cx="1406160" cy="1404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6524687-7F28-C8DC-B659-CD9019393B6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328438" y="879469"/>
                  <a:ext cx="1423800" cy="14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DD3B81F-9493-522A-83F7-81245F739958}"/>
                    </a:ext>
                  </a:extLst>
                </p14:cNvPr>
                <p14:cNvContentPartPr/>
                <p14:nvPr/>
              </p14:nvContentPartPr>
              <p14:xfrm>
                <a:off x="5535878" y="864349"/>
                <a:ext cx="250920" cy="108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DD3B81F-9493-522A-83F7-81245F73995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527238" y="855349"/>
                  <a:ext cx="26856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06391D8-BEB8-961F-2F26-1E3C518B45C2}"/>
                  </a:ext>
                </a:extLst>
              </p14:cNvPr>
              <p14:cNvContentPartPr/>
              <p14:nvPr/>
            </p14:nvContentPartPr>
            <p14:xfrm>
              <a:off x="4103438" y="1389589"/>
              <a:ext cx="2058120" cy="2248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06391D8-BEB8-961F-2F26-1E3C518B45C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094798" y="1380589"/>
                <a:ext cx="2075760" cy="22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109C872-CA56-79CF-D321-DC70BB5D46ED}"/>
                  </a:ext>
                </a:extLst>
              </p14:cNvPr>
              <p14:cNvContentPartPr/>
              <p14:nvPr/>
            </p14:nvContentPartPr>
            <p14:xfrm>
              <a:off x="6036638" y="1348189"/>
              <a:ext cx="126720" cy="288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109C872-CA56-79CF-D321-DC70BB5D46E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027998" y="1339189"/>
                <a:ext cx="144360" cy="30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C9B9453F-E530-8E76-96B8-6DE4B3006923}"/>
              </a:ext>
            </a:extLst>
          </p:cNvPr>
          <p:cNvGrpSpPr/>
          <p:nvPr/>
        </p:nvGrpSpPr>
        <p:grpSpPr>
          <a:xfrm>
            <a:off x="387518" y="3306589"/>
            <a:ext cx="2779920" cy="675720"/>
            <a:chOff x="387518" y="3306589"/>
            <a:chExt cx="2779920" cy="67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CC9F288-1F37-7789-A756-A532971DB178}"/>
                    </a:ext>
                  </a:extLst>
                </p14:cNvPr>
                <p14:cNvContentPartPr/>
                <p14:nvPr/>
              </p14:nvContentPartPr>
              <p14:xfrm>
                <a:off x="387518" y="3323149"/>
                <a:ext cx="1431360" cy="659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CC9F288-1F37-7789-A756-A532971DB17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8878" y="3314149"/>
                  <a:ext cx="1449000" cy="6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8490BEB-C4C8-CFCA-DF9B-717680008E74}"/>
                    </a:ext>
                  </a:extLst>
                </p14:cNvPr>
                <p14:cNvContentPartPr/>
                <p14:nvPr/>
              </p14:nvContentPartPr>
              <p14:xfrm>
                <a:off x="1553918" y="3561109"/>
                <a:ext cx="35280" cy="38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8490BEB-C4C8-CFCA-DF9B-717680008E7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544918" y="3552469"/>
                  <a:ext cx="52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B7DB9DA-2353-6823-F512-7CFC2B1D8E91}"/>
                    </a:ext>
                  </a:extLst>
                </p14:cNvPr>
                <p14:cNvContentPartPr/>
                <p14:nvPr/>
              </p14:nvContentPartPr>
              <p14:xfrm>
                <a:off x="1288958" y="3518989"/>
                <a:ext cx="305280" cy="68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B7DB9DA-2353-6823-F512-7CFC2B1D8E9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279958" y="3509989"/>
                  <a:ext cx="322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7A81F87-D55F-34E2-9B4F-0EE066D0A79A}"/>
                    </a:ext>
                  </a:extLst>
                </p14:cNvPr>
                <p14:cNvContentPartPr/>
                <p14:nvPr/>
              </p14:nvContentPartPr>
              <p14:xfrm>
                <a:off x="752198" y="3512869"/>
                <a:ext cx="259200" cy="56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7A81F87-D55F-34E2-9B4F-0EE066D0A79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3558" y="3503869"/>
                  <a:ext cx="276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CB5FF80-C022-6DB2-11FA-1C33666EC3A1}"/>
                    </a:ext>
                  </a:extLst>
                </p14:cNvPr>
                <p14:cNvContentPartPr/>
                <p14:nvPr/>
              </p14:nvContentPartPr>
              <p14:xfrm>
                <a:off x="2042078" y="3306589"/>
                <a:ext cx="1125360" cy="448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CB5FF80-C022-6DB2-11FA-1C33666EC3A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033438" y="3297589"/>
                  <a:ext cx="1143000" cy="46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D091CA5-14E3-986C-4DBD-D3ED493FC0B2}"/>
              </a:ext>
            </a:extLst>
          </p:cNvPr>
          <p:cNvGrpSpPr/>
          <p:nvPr/>
        </p:nvGrpSpPr>
        <p:grpSpPr>
          <a:xfrm>
            <a:off x="394358" y="3911029"/>
            <a:ext cx="4262040" cy="633600"/>
            <a:chOff x="394358" y="3911029"/>
            <a:chExt cx="4262040" cy="6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C4504CA-4907-3E62-43E2-51D05873C72F}"/>
                    </a:ext>
                  </a:extLst>
                </p14:cNvPr>
                <p14:cNvContentPartPr/>
                <p14:nvPr/>
              </p14:nvContentPartPr>
              <p14:xfrm>
                <a:off x="394358" y="4058629"/>
                <a:ext cx="475920" cy="321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C4504CA-4907-3E62-43E2-51D05873C72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5358" y="4049629"/>
                  <a:ext cx="4935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E3C4C1A-5B86-3C32-D817-75A60E01560D}"/>
                    </a:ext>
                  </a:extLst>
                </p14:cNvPr>
                <p14:cNvContentPartPr/>
                <p14:nvPr/>
              </p14:nvContentPartPr>
              <p14:xfrm>
                <a:off x="1160438" y="4188949"/>
                <a:ext cx="783720" cy="33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E3C4C1A-5B86-3C32-D817-75A60E01560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51798" y="4179949"/>
                  <a:ext cx="8013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4E3C24A-4434-D66A-9C0A-5BD6154DB2B8}"/>
                    </a:ext>
                  </a:extLst>
                </p14:cNvPr>
                <p14:cNvContentPartPr/>
                <p14:nvPr/>
              </p14:nvContentPartPr>
              <p14:xfrm>
                <a:off x="2049998" y="4288669"/>
                <a:ext cx="138240" cy="13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4E3C24A-4434-D66A-9C0A-5BD6154DB2B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041358" y="4279669"/>
                  <a:ext cx="155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EA85D1C-F594-606F-EAFC-9A451BA14BF7}"/>
                    </a:ext>
                  </a:extLst>
                </p14:cNvPr>
                <p14:cNvContentPartPr/>
                <p14:nvPr/>
              </p14:nvContentPartPr>
              <p14:xfrm>
                <a:off x="2327198" y="3911029"/>
                <a:ext cx="954720" cy="633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EA85D1C-F594-606F-EAFC-9A451BA14BF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318558" y="3902389"/>
                  <a:ext cx="972360" cy="6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47B4A9C-325A-B2C6-23C4-B9B5EDEE00B6}"/>
                    </a:ext>
                  </a:extLst>
                </p14:cNvPr>
                <p14:cNvContentPartPr/>
                <p14:nvPr/>
              </p14:nvContentPartPr>
              <p14:xfrm>
                <a:off x="3065558" y="4084909"/>
                <a:ext cx="231480" cy="21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47B4A9C-325A-B2C6-23C4-B9B5EDEE00B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056918" y="4076269"/>
                  <a:ext cx="249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E2B6CD5-04A0-8B31-56CD-545102B23DFB}"/>
                    </a:ext>
                  </a:extLst>
                </p14:cNvPr>
                <p14:cNvContentPartPr/>
                <p14:nvPr/>
              </p14:nvContentPartPr>
              <p14:xfrm>
                <a:off x="2735798" y="3958189"/>
                <a:ext cx="28440" cy="13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E2B6CD5-04A0-8B31-56CD-545102B23DF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726798" y="3949189"/>
                  <a:ext cx="46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C35209E-E519-8F91-8EA8-F71F59E0807F}"/>
                    </a:ext>
                  </a:extLst>
                </p14:cNvPr>
                <p14:cNvContentPartPr/>
                <p14:nvPr/>
              </p14:nvContentPartPr>
              <p14:xfrm>
                <a:off x="3434918" y="4098589"/>
                <a:ext cx="1221480" cy="431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C35209E-E519-8F91-8EA8-F71F59E0807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426278" y="4089589"/>
                  <a:ext cx="1239120" cy="44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EF75ECD-55DF-90D5-C8C7-A90CADD3F033}"/>
                  </a:ext>
                </a:extLst>
              </p14:cNvPr>
              <p14:cNvContentPartPr/>
              <p14:nvPr/>
            </p14:nvContentPartPr>
            <p14:xfrm>
              <a:off x="698558" y="4683589"/>
              <a:ext cx="148320" cy="9925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EF75ECD-55DF-90D5-C8C7-A90CADD3F03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89918" y="4674589"/>
                <a:ext cx="165960" cy="101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D162EFF-52B9-9654-F25B-46E31E6BCF0E}"/>
              </a:ext>
            </a:extLst>
          </p:cNvPr>
          <p:cNvGrpSpPr/>
          <p:nvPr/>
        </p:nvGrpSpPr>
        <p:grpSpPr>
          <a:xfrm>
            <a:off x="792158" y="4926949"/>
            <a:ext cx="1829160" cy="855000"/>
            <a:chOff x="792158" y="4926949"/>
            <a:chExt cx="1829160" cy="85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C3E6270-5729-6EEB-83D1-9036CDADB7E2}"/>
                    </a:ext>
                  </a:extLst>
                </p14:cNvPr>
                <p14:cNvContentPartPr/>
                <p14:nvPr/>
              </p14:nvContentPartPr>
              <p14:xfrm>
                <a:off x="792158" y="4926949"/>
                <a:ext cx="1829160" cy="855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C3E6270-5729-6EEB-83D1-9036CDADB7E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83158" y="4917949"/>
                  <a:ext cx="1846800" cy="87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B425ABA-D260-C956-92B1-E77996DF5EA9}"/>
                    </a:ext>
                  </a:extLst>
                </p14:cNvPr>
                <p14:cNvContentPartPr/>
                <p14:nvPr/>
              </p14:nvContentPartPr>
              <p14:xfrm>
                <a:off x="793958" y="5268229"/>
                <a:ext cx="119880" cy="24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B425ABA-D260-C956-92B1-E77996DF5EA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84958" y="5259229"/>
                  <a:ext cx="137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4B39EF1-F5F2-BCCC-1AAE-077448DE6F5A}"/>
                    </a:ext>
                  </a:extLst>
                </p14:cNvPr>
                <p14:cNvContentPartPr/>
                <p14:nvPr/>
              </p14:nvContentPartPr>
              <p14:xfrm>
                <a:off x="975758" y="5275429"/>
                <a:ext cx="83880" cy="6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4B39EF1-F5F2-BCCC-1AAE-077448DE6F5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66758" y="5266789"/>
                  <a:ext cx="101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D283086-37FB-9534-F743-438B62730656}"/>
                    </a:ext>
                  </a:extLst>
                </p14:cNvPr>
                <p14:cNvContentPartPr/>
                <p14:nvPr/>
              </p14:nvContentPartPr>
              <p14:xfrm>
                <a:off x="1155398" y="5240509"/>
                <a:ext cx="153720" cy="24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D283086-37FB-9534-F743-438B6273065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46398" y="5231509"/>
                  <a:ext cx="17136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314B7891-539F-3ADF-2252-A1D6AC888BF8}"/>
                  </a:ext>
                </a:extLst>
              </p14:cNvPr>
              <p14:cNvContentPartPr/>
              <p14:nvPr/>
            </p14:nvContentPartPr>
            <p14:xfrm>
              <a:off x="2218118" y="5131069"/>
              <a:ext cx="831960" cy="1846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314B7891-539F-3ADF-2252-A1D6AC888BF8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209118" y="5122069"/>
                <a:ext cx="8496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AC9D84D-BF9B-6FD4-28A2-F22BAAFEFA46}"/>
                  </a:ext>
                </a:extLst>
              </p14:cNvPr>
              <p14:cNvContentPartPr/>
              <p14:nvPr/>
            </p14:nvContentPartPr>
            <p14:xfrm>
              <a:off x="3090038" y="4717069"/>
              <a:ext cx="1763280" cy="4690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AC9D84D-BF9B-6FD4-28A2-F22BAAFEFA46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081038" y="4708429"/>
                <a:ext cx="178092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2A56A4F3-B6A8-0642-B407-FC20E22C5E9F}"/>
                  </a:ext>
                </a:extLst>
              </p14:cNvPr>
              <p14:cNvContentPartPr/>
              <p14:nvPr/>
            </p14:nvContentPartPr>
            <p14:xfrm>
              <a:off x="3734798" y="4830109"/>
              <a:ext cx="325440" cy="151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2A56A4F3-B6A8-0642-B407-FC20E22C5E9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726158" y="4821469"/>
                <a:ext cx="34308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19D30A8-81D5-7191-F0E8-34749CBDB7C4}"/>
              </a:ext>
            </a:extLst>
          </p:cNvPr>
          <p:cNvGrpSpPr/>
          <p:nvPr/>
        </p:nvGrpSpPr>
        <p:grpSpPr>
          <a:xfrm>
            <a:off x="2827598" y="5238709"/>
            <a:ext cx="1850400" cy="1003320"/>
            <a:chOff x="2827598" y="5238709"/>
            <a:chExt cx="1850400" cy="10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E3D64D6-A30E-EF14-213D-D3396FCCB63D}"/>
                    </a:ext>
                  </a:extLst>
                </p14:cNvPr>
                <p14:cNvContentPartPr/>
                <p14:nvPr/>
              </p14:nvContentPartPr>
              <p14:xfrm>
                <a:off x="3079238" y="5252029"/>
                <a:ext cx="959760" cy="357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E3D64D6-A30E-EF14-213D-D3396FCCB63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070238" y="5243389"/>
                  <a:ext cx="9774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519C408-6D6C-45A6-30C2-091D865AC10C}"/>
                    </a:ext>
                  </a:extLst>
                </p14:cNvPr>
                <p14:cNvContentPartPr/>
                <p14:nvPr/>
              </p14:nvContentPartPr>
              <p14:xfrm>
                <a:off x="3314678" y="5313949"/>
                <a:ext cx="418680" cy="28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519C408-6D6C-45A6-30C2-091D865AC10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306038" y="5305309"/>
                  <a:ext cx="436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20AA0CF-AF7D-698D-C616-CDE962993F59}"/>
                    </a:ext>
                  </a:extLst>
                </p14:cNvPr>
                <p14:cNvContentPartPr/>
                <p14:nvPr/>
              </p14:nvContentPartPr>
              <p14:xfrm>
                <a:off x="4261838" y="5238709"/>
                <a:ext cx="416160" cy="430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20AA0CF-AF7D-698D-C616-CDE962993F5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252838" y="5229709"/>
                  <a:ext cx="4338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6738ED4-5547-41BD-F6AD-4ADDD617F7B4}"/>
                    </a:ext>
                  </a:extLst>
                </p14:cNvPr>
                <p14:cNvContentPartPr/>
                <p14:nvPr/>
              </p14:nvContentPartPr>
              <p14:xfrm>
                <a:off x="2827598" y="5676109"/>
                <a:ext cx="1644480" cy="565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6738ED4-5547-41BD-F6AD-4ADDD617F7B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818598" y="5667469"/>
                  <a:ext cx="166212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5F4268C-5894-CF1F-D63D-25B6A1E844ED}"/>
                    </a:ext>
                  </a:extLst>
                </p14:cNvPr>
                <p14:cNvContentPartPr/>
                <p14:nvPr/>
              </p14:nvContentPartPr>
              <p14:xfrm>
                <a:off x="4252478" y="5790589"/>
                <a:ext cx="16920" cy="16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5F4268C-5894-CF1F-D63D-25B6A1E844E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243838" y="5781949"/>
                  <a:ext cx="345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FD95A32-8BBD-48BE-6FB6-8705FAF91A0A}"/>
              </a:ext>
            </a:extLst>
          </p:cNvPr>
          <p:cNvGrpSpPr/>
          <p:nvPr/>
        </p:nvGrpSpPr>
        <p:grpSpPr>
          <a:xfrm>
            <a:off x="196718" y="6158149"/>
            <a:ext cx="3016080" cy="457200"/>
            <a:chOff x="196718" y="6158149"/>
            <a:chExt cx="301608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A657488-56CC-83B7-B22C-728C763DC14E}"/>
                    </a:ext>
                  </a:extLst>
                </p14:cNvPr>
                <p14:cNvContentPartPr/>
                <p14:nvPr/>
              </p14:nvContentPartPr>
              <p14:xfrm>
                <a:off x="196718" y="6231229"/>
                <a:ext cx="128520" cy="328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A657488-56CC-83B7-B22C-728C763DC14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87718" y="6222589"/>
                  <a:ext cx="1461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0FC2561-F99B-EDC2-CDBB-BE427E9142FC}"/>
                    </a:ext>
                  </a:extLst>
                </p14:cNvPr>
                <p14:cNvContentPartPr/>
                <p14:nvPr/>
              </p14:nvContentPartPr>
              <p14:xfrm>
                <a:off x="359078" y="6161749"/>
                <a:ext cx="282600" cy="389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0FC2561-F99B-EDC2-CDBB-BE427E9142F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50438" y="6153109"/>
                  <a:ext cx="3002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9A968DA-C157-D9AB-2DF0-3F4F92D49E39}"/>
                    </a:ext>
                  </a:extLst>
                </p14:cNvPr>
                <p14:cNvContentPartPr/>
                <p14:nvPr/>
              </p14:nvContentPartPr>
              <p14:xfrm>
                <a:off x="537998" y="6307189"/>
                <a:ext cx="194760" cy="16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9A968DA-C157-D9AB-2DF0-3F4F92D49E3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29358" y="6298189"/>
                  <a:ext cx="212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E260906-FF2A-A8AF-DA65-B3910F6724B2}"/>
                    </a:ext>
                  </a:extLst>
                </p14:cNvPr>
                <p14:cNvContentPartPr/>
                <p14:nvPr/>
              </p14:nvContentPartPr>
              <p14:xfrm>
                <a:off x="820598" y="6170389"/>
                <a:ext cx="672120" cy="444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E260906-FF2A-A8AF-DA65-B3910F6724B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11958" y="6161389"/>
                  <a:ext cx="68976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2F6A6B6-CA26-9FF1-83FF-45D8CAB30917}"/>
                    </a:ext>
                  </a:extLst>
                </p14:cNvPr>
                <p14:cNvContentPartPr/>
                <p14:nvPr/>
              </p14:nvContentPartPr>
              <p14:xfrm>
                <a:off x="1517558" y="6547309"/>
                <a:ext cx="18000" cy="38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2F6A6B6-CA26-9FF1-83FF-45D8CAB3091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508918" y="6538669"/>
                  <a:ext cx="35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94449A5-80F1-D218-B3FD-593B008EBD8A}"/>
                    </a:ext>
                  </a:extLst>
                </p14:cNvPr>
                <p14:cNvContentPartPr/>
                <p14:nvPr/>
              </p14:nvContentPartPr>
              <p14:xfrm>
                <a:off x="1701158" y="6364789"/>
                <a:ext cx="300240" cy="197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94449A5-80F1-D218-B3FD-593B008EBD8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692158" y="6355789"/>
                  <a:ext cx="317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9CD0730-8940-1D3E-6D9A-272E368DD187}"/>
                    </a:ext>
                  </a:extLst>
                </p14:cNvPr>
                <p14:cNvContentPartPr/>
                <p14:nvPr/>
              </p14:nvContentPartPr>
              <p14:xfrm>
                <a:off x="1739678" y="6158149"/>
                <a:ext cx="60480" cy="32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9CD0730-8940-1D3E-6D9A-272E368DD18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731038" y="6149149"/>
                  <a:ext cx="78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65F87A7-38DE-1AC4-082D-1CA9C9BC1E5A}"/>
                    </a:ext>
                  </a:extLst>
                </p14:cNvPr>
                <p14:cNvContentPartPr/>
                <p14:nvPr/>
              </p14:nvContentPartPr>
              <p14:xfrm>
                <a:off x="2181758" y="6272629"/>
                <a:ext cx="1031040" cy="300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65F87A7-38DE-1AC4-082D-1CA9C9BC1E5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173118" y="6263629"/>
                  <a:ext cx="1048680" cy="31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75551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B392659-F58D-26F2-72E3-DEF5B3669970}"/>
              </a:ext>
            </a:extLst>
          </p:cNvPr>
          <p:cNvGrpSpPr/>
          <p:nvPr/>
        </p:nvGrpSpPr>
        <p:grpSpPr>
          <a:xfrm>
            <a:off x="547810" y="143009"/>
            <a:ext cx="2517480" cy="407160"/>
            <a:chOff x="547810" y="143009"/>
            <a:chExt cx="2517480" cy="40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DCAA5A7-EC98-FF97-58F2-952462440CA3}"/>
                    </a:ext>
                  </a:extLst>
                </p14:cNvPr>
                <p14:cNvContentPartPr/>
                <p14:nvPr/>
              </p14:nvContentPartPr>
              <p14:xfrm>
                <a:off x="547810" y="143009"/>
                <a:ext cx="817560" cy="3927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DCAA5A7-EC98-FF97-58F2-952462440CA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9170" y="134009"/>
                  <a:ext cx="83520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154C1D1-4FB3-D42A-6AF6-43A9D2A8AC9D}"/>
                    </a:ext>
                  </a:extLst>
                </p14:cNvPr>
                <p14:cNvContentPartPr/>
                <p14:nvPr/>
              </p14:nvContentPartPr>
              <p14:xfrm>
                <a:off x="1664890" y="168209"/>
                <a:ext cx="680040" cy="375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154C1D1-4FB3-D42A-6AF6-43A9D2A8AC9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55890" y="159569"/>
                  <a:ext cx="6976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DAA775D-0962-3533-CCFE-518708F7ED81}"/>
                    </a:ext>
                  </a:extLst>
                </p14:cNvPr>
                <p14:cNvContentPartPr/>
                <p14:nvPr/>
              </p14:nvContentPartPr>
              <p14:xfrm>
                <a:off x="2637610" y="168929"/>
                <a:ext cx="427680" cy="381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DAA775D-0962-3533-CCFE-518708F7ED8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28970" y="159929"/>
                  <a:ext cx="445320" cy="39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E9C0C3-9B6C-E01C-2316-F449A3004E70}"/>
              </a:ext>
            </a:extLst>
          </p:cNvPr>
          <p:cNvGrpSpPr/>
          <p:nvPr/>
        </p:nvGrpSpPr>
        <p:grpSpPr>
          <a:xfrm>
            <a:off x="3068890" y="125369"/>
            <a:ext cx="3787920" cy="599040"/>
            <a:chOff x="3068890" y="125369"/>
            <a:chExt cx="3787920" cy="59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74464AD-8AF1-5023-57A6-B93916ECC93D}"/>
                    </a:ext>
                  </a:extLst>
                </p14:cNvPr>
                <p14:cNvContentPartPr/>
                <p14:nvPr/>
              </p14:nvContentPartPr>
              <p14:xfrm>
                <a:off x="3068890" y="125369"/>
                <a:ext cx="1062000" cy="451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74464AD-8AF1-5023-57A6-B93916ECC93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59890" y="116729"/>
                  <a:ext cx="107964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DFE56F8-7056-EA61-75EC-9EB67C3AAB76}"/>
                    </a:ext>
                  </a:extLst>
                </p14:cNvPr>
                <p14:cNvContentPartPr/>
                <p14:nvPr/>
              </p14:nvContentPartPr>
              <p14:xfrm>
                <a:off x="4345810" y="146969"/>
                <a:ext cx="968040" cy="412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DFE56F8-7056-EA61-75EC-9EB67C3AAB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36810" y="138329"/>
                  <a:ext cx="9856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BF2DAE0-9426-5CC9-CAE0-0D8E824B64B0}"/>
                    </a:ext>
                  </a:extLst>
                </p14:cNvPr>
                <p14:cNvContentPartPr/>
                <p14:nvPr/>
              </p14:nvContentPartPr>
              <p14:xfrm>
                <a:off x="5564770" y="137249"/>
                <a:ext cx="131040" cy="422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BF2DAE0-9426-5CC9-CAE0-0D8E824B64B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55770" y="128249"/>
                  <a:ext cx="14868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0D5C2FA-62C9-CCF9-0B04-20294FB23445}"/>
                    </a:ext>
                  </a:extLst>
                </p14:cNvPr>
                <p14:cNvContentPartPr/>
                <p14:nvPr/>
              </p14:nvContentPartPr>
              <p14:xfrm>
                <a:off x="5828290" y="301049"/>
                <a:ext cx="12960" cy="213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0D5C2FA-62C9-CCF9-0B04-20294FB2344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19650" y="292409"/>
                  <a:ext cx="30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E269AF-8EF7-83D8-71F4-65D848CB1C91}"/>
                    </a:ext>
                  </a:extLst>
                </p14:cNvPr>
                <p14:cNvContentPartPr/>
                <p14:nvPr/>
              </p14:nvContentPartPr>
              <p14:xfrm>
                <a:off x="5953570" y="205289"/>
                <a:ext cx="123480" cy="271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E269AF-8EF7-83D8-71F4-65D848CB1C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44930" y="196289"/>
                  <a:ext cx="1411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FBB64A6-9B3A-8F58-41E5-22C58B9B5DAF}"/>
                    </a:ext>
                  </a:extLst>
                </p14:cNvPr>
                <p14:cNvContentPartPr/>
                <p14:nvPr/>
              </p14:nvContentPartPr>
              <p14:xfrm>
                <a:off x="6136810" y="299249"/>
                <a:ext cx="154440" cy="251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FBB64A6-9B3A-8F58-41E5-22C58B9B5DA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28170" y="290609"/>
                  <a:ext cx="1720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EEDF3D4-F394-0472-F105-D7AD3981649C}"/>
                    </a:ext>
                  </a:extLst>
                </p14:cNvPr>
                <p14:cNvContentPartPr/>
                <p14:nvPr/>
              </p14:nvContentPartPr>
              <p14:xfrm>
                <a:off x="6357130" y="307529"/>
                <a:ext cx="217800" cy="264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EEDF3D4-F394-0472-F105-D7AD3981649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48490" y="298529"/>
                  <a:ext cx="2354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DF0C605-AFA0-9937-B0E5-52F762DE09BE}"/>
                    </a:ext>
                  </a:extLst>
                </p14:cNvPr>
                <p14:cNvContentPartPr/>
                <p14:nvPr/>
              </p14:nvContentPartPr>
              <p14:xfrm>
                <a:off x="5947450" y="232289"/>
                <a:ext cx="116640" cy="365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DF0C605-AFA0-9937-B0E5-52F762DE09B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38810" y="223649"/>
                  <a:ext cx="1342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21D25FA-A69E-A820-52C3-430CA01815CA}"/>
                    </a:ext>
                  </a:extLst>
                </p14:cNvPr>
                <p14:cNvContentPartPr/>
                <p14:nvPr/>
              </p14:nvContentPartPr>
              <p14:xfrm>
                <a:off x="6629290" y="178649"/>
                <a:ext cx="227520" cy="545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21D25FA-A69E-A820-52C3-430CA01815C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20290" y="169649"/>
                  <a:ext cx="245160" cy="56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0FDBBF-DF9D-3806-107A-E0B259B1C315}"/>
              </a:ext>
            </a:extLst>
          </p:cNvPr>
          <p:cNvGrpSpPr/>
          <p:nvPr/>
        </p:nvGrpSpPr>
        <p:grpSpPr>
          <a:xfrm>
            <a:off x="1828690" y="819809"/>
            <a:ext cx="3080160" cy="574200"/>
            <a:chOff x="1828690" y="819809"/>
            <a:chExt cx="3080160" cy="57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D2C5C61-CCF0-BFB8-84CE-6DE882B681E8}"/>
                    </a:ext>
                  </a:extLst>
                </p14:cNvPr>
                <p14:cNvContentPartPr/>
                <p14:nvPr/>
              </p14:nvContentPartPr>
              <p14:xfrm>
                <a:off x="1828690" y="819809"/>
                <a:ext cx="176040" cy="454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D2C5C61-CCF0-BFB8-84CE-6DE882B681E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19690" y="810809"/>
                  <a:ext cx="19368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A7AE78F-FA7B-7100-A42F-C0EFF47B2CE6}"/>
                    </a:ext>
                  </a:extLst>
                </p14:cNvPr>
                <p14:cNvContentPartPr/>
                <p14:nvPr/>
              </p14:nvContentPartPr>
              <p14:xfrm>
                <a:off x="2068450" y="839609"/>
                <a:ext cx="1288800" cy="479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A7AE78F-FA7B-7100-A42F-C0EFF47B2CE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59810" y="830609"/>
                  <a:ext cx="13064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146EC3C-4DC8-C198-0D9F-2C0EB4BA530E}"/>
                    </a:ext>
                  </a:extLst>
                </p14:cNvPr>
                <p14:cNvContentPartPr/>
                <p14:nvPr/>
              </p14:nvContentPartPr>
              <p14:xfrm>
                <a:off x="2997610" y="1012769"/>
                <a:ext cx="57240" cy="22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146EC3C-4DC8-C198-0D9F-2C0EB4BA530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88610" y="1004129"/>
                  <a:ext cx="74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B0D4906-5003-03E6-5662-381A04E6C15B}"/>
                    </a:ext>
                  </a:extLst>
                </p14:cNvPr>
                <p14:cNvContentPartPr/>
                <p14:nvPr/>
              </p14:nvContentPartPr>
              <p14:xfrm>
                <a:off x="2590810" y="948689"/>
                <a:ext cx="442440" cy="31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B0D4906-5003-03E6-5662-381A04E6C15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82170" y="940049"/>
                  <a:ext cx="460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5CD70C-6734-3252-7C30-33C5E4AEF829}"/>
                    </a:ext>
                  </a:extLst>
                </p14:cNvPr>
                <p14:cNvContentPartPr/>
                <p14:nvPr/>
              </p14:nvContentPartPr>
              <p14:xfrm>
                <a:off x="3611770" y="858329"/>
                <a:ext cx="216360" cy="535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5CD70C-6734-3252-7C30-33C5E4AEF82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03130" y="849689"/>
                  <a:ext cx="23400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826BD52-6390-7C7E-217D-97829367D76C}"/>
                    </a:ext>
                  </a:extLst>
                </p14:cNvPr>
                <p14:cNvContentPartPr/>
                <p14:nvPr/>
              </p14:nvContentPartPr>
              <p14:xfrm>
                <a:off x="3806890" y="1102769"/>
                <a:ext cx="179640" cy="194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826BD52-6390-7C7E-217D-97829367D76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97890" y="1094129"/>
                  <a:ext cx="197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BD6FEEE-13BA-0CD6-58CD-0BA379BDBD69}"/>
                    </a:ext>
                  </a:extLst>
                </p14:cNvPr>
                <p14:cNvContentPartPr/>
                <p14:nvPr/>
              </p14:nvContentPartPr>
              <p14:xfrm>
                <a:off x="4093450" y="1289249"/>
                <a:ext cx="67320" cy="100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BD6FEEE-13BA-0CD6-58CD-0BA379BDBD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84450" y="1280249"/>
                  <a:ext cx="84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6394608-253D-99D5-94C0-1555593CEB6B}"/>
                    </a:ext>
                  </a:extLst>
                </p14:cNvPr>
                <p14:cNvContentPartPr/>
                <p14:nvPr/>
              </p14:nvContentPartPr>
              <p14:xfrm>
                <a:off x="4373890" y="882449"/>
                <a:ext cx="158760" cy="434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6394608-253D-99D5-94C0-1555593CEB6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64890" y="873809"/>
                  <a:ext cx="17640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F3AF197-DDB3-C927-019E-C2A31C88B9FB}"/>
                    </a:ext>
                  </a:extLst>
                </p14:cNvPr>
                <p14:cNvContentPartPr/>
                <p14:nvPr/>
              </p14:nvContentPartPr>
              <p14:xfrm>
                <a:off x="4251850" y="1138049"/>
                <a:ext cx="306000" cy="30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F3AF197-DDB3-C927-019E-C2A31C88B9F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42850" y="1129409"/>
                  <a:ext cx="323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83DA860-BD25-5556-6C92-DFEDBF6DFAFA}"/>
                    </a:ext>
                  </a:extLst>
                </p14:cNvPr>
                <p14:cNvContentPartPr/>
                <p14:nvPr/>
              </p14:nvContentPartPr>
              <p14:xfrm>
                <a:off x="4651090" y="853649"/>
                <a:ext cx="257760" cy="516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83DA860-BD25-5556-6C92-DFEDBF6DFAF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42090" y="845009"/>
                  <a:ext cx="275400" cy="53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DAFAAA-22E3-254B-4A7D-0B0304233D13}"/>
              </a:ext>
            </a:extLst>
          </p:cNvPr>
          <p:cNvGrpSpPr/>
          <p:nvPr/>
        </p:nvGrpSpPr>
        <p:grpSpPr>
          <a:xfrm>
            <a:off x="5124490" y="997289"/>
            <a:ext cx="376560" cy="358560"/>
            <a:chOff x="5124490" y="997289"/>
            <a:chExt cx="376560" cy="35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0418910-775D-1C11-A237-204933EEABFA}"/>
                    </a:ext>
                  </a:extLst>
                </p14:cNvPr>
                <p14:cNvContentPartPr/>
                <p14:nvPr/>
              </p14:nvContentPartPr>
              <p14:xfrm>
                <a:off x="5124490" y="1124369"/>
                <a:ext cx="376560" cy="231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0418910-775D-1C11-A237-204933EEABF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15490" y="1115729"/>
                  <a:ext cx="3942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A23FB79-695F-4F78-7FB9-8B937B8CA36E}"/>
                    </a:ext>
                  </a:extLst>
                </p14:cNvPr>
                <p14:cNvContentPartPr/>
                <p14:nvPr/>
              </p14:nvContentPartPr>
              <p14:xfrm>
                <a:off x="5250490" y="997289"/>
                <a:ext cx="32760" cy="15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A23FB79-695F-4F78-7FB9-8B937B8CA36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41850" y="988289"/>
                  <a:ext cx="5040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EF7C8FF-E978-B2C7-12F6-4A2C6139BA95}"/>
              </a:ext>
            </a:extLst>
          </p:cNvPr>
          <p:cNvGrpSpPr/>
          <p:nvPr/>
        </p:nvGrpSpPr>
        <p:grpSpPr>
          <a:xfrm>
            <a:off x="5719570" y="968849"/>
            <a:ext cx="2550240" cy="553320"/>
            <a:chOff x="5719570" y="968849"/>
            <a:chExt cx="2550240" cy="55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7EB8B34-7E82-47D7-9EF1-4038CD50B084}"/>
                    </a:ext>
                  </a:extLst>
                </p14:cNvPr>
                <p14:cNvContentPartPr/>
                <p14:nvPr/>
              </p14:nvContentPartPr>
              <p14:xfrm>
                <a:off x="5719570" y="968849"/>
                <a:ext cx="1848960" cy="553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7EB8B34-7E82-47D7-9EF1-4038CD50B08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10570" y="960209"/>
                  <a:ext cx="186660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5832A56-49FC-C227-ABCA-D1CF1AD440EC}"/>
                    </a:ext>
                  </a:extLst>
                </p14:cNvPr>
                <p14:cNvContentPartPr/>
                <p14:nvPr/>
              </p14:nvContentPartPr>
              <p14:xfrm>
                <a:off x="7671850" y="1141649"/>
                <a:ext cx="597960" cy="218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5832A56-49FC-C227-ABCA-D1CF1AD440E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62850" y="1133009"/>
                  <a:ext cx="615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80FAC89-9CBE-14C6-C8EC-EE413A23DC13}"/>
                    </a:ext>
                  </a:extLst>
                </p14:cNvPr>
                <p14:cNvContentPartPr/>
                <p14:nvPr/>
              </p14:nvContentPartPr>
              <p14:xfrm>
                <a:off x="7924210" y="1019969"/>
                <a:ext cx="64800" cy="9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80FAC89-9CBE-14C6-C8EC-EE413A23DC1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15210" y="1011329"/>
                  <a:ext cx="824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CC07E4-E436-0AFB-C982-1629FF25304C}"/>
              </a:ext>
            </a:extLst>
          </p:cNvPr>
          <p:cNvGrpSpPr/>
          <p:nvPr/>
        </p:nvGrpSpPr>
        <p:grpSpPr>
          <a:xfrm>
            <a:off x="8568250" y="904049"/>
            <a:ext cx="1537920" cy="437040"/>
            <a:chOff x="8568250" y="904049"/>
            <a:chExt cx="153792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DE3F5A3-7582-214C-8C60-14584760CDFE}"/>
                    </a:ext>
                  </a:extLst>
                </p14:cNvPr>
                <p14:cNvContentPartPr/>
                <p14:nvPr/>
              </p14:nvContentPartPr>
              <p14:xfrm>
                <a:off x="8568250" y="904049"/>
                <a:ext cx="1537920" cy="437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DE3F5A3-7582-214C-8C60-14584760CDF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59610" y="895049"/>
                  <a:ext cx="15555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EB85F2B-9E3C-FCCA-634B-E2D48E84326F}"/>
                    </a:ext>
                  </a:extLst>
                </p14:cNvPr>
                <p14:cNvContentPartPr/>
                <p14:nvPr/>
              </p14:nvContentPartPr>
              <p14:xfrm>
                <a:off x="9821410" y="1116809"/>
                <a:ext cx="184680" cy="14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EB85F2B-9E3C-FCCA-634B-E2D48E8432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12410" y="1108169"/>
                  <a:ext cx="20232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79B4F03-FF7A-F1DC-A026-9805585DD01C}"/>
                  </a:ext>
                </a:extLst>
              </p14:cNvPr>
              <p14:cNvContentPartPr/>
              <p14:nvPr/>
            </p14:nvContentPartPr>
            <p14:xfrm>
              <a:off x="6273250" y="1610729"/>
              <a:ext cx="1880640" cy="4320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79B4F03-FF7A-F1DC-A026-9805585DD01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264610" y="1602089"/>
                <a:ext cx="1898280" cy="44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3590846-F02F-3B85-BA83-E5C77B8E33D0}"/>
              </a:ext>
            </a:extLst>
          </p:cNvPr>
          <p:cNvGrpSpPr/>
          <p:nvPr/>
        </p:nvGrpSpPr>
        <p:grpSpPr>
          <a:xfrm>
            <a:off x="1883410" y="1589129"/>
            <a:ext cx="4670280" cy="1470960"/>
            <a:chOff x="1883410" y="1589129"/>
            <a:chExt cx="4670280" cy="147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EC2958E-ED9C-42EE-0E2F-61A043800E69}"/>
                    </a:ext>
                  </a:extLst>
                </p14:cNvPr>
                <p14:cNvContentPartPr/>
                <p14:nvPr/>
              </p14:nvContentPartPr>
              <p14:xfrm>
                <a:off x="1883410" y="1589849"/>
                <a:ext cx="1210320" cy="661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EC2958E-ED9C-42EE-0E2F-61A043800E6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74770" y="1580849"/>
                  <a:ext cx="122796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85B20D0-FE9E-8541-0FAF-1F7EEF03F5E9}"/>
                    </a:ext>
                  </a:extLst>
                </p14:cNvPr>
                <p14:cNvContentPartPr/>
                <p14:nvPr/>
              </p14:nvContentPartPr>
              <p14:xfrm>
                <a:off x="2643010" y="1631969"/>
                <a:ext cx="71640" cy="43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85B20D0-FE9E-8541-0FAF-1F7EEF03F5E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34010" y="1622969"/>
                  <a:ext cx="89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9C9227D-0E22-0C14-8070-AC9CD6D46753}"/>
                    </a:ext>
                  </a:extLst>
                </p14:cNvPr>
                <p14:cNvContentPartPr/>
                <p14:nvPr/>
              </p14:nvContentPartPr>
              <p14:xfrm>
                <a:off x="3528970" y="1589129"/>
                <a:ext cx="817200" cy="453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9C9227D-0E22-0C14-8070-AC9CD6D4675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20330" y="1580129"/>
                  <a:ext cx="8348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88E4F87-E3F1-1D78-472A-B67CD91FC39D}"/>
                    </a:ext>
                  </a:extLst>
                </p14:cNvPr>
                <p14:cNvContentPartPr/>
                <p14:nvPr/>
              </p14:nvContentPartPr>
              <p14:xfrm>
                <a:off x="4572610" y="1603169"/>
                <a:ext cx="1539000" cy="465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88E4F87-E3F1-1D78-472A-B67CD91FC3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63610" y="1594529"/>
                  <a:ext cx="155664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2ABBD6B-DC54-9DE0-0CB6-981DA9DA9406}"/>
                    </a:ext>
                  </a:extLst>
                </p14:cNvPr>
                <p14:cNvContentPartPr/>
                <p14:nvPr/>
              </p14:nvContentPartPr>
              <p14:xfrm>
                <a:off x="5278210" y="1700729"/>
                <a:ext cx="459720" cy="49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2ABBD6B-DC54-9DE0-0CB6-981DA9DA940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69210" y="1691729"/>
                  <a:ext cx="477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D58868F-D821-4875-884D-546DA141EF3A}"/>
                    </a:ext>
                  </a:extLst>
                </p14:cNvPr>
                <p14:cNvContentPartPr/>
                <p14:nvPr/>
              </p14:nvContentPartPr>
              <p14:xfrm>
                <a:off x="4360930" y="2317409"/>
                <a:ext cx="2192760" cy="492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D58868F-D821-4875-884D-546DA141EF3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51930" y="2308769"/>
                  <a:ext cx="221040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C5467E5-1111-5506-EC11-B8A9A01AF371}"/>
                    </a:ext>
                  </a:extLst>
                </p14:cNvPr>
                <p14:cNvContentPartPr/>
                <p14:nvPr/>
              </p14:nvContentPartPr>
              <p14:xfrm>
                <a:off x="5119090" y="2392649"/>
                <a:ext cx="572040" cy="84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C5467E5-1111-5506-EC11-B8A9A01AF37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10090" y="2383649"/>
                  <a:ext cx="589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4BEC869-603C-563E-36AA-D2D473782AC8}"/>
                    </a:ext>
                  </a:extLst>
                </p14:cNvPr>
                <p14:cNvContentPartPr/>
                <p14:nvPr/>
              </p14:nvContentPartPr>
              <p14:xfrm>
                <a:off x="3549130" y="2082329"/>
                <a:ext cx="836640" cy="24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4BEC869-603C-563E-36AA-D2D473782A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40490" y="2073689"/>
                  <a:ext cx="854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5B86F90-9934-1EA2-C1CD-B7BEEC19B578}"/>
                    </a:ext>
                  </a:extLst>
                </p14:cNvPr>
                <p14:cNvContentPartPr/>
                <p14:nvPr/>
              </p14:nvContentPartPr>
              <p14:xfrm>
                <a:off x="1916890" y="2481929"/>
                <a:ext cx="171720" cy="371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5B86F90-9934-1EA2-C1CD-B7BEEC19B57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08250" y="2472929"/>
                  <a:ext cx="1893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39A0582-99A9-171C-4A71-550A9856A242}"/>
                    </a:ext>
                  </a:extLst>
                </p14:cNvPr>
                <p14:cNvContentPartPr/>
                <p14:nvPr/>
              </p14:nvContentPartPr>
              <p14:xfrm>
                <a:off x="2138290" y="2717729"/>
                <a:ext cx="192960" cy="342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39A0582-99A9-171C-4A71-550A9856A24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29290" y="2709089"/>
                  <a:ext cx="2106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E92D76A-6B40-168C-4277-DC49D3F980F7}"/>
                    </a:ext>
                  </a:extLst>
                </p14:cNvPr>
                <p14:cNvContentPartPr/>
                <p14:nvPr/>
              </p14:nvContentPartPr>
              <p14:xfrm>
                <a:off x="2640850" y="2317409"/>
                <a:ext cx="1527840" cy="525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E92D76A-6B40-168C-4277-DC49D3F980F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31850" y="2308769"/>
                  <a:ext cx="154548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625F67D-D4E0-B1F1-E268-BAC69A514B27}"/>
                    </a:ext>
                  </a:extLst>
                </p14:cNvPr>
                <p14:cNvContentPartPr/>
                <p14:nvPr/>
              </p14:nvContentPartPr>
              <p14:xfrm>
                <a:off x="2675050" y="2553929"/>
                <a:ext cx="588240" cy="94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625F67D-D4E0-B1F1-E268-BAC69A514B2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66410" y="2545289"/>
                  <a:ext cx="605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1563E2E-81C2-E0EC-6336-C0681526343E}"/>
                    </a:ext>
                  </a:extLst>
                </p14:cNvPr>
                <p14:cNvContentPartPr/>
                <p14:nvPr/>
              </p14:nvContentPartPr>
              <p14:xfrm>
                <a:off x="2649850" y="2863889"/>
                <a:ext cx="1453320" cy="103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1563E2E-81C2-E0EC-6336-C0681526343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41210" y="2854889"/>
                  <a:ext cx="147096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ECE6250-103A-87C8-E908-6D1179826976}"/>
              </a:ext>
            </a:extLst>
          </p:cNvPr>
          <p:cNvGrpSpPr/>
          <p:nvPr/>
        </p:nvGrpSpPr>
        <p:grpSpPr>
          <a:xfrm>
            <a:off x="4447330" y="632969"/>
            <a:ext cx="1609200" cy="387720"/>
            <a:chOff x="4447330" y="632969"/>
            <a:chExt cx="160920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13F77AC-3650-16EA-D811-AD7C1B250721}"/>
                    </a:ext>
                  </a:extLst>
                </p14:cNvPr>
                <p14:cNvContentPartPr/>
                <p14:nvPr/>
              </p14:nvContentPartPr>
              <p14:xfrm>
                <a:off x="4490530" y="662489"/>
                <a:ext cx="611280" cy="161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13F77AC-3650-16EA-D811-AD7C1B25072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81890" y="653489"/>
                  <a:ext cx="628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BB7D29E-4C22-80E4-7AD5-242EC440C63E}"/>
                    </a:ext>
                  </a:extLst>
                </p14:cNvPr>
                <p14:cNvContentPartPr/>
                <p14:nvPr/>
              </p14:nvContentPartPr>
              <p14:xfrm>
                <a:off x="4447330" y="746729"/>
                <a:ext cx="104400" cy="88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BB7D29E-4C22-80E4-7AD5-242EC440C63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38690" y="737729"/>
                  <a:ext cx="122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6EDA45B-6F11-17F0-53BC-F4ECC94EC39B}"/>
                    </a:ext>
                  </a:extLst>
                </p14:cNvPr>
                <p14:cNvContentPartPr/>
                <p14:nvPr/>
              </p14:nvContentPartPr>
              <p14:xfrm>
                <a:off x="5159770" y="632969"/>
                <a:ext cx="896760" cy="3877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6EDA45B-6F11-17F0-53BC-F4ECC94EC39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51130" y="624329"/>
                  <a:ext cx="91440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5BC5A20-B1F1-D13E-5937-1C4391C6D25E}"/>
                    </a:ext>
                  </a:extLst>
                </p14:cNvPr>
                <p14:cNvContentPartPr/>
                <p14:nvPr/>
              </p14:nvContentPartPr>
              <p14:xfrm>
                <a:off x="5389450" y="690929"/>
                <a:ext cx="430920" cy="979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5BC5A20-B1F1-D13E-5937-1C4391C6D25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80450" y="682289"/>
                  <a:ext cx="44856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05101BB-7415-FC79-9187-83B85B74F9E5}"/>
              </a:ext>
            </a:extLst>
          </p:cNvPr>
          <p:cNvGrpSpPr/>
          <p:nvPr/>
        </p:nvGrpSpPr>
        <p:grpSpPr>
          <a:xfrm>
            <a:off x="1927330" y="3423689"/>
            <a:ext cx="8935920" cy="802800"/>
            <a:chOff x="1927330" y="3423689"/>
            <a:chExt cx="8935920" cy="80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BC426EC-5CC0-7F4B-0C51-6D8053E3C27F}"/>
                    </a:ext>
                  </a:extLst>
                </p14:cNvPr>
                <p14:cNvContentPartPr/>
                <p14:nvPr/>
              </p14:nvContentPartPr>
              <p14:xfrm>
                <a:off x="1927330" y="3503969"/>
                <a:ext cx="1332000" cy="500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BC426EC-5CC0-7F4B-0C51-6D8053E3C27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18330" y="3494969"/>
                  <a:ext cx="134964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8E7869E-CC0C-FC44-CA6E-DB463ACBB092}"/>
                    </a:ext>
                  </a:extLst>
                </p14:cNvPr>
                <p14:cNvContentPartPr/>
                <p14:nvPr/>
              </p14:nvContentPartPr>
              <p14:xfrm>
                <a:off x="2965210" y="3782609"/>
                <a:ext cx="30960" cy="15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8E7869E-CC0C-FC44-CA6E-DB463ACBB09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56570" y="3773609"/>
                  <a:ext cx="48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E056404-44D3-8845-AF62-3559A65EE817}"/>
                    </a:ext>
                  </a:extLst>
                </p14:cNvPr>
                <p14:cNvContentPartPr/>
                <p14:nvPr/>
              </p14:nvContentPartPr>
              <p14:xfrm>
                <a:off x="2543650" y="3669929"/>
                <a:ext cx="534960" cy="86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E056404-44D3-8845-AF62-3559A65EE81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35010" y="3660929"/>
                  <a:ext cx="552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1AA3B1D-77C9-2E38-E987-035A8786F3AA}"/>
                    </a:ext>
                  </a:extLst>
                </p14:cNvPr>
                <p14:cNvContentPartPr/>
                <p14:nvPr/>
              </p14:nvContentPartPr>
              <p14:xfrm>
                <a:off x="3656770" y="3539609"/>
                <a:ext cx="185760" cy="553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1AA3B1D-77C9-2E38-E987-035A8786F3A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47770" y="3530609"/>
                  <a:ext cx="20340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B01B738-5320-A63B-7C83-BC22D2BE76F0}"/>
                    </a:ext>
                  </a:extLst>
                </p14:cNvPr>
                <p14:cNvContentPartPr/>
                <p14:nvPr/>
              </p14:nvContentPartPr>
              <p14:xfrm>
                <a:off x="3874930" y="3792329"/>
                <a:ext cx="195840" cy="191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B01B738-5320-A63B-7C83-BC22D2BE76F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66290" y="3783689"/>
                  <a:ext cx="213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F8BF06A-B3B9-B6E1-D988-EB7DD3F60BE3}"/>
                    </a:ext>
                  </a:extLst>
                </p14:cNvPr>
                <p14:cNvContentPartPr/>
                <p14:nvPr/>
              </p14:nvContentPartPr>
              <p14:xfrm>
                <a:off x="4099930" y="4003649"/>
                <a:ext cx="87120" cy="145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F8BF06A-B3B9-B6E1-D988-EB7DD3F60BE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90930" y="3995009"/>
                  <a:ext cx="104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A7A2CF6-AF85-5CB4-D86B-44E99D9EC1C0}"/>
                    </a:ext>
                  </a:extLst>
                </p14:cNvPr>
                <p14:cNvContentPartPr/>
                <p14:nvPr/>
              </p14:nvContentPartPr>
              <p14:xfrm>
                <a:off x="4387570" y="3583529"/>
                <a:ext cx="208440" cy="412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A7A2CF6-AF85-5CB4-D86B-44E99D9EC1C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78930" y="3574529"/>
                  <a:ext cx="2260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0108125-8DA3-89AC-A9C8-6AD6E53A226A}"/>
                    </a:ext>
                  </a:extLst>
                </p14:cNvPr>
                <p14:cNvContentPartPr/>
                <p14:nvPr/>
              </p14:nvContentPartPr>
              <p14:xfrm>
                <a:off x="4236370" y="3782609"/>
                <a:ext cx="340920" cy="44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0108125-8DA3-89AC-A9C8-6AD6E53A226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27730" y="3773609"/>
                  <a:ext cx="358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C15DF17-E62D-E3C4-2C60-403CFE85681C}"/>
                    </a:ext>
                  </a:extLst>
                </p14:cNvPr>
                <p14:cNvContentPartPr/>
                <p14:nvPr/>
              </p14:nvContentPartPr>
              <p14:xfrm>
                <a:off x="4630210" y="3494609"/>
                <a:ext cx="177480" cy="565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C15DF17-E62D-E3C4-2C60-403CFE85681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21570" y="3485609"/>
                  <a:ext cx="19512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439458E-BCF9-EA41-92A7-FBE12FAC5EA3}"/>
                    </a:ext>
                  </a:extLst>
                </p14:cNvPr>
                <p14:cNvContentPartPr/>
                <p14:nvPr/>
              </p14:nvContentPartPr>
              <p14:xfrm>
                <a:off x="5083810" y="3812129"/>
                <a:ext cx="482400" cy="2120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439458E-BCF9-EA41-92A7-FBE12FAC5EA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74810" y="3803489"/>
                  <a:ext cx="500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461144C-CFA8-8D46-625E-57AFC6D8EB32}"/>
                    </a:ext>
                  </a:extLst>
                </p14:cNvPr>
                <p14:cNvContentPartPr/>
                <p14:nvPr/>
              </p14:nvContentPartPr>
              <p14:xfrm>
                <a:off x="5263090" y="3645449"/>
                <a:ext cx="34560" cy="17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461144C-CFA8-8D46-625E-57AFC6D8EB3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54450" y="3636809"/>
                  <a:ext cx="52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7778EF2-3962-12AA-2A96-4EFDE2C05CC3}"/>
                    </a:ext>
                  </a:extLst>
                </p14:cNvPr>
                <p14:cNvContentPartPr/>
                <p14:nvPr/>
              </p14:nvContentPartPr>
              <p14:xfrm>
                <a:off x="5740810" y="3463289"/>
                <a:ext cx="2247120" cy="763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7778EF2-3962-12AA-2A96-4EFDE2C05CC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32170" y="3454649"/>
                  <a:ext cx="2264760" cy="78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01567A1-715A-016E-0DEB-08279552C286}"/>
                    </a:ext>
                  </a:extLst>
                </p14:cNvPr>
                <p14:cNvContentPartPr/>
                <p14:nvPr/>
              </p14:nvContentPartPr>
              <p14:xfrm>
                <a:off x="8103850" y="3753809"/>
                <a:ext cx="600480" cy="245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01567A1-715A-016E-0DEB-08279552C28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95210" y="3744809"/>
                  <a:ext cx="6181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713C87D-248B-A265-2957-1EC260CE5B59}"/>
                    </a:ext>
                  </a:extLst>
                </p14:cNvPr>
                <p14:cNvContentPartPr/>
                <p14:nvPr/>
              </p14:nvContentPartPr>
              <p14:xfrm>
                <a:off x="8370970" y="3534929"/>
                <a:ext cx="81000" cy="259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713C87D-248B-A265-2957-1EC260CE5B5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61970" y="3525929"/>
                  <a:ext cx="98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8D4D1EC-D3BB-030A-4EE1-1A0A08C1B6B4}"/>
                    </a:ext>
                  </a:extLst>
                </p14:cNvPr>
                <p14:cNvContentPartPr/>
                <p14:nvPr/>
              </p14:nvContentPartPr>
              <p14:xfrm>
                <a:off x="9040570" y="3423689"/>
                <a:ext cx="1822680" cy="536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8D4D1EC-D3BB-030A-4EE1-1A0A08C1B6B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31930" y="3414689"/>
                  <a:ext cx="184032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7410BC1-5DFF-F6CA-24D8-87CD5458857A}"/>
                    </a:ext>
                  </a:extLst>
                </p14:cNvPr>
                <p14:cNvContentPartPr/>
                <p14:nvPr/>
              </p14:nvContentPartPr>
              <p14:xfrm>
                <a:off x="10473010" y="3707729"/>
                <a:ext cx="283680" cy="37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7410BC1-5DFF-F6CA-24D8-87CD5458857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464370" y="3699089"/>
                  <a:ext cx="3013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690CF2E-B478-D985-67D5-859A12E6159D}"/>
              </a:ext>
            </a:extLst>
          </p:cNvPr>
          <p:cNvGrpSpPr/>
          <p:nvPr/>
        </p:nvGrpSpPr>
        <p:grpSpPr>
          <a:xfrm>
            <a:off x="1893490" y="4370129"/>
            <a:ext cx="6618240" cy="607320"/>
            <a:chOff x="1893490" y="4370129"/>
            <a:chExt cx="6618240" cy="60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12CB543-E4C0-176B-27B2-196FCFC8787A}"/>
                    </a:ext>
                  </a:extLst>
                </p14:cNvPr>
                <p14:cNvContentPartPr/>
                <p14:nvPr/>
              </p14:nvContentPartPr>
              <p14:xfrm>
                <a:off x="1893490" y="4370129"/>
                <a:ext cx="1275120" cy="6073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12CB543-E4C0-176B-27B2-196FCFC8787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84490" y="4361129"/>
                  <a:ext cx="129276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8C766F0-E8A3-092A-84E4-4D2A5B53F594}"/>
                    </a:ext>
                  </a:extLst>
                </p14:cNvPr>
                <p14:cNvContentPartPr/>
                <p14:nvPr/>
              </p14:nvContentPartPr>
              <p14:xfrm>
                <a:off x="2680090" y="4454009"/>
                <a:ext cx="49320" cy="11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8C766F0-E8A3-092A-84E4-4D2A5B53F59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71090" y="4445369"/>
                  <a:ext cx="66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502904A-A6A1-2119-4FA6-E4944DC9256B}"/>
                    </a:ext>
                  </a:extLst>
                </p14:cNvPr>
                <p14:cNvContentPartPr/>
                <p14:nvPr/>
              </p14:nvContentPartPr>
              <p14:xfrm>
                <a:off x="3610690" y="4604489"/>
                <a:ext cx="870120" cy="217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502904A-A6A1-2119-4FA6-E4944DC9256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01690" y="4595489"/>
                  <a:ext cx="8877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F792898-FF03-A622-B1E0-A086E7A48783}"/>
                    </a:ext>
                  </a:extLst>
                </p14:cNvPr>
                <p14:cNvContentPartPr/>
                <p14:nvPr/>
              </p14:nvContentPartPr>
              <p14:xfrm>
                <a:off x="3609250" y="4915889"/>
                <a:ext cx="911160" cy="24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F792898-FF03-A622-B1E0-A086E7A4878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00610" y="4907249"/>
                  <a:ext cx="928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75637CD-3FF6-8B84-E944-03A3ED096A6F}"/>
                    </a:ext>
                  </a:extLst>
                </p14:cNvPr>
                <p14:cNvContentPartPr/>
                <p14:nvPr/>
              </p14:nvContentPartPr>
              <p14:xfrm>
                <a:off x="4861330" y="4451129"/>
                <a:ext cx="1695240" cy="481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75637CD-3FF6-8B84-E944-03A3ED096A6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52690" y="4442489"/>
                  <a:ext cx="171288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EB50366-62EF-29FA-3422-13316DE53D25}"/>
                    </a:ext>
                  </a:extLst>
                </p14:cNvPr>
                <p14:cNvContentPartPr/>
                <p14:nvPr/>
              </p14:nvContentPartPr>
              <p14:xfrm>
                <a:off x="5551450" y="4564889"/>
                <a:ext cx="422640" cy="62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EB50366-62EF-29FA-3422-13316DE53D2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42450" y="4555889"/>
                  <a:ext cx="440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2EEA3F7-7984-2A79-D5A3-AC88635DA34F}"/>
                    </a:ext>
                  </a:extLst>
                </p14:cNvPr>
                <p14:cNvContentPartPr/>
                <p14:nvPr/>
              </p14:nvContentPartPr>
              <p14:xfrm>
                <a:off x="6701290" y="4464449"/>
                <a:ext cx="1810440" cy="492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2EEA3F7-7984-2A79-D5A3-AC88635DA34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92290" y="4455809"/>
                  <a:ext cx="1828080" cy="50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E19601E-6D1B-5639-33FD-C86D836D73A5}"/>
                  </a:ext>
                </a:extLst>
              </p14:cNvPr>
              <p14:cNvContentPartPr/>
              <p14:nvPr/>
            </p14:nvContentPartPr>
            <p14:xfrm>
              <a:off x="8887210" y="4434209"/>
              <a:ext cx="981000" cy="5072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E19601E-6D1B-5639-33FD-C86D836D73A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878570" y="4425209"/>
                <a:ext cx="99864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DD92803-08A6-520A-6913-42BA8FD34D83}"/>
                  </a:ext>
                </a:extLst>
              </p14:cNvPr>
              <p14:cNvContentPartPr/>
              <p14:nvPr/>
            </p14:nvContentPartPr>
            <p14:xfrm>
              <a:off x="1921570" y="5185529"/>
              <a:ext cx="545400" cy="6746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DD92803-08A6-520A-6913-42BA8FD34D8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912930" y="5176529"/>
                <a:ext cx="563040" cy="69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DB218A2-5EE8-247C-D589-1868EA75972E}"/>
              </a:ext>
            </a:extLst>
          </p:cNvPr>
          <p:cNvGrpSpPr/>
          <p:nvPr/>
        </p:nvGrpSpPr>
        <p:grpSpPr>
          <a:xfrm>
            <a:off x="2844250" y="5186249"/>
            <a:ext cx="4860360" cy="770040"/>
            <a:chOff x="2844250" y="5186249"/>
            <a:chExt cx="4860360" cy="77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5B5B6E5-E9A0-FA61-6F72-4881F5757AC7}"/>
                    </a:ext>
                  </a:extLst>
                </p14:cNvPr>
                <p14:cNvContentPartPr/>
                <p14:nvPr/>
              </p14:nvContentPartPr>
              <p14:xfrm>
                <a:off x="2844250" y="5186249"/>
                <a:ext cx="855000" cy="547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5B5B6E5-E9A0-FA61-6F72-4881F5757AC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35610" y="5177249"/>
                  <a:ext cx="87264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34FFF89-EA5A-0694-9245-65BD0978BB89}"/>
                    </a:ext>
                  </a:extLst>
                </p14:cNvPr>
                <p14:cNvContentPartPr/>
                <p14:nvPr/>
              </p14:nvContentPartPr>
              <p14:xfrm>
                <a:off x="3212890" y="5220809"/>
                <a:ext cx="71640" cy="36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34FFF89-EA5A-0694-9245-65BD0978BB8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03890" y="5212169"/>
                  <a:ext cx="89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1519AF9-D4E6-091D-77A3-A1FFCF740802}"/>
                    </a:ext>
                  </a:extLst>
                </p14:cNvPr>
                <p14:cNvContentPartPr/>
                <p14:nvPr/>
              </p14:nvContentPartPr>
              <p14:xfrm>
                <a:off x="3999490" y="5456249"/>
                <a:ext cx="1325880" cy="500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1519AF9-D4E6-091D-77A3-A1FFCF74080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90490" y="5447249"/>
                  <a:ext cx="134352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5199554-7304-F008-56A6-E349DC949950}"/>
                    </a:ext>
                  </a:extLst>
                </p14:cNvPr>
                <p14:cNvContentPartPr/>
                <p14:nvPr/>
              </p14:nvContentPartPr>
              <p14:xfrm>
                <a:off x="3813370" y="5466689"/>
                <a:ext cx="192960" cy="30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5199554-7304-F008-56A6-E349DC94995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04370" y="5458049"/>
                  <a:ext cx="210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2F3C28B-8E44-AAF7-7948-10161611C2C2}"/>
                    </a:ext>
                  </a:extLst>
                </p14:cNvPr>
                <p14:cNvContentPartPr/>
                <p14:nvPr/>
              </p14:nvContentPartPr>
              <p14:xfrm>
                <a:off x="5315290" y="5467769"/>
                <a:ext cx="37440" cy="135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2F3C28B-8E44-AAF7-7948-10161611C2C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06290" y="5458769"/>
                  <a:ext cx="55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206D9ED-9DF2-4A7C-E9AB-1D7D9E0039D4}"/>
                    </a:ext>
                  </a:extLst>
                </p14:cNvPr>
                <p14:cNvContentPartPr/>
                <p14:nvPr/>
              </p14:nvContentPartPr>
              <p14:xfrm>
                <a:off x="5751610" y="5203169"/>
                <a:ext cx="1953000" cy="468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206D9ED-9DF2-4A7C-E9AB-1D7D9E0039D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42610" y="5194529"/>
                  <a:ext cx="197064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44F5AB2-7013-C953-BB51-35BBD1462C0A}"/>
                    </a:ext>
                  </a:extLst>
                </p14:cNvPr>
                <p14:cNvContentPartPr/>
                <p14:nvPr/>
              </p14:nvContentPartPr>
              <p14:xfrm>
                <a:off x="6401410" y="5373449"/>
                <a:ext cx="601920" cy="73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44F5AB2-7013-C953-BB51-35BBD1462C0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92410" y="5364449"/>
                  <a:ext cx="61956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C064A22-9C1E-7534-E475-CBA65334E0A9}"/>
              </a:ext>
            </a:extLst>
          </p:cNvPr>
          <p:cNvGrpSpPr/>
          <p:nvPr/>
        </p:nvGrpSpPr>
        <p:grpSpPr>
          <a:xfrm>
            <a:off x="2897170" y="5814089"/>
            <a:ext cx="2546280" cy="57240"/>
            <a:chOff x="2897170" y="5814089"/>
            <a:chExt cx="2546280" cy="5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EDC49C7-208C-E7D9-48B0-09B6514E3CE2}"/>
                    </a:ext>
                  </a:extLst>
                </p14:cNvPr>
                <p14:cNvContentPartPr/>
                <p14:nvPr/>
              </p14:nvContentPartPr>
              <p14:xfrm>
                <a:off x="2897170" y="5814089"/>
                <a:ext cx="1905120" cy="57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EDC49C7-208C-E7D9-48B0-09B6514E3CE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88170" y="5805449"/>
                  <a:ext cx="1922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6AB49BE-9DFC-128A-39DC-F58EAA3F4DEB}"/>
                    </a:ext>
                  </a:extLst>
                </p14:cNvPr>
                <p14:cNvContentPartPr/>
                <p14:nvPr/>
              </p14:nvContentPartPr>
              <p14:xfrm>
                <a:off x="5324650" y="5845409"/>
                <a:ext cx="118800" cy="104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6AB49BE-9DFC-128A-39DC-F58EAA3F4DE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16010" y="5836409"/>
                  <a:ext cx="136440" cy="2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8576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775CAD1-F87D-8448-A19B-7E8179EAD2DE}"/>
              </a:ext>
            </a:extLst>
          </p:cNvPr>
          <p:cNvGrpSpPr/>
          <p:nvPr/>
        </p:nvGrpSpPr>
        <p:grpSpPr>
          <a:xfrm>
            <a:off x="452410" y="127169"/>
            <a:ext cx="6396120" cy="649800"/>
            <a:chOff x="452410" y="127169"/>
            <a:chExt cx="6396120" cy="64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6931983-F477-F474-0EB1-A6481AD25785}"/>
                    </a:ext>
                  </a:extLst>
                </p14:cNvPr>
                <p14:cNvContentPartPr/>
                <p14:nvPr/>
              </p14:nvContentPartPr>
              <p14:xfrm>
                <a:off x="452410" y="234089"/>
                <a:ext cx="1187280" cy="4276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6931983-F477-F474-0EB1-A6481AD257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3770" y="225089"/>
                  <a:ext cx="120492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69BAFD-FC0E-BEF7-CBB8-5C78EC974596}"/>
                    </a:ext>
                  </a:extLst>
                </p14:cNvPr>
                <p14:cNvContentPartPr/>
                <p14:nvPr/>
              </p14:nvContentPartPr>
              <p14:xfrm>
                <a:off x="1827970" y="242369"/>
                <a:ext cx="569520" cy="534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69BAFD-FC0E-BEF7-CBB8-5C78EC97459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19330" y="233729"/>
                  <a:ext cx="58716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240059C-763F-E742-4BC2-322807D0C55A}"/>
                    </a:ext>
                  </a:extLst>
                </p14:cNvPr>
                <p14:cNvContentPartPr/>
                <p14:nvPr/>
              </p14:nvContentPartPr>
              <p14:xfrm>
                <a:off x="2777650" y="142289"/>
                <a:ext cx="838440" cy="436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240059C-763F-E742-4BC2-322807D0C55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69010" y="133649"/>
                  <a:ext cx="85608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111E676-68B0-7933-5CC6-28C162F72BCA}"/>
                    </a:ext>
                  </a:extLst>
                </p14:cNvPr>
                <p14:cNvContentPartPr/>
                <p14:nvPr/>
              </p14:nvContentPartPr>
              <p14:xfrm>
                <a:off x="3728770" y="445769"/>
                <a:ext cx="109080" cy="51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111E676-68B0-7933-5CC6-28C162F72BC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19770" y="437129"/>
                  <a:ext cx="126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ED4725A-D07D-04EA-A706-68077DDBB53F}"/>
                    </a:ext>
                  </a:extLst>
                </p14:cNvPr>
                <p14:cNvContentPartPr/>
                <p14:nvPr/>
              </p14:nvContentPartPr>
              <p14:xfrm>
                <a:off x="4025410" y="226169"/>
                <a:ext cx="339840" cy="332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ED4725A-D07D-04EA-A706-68077DDBB53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16410" y="217169"/>
                  <a:ext cx="3574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A0B80D5-1C35-6017-091B-F839EBDCA548}"/>
                    </a:ext>
                  </a:extLst>
                </p14:cNvPr>
                <p14:cNvContentPartPr/>
                <p14:nvPr/>
              </p14:nvContentPartPr>
              <p14:xfrm>
                <a:off x="4375690" y="147329"/>
                <a:ext cx="1125720" cy="438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A0B80D5-1C35-6017-091B-F839EBDCA54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66690" y="138689"/>
                  <a:ext cx="11433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D72996D-3D60-3328-BB31-72184908C601}"/>
                    </a:ext>
                  </a:extLst>
                </p14:cNvPr>
                <p14:cNvContentPartPr/>
                <p14:nvPr/>
              </p14:nvContentPartPr>
              <p14:xfrm>
                <a:off x="5732170" y="127169"/>
                <a:ext cx="1116360" cy="486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D72996D-3D60-3328-BB31-72184908C60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23170" y="118169"/>
                  <a:ext cx="1134000" cy="50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52D14E-B86F-0D51-7105-7DBDE9180B97}"/>
              </a:ext>
            </a:extLst>
          </p:cNvPr>
          <p:cNvGrpSpPr/>
          <p:nvPr/>
        </p:nvGrpSpPr>
        <p:grpSpPr>
          <a:xfrm>
            <a:off x="2186890" y="926729"/>
            <a:ext cx="1743480" cy="694080"/>
            <a:chOff x="2186890" y="926729"/>
            <a:chExt cx="1743480" cy="69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A88ED0D-43DF-93AE-2C0E-B10892D52E80}"/>
                    </a:ext>
                  </a:extLst>
                </p14:cNvPr>
                <p14:cNvContentPartPr/>
                <p14:nvPr/>
              </p14:nvContentPartPr>
              <p14:xfrm>
                <a:off x="2186890" y="940409"/>
                <a:ext cx="1743480" cy="680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A88ED0D-43DF-93AE-2C0E-B10892D52E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77890" y="931769"/>
                  <a:ext cx="1761120" cy="69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8222707-A247-91C5-52C1-98AD43D432DE}"/>
                    </a:ext>
                  </a:extLst>
                </p14:cNvPr>
                <p14:cNvContentPartPr/>
                <p14:nvPr/>
              </p14:nvContentPartPr>
              <p14:xfrm>
                <a:off x="3406570" y="926729"/>
                <a:ext cx="54360" cy="29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8222707-A247-91C5-52C1-98AD43D432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97930" y="917729"/>
                  <a:ext cx="720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AF03D0-7518-F02A-3395-5D755EB12B1F}"/>
              </a:ext>
            </a:extLst>
          </p:cNvPr>
          <p:cNvGrpSpPr/>
          <p:nvPr/>
        </p:nvGrpSpPr>
        <p:grpSpPr>
          <a:xfrm>
            <a:off x="4234570" y="845729"/>
            <a:ext cx="2503440" cy="642240"/>
            <a:chOff x="4234570" y="845729"/>
            <a:chExt cx="2503440" cy="64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90810A8-5CDD-E305-856B-E3D05C5F0510}"/>
                    </a:ext>
                  </a:extLst>
                </p14:cNvPr>
                <p14:cNvContentPartPr/>
                <p14:nvPr/>
              </p14:nvContentPartPr>
              <p14:xfrm>
                <a:off x="4234570" y="846449"/>
                <a:ext cx="882000" cy="641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90810A8-5CDD-E305-856B-E3D05C5F051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25570" y="837809"/>
                  <a:ext cx="89964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D024FA4-F383-E119-83C6-96428814EAC9}"/>
                    </a:ext>
                  </a:extLst>
                </p14:cNvPr>
                <p14:cNvContentPartPr/>
                <p14:nvPr/>
              </p14:nvContentPartPr>
              <p14:xfrm>
                <a:off x="5328610" y="1095569"/>
                <a:ext cx="472320" cy="177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D024FA4-F383-E119-83C6-96428814EA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19970" y="1086569"/>
                  <a:ext cx="489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5AA8CC8-5A98-D668-7DAE-2F6E053D275E}"/>
                    </a:ext>
                  </a:extLst>
                </p14:cNvPr>
                <p14:cNvContentPartPr/>
                <p14:nvPr/>
              </p14:nvContentPartPr>
              <p14:xfrm>
                <a:off x="6045370" y="845729"/>
                <a:ext cx="692640" cy="440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5AA8CC8-5A98-D668-7DAE-2F6E053D275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36730" y="837089"/>
                  <a:ext cx="710280" cy="45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4ACFD4-4EB7-3016-5562-A6EB281841E7}"/>
              </a:ext>
            </a:extLst>
          </p:cNvPr>
          <p:cNvGrpSpPr/>
          <p:nvPr/>
        </p:nvGrpSpPr>
        <p:grpSpPr>
          <a:xfrm>
            <a:off x="6947530" y="873449"/>
            <a:ext cx="2297520" cy="390240"/>
            <a:chOff x="6947530" y="873449"/>
            <a:chExt cx="229752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0B5C055-1981-E864-ECB0-719BFA02F3C2}"/>
                    </a:ext>
                  </a:extLst>
                </p14:cNvPr>
                <p14:cNvContentPartPr/>
                <p14:nvPr/>
              </p14:nvContentPartPr>
              <p14:xfrm>
                <a:off x="6947530" y="873449"/>
                <a:ext cx="464760" cy="390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0B5C055-1981-E864-ECB0-719BFA02F3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38530" y="864809"/>
                  <a:ext cx="4824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58BDBB6-8C3C-F5BC-0256-A770C0FB5B78}"/>
                    </a:ext>
                  </a:extLst>
                </p14:cNvPr>
                <p14:cNvContentPartPr/>
                <p14:nvPr/>
              </p14:nvContentPartPr>
              <p14:xfrm>
                <a:off x="7038970" y="1017449"/>
                <a:ext cx="340200" cy="2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58BDBB6-8C3C-F5BC-0256-A770C0FB5B7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29970" y="1008809"/>
                  <a:ext cx="357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8418137-3746-B261-813A-8F5FA5555C88}"/>
                    </a:ext>
                  </a:extLst>
                </p14:cNvPr>
                <p14:cNvContentPartPr/>
                <p14:nvPr/>
              </p14:nvContentPartPr>
              <p14:xfrm>
                <a:off x="7635130" y="1092329"/>
                <a:ext cx="441360" cy="146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8418137-3746-B261-813A-8F5FA5555C8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26130" y="1083329"/>
                  <a:ext cx="459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63E7BB0-1484-BF2C-4B38-9BE7C81237E5}"/>
                    </a:ext>
                  </a:extLst>
                </p14:cNvPr>
                <p14:cNvContentPartPr/>
                <p14:nvPr/>
              </p14:nvContentPartPr>
              <p14:xfrm>
                <a:off x="8356570" y="1049489"/>
                <a:ext cx="888480" cy="163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63E7BB0-1484-BF2C-4B38-9BE7C81237E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47570" y="1040489"/>
                  <a:ext cx="90612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046E75D-DFA1-CDB5-0855-3A09B262FB78}"/>
                  </a:ext>
                </a:extLst>
              </p14:cNvPr>
              <p14:cNvContentPartPr/>
              <p14:nvPr/>
            </p14:nvContentPartPr>
            <p14:xfrm>
              <a:off x="9440890" y="714689"/>
              <a:ext cx="1741320" cy="500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046E75D-DFA1-CDB5-0855-3A09B262FB7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432250" y="705689"/>
                <a:ext cx="1758960" cy="51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1EAB4BB2-174D-4A99-DAF3-7FE4FB20103E}"/>
              </a:ext>
            </a:extLst>
          </p:cNvPr>
          <p:cNvGrpSpPr/>
          <p:nvPr/>
        </p:nvGrpSpPr>
        <p:grpSpPr>
          <a:xfrm>
            <a:off x="2253130" y="1706489"/>
            <a:ext cx="2670480" cy="764640"/>
            <a:chOff x="2253130" y="1706489"/>
            <a:chExt cx="2670480" cy="76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81C559C-D618-1D9A-B0D6-39EDE9C083FD}"/>
                    </a:ext>
                  </a:extLst>
                </p14:cNvPr>
                <p14:cNvContentPartPr/>
                <p14:nvPr/>
              </p14:nvContentPartPr>
              <p14:xfrm>
                <a:off x="2253130" y="1781009"/>
                <a:ext cx="339120" cy="690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81C559C-D618-1D9A-B0D6-39EDE9C083F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44490" y="1772009"/>
                  <a:ext cx="35676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73C6AE8-7127-E8C2-66BD-51D99690D4F9}"/>
                    </a:ext>
                  </a:extLst>
                </p14:cNvPr>
                <p14:cNvContentPartPr/>
                <p14:nvPr/>
              </p14:nvContentPartPr>
              <p14:xfrm>
                <a:off x="2729050" y="1706489"/>
                <a:ext cx="1028520" cy="539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73C6AE8-7127-E8C2-66BD-51D99690D4F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20410" y="1697849"/>
                  <a:ext cx="104616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C44A9D9-A88B-535E-A8C9-A1140D383986}"/>
                    </a:ext>
                  </a:extLst>
                </p14:cNvPr>
                <p14:cNvContentPartPr/>
                <p14:nvPr/>
              </p14:nvContentPartPr>
              <p14:xfrm>
                <a:off x="3610690" y="1802969"/>
                <a:ext cx="204120" cy="23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C44A9D9-A88B-535E-A8C9-A1140D38398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02050" y="1793969"/>
                  <a:ext cx="221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DB273E8-6306-1449-129B-EA67962419A5}"/>
                    </a:ext>
                  </a:extLst>
                </p14:cNvPr>
                <p14:cNvContentPartPr/>
                <p14:nvPr/>
              </p14:nvContentPartPr>
              <p14:xfrm>
                <a:off x="3708970" y="1850849"/>
                <a:ext cx="1214640" cy="212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DB273E8-6306-1449-129B-EA67962419A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00330" y="1842209"/>
                  <a:ext cx="123228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EFA907A-E0B2-AF80-3824-C0DEA4EC3B6E}"/>
              </a:ext>
            </a:extLst>
          </p:cNvPr>
          <p:cNvGrpSpPr/>
          <p:nvPr/>
        </p:nvGrpSpPr>
        <p:grpSpPr>
          <a:xfrm>
            <a:off x="5111170" y="1573289"/>
            <a:ext cx="4482000" cy="501840"/>
            <a:chOff x="5111170" y="1573289"/>
            <a:chExt cx="4482000" cy="50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897DEAF-59B3-0C42-0EE2-219C11ED8D20}"/>
                    </a:ext>
                  </a:extLst>
                </p14:cNvPr>
                <p14:cNvContentPartPr/>
                <p14:nvPr/>
              </p14:nvContentPartPr>
              <p14:xfrm>
                <a:off x="5111170" y="1573289"/>
                <a:ext cx="1654560" cy="501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897DEAF-59B3-0C42-0EE2-219C11ED8D2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02530" y="1564649"/>
                  <a:ext cx="167220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14DB9D0-EC95-232C-3660-32FFB693BBD8}"/>
                    </a:ext>
                  </a:extLst>
                </p14:cNvPr>
                <p14:cNvContentPartPr/>
                <p14:nvPr/>
              </p14:nvContentPartPr>
              <p14:xfrm>
                <a:off x="7304290" y="1584809"/>
                <a:ext cx="46440" cy="463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14DB9D0-EC95-232C-3660-32FFB693BBD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95650" y="1576169"/>
                  <a:ext cx="640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F728EA9-C72B-0381-5261-08A828210E93}"/>
                    </a:ext>
                  </a:extLst>
                </p14:cNvPr>
                <p14:cNvContentPartPr/>
                <p14:nvPr/>
              </p14:nvContentPartPr>
              <p14:xfrm>
                <a:off x="7514170" y="1791449"/>
                <a:ext cx="264960" cy="27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F728EA9-C72B-0381-5261-08A828210E9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05170" y="1782809"/>
                  <a:ext cx="282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98C55F7-AC68-9389-E518-F05BD093AF33}"/>
                    </a:ext>
                  </a:extLst>
                </p14:cNvPr>
                <p14:cNvContentPartPr/>
                <p14:nvPr/>
              </p14:nvContentPartPr>
              <p14:xfrm>
                <a:off x="7860850" y="1597049"/>
                <a:ext cx="205920" cy="409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98C55F7-AC68-9389-E518-F05BD093AF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52210" y="1588049"/>
                  <a:ext cx="2235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CE6EAF2-43CC-2A92-980A-CE9DDF00DCF7}"/>
                    </a:ext>
                  </a:extLst>
                </p14:cNvPr>
                <p14:cNvContentPartPr/>
                <p14:nvPr/>
              </p14:nvContentPartPr>
              <p14:xfrm>
                <a:off x="7262170" y="2036609"/>
                <a:ext cx="109080" cy="14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CE6EAF2-43CC-2A92-980A-CE9DDF00DCF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53170" y="2027609"/>
                  <a:ext cx="126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F50B650-2510-9641-3B8C-C7AC51A440A3}"/>
                    </a:ext>
                  </a:extLst>
                </p14:cNvPr>
                <p14:cNvContentPartPr/>
                <p14:nvPr/>
              </p14:nvContentPartPr>
              <p14:xfrm>
                <a:off x="8465650" y="1613609"/>
                <a:ext cx="360000" cy="376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F50B650-2510-9641-3B8C-C7AC51A440A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57010" y="1604969"/>
                  <a:ext cx="3776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98C074D-3122-85BD-394D-0B646E373C34}"/>
                    </a:ext>
                  </a:extLst>
                </p14:cNvPr>
                <p14:cNvContentPartPr/>
                <p14:nvPr/>
              </p14:nvContentPartPr>
              <p14:xfrm>
                <a:off x="8968570" y="1823849"/>
                <a:ext cx="138960" cy="214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98C074D-3122-85BD-394D-0B646E373C3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59570" y="1815209"/>
                  <a:ext cx="156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94E3C5D-E890-04CA-A300-38FEF0771813}"/>
                    </a:ext>
                  </a:extLst>
                </p14:cNvPr>
                <p14:cNvContentPartPr/>
                <p14:nvPr/>
              </p14:nvContentPartPr>
              <p14:xfrm>
                <a:off x="9264850" y="1585889"/>
                <a:ext cx="328320" cy="459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94E3C5D-E890-04CA-A300-38FEF07718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55850" y="1576889"/>
                  <a:ext cx="345960" cy="4766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B9710DE-3E00-CE51-0D74-6DBFF16101A9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2606358" y="3121925"/>
            <a:ext cx="9489983" cy="366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95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D1AEA3F-CD79-6CEE-5983-298B0A66B15C}"/>
              </a:ext>
            </a:extLst>
          </p:cNvPr>
          <p:cNvGrpSpPr/>
          <p:nvPr/>
        </p:nvGrpSpPr>
        <p:grpSpPr>
          <a:xfrm>
            <a:off x="813490" y="216089"/>
            <a:ext cx="1473840" cy="554040"/>
            <a:chOff x="813490" y="216089"/>
            <a:chExt cx="1473840" cy="55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528F0F3-3EA3-F7AB-13B8-75342D9B5540}"/>
                    </a:ext>
                  </a:extLst>
                </p14:cNvPr>
                <p14:cNvContentPartPr/>
                <p14:nvPr/>
              </p14:nvContentPartPr>
              <p14:xfrm>
                <a:off x="813490" y="350009"/>
                <a:ext cx="415080" cy="2836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528F0F3-3EA3-F7AB-13B8-75342D9B554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4850" y="341369"/>
                  <a:ext cx="4327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23D7C00-0923-FEC0-BEAC-9E691BAAD066}"/>
                    </a:ext>
                  </a:extLst>
                </p14:cNvPr>
                <p14:cNvContentPartPr/>
                <p14:nvPr/>
              </p14:nvContentPartPr>
              <p14:xfrm>
                <a:off x="1014370" y="429209"/>
                <a:ext cx="298800" cy="262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23D7C00-0923-FEC0-BEAC-9E691BAAD06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5370" y="420569"/>
                  <a:ext cx="3164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4F87604-4972-57B6-E7CB-DA332935AA72}"/>
                    </a:ext>
                  </a:extLst>
                </p14:cNvPr>
                <p14:cNvContentPartPr/>
                <p14:nvPr/>
              </p14:nvContentPartPr>
              <p14:xfrm>
                <a:off x="1262770" y="478169"/>
                <a:ext cx="614520" cy="291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4F87604-4972-57B6-E7CB-DA332935AA7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54130" y="469169"/>
                  <a:ext cx="6321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39FB64D-9E42-1568-EE2C-CD54F33B7419}"/>
                    </a:ext>
                  </a:extLst>
                </p14:cNvPr>
                <p14:cNvContentPartPr/>
                <p14:nvPr/>
              </p14:nvContentPartPr>
              <p14:xfrm>
                <a:off x="1920850" y="216089"/>
                <a:ext cx="366480" cy="384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39FB64D-9E42-1568-EE2C-CD54F33B74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12210" y="207449"/>
                  <a:ext cx="384120" cy="40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BC64E7B-C128-7E8B-CDCA-F998F83320E6}"/>
                  </a:ext>
                </a:extLst>
              </p14:cNvPr>
              <p14:cNvContentPartPr/>
              <p14:nvPr/>
            </p14:nvContentPartPr>
            <p14:xfrm>
              <a:off x="2299210" y="927089"/>
              <a:ext cx="314280" cy="41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BC64E7B-C128-7E8B-CDCA-F998F83320E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90210" y="918449"/>
                <a:ext cx="331920" cy="42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5D5F65FE-B689-050D-36F6-D0EBAB499D1D}"/>
              </a:ext>
            </a:extLst>
          </p:cNvPr>
          <p:cNvGrpSpPr/>
          <p:nvPr/>
        </p:nvGrpSpPr>
        <p:grpSpPr>
          <a:xfrm>
            <a:off x="2700610" y="785609"/>
            <a:ext cx="575640" cy="233280"/>
            <a:chOff x="2700610" y="785609"/>
            <a:chExt cx="575640" cy="2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FE69650-52E1-7F76-582D-3D04A0C72E65}"/>
                    </a:ext>
                  </a:extLst>
                </p14:cNvPr>
                <p14:cNvContentPartPr/>
                <p14:nvPr/>
              </p14:nvContentPartPr>
              <p14:xfrm>
                <a:off x="2700610" y="811529"/>
                <a:ext cx="150120" cy="165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FE69650-52E1-7F76-582D-3D04A0C72E6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91610" y="802889"/>
                  <a:ext cx="167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F09105C-6B57-8044-AE42-3560D5CD3EAD}"/>
                    </a:ext>
                  </a:extLst>
                </p14:cNvPr>
                <p14:cNvContentPartPr/>
                <p14:nvPr/>
              </p14:nvContentPartPr>
              <p14:xfrm>
                <a:off x="2895370" y="785609"/>
                <a:ext cx="130680" cy="233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F09105C-6B57-8044-AE42-3560D5CD3EA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86370" y="776609"/>
                  <a:ext cx="148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1534F54-1318-1227-BA7C-157EF4A0D9BF}"/>
                    </a:ext>
                  </a:extLst>
                </p14:cNvPr>
                <p14:cNvContentPartPr/>
                <p14:nvPr/>
              </p14:nvContentPartPr>
              <p14:xfrm>
                <a:off x="3099130" y="811889"/>
                <a:ext cx="96480" cy="202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1534F54-1318-1227-BA7C-157EF4A0D9B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90130" y="802889"/>
                  <a:ext cx="1141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C3743F4-FC4E-F2CD-11BD-BBE78A2DA7F8}"/>
                    </a:ext>
                  </a:extLst>
                </p14:cNvPr>
                <p14:cNvContentPartPr/>
                <p14:nvPr/>
              </p14:nvContentPartPr>
              <p14:xfrm>
                <a:off x="3112450" y="823049"/>
                <a:ext cx="163800" cy="29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C3743F4-FC4E-F2CD-11BD-BBE78A2DA7F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03450" y="814409"/>
                  <a:ext cx="1814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D5A5B31-ADE6-1A73-238A-0AD0AE63A372}"/>
              </a:ext>
            </a:extLst>
          </p:cNvPr>
          <p:cNvGrpSpPr/>
          <p:nvPr/>
        </p:nvGrpSpPr>
        <p:grpSpPr>
          <a:xfrm>
            <a:off x="2005450" y="1319489"/>
            <a:ext cx="398520" cy="252000"/>
            <a:chOff x="2005450" y="1319489"/>
            <a:chExt cx="39852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CE5F178-FF7B-F602-276A-010F193A0127}"/>
                    </a:ext>
                  </a:extLst>
                </p14:cNvPr>
                <p14:cNvContentPartPr/>
                <p14:nvPr/>
              </p14:nvContentPartPr>
              <p14:xfrm>
                <a:off x="2005450" y="1319489"/>
                <a:ext cx="124560" cy="252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CE5F178-FF7B-F602-276A-010F193A012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96810" y="1310849"/>
                  <a:ext cx="1422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6DF8091-615E-FB89-0F53-A0B61018C5E3}"/>
                    </a:ext>
                  </a:extLst>
                </p14:cNvPr>
                <p14:cNvContentPartPr/>
                <p14:nvPr/>
              </p14:nvContentPartPr>
              <p14:xfrm>
                <a:off x="2199130" y="1346129"/>
                <a:ext cx="204840" cy="212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6DF8091-615E-FB89-0F53-A0B61018C5E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90130" y="1337489"/>
                  <a:ext cx="22248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7BC10B9-47EA-ABBD-A381-E2B067D5F633}"/>
              </a:ext>
            </a:extLst>
          </p:cNvPr>
          <p:cNvGrpSpPr/>
          <p:nvPr/>
        </p:nvGrpSpPr>
        <p:grpSpPr>
          <a:xfrm>
            <a:off x="7037170" y="589049"/>
            <a:ext cx="1524600" cy="987840"/>
            <a:chOff x="7037170" y="589049"/>
            <a:chExt cx="1524600" cy="98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B525560-6AE0-48CD-D7E2-7F40BBAA7030}"/>
                    </a:ext>
                  </a:extLst>
                </p14:cNvPr>
                <p14:cNvContentPartPr/>
                <p14:nvPr/>
              </p14:nvContentPartPr>
              <p14:xfrm>
                <a:off x="7343890" y="798569"/>
                <a:ext cx="433080" cy="451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B525560-6AE0-48CD-D7E2-7F40BBAA703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35250" y="789929"/>
                  <a:ext cx="45072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C7E4C30-A2F4-CEB9-A4E2-39E3E308930B}"/>
                    </a:ext>
                  </a:extLst>
                </p14:cNvPr>
                <p14:cNvContentPartPr/>
                <p14:nvPr/>
              </p14:nvContentPartPr>
              <p14:xfrm>
                <a:off x="7071010" y="1314449"/>
                <a:ext cx="81720" cy="262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C7E4C30-A2F4-CEB9-A4E2-39E3E308930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62010" y="1305809"/>
                  <a:ext cx="993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6DAA780-9A1E-78CA-AF30-4E904DE44AC0}"/>
                    </a:ext>
                  </a:extLst>
                </p14:cNvPr>
                <p14:cNvContentPartPr/>
                <p14:nvPr/>
              </p14:nvContentPartPr>
              <p14:xfrm>
                <a:off x="7252810" y="1383929"/>
                <a:ext cx="127800" cy="177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6DAA780-9A1E-78CA-AF30-4E904DE44AC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44170" y="1375289"/>
                  <a:ext cx="145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2CDB640-C337-7E55-8597-E81291A80F41}"/>
                    </a:ext>
                  </a:extLst>
                </p14:cNvPr>
                <p14:cNvContentPartPr/>
                <p14:nvPr/>
              </p14:nvContentPartPr>
              <p14:xfrm>
                <a:off x="7037170" y="1330289"/>
                <a:ext cx="93960" cy="101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2CDB640-C337-7E55-8597-E81291A80F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28530" y="1321289"/>
                  <a:ext cx="111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635E797-A7CD-B453-B9FC-03D7E8CA98DD}"/>
                    </a:ext>
                  </a:extLst>
                </p14:cNvPr>
                <p14:cNvContentPartPr/>
                <p14:nvPr/>
              </p14:nvContentPartPr>
              <p14:xfrm>
                <a:off x="7887130" y="611009"/>
                <a:ext cx="194760" cy="210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635E797-A7CD-B453-B9FC-03D7E8CA98D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78130" y="602369"/>
                  <a:ext cx="212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A03A651-C6D1-C823-05A4-F0F22A008EE5}"/>
                    </a:ext>
                  </a:extLst>
                </p14:cNvPr>
                <p14:cNvContentPartPr/>
                <p14:nvPr/>
              </p14:nvContentPartPr>
              <p14:xfrm>
                <a:off x="8120410" y="602009"/>
                <a:ext cx="151560" cy="211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A03A651-C6D1-C823-05A4-F0F22A008EE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11410" y="593009"/>
                  <a:ext cx="1692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C4DB488-8135-2500-D9CF-749918CA71DB}"/>
                    </a:ext>
                  </a:extLst>
                </p14:cNvPr>
                <p14:cNvContentPartPr/>
                <p14:nvPr/>
              </p14:nvContentPartPr>
              <p14:xfrm>
                <a:off x="8417770" y="589049"/>
                <a:ext cx="144000" cy="62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C4DB488-8135-2500-D9CF-749918CA71D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08770" y="580049"/>
                  <a:ext cx="161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7C11A19-A9EB-881D-6CA4-E119CDD66E59}"/>
                    </a:ext>
                  </a:extLst>
                </p14:cNvPr>
                <p14:cNvContentPartPr/>
                <p14:nvPr/>
              </p14:nvContentPartPr>
              <p14:xfrm>
                <a:off x="8409850" y="697409"/>
                <a:ext cx="151920" cy="115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7C11A19-A9EB-881D-6CA4-E119CDD66E5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00850" y="688409"/>
                  <a:ext cx="16956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FFFC3FC-E69E-B4FB-C5F5-AD03C6DD573C}"/>
                  </a:ext>
                </a:extLst>
              </p14:cNvPr>
              <p14:cNvContentPartPr/>
              <p14:nvPr/>
            </p14:nvContentPartPr>
            <p14:xfrm>
              <a:off x="326410" y="1984049"/>
              <a:ext cx="319680" cy="4611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FFFC3FC-E69E-B4FB-C5F5-AD03C6DD573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7770" y="1975409"/>
                <a:ext cx="33732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0D4366-23E1-1D80-031C-AEE3BE2BAAC4}"/>
                  </a:ext>
                </a:extLst>
              </p14:cNvPr>
              <p14:cNvContentPartPr/>
              <p14:nvPr/>
            </p14:nvContentPartPr>
            <p14:xfrm>
              <a:off x="2160250" y="1997369"/>
              <a:ext cx="729360" cy="4284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0D4366-23E1-1D80-031C-AEE3BE2BAAC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51250" y="1988369"/>
                <a:ext cx="74700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FEE4493-D111-FC3A-18F8-BECEB609D54E}"/>
                  </a:ext>
                </a:extLst>
              </p14:cNvPr>
              <p14:cNvContentPartPr/>
              <p14:nvPr/>
            </p14:nvContentPartPr>
            <p14:xfrm>
              <a:off x="7029970" y="2041289"/>
              <a:ext cx="1164960" cy="2412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FEE4493-D111-FC3A-18F8-BECEB609D54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1330" y="2032289"/>
                <a:ext cx="118260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E15A5AC2-6C08-2D8D-4DE6-65488F95C62C}"/>
              </a:ext>
            </a:extLst>
          </p:cNvPr>
          <p:cNvGrpSpPr/>
          <p:nvPr/>
        </p:nvGrpSpPr>
        <p:grpSpPr>
          <a:xfrm>
            <a:off x="334690" y="2988449"/>
            <a:ext cx="1065960" cy="497880"/>
            <a:chOff x="334690" y="2988449"/>
            <a:chExt cx="1065960" cy="49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050A851-FD3E-933A-8C04-B18F6DC78B32}"/>
                    </a:ext>
                  </a:extLst>
                </p14:cNvPr>
                <p14:cNvContentPartPr/>
                <p14:nvPr/>
              </p14:nvContentPartPr>
              <p14:xfrm>
                <a:off x="334690" y="3059369"/>
                <a:ext cx="175680" cy="387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050A851-FD3E-933A-8C04-B18F6DC78B3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6050" y="3050369"/>
                  <a:ext cx="1933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EB00A1E-FB58-8A4D-C65C-B59730A0D8CA}"/>
                    </a:ext>
                  </a:extLst>
                </p14:cNvPr>
                <p14:cNvContentPartPr/>
                <p14:nvPr/>
              </p14:nvContentPartPr>
              <p14:xfrm>
                <a:off x="630250" y="3069089"/>
                <a:ext cx="126000" cy="361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EB00A1E-FB58-8A4D-C65C-B59730A0D8C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1610" y="3060089"/>
                  <a:ext cx="1436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522C415-26E1-AD76-A4A9-62EC32D86774}"/>
                    </a:ext>
                  </a:extLst>
                </p14:cNvPr>
                <p14:cNvContentPartPr/>
                <p14:nvPr/>
              </p14:nvContentPartPr>
              <p14:xfrm>
                <a:off x="630250" y="3239009"/>
                <a:ext cx="159120" cy="29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522C415-26E1-AD76-A4A9-62EC32D8677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1610" y="3230009"/>
                  <a:ext cx="176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14296A1-DD7D-E9C4-0DAB-0197828806A2}"/>
                    </a:ext>
                  </a:extLst>
                </p14:cNvPr>
                <p14:cNvContentPartPr/>
                <p14:nvPr/>
              </p14:nvContentPartPr>
              <p14:xfrm>
                <a:off x="632410" y="3069089"/>
                <a:ext cx="181800" cy="57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14296A1-DD7D-E9C4-0DAB-0197828806A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3770" y="3060089"/>
                  <a:ext cx="199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5C5DB0A-3479-F05A-FE6F-CB52FD63CFC0}"/>
                    </a:ext>
                  </a:extLst>
                </p14:cNvPr>
                <p14:cNvContentPartPr/>
                <p14:nvPr/>
              </p14:nvContentPartPr>
              <p14:xfrm>
                <a:off x="895570" y="3016889"/>
                <a:ext cx="85680" cy="469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5C5DB0A-3479-F05A-FE6F-CB52FD63CFC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6570" y="3008249"/>
                  <a:ext cx="1033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7AA61EF-2769-2BCB-9D98-2F32AAAD29A6}"/>
                    </a:ext>
                  </a:extLst>
                </p14:cNvPr>
                <p14:cNvContentPartPr/>
                <p14:nvPr/>
              </p14:nvContentPartPr>
              <p14:xfrm>
                <a:off x="1041370" y="3222809"/>
                <a:ext cx="155160" cy="123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7AA61EF-2769-2BCB-9D98-2F32AAAD29A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2730" y="3213809"/>
                  <a:ext cx="172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FB05865-8EB6-7BC2-1DE5-DC325E3D4466}"/>
                    </a:ext>
                  </a:extLst>
                </p14:cNvPr>
                <p14:cNvContentPartPr/>
                <p14:nvPr/>
              </p14:nvContentPartPr>
              <p14:xfrm>
                <a:off x="1262410" y="2988449"/>
                <a:ext cx="138240" cy="446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FB05865-8EB6-7BC2-1DE5-DC325E3D446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53770" y="2979449"/>
                  <a:ext cx="155880" cy="46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6DEDC8D-3D33-2E0C-8924-71F6EA2523F3}"/>
              </a:ext>
            </a:extLst>
          </p:cNvPr>
          <p:cNvGrpSpPr/>
          <p:nvPr/>
        </p:nvGrpSpPr>
        <p:grpSpPr>
          <a:xfrm>
            <a:off x="2126410" y="2926529"/>
            <a:ext cx="1604880" cy="483840"/>
            <a:chOff x="2126410" y="2926529"/>
            <a:chExt cx="1604880" cy="48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96A0E09-3EE2-B4EA-7799-12BFE942F143}"/>
                    </a:ext>
                  </a:extLst>
                </p14:cNvPr>
                <p14:cNvContentPartPr/>
                <p14:nvPr/>
              </p14:nvContentPartPr>
              <p14:xfrm>
                <a:off x="2126410" y="3117329"/>
                <a:ext cx="227160" cy="80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96A0E09-3EE2-B4EA-7799-12BFE942F14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17770" y="3108689"/>
                  <a:ext cx="244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EA491ED-75D3-E217-DE8C-507C304E5C74}"/>
                    </a:ext>
                  </a:extLst>
                </p14:cNvPr>
                <p14:cNvContentPartPr/>
                <p14:nvPr/>
              </p14:nvContentPartPr>
              <p14:xfrm>
                <a:off x="2415130" y="2954969"/>
                <a:ext cx="209160" cy="455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EA491ED-75D3-E217-DE8C-507C304E5C7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06490" y="2945969"/>
                  <a:ext cx="22680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3D0E6C1-CDBD-9A4E-1286-B4B5CC5104EF}"/>
                    </a:ext>
                  </a:extLst>
                </p14:cNvPr>
                <p14:cNvContentPartPr/>
                <p14:nvPr/>
              </p14:nvContentPartPr>
              <p14:xfrm>
                <a:off x="2650930" y="2966129"/>
                <a:ext cx="435600" cy="306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3D0E6C1-CDBD-9A4E-1286-B4B5CC5104E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42290" y="2957129"/>
                  <a:ext cx="4532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A3EB276-CE47-F5C0-FC84-87B4F6C749F1}"/>
                    </a:ext>
                  </a:extLst>
                </p14:cNvPr>
                <p14:cNvContentPartPr/>
                <p14:nvPr/>
              </p14:nvContentPartPr>
              <p14:xfrm>
                <a:off x="3204610" y="3072329"/>
                <a:ext cx="176760" cy="196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A3EB276-CE47-F5C0-FC84-87B4F6C749F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95610" y="3063329"/>
                  <a:ext cx="194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D7A7718-22EE-0BAC-DCCA-3F9276E36422}"/>
                    </a:ext>
                  </a:extLst>
                </p14:cNvPr>
                <p14:cNvContentPartPr/>
                <p14:nvPr/>
              </p14:nvContentPartPr>
              <p14:xfrm>
                <a:off x="3502330" y="2926529"/>
                <a:ext cx="228960" cy="336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D7A7718-22EE-0BAC-DCCA-3F9276E3642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93690" y="2917889"/>
                  <a:ext cx="2466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BB39D27-EC15-6891-6F33-93E72E6057BF}"/>
                    </a:ext>
                  </a:extLst>
                </p14:cNvPr>
                <p14:cNvContentPartPr/>
                <p14:nvPr/>
              </p14:nvContentPartPr>
              <p14:xfrm>
                <a:off x="2458690" y="3117329"/>
                <a:ext cx="173160" cy="84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BB39D27-EC15-6891-6F33-93E72E6057B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50050" y="3108689"/>
                  <a:ext cx="19080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BB3486D-7820-347A-0DFA-CC38F3B37C79}"/>
                  </a:ext>
                </a:extLst>
              </p14:cNvPr>
              <p14:cNvContentPartPr/>
              <p14:nvPr/>
            </p14:nvContentPartPr>
            <p14:xfrm>
              <a:off x="6942490" y="3056849"/>
              <a:ext cx="328320" cy="1220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BB3486D-7820-347A-0DFA-CC38F3B37C7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933490" y="3048209"/>
                <a:ext cx="345960" cy="13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62322EE3-9D6A-6A46-1C7A-E1485C89B8DA}"/>
              </a:ext>
            </a:extLst>
          </p:cNvPr>
          <p:cNvGrpSpPr/>
          <p:nvPr/>
        </p:nvGrpSpPr>
        <p:grpSpPr>
          <a:xfrm>
            <a:off x="7398250" y="2838689"/>
            <a:ext cx="1372320" cy="401760"/>
            <a:chOff x="7398250" y="2838689"/>
            <a:chExt cx="137232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EC15CAE-DA33-ADE8-0CB4-E04C87FA1D27}"/>
                    </a:ext>
                  </a:extLst>
                </p14:cNvPr>
                <p14:cNvContentPartPr/>
                <p14:nvPr/>
              </p14:nvContentPartPr>
              <p14:xfrm>
                <a:off x="7413370" y="2956409"/>
                <a:ext cx="222120" cy="265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EC15CAE-DA33-ADE8-0CB4-E04C87FA1D2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04370" y="2947769"/>
                  <a:ext cx="2397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C3B37A3-538D-2486-ECF3-E260905697DE}"/>
                    </a:ext>
                  </a:extLst>
                </p14:cNvPr>
                <p14:cNvContentPartPr/>
                <p14:nvPr/>
              </p14:nvContentPartPr>
              <p14:xfrm>
                <a:off x="7398250" y="2929049"/>
                <a:ext cx="248040" cy="41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C3B37A3-538D-2486-ECF3-E260905697D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89610" y="2920049"/>
                  <a:ext cx="265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65CB034-92C1-8808-2DE4-FD0D7AD009F3}"/>
                    </a:ext>
                  </a:extLst>
                </p14:cNvPr>
                <p14:cNvContentPartPr/>
                <p14:nvPr/>
              </p14:nvContentPartPr>
              <p14:xfrm>
                <a:off x="7815850" y="2859929"/>
                <a:ext cx="285120" cy="363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65CB034-92C1-8808-2DE4-FD0D7AD009F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07210" y="2850929"/>
                  <a:ext cx="3027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DF8A616-67E0-B7FD-A280-06E26B138625}"/>
                    </a:ext>
                  </a:extLst>
                </p14:cNvPr>
                <p14:cNvContentPartPr/>
                <p14:nvPr/>
              </p14:nvContentPartPr>
              <p14:xfrm>
                <a:off x="8208250" y="3041729"/>
                <a:ext cx="171360" cy="1987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DF8A616-67E0-B7FD-A280-06E26B13862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99610" y="3033089"/>
                  <a:ext cx="189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FCFEB1E-9DA0-9617-AA3E-35FF4CBE3BE5}"/>
                    </a:ext>
                  </a:extLst>
                </p14:cNvPr>
                <p14:cNvContentPartPr/>
                <p14:nvPr/>
              </p14:nvContentPartPr>
              <p14:xfrm>
                <a:off x="8505250" y="2838689"/>
                <a:ext cx="265320" cy="371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FCFEB1E-9DA0-9617-AA3E-35FF4CBE3BE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96610" y="2830049"/>
                  <a:ext cx="282960" cy="38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FB58845-F0C2-449D-3A54-66693A0F544B}"/>
              </a:ext>
            </a:extLst>
          </p:cNvPr>
          <p:cNvGrpSpPr/>
          <p:nvPr/>
        </p:nvGrpSpPr>
        <p:grpSpPr>
          <a:xfrm>
            <a:off x="215170" y="3495689"/>
            <a:ext cx="2025000" cy="555120"/>
            <a:chOff x="215170" y="3495689"/>
            <a:chExt cx="2025000" cy="55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52136AC-00C3-66BE-346B-9F83494CB48A}"/>
                    </a:ext>
                  </a:extLst>
                </p14:cNvPr>
                <p14:cNvContentPartPr/>
                <p14:nvPr/>
              </p14:nvContentPartPr>
              <p14:xfrm>
                <a:off x="925810" y="3541049"/>
                <a:ext cx="207000" cy="267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52136AC-00C3-66BE-346B-9F83494CB48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6810" y="3532049"/>
                  <a:ext cx="224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3BD8B60-85BB-A7D2-A3AD-7C42CBBEAD5F}"/>
                    </a:ext>
                  </a:extLst>
                </p14:cNvPr>
                <p14:cNvContentPartPr/>
                <p14:nvPr/>
              </p14:nvContentPartPr>
              <p14:xfrm>
                <a:off x="1052530" y="3495689"/>
                <a:ext cx="120600" cy="131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3BD8B60-85BB-A7D2-A3AD-7C42CBBEAD5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3530" y="3487049"/>
                  <a:ext cx="138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7BDA41A-3A11-D481-564E-4DF0D5B30171}"/>
                    </a:ext>
                  </a:extLst>
                </p14:cNvPr>
                <p14:cNvContentPartPr/>
                <p14:nvPr/>
              </p14:nvContentPartPr>
              <p14:xfrm>
                <a:off x="215170" y="3888089"/>
                <a:ext cx="322560" cy="145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7BDA41A-3A11-D481-564E-4DF0D5B3017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6530" y="3879089"/>
                  <a:ext cx="340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4197381-065D-78CB-DDEF-4253D838F711}"/>
                    </a:ext>
                  </a:extLst>
                </p14:cNvPr>
                <p14:cNvContentPartPr/>
                <p14:nvPr/>
              </p14:nvContentPartPr>
              <p14:xfrm>
                <a:off x="425050" y="3885929"/>
                <a:ext cx="169200" cy="164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4197381-065D-78CB-DDEF-4253D838F71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6050" y="3877289"/>
                  <a:ext cx="186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A632713-BED9-CED1-4F00-1B12C8ADAA5C}"/>
                    </a:ext>
                  </a:extLst>
                </p14:cNvPr>
                <p14:cNvContentPartPr/>
                <p14:nvPr/>
              </p14:nvContentPartPr>
              <p14:xfrm>
                <a:off x="652210" y="3677849"/>
                <a:ext cx="84600" cy="321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A632713-BED9-CED1-4F00-1B12C8ADAA5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43210" y="3669209"/>
                  <a:ext cx="1022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8BEDAE0-EF1A-DFB1-920B-E26886698CF2}"/>
                    </a:ext>
                  </a:extLst>
                </p14:cNvPr>
                <p14:cNvContentPartPr/>
                <p14:nvPr/>
              </p14:nvContentPartPr>
              <p14:xfrm>
                <a:off x="562930" y="3792329"/>
                <a:ext cx="206640" cy="69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8BEDAE0-EF1A-DFB1-920B-E26886698CF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3930" y="3783329"/>
                  <a:ext cx="224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E61E1ED-CF9C-1D53-1D3B-13A9CECF2496}"/>
                    </a:ext>
                  </a:extLst>
                </p14:cNvPr>
                <p14:cNvContentPartPr/>
                <p14:nvPr/>
              </p14:nvContentPartPr>
              <p14:xfrm>
                <a:off x="786130" y="3908609"/>
                <a:ext cx="332640" cy="116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E61E1ED-CF9C-1D53-1D3B-13A9CECF249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7490" y="3899969"/>
                  <a:ext cx="350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E031F9B-D8DF-6F2E-1CEC-2488804D9E51}"/>
                    </a:ext>
                  </a:extLst>
                </p14:cNvPr>
                <p14:cNvContentPartPr/>
                <p14:nvPr/>
              </p14:nvContentPartPr>
              <p14:xfrm>
                <a:off x="1261690" y="3921209"/>
                <a:ext cx="126720" cy="129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E031F9B-D8DF-6F2E-1CEC-2488804D9E5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253050" y="3912569"/>
                  <a:ext cx="144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7F85EC9-E2DB-B0B6-2F12-BB38E7ED80EF}"/>
                    </a:ext>
                  </a:extLst>
                </p14:cNvPr>
                <p14:cNvContentPartPr/>
                <p14:nvPr/>
              </p14:nvContentPartPr>
              <p14:xfrm>
                <a:off x="1444210" y="3913649"/>
                <a:ext cx="247320" cy="1188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7F85EC9-E2DB-B0B6-2F12-BB38E7ED80E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35570" y="3904649"/>
                  <a:ext cx="264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E835773-6507-B5B5-416B-890D430D5510}"/>
                    </a:ext>
                  </a:extLst>
                </p14:cNvPr>
                <p14:cNvContentPartPr/>
                <p14:nvPr/>
              </p14:nvContentPartPr>
              <p14:xfrm>
                <a:off x="1724290" y="3709889"/>
                <a:ext cx="51840" cy="280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E835773-6507-B5B5-416B-890D430D551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15290" y="3701249"/>
                  <a:ext cx="694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EF84F90-1EE6-F20A-A886-4D2C80DAE1F3}"/>
                    </a:ext>
                  </a:extLst>
                </p14:cNvPr>
                <p14:cNvContentPartPr/>
                <p14:nvPr/>
              </p14:nvContentPartPr>
              <p14:xfrm>
                <a:off x="1659130" y="3881609"/>
                <a:ext cx="386280" cy="131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EF84F90-1EE6-F20A-A886-4D2C80DAE1F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50130" y="3872609"/>
                  <a:ext cx="403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8E65A62-73AF-E1C9-AFE8-81756683BCA7}"/>
                    </a:ext>
                  </a:extLst>
                </p14:cNvPr>
                <p14:cNvContentPartPr/>
                <p14:nvPr/>
              </p14:nvContentPartPr>
              <p14:xfrm>
                <a:off x="2117410" y="3956129"/>
                <a:ext cx="122760" cy="73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8E65A62-73AF-E1C9-AFE8-81756683BCA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08410" y="3947129"/>
                  <a:ext cx="14040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8B6EA53-1E0C-48A1-ACFC-FD8383FF84D9}"/>
              </a:ext>
            </a:extLst>
          </p:cNvPr>
          <p:cNvGrpSpPr/>
          <p:nvPr/>
        </p:nvGrpSpPr>
        <p:grpSpPr>
          <a:xfrm>
            <a:off x="2558410" y="3532409"/>
            <a:ext cx="1182600" cy="427680"/>
            <a:chOff x="2558410" y="3532409"/>
            <a:chExt cx="1182600" cy="4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907728E-063F-DD33-CB3B-6737C5087856}"/>
                    </a:ext>
                  </a:extLst>
                </p14:cNvPr>
                <p14:cNvContentPartPr/>
                <p14:nvPr/>
              </p14:nvContentPartPr>
              <p14:xfrm>
                <a:off x="2558410" y="3785849"/>
                <a:ext cx="191880" cy="174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907728E-063F-DD33-CB3B-6737C508785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549770" y="3777209"/>
                  <a:ext cx="209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A0B2B46-6241-F881-3A8C-855AE4FEF6E7}"/>
                    </a:ext>
                  </a:extLst>
                </p14:cNvPr>
                <p14:cNvContentPartPr/>
                <p14:nvPr/>
              </p14:nvContentPartPr>
              <p14:xfrm>
                <a:off x="2847130" y="3771809"/>
                <a:ext cx="311400" cy="1807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A0B2B46-6241-F881-3A8C-855AE4FEF6E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38130" y="3763169"/>
                  <a:ext cx="329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D324DC6-4A5F-E1D0-FC34-7A9B02F5E1EB}"/>
                    </a:ext>
                  </a:extLst>
                </p14:cNvPr>
                <p14:cNvContentPartPr/>
                <p14:nvPr/>
              </p14:nvContentPartPr>
              <p14:xfrm>
                <a:off x="3248170" y="3532409"/>
                <a:ext cx="63360" cy="3621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D324DC6-4A5F-E1D0-FC34-7A9B02F5E1E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39170" y="3523769"/>
                  <a:ext cx="810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520A2FB-D156-1DE4-E20C-1887EEF3D685}"/>
                    </a:ext>
                  </a:extLst>
                </p14:cNvPr>
                <p14:cNvContentPartPr/>
                <p14:nvPr/>
              </p14:nvContentPartPr>
              <p14:xfrm>
                <a:off x="3167890" y="3725729"/>
                <a:ext cx="245520" cy="9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520A2FB-D156-1DE4-E20C-1887EEF3D68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59250" y="3717089"/>
                  <a:ext cx="263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EF6D00D-1CB0-CA43-9AE8-6D2BA25EBE63}"/>
                    </a:ext>
                  </a:extLst>
                </p14:cNvPr>
                <p14:cNvContentPartPr/>
                <p14:nvPr/>
              </p14:nvContentPartPr>
              <p14:xfrm>
                <a:off x="3404050" y="3571289"/>
                <a:ext cx="336960" cy="374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EF6D00D-1CB0-CA43-9AE8-6D2BA25EBE6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95050" y="3562289"/>
                  <a:ext cx="354600" cy="39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7033A22-AB84-E11D-9F70-A729E0F1EB3A}"/>
              </a:ext>
            </a:extLst>
          </p:cNvPr>
          <p:cNvGrpSpPr/>
          <p:nvPr/>
        </p:nvGrpSpPr>
        <p:grpSpPr>
          <a:xfrm>
            <a:off x="6480250" y="3313889"/>
            <a:ext cx="5619960" cy="1897560"/>
            <a:chOff x="6480250" y="3313889"/>
            <a:chExt cx="5619960" cy="189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51FAF2C-3A3A-D3A8-8DE1-106296D49A98}"/>
                    </a:ext>
                  </a:extLst>
                </p14:cNvPr>
                <p14:cNvContentPartPr/>
                <p14:nvPr/>
              </p14:nvContentPartPr>
              <p14:xfrm>
                <a:off x="9481210" y="3313889"/>
                <a:ext cx="806400" cy="433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51FAF2C-3A3A-D3A8-8DE1-106296D49A9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72570" y="3304889"/>
                  <a:ext cx="8240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647B251-B8EA-4D87-F891-722F8CF41CA0}"/>
                    </a:ext>
                  </a:extLst>
                </p14:cNvPr>
                <p14:cNvContentPartPr/>
                <p14:nvPr/>
              </p14:nvContentPartPr>
              <p14:xfrm>
                <a:off x="10093210" y="3473369"/>
                <a:ext cx="202680" cy="16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647B251-B8EA-4D87-F891-722F8CF41CA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084570" y="3464729"/>
                  <a:ext cx="220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0348E87-E8D3-8C32-96B0-6BE071836FC1}"/>
                    </a:ext>
                  </a:extLst>
                </p14:cNvPr>
                <p14:cNvContentPartPr/>
                <p14:nvPr/>
              </p14:nvContentPartPr>
              <p14:xfrm>
                <a:off x="10245490" y="3534209"/>
                <a:ext cx="793440" cy="204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0348E87-E8D3-8C32-96B0-6BE071836FC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36490" y="3525209"/>
                  <a:ext cx="811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3DD4707-0469-E375-C11F-152C73B8067D}"/>
                    </a:ext>
                  </a:extLst>
                </p14:cNvPr>
                <p14:cNvContentPartPr/>
                <p14:nvPr/>
              </p14:nvContentPartPr>
              <p14:xfrm>
                <a:off x="11552650" y="3591089"/>
                <a:ext cx="18360" cy="277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3DD4707-0469-E375-C11F-152C73B8067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544010" y="3582449"/>
                  <a:ext cx="36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48F352B-6E24-8B38-FEA1-B2688F6B859B}"/>
                    </a:ext>
                  </a:extLst>
                </p14:cNvPr>
                <p14:cNvContentPartPr/>
                <p14:nvPr/>
              </p14:nvContentPartPr>
              <p14:xfrm>
                <a:off x="11144770" y="3542489"/>
                <a:ext cx="219240" cy="425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48F352B-6E24-8B38-FEA1-B2688F6B859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136130" y="3533489"/>
                  <a:ext cx="2368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3D839D7-C03A-87F2-3464-C7B5D4EC45B6}"/>
                    </a:ext>
                  </a:extLst>
                </p14:cNvPr>
                <p14:cNvContentPartPr/>
                <p14:nvPr/>
              </p14:nvContentPartPr>
              <p14:xfrm>
                <a:off x="11419450" y="3529889"/>
                <a:ext cx="680760" cy="209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3D839D7-C03A-87F2-3464-C7B5D4EC45B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410450" y="3521249"/>
                  <a:ext cx="698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947B6BA-46B3-FA1F-0255-9C8273B6F594}"/>
                    </a:ext>
                  </a:extLst>
                </p14:cNvPr>
                <p14:cNvContentPartPr/>
                <p14:nvPr/>
              </p14:nvContentPartPr>
              <p14:xfrm>
                <a:off x="11662810" y="3361049"/>
                <a:ext cx="43920" cy="105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947B6BA-46B3-FA1F-0255-9C8273B6F59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653810" y="3352049"/>
                  <a:ext cx="61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A4DD77E-C382-7D27-9041-DD20314C15A0}"/>
                    </a:ext>
                  </a:extLst>
                </p14:cNvPr>
                <p14:cNvContentPartPr/>
                <p14:nvPr/>
              </p14:nvContentPartPr>
              <p14:xfrm>
                <a:off x="6548290" y="3744089"/>
                <a:ext cx="123480" cy="168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A4DD77E-C382-7D27-9041-DD20314C15A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39650" y="3735089"/>
                  <a:ext cx="141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9FE5616-34E0-A198-7E16-4A2922E170A3}"/>
                    </a:ext>
                  </a:extLst>
                </p14:cNvPr>
                <p14:cNvContentPartPr/>
                <p14:nvPr/>
              </p14:nvContentPartPr>
              <p14:xfrm>
                <a:off x="6812170" y="3501089"/>
                <a:ext cx="10080" cy="4096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9FE5616-34E0-A198-7E16-4A2922E170A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03530" y="3492089"/>
                  <a:ext cx="277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DF1C55-ABCF-9915-657A-73C6C68111E0}"/>
                    </a:ext>
                  </a:extLst>
                </p14:cNvPr>
                <p14:cNvContentPartPr/>
                <p14:nvPr/>
              </p14:nvContentPartPr>
              <p14:xfrm>
                <a:off x="6891370" y="3717809"/>
                <a:ext cx="437400" cy="140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DF1C55-ABCF-9915-657A-73C6C68111E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82730" y="3708809"/>
                  <a:ext cx="455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5323C1C-9C5C-B95F-3FC3-EF2769A51CFE}"/>
                    </a:ext>
                  </a:extLst>
                </p14:cNvPr>
                <p14:cNvContentPartPr/>
                <p14:nvPr/>
              </p14:nvContentPartPr>
              <p14:xfrm>
                <a:off x="7369090" y="3648689"/>
                <a:ext cx="105480" cy="224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5323C1C-9C5C-B95F-3FC3-EF2769A51CF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60090" y="3639689"/>
                  <a:ext cx="1231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6D0D8CE-D6D0-1F62-C612-4A718FEBC60B}"/>
                    </a:ext>
                  </a:extLst>
                </p14:cNvPr>
                <p14:cNvContentPartPr/>
                <p14:nvPr/>
              </p14:nvContentPartPr>
              <p14:xfrm>
                <a:off x="7602370" y="3732209"/>
                <a:ext cx="163800" cy="271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6D0D8CE-D6D0-1F62-C612-4A718FEBC60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93370" y="3723569"/>
                  <a:ext cx="1814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688387A-9798-7ADD-C0C7-C30E288F8B37}"/>
                    </a:ext>
                  </a:extLst>
                </p14:cNvPr>
                <p14:cNvContentPartPr/>
                <p14:nvPr/>
              </p14:nvContentPartPr>
              <p14:xfrm>
                <a:off x="7624330" y="3743729"/>
                <a:ext cx="45720" cy="1180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688387A-9798-7ADD-C0C7-C30E288F8B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15690" y="3734729"/>
                  <a:ext cx="63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1F84D95-5ED6-02A4-308E-129E1C01B8B5}"/>
                    </a:ext>
                  </a:extLst>
                </p14:cNvPr>
                <p14:cNvContentPartPr/>
                <p14:nvPr/>
              </p14:nvContentPartPr>
              <p14:xfrm>
                <a:off x="8066770" y="3544649"/>
                <a:ext cx="524520" cy="270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1F84D95-5ED6-02A4-308E-129E1C01B8B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57770" y="3536009"/>
                  <a:ext cx="5421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B98A914-1F80-F63B-C3B4-2E5427324F8A}"/>
                    </a:ext>
                  </a:extLst>
                </p14:cNvPr>
                <p14:cNvContentPartPr/>
                <p14:nvPr/>
              </p14:nvContentPartPr>
              <p14:xfrm>
                <a:off x="8823130" y="3373649"/>
                <a:ext cx="478800" cy="3902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B98A914-1F80-F63B-C3B4-2E5427324F8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814130" y="3364649"/>
                  <a:ext cx="4964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D8BAC81-A25C-CBF1-F294-FF2D908F41E4}"/>
                    </a:ext>
                  </a:extLst>
                </p14:cNvPr>
                <p14:cNvContentPartPr/>
                <p14:nvPr/>
              </p14:nvContentPartPr>
              <p14:xfrm>
                <a:off x="6561970" y="4217489"/>
                <a:ext cx="369000" cy="154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D8BAC81-A25C-CBF1-F294-FF2D908F41E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52970" y="4208849"/>
                  <a:ext cx="386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0F09733-731E-D060-5F44-8D2FE9E1F380}"/>
                    </a:ext>
                  </a:extLst>
                </p14:cNvPr>
                <p14:cNvContentPartPr/>
                <p14:nvPr/>
              </p14:nvContentPartPr>
              <p14:xfrm>
                <a:off x="7011250" y="4010849"/>
                <a:ext cx="675360" cy="317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0F09733-731E-D060-5F44-8D2FE9E1F38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02250" y="4001849"/>
                  <a:ext cx="6930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5F3E2F2-20ED-04B9-E39A-EC25B1D464E3}"/>
                    </a:ext>
                  </a:extLst>
                </p14:cNvPr>
                <p14:cNvContentPartPr/>
                <p14:nvPr/>
              </p14:nvContentPartPr>
              <p14:xfrm>
                <a:off x="7107010" y="4081409"/>
                <a:ext cx="292680" cy="349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5F3E2F2-20ED-04B9-E39A-EC25B1D464E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98370" y="4072769"/>
                  <a:ext cx="310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2F1A1E3-D6E3-6D38-7935-1A5909A00627}"/>
                    </a:ext>
                  </a:extLst>
                </p14:cNvPr>
                <p14:cNvContentPartPr/>
                <p14:nvPr/>
              </p14:nvContentPartPr>
              <p14:xfrm>
                <a:off x="7746010" y="4024529"/>
                <a:ext cx="875520" cy="375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2F1A1E3-D6E3-6D38-7935-1A5909A0062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737010" y="4015889"/>
                  <a:ext cx="8931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EFD6212-750A-A883-F20F-A6E979805FD3}"/>
                    </a:ext>
                  </a:extLst>
                </p14:cNvPr>
                <p14:cNvContentPartPr/>
                <p14:nvPr/>
              </p14:nvContentPartPr>
              <p14:xfrm>
                <a:off x="8393650" y="4152329"/>
                <a:ext cx="268920" cy="392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EFD6212-750A-A883-F20F-A6E979805FD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84650" y="4143329"/>
                  <a:ext cx="286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8650AE5-4BEC-19CD-31BE-859ED3EB557F}"/>
                    </a:ext>
                  </a:extLst>
                </p14:cNvPr>
                <p14:cNvContentPartPr/>
                <p14:nvPr/>
              </p14:nvContentPartPr>
              <p14:xfrm>
                <a:off x="8574730" y="4220369"/>
                <a:ext cx="720360" cy="191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8650AE5-4BEC-19CD-31BE-859ED3EB557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66090" y="4211729"/>
                  <a:ext cx="738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D46D8CB-2A0A-FAB7-C21F-577F205B5B34}"/>
                    </a:ext>
                  </a:extLst>
                </p14:cNvPr>
                <p14:cNvContentPartPr/>
                <p14:nvPr/>
              </p14:nvContentPartPr>
              <p14:xfrm>
                <a:off x="9493810" y="3972689"/>
                <a:ext cx="686520" cy="4111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D46D8CB-2A0A-FAB7-C21F-577F205B5B3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484810" y="3964049"/>
                  <a:ext cx="7041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29CD5A8-9C79-6F0D-31A8-838FC0F374EA}"/>
                    </a:ext>
                  </a:extLst>
                </p14:cNvPr>
                <p14:cNvContentPartPr/>
                <p14:nvPr/>
              </p14:nvContentPartPr>
              <p14:xfrm>
                <a:off x="9978010" y="4109129"/>
                <a:ext cx="233640" cy="302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29CD5A8-9C79-6F0D-31A8-838FC0F374E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969010" y="4100129"/>
                  <a:ext cx="251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AD6A2B3-EB69-9564-4BE3-DD39A34F618D}"/>
                    </a:ext>
                  </a:extLst>
                </p14:cNvPr>
                <p14:cNvContentPartPr/>
                <p14:nvPr/>
              </p14:nvContentPartPr>
              <p14:xfrm>
                <a:off x="10305250" y="4173569"/>
                <a:ext cx="477360" cy="1908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AD6A2B3-EB69-9564-4BE3-DD39A34F618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296610" y="4164929"/>
                  <a:ext cx="495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6393289-8C76-B49F-5E46-6732C3BE48D5}"/>
                    </a:ext>
                  </a:extLst>
                </p14:cNvPr>
                <p14:cNvContentPartPr/>
                <p14:nvPr/>
              </p14:nvContentPartPr>
              <p14:xfrm>
                <a:off x="6480250" y="4536449"/>
                <a:ext cx="394200" cy="3913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6393289-8C76-B49F-5E46-6732C3BE48D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71250" y="4527809"/>
                  <a:ext cx="4118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11FCC0F-D26E-0BC9-B899-B8A4E2A3002B}"/>
                    </a:ext>
                  </a:extLst>
                </p14:cNvPr>
                <p14:cNvContentPartPr/>
                <p14:nvPr/>
              </p14:nvContentPartPr>
              <p14:xfrm>
                <a:off x="6803890" y="4666409"/>
                <a:ext cx="222120" cy="3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11FCC0F-D26E-0BC9-B899-B8A4E2A3002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795250" y="4657769"/>
                  <a:ext cx="239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C164493-DB5E-BDBF-359F-DAAA802695C3}"/>
                    </a:ext>
                  </a:extLst>
                </p14:cNvPr>
                <p14:cNvContentPartPr/>
                <p14:nvPr/>
              </p14:nvContentPartPr>
              <p14:xfrm>
                <a:off x="6860410" y="4561289"/>
                <a:ext cx="1420200" cy="6501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C164493-DB5E-BDBF-359F-DAAA802695C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51410" y="4552289"/>
                  <a:ext cx="143784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053191C-F5BB-4B15-6EAD-2933D58944AC}"/>
                    </a:ext>
                  </a:extLst>
                </p14:cNvPr>
                <p14:cNvContentPartPr/>
                <p14:nvPr/>
              </p14:nvContentPartPr>
              <p14:xfrm>
                <a:off x="8593810" y="4514489"/>
                <a:ext cx="1120680" cy="4276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053191C-F5BB-4B15-6EAD-2933D58944A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84810" y="4505849"/>
                  <a:ext cx="1138320" cy="44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4A643A6-0179-6F9E-69D0-25797D6D46FE}"/>
              </a:ext>
            </a:extLst>
          </p:cNvPr>
          <p:cNvGrpSpPr/>
          <p:nvPr/>
        </p:nvGrpSpPr>
        <p:grpSpPr>
          <a:xfrm>
            <a:off x="1415410" y="4358969"/>
            <a:ext cx="2470320" cy="1600560"/>
            <a:chOff x="1415410" y="4358969"/>
            <a:chExt cx="2470320" cy="160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82B9F3D-A6E6-84E6-C8E1-B1FA42A65A6E}"/>
                    </a:ext>
                  </a:extLst>
                </p14:cNvPr>
                <p14:cNvContentPartPr/>
                <p14:nvPr/>
              </p14:nvContentPartPr>
              <p14:xfrm>
                <a:off x="1520890" y="4394609"/>
                <a:ext cx="109080" cy="2970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82B9F3D-A6E6-84E6-C8E1-B1FA42A65A6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512250" y="4385969"/>
                  <a:ext cx="1267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23436D6-2CC2-8995-5E47-24EBDB5E033E}"/>
                    </a:ext>
                  </a:extLst>
                </p14:cNvPr>
                <p14:cNvContentPartPr/>
                <p14:nvPr/>
              </p14:nvContentPartPr>
              <p14:xfrm>
                <a:off x="1555810" y="4378049"/>
                <a:ext cx="266400" cy="62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23436D6-2CC2-8995-5E47-24EBDB5E033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47170" y="4369049"/>
                  <a:ext cx="284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F548686-D0A6-B237-57E7-2E0A6C4CFBA7}"/>
                    </a:ext>
                  </a:extLst>
                </p14:cNvPr>
                <p14:cNvContentPartPr/>
                <p14:nvPr/>
              </p14:nvContentPartPr>
              <p14:xfrm>
                <a:off x="1536370" y="4479569"/>
                <a:ext cx="205560" cy="54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F548686-D0A6-B237-57E7-2E0A6C4CFBA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527730" y="4470929"/>
                  <a:ext cx="223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909964C-9932-3BE1-9375-14E476012C05}"/>
                    </a:ext>
                  </a:extLst>
                </p14:cNvPr>
                <p14:cNvContentPartPr/>
                <p14:nvPr/>
              </p14:nvContentPartPr>
              <p14:xfrm>
                <a:off x="1606930" y="4569569"/>
                <a:ext cx="828720" cy="1472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909964C-9932-3BE1-9375-14E476012C0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597930" y="4560569"/>
                  <a:ext cx="846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FAE9EB0-9B8E-EE8D-E78B-E838F0FF78C4}"/>
                    </a:ext>
                  </a:extLst>
                </p14:cNvPr>
                <p14:cNvContentPartPr/>
                <p14:nvPr/>
              </p14:nvContentPartPr>
              <p14:xfrm>
                <a:off x="2173210" y="4452929"/>
                <a:ext cx="27720" cy="147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FAE9EB0-9B8E-EE8D-E78B-E838F0FF78C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64570" y="4444289"/>
                  <a:ext cx="45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BE4A1D4-F60B-4F5D-2F63-06EC4299F485}"/>
                    </a:ext>
                  </a:extLst>
                </p14:cNvPr>
                <p14:cNvContentPartPr/>
                <p14:nvPr/>
              </p14:nvContentPartPr>
              <p14:xfrm>
                <a:off x="1842010" y="4488929"/>
                <a:ext cx="32760" cy="129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BE4A1D4-F60B-4F5D-2F63-06EC4299F48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833370" y="4479929"/>
                  <a:ext cx="50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6087BC1-1565-AA4A-72AD-4A9E0C9EB380}"/>
                    </a:ext>
                  </a:extLst>
                </p14:cNvPr>
                <p14:cNvContentPartPr/>
                <p14:nvPr/>
              </p14:nvContentPartPr>
              <p14:xfrm>
                <a:off x="2558050" y="4371569"/>
                <a:ext cx="1327680" cy="3564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6087BC1-1565-AA4A-72AD-4A9E0C9EB38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49050" y="4362569"/>
                  <a:ext cx="13453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12FEEB6-B99C-8909-5851-BBCEC5F34F3A}"/>
                    </a:ext>
                  </a:extLst>
                </p14:cNvPr>
                <p14:cNvContentPartPr/>
                <p14:nvPr/>
              </p14:nvContentPartPr>
              <p14:xfrm>
                <a:off x="2630410" y="4358969"/>
                <a:ext cx="33840" cy="75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12FEEB6-B99C-8909-5851-BBCEC5F34F3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21410" y="4350329"/>
                  <a:ext cx="51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5F7A630-B2CD-D858-8863-514C46806FA3}"/>
                    </a:ext>
                  </a:extLst>
                </p14:cNvPr>
                <p14:cNvContentPartPr/>
                <p14:nvPr/>
              </p14:nvContentPartPr>
              <p14:xfrm>
                <a:off x="1457890" y="4909769"/>
                <a:ext cx="484200" cy="573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5F7A630-B2CD-D858-8863-514C46806FA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449250" y="4901129"/>
                  <a:ext cx="50184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563C39C-2BD9-76C6-6969-886BAF8BC405}"/>
                    </a:ext>
                  </a:extLst>
                </p14:cNvPr>
                <p14:cNvContentPartPr/>
                <p14:nvPr/>
              </p14:nvContentPartPr>
              <p14:xfrm>
                <a:off x="2132170" y="4798529"/>
                <a:ext cx="1391400" cy="514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563C39C-2BD9-76C6-6969-886BAF8BC40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123530" y="4789889"/>
                  <a:ext cx="140904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BF14D5F-3E4C-CA34-D057-0F9738639680}"/>
                    </a:ext>
                  </a:extLst>
                </p14:cNvPr>
                <p14:cNvContentPartPr/>
                <p14:nvPr/>
              </p14:nvContentPartPr>
              <p14:xfrm>
                <a:off x="2129650" y="5009849"/>
                <a:ext cx="536400" cy="446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BF14D5F-3E4C-CA34-D057-0F973863968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121010" y="5000849"/>
                  <a:ext cx="554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2150A4E-76A0-5FA9-ABC0-B58155FD64E9}"/>
                    </a:ext>
                  </a:extLst>
                </p14:cNvPr>
                <p14:cNvContentPartPr/>
                <p14:nvPr/>
              </p14:nvContentPartPr>
              <p14:xfrm>
                <a:off x="1415410" y="5501609"/>
                <a:ext cx="942120" cy="4579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2150A4E-76A0-5FA9-ABC0-B58155FD64E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406410" y="5492609"/>
                  <a:ext cx="95976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4C7DDDA-C844-F5CC-C557-A511E45C6E05}"/>
                    </a:ext>
                  </a:extLst>
                </p14:cNvPr>
                <p14:cNvContentPartPr/>
                <p14:nvPr/>
              </p14:nvContentPartPr>
              <p14:xfrm>
                <a:off x="2175010" y="5635529"/>
                <a:ext cx="251640" cy="291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4C7DDDA-C844-F5CC-C557-A511E45C6E0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166370" y="5626529"/>
                  <a:ext cx="269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0BC441C-6FD4-1601-5D33-6E5AC4D8828A}"/>
                    </a:ext>
                  </a:extLst>
                </p14:cNvPr>
                <p14:cNvContentPartPr/>
                <p14:nvPr/>
              </p14:nvContentPartPr>
              <p14:xfrm>
                <a:off x="2312890" y="5677649"/>
                <a:ext cx="880560" cy="2224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0BC441C-6FD4-1601-5D33-6E5AC4D8828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303890" y="5669009"/>
                  <a:ext cx="89820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F86BEA9-CF19-6AF8-12AB-D1FDD00F4EAD}"/>
              </a:ext>
            </a:extLst>
          </p:cNvPr>
          <p:cNvGrpSpPr/>
          <p:nvPr/>
        </p:nvGrpSpPr>
        <p:grpSpPr>
          <a:xfrm>
            <a:off x="7587610" y="5223149"/>
            <a:ext cx="4372920" cy="453240"/>
            <a:chOff x="7587610" y="5223149"/>
            <a:chExt cx="4372920" cy="45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40AC419-034E-847D-B4AB-9C486143F5B4}"/>
                    </a:ext>
                  </a:extLst>
                </p14:cNvPr>
                <p14:cNvContentPartPr/>
                <p14:nvPr/>
              </p14:nvContentPartPr>
              <p14:xfrm>
                <a:off x="7587610" y="5261669"/>
                <a:ext cx="647640" cy="3661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40AC419-034E-847D-B4AB-9C486143F5B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578610" y="5252669"/>
                  <a:ext cx="6652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3AA13D4-747C-F315-9034-94FD7EDDF8F7}"/>
                    </a:ext>
                  </a:extLst>
                </p14:cNvPr>
                <p14:cNvContentPartPr/>
                <p14:nvPr/>
              </p14:nvContentPartPr>
              <p14:xfrm>
                <a:off x="8143810" y="5391269"/>
                <a:ext cx="240120" cy="129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3AA13D4-747C-F315-9034-94FD7EDDF8F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35170" y="5382629"/>
                  <a:ext cx="257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535DD62-440C-1B5F-2B44-0ECC89A3CDE4}"/>
                    </a:ext>
                  </a:extLst>
                </p14:cNvPr>
                <p14:cNvContentPartPr/>
                <p14:nvPr/>
              </p14:nvContentPartPr>
              <p14:xfrm>
                <a:off x="8011690" y="5538149"/>
                <a:ext cx="30960" cy="38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535DD62-440C-1B5F-2B44-0ECC89A3CDE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003050" y="5529149"/>
                  <a:ext cx="48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796120E-835F-FC53-65D7-44607DF34E33}"/>
                    </a:ext>
                  </a:extLst>
                </p14:cNvPr>
                <p14:cNvContentPartPr/>
                <p14:nvPr/>
              </p14:nvContentPartPr>
              <p14:xfrm>
                <a:off x="7979650" y="5433029"/>
                <a:ext cx="102960" cy="159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796120E-835F-FC53-65D7-44607DF34E3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70650" y="5424389"/>
                  <a:ext cx="120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827E97C-0661-107F-EEC9-C8E9F5D60CE3}"/>
                    </a:ext>
                  </a:extLst>
                </p14:cNvPr>
                <p14:cNvContentPartPr/>
                <p14:nvPr/>
              </p14:nvContentPartPr>
              <p14:xfrm>
                <a:off x="8503450" y="5261669"/>
                <a:ext cx="1444320" cy="3675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827E97C-0661-107F-EEC9-C8E9F5D60CE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494450" y="5253029"/>
                  <a:ext cx="14619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5C7C1E0-F3FE-5A80-5988-1A8DCD062C76}"/>
                    </a:ext>
                  </a:extLst>
                </p14:cNvPr>
                <p14:cNvContentPartPr/>
                <p14:nvPr/>
              </p14:nvContentPartPr>
              <p14:xfrm>
                <a:off x="9138130" y="5381189"/>
                <a:ext cx="461520" cy="51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5C7C1E0-F3FE-5A80-5988-1A8DCD062C7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129130" y="5372549"/>
                  <a:ext cx="479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ED03772-C8BD-9C65-AA1B-7C6107A4E97E}"/>
                    </a:ext>
                  </a:extLst>
                </p14:cNvPr>
                <p14:cNvContentPartPr/>
                <p14:nvPr/>
              </p14:nvContentPartPr>
              <p14:xfrm>
                <a:off x="10160530" y="5304869"/>
                <a:ext cx="919800" cy="3715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ED03772-C8BD-9C65-AA1B-7C6107A4E97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151890" y="5296229"/>
                  <a:ext cx="9374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E8E0C9F-F582-1F69-E5BB-B5D849907B11}"/>
                    </a:ext>
                  </a:extLst>
                </p14:cNvPr>
                <p14:cNvContentPartPr/>
                <p14:nvPr/>
              </p14:nvContentPartPr>
              <p14:xfrm>
                <a:off x="11068090" y="5434469"/>
                <a:ext cx="285840" cy="198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E8E0C9F-F582-1F69-E5BB-B5D849907B1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59090" y="5425469"/>
                  <a:ext cx="303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F4094C1-09BC-E785-4B40-85D783352702}"/>
                    </a:ext>
                  </a:extLst>
                </p14:cNvPr>
                <p14:cNvContentPartPr/>
                <p14:nvPr/>
              </p14:nvContentPartPr>
              <p14:xfrm>
                <a:off x="11447170" y="5223149"/>
                <a:ext cx="513360" cy="413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F4094C1-09BC-E785-4B40-85D78335270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438530" y="5214149"/>
                  <a:ext cx="5310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AF31216-6FB8-6D60-3F3E-04998CA03906}"/>
                    </a:ext>
                  </a:extLst>
                </p14:cNvPr>
                <p14:cNvContentPartPr/>
                <p14:nvPr/>
              </p14:nvContentPartPr>
              <p14:xfrm>
                <a:off x="11563810" y="5385509"/>
                <a:ext cx="311400" cy="147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AF31216-6FB8-6D60-3F3E-04998CA0390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555170" y="5376509"/>
                  <a:ext cx="32904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08E7D83E-153E-3B09-918C-029FCECB961E}"/>
                  </a:ext>
                </a:extLst>
              </p14:cNvPr>
              <p14:cNvContentPartPr/>
              <p14:nvPr/>
            </p14:nvContentPartPr>
            <p14:xfrm>
              <a:off x="7514530" y="5857469"/>
              <a:ext cx="955080" cy="55872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08E7D83E-153E-3B09-918C-029FCECB961E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505530" y="5848469"/>
                <a:ext cx="97272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A3F2F7F-FAD7-2BB5-BB41-D2D81399536B}"/>
                  </a:ext>
                </a:extLst>
              </p14:cNvPr>
              <p14:cNvContentPartPr/>
              <p14:nvPr/>
            </p14:nvContentPartPr>
            <p14:xfrm>
              <a:off x="8032210" y="5822549"/>
              <a:ext cx="79920" cy="1944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A3F2F7F-FAD7-2BB5-BB41-D2D81399536B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023210" y="5813909"/>
                <a:ext cx="975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6A296349-7070-B6F4-D5AA-75953E53FC57}"/>
                  </a:ext>
                </a:extLst>
              </p14:cNvPr>
              <p14:cNvContentPartPr/>
              <p14:nvPr/>
            </p14:nvContentPartPr>
            <p14:xfrm>
              <a:off x="8736730" y="5929469"/>
              <a:ext cx="990720" cy="21924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6A296349-7070-B6F4-D5AA-75953E53FC57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727730" y="5920469"/>
                <a:ext cx="1008360" cy="2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F3E57B4-68AA-4465-5061-32017EB65DE4}"/>
              </a:ext>
            </a:extLst>
          </p:cNvPr>
          <p:cNvGrpSpPr/>
          <p:nvPr/>
        </p:nvGrpSpPr>
        <p:grpSpPr>
          <a:xfrm>
            <a:off x="9898090" y="5863229"/>
            <a:ext cx="1814400" cy="473400"/>
            <a:chOff x="9898090" y="5863229"/>
            <a:chExt cx="1814400" cy="47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2316A91-DE5E-A97F-9BA8-07B73D011C89}"/>
                    </a:ext>
                  </a:extLst>
                </p14:cNvPr>
                <p14:cNvContentPartPr/>
                <p14:nvPr/>
              </p14:nvContentPartPr>
              <p14:xfrm>
                <a:off x="9898090" y="6000749"/>
                <a:ext cx="1157760" cy="335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2316A91-DE5E-A97F-9BA8-07B73D011C8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889090" y="5991749"/>
                  <a:ext cx="11754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78A212B-63CD-5BE4-91E1-4809C3E3F8D0}"/>
                    </a:ext>
                  </a:extLst>
                </p14:cNvPr>
                <p14:cNvContentPartPr/>
                <p14:nvPr/>
              </p14:nvContentPartPr>
              <p14:xfrm>
                <a:off x="10898890" y="6030269"/>
                <a:ext cx="140760" cy="864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78A212B-63CD-5BE4-91E1-4809C3E3F8D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889890" y="6021269"/>
                  <a:ext cx="158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D7FA798-049D-4F83-19F2-F9905FA2B8B2}"/>
                    </a:ext>
                  </a:extLst>
                </p14:cNvPr>
                <p14:cNvContentPartPr/>
                <p14:nvPr/>
              </p14:nvContentPartPr>
              <p14:xfrm>
                <a:off x="11243050" y="5863229"/>
                <a:ext cx="469440" cy="3632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D7FA798-049D-4F83-19F2-F9905FA2B8B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234050" y="5854589"/>
                  <a:ext cx="4870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26EB7E7-E2F1-C9E3-DF10-085275734690}"/>
                    </a:ext>
                  </a:extLst>
                </p14:cNvPr>
                <p14:cNvContentPartPr/>
                <p14:nvPr/>
              </p14:nvContentPartPr>
              <p14:xfrm>
                <a:off x="11230810" y="5974109"/>
                <a:ext cx="409320" cy="565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26EB7E7-E2F1-C9E3-DF10-08527573469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221810" y="5965109"/>
                  <a:ext cx="42696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6CE7998-EA92-E542-9E83-1CA22D11C952}"/>
              </a:ext>
            </a:extLst>
          </p:cNvPr>
          <p:cNvGrpSpPr/>
          <p:nvPr/>
        </p:nvGrpSpPr>
        <p:grpSpPr>
          <a:xfrm>
            <a:off x="7498690" y="6292709"/>
            <a:ext cx="3293280" cy="447120"/>
            <a:chOff x="7498690" y="6292709"/>
            <a:chExt cx="3293280" cy="44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17CFF0A-3AD0-1480-09F8-264696563BA6}"/>
                    </a:ext>
                  </a:extLst>
                </p14:cNvPr>
                <p14:cNvContentPartPr/>
                <p14:nvPr/>
              </p14:nvContentPartPr>
              <p14:xfrm>
                <a:off x="7498690" y="6307829"/>
                <a:ext cx="1676880" cy="3877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17CFF0A-3AD0-1480-09F8-264696563BA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89690" y="6298829"/>
                  <a:ext cx="16945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CF190DF-3E7A-B541-22B8-607823FFE2D7}"/>
                    </a:ext>
                  </a:extLst>
                </p14:cNvPr>
                <p14:cNvContentPartPr/>
                <p14:nvPr/>
              </p14:nvContentPartPr>
              <p14:xfrm>
                <a:off x="9488410" y="6292709"/>
                <a:ext cx="1303560" cy="4471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CF190DF-3E7A-B541-22B8-607823FFE2D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479410" y="6283709"/>
                  <a:ext cx="132120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9E1CC5D-F4A9-C227-2959-3E59123E1321}"/>
                    </a:ext>
                  </a:extLst>
                </p14:cNvPr>
                <p14:cNvContentPartPr/>
                <p14:nvPr/>
              </p14:nvContentPartPr>
              <p14:xfrm>
                <a:off x="9767050" y="6385589"/>
                <a:ext cx="675720" cy="1386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9E1CC5D-F4A9-C227-2959-3E59123E132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758410" y="6376589"/>
                  <a:ext cx="69336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1B627AE3-3392-DBF7-78F9-E8C4A0A06835}"/>
              </a:ext>
            </a:extLst>
          </p:cNvPr>
          <p:cNvGrpSpPr/>
          <p:nvPr/>
        </p:nvGrpSpPr>
        <p:grpSpPr>
          <a:xfrm>
            <a:off x="3689890" y="5164649"/>
            <a:ext cx="3056400" cy="1656360"/>
            <a:chOff x="3689890" y="5164649"/>
            <a:chExt cx="3056400" cy="165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B0C49C7-3F8F-204A-A5AB-852E8629EF35}"/>
                    </a:ext>
                  </a:extLst>
                </p14:cNvPr>
                <p14:cNvContentPartPr/>
                <p14:nvPr/>
              </p14:nvContentPartPr>
              <p14:xfrm>
                <a:off x="4079050" y="5470649"/>
                <a:ext cx="114840" cy="196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B0C49C7-3F8F-204A-A5AB-852E8629EF3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070050" y="5461649"/>
                  <a:ext cx="132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BE5F0B8-B858-DBCA-EDCE-7D52CD704191}"/>
                    </a:ext>
                  </a:extLst>
                </p14:cNvPr>
                <p14:cNvContentPartPr/>
                <p14:nvPr/>
              </p14:nvContentPartPr>
              <p14:xfrm>
                <a:off x="4224490" y="5550209"/>
                <a:ext cx="123120" cy="1015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BE5F0B8-B858-DBCA-EDCE-7D52CD70419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215850" y="5541209"/>
                  <a:ext cx="140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0419EEB-7D55-6927-B791-00450AAC031F}"/>
                    </a:ext>
                  </a:extLst>
                </p14:cNvPr>
                <p14:cNvContentPartPr/>
                <p14:nvPr/>
              </p14:nvContentPartPr>
              <p14:xfrm>
                <a:off x="4618330" y="5320889"/>
                <a:ext cx="1007280" cy="3463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0419EEB-7D55-6927-B791-00450AAC031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609690" y="5311889"/>
                  <a:ext cx="10249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05B1BF9-70EE-2650-451B-EE2B50360982}"/>
                    </a:ext>
                  </a:extLst>
                </p14:cNvPr>
                <p14:cNvContentPartPr/>
                <p14:nvPr/>
              </p14:nvContentPartPr>
              <p14:xfrm>
                <a:off x="5324650" y="5361929"/>
                <a:ext cx="36360" cy="320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05B1BF9-70EE-2650-451B-EE2B5036098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316010" y="5353289"/>
                  <a:ext cx="54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3577523-BFDF-B62E-4393-A5B6531B4A68}"/>
                    </a:ext>
                  </a:extLst>
                </p14:cNvPr>
                <p14:cNvContentPartPr/>
                <p14:nvPr/>
              </p14:nvContentPartPr>
              <p14:xfrm>
                <a:off x="5781130" y="5265809"/>
                <a:ext cx="288360" cy="3470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3577523-BFDF-B62E-4393-A5B6531B4A6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772130" y="5256809"/>
                  <a:ext cx="3060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6501E24-2385-8569-1E14-0B9EE7C403A3}"/>
                    </a:ext>
                  </a:extLst>
                </p14:cNvPr>
                <p14:cNvContentPartPr/>
                <p14:nvPr/>
              </p14:nvContentPartPr>
              <p14:xfrm>
                <a:off x="5719570" y="5415209"/>
                <a:ext cx="245160" cy="187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6501E24-2385-8569-1E14-0B9EE7C403A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710570" y="5406569"/>
                  <a:ext cx="262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4200881-3A9B-1DD5-335A-6D77EBA2B272}"/>
                    </a:ext>
                  </a:extLst>
                </p14:cNvPr>
                <p14:cNvContentPartPr/>
                <p14:nvPr/>
              </p14:nvContentPartPr>
              <p14:xfrm>
                <a:off x="3942250" y="5867009"/>
                <a:ext cx="933480" cy="3510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4200881-3A9B-1DD5-335A-6D77EBA2B27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933610" y="5858369"/>
                  <a:ext cx="9511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AF30686-3200-41C4-3DC5-127CA5D3D9DB}"/>
                    </a:ext>
                  </a:extLst>
                </p14:cNvPr>
                <p14:cNvContentPartPr/>
                <p14:nvPr/>
              </p14:nvContentPartPr>
              <p14:xfrm>
                <a:off x="4206490" y="5895449"/>
                <a:ext cx="433800" cy="349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AF30686-3200-41C4-3DC5-127CA5D3D9D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197490" y="5886809"/>
                  <a:ext cx="451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7728844-5146-BA00-22A0-6508ACF8B221}"/>
                    </a:ext>
                  </a:extLst>
                </p14:cNvPr>
                <p14:cNvContentPartPr/>
                <p14:nvPr/>
              </p14:nvContentPartPr>
              <p14:xfrm>
                <a:off x="5065450" y="5971049"/>
                <a:ext cx="280800" cy="1764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7728844-5146-BA00-22A0-6508ACF8B22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056450" y="5962409"/>
                  <a:ext cx="298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BF10C8B-9A79-221C-1B34-8C1BEDA5FFC2}"/>
                    </a:ext>
                  </a:extLst>
                </p14:cNvPr>
                <p14:cNvContentPartPr/>
                <p14:nvPr/>
              </p14:nvContentPartPr>
              <p14:xfrm>
                <a:off x="5100010" y="5890049"/>
                <a:ext cx="29520" cy="345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BF10C8B-9A79-221C-1B34-8C1BEDA5FFC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091010" y="5881409"/>
                  <a:ext cx="47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3D5C0A9-5EBB-5FA5-7A33-A80FD99CC9B6}"/>
                    </a:ext>
                  </a:extLst>
                </p14:cNvPr>
                <p14:cNvContentPartPr/>
                <p14:nvPr/>
              </p14:nvContentPartPr>
              <p14:xfrm>
                <a:off x="5608330" y="5878169"/>
                <a:ext cx="176760" cy="2466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3D5C0A9-5EBB-5FA5-7A33-A80FD99CC9B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599690" y="5869529"/>
                  <a:ext cx="1944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DB9DDBB-4A48-5E0B-869C-B17567B92680}"/>
                    </a:ext>
                  </a:extLst>
                </p14:cNvPr>
                <p14:cNvContentPartPr/>
                <p14:nvPr/>
              </p14:nvContentPartPr>
              <p14:xfrm>
                <a:off x="5842690" y="5850449"/>
                <a:ext cx="114840" cy="2502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DB9DDBB-4A48-5E0B-869C-B17567B9268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833690" y="5841449"/>
                  <a:ext cx="1324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685FF1F-F1BA-AF6F-86FE-936C7E09D9D2}"/>
                    </a:ext>
                  </a:extLst>
                </p14:cNvPr>
                <p14:cNvContentPartPr/>
                <p14:nvPr/>
              </p14:nvContentPartPr>
              <p14:xfrm>
                <a:off x="6020890" y="5886089"/>
                <a:ext cx="165600" cy="2412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685FF1F-F1BA-AF6F-86FE-936C7E09D9D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011890" y="5877089"/>
                  <a:ext cx="1832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4BA3A2E-3D64-BF9E-505D-D01CC102ACC7}"/>
                    </a:ext>
                  </a:extLst>
                </p14:cNvPr>
                <p14:cNvContentPartPr/>
                <p14:nvPr/>
              </p14:nvContentPartPr>
              <p14:xfrm>
                <a:off x="6231490" y="5980409"/>
                <a:ext cx="127800" cy="1404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4BA3A2E-3D64-BF9E-505D-D01CC102ACC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222490" y="5971769"/>
                  <a:ext cx="145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9F6560B-61ED-3B07-1B86-9289F9914A5A}"/>
                    </a:ext>
                  </a:extLst>
                </p14:cNvPr>
                <p14:cNvContentPartPr/>
                <p14:nvPr/>
              </p14:nvContentPartPr>
              <p14:xfrm>
                <a:off x="6371890" y="5783849"/>
                <a:ext cx="207360" cy="2998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9F6560B-61ED-3B07-1B86-9289F9914A5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363250" y="5774849"/>
                  <a:ext cx="2250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D556A00-CE5F-40A2-43AB-FE5A2BD03301}"/>
                    </a:ext>
                  </a:extLst>
                </p14:cNvPr>
                <p14:cNvContentPartPr/>
                <p14:nvPr/>
              </p14:nvContentPartPr>
              <p14:xfrm>
                <a:off x="6365410" y="6124769"/>
                <a:ext cx="97920" cy="1195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D556A00-CE5F-40A2-43AB-FE5A2BD0330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356770" y="6115769"/>
                  <a:ext cx="115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0540ED1-299F-A2AC-FE95-4196E23090E2}"/>
                    </a:ext>
                  </a:extLst>
                </p14:cNvPr>
                <p14:cNvContentPartPr/>
                <p14:nvPr/>
              </p14:nvContentPartPr>
              <p14:xfrm>
                <a:off x="4014970" y="6338609"/>
                <a:ext cx="219240" cy="276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0540ED1-299F-A2AC-FE95-4196E23090E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006330" y="6329969"/>
                  <a:ext cx="2368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04C3279-F738-7A8C-70E3-2FC29EF16466}"/>
                    </a:ext>
                  </a:extLst>
                </p14:cNvPr>
                <p14:cNvContentPartPr/>
                <p14:nvPr/>
              </p14:nvContentPartPr>
              <p14:xfrm>
                <a:off x="4352290" y="6360569"/>
                <a:ext cx="115200" cy="2192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04C3279-F738-7A8C-70E3-2FC29EF1646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343290" y="6351569"/>
                  <a:ext cx="132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0C007E7-0528-EE0B-3BDA-0BAC2722A614}"/>
                    </a:ext>
                  </a:extLst>
                </p14:cNvPr>
                <p14:cNvContentPartPr/>
                <p14:nvPr/>
              </p14:nvContentPartPr>
              <p14:xfrm>
                <a:off x="4358770" y="6373529"/>
                <a:ext cx="134280" cy="104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0C007E7-0528-EE0B-3BDA-0BAC2722A61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350130" y="6364529"/>
                  <a:ext cx="151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6E2AECC-1615-BB93-7C05-34A71765FB6F}"/>
                    </a:ext>
                  </a:extLst>
                </p14:cNvPr>
                <p14:cNvContentPartPr/>
                <p14:nvPr/>
              </p14:nvContentPartPr>
              <p14:xfrm>
                <a:off x="4561090" y="6371729"/>
                <a:ext cx="207360" cy="2494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6E2AECC-1615-BB93-7C05-34A71765FB6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552090" y="6363089"/>
                  <a:ext cx="2250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114FB42-A8F3-01D3-DDFC-10CFDD401AC0}"/>
                    </a:ext>
                  </a:extLst>
                </p14:cNvPr>
                <p14:cNvContentPartPr/>
                <p14:nvPr/>
              </p14:nvContentPartPr>
              <p14:xfrm>
                <a:off x="4824610" y="6498809"/>
                <a:ext cx="152640" cy="1267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114FB42-A8F3-01D3-DDFC-10CFDD401AC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15610" y="6489809"/>
                  <a:ext cx="170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36C0D44-F8BB-FA53-2EFC-38C1C5902D8B}"/>
                    </a:ext>
                  </a:extLst>
                </p14:cNvPr>
                <p14:cNvContentPartPr/>
                <p14:nvPr/>
              </p14:nvContentPartPr>
              <p14:xfrm>
                <a:off x="4948810" y="6357329"/>
                <a:ext cx="217800" cy="2577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36C0D44-F8BB-FA53-2EFC-38C1C5902D8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940170" y="6348329"/>
                  <a:ext cx="2354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6104CE7-106A-62AD-C57E-B77FDCC0AB70}"/>
                    </a:ext>
                  </a:extLst>
                </p14:cNvPr>
                <p14:cNvContentPartPr/>
                <p14:nvPr/>
              </p14:nvContentPartPr>
              <p14:xfrm>
                <a:off x="4844050" y="6452009"/>
                <a:ext cx="104760" cy="1238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6104CE7-106A-62AD-C57E-B77FDCC0AB7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835050" y="6443369"/>
                  <a:ext cx="122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E21B5B8-079D-E960-4C0F-EBD12F338955}"/>
                    </a:ext>
                  </a:extLst>
                </p14:cNvPr>
                <p14:cNvContentPartPr/>
                <p14:nvPr/>
              </p14:nvContentPartPr>
              <p14:xfrm>
                <a:off x="5118010" y="6644969"/>
                <a:ext cx="76320" cy="1612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E21B5B8-079D-E960-4C0F-EBD12F33895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109370" y="6635969"/>
                  <a:ext cx="93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605E490-2078-3138-72FB-EFFFF145EA16}"/>
                    </a:ext>
                  </a:extLst>
                </p14:cNvPr>
                <p14:cNvContentPartPr/>
                <p14:nvPr/>
              </p14:nvContentPartPr>
              <p14:xfrm>
                <a:off x="5381530" y="6543449"/>
                <a:ext cx="19440" cy="871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605E490-2078-3138-72FB-EFFFF145EA1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372890" y="6534449"/>
                  <a:ext cx="37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4395D9F-6F00-9D4D-8BF6-71035CF0FD67}"/>
                    </a:ext>
                  </a:extLst>
                </p14:cNvPr>
                <p14:cNvContentPartPr/>
                <p14:nvPr/>
              </p14:nvContentPartPr>
              <p14:xfrm>
                <a:off x="5388010" y="6419609"/>
                <a:ext cx="6840" cy="75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4395D9F-6F00-9D4D-8BF6-71035CF0FD6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379370" y="6410609"/>
                  <a:ext cx="24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9E6D71E-AAA8-927E-F4BC-4151CFE87A79}"/>
                    </a:ext>
                  </a:extLst>
                </p14:cNvPr>
                <p14:cNvContentPartPr/>
                <p14:nvPr/>
              </p14:nvContentPartPr>
              <p14:xfrm>
                <a:off x="5480170" y="6545249"/>
                <a:ext cx="124920" cy="1148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9E6D71E-AAA8-927E-F4BC-4151CFE87A7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471170" y="6536609"/>
                  <a:ext cx="142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E34900D-965B-E5D9-EBCC-191E098F288E}"/>
                    </a:ext>
                  </a:extLst>
                </p14:cNvPr>
                <p14:cNvContentPartPr/>
                <p14:nvPr/>
              </p14:nvContentPartPr>
              <p14:xfrm>
                <a:off x="5696170" y="6528689"/>
                <a:ext cx="194040" cy="990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E34900D-965B-E5D9-EBCC-191E098F288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687530" y="6519689"/>
                  <a:ext cx="211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D2FB242-213F-7447-3671-1BBDE2B49448}"/>
                    </a:ext>
                  </a:extLst>
                </p14:cNvPr>
                <p14:cNvContentPartPr/>
                <p14:nvPr/>
              </p14:nvContentPartPr>
              <p14:xfrm>
                <a:off x="5970850" y="6324929"/>
                <a:ext cx="137880" cy="3661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D2FB242-213F-7447-3671-1BBDE2B4944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961850" y="6315929"/>
                  <a:ext cx="1555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8226B67-9482-4FA2-F7B3-83AA6FE50237}"/>
                    </a:ext>
                  </a:extLst>
                </p14:cNvPr>
                <p14:cNvContentPartPr/>
                <p14:nvPr/>
              </p14:nvContentPartPr>
              <p14:xfrm>
                <a:off x="6177850" y="6421049"/>
                <a:ext cx="183600" cy="3110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8226B67-9482-4FA2-F7B3-83AA6FE5023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169210" y="6412049"/>
                  <a:ext cx="2012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97CBC92-A563-B027-B949-EE52D49E8F1B}"/>
                    </a:ext>
                  </a:extLst>
                </p14:cNvPr>
                <p14:cNvContentPartPr/>
                <p14:nvPr/>
              </p14:nvContentPartPr>
              <p14:xfrm>
                <a:off x="6383050" y="6596729"/>
                <a:ext cx="131400" cy="1296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97CBC92-A563-B027-B949-EE52D49E8F1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374410" y="6587729"/>
                  <a:ext cx="149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0A425BE-9A8E-1978-A648-D8525010F24F}"/>
                    </a:ext>
                  </a:extLst>
                </p14:cNvPr>
                <p14:cNvContentPartPr/>
                <p14:nvPr/>
              </p14:nvContentPartPr>
              <p14:xfrm>
                <a:off x="6483850" y="6360209"/>
                <a:ext cx="110160" cy="3499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0A425BE-9A8E-1978-A648-D8525010F24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475210" y="6351569"/>
                  <a:ext cx="1278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E087CC0-2657-53AA-251F-1BA8BA66767F}"/>
                    </a:ext>
                  </a:extLst>
                </p14:cNvPr>
                <p14:cNvContentPartPr/>
                <p14:nvPr/>
              </p14:nvContentPartPr>
              <p14:xfrm>
                <a:off x="3689890" y="5284889"/>
                <a:ext cx="201600" cy="15361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E087CC0-2657-53AA-251F-1BA8BA66767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681250" y="5275889"/>
                  <a:ext cx="219240" cy="15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2FC8BFA-127B-524C-1D3D-B87120179A23}"/>
                    </a:ext>
                  </a:extLst>
                </p14:cNvPr>
                <p14:cNvContentPartPr/>
                <p14:nvPr/>
              </p14:nvContentPartPr>
              <p14:xfrm>
                <a:off x="3944410" y="5164649"/>
                <a:ext cx="2801880" cy="16070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2FC8BFA-127B-524C-1D3D-B87120179A2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935410" y="5156009"/>
                  <a:ext cx="2819520" cy="1624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9571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D9241C-4EC4-F5A2-B126-695BD8AC4E69}"/>
                  </a:ext>
                </a:extLst>
              </p14:cNvPr>
              <p14:cNvContentPartPr/>
              <p14:nvPr/>
            </p14:nvContentPartPr>
            <p14:xfrm>
              <a:off x="928330" y="211409"/>
              <a:ext cx="1714680" cy="611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D9241C-4EC4-F5A2-B126-695BD8AC4E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9690" y="202769"/>
                <a:ext cx="173232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8BAF53-09C1-41FE-0995-B054E46DB121}"/>
                  </a:ext>
                </a:extLst>
              </p14:cNvPr>
              <p14:cNvContentPartPr/>
              <p14:nvPr/>
            </p14:nvContentPartPr>
            <p14:xfrm>
              <a:off x="2010130" y="301049"/>
              <a:ext cx="390240" cy="100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8BAF53-09C1-41FE-0995-B054E46DB1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01130" y="292409"/>
                <a:ext cx="4078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B82D0E9-A2F3-2C44-7383-11C0F33B3842}"/>
                  </a:ext>
                </a:extLst>
              </p14:cNvPr>
              <p14:cNvContentPartPr/>
              <p14:nvPr/>
            </p14:nvContentPartPr>
            <p14:xfrm>
              <a:off x="2914810" y="240569"/>
              <a:ext cx="254880" cy="656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B82D0E9-A2F3-2C44-7383-11C0F33B38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06170" y="231569"/>
                <a:ext cx="272520" cy="67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845E570-1DAF-A35C-AB86-3D29E9FAD8EF}"/>
              </a:ext>
            </a:extLst>
          </p:cNvPr>
          <p:cNvGrpSpPr/>
          <p:nvPr/>
        </p:nvGrpSpPr>
        <p:grpSpPr>
          <a:xfrm>
            <a:off x="3323770" y="82889"/>
            <a:ext cx="5713560" cy="763560"/>
            <a:chOff x="3323770" y="82889"/>
            <a:chExt cx="5713560" cy="76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0D9A434-5BFE-9A08-84D3-E663645E438C}"/>
                    </a:ext>
                  </a:extLst>
                </p14:cNvPr>
                <p14:cNvContentPartPr/>
                <p14:nvPr/>
              </p14:nvContentPartPr>
              <p14:xfrm>
                <a:off x="3323770" y="92249"/>
                <a:ext cx="1494720" cy="510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0D9A434-5BFE-9A08-84D3-E663645E438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15130" y="83249"/>
                  <a:ext cx="151236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B47FEC-2D09-B4F2-FF75-6A0AE8D471BB}"/>
                    </a:ext>
                  </a:extLst>
                </p14:cNvPr>
                <p14:cNvContentPartPr/>
                <p14:nvPr/>
              </p14:nvContentPartPr>
              <p14:xfrm>
                <a:off x="3971770" y="130049"/>
                <a:ext cx="437400" cy="108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B47FEC-2D09-B4F2-FF75-6A0AE8D471B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63130" y="121049"/>
                  <a:ext cx="455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9D21A66-6619-C148-D099-783B3DBCC472}"/>
                    </a:ext>
                  </a:extLst>
                </p14:cNvPr>
                <p14:cNvContentPartPr/>
                <p14:nvPr/>
              </p14:nvContentPartPr>
              <p14:xfrm>
                <a:off x="4949530" y="89369"/>
                <a:ext cx="1755360" cy="757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9D21A66-6619-C148-D099-783B3DBCC4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40530" y="80729"/>
                  <a:ext cx="1773000" cy="77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305FCFC-81CE-88F2-EC6C-14625135205D}"/>
                    </a:ext>
                  </a:extLst>
                </p14:cNvPr>
                <p14:cNvContentPartPr/>
                <p14:nvPr/>
              </p14:nvContentPartPr>
              <p14:xfrm>
                <a:off x="6496450" y="236609"/>
                <a:ext cx="233640" cy="94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305FCFC-81CE-88F2-EC6C-14625135205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87450" y="227609"/>
                  <a:ext cx="251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C435A71-650F-9020-F2A6-BC41EB6E6065}"/>
                    </a:ext>
                  </a:extLst>
                </p14:cNvPr>
                <p14:cNvContentPartPr/>
                <p14:nvPr/>
              </p14:nvContentPartPr>
              <p14:xfrm>
                <a:off x="6928090" y="82889"/>
                <a:ext cx="2109240" cy="434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C435A71-650F-9020-F2A6-BC41EB6E60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19450" y="74249"/>
                  <a:ext cx="21268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9B7F90F-F6C3-2449-CFAA-E8190CAF812F}"/>
                    </a:ext>
                  </a:extLst>
                </p14:cNvPr>
                <p14:cNvContentPartPr/>
                <p14:nvPr/>
              </p14:nvContentPartPr>
              <p14:xfrm>
                <a:off x="8714050" y="224369"/>
                <a:ext cx="30960" cy="9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9B7F90F-F6C3-2449-CFAA-E8190CAF812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05410" y="215729"/>
                  <a:ext cx="48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189637F-AFA6-3E15-61EB-39D240CA3C87}"/>
                    </a:ext>
                  </a:extLst>
                </p14:cNvPr>
                <p14:cNvContentPartPr/>
                <p14:nvPr/>
              </p14:nvContentPartPr>
              <p14:xfrm>
                <a:off x="8341450" y="206009"/>
                <a:ext cx="403560" cy="46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189637F-AFA6-3E15-61EB-39D240CA3C8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32810" y="197009"/>
                  <a:ext cx="421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E304BE1-E5FC-0EBB-966B-E45F9B4156D4}"/>
                    </a:ext>
                  </a:extLst>
                </p14:cNvPr>
                <p14:cNvContentPartPr/>
                <p14:nvPr/>
              </p14:nvContentPartPr>
              <p14:xfrm>
                <a:off x="7941850" y="181529"/>
                <a:ext cx="50760" cy="23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E304BE1-E5FC-0EBB-966B-E45F9B4156D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33210" y="172529"/>
                  <a:ext cx="68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8668B3-C2F0-8138-9C36-21352AC04650}"/>
                    </a:ext>
                  </a:extLst>
                </p14:cNvPr>
                <p14:cNvContentPartPr/>
                <p14:nvPr/>
              </p14:nvContentPartPr>
              <p14:xfrm>
                <a:off x="7348210" y="185489"/>
                <a:ext cx="18360" cy="49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58668B3-C2F0-8138-9C36-21352AC0465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39210" y="176849"/>
                  <a:ext cx="3600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B3152DF-C99B-F668-65B2-D718A2BF6AC4}"/>
              </a:ext>
            </a:extLst>
          </p:cNvPr>
          <p:cNvGrpSpPr/>
          <p:nvPr/>
        </p:nvGrpSpPr>
        <p:grpSpPr>
          <a:xfrm>
            <a:off x="685330" y="771209"/>
            <a:ext cx="7443000" cy="754200"/>
            <a:chOff x="685330" y="771209"/>
            <a:chExt cx="7443000" cy="75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623E795-46DB-B72F-2835-371B69C5F663}"/>
                    </a:ext>
                  </a:extLst>
                </p14:cNvPr>
                <p14:cNvContentPartPr/>
                <p14:nvPr/>
              </p14:nvContentPartPr>
              <p14:xfrm>
                <a:off x="685330" y="1050569"/>
                <a:ext cx="210240" cy="309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623E795-46DB-B72F-2835-371B69C5F66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6330" y="1041569"/>
                  <a:ext cx="2278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08A3D20-AEBC-645E-6019-21949C77DF74}"/>
                    </a:ext>
                  </a:extLst>
                </p14:cNvPr>
                <p14:cNvContentPartPr/>
                <p14:nvPr/>
              </p14:nvContentPartPr>
              <p14:xfrm>
                <a:off x="916810" y="1023929"/>
                <a:ext cx="857160" cy="300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08A3D20-AEBC-645E-6019-21949C77DF7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8170" y="1014929"/>
                  <a:ext cx="8748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FD0660C-6A49-B0A0-6E51-0CF27BE418E5}"/>
                    </a:ext>
                  </a:extLst>
                </p14:cNvPr>
                <p14:cNvContentPartPr/>
                <p14:nvPr/>
              </p14:nvContentPartPr>
              <p14:xfrm>
                <a:off x="1682890" y="1073249"/>
                <a:ext cx="15480" cy="3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FD0660C-6A49-B0A0-6E51-0CF27BE418E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74250" y="1064249"/>
                  <a:ext cx="33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B558EAF-13A6-8C95-032F-BBFC98F1AFF1}"/>
                    </a:ext>
                  </a:extLst>
                </p14:cNvPr>
                <p14:cNvContentPartPr/>
                <p14:nvPr/>
              </p14:nvContentPartPr>
              <p14:xfrm>
                <a:off x="2040730" y="885329"/>
                <a:ext cx="1128960" cy="640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B558EAF-13A6-8C95-032F-BBFC98F1AFF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31730" y="876689"/>
                  <a:ext cx="114660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C55070F-F1E7-ABFA-4D4A-2D43B46A5D96}"/>
                    </a:ext>
                  </a:extLst>
                </p14:cNvPr>
                <p14:cNvContentPartPr/>
                <p14:nvPr/>
              </p14:nvContentPartPr>
              <p14:xfrm>
                <a:off x="3421690" y="832049"/>
                <a:ext cx="479520" cy="436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C55070F-F1E7-ABFA-4D4A-2D43B46A5D9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12690" y="823409"/>
                  <a:ext cx="4971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A46077D-66C5-BD6B-4439-681DEC88FA65}"/>
                    </a:ext>
                  </a:extLst>
                </p14:cNvPr>
                <p14:cNvContentPartPr/>
                <p14:nvPr/>
              </p14:nvContentPartPr>
              <p14:xfrm>
                <a:off x="3411970" y="1003409"/>
                <a:ext cx="326880" cy="40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A46077D-66C5-BD6B-4439-681DEC88FA6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03330" y="994409"/>
                  <a:ext cx="344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5D0A6BE-1FD6-9BE6-BF9F-042E99D9EAF4}"/>
                    </a:ext>
                  </a:extLst>
                </p14:cNvPr>
                <p14:cNvContentPartPr/>
                <p14:nvPr/>
              </p14:nvContentPartPr>
              <p14:xfrm>
                <a:off x="4096690" y="789569"/>
                <a:ext cx="1043280" cy="690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5D0A6BE-1FD6-9BE6-BF9F-042E99D9EAF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87690" y="780569"/>
                  <a:ext cx="1060920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98ED221-26F9-A69E-C86B-4D96244C37F2}"/>
                    </a:ext>
                  </a:extLst>
                </p14:cNvPr>
                <p14:cNvContentPartPr/>
                <p14:nvPr/>
              </p14:nvContentPartPr>
              <p14:xfrm>
                <a:off x="4887970" y="893609"/>
                <a:ext cx="271800" cy="164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98ED221-26F9-A69E-C86B-4D96244C37F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79330" y="884969"/>
                  <a:ext cx="289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5FF08A3-9A61-25E6-2449-25C35B5D8C51}"/>
                    </a:ext>
                  </a:extLst>
                </p14:cNvPr>
                <p14:cNvContentPartPr/>
                <p14:nvPr/>
              </p14:nvContentPartPr>
              <p14:xfrm>
                <a:off x="5331490" y="1048409"/>
                <a:ext cx="508680" cy="187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5FF08A3-9A61-25E6-2449-25C35B5D8C5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22490" y="1039409"/>
                  <a:ext cx="526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FD31BB6-F12D-8A0E-2EAB-9EF910F1E023}"/>
                    </a:ext>
                  </a:extLst>
                </p14:cNvPr>
                <p14:cNvContentPartPr/>
                <p14:nvPr/>
              </p14:nvContentPartPr>
              <p14:xfrm>
                <a:off x="5463970" y="882449"/>
                <a:ext cx="66600" cy="39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FD31BB6-F12D-8A0E-2EAB-9EF910F1E02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55330" y="873449"/>
                  <a:ext cx="84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020D04D-B23C-39C0-C1C9-302DEB7E3A87}"/>
                    </a:ext>
                  </a:extLst>
                </p14:cNvPr>
                <p14:cNvContentPartPr/>
                <p14:nvPr/>
              </p14:nvContentPartPr>
              <p14:xfrm>
                <a:off x="5876890" y="779129"/>
                <a:ext cx="451800" cy="381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020D04D-B23C-39C0-C1C9-302DEB7E3A8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67890" y="770129"/>
                  <a:ext cx="4694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FA01862-F397-EAB4-0301-C438ACCE1D57}"/>
                    </a:ext>
                  </a:extLst>
                </p14:cNvPr>
                <p14:cNvContentPartPr/>
                <p14:nvPr/>
              </p14:nvContentPartPr>
              <p14:xfrm>
                <a:off x="5878690" y="905129"/>
                <a:ext cx="349560" cy="68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FA01862-F397-EAB4-0301-C438ACCE1D5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69690" y="896489"/>
                  <a:ext cx="367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24D9EEA-A6B9-F130-DBF9-4A19A583481A}"/>
                    </a:ext>
                  </a:extLst>
                </p14:cNvPr>
                <p14:cNvContentPartPr/>
                <p14:nvPr/>
              </p14:nvContentPartPr>
              <p14:xfrm>
                <a:off x="6572050" y="771209"/>
                <a:ext cx="1556280" cy="730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24D9EEA-A6B9-F130-DBF9-4A19A583481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63410" y="762569"/>
                  <a:ext cx="1573920" cy="74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9FACB27-1B7C-50C5-2F8B-02E9EA350D33}"/>
              </a:ext>
            </a:extLst>
          </p:cNvPr>
          <p:cNvGrpSpPr/>
          <p:nvPr/>
        </p:nvGrpSpPr>
        <p:grpSpPr>
          <a:xfrm>
            <a:off x="8367010" y="616769"/>
            <a:ext cx="2448000" cy="914760"/>
            <a:chOff x="8367010" y="616769"/>
            <a:chExt cx="2448000" cy="91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30AD670-8546-A51B-7594-F8C843CE7AB5}"/>
                    </a:ext>
                  </a:extLst>
                </p14:cNvPr>
                <p14:cNvContentPartPr/>
                <p14:nvPr/>
              </p14:nvContentPartPr>
              <p14:xfrm>
                <a:off x="8367010" y="616769"/>
                <a:ext cx="2342880" cy="914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30AD670-8546-A51B-7594-F8C843CE7AB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58010" y="608129"/>
                  <a:ext cx="2360520" cy="9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BB71978-CE96-50AF-3DE9-6ED823FE4429}"/>
                    </a:ext>
                  </a:extLst>
                </p14:cNvPr>
                <p14:cNvContentPartPr/>
                <p14:nvPr/>
              </p14:nvContentPartPr>
              <p14:xfrm>
                <a:off x="10068730" y="756809"/>
                <a:ext cx="746280" cy="75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BB71978-CE96-50AF-3DE9-6ED823FE442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60090" y="748169"/>
                  <a:ext cx="76392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956C675-A381-4FF8-F7BF-5CC920C27E9F}"/>
              </a:ext>
            </a:extLst>
          </p:cNvPr>
          <p:cNvGrpSpPr/>
          <p:nvPr/>
        </p:nvGrpSpPr>
        <p:grpSpPr>
          <a:xfrm>
            <a:off x="797290" y="1735289"/>
            <a:ext cx="1809360" cy="496800"/>
            <a:chOff x="797290" y="1735289"/>
            <a:chExt cx="1809360" cy="49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39D2EE-CC2D-13C3-E38E-B7DFD2AF7474}"/>
                    </a:ext>
                  </a:extLst>
                </p14:cNvPr>
                <p14:cNvContentPartPr/>
                <p14:nvPr/>
              </p14:nvContentPartPr>
              <p14:xfrm>
                <a:off x="797290" y="1735289"/>
                <a:ext cx="1809360" cy="496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39D2EE-CC2D-13C3-E38E-B7DFD2AF747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8290" y="1726289"/>
                  <a:ext cx="182700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AEFC79B-447F-A0EA-EC66-B344C867565B}"/>
                    </a:ext>
                  </a:extLst>
                </p14:cNvPr>
                <p14:cNvContentPartPr/>
                <p14:nvPr/>
              </p14:nvContentPartPr>
              <p14:xfrm>
                <a:off x="1627810" y="1844729"/>
                <a:ext cx="322560" cy="14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AEFC79B-447F-A0EA-EC66-B344C867565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19170" y="1836089"/>
                  <a:ext cx="3402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468BB73-0948-BC21-4586-D31718CE2580}"/>
              </a:ext>
            </a:extLst>
          </p:cNvPr>
          <p:cNvGrpSpPr/>
          <p:nvPr/>
        </p:nvGrpSpPr>
        <p:grpSpPr>
          <a:xfrm>
            <a:off x="2884570" y="1808729"/>
            <a:ext cx="3258360" cy="541440"/>
            <a:chOff x="2884570" y="1808729"/>
            <a:chExt cx="3258360" cy="54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444654B-A71D-0E88-9F1B-77473E6E38E7}"/>
                    </a:ext>
                  </a:extLst>
                </p14:cNvPr>
                <p14:cNvContentPartPr/>
                <p14:nvPr/>
              </p14:nvContentPartPr>
              <p14:xfrm>
                <a:off x="2884570" y="2039129"/>
                <a:ext cx="508320" cy="193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444654B-A71D-0E88-9F1B-77473E6E38E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75570" y="2030129"/>
                  <a:ext cx="525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2502D7D-BF7A-BF64-17AE-238A0C5744C6}"/>
                    </a:ext>
                  </a:extLst>
                </p14:cNvPr>
                <p14:cNvContentPartPr/>
                <p14:nvPr/>
              </p14:nvContentPartPr>
              <p14:xfrm>
                <a:off x="3084730" y="1932209"/>
                <a:ext cx="35640" cy="13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2502D7D-BF7A-BF64-17AE-238A0C5744C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76090" y="1923209"/>
                  <a:ext cx="53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C99EBE9-C26C-DB8A-9D93-9BEC15A71513}"/>
                    </a:ext>
                  </a:extLst>
                </p14:cNvPr>
                <p14:cNvContentPartPr/>
                <p14:nvPr/>
              </p14:nvContentPartPr>
              <p14:xfrm>
                <a:off x="3623290" y="1808729"/>
                <a:ext cx="858600" cy="449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C99EBE9-C26C-DB8A-9D93-9BEC15A7151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14290" y="1799729"/>
                  <a:ext cx="87624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7710F25-E90C-F3A6-AF0D-118B64822523}"/>
                    </a:ext>
                  </a:extLst>
                </p14:cNvPr>
                <p14:cNvContentPartPr/>
                <p14:nvPr/>
              </p14:nvContentPartPr>
              <p14:xfrm>
                <a:off x="3605650" y="1909169"/>
                <a:ext cx="440640" cy="78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7710F25-E90C-F3A6-AF0D-118B6482252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97010" y="1900529"/>
                  <a:ext cx="458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B467B81-CC64-802C-A571-B6E82C447F31}"/>
                    </a:ext>
                  </a:extLst>
                </p14:cNvPr>
                <p14:cNvContentPartPr/>
                <p14:nvPr/>
              </p14:nvContentPartPr>
              <p14:xfrm>
                <a:off x="4643530" y="1883249"/>
                <a:ext cx="1247760" cy="466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B467B81-CC64-802C-A571-B6E82C447F3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34890" y="1874609"/>
                  <a:ext cx="126540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31A6CE3-AF52-1C83-62C7-437001C12422}"/>
                    </a:ext>
                  </a:extLst>
                </p14:cNvPr>
                <p14:cNvContentPartPr/>
                <p14:nvPr/>
              </p14:nvContentPartPr>
              <p14:xfrm>
                <a:off x="6104770" y="2082329"/>
                <a:ext cx="38160" cy="46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31A6CE3-AF52-1C83-62C7-437001C1242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95770" y="2073329"/>
                  <a:ext cx="55800" cy="64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1E1F7F24-F7FC-0203-D503-72DEC444B88F}"/>
              </a:ext>
            </a:extLst>
          </p:cNvPr>
          <p:cNvPicPr>
            <a:picLocks noChangeAspect="1"/>
          </p:cNvPicPr>
          <p:nvPr/>
        </p:nvPicPr>
        <p:blipFill rotWithShape="1">
          <a:blip r:embed="rId72"/>
          <a:srcRect b="3803"/>
          <a:stretch/>
        </p:blipFill>
        <p:spPr>
          <a:xfrm>
            <a:off x="2342200" y="3135572"/>
            <a:ext cx="9755351" cy="37224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4987719-BBC6-71FB-0C42-2BB8717ACEC0}"/>
                  </a:ext>
                </a:extLst>
              </p14:cNvPr>
              <p14:cNvContentPartPr/>
              <p14:nvPr/>
            </p14:nvContentPartPr>
            <p14:xfrm>
              <a:off x="4502410" y="4191929"/>
              <a:ext cx="204480" cy="1508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4987719-BBC6-71FB-0C42-2BB8717ACEC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93410" y="4183289"/>
                <a:ext cx="2221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A32BC9A-66DE-D524-797F-8543911BF97D}"/>
                  </a:ext>
                </a:extLst>
              </p14:cNvPr>
              <p14:cNvContentPartPr/>
              <p14:nvPr/>
            </p14:nvContentPartPr>
            <p14:xfrm>
              <a:off x="4651090" y="3943889"/>
              <a:ext cx="175680" cy="1177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A32BC9A-66DE-D524-797F-8543911BF97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642090" y="3935249"/>
                <a:ext cx="1933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6DD1BE8-5A46-6612-DAA0-DB45458B9740}"/>
                  </a:ext>
                </a:extLst>
              </p14:cNvPr>
              <p14:cNvContentPartPr/>
              <p14:nvPr/>
            </p14:nvContentPartPr>
            <p14:xfrm>
              <a:off x="4008490" y="4881329"/>
              <a:ext cx="177120" cy="1364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6DD1BE8-5A46-6612-DAA0-DB45458B974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999490" y="4872329"/>
                <a:ext cx="1947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C263FAF-7EC1-124D-D503-4B85FF30E89D}"/>
                  </a:ext>
                </a:extLst>
              </p14:cNvPr>
              <p14:cNvContentPartPr/>
              <p14:nvPr/>
            </p14:nvContentPartPr>
            <p14:xfrm>
              <a:off x="3747130" y="5251409"/>
              <a:ext cx="186120" cy="1638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C263FAF-7EC1-124D-D503-4B85FF30E89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738490" y="5242409"/>
                <a:ext cx="20376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124A0847-AE26-7EE7-351E-8A9C96154999}"/>
              </a:ext>
            </a:extLst>
          </p:cNvPr>
          <p:cNvGrpSpPr/>
          <p:nvPr/>
        </p:nvGrpSpPr>
        <p:grpSpPr>
          <a:xfrm>
            <a:off x="4771330" y="5033249"/>
            <a:ext cx="2080440" cy="450000"/>
            <a:chOff x="4771330" y="5033249"/>
            <a:chExt cx="2080440" cy="4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1A06CD1-A8F9-33E6-6B61-10AB75AD1865}"/>
                    </a:ext>
                  </a:extLst>
                </p14:cNvPr>
                <p14:cNvContentPartPr/>
                <p14:nvPr/>
              </p14:nvContentPartPr>
              <p14:xfrm>
                <a:off x="4771330" y="5033249"/>
                <a:ext cx="652680" cy="381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1A06CD1-A8F9-33E6-6B61-10AB75AD186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62330" y="5024249"/>
                  <a:ext cx="6703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D1DD496-5D84-3389-AB6F-B5497164F095}"/>
                    </a:ext>
                  </a:extLst>
                </p14:cNvPr>
                <p14:cNvContentPartPr/>
                <p14:nvPr/>
              </p14:nvContentPartPr>
              <p14:xfrm>
                <a:off x="5062930" y="5086889"/>
                <a:ext cx="238320" cy="58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D1DD496-5D84-3389-AB6F-B5497164F09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53930" y="5078249"/>
                  <a:ext cx="255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110ED43-AD86-958A-4314-0A6DDAF3CDCC}"/>
                    </a:ext>
                  </a:extLst>
                </p14:cNvPr>
                <p14:cNvContentPartPr/>
                <p14:nvPr/>
              </p14:nvContentPartPr>
              <p14:xfrm>
                <a:off x="5551810" y="5068889"/>
                <a:ext cx="803520" cy="343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110ED43-AD86-958A-4314-0A6DDAF3CDC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43170" y="5060249"/>
                  <a:ext cx="8211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CBD9E34-55E0-5F57-6EA7-2BE34FD1651B}"/>
                    </a:ext>
                  </a:extLst>
                </p14:cNvPr>
                <p14:cNvContentPartPr/>
                <p14:nvPr/>
              </p14:nvContentPartPr>
              <p14:xfrm>
                <a:off x="6062650" y="5171849"/>
                <a:ext cx="16560" cy="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CBD9E34-55E0-5F57-6EA7-2BE34FD1651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054010" y="5163209"/>
                  <a:ext cx="34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A9D52E9-296B-D77B-5EC2-EF6113963EB7}"/>
                    </a:ext>
                  </a:extLst>
                </p14:cNvPr>
                <p14:cNvContentPartPr/>
                <p14:nvPr/>
              </p14:nvContentPartPr>
              <p14:xfrm>
                <a:off x="5711650" y="5139089"/>
                <a:ext cx="48960" cy="6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A9D52E9-296B-D77B-5EC2-EF6113963EB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703010" y="5130089"/>
                  <a:ext cx="66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487875B-AF76-380F-91D8-0582553D7D30}"/>
                    </a:ext>
                  </a:extLst>
                </p14:cNvPr>
                <p14:cNvContentPartPr/>
                <p14:nvPr/>
              </p14:nvContentPartPr>
              <p14:xfrm>
                <a:off x="6380530" y="5338529"/>
                <a:ext cx="75600" cy="129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487875B-AF76-380F-91D8-0582553D7D3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71530" y="5329529"/>
                  <a:ext cx="93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D4F5AAA-C311-13DC-71B4-988189785172}"/>
                    </a:ext>
                  </a:extLst>
                </p14:cNvPr>
                <p14:cNvContentPartPr/>
                <p14:nvPr/>
              </p14:nvContentPartPr>
              <p14:xfrm>
                <a:off x="6616690" y="5132249"/>
                <a:ext cx="235080" cy="351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D4F5AAA-C311-13DC-71B4-98818978517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608050" y="5123249"/>
                  <a:ext cx="252720" cy="36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0AE708A-8D73-0BF8-DAD0-3F604F7FF0D6}"/>
              </a:ext>
            </a:extLst>
          </p:cNvPr>
          <p:cNvGrpSpPr/>
          <p:nvPr/>
        </p:nvGrpSpPr>
        <p:grpSpPr>
          <a:xfrm>
            <a:off x="10071250" y="4887809"/>
            <a:ext cx="1524960" cy="519480"/>
            <a:chOff x="10071250" y="4887809"/>
            <a:chExt cx="1524960" cy="51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03E0AA2-A0AC-7CAE-59C0-4254CB6401A5}"/>
                    </a:ext>
                  </a:extLst>
                </p14:cNvPr>
                <p14:cNvContentPartPr/>
                <p14:nvPr/>
              </p14:nvContentPartPr>
              <p14:xfrm>
                <a:off x="10071250" y="4887809"/>
                <a:ext cx="1524960" cy="519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03E0AA2-A0AC-7CAE-59C0-4254CB6401A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062250" y="4878809"/>
                  <a:ext cx="154260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1663B2C-3DD8-26C8-19F7-A10ED5C32D25}"/>
                    </a:ext>
                  </a:extLst>
                </p14:cNvPr>
                <p14:cNvContentPartPr/>
                <p14:nvPr/>
              </p14:nvContentPartPr>
              <p14:xfrm>
                <a:off x="10912210" y="4997969"/>
                <a:ext cx="48960" cy="32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1663B2C-3DD8-26C8-19F7-A10ED5C32D2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03210" y="4988969"/>
                  <a:ext cx="66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92A53FB-9753-8BE4-525A-CD606DBEAA9F}"/>
                    </a:ext>
                  </a:extLst>
                </p14:cNvPr>
                <p14:cNvContentPartPr/>
                <p14:nvPr/>
              </p14:nvContentPartPr>
              <p14:xfrm>
                <a:off x="11170690" y="5035409"/>
                <a:ext cx="36360" cy="19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92A53FB-9753-8BE4-525A-CD606DBEAA9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161690" y="5026769"/>
                  <a:ext cx="54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BA86096-E396-1CD9-521D-8D75B8A3D58E}"/>
                    </a:ext>
                  </a:extLst>
                </p14:cNvPr>
                <p14:cNvContentPartPr/>
                <p14:nvPr/>
              </p14:nvContentPartPr>
              <p14:xfrm>
                <a:off x="11242330" y="4968089"/>
                <a:ext cx="171360" cy="32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BA86096-E396-1CD9-521D-8D75B8A3D58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233330" y="4959089"/>
                  <a:ext cx="1890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A54A821-12C0-FDBC-AC15-15E4B8AD6624}"/>
              </a:ext>
            </a:extLst>
          </p:cNvPr>
          <p:cNvGrpSpPr/>
          <p:nvPr/>
        </p:nvGrpSpPr>
        <p:grpSpPr>
          <a:xfrm>
            <a:off x="7018450" y="5005169"/>
            <a:ext cx="3308040" cy="993600"/>
            <a:chOff x="7018450" y="5005169"/>
            <a:chExt cx="3308040" cy="99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13F9015-89A0-CB38-1C84-FFDCE70F49D1}"/>
                    </a:ext>
                  </a:extLst>
                </p14:cNvPr>
                <p14:cNvContentPartPr/>
                <p14:nvPr/>
              </p14:nvContentPartPr>
              <p14:xfrm>
                <a:off x="7018450" y="5103449"/>
                <a:ext cx="826920" cy="395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13F9015-89A0-CB38-1C84-FFDCE70F49D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009810" y="5094449"/>
                  <a:ext cx="8445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91B6CA0-B35A-84A1-EF73-7103B2D21B65}"/>
                    </a:ext>
                  </a:extLst>
                </p14:cNvPr>
                <p14:cNvContentPartPr/>
                <p14:nvPr/>
              </p14:nvContentPartPr>
              <p14:xfrm>
                <a:off x="8041930" y="5006609"/>
                <a:ext cx="457200" cy="393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91B6CA0-B35A-84A1-EF73-7103B2D21B6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033290" y="4997609"/>
                  <a:ext cx="4748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4090502-C4A9-8F49-02A0-AA74B1E94F36}"/>
                    </a:ext>
                  </a:extLst>
                </p14:cNvPr>
                <p14:cNvContentPartPr/>
                <p14:nvPr/>
              </p14:nvContentPartPr>
              <p14:xfrm>
                <a:off x="8087290" y="5166449"/>
                <a:ext cx="235440" cy="40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4090502-C4A9-8F49-02A0-AA74B1E94F3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078650" y="5157809"/>
                  <a:ext cx="253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36216E5-98E1-4CCF-BDFD-9079F6F9C93C}"/>
                    </a:ext>
                  </a:extLst>
                </p14:cNvPr>
                <p14:cNvContentPartPr/>
                <p14:nvPr/>
              </p14:nvContentPartPr>
              <p14:xfrm>
                <a:off x="8621530" y="5005169"/>
                <a:ext cx="738360" cy="3906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36216E5-98E1-4CCF-BDFD-9079F6F9C93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612530" y="4996529"/>
                  <a:ext cx="7560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E783D13-B172-9CB2-9A89-E347D8DDD85C}"/>
                    </a:ext>
                  </a:extLst>
                </p14:cNvPr>
                <p14:cNvContentPartPr/>
                <p14:nvPr/>
              </p14:nvContentPartPr>
              <p14:xfrm>
                <a:off x="9092770" y="5075729"/>
                <a:ext cx="60120" cy="46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E783D13-B172-9CB2-9A89-E347D8DDD85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083770" y="5066729"/>
                  <a:ext cx="77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BAFF01D-1218-81A1-578A-C5E982C9D381}"/>
                    </a:ext>
                  </a:extLst>
                </p14:cNvPr>
                <p14:cNvContentPartPr/>
                <p14:nvPr/>
              </p14:nvContentPartPr>
              <p14:xfrm>
                <a:off x="9584530" y="5082569"/>
                <a:ext cx="320760" cy="438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BAFF01D-1218-81A1-578A-C5E982C9D38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75890" y="5073569"/>
                  <a:ext cx="33840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053721D-00B2-3EF6-0664-E93DD92BE58A}"/>
                    </a:ext>
                  </a:extLst>
                </p14:cNvPr>
                <p14:cNvContentPartPr/>
                <p14:nvPr/>
              </p14:nvContentPartPr>
              <p14:xfrm>
                <a:off x="8830690" y="5497289"/>
                <a:ext cx="141120" cy="439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053721D-00B2-3EF6-0664-E93DD92BE58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21690" y="5488289"/>
                  <a:ext cx="1587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AAFA762-43F6-39D7-74F1-735B49B465E5}"/>
                    </a:ext>
                  </a:extLst>
                </p14:cNvPr>
                <p14:cNvContentPartPr/>
                <p14:nvPr/>
              </p14:nvContentPartPr>
              <p14:xfrm>
                <a:off x="8955250" y="5604929"/>
                <a:ext cx="781920" cy="306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AAFA762-43F6-39D7-74F1-735B49B465E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946250" y="5595929"/>
                  <a:ext cx="7995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30FC755-561C-A809-36ED-DF8E2C0FE727}"/>
                    </a:ext>
                  </a:extLst>
                </p14:cNvPr>
                <p14:cNvContentPartPr/>
                <p14:nvPr/>
              </p14:nvContentPartPr>
              <p14:xfrm>
                <a:off x="9829330" y="5617169"/>
                <a:ext cx="497160" cy="3816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30FC755-561C-A809-36ED-DF8E2C0FE72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20330" y="5608169"/>
                  <a:ext cx="514800" cy="39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97A0AC5-C5FB-AEDD-9F02-BE769170FB60}"/>
                  </a:ext>
                </a:extLst>
              </p14:cNvPr>
              <p14:cNvContentPartPr/>
              <p14:nvPr/>
            </p14:nvContentPartPr>
            <p14:xfrm>
              <a:off x="6880570" y="5125409"/>
              <a:ext cx="126720" cy="198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97A0AC5-C5FB-AEDD-9F02-BE769170FB6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871570" y="5116769"/>
                <a:ext cx="1443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75C2F65-AF76-783D-502C-6E4AF3E36734}"/>
                  </a:ext>
                </a:extLst>
              </p14:cNvPr>
              <p14:cNvContentPartPr/>
              <p14:nvPr/>
            </p14:nvContentPartPr>
            <p14:xfrm>
              <a:off x="9068650" y="6121529"/>
              <a:ext cx="1217160" cy="3499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75C2F65-AF76-783D-502C-6E4AF3E3673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059650" y="6112889"/>
                <a:ext cx="1234800" cy="36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D10728A4-6D66-53BC-5B0B-59EAA62B3318}"/>
              </a:ext>
            </a:extLst>
          </p:cNvPr>
          <p:cNvGrpSpPr/>
          <p:nvPr/>
        </p:nvGrpSpPr>
        <p:grpSpPr>
          <a:xfrm>
            <a:off x="10296970" y="5537249"/>
            <a:ext cx="1661760" cy="857520"/>
            <a:chOff x="10296970" y="5537249"/>
            <a:chExt cx="1661760" cy="85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1A2D2D6-768D-C557-6766-E459809C55C6}"/>
                    </a:ext>
                  </a:extLst>
                </p14:cNvPr>
                <p14:cNvContentPartPr/>
                <p14:nvPr/>
              </p14:nvContentPartPr>
              <p14:xfrm>
                <a:off x="10296970" y="5737049"/>
                <a:ext cx="187560" cy="3816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1A2D2D6-768D-C557-6766-E459809C55C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287970" y="5728049"/>
                  <a:ext cx="20520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F90C0DA-D0EF-8CDE-BAF1-3C9C435AD7EE}"/>
                    </a:ext>
                  </a:extLst>
                </p14:cNvPr>
                <p14:cNvContentPartPr/>
                <p14:nvPr/>
              </p14:nvContentPartPr>
              <p14:xfrm>
                <a:off x="10578490" y="5899769"/>
                <a:ext cx="10080" cy="15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F90C0DA-D0EF-8CDE-BAF1-3C9C435AD7E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69490" y="5890769"/>
                  <a:ext cx="27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B794194-978A-CA8E-01B0-DDF80E8A017F}"/>
                    </a:ext>
                  </a:extLst>
                </p14:cNvPr>
                <p14:cNvContentPartPr/>
                <p14:nvPr/>
              </p14:nvContentPartPr>
              <p14:xfrm>
                <a:off x="10833010" y="5537249"/>
                <a:ext cx="469440" cy="369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B794194-978A-CA8E-01B0-DDF80E8A017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824010" y="5528609"/>
                  <a:ext cx="4870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C0244AB-7315-AFA8-B666-E389FAEBB84E}"/>
                    </a:ext>
                  </a:extLst>
                </p14:cNvPr>
                <p14:cNvContentPartPr/>
                <p14:nvPr/>
              </p14:nvContentPartPr>
              <p14:xfrm>
                <a:off x="11361850" y="5541929"/>
                <a:ext cx="561600" cy="3546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C0244AB-7315-AFA8-B666-E389FAEBB84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353210" y="5533289"/>
                  <a:ext cx="5792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E6FF869-7343-38D5-757B-D5A4F425E11B}"/>
                    </a:ext>
                  </a:extLst>
                </p14:cNvPr>
                <p14:cNvContentPartPr/>
                <p14:nvPr/>
              </p14:nvContentPartPr>
              <p14:xfrm>
                <a:off x="11410450" y="5646689"/>
                <a:ext cx="314280" cy="403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E6FF869-7343-38D5-757B-D5A4F425E11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401450" y="5638049"/>
                  <a:ext cx="331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E718D16-6642-D9A6-6CFD-0E98F7E83179}"/>
                    </a:ext>
                  </a:extLst>
                </p14:cNvPr>
                <p14:cNvContentPartPr/>
                <p14:nvPr/>
              </p14:nvContentPartPr>
              <p14:xfrm>
                <a:off x="10410010" y="6014609"/>
                <a:ext cx="1402200" cy="342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E718D16-6642-D9A6-6CFD-0E98F7E8317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401010" y="6005609"/>
                  <a:ext cx="14198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4B6FB11-8DE6-06FB-FDF0-20D4447E6148}"/>
                    </a:ext>
                  </a:extLst>
                </p14:cNvPr>
                <p14:cNvContentPartPr/>
                <p14:nvPr/>
              </p14:nvContentPartPr>
              <p14:xfrm>
                <a:off x="11058730" y="6054209"/>
                <a:ext cx="363240" cy="76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4B6FB11-8DE6-06FB-FDF0-20D4447E614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050090" y="6045209"/>
                  <a:ext cx="380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2CB1658-5347-6878-DB43-61680E1E9FD1}"/>
                    </a:ext>
                  </a:extLst>
                </p14:cNvPr>
                <p14:cNvContentPartPr/>
                <p14:nvPr/>
              </p14:nvContentPartPr>
              <p14:xfrm>
                <a:off x="11814010" y="6015329"/>
                <a:ext cx="144720" cy="3794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2CB1658-5347-6878-DB43-61680E1E9FD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805010" y="6006689"/>
                  <a:ext cx="162360" cy="39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DE1C8E8-277D-51B9-4C72-49BC9CABEA81}"/>
              </a:ext>
            </a:extLst>
          </p:cNvPr>
          <p:cNvGrpSpPr/>
          <p:nvPr/>
        </p:nvGrpSpPr>
        <p:grpSpPr>
          <a:xfrm>
            <a:off x="684970" y="1554929"/>
            <a:ext cx="10618560" cy="1380960"/>
            <a:chOff x="684970" y="1554929"/>
            <a:chExt cx="10618560" cy="138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E646941-84CD-41A4-5C3D-754840FDCB84}"/>
                    </a:ext>
                  </a:extLst>
                </p14:cNvPr>
                <p14:cNvContentPartPr/>
                <p14:nvPr/>
              </p14:nvContentPartPr>
              <p14:xfrm>
                <a:off x="6624250" y="1686689"/>
                <a:ext cx="244080" cy="384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E646941-84CD-41A4-5C3D-754840FDCB8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615610" y="1678049"/>
                  <a:ext cx="2617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CEE8F99-3F2C-9FA8-FBAA-26EE3B4C5B6D}"/>
                    </a:ext>
                  </a:extLst>
                </p14:cNvPr>
                <p14:cNvContentPartPr/>
                <p14:nvPr/>
              </p14:nvContentPartPr>
              <p14:xfrm>
                <a:off x="6935650" y="1939769"/>
                <a:ext cx="117720" cy="116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CEE8F99-3F2C-9FA8-FBAA-26EE3B4C5B6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926650" y="1931129"/>
                  <a:ext cx="135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F840E41-2F92-BFB5-3150-9AECBDFBE758}"/>
                    </a:ext>
                  </a:extLst>
                </p14:cNvPr>
                <p14:cNvContentPartPr/>
                <p14:nvPr/>
              </p14:nvContentPartPr>
              <p14:xfrm>
                <a:off x="7339570" y="1712969"/>
                <a:ext cx="1560960" cy="7117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F840E41-2F92-BFB5-3150-9AECBDFBE75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330570" y="1703969"/>
                  <a:ext cx="1578600" cy="72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41EE5B2-8664-7F6B-2D43-90B05DC1EB5C}"/>
                    </a:ext>
                  </a:extLst>
                </p14:cNvPr>
                <p14:cNvContentPartPr/>
                <p14:nvPr/>
              </p14:nvContentPartPr>
              <p14:xfrm>
                <a:off x="8568250" y="1818449"/>
                <a:ext cx="267840" cy="565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41EE5B2-8664-7F6B-2D43-90B05DC1EB5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559250" y="1809449"/>
                  <a:ext cx="285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E34B268-D5BF-7631-3691-D9BC38CF4FAF}"/>
                    </a:ext>
                  </a:extLst>
                </p14:cNvPr>
                <p14:cNvContentPartPr/>
                <p14:nvPr/>
              </p14:nvContentPartPr>
              <p14:xfrm>
                <a:off x="9107170" y="1562849"/>
                <a:ext cx="1165320" cy="7174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E34B268-D5BF-7631-3691-D9BC38CF4FA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98170" y="1553849"/>
                  <a:ext cx="1182960" cy="73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1ABA4C3-62E3-305B-2F42-8398479C46B2}"/>
                    </a:ext>
                  </a:extLst>
                </p14:cNvPr>
                <p14:cNvContentPartPr/>
                <p14:nvPr/>
              </p14:nvContentPartPr>
              <p14:xfrm>
                <a:off x="9090970" y="1654649"/>
                <a:ext cx="439200" cy="1458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1ABA4C3-62E3-305B-2F42-8398479C46B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081970" y="1645649"/>
                  <a:ext cx="456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3A7CB9F-E56C-A429-DA0E-FE1DBCB76809}"/>
                    </a:ext>
                  </a:extLst>
                </p14:cNvPr>
                <p14:cNvContentPartPr/>
                <p14:nvPr/>
              </p14:nvContentPartPr>
              <p14:xfrm>
                <a:off x="10367890" y="1554929"/>
                <a:ext cx="935640" cy="6026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3A7CB9F-E56C-A429-DA0E-FE1DBCB7680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359250" y="1545929"/>
                  <a:ext cx="95328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5FE1E2C-F14C-A90B-231C-5D73D9A5BCF7}"/>
                    </a:ext>
                  </a:extLst>
                </p14:cNvPr>
                <p14:cNvContentPartPr/>
                <p14:nvPr/>
              </p14:nvContentPartPr>
              <p14:xfrm>
                <a:off x="684970" y="2271689"/>
                <a:ext cx="2019600" cy="664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5FE1E2C-F14C-A90B-231C-5D73D9A5BCF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6330" y="2263049"/>
                  <a:ext cx="203724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66DE1D4-FA2A-AC98-210D-A9D220282755}"/>
                    </a:ext>
                  </a:extLst>
                </p14:cNvPr>
                <p14:cNvContentPartPr/>
                <p14:nvPr/>
              </p14:nvContentPartPr>
              <p14:xfrm>
                <a:off x="2100850" y="2290409"/>
                <a:ext cx="356400" cy="78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66DE1D4-FA2A-AC98-210D-A9D22028275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092210" y="2281409"/>
                  <a:ext cx="374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50EA23B-5084-DFBD-3F15-FACF08AB0DBF}"/>
                    </a:ext>
                  </a:extLst>
                </p14:cNvPr>
                <p14:cNvContentPartPr/>
                <p14:nvPr/>
              </p14:nvContentPartPr>
              <p14:xfrm>
                <a:off x="2871610" y="2331809"/>
                <a:ext cx="106560" cy="434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50EA23B-5084-DFBD-3F15-FACF08AB0DB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862610" y="2323169"/>
                  <a:ext cx="12420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E53CBA6-D293-DF45-E99E-BBE1CBF3504C}"/>
                    </a:ext>
                  </a:extLst>
                </p14:cNvPr>
                <p14:cNvContentPartPr/>
                <p14:nvPr/>
              </p14:nvContentPartPr>
              <p14:xfrm>
                <a:off x="2950450" y="2557529"/>
                <a:ext cx="308520" cy="170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E53CBA6-D293-DF45-E99E-BBE1CBF3504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941450" y="2548889"/>
                  <a:ext cx="326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0FE6A71-E22A-92B7-DC86-D50E8165D764}"/>
                    </a:ext>
                  </a:extLst>
                </p14:cNvPr>
                <p14:cNvContentPartPr/>
                <p14:nvPr/>
              </p14:nvContentPartPr>
              <p14:xfrm>
                <a:off x="3089770" y="2493809"/>
                <a:ext cx="25920" cy="23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0FE6A71-E22A-92B7-DC86-D50E8165D76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080770" y="2484809"/>
                  <a:ext cx="43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9892ED0-4890-8637-CD35-51AB04982BEA}"/>
                    </a:ext>
                  </a:extLst>
                </p14:cNvPr>
                <p14:cNvContentPartPr/>
                <p14:nvPr/>
              </p14:nvContentPartPr>
              <p14:xfrm>
                <a:off x="3481450" y="2480849"/>
                <a:ext cx="27720" cy="288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9892ED0-4890-8637-CD35-51AB04982BE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472450" y="2471849"/>
                  <a:ext cx="453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5A67B7D-8A5B-E4C1-F8F8-1543D7E0464D}"/>
                    </a:ext>
                  </a:extLst>
                </p14:cNvPr>
                <p14:cNvContentPartPr/>
                <p14:nvPr/>
              </p14:nvContentPartPr>
              <p14:xfrm>
                <a:off x="3584770" y="2509289"/>
                <a:ext cx="95040" cy="296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5A67B7D-8A5B-E4C1-F8F8-1543D7E0464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576130" y="2500289"/>
                  <a:ext cx="1126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9A87A4A-59D3-A28B-3BB1-00314D9C4F17}"/>
                    </a:ext>
                  </a:extLst>
                </p14:cNvPr>
                <p14:cNvContentPartPr/>
                <p14:nvPr/>
              </p14:nvContentPartPr>
              <p14:xfrm>
                <a:off x="3737410" y="2486969"/>
                <a:ext cx="203760" cy="2966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9A87A4A-59D3-A28B-3BB1-00314D9C4F1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728410" y="2478329"/>
                  <a:ext cx="2214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9C1A678-A290-241D-378F-EB39A4FA91E6}"/>
                    </a:ext>
                  </a:extLst>
                </p14:cNvPr>
                <p14:cNvContentPartPr/>
                <p14:nvPr/>
              </p14:nvContentPartPr>
              <p14:xfrm>
                <a:off x="4026130" y="2534849"/>
                <a:ext cx="198360" cy="2199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9C1A678-A290-241D-378F-EB39A4FA91E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017130" y="2526209"/>
                  <a:ext cx="216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D0991C9-B9D4-FDA4-C362-9AA33A378812}"/>
                    </a:ext>
                  </a:extLst>
                </p14:cNvPr>
                <p14:cNvContentPartPr/>
                <p14:nvPr/>
              </p14:nvContentPartPr>
              <p14:xfrm>
                <a:off x="4175530" y="2383649"/>
                <a:ext cx="240120" cy="494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D0991C9-B9D4-FDA4-C362-9AA33A37881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166530" y="2375009"/>
                  <a:ext cx="25776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8CC93AD-AAA1-CCDE-9911-0A3B47C28900}"/>
                    </a:ext>
                  </a:extLst>
                </p14:cNvPr>
                <p14:cNvContentPartPr/>
                <p14:nvPr/>
              </p14:nvContentPartPr>
              <p14:xfrm>
                <a:off x="4526890" y="2763449"/>
                <a:ext cx="45720" cy="40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8CC93AD-AAA1-CCDE-9911-0A3B47C2890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518250" y="2754809"/>
                  <a:ext cx="6336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19BF591-793B-DF69-9F66-1E19308A90E9}"/>
                  </a:ext>
                </a:extLst>
              </p14:cNvPr>
              <p14:cNvContentPartPr/>
              <p14:nvPr/>
            </p14:nvContentPartPr>
            <p14:xfrm>
              <a:off x="343690" y="6445169"/>
              <a:ext cx="357840" cy="19512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19BF591-793B-DF69-9F66-1E19308A90E9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34690" y="6436169"/>
                <a:ext cx="37548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178D2F5-7149-134A-0F6D-C212F7402286}"/>
              </a:ext>
            </a:extLst>
          </p:cNvPr>
          <p:cNvGrpSpPr/>
          <p:nvPr/>
        </p:nvGrpSpPr>
        <p:grpSpPr>
          <a:xfrm>
            <a:off x="942370" y="6315569"/>
            <a:ext cx="4335840" cy="480240"/>
            <a:chOff x="942370" y="6315569"/>
            <a:chExt cx="4335840" cy="48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66C39FC-2E21-C724-77AA-451BA557AA49}"/>
                    </a:ext>
                  </a:extLst>
                </p14:cNvPr>
                <p14:cNvContentPartPr/>
                <p14:nvPr/>
              </p14:nvContentPartPr>
              <p14:xfrm>
                <a:off x="942370" y="6353009"/>
                <a:ext cx="854640" cy="4204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66C39FC-2E21-C724-77AA-451BA557AA4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33730" y="6344369"/>
                  <a:ext cx="87228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B9999F1-6AAC-FF16-9EA2-C27526628F75}"/>
                    </a:ext>
                  </a:extLst>
                </p14:cNvPr>
                <p14:cNvContentPartPr/>
                <p14:nvPr/>
              </p14:nvContentPartPr>
              <p14:xfrm>
                <a:off x="1883770" y="6642449"/>
                <a:ext cx="21240" cy="223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B9999F1-6AAC-FF16-9EA2-C27526628F7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875130" y="6633809"/>
                  <a:ext cx="38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6AF78A6-5404-94E0-1397-CBF7C1D3D04C}"/>
                    </a:ext>
                  </a:extLst>
                </p14:cNvPr>
                <p14:cNvContentPartPr/>
                <p14:nvPr/>
              </p14:nvContentPartPr>
              <p14:xfrm>
                <a:off x="2127490" y="6315569"/>
                <a:ext cx="553320" cy="4802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6AF78A6-5404-94E0-1397-CBF7C1D3D04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118490" y="6306929"/>
                  <a:ext cx="57096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B2DB002-AAF5-E194-1B03-8260713C26B3}"/>
                    </a:ext>
                  </a:extLst>
                </p14:cNvPr>
                <p14:cNvContentPartPr/>
                <p14:nvPr/>
              </p14:nvContentPartPr>
              <p14:xfrm>
                <a:off x="2558410" y="6401969"/>
                <a:ext cx="151200" cy="33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B2DB002-AAF5-E194-1B03-8260713C26B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549770" y="6393329"/>
                  <a:ext cx="168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D0E4F00-A280-9F21-CCEC-CE74CB7CED74}"/>
                    </a:ext>
                  </a:extLst>
                </p14:cNvPr>
                <p14:cNvContentPartPr/>
                <p14:nvPr/>
              </p14:nvContentPartPr>
              <p14:xfrm>
                <a:off x="2400010" y="6367409"/>
                <a:ext cx="45720" cy="9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D0E4F00-A280-9F21-CCEC-CE74CB7CED7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391370" y="6358769"/>
                  <a:ext cx="63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16E7606-73D4-17B7-F847-25C73367B516}"/>
                    </a:ext>
                  </a:extLst>
                </p14:cNvPr>
                <p14:cNvContentPartPr/>
                <p14:nvPr/>
              </p14:nvContentPartPr>
              <p14:xfrm>
                <a:off x="2872690" y="6440129"/>
                <a:ext cx="403560" cy="3020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16E7606-73D4-17B7-F847-25C73367B51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863690" y="6431489"/>
                  <a:ext cx="4212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C53F119-B982-33D4-FF62-8D39A74050F4}"/>
                    </a:ext>
                  </a:extLst>
                </p14:cNvPr>
                <p14:cNvContentPartPr/>
                <p14:nvPr/>
              </p14:nvContentPartPr>
              <p14:xfrm>
                <a:off x="3135130" y="6521849"/>
                <a:ext cx="176760" cy="190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C53F119-B982-33D4-FF62-8D39A74050F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126130" y="6512849"/>
                  <a:ext cx="194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8159AFD-FF0A-A182-0F56-64C956B957AE}"/>
                    </a:ext>
                  </a:extLst>
                </p14:cNvPr>
                <p14:cNvContentPartPr/>
                <p14:nvPr/>
              </p14:nvContentPartPr>
              <p14:xfrm>
                <a:off x="3460570" y="6446969"/>
                <a:ext cx="1817640" cy="3279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8159AFD-FF0A-A182-0F56-64C956B957A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451930" y="6437969"/>
                  <a:ext cx="18352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1723CD4-F41F-AEBF-43CB-A770AFA0840C}"/>
                    </a:ext>
                  </a:extLst>
                </p14:cNvPr>
                <p14:cNvContentPartPr/>
                <p14:nvPr/>
              </p14:nvContentPartPr>
              <p14:xfrm>
                <a:off x="3987970" y="6484049"/>
                <a:ext cx="543960" cy="85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1723CD4-F41F-AEBF-43CB-A770AFA0840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979330" y="6475409"/>
                  <a:ext cx="561600" cy="10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3105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0AA12E-8A5F-6988-4BF3-6F9838A6C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18"/>
          <a:stretch/>
        </p:blipFill>
        <p:spPr>
          <a:xfrm>
            <a:off x="5000089" y="69255"/>
            <a:ext cx="5910236" cy="67887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FA0877-78DB-0D3C-9B62-50B4D152137A}"/>
                  </a:ext>
                </a:extLst>
              </p14:cNvPr>
              <p14:cNvContentPartPr/>
              <p14:nvPr/>
            </p14:nvContentPartPr>
            <p14:xfrm>
              <a:off x="5175610" y="3101489"/>
              <a:ext cx="552240" cy="512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FA0877-78DB-0D3C-9B62-50B4D15213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6970" y="3092849"/>
                <a:ext cx="56988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DF33989-5707-805B-EF97-3BBB31DD428C}"/>
                  </a:ext>
                </a:extLst>
              </p14:cNvPr>
              <p14:cNvContentPartPr/>
              <p14:nvPr/>
            </p14:nvContentPartPr>
            <p14:xfrm>
              <a:off x="7114930" y="6217289"/>
              <a:ext cx="628920" cy="481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DF33989-5707-805B-EF97-3BBB31DD42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05930" y="6208649"/>
                <a:ext cx="64656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135D879-C89C-CC2B-ED47-847FAD6C72AE}"/>
                  </a:ext>
                </a:extLst>
              </p14:cNvPr>
              <p14:cNvContentPartPr/>
              <p14:nvPr/>
            </p14:nvContentPartPr>
            <p14:xfrm>
              <a:off x="713050" y="3663809"/>
              <a:ext cx="1263240" cy="696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135D879-C89C-CC2B-ED47-847FAD6C72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4050" y="3655169"/>
                <a:ext cx="1280880" cy="71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C5F1939-1A64-1350-4A15-D9A9707A7A15}"/>
              </a:ext>
            </a:extLst>
          </p:cNvPr>
          <p:cNvGrpSpPr/>
          <p:nvPr/>
        </p:nvGrpSpPr>
        <p:grpSpPr>
          <a:xfrm>
            <a:off x="2200570" y="3765329"/>
            <a:ext cx="1157040" cy="563040"/>
            <a:chOff x="2200570" y="3765329"/>
            <a:chExt cx="1157040" cy="56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3943A91-1675-FBC0-6D6C-7B4C78CE27EA}"/>
                    </a:ext>
                  </a:extLst>
                </p14:cNvPr>
                <p14:cNvContentPartPr/>
                <p14:nvPr/>
              </p14:nvContentPartPr>
              <p14:xfrm>
                <a:off x="2200570" y="3957209"/>
                <a:ext cx="1157040" cy="371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3943A91-1675-FBC0-6D6C-7B4C78CE27E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91930" y="3948209"/>
                  <a:ext cx="11746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B356796-6983-2AD3-414F-D20CE0175D27}"/>
                    </a:ext>
                  </a:extLst>
                </p14:cNvPr>
                <p14:cNvContentPartPr/>
                <p14:nvPr/>
              </p14:nvContentPartPr>
              <p14:xfrm>
                <a:off x="2890330" y="3765329"/>
                <a:ext cx="37440" cy="32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B356796-6983-2AD3-414F-D20CE0175D2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81690" y="3756329"/>
                  <a:ext cx="55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2D301E0-A1FA-DC95-D57D-08FBA9CDE0FA}"/>
                    </a:ext>
                  </a:extLst>
                </p14:cNvPr>
                <p14:cNvContentPartPr/>
                <p14:nvPr/>
              </p14:nvContentPartPr>
              <p14:xfrm>
                <a:off x="3151330" y="3960449"/>
                <a:ext cx="113400" cy="45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2D301E0-A1FA-DC95-D57D-08FBA9CDE0F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42330" y="3951809"/>
                  <a:ext cx="13104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FBF109-EF98-2CCE-BAE5-7D2C05E80E0E}"/>
                  </a:ext>
                </a:extLst>
              </p14:cNvPr>
              <p14:cNvContentPartPr/>
              <p14:nvPr/>
            </p14:nvContentPartPr>
            <p14:xfrm>
              <a:off x="522970" y="4482089"/>
              <a:ext cx="1531080" cy="451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FBF109-EF98-2CCE-BAE5-7D2C05E80E0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3970" y="4473089"/>
                <a:ext cx="1548720" cy="46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572D8830-DD31-71F7-A9B7-DD4BE4F6377C}"/>
              </a:ext>
            </a:extLst>
          </p:cNvPr>
          <p:cNvGrpSpPr/>
          <p:nvPr/>
        </p:nvGrpSpPr>
        <p:grpSpPr>
          <a:xfrm>
            <a:off x="2395330" y="4519529"/>
            <a:ext cx="2672640" cy="636120"/>
            <a:chOff x="2395330" y="4519529"/>
            <a:chExt cx="2672640" cy="63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3F87C47-9B9D-8086-77AA-4A829948357F}"/>
                    </a:ext>
                  </a:extLst>
                </p14:cNvPr>
                <p14:cNvContentPartPr/>
                <p14:nvPr/>
              </p14:nvContentPartPr>
              <p14:xfrm>
                <a:off x="2395330" y="4608089"/>
                <a:ext cx="330480" cy="305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3F87C47-9B9D-8086-77AA-4A829948357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86330" y="4599089"/>
                  <a:ext cx="3481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FED06ED-FD80-5A84-B603-7F62082BD8F3}"/>
                    </a:ext>
                  </a:extLst>
                </p14:cNvPr>
                <p14:cNvContentPartPr/>
                <p14:nvPr/>
              </p14:nvContentPartPr>
              <p14:xfrm>
                <a:off x="2859370" y="4697009"/>
                <a:ext cx="240120" cy="19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FED06ED-FD80-5A84-B603-7F62082BD8F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50370" y="4688369"/>
                  <a:ext cx="257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7BCC243-7B07-09E1-8584-7FA9B2EEE586}"/>
                    </a:ext>
                  </a:extLst>
                </p14:cNvPr>
                <p14:cNvContentPartPr/>
                <p14:nvPr/>
              </p14:nvContentPartPr>
              <p14:xfrm>
                <a:off x="2865490" y="4770449"/>
                <a:ext cx="252000" cy="55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7BCC243-7B07-09E1-8584-7FA9B2EEE58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56850" y="4761809"/>
                  <a:ext cx="269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EE0FD4B-6F24-BF1D-C670-F76416DCB2B3}"/>
                    </a:ext>
                  </a:extLst>
                </p14:cNvPr>
                <p14:cNvContentPartPr/>
                <p14:nvPr/>
              </p14:nvContentPartPr>
              <p14:xfrm>
                <a:off x="3185530" y="4559489"/>
                <a:ext cx="244080" cy="381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EE0FD4B-6F24-BF1D-C670-F76416DCB2B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76530" y="4550489"/>
                  <a:ext cx="2617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E92F12A-7D3A-1034-9ABD-9AE18EA3DEC1}"/>
                    </a:ext>
                  </a:extLst>
                </p14:cNvPr>
                <p14:cNvContentPartPr/>
                <p14:nvPr/>
              </p14:nvContentPartPr>
              <p14:xfrm>
                <a:off x="3233410" y="4576409"/>
                <a:ext cx="293760" cy="59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E92F12A-7D3A-1034-9ABD-9AE18EA3DEC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24770" y="4567769"/>
                  <a:ext cx="311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4915F47-13DB-3D90-478E-E936030EC839}"/>
                    </a:ext>
                  </a:extLst>
                </p14:cNvPr>
                <p14:cNvContentPartPr/>
                <p14:nvPr/>
              </p14:nvContentPartPr>
              <p14:xfrm>
                <a:off x="3564250" y="4650929"/>
                <a:ext cx="238680" cy="267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4915F47-13DB-3D90-478E-E936030EC83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55610" y="4641929"/>
                  <a:ext cx="2563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160A999-ECF6-330A-311E-1842558100DC}"/>
                    </a:ext>
                  </a:extLst>
                </p14:cNvPr>
                <p14:cNvContentPartPr/>
                <p14:nvPr/>
              </p14:nvContentPartPr>
              <p14:xfrm>
                <a:off x="3781690" y="4970969"/>
                <a:ext cx="91800" cy="184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160A999-ECF6-330A-311E-1842558100D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72690" y="4961969"/>
                  <a:ext cx="109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FD337F-E2C3-265F-A908-FA7A9A05FF06}"/>
                    </a:ext>
                  </a:extLst>
                </p14:cNvPr>
                <p14:cNvContentPartPr/>
                <p14:nvPr/>
              </p14:nvContentPartPr>
              <p14:xfrm>
                <a:off x="4006330" y="4519529"/>
                <a:ext cx="199080" cy="442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FD337F-E2C3-265F-A908-FA7A9A05FF0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97690" y="4510529"/>
                  <a:ext cx="2167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24F63BB-558E-9138-1822-DCDDF6359C3F}"/>
                    </a:ext>
                  </a:extLst>
                </p14:cNvPr>
                <p14:cNvContentPartPr/>
                <p14:nvPr/>
              </p14:nvContentPartPr>
              <p14:xfrm>
                <a:off x="4306930" y="4724009"/>
                <a:ext cx="114840" cy="36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24F63BB-558E-9138-1822-DCDDF6359C3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98290" y="4715009"/>
                  <a:ext cx="132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FCCEACB-CA2D-BD7E-A6C9-FEA69F79EA92}"/>
                    </a:ext>
                  </a:extLst>
                </p14:cNvPr>
                <p14:cNvContentPartPr/>
                <p14:nvPr/>
              </p14:nvContentPartPr>
              <p14:xfrm>
                <a:off x="4288930" y="4891409"/>
                <a:ext cx="151200" cy="20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FCCEACB-CA2D-BD7E-A6C9-FEA69F79EA9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79930" y="4882409"/>
                  <a:ext cx="168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9F29B70-3A81-193F-0D79-AE030A59ED11}"/>
                    </a:ext>
                  </a:extLst>
                </p14:cNvPr>
                <p14:cNvContentPartPr/>
                <p14:nvPr/>
              </p14:nvContentPartPr>
              <p14:xfrm>
                <a:off x="4566850" y="4551569"/>
                <a:ext cx="121320" cy="198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9F29B70-3A81-193F-0D79-AE030A59ED1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57850" y="4542569"/>
                  <a:ext cx="138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689B2BE-BBF7-B2CF-0757-9A2CC263ACD5}"/>
                    </a:ext>
                  </a:extLst>
                </p14:cNvPr>
                <p14:cNvContentPartPr/>
                <p14:nvPr/>
              </p14:nvContentPartPr>
              <p14:xfrm>
                <a:off x="4561810" y="4730849"/>
                <a:ext cx="111960" cy="236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689B2BE-BBF7-B2CF-0757-9A2CC263ACD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52810" y="4722209"/>
                  <a:ext cx="1296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A1D8E1D-ACC4-3DEE-C349-56CB1CE94D32}"/>
                    </a:ext>
                  </a:extLst>
                </p14:cNvPr>
                <p14:cNvContentPartPr/>
                <p14:nvPr/>
              </p14:nvContentPartPr>
              <p14:xfrm>
                <a:off x="4811290" y="4675769"/>
                <a:ext cx="256680" cy="309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A1D8E1D-ACC4-3DEE-C349-56CB1CE94D3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02650" y="4667129"/>
                  <a:ext cx="274320" cy="32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9ED9D61-ADB4-18B9-51CA-DC00E26E32C8}"/>
                  </a:ext>
                </a:extLst>
              </p14:cNvPr>
              <p14:cNvContentPartPr/>
              <p14:nvPr/>
            </p14:nvContentPartPr>
            <p14:xfrm>
              <a:off x="1955623" y="224932"/>
              <a:ext cx="1342440" cy="541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9ED9D61-ADB4-18B9-51CA-DC00E26E32C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46623" y="216292"/>
                <a:ext cx="136008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911A5CA-82BB-B082-D5E3-CE5EE7870792}"/>
                  </a:ext>
                </a:extLst>
              </p14:cNvPr>
              <p14:cNvContentPartPr/>
              <p14:nvPr/>
            </p14:nvContentPartPr>
            <p14:xfrm>
              <a:off x="162250" y="1086250"/>
              <a:ext cx="862560" cy="402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911A5CA-82BB-B082-D5E3-CE5EE787079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53610" y="1077610"/>
                <a:ext cx="88020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950D321-C0F7-D72B-FC5C-5B76CF504BB5}"/>
                  </a:ext>
                </a:extLst>
              </p14:cNvPr>
              <p14:cNvContentPartPr/>
              <p14:nvPr/>
            </p14:nvContentPartPr>
            <p14:xfrm>
              <a:off x="146263" y="250492"/>
              <a:ext cx="1374480" cy="5742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950D321-C0F7-D72B-FC5C-5B76CF504BB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7623" y="241492"/>
                <a:ext cx="139212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ECA23E0-125A-B2BD-4BF8-6323D2F83DD4}"/>
                  </a:ext>
                </a:extLst>
              </p14:cNvPr>
              <p14:cNvContentPartPr/>
              <p14:nvPr/>
            </p14:nvContentPartPr>
            <p14:xfrm>
              <a:off x="1600303" y="457852"/>
              <a:ext cx="14400" cy="45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ECA23E0-125A-B2BD-4BF8-6323D2F83DD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91663" y="449212"/>
                <a:ext cx="320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221CFA0-B608-E9F9-80DD-4D4675B1D4D1}"/>
                  </a:ext>
                </a:extLst>
              </p14:cNvPr>
              <p14:cNvContentPartPr/>
              <p14:nvPr/>
            </p14:nvContentPartPr>
            <p14:xfrm>
              <a:off x="1617223" y="545692"/>
              <a:ext cx="5040" cy="219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221CFA0-B608-E9F9-80DD-4D4675B1D4D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08583" y="537052"/>
                <a:ext cx="226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332BB9D-DEE3-2644-1994-9EF44C2BBBF9}"/>
                  </a:ext>
                </a:extLst>
              </p14:cNvPr>
              <p14:cNvContentPartPr/>
              <p14:nvPr/>
            </p14:nvContentPartPr>
            <p14:xfrm>
              <a:off x="1758703" y="290092"/>
              <a:ext cx="63000" cy="936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332BB9D-DEE3-2644-1994-9EF44C2BBBF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49703" y="281452"/>
                <a:ext cx="806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919DEE6-E87D-0FB2-53BA-F71F80203D78}"/>
                  </a:ext>
                </a:extLst>
              </p14:cNvPr>
              <p14:cNvContentPartPr/>
              <p14:nvPr/>
            </p14:nvContentPartPr>
            <p14:xfrm>
              <a:off x="1859503" y="275332"/>
              <a:ext cx="35280" cy="127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919DEE6-E87D-0FB2-53BA-F71F80203D7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50863" y="266692"/>
                <a:ext cx="529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ACA999C-4AD9-DC4C-EC92-4A099663FC2B}"/>
                  </a:ext>
                </a:extLst>
              </p14:cNvPr>
              <p14:cNvContentPartPr/>
              <p14:nvPr/>
            </p14:nvContentPartPr>
            <p14:xfrm>
              <a:off x="1213450" y="1071850"/>
              <a:ext cx="1064880" cy="5266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ACA999C-4AD9-DC4C-EC92-4A099663FC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204810" y="1063210"/>
                <a:ext cx="108252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55473B-1427-99B3-0520-E8944D46B628}"/>
                  </a:ext>
                </a:extLst>
              </p14:cNvPr>
              <p14:cNvContentPartPr/>
              <p14:nvPr/>
            </p14:nvContentPartPr>
            <p14:xfrm>
              <a:off x="1822930" y="1169410"/>
              <a:ext cx="388080" cy="190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55473B-1427-99B3-0520-E8944D46B62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814290" y="1160410"/>
                <a:ext cx="4057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7100CA0-174D-1772-B68D-D6DA72A7A469}"/>
                  </a:ext>
                </a:extLst>
              </p14:cNvPr>
              <p14:cNvContentPartPr/>
              <p14:nvPr/>
            </p14:nvContentPartPr>
            <p14:xfrm>
              <a:off x="2409370" y="1032250"/>
              <a:ext cx="37440" cy="1065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7100CA0-174D-1772-B68D-D6DA72A7A46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400730" y="1023610"/>
                <a:ext cx="550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8312F3D-4030-228B-EAC0-0521CAB8E2FB}"/>
                  </a:ext>
                </a:extLst>
              </p14:cNvPr>
              <p14:cNvContentPartPr/>
              <p14:nvPr/>
            </p14:nvContentPartPr>
            <p14:xfrm>
              <a:off x="2455450" y="1018210"/>
              <a:ext cx="57600" cy="149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8312F3D-4030-228B-EAC0-0521CAB8E2F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46810" y="1009570"/>
                <a:ext cx="752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CB8E1A9-B6EA-29F8-5987-C837DEE54314}"/>
                  </a:ext>
                </a:extLst>
              </p14:cNvPr>
              <p14:cNvContentPartPr/>
              <p14:nvPr/>
            </p14:nvContentPartPr>
            <p14:xfrm>
              <a:off x="2683690" y="1009570"/>
              <a:ext cx="137520" cy="3448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CB8E1A9-B6EA-29F8-5987-C837DEE5431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674690" y="1000570"/>
                <a:ext cx="1551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5863744-40B6-9C27-6E09-8A677D9C74C9}"/>
                  </a:ext>
                </a:extLst>
              </p14:cNvPr>
              <p14:cNvContentPartPr/>
              <p14:nvPr/>
            </p14:nvContentPartPr>
            <p14:xfrm>
              <a:off x="2948290" y="1091650"/>
              <a:ext cx="19080" cy="247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5863744-40B6-9C27-6E09-8A677D9C74C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39650" y="1082650"/>
                <a:ext cx="3672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B38E6AC-EF9C-3E22-7A8D-3941B867A147}"/>
                  </a:ext>
                </a:extLst>
              </p14:cNvPr>
              <p14:cNvContentPartPr/>
              <p14:nvPr/>
            </p14:nvContentPartPr>
            <p14:xfrm>
              <a:off x="3045130" y="1088050"/>
              <a:ext cx="167040" cy="255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B38E6AC-EF9C-3E22-7A8D-3941B867A14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036130" y="1079410"/>
                <a:ext cx="1846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BC9C3F5-0B70-62BC-E1ED-AA9C9EA06C1F}"/>
                  </a:ext>
                </a:extLst>
              </p14:cNvPr>
              <p14:cNvContentPartPr/>
              <p14:nvPr/>
            </p14:nvContentPartPr>
            <p14:xfrm>
              <a:off x="3291010" y="1022170"/>
              <a:ext cx="164880" cy="3211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BC9C3F5-0B70-62BC-E1ED-AA9C9EA06C1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282370" y="1013170"/>
                <a:ext cx="1825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AFACF75-9FF0-3628-6C0F-D02C45FD61C8}"/>
                  </a:ext>
                </a:extLst>
              </p14:cNvPr>
              <p14:cNvContentPartPr/>
              <p14:nvPr/>
            </p14:nvContentPartPr>
            <p14:xfrm>
              <a:off x="3481090" y="1112890"/>
              <a:ext cx="165960" cy="236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AFACF75-9FF0-3628-6C0F-D02C45FD61C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472450" y="1104250"/>
                <a:ext cx="1836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8570C52-2AC1-A058-4527-65EF9874546E}"/>
                  </a:ext>
                </a:extLst>
              </p14:cNvPr>
              <p14:cNvContentPartPr/>
              <p14:nvPr/>
            </p14:nvContentPartPr>
            <p14:xfrm>
              <a:off x="3635530" y="956650"/>
              <a:ext cx="167400" cy="5468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8570C52-2AC1-A058-4527-65EF9874546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626890" y="947650"/>
                <a:ext cx="185040" cy="56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D3DF839D-E5CA-1342-0936-1F459E420FAF}"/>
              </a:ext>
            </a:extLst>
          </p:cNvPr>
          <p:cNvGrpSpPr/>
          <p:nvPr/>
        </p:nvGrpSpPr>
        <p:grpSpPr>
          <a:xfrm>
            <a:off x="400210" y="5249609"/>
            <a:ext cx="3769200" cy="1407960"/>
            <a:chOff x="400210" y="5249609"/>
            <a:chExt cx="3769200" cy="140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A32E2A9-50A9-8F9E-DCFD-583C0C4CDD98}"/>
                    </a:ext>
                  </a:extLst>
                </p14:cNvPr>
                <p14:cNvContentPartPr/>
                <p14:nvPr/>
              </p14:nvContentPartPr>
              <p14:xfrm>
                <a:off x="414610" y="5405129"/>
                <a:ext cx="406080" cy="396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A32E2A9-50A9-8F9E-DCFD-583C0C4CDD9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05970" y="5396489"/>
                  <a:ext cx="42372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0D947C1-40D1-AEAB-D916-4AE119F7E58D}"/>
                    </a:ext>
                  </a:extLst>
                </p14:cNvPr>
                <p14:cNvContentPartPr/>
                <p14:nvPr/>
              </p14:nvContentPartPr>
              <p14:xfrm>
                <a:off x="622330" y="5616809"/>
                <a:ext cx="235440" cy="248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0D947C1-40D1-AEAB-D916-4AE119F7E58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13690" y="5608169"/>
                  <a:ext cx="253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63463FB-A8BC-7ACE-9876-DD5CF16184EE}"/>
                    </a:ext>
                  </a:extLst>
                </p14:cNvPr>
                <p14:cNvContentPartPr/>
                <p14:nvPr/>
              </p14:nvContentPartPr>
              <p14:xfrm>
                <a:off x="825370" y="5249609"/>
                <a:ext cx="1044720" cy="750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63463FB-A8BC-7ACE-9876-DD5CF16184E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16370" y="5240969"/>
                  <a:ext cx="1062360" cy="76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F792D6B-5362-EC04-0114-E52E5F3B04F8}"/>
                    </a:ext>
                  </a:extLst>
                </p14:cNvPr>
                <p14:cNvContentPartPr/>
                <p14:nvPr/>
              </p14:nvContentPartPr>
              <p14:xfrm>
                <a:off x="1429450" y="5379569"/>
                <a:ext cx="32760" cy="25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F792D6B-5362-EC04-0114-E52E5F3B04F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20450" y="5370569"/>
                  <a:ext cx="50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510C266-BDAF-2B03-ED19-93EAB617C51A}"/>
                    </a:ext>
                  </a:extLst>
                </p14:cNvPr>
                <p14:cNvContentPartPr/>
                <p14:nvPr/>
              </p14:nvContentPartPr>
              <p14:xfrm>
                <a:off x="2135050" y="5625809"/>
                <a:ext cx="553680" cy="140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510C266-BDAF-2B03-ED19-93EAB617C51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126050" y="5616809"/>
                  <a:ext cx="571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A93BD5D-0304-4915-552D-67F730C120DC}"/>
                    </a:ext>
                  </a:extLst>
                </p14:cNvPr>
                <p14:cNvContentPartPr/>
                <p14:nvPr/>
              </p14:nvContentPartPr>
              <p14:xfrm>
                <a:off x="2997610" y="5468129"/>
                <a:ext cx="448560" cy="5140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A93BD5D-0304-4915-552D-67F730C120D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988610" y="5459129"/>
                  <a:ext cx="46620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71BAA82-075C-9A6C-29B7-03DDFC63B2F0}"/>
                    </a:ext>
                  </a:extLst>
                </p14:cNvPr>
                <p14:cNvContentPartPr/>
                <p14:nvPr/>
              </p14:nvContentPartPr>
              <p14:xfrm>
                <a:off x="3602770" y="5408729"/>
                <a:ext cx="566640" cy="462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71BAA82-075C-9A6C-29B7-03DDFC63B2F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594130" y="5400089"/>
                  <a:ext cx="5842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AC03BC0-8C8D-85AF-0097-1D2B834E4E0E}"/>
                    </a:ext>
                  </a:extLst>
                </p14:cNvPr>
                <p14:cNvContentPartPr/>
                <p14:nvPr/>
              </p14:nvContentPartPr>
              <p14:xfrm>
                <a:off x="3562090" y="5633729"/>
                <a:ext cx="249840" cy="421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AC03BC0-8C8D-85AF-0097-1D2B834E4E0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53450" y="5624729"/>
                  <a:ext cx="267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15C7F1E-C19B-463D-5476-BDD51920B4EC}"/>
                    </a:ext>
                  </a:extLst>
                </p14:cNvPr>
                <p14:cNvContentPartPr/>
                <p14:nvPr/>
              </p14:nvContentPartPr>
              <p14:xfrm>
                <a:off x="400210" y="6017849"/>
                <a:ext cx="842760" cy="627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15C7F1E-C19B-463D-5476-BDD51920B4E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1210" y="6009209"/>
                  <a:ext cx="86040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C5059E0-2A45-C00A-8324-AD4402EE2B97}"/>
                    </a:ext>
                  </a:extLst>
                </p14:cNvPr>
                <p14:cNvContentPartPr/>
                <p14:nvPr/>
              </p14:nvContentPartPr>
              <p14:xfrm>
                <a:off x="1401730" y="6409169"/>
                <a:ext cx="17640" cy="53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C5059E0-2A45-C00A-8324-AD4402EE2B9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393090" y="6400529"/>
                  <a:ext cx="35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A82A53D-336E-CA10-55D1-51D43485C288}"/>
                    </a:ext>
                  </a:extLst>
                </p14:cNvPr>
                <p14:cNvContentPartPr/>
                <p14:nvPr/>
              </p14:nvContentPartPr>
              <p14:xfrm>
                <a:off x="1678570" y="6262289"/>
                <a:ext cx="1629000" cy="395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A82A53D-336E-CA10-55D1-51D43485C28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669570" y="6253289"/>
                  <a:ext cx="164664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9A3A179-F3EF-2785-27EA-916F61229CF2}"/>
                    </a:ext>
                  </a:extLst>
                </p14:cNvPr>
                <p14:cNvContentPartPr/>
                <p14:nvPr/>
              </p14:nvContentPartPr>
              <p14:xfrm>
                <a:off x="2436010" y="6008129"/>
                <a:ext cx="71640" cy="15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9A3A179-F3EF-2785-27EA-916F61229CF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27010" y="5999129"/>
                  <a:ext cx="89280" cy="3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1406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B839DB-E910-F8E4-B9F8-EF0603171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7" r="5914" b="2105"/>
          <a:stretch/>
        </p:blipFill>
        <p:spPr>
          <a:xfrm>
            <a:off x="744238" y="2944504"/>
            <a:ext cx="10785153" cy="39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4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D65A90-0CB2-630B-41C6-B6C6E2B7C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164" y="0"/>
            <a:ext cx="6075836" cy="685467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06EE6B3-0460-5E68-0426-943FB59B1BF5}"/>
              </a:ext>
            </a:extLst>
          </p:cNvPr>
          <p:cNvGrpSpPr/>
          <p:nvPr/>
        </p:nvGrpSpPr>
        <p:grpSpPr>
          <a:xfrm>
            <a:off x="7944010" y="5455529"/>
            <a:ext cx="477360" cy="758520"/>
            <a:chOff x="7944010" y="5455529"/>
            <a:chExt cx="477360" cy="75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E9C1710-D750-23DD-0FA6-ED0AEBE3257E}"/>
                    </a:ext>
                  </a:extLst>
                </p14:cNvPr>
                <p14:cNvContentPartPr/>
                <p14:nvPr/>
              </p14:nvContentPartPr>
              <p14:xfrm>
                <a:off x="8126170" y="5904089"/>
                <a:ext cx="19080" cy="309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E9C1710-D750-23DD-0FA6-ED0AEBE3257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17530" y="5895449"/>
                  <a:ext cx="367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F255529-A6E9-273E-17CB-B4D76FBC76D8}"/>
                    </a:ext>
                  </a:extLst>
                </p14:cNvPr>
                <p14:cNvContentPartPr/>
                <p14:nvPr/>
              </p14:nvContentPartPr>
              <p14:xfrm>
                <a:off x="7944010" y="5484689"/>
                <a:ext cx="147240" cy="347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F255529-A6E9-273E-17CB-B4D76FBC76D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35370" y="5475689"/>
                  <a:ext cx="1648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E0EE326-AEFC-206C-BB69-760D5201AC6C}"/>
                    </a:ext>
                  </a:extLst>
                </p14:cNvPr>
                <p14:cNvContentPartPr/>
                <p14:nvPr/>
              </p14:nvContentPartPr>
              <p14:xfrm>
                <a:off x="8138770" y="5529329"/>
                <a:ext cx="175320" cy="262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E0EE326-AEFC-206C-BB69-760D5201AC6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30130" y="5520329"/>
                  <a:ext cx="192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4D5713F-8D3D-5D1F-234E-A9E62EFE885B}"/>
                    </a:ext>
                  </a:extLst>
                </p14:cNvPr>
                <p14:cNvContentPartPr/>
                <p14:nvPr/>
              </p14:nvContentPartPr>
              <p14:xfrm>
                <a:off x="8160370" y="5455529"/>
                <a:ext cx="261000" cy="101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4D5713F-8D3D-5D1F-234E-A9E62EFE885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51370" y="5446529"/>
                  <a:ext cx="27864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A475E6-6B56-D2E8-D80B-EE454501262B}"/>
              </a:ext>
            </a:extLst>
          </p:cNvPr>
          <p:cNvGrpSpPr/>
          <p:nvPr/>
        </p:nvGrpSpPr>
        <p:grpSpPr>
          <a:xfrm>
            <a:off x="10430890" y="5047289"/>
            <a:ext cx="508680" cy="1145520"/>
            <a:chOff x="10430890" y="5047289"/>
            <a:chExt cx="508680" cy="114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4AD5CED-28AE-7DEC-B11B-7B5B216E8ED7}"/>
                    </a:ext>
                  </a:extLst>
                </p14:cNvPr>
                <p14:cNvContentPartPr/>
                <p14:nvPr/>
              </p14:nvContentPartPr>
              <p14:xfrm>
                <a:off x="10599730" y="5523929"/>
                <a:ext cx="98640" cy="635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4AD5CED-28AE-7DEC-B11B-7B5B216E8ED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90730" y="5514929"/>
                  <a:ext cx="11628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226502B-E235-5F74-425B-FFCB39A95D87}"/>
                    </a:ext>
                  </a:extLst>
                </p14:cNvPr>
                <p14:cNvContentPartPr/>
                <p14:nvPr/>
              </p14:nvContentPartPr>
              <p14:xfrm>
                <a:off x="10596490" y="5576489"/>
                <a:ext cx="67680" cy="616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226502B-E235-5F74-425B-FFCB39A95D8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7850" y="5567849"/>
                  <a:ext cx="8532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6AC6E06-959C-119A-452C-45D9EA5AE04C}"/>
                    </a:ext>
                  </a:extLst>
                </p14:cNvPr>
                <p14:cNvContentPartPr/>
                <p14:nvPr/>
              </p14:nvContentPartPr>
              <p14:xfrm>
                <a:off x="10430890" y="5121449"/>
                <a:ext cx="28080" cy="283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6AC6E06-959C-119A-452C-45D9EA5AE04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422250" y="5112809"/>
                  <a:ext cx="457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7C7A85B-4A2B-FB58-65F4-F18CC61E3D22}"/>
                    </a:ext>
                  </a:extLst>
                </p14:cNvPr>
                <p14:cNvContentPartPr/>
                <p14:nvPr/>
              </p14:nvContentPartPr>
              <p14:xfrm>
                <a:off x="10612690" y="5047289"/>
                <a:ext cx="25920" cy="353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7C7A85B-4A2B-FB58-65F4-F18CC61E3D2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603690" y="5038289"/>
                  <a:ext cx="435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43FC2E2-D18B-5CC9-13D5-07E4FD60E8FF}"/>
                    </a:ext>
                  </a:extLst>
                </p14:cNvPr>
                <p14:cNvContentPartPr/>
                <p14:nvPr/>
              </p14:nvContentPartPr>
              <p14:xfrm>
                <a:off x="10541410" y="5104169"/>
                <a:ext cx="199440" cy="151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43FC2E2-D18B-5CC9-13D5-07E4FD60E8F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32410" y="5095529"/>
                  <a:ext cx="217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D5A6023-A851-ED9E-239B-B66D5BA16D3F}"/>
                    </a:ext>
                  </a:extLst>
                </p14:cNvPr>
                <p14:cNvContentPartPr/>
                <p14:nvPr/>
              </p14:nvContentPartPr>
              <p14:xfrm>
                <a:off x="10772890" y="5166089"/>
                <a:ext cx="166680" cy="220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D5A6023-A851-ED9E-239B-B66D5BA16D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64250" y="5157089"/>
                  <a:ext cx="184320" cy="238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5B009BD-D5C5-8AB2-1844-D5C44487C84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0929" y="249899"/>
            <a:ext cx="6136638" cy="9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34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FD8DD9-8717-57DC-8C41-F01870CA784F}"/>
              </a:ext>
            </a:extLst>
          </p:cNvPr>
          <p:cNvGrpSpPr/>
          <p:nvPr/>
        </p:nvGrpSpPr>
        <p:grpSpPr>
          <a:xfrm>
            <a:off x="648610" y="188729"/>
            <a:ext cx="2253600" cy="579240"/>
            <a:chOff x="648610" y="188729"/>
            <a:chExt cx="2253600" cy="57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7D54982-DC07-A43F-C10E-5E47A59B1010}"/>
                    </a:ext>
                  </a:extLst>
                </p14:cNvPr>
                <p14:cNvContentPartPr/>
                <p14:nvPr/>
              </p14:nvContentPartPr>
              <p14:xfrm>
                <a:off x="648610" y="246329"/>
                <a:ext cx="963720" cy="5216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7D54982-DC07-A43F-C10E-5E47A59B101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9610" y="237329"/>
                  <a:ext cx="98136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39345D6-37A0-F598-4E18-E9E91FF33860}"/>
                    </a:ext>
                  </a:extLst>
                </p14:cNvPr>
                <p14:cNvContentPartPr/>
                <p14:nvPr/>
              </p14:nvContentPartPr>
              <p14:xfrm>
                <a:off x="1281490" y="284849"/>
                <a:ext cx="23040" cy="165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39345D6-37A0-F598-4E18-E9E91FF3386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72850" y="276209"/>
                  <a:ext cx="40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5506614-8196-559B-FCCE-BA28A220E988}"/>
                    </a:ext>
                  </a:extLst>
                </p14:cNvPr>
                <p14:cNvContentPartPr/>
                <p14:nvPr/>
              </p14:nvContentPartPr>
              <p14:xfrm>
                <a:off x="872530" y="286649"/>
                <a:ext cx="58320" cy="37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5506614-8196-559B-FCCE-BA28A220E98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3530" y="278009"/>
                  <a:ext cx="75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A9A7641-DDFE-5719-170A-F3511C84B45C}"/>
                    </a:ext>
                  </a:extLst>
                </p14:cNvPr>
                <p14:cNvContentPartPr/>
                <p14:nvPr/>
              </p14:nvContentPartPr>
              <p14:xfrm>
                <a:off x="1931290" y="188729"/>
                <a:ext cx="970920" cy="407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A9A7641-DDFE-5719-170A-F3511C84B45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2290" y="179729"/>
                  <a:ext cx="988560" cy="42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EABC2C-5715-B2D3-CD7C-F553DFE347AA}"/>
                  </a:ext>
                </a:extLst>
              </p14:cNvPr>
              <p14:cNvContentPartPr/>
              <p14:nvPr/>
            </p14:nvContentPartPr>
            <p14:xfrm>
              <a:off x="3178330" y="171089"/>
              <a:ext cx="1465560" cy="416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EABC2C-5715-B2D3-CD7C-F553DFE347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69330" y="162089"/>
                <a:ext cx="1483200" cy="43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2798739-CC57-B98A-ADBB-833FA19DE82E}"/>
              </a:ext>
            </a:extLst>
          </p:cNvPr>
          <p:cNvGrpSpPr/>
          <p:nvPr/>
        </p:nvGrpSpPr>
        <p:grpSpPr>
          <a:xfrm>
            <a:off x="4931890" y="143729"/>
            <a:ext cx="2352960" cy="437760"/>
            <a:chOff x="4931890" y="143729"/>
            <a:chExt cx="2352960" cy="43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3264636-0367-1DA2-DAF7-1B56C7EB9814}"/>
                    </a:ext>
                  </a:extLst>
                </p14:cNvPr>
                <p14:cNvContentPartPr/>
                <p14:nvPr/>
              </p14:nvContentPartPr>
              <p14:xfrm>
                <a:off x="4941250" y="143729"/>
                <a:ext cx="1445400" cy="437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3264636-0367-1DA2-DAF7-1B56C7EB981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32610" y="134729"/>
                  <a:ext cx="14630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37F8CF9-2AC6-3FAA-8E23-B47577CEFEC2}"/>
                    </a:ext>
                  </a:extLst>
                </p14:cNvPr>
                <p14:cNvContentPartPr/>
                <p14:nvPr/>
              </p14:nvContentPartPr>
              <p14:xfrm>
                <a:off x="4931890" y="276569"/>
                <a:ext cx="417960" cy="73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37F8CF9-2AC6-3FAA-8E23-B47577CEFEC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22890" y="267569"/>
                  <a:ext cx="435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E55A821-30AA-0D05-7520-E7002194A036}"/>
                    </a:ext>
                  </a:extLst>
                </p14:cNvPr>
                <p14:cNvContentPartPr/>
                <p14:nvPr/>
              </p14:nvContentPartPr>
              <p14:xfrm>
                <a:off x="6631090" y="354329"/>
                <a:ext cx="653760" cy="156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E55A821-30AA-0D05-7520-E7002194A03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22450" y="345329"/>
                  <a:ext cx="67140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07EBAAE-D8F6-C4DE-0B99-4811B4600B2C}"/>
                  </a:ext>
                </a:extLst>
              </p14:cNvPr>
              <p14:cNvContentPartPr/>
              <p14:nvPr/>
            </p14:nvContentPartPr>
            <p14:xfrm>
              <a:off x="7568170" y="134369"/>
              <a:ext cx="1160280" cy="594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07EBAAE-D8F6-C4DE-0B99-4811B4600B2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59530" y="125729"/>
                <a:ext cx="1177920" cy="61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9A1FBA8C-F6AD-7B5F-C19C-BE9406C87F45}"/>
              </a:ext>
            </a:extLst>
          </p:cNvPr>
          <p:cNvGrpSpPr/>
          <p:nvPr/>
        </p:nvGrpSpPr>
        <p:grpSpPr>
          <a:xfrm>
            <a:off x="683530" y="868409"/>
            <a:ext cx="3332160" cy="437400"/>
            <a:chOff x="683530" y="868409"/>
            <a:chExt cx="3332160" cy="43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44B1947-4287-1C44-E648-7532D3D4B8FD}"/>
                    </a:ext>
                  </a:extLst>
                </p14:cNvPr>
                <p14:cNvContentPartPr/>
                <p14:nvPr/>
              </p14:nvContentPartPr>
              <p14:xfrm>
                <a:off x="683530" y="1018169"/>
                <a:ext cx="724680" cy="287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44B1947-4287-1C44-E648-7532D3D4B8F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4890" y="1009169"/>
                  <a:ext cx="7423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C3429EC-B091-4D39-22BF-7436BE1BE19E}"/>
                    </a:ext>
                  </a:extLst>
                </p14:cNvPr>
                <p14:cNvContentPartPr/>
                <p14:nvPr/>
              </p14:nvContentPartPr>
              <p14:xfrm>
                <a:off x="1677490" y="868409"/>
                <a:ext cx="1061640" cy="385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C3429EC-B091-4D39-22BF-7436BE1BE1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68850" y="859769"/>
                  <a:ext cx="10792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445CCE4-C9BB-E16C-CD47-2FBABBF5A0FB}"/>
                    </a:ext>
                  </a:extLst>
                </p14:cNvPr>
                <p14:cNvContentPartPr/>
                <p14:nvPr/>
              </p14:nvContentPartPr>
              <p14:xfrm>
                <a:off x="2628610" y="1019249"/>
                <a:ext cx="239400" cy="53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445CCE4-C9BB-E16C-CD47-2FBABBF5A0F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19970" y="1010249"/>
                  <a:ext cx="257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2364D5C-59B1-6C42-D831-0CCC005C0491}"/>
                    </a:ext>
                  </a:extLst>
                </p14:cNvPr>
                <p14:cNvContentPartPr/>
                <p14:nvPr/>
              </p14:nvContentPartPr>
              <p14:xfrm>
                <a:off x="3140170" y="920969"/>
                <a:ext cx="196920" cy="288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2364D5C-59B1-6C42-D831-0CCC005C049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31530" y="911969"/>
                  <a:ext cx="2145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2C227EC-CC74-2C54-51AD-8CD9642A6F21}"/>
                    </a:ext>
                  </a:extLst>
                </p14:cNvPr>
                <p14:cNvContentPartPr/>
                <p14:nvPr/>
              </p14:nvContentPartPr>
              <p14:xfrm>
                <a:off x="3555250" y="1050209"/>
                <a:ext cx="460440" cy="138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2C227EC-CC74-2C54-51AD-8CD9642A6F2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46610" y="1041209"/>
                  <a:ext cx="47808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5F5D21-9715-AE05-4DF8-EF9DEE598F98}"/>
              </a:ext>
            </a:extLst>
          </p:cNvPr>
          <p:cNvGrpSpPr/>
          <p:nvPr/>
        </p:nvGrpSpPr>
        <p:grpSpPr>
          <a:xfrm>
            <a:off x="4292890" y="801809"/>
            <a:ext cx="2273760" cy="514440"/>
            <a:chOff x="4292890" y="801809"/>
            <a:chExt cx="2273760" cy="51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A88726D-F310-1F99-FF7B-999A71167173}"/>
                    </a:ext>
                  </a:extLst>
                </p14:cNvPr>
                <p14:cNvContentPartPr/>
                <p14:nvPr/>
              </p14:nvContentPartPr>
              <p14:xfrm>
                <a:off x="4292890" y="801809"/>
                <a:ext cx="806400" cy="514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A88726D-F310-1F99-FF7B-999A7116717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83890" y="792809"/>
                  <a:ext cx="82404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D761547-6C4D-7127-6287-5E1DBA85FAE2}"/>
                    </a:ext>
                  </a:extLst>
                </p14:cNvPr>
                <p14:cNvContentPartPr/>
                <p14:nvPr/>
              </p14:nvContentPartPr>
              <p14:xfrm>
                <a:off x="6564850" y="811889"/>
                <a:ext cx="1800" cy="1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D761547-6C4D-7127-6287-5E1DBA85FAE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55850" y="802889"/>
                  <a:ext cx="1944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97C8D41-F928-0808-F78B-4D6F847428F9}"/>
              </a:ext>
            </a:extLst>
          </p:cNvPr>
          <p:cNvGrpSpPr/>
          <p:nvPr/>
        </p:nvGrpSpPr>
        <p:grpSpPr>
          <a:xfrm>
            <a:off x="5381530" y="832769"/>
            <a:ext cx="2963880" cy="353520"/>
            <a:chOff x="5381530" y="832769"/>
            <a:chExt cx="296388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12BD982-E28B-F64C-5C40-AFDA142F9674}"/>
                    </a:ext>
                  </a:extLst>
                </p14:cNvPr>
                <p14:cNvContentPartPr/>
                <p14:nvPr/>
              </p14:nvContentPartPr>
              <p14:xfrm>
                <a:off x="5381530" y="986849"/>
                <a:ext cx="479160" cy="199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12BD982-E28B-F64C-5C40-AFDA142F967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72530" y="978209"/>
                  <a:ext cx="496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F80D03E-ABF0-791C-2D50-AF8431057A87}"/>
                    </a:ext>
                  </a:extLst>
                </p14:cNvPr>
                <p14:cNvContentPartPr/>
                <p14:nvPr/>
              </p14:nvContentPartPr>
              <p14:xfrm>
                <a:off x="5622730" y="861929"/>
                <a:ext cx="25920" cy="24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F80D03E-ABF0-791C-2D50-AF8431057A8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13730" y="853289"/>
                  <a:ext cx="43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88CC0C1-9D8C-05CB-5715-F13417ECE9F8}"/>
                    </a:ext>
                  </a:extLst>
                </p14:cNvPr>
                <p14:cNvContentPartPr/>
                <p14:nvPr/>
              </p14:nvContentPartPr>
              <p14:xfrm>
                <a:off x="6122770" y="976769"/>
                <a:ext cx="504000" cy="124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88CC0C1-9D8C-05CB-5715-F13417ECE9F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13770" y="968129"/>
                  <a:ext cx="521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6199B0A-F324-C0F8-2492-FC38796DF3F1}"/>
                    </a:ext>
                  </a:extLst>
                </p14:cNvPr>
                <p14:cNvContentPartPr/>
                <p14:nvPr/>
              </p14:nvContentPartPr>
              <p14:xfrm>
                <a:off x="6402490" y="855089"/>
                <a:ext cx="49320" cy="11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6199B0A-F324-C0F8-2492-FC38796DF3F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93850" y="846089"/>
                  <a:ext cx="66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7CD0F9B-15A4-9248-244A-9EAD2A1C6636}"/>
                    </a:ext>
                  </a:extLst>
                </p14:cNvPr>
                <p14:cNvContentPartPr/>
                <p14:nvPr/>
              </p14:nvContentPartPr>
              <p14:xfrm>
                <a:off x="6880570" y="832769"/>
                <a:ext cx="417600" cy="303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7CD0F9B-15A4-9248-244A-9EAD2A1C663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71930" y="823769"/>
                  <a:ext cx="4352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6B6205D-106D-C561-7BC3-9A7AA7C1DFA8}"/>
                    </a:ext>
                  </a:extLst>
                </p14:cNvPr>
                <p14:cNvContentPartPr/>
                <p14:nvPr/>
              </p14:nvContentPartPr>
              <p14:xfrm>
                <a:off x="7121410" y="971369"/>
                <a:ext cx="199440" cy="5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6B6205D-106D-C561-7BC3-9A7AA7C1DFA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12770" y="962729"/>
                  <a:ext cx="217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6BBEFA4-8F87-3640-B815-A23AF32245E4}"/>
                    </a:ext>
                  </a:extLst>
                </p14:cNvPr>
                <p14:cNvContentPartPr/>
                <p14:nvPr/>
              </p14:nvContentPartPr>
              <p14:xfrm>
                <a:off x="7572130" y="834929"/>
                <a:ext cx="249120" cy="301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6BBEFA4-8F87-3640-B815-A23AF32245E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63130" y="825929"/>
                  <a:ext cx="2667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D5D8773-ABD6-71B3-5E8C-C9A4B6BCD097}"/>
                    </a:ext>
                  </a:extLst>
                </p14:cNvPr>
                <p14:cNvContentPartPr/>
                <p14:nvPr/>
              </p14:nvContentPartPr>
              <p14:xfrm>
                <a:off x="7944370" y="872009"/>
                <a:ext cx="50040" cy="244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D5D8773-ABD6-71B3-5E8C-C9A4B6BCD09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35370" y="863369"/>
                  <a:ext cx="67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94DE6F6-8799-6E1D-F287-16C010FDB0E7}"/>
                    </a:ext>
                  </a:extLst>
                </p14:cNvPr>
                <p14:cNvContentPartPr/>
                <p14:nvPr/>
              </p14:nvContentPartPr>
              <p14:xfrm>
                <a:off x="7838530" y="878489"/>
                <a:ext cx="243360" cy="42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94DE6F6-8799-6E1D-F287-16C010FDB0E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29530" y="869849"/>
                  <a:ext cx="261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FBA6B5A-BF22-5A6F-2A7E-EA4B1A6EFF59}"/>
                    </a:ext>
                  </a:extLst>
                </p14:cNvPr>
                <p14:cNvContentPartPr/>
                <p14:nvPr/>
              </p14:nvContentPartPr>
              <p14:xfrm>
                <a:off x="8118250" y="898649"/>
                <a:ext cx="29520" cy="241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FBA6B5A-BF22-5A6F-2A7E-EA4B1A6EFF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09250" y="890009"/>
                  <a:ext cx="471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222A62E-7AE1-D82A-1F44-F225D8FCE9AF}"/>
                    </a:ext>
                  </a:extLst>
                </p14:cNvPr>
                <p14:cNvContentPartPr/>
                <p14:nvPr/>
              </p14:nvContentPartPr>
              <p14:xfrm>
                <a:off x="8100610" y="874889"/>
                <a:ext cx="244800" cy="130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222A62E-7AE1-D82A-1F44-F225D8FCE9A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91970" y="866249"/>
                  <a:ext cx="26244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E9E0A12-E20B-7BA1-D13C-F2B8012F81A3}"/>
              </a:ext>
            </a:extLst>
          </p:cNvPr>
          <p:cNvGrpSpPr/>
          <p:nvPr/>
        </p:nvGrpSpPr>
        <p:grpSpPr>
          <a:xfrm>
            <a:off x="216610" y="1347569"/>
            <a:ext cx="3915000" cy="710640"/>
            <a:chOff x="216610" y="1347569"/>
            <a:chExt cx="3915000" cy="71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B50C413-354F-5F6B-1C2A-1AE427F9BDD3}"/>
                    </a:ext>
                  </a:extLst>
                </p14:cNvPr>
                <p14:cNvContentPartPr/>
                <p14:nvPr/>
              </p14:nvContentPartPr>
              <p14:xfrm>
                <a:off x="216610" y="1539809"/>
                <a:ext cx="250200" cy="337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B50C413-354F-5F6B-1C2A-1AE427F9BDD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7970" y="1531169"/>
                  <a:ext cx="2678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EEEDE35-7EE4-0E09-37EB-F12CD50EC6DB}"/>
                    </a:ext>
                  </a:extLst>
                </p14:cNvPr>
                <p14:cNvContentPartPr/>
                <p14:nvPr/>
              </p14:nvContentPartPr>
              <p14:xfrm>
                <a:off x="1005370" y="1448729"/>
                <a:ext cx="664560" cy="389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EEEDE35-7EE4-0E09-37EB-F12CD50EC6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6730" y="1439729"/>
                  <a:ext cx="6822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85173EA-34FB-3406-24FB-AED695B31E65}"/>
                    </a:ext>
                  </a:extLst>
                </p14:cNvPr>
                <p14:cNvContentPartPr/>
                <p14:nvPr/>
              </p14:nvContentPartPr>
              <p14:xfrm>
                <a:off x="922930" y="1384649"/>
                <a:ext cx="181800" cy="673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85173EA-34FB-3406-24FB-AED695B31E6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3930" y="1376009"/>
                  <a:ext cx="19944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F567F21-29DC-E443-9AF3-EBF4E9B07203}"/>
                    </a:ext>
                  </a:extLst>
                </p14:cNvPr>
                <p14:cNvContentPartPr/>
                <p14:nvPr/>
              </p14:nvContentPartPr>
              <p14:xfrm>
                <a:off x="1974850" y="1599929"/>
                <a:ext cx="11520" cy="153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F567F21-29DC-E443-9AF3-EBF4E9B0720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66210" y="1591289"/>
                  <a:ext cx="29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180B6A2-EF9A-17CF-9BA1-9198F4FB5D63}"/>
                    </a:ext>
                  </a:extLst>
                </p14:cNvPr>
                <p14:cNvContentPartPr/>
                <p14:nvPr/>
              </p14:nvContentPartPr>
              <p14:xfrm>
                <a:off x="2122090" y="1563209"/>
                <a:ext cx="36360" cy="214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180B6A2-EF9A-17CF-9BA1-9198F4FB5D6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13450" y="1554569"/>
                  <a:ext cx="54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4CE0906-D7A2-29B7-B8D3-DAFF309263A5}"/>
                    </a:ext>
                  </a:extLst>
                </p14:cNvPr>
                <p14:cNvContentPartPr/>
                <p14:nvPr/>
              </p14:nvContentPartPr>
              <p14:xfrm>
                <a:off x="1896730" y="1472489"/>
                <a:ext cx="368640" cy="178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4CE0906-D7A2-29B7-B8D3-DAFF309263A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88090" y="1463489"/>
                  <a:ext cx="386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13491E2-92D5-A071-FABA-3076FCBF7DB2}"/>
                    </a:ext>
                  </a:extLst>
                </p14:cNvPr>
                <p14:cNvContentPartPr/>
                <p14:nvPr/>
              </p14:nvContentPartPr>
              <p14:xfrm>
                <a:off x="2416930" y="1358729"/>
                <a:ext cx="110880" cy="558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13491E2-92D5-A071-FABA-3076FCBF7DB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08290" y="1350089"/>
                  <a:ext cx="12852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B3DA65A-5E71-D63B-41B8-6042A8CB5EC3}"/>
                    </a:ext>
                  </a:extLst>
                </p14:cNvPr>
                <p14:cNvContentPartPr/>
                <p14:nvPr/>
              </p14:nvContentPartPr>
              <p14:xfrm>
                <a:off x="2786650" y="1347569"/>
                <a:ext cx="1344960" cy="576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B3DA65A-5E71-D63B-41B8-6042A8CB5EC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77650" y="1338569"/>
                  <a:ext cx="136260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8191EC5-C421-F201-F479-8FD02FD595D3}"/>
                    </a:ext>
                  </a:extLst>
                </p14:cNvPr>
                <p14:cNvContentPartPr/>
                <p14:nvPr/>
              </p14:nvContentPartPr>
              <p14:xfrm>
                <a:off x="2875210" y="1535129"/>
                <a:ext cx="291600" cy="26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8191EC5-C421-F201-F479-8FD02FD595D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66210" y="1526489"/>
                  <a:ext cx="30924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099624D-0AF7-859A-18C7-C653DA82452E}"/>
                  </a:ext>
                </a:extLst>
              </p14:cNvPr>
              <p14:cNvContentPartPr/>
              <p14:nvPr/>
            </p14:nvContentPartPr>
            <p14:xfrm>
              <a:off x="4499170" y="1403729"/>
              <a:ext cx="1459440" cy="3790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099624D-0AF7-859A-18C7-C653DA82452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90530" y="1395089"/>
                <a:ext cx="1477080" cy="39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CDE24E4C-4B46-2729-B183-C429E0035DEC}"/>
              </a:ext>
            </a:extLst>
          </p:cNvPr>
          <p:cNvGrpSpPr/>
          <p:nvPr/>
        </p:nvGrpSpPr>
        <p:grpSpPr>
          <a:xfrm>
            <a:off x="6224290" y="1302569"/>
            <a:ext cx="1410840" cy="474120"/>
            <a:chOff x="6224290" y="1302569"/>
            <a:chExt cx="1410840" cy="47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F969F24-6DC9-50F0-6ADC-8F6075B199BA}"/>
                    </a:ext>
                  </a:extLst>
                </p14:cNvPr>
                <p14:cNvContentPartPr/>
                <p14:nvPr/>
              </p14:nvContentPartPr>
              <p14:xfrm>
                <a:off x="6224290" y="1302569"/>
                <a:ext cx="1410840" cy="474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F969F24-6DC9-50F0-6ADC-8F6075B199B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15650" y="1293569"/>
                  <a:ext cx="142848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EE71D15-9E68-753C-5063-E28C39A16446}"/>
                    </a:ext>
                  </a:extLst>
                </p14:cNvPr>
                <p14:cNvContentPartPr/>
                <p14:nvPr/>
              </p14:nvContentPartPr>
              <p14:xfrm>
                <a:off x="7369810" y="1342529"/>
                <a:ext cx="17640" cy="13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EE71D15-9E68-753C-5063-E28C39A1644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61170" y="1333889"/>
                  <a:ext cx="352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02F3AD8-DF83-B2E3-D45B-1FBAF964025E}"/>
              </a:ext>
            </a:extLst>
          </p:cNvPr>
          <p:cNvGrpSpPr/>
          <p:nvPr/>
        </p:nvGrpSpPr>
        <p:grpSpPr>
          <a:xfrm>
            <a:off x="277090" y="2025449"/>
            <a:ext cx="7215840" cy="1308240"/>
            <a:chOff x="277090" y="2025449"/>
            <a:chExt cx="7215840" cy="130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0445B94-25B5-14BA-DCA2-D02CC0D9BD23}"/>
                    </a:ext>
                  </a:extLst>
                </p14:cNvPr>
                <p14:cNvContentPartPr/>
                <p14:nvPr/>
              </p14:nvContentPartPr>
              <p14:xfrm>
                <a:off x="277090" y="2428289"/>
                <a:ext cx="460080" cy="194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0445B94-25B5-14BA-DCA2-D02CC0D9BD2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8090" y="2419649"/>
                  <a:ext cx="477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5C9E513-967F-1DEF-3C5A-2ECFB10EADE6}"/>
                    </a:ext>
                  </a:extLst>
                </p14:cNvPr>
                <p14:cNvContentPartPr/>
                <p14:nvPr/>
              </p14:nvContentPartPr>
              <p14:xfrm>
                <a:off x="431170" y="2500649"/>
                <a:ext cx="28080" cy="81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5C9E513-967F-1DEF-3C5A-2ECFB10EADE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2170" y="2491649"/>
                  <a:ext cx="45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53F3900-022B-90AF-EE26-44DB8475048C}"/>
                    </a:ext>
                  </a:extLst>
                </p14:cNvPr>
                <p14:cNvContentPartPr/>
                <p14:nvPr/>
              </p14:nvContentPartPr>
              <p14:xfrm>
                <a:off x="1023370" y="2111849"/>
                <a:ext cx="709200" cy="541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53F3900-022B-90AF-EE26-44DB8475048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4370" y="2103209"/>
                  <a:ext cx="72684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DC24DB6-75AD-0722-7E2A-99D3D86A445C}"/>
                    </a:ext>
                  </a:extLst>
                </p14:cNvPr>
                <p14:cNvContentPartPr/>
                <p14:nvPr/>
              </p14:nvContentPartPr>
              <p14:xfrm>
                <a:off x="1152610" y="2333609"/>
                <a:ext cx="256320" cy="46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DC24DB6-75AD-0722-7E2A-99D3D86A445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43970" y="2324969"/>
                  <a:ext cx="273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7D63B89-28D7-7277-6F8C-48C69FE4711F}"/>
                    </a:ext>
                  </a:extLst>
                </p14:cNvPr>
                <p14:cNvContentPartPr/>
                <p14:nvPr/>
              </p14:nvContentPartPr>
              <p14:xfrm>
                <a:off x="1957210" y="2025449"/>
                <a:ext cx="1753560" cy="749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7D63B89-28D7-7277-6F8C-48C69FE4711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48210" y="2016809"/>
                  <a:ext cx="1771200" cy="76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8296278-FE75-7D3D-FDB2-24CB92DDC528}"/>
                    </a:ext>
                  </a:extLst>
                </p14:cNvPr>
                <p14:cNvContentPartPr/>
                <p14:nvPr/>
              </p14:nvContentPartPr>
              <p14:xfrm>
                <a:off x="3151330" y="2230289"/>
                <a:ext cx="26640" cy="4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8296278-FE75-7D3D-FDB2-24CB92DDC52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42690" y="2221289"/>
                  <a:ext cx="44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27F69FF-BA6D-818A-1F17-94BAD5C48805}"/>
                    </a:ext>
                  </a:extLst>
                </p14:cNvPr>
                <p14:cNvContentPartPr/>
                <p14:nvPr/>
              </p14:nvContentPartPr>
              <p14:xfrm>
                <a:off x="2672530" y="2194289"/>
                <a:ext cx="343800" cy="118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27F69FF-BA6D-818A-1F17-94BAD5C4880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63530" y="2185649"/>
                  <a:ext cx="361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C2D280F-9370-21A0-91F0-0A304CBEB873}"/>
                    </a:ext>
                  </a:extLst>
                </p14:cNvPr>
                <p14:cNvContentPartPr/>
                <p14:nvPr/>
              </p14:nvContentPartPr>
              <p14:xfrm>
                <a:off x="3868810" y="2044529"/>
                <a:ext cx="1073160" cy="501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C2D280F-9370-21A0-91F0-0A304CBEB87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59810" y="2035889"/>
                  <a:ext cx="109080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2CDB75D-2EC2-9517-2DF8-0618F00627F1}"/>
                    </a:ext>
                  </a:extLst>
                </p14:cNvPr>
                <p14:cNvContentPartPr/>
                <p14:nvPr/>
              </p14:nvContentPartPr>
              <p14:xfrm>
                <a:off x="5202970" y="2108609"/>
                <a:ext cx="1208880" cy="338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2CDB75D-2EC2-9517-2DF8-0618F00627F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94330" y="2099609"/>
                  <a:ext cx="12265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DB07E2F-AD4F-C1B6-0C56-D03AD72DEE6A}"/>
                    </a:ext>
                  </a:extLst>
                </p14:cNvPr>
                <p14:cNvContentPartPr/>
                <p14:nvPr/>
              </p14:nvContentPartPr>
              <p14:xfrm>
                <a:off x="6748090" y="2049569"/>
                <a:ext cx="744840" cy="361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DB07E2F-AD4F-C1B6-0C56-D03AD72DEE6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39090" y="2040929"/>
                  <a:ext cx="7624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719CF58-B76C-26DA-339B-2BEFBFF81200}"/>
                    </a:ext>
                  </a:extLst>
                </p14:cNvPr>
                <p14:cNvContentPartPr/>
                <p14:nvPr/>
              </p14:nvContentPartPr>
              <p14:xfrm>
                <a:off x="327850" y="3073769"/>
                <a:ext cx="1126440" cy="259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719CF58-B76C-26DA-339B-2BEFBFF8120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8850" y="3065129"/>
                  <a:ext cx="11440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EC52E90-7450-9A9D-8EE5-46C261D4AF64}"/>
                    </a:ext>
                  </a:extLst>
                </p14:cNvPr>
                <p14:cNvContentPartPr/>
                <p14:nvPr/>
              </p14:nvContentPartPr>
              <p14:xfrm>
                <a:off x="1693690" y="2911409"/>
                <a:ext cx="1238040" cy="3574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EC52E90-7450-9A9D-8EE5-46C261D4AF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85050" y="2902769"/>
                  <a:ext cx="12556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79682FD-E4F3-915E-418D-0512F96AD7C5}"/>
                    </a:ext>
                  </a:extLst>
                </p14:cNvPr>
                <p14:cNvContentPartPr/>
                <p14:nvPr/>
              </p14:nvContentPartPr>
              <p14:xfrm>
                <a:off x="3143770" y="2607929"/>
                <a:ext cx="2057040" cy="6793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79682FD-E4F3-915E-418D-0512F96AD7C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35130" y="2599289"/>
                  <a:ext cx="207468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ADFCE5B-A953-0082-ABCD-99F2F7EB3AC1}"/>
                    </a:ext>
                  </a:extLst>
                </p14:cNvPr>
                <p14:cNvContentPartPr/>
                <p14:nvPr/>
              </p14:nvContentPartPr>
              <p14:xfrm>
                <a:off x="4825690" y="2708009"/>
                <a:ext cx="19440" cy="15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ADFCE5B-A953-0082-ABCD-99F2F7EB3AC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16690" y="2699369"/>
                  <a:ext cx="37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B5900F3-4F9E-F206-986C-321D527FFBB4}"/>
                    </a:ext>
                  </a:extLst>
                </p14:cNvPr>
                <p14:cNvContentPartPr/>
                <p14:nvPr/>
              </p14:nvContentPartPr>
              <p14:xfrm>
                <a:off x="4092370" y="2719529"/>
                <a:ext cx="713880" cy="91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B5900F3-4F9E-F206-986C-321D527FFBB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83370" y="2710529"/>
                  <a:ext cx="731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982BCB0-A096-B53D-B74F-CECC60438A88}"/>
                    </a:ext>
                  </a:extLst>
                </p14:cNvPr>
                <p14:cNvContentPartPr/>
                <p14:nvPr/>
              </p14:nvContentPartPr>
              <p14:xfrm>
                <a:off x="3210010" y="2788649"/>
                <a:ext cx="13680" cy="5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982BCB0-A096-B53D-B74F-CECC60438A8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01370" y="2780009"/>
                  <a:ext cx="31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A38FBA9-C8AA-91D6-8BD9-7DFB0BF414BF}"/>
                    </a:ext>
                  </a:extLst>
                </p14:cNvPr>
                <p14:cNvContentPartPr/>
                <p14:nvPr/>
              </p14:nvContentPartPr>
              <p14:xfrm>
                <a:off x="5351290" y="3014369"/>
                <a:ext cx="24840" cy="277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A38FBA9-C8AA-91D6-8BD9-7DFB0BF414B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42290" y="3005369"/>
                  <a:ext cx="4248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7458561-B981-9B72-E1B0-C3D953019C65}"/>
                  </a:ext>
                </a:extLst>
              </p14:cNvPr>
              <p14:cNvContentPartPr/>
              <p14:nvPr/>
            </p14:nvContentPartPr>
            <p14:xfrm>
              <a:off x="2090770" y="4391009"/>
              <a:ext cx="7200" cy="61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7458561-B981-9B72-E1B0-C3D953019C6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081770" y="4382369"/>
                <a:ext cx="248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C16E5F51-9019-3D0A-2D55-5AA63BA39AF7}"/>
              </a:ext>
            </a:extLst>
          </p:cNvPr>
          <p:cNvGrpSpPr/>
          <p:nvPr/>
        </p:nvGrpSpPr>
        <p:grpSpPr>
          <a:xfrm>
            <a:off x="216610" y="3538719"/>
            <a:ext cx="1097640" cy="365040"/>
            <a:chOff x="216610" y="3538719"/>
            <a:chExt cx="109764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C8E38BF-8D74-185D-E104-6D628E3CA0C6}"/>
                    </a:ext>
                  </a:extLst>
                </p14:cNvPr>
                <p14:cNvContentPartPr/>
                <p14:nvPr/>
              </p14:nvContentPartPr>
              <p14:xfrm>
                <a:off x="222010" y="3602799"/>
                <a:ext cx="40320" cy="2811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C8E38BF-8D74-185D-E104-6D628E3CA0C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3370" y="3594159"/>
                  <a:ext cx="579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020CCB1-89DC-C01A-9E33-82AA28EC4721}"/>
                    </a:ext>
                  </a:extLst>
                </p14:cNvPr>
                <p14:cNvContentPartPr/>
                <p14:nvPr/>
              </p14:nvContentPartPr>
              <p14:xfrm>
                <a:off x="216610" y="3538719"/>
                <a:ext cx="241200" cy="96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020CCB1-89DC-C01A-9E33-82AA28EC472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7970" y="3529719"/>
                  <a:ext cx="258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64BA805-33BD-DDBE-84DD-BDEA0197996F}"/>
                    </a:ext>
                  </a:extLst>
                </p14:cNvPr>
                <p14:cNvContentPartPr/>
                <p14:nvPr/>
              </p14:nvContentPartPr>
              <p14:xfrm>
                <a:off x="247210" y="3678039"/>
                <a:ext cx="131760" cy="53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64BA805-33BD-DDBE-84DD-BDEA0197996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38570" y="3669039"/>
                  <a:ext cx="149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F51D67C-5EC4-4891-F20E-E34389DFB078}"/>
                    </a:ext>
                  </a:extLst>
                </p14:cNvPr>
                <p14:cNvContentPartPr/>
                <p14:nvPr/>
              </p14:nvContentPartPr>
              <p14:xfrm>
                <a:off x="347650" y="3693879"/>
                <a:ext cx="966600" cy="209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F51D67C-5EC4-4891-F20E-E34389DFB07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8650" y="3684879"/>
                  <a:ext cx="984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29F2C2E-E3C3-464E-A481-6402831331E2}"/>
                    </a:ext>
                  </a:extLst>
                </p14:cNvPr>
                <p14:cNvContentPartPr/>
                <p14:nvPr/>
              </p14:nvContentPartPr>
              <p14:xfrm>
                <a:off x="553570" y="3611439"/>
                <a:ext cx="492120" cy="75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29F2C2E-E3C3-464E-A481-6402831331E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4570" y="3602799"/>
                  <a:ext cx="50976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1B1CB56-A38E-B5FB-78EC-A9EEE1FBCF66}"/>
              </a:ext>
            </a:extLst>
          </p:cNvPr>
          <p:cNvGrpSpPr/>
          <p:nvPr/>
        </p:nvGrpSpPr>
        <p:grpSpPr>
          <a:xfrm>
            <a:off x="1698370" y="3493359"/>
            <a:ext cx="1462320" cy="420840"/>
            <a:chOff x="1698370" y="3493359"/>
            <a:chExt cx="146232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A2224E2-DA70-4398-6D7E-19C235C7163D}"/>
                    </a:ext>
                  </a:extLst>
                </p14:cNvPr>
                <p14:cNvContentPartPr/>
                <p14:nvPr/>
              </p14:nvContentPartPr>
              <p14:xfrm>
                <a:off x="1698370" y="3493359"/>
                <a:ext cx="1462320" cy="420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A2224E2-DA70-4398-6D7E-19C235C7163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689730" y="3484719"/>
                  <a:ext cx="14799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620A4F0-1130-F1B9-884F-43D5F5AF3D8A}"/>
                    </a:ext>
                  </a:extLst>
                </p14:cNvPr>
                <p14:cNvContentPartPr/>
                <p14:nvPr/>
              </p14:nvContentPartPr>
              <p14:xfrm>
                <a:off x="1748410" y="3555279"/>
                <a:ext cx="479160" cy="1213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620A4F0-1130-F1B9-884F-43D5F5AF3D8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39410" y="3546639"/>
                  <a:ext cx="49680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E2DECEA-6579-D40E-8D94-14045D418B0D}"/>
                  </a:ext>
                </a:extLst>
              </p14:cNvPr>
              <p14:cNvContentPartPr/>
              <p14:nvPr/>
            </p14:nvContentPartPr>
            <p14:xfrm>
              <a:off x="3608890" y="3338919"/>
              <a:ext cx="1376280" cy="45360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E2DECEA-6579-D40E-8D94-14045D418B0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99890" y="3330279"/>
                <a:ext cx="1393920" cy="47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351B0DD-316E-7D09-7FF1-ABA68834141D}"/>
              </a:ext>
            </a:extLst>
          </p:cNvPr>
          <p:cNvGrpSpPr/>
          <p:nvPr/>
        </p:nvGrpSpPr>
        <p:grpSpPr>
          <a:xfrm>
            <a:off x="159814" y="3907169"/>
            <a:ext cx="1463040" cy="704880"/>
            <a:chOff x="159814" y="3907169"/>
            <a:chExt cx="1463040" cy="70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A71F58F-C2AE-75BE-6F68-6462B79C403E}"/>
                    </a:ext>
                  </a:extLst>
                </p14:cNvPr>
                <p14:cNvContentPartPr/>
                <p14:nvPr/>
              </p14:nvContentPartPr>
              <p14:xfrm>
                <a:off x="159814" y="3907169"/>
                <a:ext cx="1463040" cy="704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A71F58F-C2AE-75BE-6F68-6462B79C403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1174" y="3898529"/>
                  <a:ext cx="1480680" cy="7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D062056-0490-5553-32B7-4079CDCAC48A}"/>
                    </a:ext>
                  </a:extLst>
                </p14:cNvPr>
                <p14:cNvContentPartPr/>
                <p14:nvPr/>
              </p14:nvContentPartPr>
              <p14:xfrm>
                <a:off x="1140814" y="4126769"/>
                <a:ext cx="293760" cy="39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D062056-0490-5553-32B7-4079CDCAC48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31814" y="4117769"/>
                  <a:ext cx="311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40FA16E-58C2-103F-35A1-DC2865ADD606}"/>
                    </a:ext>
                  </a:extLst>
                </p14:cNvPr>
                <p14:cNvContentPartPr/>
                <p14:nvPr/>
              </p14:nvContentPartPr>
              <p14:xfrm>
                <a:off x="678214" y="4061609"/>
                <a:ext cx="26640" cy="266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40FA16E-58C2-103F-35A1-DC2865ADD60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9574" y="4052609"/>
                  <a:ext cx="442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D21EAE7-7487-C3CF-84F5-FB5483C49B4F}"/>
              </a:ext>
            </a:extLst>
          </p:cNvPr>
          <p:cNvGrpSpPr/>
          <p:nvPr/>
        </p:nvGrpSpPr>
        <p:grpSpPr>
          <a:xfrm>
            <a:off x="1953694" y="3816089"/>
            <a:ext cx="2715120" cy="546840"/>
            <a:chOff x="1953694" y="3816089"/>
            <a:chExt cx="2715120" cy="54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A9372F9-1073-CC3D-25EF-0F511D8417E4}"/>
                    </a:ext>
                  </a:extLst>
                </p14:cNvPr>
                <p14:cNvContentPartPr/>
                <p14:nvPr/>
              </p14:nvContentPartPr>
              <p14:xfrm>
                <a:off x="1953694" y="3816089"/>
                <a:ext cx="1003320" cy="5468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A9372F9-1073-CC3D-25EF-0F511D8417E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45054" y="3807089"/>
                  <a:ext cx="102096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9D0D3D1-E95B-F04A-C7A3-E715488D5513}"/>
                    </a:ext>
                  </a:extLst>
                </p14:cNvPr>
                <p14:cNvContentPartPr/>
                <p14:nvPr/>
              </p14:nvContentPartPr>
              <p14:xfrm>
                <a:off x="2426734" y="4027409"/>
                <a:ext cx="286920" cy="47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9D0D3D1-E95B-F04A-C7A3-E715488D551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17734" y="4018409"/>
                  <a:ext cx="304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20E739D-E203-0FA2-3CA7-79970D4D3B4C}"/>
                    </a:ext>
                  </a:extLst>
                </p14:cNvPr>
                <p14:cNvContentPartPr/>
                <p14:nvPr/>
              </p14:nvContentPartPr>
              <p14:xfrm>
                <a:off x="2318374" y="3946769"/>
                <a:ext cx="60120" cy="13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20E739D-E203-0FA2-3CA7-79970D4D3B4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309374" y="3937769"/>
                  <a:ext cx="77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F1966F0-CFCB-DE3D-1F70-A63CEF49D766}"/>
                    </a:ext>
                  </a:extLst>
                </p14:cNvPr>
                <p14:cNvContentPartPr/>
                <p14:nvPr/>
              </p14:nvContentPartPr>
              <p14:xfrm>
                <a:off x="3149614" y="3847409"/>
                <a:ext cx="1519200" cy="4888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F1966F0-CFCB-DE3D-1F70-A63CEF49D76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40614" y="3838409"/>
                  <a:ext cx="153684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3EBF467-11A7-C4F3-EC85-C54328CB6EE5}"/>
                    </a:ext>
                  </a:extLst>
                </p14:cNvPr>
                <p14:cNvContentPartPr/>
                <p14:nvPr/>
              </p14:nvContentPartPr>
              <p14:xfrm>
                <a:off x="3439774" y="4081769"/>
                <a:ext cx="58320" cy="24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3EBF467-11A7-C4F3-EC85-C54328CB6EE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30774" y="4073129"/>
                  <a:ext cx="75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7550D52-4D03-4381-A38E-8E4480362F22}"/>
                    </a:ext>
                  </a:extLst>
                </p14:cNvPr>
                <p14:cNvContentPartPr/>
                <p14:nvPr/>
              </p14:nvContentPartPr>
              <p14:xfrm>
                <a:off x="3755494" y="3992849"/>
                <a:ext cx="362880" cy="36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7550D52-4D03-4381-A38E-8E4480362F2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46854" y="3983849"/>
                  <a:ext cx="38052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FA4AC55-A4B8-C466-8871-0A6BFA4206EF}"/>
              </a:ext>
            </a:extLst>
          </p:cNvPr>
          <p:cNvGrpSpPr/>
          <p:nvPr/>
        </p:nvGrpSpPr>
        <p:grpSpPr>
          <a:xfrm>
            <a:off x="171694" y="4398209"/>
            <a:ext cx="1167480" cy="96480"/>
            <a:chOff x="171694" y="4398209"/>
            <a:chExt cx="1167480" cy="9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4FA4061-3691-D7DB-ED7A-629CBAEC7C10}"/>
                    </a:ext>
                  </a:extLst>
                </p14:cNvPr>
                <p14:cNvContentPartPr/>
                <p14:nvPr/>
              </p14:nvContentPartPr>
              <p14:xfrm>
                <a:off x="171694" y="4457249"/>
                <a:ext cx="448920" cy="374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4FA4061-3691-D7DB-ED7A-629CBAEC7C1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3054" y="4448609"/>
                  <a:ext cx="466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1A09EC0-C20D-35C8-4FB0-81CFC2210F41}"/>
                    </a:ext>
                  </a:extLst>
                </p14:cNvPr>
                <p14:cNvContentPartPr/>
                <p14:nvPr/>
              </p14:nvContentPartPr>
              <p14:xfrm>
                <a:off x="914734" y="4398209"/>
                <a:ext cx="424440" cy="810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1A09EC0-C20D-35C8-4FB0-81CFC2210F4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5734" y="4389209"/>
                  <a:ext cx="44208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4EBEF5A-36B3-FCB3-18CF-388EB0558F30}"/>
                  </a:ext>
                </a:extLst>
              </p14:cNvPr>
              <p14:cNvContentPartPr/>
              <p14:nvPr/>
            </p14:nvContentPartPr>
            <p14:xfrm>
              <a:off x="352690" y="4528529"/>
              <a:ext cx="50760" cy="3643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4EBEF5A-36B3-FCB3-18CF-388EB0558F3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44050" y="4519529"/>
                <a:ext cx="6840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F861DB1-8596-60AB-EFEE-FA15F239D482}"/>
                  </a:ext>
                </a:extLst>
              </p14:cNvPr>
              <p14:cNvContentPartPr/>
              <p14:nvPr/>
            </p14:nvContentPartPr>
            <p14:xfrm>
              <a:off x="409930" y="4455809"/>
              <a:ext cx="872640" cy="4604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F861DB1-8596-60AB-EFEE-FA15F239D48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01290" y="4446809"/>
                <a:ext cx="89028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D2C8343E-F511-5CC4-7CE9-DCA682B645A9}"/>
                  </a:ext>
                </a:extLst>
              </p14:cNvPr>
              <p14:cNvContentPartPr/>
              <p14:nvPr/>
            </p14:nvContentPartPr>
            <p14:xfrm>
              <a:off x="1006450" y="4671449"/>
              <a:ext cx="71640" cy="1656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D2C8343E-F511-5CC4-7CE9-DCA682B645A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997810" y="4662449"/>
                <a:ext cx="892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F3F7236-5A46-429B-E613-10F3BFEEC610}"/>
                  </a:ext>
                </a:extLst>
              </p14:cNvPr>
              <p14:cNvContentPartPr/>
              <p14:nvPr/>
            </p14:nvContentPartPr>
            <p14:xfrm>
              <a:off x="582370" y="4598369"/>
              <a:ext cx="508680" cy="8640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F3F7236-5A46-429B-E613-10F3BFEEC61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73730" y="4589369"/>
                <a:ext cx="5263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3033B72-E302-2780-C876-CD74F2350393}"/>
                  </a:ext>
                </a:extLst>
              </p14:cNvPr>
              <p14:cNvContentPartPr/>
              <p14:nvPr/>
            </p14:nvContentPartPr>
            <p14:xfrm>
              <a:off x="1389490" y="4479569"/>
              <a:ext cx="857520" cy="61848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3033B72-E302-2780-C876-CD74F235039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380490" y="4470929"/>
                <a:ext cx="87516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88B01E7-CDA3-4A28-2EBA-E3A9514C356C}"/>
                  </a:ext>
                </a:extLst>
              </p14:cNvPr>
              <p14:cNvContentPartPr/>
              <p14:nvPr/>
            </p14:nvContentPartPr>
            <p14:xfrm>
              <a:off x="2415490" y="4688729"/>
              <a:ext cx="522720" cy="17496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88B01E7-CDA3-4A28-2EBA-E3A9514C356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406490" y="4679729"/>
                <a:ext cx="5403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187E1EBB-C12C-E70D-5E6F-983541E5E1B2}"/>
                  </a:ext>
                </a:extLst>
              </p14:cNvPr>
              <p14:cNvContentPartPr/>
              <p14:nvPr/>
            </p14:nvContentPartPr>
            <p14:xfrm>
              <a:off x="3130450" y="4471649"/>
              <a:ext cx="1030320" cy="53568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187E1EBB-C12C-E70D-5E6F-983541E5E1B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121450" y="4462649"/>
                <a:ext cx="104796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0B10CEF-3B3C-9A89-FCDF-A38B001E1FDD}"/>
                  </a:ext>
                </a:extLst>
              </p14:cNvPr>
              <p14:cNvContentPartPr/>
              <p14:nvPr/>
            </p14:nvContentPartPr>
            <p14:xfrm>
              <a:off x="1689370" y="4024719"/>
              <a:ext cx="49320" cy="2304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0B10CEF-3B3C-9A89-FCDF-A38B001E1FD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680370" y="4016079"/>
                <a:ext cx="669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0FBCC6AD-10F2-EA89-01F3-1F19CB4E3E2A}"/>
                  </a:ext>
                </a:extLst>
              </p14:cNvPr>
              <p14:cNvContentPartPr/>
              <p14:nvPr/>
            </p14:nvContentPartPr>
            <p14:xfrm>
              <a:off x="4344010" y="4542569"/>
              <a:ext cx="1218600" cy="39348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0FBCC6AD-10F2-EA89-01F3-1F19CB4E3E2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335010" y="4533569"/>
                <a:ext cx="123624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1FBDF2A1-DE12-8D6F-8CB8-2F3510875527}"/>
                  </a:ext>
                </a:extLst>
              </p14:cNvPr>
              <p14:cNvContentPartPr/>
              <p14:nvPr/>
            </p14:nvContentPartPr>
            <p14:xfrm>
              <a:off x="5093170" y="4527809"/>
              <a:ext cx="11880" cy="1188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1FBDF2A1-DE12-8D6F-8CB8-2F351087552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084530" y="4518809"/>
                <a:ext cx="295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719A11E8-0D0C-26A6-7EEC-77148B7896D8}"/>
                  </a:ext>
                </a:extLst>
              </p14:cNvPr>
              <p14:cNvContentPartPr/>
              <p14:nvPr/>
            </p14:nvContentPartPr>
            <p14:xfrm>
              <a:off x="4577290" y="4574969"/>
              <a:ext cx="43920" cy="1368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719A11E8-0D0C-26A6-7EEC-77148B7896D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568290" y="4566329"/>
                <a:ext cx="615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355EAD00-1E90-002C-FF58-D76A080B5038}"/>
                  </a:ext>
                </a:extLst>
              </p14:cNvPr>
              <p14:cNvContentPartPr/>
              <p14:nvPr/>
            </p14:nvContentPartPr>
            <p14:xfrm>
              <a:off x="359890" y="5166449"/>
              <a:ext cx="84240" cy="2768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355EAD00-1E90-002C-FF58-D76A080B503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51250" y="5157809"/>
                <a:ext cx="10188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217AF94-27BF-8A3B-30A3-447B39D6F955}"/>
                  </a:ext>
                </a:extLst>
              </p14:cNvPr>
              <p14:cNvContentPartPr/>
              <p14:nvPr/>
            </p14:nvContentPartPr>
            <p14:xfrm>
              <a:off x="297610" y="5163569"/>
              <a:ext cx="261360" cy="4932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217AF94-27BF-8A3B-30A3-447B39D6F95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88610" y="5154569"/>
                <a:ext cx="279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EA16D7FD-E3DD-8ED0-0CF6-192C6C7C6866}"/>
                  </a:ext>
                </a:extLst>
              </p14:cNvPr>
              <p14:cNvContentPartPr/>
              <p14:nvPr/>
            </p14:nvContentPartPr>
            <p14:xfrm>
              <a:off x="516490" y="5124689"/>
              <a:ext cx="343440" cy="32760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EA16D7FD-E3DD-8ED0-0CF6-192C6C7C686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07490" y="5115689"/>
                <a:ext cx="36108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9731117-ABA8-E394-C504-CE31B111E601}"/>
                  </a:ext>
                </a:extLst>
              </p14:cNvPr>
              <p14:cNvContentPartPr/>
              <p14:nvPr/>
            </p14:nvContentPartPr>
            <p14:xfrm>
              <a:off x="813130" y="5305769"/>
              <a:ext cx="221400" cy="33012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9731117-ABA8-E394-C504-CE31B111E60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04130" y="5296769"/>
                <a:ext cx="23904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F8162ACD-C492-2B22-9537-2DA37838906A}"/>
                  </a:ext>
                </a:extLst>
              </p14:cNvPr>
              <p14:cNvContentPartPr/>
              <p14:nvPr/>
            </p14:nvContentPartPr>
            <p14:xfrm>
              <a:off x="1212010" y="5054129"/>
              <a:ext cx="1215720" cy="57168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F8162ACD-C492-2B22-9537-2DA37838906A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203370" y="5045129"/>
                <a:ext cx="123336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4B4ACDB-F6F5-6FF2-4060-534207D03EA8}"/>
                  </a:ext>
                </a:extLst>
              </p14:cNvPr>
              <p14:cNvContentPartPr/>
              <p14:nvPr/>
            </p14:nvContentPartPr>
            <p14:xfrm>
              <a:off x="1844890" y="5169329"/>
              <a:ext cx="207360" cy="4644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4B4ACDB-F6F5-6FF2-4060-534207D03EA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836250" y="5160689"/>
                <a:ext cx="2250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769A894D-016C-F59A-F48F-50685EFF714C}"/>
                  </a:ext>
                </a:extLst>
              </p14:cNvPr>
              <p14:cNvContentPartPr/>
              <p14:nvPr/>
            </p14:nvContentPartPr>
            <p14:xfrm>
              <a:off x="2631130" y="4993289"/>
              <a:ext cx="1325520" cy="41436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769A894D-016C-F59A-F48F-50685EFF714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622130" y="4984649"/>
                <a:ext cx="134316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647FDC1-5FE8-14F3-0A5A-4A8871D600F5}"/>
                  </a:ext>
                </a:extLst>
              </p14:cNvPr>
              <p14:cNvContentPartPr/>
              <p14:nvPr/>
            </p14:nvContentPartPr>
            <p14:xfrm>
              <a:off x="3272650" y="5131889"/>
              <a:ext cx="429120" cy="6084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647FDC1-5FE8-14F3-0A5A-4A8871D600F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264010" y="5122889"/>
                <a:ext cx="4467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2244E44A-BA44-EE8F-82D1-7C54A9661405}"/>
                  </a:ext>
                </a:extLst>
              </p14:cNvPr>
              <p14:cNvContentPartPr/>
              <p14:nvPr/>
            </p14:nvContentPartPr>
            <p14:xfrm>
              <a:off x="4153570" y="5184809"/>
              <a:ext cx="376920" cy="18756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2244E44A-BA44-EE8F-82D1-7C54A9661405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144570" y="5175809"/>
                <a:ext cx="3945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C2CA0DF-9837-06A8-3F05-9C003C62658F}"/>
                  </a:ext>
                </a:extLst>
              </p14:cNvPr>
              <p14:cNvContentPartPr/>
              <p14:nvPr/>
            </p14:nvContentPartPr>
            <p14:xfrm>
              <a:off x="4669090" y="4973849"/>
              <a:ext cx="458640" cy="41004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C2CA0DF-9837-06A8-3F05-9C003C62658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660450" y="4965209"/>
                <a:ext cx="47628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2ED2A43C-B323-4D8A-9626-F9A620719DA0}"/>
                  </a:ext>
                </a:extLst>
              </p14:cNvPr>
              <p14:cNvContentPartPr/>
              <p14:nvPr/>
            </p14:nvContentPartPr>
            <p14:xfrm>
              <a:off x="4596370" y="5089769"/>
              <a:ext cx="317880" cy="8244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2ED2A43C-B323-4D8A-9626-F9A620719DA0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587370" y="5081129"/>
                <a:ext cx="3355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8007DA6-80B4-A379-1959-0946C409D4ED}"/>
                  </a:ext>
                </a:extLst>
              </p14:cNvPr>
              <p14:cNvContentPartPr/>
              <p14:nvPr/>
            </p14:nvContentPartPr>
            <p14:xfrm>
              <a:off x="5061130" y="5207849"/>
              <a:ext cx="185400" cy="40536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8007DA6-80B4-A379-1959-0946C409D4ED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052490" y="5198849"/>
                <a:ext cx="203040" cy="42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0281694-D6FB-3B8C-F037-3A62F6B71EC6}"/>
              </a:ext>
            </a:extLst>
          </p:cNvPr>
          <p:cNvGrpSpPr/>
          <p:nvPr/>
        </p:nvGrpSpPr>
        <p:grpSpPr>
          <a:xfrm>
            <a:off x="175570" y="5662169"/>
            <a:ext cx="3341520" cy="1109520"/>
            <a:chOff x="175570" y="5662169"/>
            <a:chExt cx="3341520" cy="11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AC0B454-3D2D-893B-0FAF-C315968C5709}"/>
                    </a:ext>
                  </a:extLst>
                </p14:cNvPr>
                <p14:cNvContentPartPr/>
                <p14:nvPr/>
              </p14:nvContentPartPr>
              <p14:xfrm>
                <a:off x="349450" y="5662169"/>
                <a:ext cx="862200" cy="3301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AC0B454-3D2D-893B-0FAF-C315968C570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40810" y="5653169"/>
                  <a:ext cx="8798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695E989-3105-C3E8-5BF5-E1C29BE80D1C}"/>
                    </a:ext>
                  </a:extLst>
                </p14:cNvPr>
                <p14:cNvContentPartPr/>
                <p14:nvPr/>
              </p14:nvContentPartPr>
              <p14:xfrm>
                <a:off x="1230370" y="5953049"/>
                <a:ext cx="6840" cy="799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695E989-3105-C3E8-5BF5-E1C29BE80D1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221370" y="5944049"/>
                  <a:ext cx="24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8160ACA-EB18-DA77-C4B4-AF8CA6ED0EE9}"/>
                    </a:ext>
                  </a:extLst>
                </p14:cNvPr>
                <p14:cNvContentPartPr/>
                <p14:nvPr/>
              </p14:nvContentPartPr>
              <p14:xfrm>
                <a:off x="382210" y="6210809"/>
                <a:ext cx="69840" cy="3261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8160ACA-EB18-DA77-C4B4-AF8CA6ED0EE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73210" y="6201809"/>
                  <a:ext cx="874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E4BF7B2-DEE0-FD7F-AA58-FE2C01D371DA}"/>
                    </a:ext>
                  </a:extLst>
                </p14:cNvPr>
                <p14:cNvContentPartPr/>
                <p14:nvPr/>
              </p14:nvContentPartPr>
              <p14:xfrm>
                <a:off x="306250" y="6177689"/>
                <a:ext cx="317520" cy="446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E4BF7B2-DEE0-FD7F-AA58-FE2C01D371D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97250" y="6169049"/>
                  <a:ext cx="335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A986F6E-5047-A0D2-32C9-003421A5943B}"/>
                    </a:ext>
                  </a:extLst>
                </p14:cNvPr>
                <p14:cNvContentPartPr/>
                <p14:nvPr/>
              </p14:nvContentPartPr>
              <p14:xfrm>
                <a:off x="175570" y="6552809"/>
                <a:ext cx="291240" cy="810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A986F6E-5047-A0D2-32C9-003421A5943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66570" y="6544169"/>
                  <a:ext cx="308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7AB4E5D-4FC0-864B-4C1B-D4874E111F03}"/>
                    </a:ext>
                  </a:extLst>
                </p14:cNvPr>
                <p14:cNvContentPartPr/>
                <p14:nvPr/>
              </p14:nvContentPartPr>
              <p14:xfrm>
                <a:off x="603970" y="6151769"/>
                <a:ext cx="1585440" cy="6199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7AB4E5D-4FC0-864B-4C1B-D4874E111F0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5330" y="6143129"/>
                  <a:ext cx="160308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F12CDF0-3609-2E93-E349-50845A0D2156}"/>
                    </a:ext>
                  </a:extLst>
                </p14:cNvPr>
                <p14:cNvContentPartPr/>
                <p14:nvPr/>
              </p14:nvContentPartPr>
              <p14:xfrm>
                <a:off x="1866130" y="6351929"/>
                <a:ext cx="31320" cy="320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F12CDF0-3609-2E93-E349-50845A0D215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857130" y="6342929"/>
                  <a:ext cx="48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57F8C17-5E7A-4D15-E3BF-3997F2D75715}"/>
                    </a:ext>
                  </a:extLst>
                </p14:cNvPr>
                <p14:cNvContentPartPr/>
                <p14:nvPr/>
              </p14:nvContentPartPr>
              <p14:xfrm>
                <a:off x="1006450" y="6291449"/>
                <a:ext cx="861480" cy="734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57F8C17-5E7A-4D15-E3BF-3997F2D7571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97810" y="6282809"/>
                  <a:ext cx="879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4B73545-9B5E-D781-3B6E-13D397606856}"/>
                    </a:ext>
                  </a:extLst>
                </p14:cNvPr>
                <p14:cNvContentPartPr/>
                <p14:nvPr/>
              </p14:nvContentPartPr>
              <p14:xfrm>
                <a:off x="2402170" y="6419249"/>
                <a:ext cx="254160" cy="1465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4B73545-9B5E-D781-3B6E-13D39760685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393530" y="6410249"/>
                  <a:ext cx="271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626D749-685E-CE3B-604A-F4FE2144CD55}"/>
                    </a:ext>
                  </a:extLst>
                </p14:cNvPr>
                <p14:cNvContentPartPr/>
                <p14:nvPr/>
              </p14:nvContentPartPr>
              <p14:xfrm>
                <a:off x="2731210" y="6183089"/>
                <a:ext cx="443520" cy="4550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626D749-685E-CE3B-604A-F4FE2144CD5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722570" y="6174449"/>
                  <a:ext cx="46116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F45C419-E289-601F-4905-C8DCC9BF3A84}"/>
                    </a:ext>
                  </a:extLst>
                </p14:cNvPr>
                <p14:cNvContentPartPr/>
                <p14:nvPr/>
              </p14:nvContentPartPr>
              <p14:xfrm>
                <a:off x="3241690" y="5958809"/>
                <a:ext cx="275400" cy="2059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F45C419-E289-601F-4905-C8DCC9BF3A8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232690" y="5950169"/>
                  <a:ext cx="2930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EFFE076-0E46-B22A-2293-59CB5A2EF4ED}"/>
                    </a:ext>
                  </a:extLst>
                </p14:cNvPr>
                <p14:cNvContentPartPr/>
                <p14:nvPr/>
              </p14:nvContentPartPr>
              <p14:xfrm>
                <a:off x="2858290" y="6389009"/>
                <a:ext cx="301320" cy="349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EFFE076-0E46-B22A-2293-59CB5A2EF4E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849290" y="6380009"/>
                  <a:ext cx="318960" cy="52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59" name="Picture 158">
            <a:extLst>
              <a:ext uri="{FF2B5EF4-FFF2-40B4-BE49-F238E27FC236}">
                <a16:creationId xmlns:a16="http://schemas.microsoft.com/office/drawing/2014/main" id="{02C11EAD-DDCF-0772-B9D7-AD7270F443B9}"/>
              </a:ext>
            </a:extLst>
          </p:cNvPr>
          <p:cNvPicPr>
            <a:picLocks noChangeAspect="1"/>
          </p:cNvPicPr>
          <p:nvPr/>
        </p:nvPicPr>
        <p:blipFill rotWithShape="1">
          <a:blip r:embed="rId224"/>
          <a:srcRect t="19050" b="11728"/>
          <a:stretch/>
        </p:blipFill>
        <p:spPr>
          <a:xfrm>
            <a:off x="5846415" y="3268889"/>
            <a:ext cx="6369687" cy="35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32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ngle fission of uranium nucleus">
            <a:extLst>
              <a:ext uri="{FF2B5EF4-FFF2-40B4-BE49-F238E27FC236}">
                <a16:creationId xmlns:a16="http://schemas.microsoft.com/office/drawing/2014/main" id="{A7064318-4211-BDE6-9F9E-260EEA30A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91" y="-20224"/>
            <a:ext cx="10461177" cy="68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8F21A7-3223-D306-40A6-6B46E3C15880}"/>
              </a:ext>
            </a:extLst>
          </p:cNvPr>
          <p:cNvSpPr txBox="1"/>
          <p:nvPr/>
        </p:nvSpPr>
        <p:spPr>
          <a:xfrm>
            <a:off x="1022310" y="215821"/>
            <a:ext cx="2044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Single fission of U nucleus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3E41C-089B-675A-D4BD-75E5BB288C65}"/>
              </a:ext>
            </a:extLst>
          </p:cNvPr>
          <p:cNvSpPr txBox="1"/>
          <p:nvPr/>
        </p:nvSpPr>
        <p:spPr>
          <a:xfrm>
            <a:off x="4855975" y="2561456"/>
            <a:ext cx="1499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Fragments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562CEA-D1E7-3009-67F7-D1102217907A}"/>
              </a:ext>
            </a:extLst>
          </p:cNvPr>
          <p:cNvGrpSpPr/>
          <p:nvPr/>
        </p:nvGrpSpPr>
        <p:grpSpPr>
          <a:xfrm>
            <a:off x="4502770" y="2953022"/>
            <a:ext cx="364320" cy="774720"/>
            <a:chOff x="4502770" y="2953022"/>
            <a:chExt cx="364320" cy="77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58596CC-DDE7-98A7-445D-F1E4D730C532}"/>
                    </a:ext>
                  </a:extLst>
                </p14:cNvPr>
                <p14:cNvContentPartPr/>
                <p14:nvPr/>
              </p14:nvContentPartPr>
              <p14:xfrm>
                <a:off x="4866730" y="3407342"/>
                <a:ext cx="360" cy="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58596CC-DDE7-98A7-445D-F1E4D730C53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58090" y="33987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17B8039-8120-B5AA-B2FD-6FAC222F97E2}"/>
                    </a:ext>
                  </a:extLst>
                </p14:cNvPr>
                <p14:cNvContentPartPr/>
                <p14:nvPr/>
              </p14:nvContentPartPr>
              <p14:xfrm>
                <a:off x="4502770" y="2953022"/>
                <a:ext cx="262440" cy="774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17B8039-8120-B5AA-B2FD-6FAC222F97E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93770" y="2944022"/>
                  <a:ext cx="280080" cy="79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1A3A8AC-4634-097D-4937-34BA2FDA954A}"/>
                  </a:ext>
                </a:extLst>
              </p14:cNvPr>
              <p14:cNvContentPartPr/>
              <p14:nvPr/>
            </p14:nvContentPartPr>
            <p14:xfrm>
              <a:off x="6343810" y="2856182"/>
              <a:ext cx="528480" cy="556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1A3A8AC-4634-097D-4937-34BA2FDA95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34810" y="2847542"/>
                <a:ext cx="546120" cy="57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031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AD5D637-62FD-762A-0F30-CE38B7560BF7}"/>
              </a:ext>
            </a:extLst>
          </p:cNvPr>
          <p:cNvGrpSpPr/>
          <p:nvPr/>
        </p:nvGrpSpPr>
        <p:grpSpPr>
          <a:xfrm>
            <a:off x="765610" y="144809"/>
            <a:ext cx="4153320" cy="723240"/>
            <a:chOff x="765610" y="144809"/>
            <a:chExt cx="41533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EA75E51-E880-267C-9E7B-5B2132911EA7}"/>
                    </a:ext>
                  </a:extLst>
                </p14:cNvPr>
                <p14:cNvContentPartPr/>
                <p14:nvPr/>
              </p14:nvContentPartPr>
              <p14:xfrm>
                <a:off x="765610" y="144809"/>
                <a:ext cx="770040" cy="723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EA75E51-E880-267C-9E7B-5B2132911EA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6610" y="135809"/>
                  <a:ext cx="787680" cy="74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649E9A5-3369-6723-36A2-FE72E559EE65}"/>
                    </a:ext>
                  </a:extLst>
                </p14:cNvPr>
                <p14:cNvContentPartPr/>
                <p14:nvPr/>
              </p14:nvContentPartPr>
              <p14:xfrm>
                <a:off x="1364650" y="512729"/>
                <a:ext cx="47880" cy="70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649E9A5-3369-6723-36A2-FE72E559EE6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6010" y="504089"/>
                  <a:ext cx="65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37E6A13-F693-E1FA-354E-014A3C0BF031}"/>
                    </a:ext>
                  </a:extLst>
                </p14:cNvPr>
                <p14:cNvContentPartPr/>
                <p14:nvPr/>
              </p14:nvContentPartPr>
              <p14:xfrm>
                <a:off x="1524490" y="350009"/>
                <a:ext cx="573480" cy="26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37E6A13-F693-E1FA-354E-014A3C0BF0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15490" y="341009"/>
                  <a:ext cx="5911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D859D5E-39B9-11BD-EF88-F0A702A671C4}"/>
                    </a:ext>
                  </a:extLst>
                </p14:cNvPr>
                <p14:cNvContentPartPr/>
                <p14:nvPr/>
              </p14:nvContentPartPr>
              <p14:xfrm>
                <a:off x="1838410" y="358649"/>
                <a:ext cx="41040" cy="10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D859D5E-39B9-11BD-EF88-F0A702A671C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29770" y="349649"/>
                  <a:ext cx="58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5301A96-97C7-033D-84A7-3A2627E6F1A4}"/>
                    </a:ext>
                  </a:extLst>
                </p14:cNvPr>
                <p14:cNvContentPartPr/>
                <p14:nvPr/>
              </p14:nvContentPartPr>
              <p14:xfrm>
                <a:off x="1218850" y="298169"/>
                <a:ext cx="50760" cy="33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5301A96-97C7-033D-84A7-3A2627E6F1A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09850" y="289169"/>
                  <a:ext cx="68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BB85838-3AA5-1DB9-C077-576BF70D8D33}"/>
                    </a:ext>
                  </a:extLst>
                </p14:cNvPr>
                <p14:cNvContentPartPr/>
                <p14:nvPr/>
              </p14:nvContentPartPr>
              <p14:xfrm>
                <a:off x="2220010" y="430289"/>
                <a:ext cx="154440" cy="9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BB85838-3AA5-1DB9-C077-576BF70D8D3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11370" y="421289"/>
                  <a:ext cx="172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7E890B9-C640-5396-8CEB-171AEBCC52B1}"/>
                    </a:ext>
                  </a:extLst>
                </p14:cNvPr>
                <p14:cNvContentPartPr/>
                <p14:nvPr/>
              </p14:nvContentPartPr>
              <p14:xfrm>
                <a:off x="2515570" y="215009"/>
                <a:ext cx="837000" cy="569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7E890B9-C640-5396-8CEB-171AEBCC52B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06930" y="206009"/>
                  <a:ext cx="85464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55609AF-AB47-925E-FB5C-B2FC23CAB1DE}"/>
                    </a:ext>
                  </a:extLst>
                </p14:cNvPr>
                <p14:cNvContentPartPr/>
                <p14:nvPr/>
              </p14:nvContentPartPr>
              <p14:xfrm>
                <a:off x="3644530" y="189809"/>
                <a:ext cx="1274400" cy="426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55609AF-AB47-925E-FB5C-B2FC23CAB1D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35890" y="181169"/>
                  <a:ext cx="1292040" cy="44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2A6D82-066F-1B4B-2D2F-6C2A9BBCE8BE}"/>
              </a:ext>
            </a:extLst>
          </p:cNvPr>
          <p:cNvGrpSpPr/>
          <p:nvPr/>
        </p:nvGrpSpPr>
        <p:grpSpPr>
          <a:xfrm>
            <a:off x="5273170" y="158849"/>
            <a:ext cx="1479600" cy="610200"/>
            <a:chOff x="5273170" y="158849"/>
            <a:chExt cx="1479600" cy="6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ACD42C0-8814-B227-5140-623572A39F29}"/>
                    </a:ext>
                  </a:extLst>
                </p14:cNvPr>
                <p14:cNvContentPartPr/>
                <p14:nvPr/>
              </p14:nvContentPartPr>
              <p14:xfrm>
                <a:off x="5273170" y="158849"/>
                <a:ext cx="1479600" cy="610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ACD42C0-8814-B227-5140-623572A39F2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64530" y="149849"/>
                  <a:ext cx="149724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EFD885E-2E8A-5F6D-4F8E-FEDDE3052F23}"/>
                    </a:ext>
                  </a:extLst>
                </p14:cNvPr>
                <p14:cNvContentPartPr/>
                <p14:nvPr/>
              </p14:nvContentPartPr>
              <p14:xfrm>
                <a:off x="6213490" y="203129"/>
                <a:ext cx="45720" cy="39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EFD885E-2E8A-5F6D-4F8E-FEDDE3052F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04850" y="194129"/>
                  <a:ext cx="633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D160A43-2B00-258F-7095-6A40E6DC361B}"/>
              </a:ext>
            </a:extLst>
          </p:cNvPr>
          <p:cNvGrpSpPr/>
          <p:nvPr/>
        </p:nvGrpSpPr>
        <p:grpSpPr>
          <a:xfrm>
            <a:off x="6998290" y="118169"/>
            <a:ext cx="4476960" cy="568440"/>
            <a:chOff x="6998290" y="118169"/>
            <a:chExt cx="4476960" cy="5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F9D2113-60E7-E859-CC3F-83E3947071A8}"/>
                    </a:ext>
                  </a:extLst>
                </p14:cNvPr>
                <p14:cNvContentPartPr/>
                <p14:nvPr/>
              </p14:nvContentPartPr>
              <p14:xfrm>
                <a:off x="7032490" y="137249"/>
                <a:ext cx="468000" cy="409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F9D2113-60E7-E859-CC3F-83E3947071A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23490" y="128609"/>
                  <a:ext cx="4856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E608316-09F8-D5E0-4562-B5AB76C7E091}"/>
                    </a:ext>
                  </a:extLst>
                </p14:cNvPr>
                <p14:cNvContentPartPr/>
                <p14:nvPr/>
              </p14:nvContentPartPr>
              <p14:xfrm>
                <a:off x="6998290" y="366929"/>
                <a:ext cx="180360" cy="53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E608316-09F8-D5E0-4562-B5AB76C7E09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89290" y="357929"/>
                  <a:ext cx="198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85287ED-3785-BF7E-8764-2FE2A93A8627}"/>
                    </a:ext>
                  </a:extLst>
                </p14:cNvPr>
                <p14:cNvContentPartPr/>
                <p14:nvPr/>
              </p14:nvContentPartPr>
              <p14:xfrm>
                <a:off x="7653130" y="145169"/>
                <a:ext cx="716400" cy="385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85287ED-3785-BF7E-8764-2FE2A93A862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44130" y="136529"/>
                  <a:ext cx="7340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0D8E98F-2BBB-8978-62A3-D72151202FE7}"/>
                    </a:ext>
                  </a:extLst>
                </p14:cNvPr>
                <p14:cNvContentPartPr/>
                <p14:nvPr/>
              </p14:nvContentPartPr>
              <p14:xfrm>
                <a:off x="8238130" y="266489"/>
                <a:ext cx="178560" cy="23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0D8E98F-2BBB-8978-62A3-D72151202FE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29130" y="257489"/>
                  <a:ext cx="196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9C25EC9-E316-8221-CCB0-33B353914EE1}"/>
                    </a:ext>
                  </a:extLst>
                </p14:cNvPr>
                <p14:cNvContentPartPr/>
                <p14:nvPr/>
              </p14:nvContentPartPr>
              <p14:xfrm>
                <a:off x="8595250" y="351809"/>
                <a:ext cx="454320" cy="123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9C25EC9-E316-8221-CCB0-33B353914EE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86250" y="342809"/>
                  <a:ext cx="471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E5B96B4-12B1-6489-04B2-F047E6562152}"/>
                    </a:ext>
                  </a:extLst>
                </p14:cNvPr>
                <p14:cNvContentPartPr/>
                <p14:nvPr/>
              </p14:nvContentPartPr>
              <p14:xfrm>
                <a:off x="8850490" y="312569"/>
                <a:ext cx="252000" cy="213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E5B96B4-12B1-6489-04B2-F047E656215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41850" y="303929"/>
                  <a:ext cx="269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6F1BD69-51F7-3413-C71B-BB89396867CD}"/>
                    </a:ext>
                  </a:extLst>
                </p14:cNvPr>
                <p14:cNvContentPartPr/>
                <p14:nvPr/>
              </p14:nvContentPartPr>
              <p14:xfrm>
                <a:off x="8976130" y="118169"/>
                <a:ext cx="1641600" cy="568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6F1BD69-51F7-3413-C71B-BB89396867C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67490" y="109529"/>
                  <a:ext cx="165924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971EC59-0F30-526E-1F8D-DB13ABCCAD30}"/>
                    </a:ext>
                  </a:extLst>
                </p14:cNvPr>
                <p14:cNvContentPartPr/>
                <p14:nvPr/>
              </p14:nvContentPartPr>
              <p14:xfrm>
                <a:off x="10505410" y="325529"/>
                <a:ext cx="32760" cy="11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971EC59-0F30-526E-1F8D-DB13ABCCAD3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96770" y="316889"/>
                  <a:ext cx="50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D8C7948-ABDC-21F5-ABBB-E5EAF939A36E}"/>
                    </a:ext>
                  </a:extLst>
                </p14:cNvPr>
                <p14:cNvContentPartPr/>
                <p14:nvPr/>
              </p14:nvContentPartPr>
              <p14:xfrm>
                <a:off x="10039570" y="254969"/>
                <a:ext cx="366480" cy="47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D8C7948-ABDC-21F5-ABBB-E5EAF939A36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30570" y="246329"/>
                  <a:ext cx="384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38C5C53-3FD3-5207-69BB-D50E4FD16599}"/>
                    </a:ext>
                  </a:extLst>
                </p14:cNvPr>
                <p14:cNvContentPartPr/>
                <p14:nvPr/>
              </p14:nvContentPartPr>
              <p14:xfrm>
                <a:off x="11006170" y="164609"/>
                <a:ext cx="469080" cy="389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38C5C53-3FD3-5207-69BB-D50E4FD1659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97170" y="155609"/>
                  <a:ext cx="486720" cy="40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EFCCC49-FC13-ADCF-5A14-091EE847DDAB}"/>
              </a:ext>
            </a:extLst>
          </p:cNvPr>
          <p:cNvGrpSpPr/>
          <p:nvPr/>
        </p:nvGrpSpPr>
        <p:grpSpPr>
          <a:xfrm>
            <a:off x="856330" y="882089"/>
            <a:ext cx="1293480" cy="592920"/>
            <a:chOff x="856330" y="882089"/>
            <a:chExt cx="129348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ADA3FF0-8008-969F-A6EB-AFAB544C4BFA}"/>
                    </a:ext>
                  </a:extLst>
                </p14:cNvPr>
                <p14:cNvContentPartPr/>
                <p14:nvPr/>
              </p14:nvContentPartPr>
              <p14:xfrm>
                <a:off x="856330" y="882089"/>
                <a:ext cx="1266120" cy="592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ADA3FF0-8008-969F-A6EB-AFAB544C4BF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7330" y="873089"/>
                  <a:ext cx="128376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1419E18-F471-75D5-EF90-DD1F5A66779A}"/>
                    </a:ext>
                  </a:extLst>
                </p14:cNvPr>
                <p14:cNvContentPartPr/>
                <p14:nvPr/>
              </p14:nvContentPartPr>
              <p14:xfrm>
                <a:off x="1691170" y="1039049"/>
                <a:ext cx="25920" cy="3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1419E18-F471-75D5-EF90-DD1F5A66779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82530" y="1030409"/>
                  <a:ext cx="43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BDF4DCF-90BD-BEE6-A296-562E8299A922}"/>
                    </a:ext>
                  </a:extLst>
                </p14:cNvPr>
                <p14:cNvContentPartPr/>
                <p14:nvPr/>
              </p14:nvContentPartPr>
              <p14:xfrm>
                <a:off x="1150810" y="1049129"/>
                <a:ext cx="15480" cy="7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BDF4DCF-90BD-BEE6-A296-562E8299A92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41810" y="1040489"/>
                  <a:ext cx="33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A822214-5406-D84F-FCA6-DAAA397FBA59}"/>
                    </a:ext>
                  </a:extLst>
                </p14:cNvPr>
                <p14:cNvContentPartPr/>
                <p14:nvPr/>
              </p14:nvContentPartPr>
              <p14:xfrm>
                <a:off x="1089250" y="1392569"/>
                <a:ext cx="1060560" cy="54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A822214-5406-D84F-FCA6-DAAA397FBA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80250" y="1383929"/>
                  <a:ext cx="107820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196FF9C-4037-0A37-5CAF-FBE1AB25EDD9}"/>
              </a:ext>
            </a:extLst>
          </p:cNvPr>
          <p:cNvGrpSpPr/>
          <p:nvPr/>
        </p:nvGrpSpPr>
        <p:grpSpPr>
          <a:xfrm>
            <a:off x="2454730" y="1803329"/>
            <a:ext cx="3386160" cy="1392120"/>
            <a:chOff x="2454730" y="1803329"/>
            <a:chExt cx="3386160" cy="13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3CF4CB2-FE8B-5F49-896D-89044C4466C2}"/>
                    </a:ext>
                  </a:extLst>
                </p14:cNvPr>
                <p14:cNvContentPartPr/>
                <p14:nvPr/>
              </p14:nvContentPartPr>
              <p14:xfrm>
                <a:off x="2454730" y="2068289"/>
                <a:ext cx="894960" cy="731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3CF4CB2-FE8B-5F49-896D-89044C4466C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45730" y="2059649"/>
                  <a:ext cx="912600" cy="7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34C3D65-BE6E-1137-25F2-B8583FAB173F}"/>
                    </a:ext>
                  </a:extLst>
                </p14:cNvPr>
                <p14:cNvContentPartPr/>
                <p14:nvPr/>
              </p14:nvContentPartPr>
              <p14:xfrm>
                <a:off x="4238530" y="2416769"/>
                <a:ext cx="1527120" cy="151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34C3D65-BE6E-1137-25F2-B8583FAB173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29530" y="2408129"/>
                  <a:ext cx="1544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2132A09-1DF4-779D-690E-BBD2A6ED4226}"/>
                    </a:ext>
                  </a:extLst>
                </p14:cNvPr>
                <p14:cNvContentPartPr/>
                <p14:nvPr/>
              </p14:nvContentPartPr>
              <p14:xfrm>
                <a:off x="4068970" y="1803329"/>
                <a:ext cx="1771920" cy="581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2132A09-1DF4-779D-690E-BBD2A6ED422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60330" y="1794329"/>
                  <a:ext cx="178956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EA59A0D-3D5A-0280-1106-7EE9DFD126C1}"/>
                    </a:ext>
                  </a:extLst>
                </p14:cNvPr>
                <p14:cNvContentPartPr/>
                <p14:nvPr/>
              </p14:nvContentPartPr>
              <p14:xfrm>
                <a:off x="5282890" y="1915289"/>
                <a:ext cx="30960" cy="19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EA59A0D-3D5A-0280-1106-7EE9DFD126C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73890" y="1906649"/>
                  <a:ext cx="48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311E9C4-F31B-1FCA-173E-74CE4A3FF961}"/>
                    </a:ext>
                  </a:extLst>
                </p14:cNvPr>
                <p14:cNvContentPartPr/>
                <p14:nvPr/>
              </p14:nvContentPartPr>
              <p14:xfrm>
                <a:off x="4785730" y="2020049"/>
                <a:ext cx="25920" cy="7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311E9C4-F31B-1FCA-173E-74CE4A3FF96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77090" y="2011049"/>
                  <a:ext cx="43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92A51B3-1901-41CE-8646-F744CE8FED7F}"/>
                    </a:ext>
                  </a:extLst>
                </p14:cNvPr>
                <p14:cNvContentPartPr/>
                <p14:nvPr/>
              </p14:nvContentPartPr>
              <p14:xfrm>
                <a:off x="3927130" y="2613329"/>
                <a:ext cx="1869120" cy="582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92A51B3-1901-41CE-8646-F744CE8FED7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18490" y="2604329"/>
                  <a:ext cx="188676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2639107-C32D-C380-BEB3-7E5ECC66E5F2}"/>
                    </a:ext>
                  </a:extLst>
                </p14:cNvPr>
                <p14:cNvContentPartPr/>
                <p14:nvPr/>
              </p14:nvContentPartPr>
              <p14:xfrm>
                <a:off x="5619490" y="2782529"/>
                <a:ext cx="8280" cy="4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2639107-C32D-C380-BEB3-7E5ECC66E5F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10850" y="2773889"/>
                  <a:ext cx="25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BC30193-4871-8D53-5912-BAD6F8FECFCC}"/>
                    </a:ext>
                  </a:extLst>
                </p14:cNvPr>
                <p14:cNvContentPartPr/>
                <p14:nvPr/>
              </p14:nvContentPartPr>
              <p14:xfrm>
                <a:off x="5211610" y="2684609"/>
                <a:ext cx="419760" cy="58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BC30193-4871-8D53-5912-BAD6F8FECFC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02970" y="2675609"/>
                  <a:ext cx="43740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F10EA79-04DF-E6D5-FC15-42CC2D3D1FDD}"/>
                  </a:ext>
                </a:extLst>
              </p14:cNvPr>
              <p14:cNvContentPartPr/>
              <p14:nvPr/>
            </p14:nvContentPartPr>
            <p14:xfrm>
              <a:off x="6801010" y="2004569"/>
              <a:ext cx="1738080" cy="588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F10EA79-04DF-E6D5-FC15-42CC2D3D1FD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792370" y="1995569"/>
                <a:ext cx="175572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EE2096D-F6EA-7EB2-77F8-6014D3936722}"/>
                  </a:ext>
                </a:extLst>
              </p14:cNvPr>
              <p14:cNvContentPartPr/>
              <p14:nvPr/>
            </p14:nvContentPartPr>
            <p14:xfrm>
              <a:off x="2568850" y="2236049"/>
              <a:ext cx="700920" cy="369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EE2096D-F6EA-7EB2-77F8-6014D393672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96850" y="2092409"/>
                <a:ext cx="84456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10F95E3-CF0D-8CC9-D10E-B94B50F6D5E1}"/>
                  </a:ext>
                </a:extLst>
              </p14:cNvPr>
              <p14:cNvContentPartPr/>
              <p14:nvPr/>
            </p14:nvContentPartPr>
            <p14:xfrm>
              <a:off x="6898570" y="2182049"/>
              <a:ext cx="1557720" cy="231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10F95E3-CF0D-8CC9-D10E-B94B50F6D5E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826930" y="2038409"/>
                <a:ext cx="1701360" cy="51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063E07AF-610E-6CAC-E06F-BF95401A1656}"/>
              </a:ext>
            </a:extLst>
          </p:cNvPr>
          <p:cNvGrpSpPr/>
          <p:nvPr/>
        </p:nvGrpSpPr>
        <p:grpSpPr>
          <a:xfrm>
            <a:off x="1273210" y="3734009"/>
            <a:ext cx="5253120" cy="765360"/>
            <a:chOff x="1273210" y="3734009"/>
            <a:chExt cx="5253120" cy="76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AA5F738-3C7F-1ED8-B56B-0C8AD513C7E7}"/>
                    </a:ext>
                  </a:extLst>
                </p14:cNvPr>
                <p14:cNvContentPartPr/>
                <p14:nvPr/>
              </p14:nvContentPartPr>
              <p14:xfrm>
                <a:off x="1273210" y="3917609"/>
                <a:ext cx="702000" cy="358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AA5F738-3C7F-1ED8-B56B-0C8AD513C7E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64570" y="3908969"/>
                  <a:ext cx="7196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2A4684F-6475-7154-A806-2E92489C17E8}"/>
                    </a:ext>
                  </a:extLst>
                </p14:cNvPr>
                <p14:cNvContentPartPr/>
                <p14:nvPr/>
              </p14:nvContentPartPr>
              <p14:xfrm>
                <a:off x="2212450" y="3746249"/>
                <a:ext cx="691560" cy="576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2A4684F-6475-7154-A806-2E92489C17E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03450" y="3737249"/>
                  <a:ext cx="70920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A5996BC-5BEB-1D53-5EC4-5B8599E5F33D}"/>
                    </a:ext>
                  </a:extLst>
                </p14:cNvPr>
                <p14:cNvContentPartPr/>
                <p14:nvPr/>
              </p14:nvContentPartPr>
              <p14:xfrm>
                <a:off x="2342050" y="4038569"/>
                <a:ext cx="301320" cy="115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A5996BC-5BEB-1D53-5EC4-5B8599E5F33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33050" y="4029569"/>
                  <a:ext cx="318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FE6B81D-96DA-9269-E707-CDECC74019FF}"/>
                    </a:ext>
                  </a:extLst>
                </p14:cNvPr>
                <p14:cNvContentPartPr/>
                <p14:nvPr/>
              </p14:nvContentPartPr>
              <p14:xfrm>
                <a:off x="3148450" y="3734009"/>
                <a:ext cx="1843200" cy="765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FE6B81D-96DA-9269-E707-CDECC74019F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39810" y="3725009"/>
                  <a:ext cx="1860840" cy="78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41ABDAE-B756-8A30-0595-BB3A7A83CB8E}"/>
                    </a:ext>
                  </a:extLst>
                </p14:cNvPr>
                <p14:cNvContentPartPr/>
                <p14:nvPr/>
              </p14:nvContentPartPr>
              <p14:xfrm>
                <a:off x="4591330" y="3952529"/>
                <a:ext cx="29520" cy="4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41ABDAE-B756-8A30-0595-BB3A7A83CB8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82690" y="3943529"/>
                  <a:ext cx="47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BE3CEA3-34EB-D9C9-F9D5-672398C84E4E}"/>
                    </a:ext>
                  </a:extLst>
                </p14:cNvPr>
                <p14:cNvContentPartPr/>
                <p14:nvPr/>
              </p14:nvContentPartPr>
              <p14:xfrm>
                <a:off x="3651370" y="3919049"/>
                <a:ext cx="972720" cy="68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BE3CEA3-34EB-D9C9-F9D5-672398C84E4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42370" y="3910049"/>
                  <a:ext cx="990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EA9ABA8-FB2F-3AF8-866A-70939C1A0026}"/>
                    </a:ext>
                  </a:extLst>
                </p14:cNvPr>
                <p14:cNvContentPartPr/>
                <p14:nvPr/>
              </p14:nvContentPartPr>
              <p14:xfrm>
                <a:off x="5211610" y="3934529"/>
                <a:ext cx="1314720" cy="534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EA9ABA8-FB2F-3AF8-866A-70939C1A002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02970" y="3925889"/>
                  <a:ext cx="1332360" cy="55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308CAC2-4A64-92EA-A829-646F8C787C34}"/>
                  </a:ext>
                </a:extLst>
              </p14:cNvPr>
              <p14:cNvContentPartPr/>
              <p14:nvPr/>
            </p14:nvContentPartPr>
            <p14:xfrm>
              <a:off x="7117810" y="3779369"/>
              <a:ext cx="15480" cy="302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308CAC2-4A64-92EA-A829-646F8C787C3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109170" y="3770729"/>
                <a:ext cx="3312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2DDE996F-C0C6-43E8-3DCE-DA374C9363FB}"/>
              </a:ext>
            </a:extLst>
          </p:cNvPr>
          <p:cNvGrpSpPr/>
          <p:nvPr/>
        </p:nvGrpSpPr>
        <p:grpSpPr>
          <a:xfrm>
            <a:off x="6842770" y="3947849"/>
            <a:ext cx="2486520" cy="229680"/>
            <a:chOff x="6842770" y="3947849"/>
            <a:chExt cx="248652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982D008-7EE2-6F70-B7AC-18C191151B37}"/>
                    </a:ext>
                  </a:extLst>
                </p14:cNvPr>
                <p14:cNvContentPartPr/>
                <p14:nvPr/>
              </p14:nvContentPartPr>
              <p14:xfrm>
                <a:off x="6842770" y="3947849"/>
                <a:ext cx="1734120" cy="229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982D008-7EE2-6F70-B7AC-18C191151B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33770" y="3939209"/>
                  <a:ext cx="1751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5156B04-A071-9FBE-9006-EF07C3F759AF}"/>
                    </a:ext>
                  </a:extLst>
                </p14:cNvPr>
                <p14:cNvContentPartPr/>
                <p14:nvPr/>
              </p14:nvContentPartPr>
              <p14:xfrm>
                <a:off x="8955970" y="3994649"/>
                <a:ext cx="327960" cy="148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5156B04-A071-9FBE-9006-EF07C3F759A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47330" y="3985649"/>
                  <a:ext cx="345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BDB9219-FCED-BB95-9A8A-974504EE5BA4}"/>
                    </a:ext>
                  </a:extLst>
                </p14:cNvPr>
                <p14:cNvContentPartPr/>
                <p14:nvPr/>
              </p14:nvContentPartPr>
              <p14:xfrm>
                <a:off x="9222010" y="4019849"/>
                <a:ext cx="20160" cy="10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BDB9219-FCED-BB95-9A8A-974504EE5BA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13010" y="4011209"/>
                  <a:ext cx="37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3225B2C-06BE-353E-0FCD-165C253F8A67}"/>
                    </a:ext>
                  </a:extLst>
                </p14:cNvPr>
                <p14:cNvContentPartPr/>
                <p14:nvPr/>
              </p14:nvContentPartPr>
              <p14:xfrm>
                <a:off x="9268450" y="4002569"/>
                <a:ext cx="60840" cy="139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3225B2C-06BE-353E-0FCD-165C253F8A6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59450" y="3993569"/>
                  <a:ext cx="7848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7915944-8188-4DE7-7F72-2B0382758815}"/>
              </a:ext>
            </a:extLst>
          </p:cNvPr>
          <p:cNvGrpSpPr/>
          <p:nvPr/>
        </p:nvGrpSpPr>
        <p:grpSpPr>
          <a:xfrm>
            <a:off x="9783250" y="3595049"/>
            <a:ext cx="2225160" cy="783720"/>
            <a:chOff x="9783250" y="3595049"/>
            <a:chExt cx="2225160" cy="78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F48155F-4F73-5CB1-8FF6-ED2001C3846A}"/>
                    </a:ext>
                  </a:extLst>
                </p14:cNvPr>
                <p14:cNvContentPartPr/>
                <p14:nvPr/>
              </p14:nvContentPartPr>
              <p14:xfrm>
                <a:off x="9783250" y="3640409"/>
                <a:ext cx="1948320" cy="559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F48155F-4F73-5CB1-8FF6-ED2001C3846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774250" y="3631769"/>
                  <a:ext cx="196596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2E0790D-CC10-5DBD-B848-8E6EA3F1DBC9}"/>
                    </a:ext>
                  </a:extLst>
                </p14:cNvPr>
                <p14:cNvContentPartPr/>
                <p14:nvPr/>
              </p14:nvContentPartPr>
              <p14:xfrm>
                <a:off x="11750290" y="3595049"/>
                <a:ext cx="182160" cy="466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2E0790D-CC10-5DBD-B848-8E6EA3F1DBC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741290" y="3586049"/>
                  <a:ext cx="19980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F9DA337-3E32-94BE-018D-1C9A2F315CB2}"/>
                    </a:ext>
                  </a:extLst>
                </p14:cNvPr>
                <p14:cNvContentPartPr/>
                <p14:nvPr/>
              </p14:nvContentPartPr>
              <p14:xfrm>
                <a:off x="11955850" y="4308929"/>
                <a:ext cx="52560" cy="69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F9DA337-3E32-94BE-018D-1C9A2F315CB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946850" y="4299929"/>
                  <a:ext cx="7020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DBEEDC3-F1AE-0A5B-2E90-28BE60AD1A5C}"/>
                  </a:ext>
                </a:extLst>
              </p14:cNvPr>
              <p14:cNvContentPartPr/>
              <p14:nvPr/>
            </p14:nvContentPartPr>
            <p14:xfrm>
              <a:off x="5877250" y="4330889"/>
              <a:ext cx="1729080" cy="1001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DBEEDC3-F1AE-0A5B-2E90-28BE60AD1A5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868610" y="4322249"/>
                <a:ext cx="1746720" cy="10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541902E-085C-D1DA-8CEC-3113147E76E6}"/>
                  </a:ext>
                </a:extLst>
              </p14:cNvPr>
              <p14:cNvContentPartPr/>
              <p14:nvPr/>
            </p14:nvContentPartPr>
            <p14:xfrm>
              <a:off x="7460530" y="4262129"/>
              <a:ext cx="216000" cy="217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541902E-085C-D1DA-8CEC-3113147E76E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451890" y="4253489"/>
                <a:ext cx="233640" cy="23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C34D3B50-3CC0-CC5A-D2D5-EF376D49D836}"/>
              </a:ext>
            </a:extLst>
          </p:cNvPr>
          <p:cNvGrpSpPr/>
          <p:nvPr/>
        </p:nvGrpSpPr>
        <p:grpSpPr>
          <a:xfrm>
            <a:off x="3706810" y="5165009"/>
            <a:ext cx="2031120" cy="1111680"/>
            <a:chOff x="3706810" y="5165009"/>
            <a:chExt cx="2031120" cy="11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481B65F-94C9-FF2A-B9A8-DB4E2213053B}"/>
                    </a:ext>
                  </a:extLst>
                </p14:cNvPr>
                <p14:cNvContentPartPr/>
                <p14:nvPr/>
              </p14:nvContentPartPr>
              <p14:xfrm>
                <a:off x="4161490" y="5165009"/>
                <a:ext cx="1257480" cy="579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481B65F-94C9-FF2A-B9A8-DB4E2213053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52490" y="5156009"/>
                  <a:ext cx="127512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E73F78F-F315-F479-2124-5D214050F66C}"/>
                    </a:ext>
                  </a:extLst>
                </p14:cNvPr>
                <p14:cNvContentPartPr/>
                <p14:nvPr/>
              </p14:nvContentPartPr>
              <p14:xfrm>
                <a:off x="3706810" y="6070769"/>
                <a:ext cx="485280" cy="172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E73F78F-F315-F479-2124-5D214050F66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98170" y="6061769"/>
                  <a:ext cx="502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DD6A10F-FDE7-4DAB-CEF4-365F2183AF16}"/>
                    </a:ext>
                  </a:extLst>
                </p14:cNvPr>
                <p14:cNvContentPartPr/>
                <p14:nvPr/>
              </p14:nvContentPartPr>
              <p14:xfrm>
                <a:off x="3866650" y="5904449"/>
                <a:ext cx="36360" cy="23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DD6A10F-FDE7-4DAB-CEF4-365F2183AF1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57650" y="5895809"/>
                  <a:ext cx="54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9A570F9-4086-0702-78FE-1045BA28D819}"/>
                    </a:ext>
                  </a:extLst>
                </p14:cNvPr>
                <p14:cNvContentPartPr/>
                <p14:nvPr/>
              </p14:nvContentPartPr>
              <p14:xfrm>
                <a:off x="4410250" y="5685569"/>
                <a:ext cx="1327680" cy="591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9A570F9-4086-0702-78FE-1045BA28D81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01610" y="5676929"/>
                  <a:ext cx="1345320" cy="60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40F0B2A-B748-769E-B53C-0EE586469F74}"/>
              </a:ext>
            </a:extLst>
          </p:cNvPr>
          <p:cNvGrpSpPr/>
          <p:nvPr/>
        </p:nvGrpSpPr>
        <p:grpSpPr>
          <a:xfrm>
            <a:off x="8162170" y="4258529"/>
            <a:ext cx="2778480" cy="1567800"/>
            <a:chOff x="8162170" y="4258529"/>
            <a:chExt cx="2778480" cy="156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259E1CC-2765-91AF-2990-2A46DB780152}"/>
                    </a:ext>
                  </a:extLst>
                </p14:cNvPr>
                <p14:cNvContentPartPr/>
                <p14:nvPr/>
              </p14:nvContentPartPr>
              <p14:xfrm>
                <a:off x="10860010" y="4345649"/>
                <a:ext cx="32760" cy="364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259E1CC-2765-91AF-2990-2A46DB78015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851370" y="4337009"/>
                  <a:ext cx="504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7129927-D1C4-79B7-6182-3E718DED4BA5}"/>
                    </a:ext>
                  </a:extLst>
                </p14:cNvPr>
                <p14:cNvContentPartPr/>
                <p14:nvPr/>
              </p14:nvContentPartPr>
              <p14:xfrm>
                <a:off x="10794130" y="4258529"/>
                <a:ext cx="146520" cy="288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7129927-D1C4-79B7-6182-3E718DED4BA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785130" y="4249529"/>
                  <a:ext cx="1641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9090079-06B7-1033-1E0C-142D5A9331A4}"/>
                    </a:ext>
                  </a:extLst>
                </p14:cNvPr>
                <p14:cNvContentPartPr/>
                <p14:nvPr/>
              </p14:nvContentPartPr>
              <p14:xfrm>
                <a:off x="10215970" y="4681529"/>
                <a:ext cx="638640" cy="481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9090079-06B7-1033-1E0C-142D5A9331A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207330" y="4672529"/>
                  <a:ext cx="65628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AA9A6A5-E4B4-6E24-C125-7CC0909C798D}"/>
                    </a:ext>
                  </a:extLst>
                </p14:cNvPr>
                <p14:cNvContentPartPr/>
                <p14:nvPr/>
              </p14:nvContentPartPr>
              <p14:xfrm>
                <a:off x="8162170" y="5239889"/>
                <a:ext cx="806760" cy="400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AA9A6A5-E4B4-6E24-C125-7CC0909C798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53170" y="5230889"/>
                  <a:ext cx="8244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9398EC9-B6C2-EE2B-9C2B-084CB8638DD4}"/>
                    </a:ext>
                  </a:extLst>
                </p14:cNvPr>
                <p14:cNvContentPartPr/>
                <p14:nvPr/>
              </p14:nvContentPartPr>
              <p14:xfrm>
                <a:off x="9008530" y="5387849"/>
                <a:ext cx="11880" cy="16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9398EC9-B6C2-EE2B-9C2B-084CB8638DD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99530" y="5378849"/>
                  <a:ext cx="29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8CECD1C-EBA7-2453-3C3A-D06E0E389B4B}"/>
                    </a:ext>
                  </a:extLst>
                </p14:cNvPr>
                <p14:cNvContentPartPr/>
                <p14:nvPr/>
              </p14:nvContentPartPr>
              <p14:xfrm>
                <a:off x="9039130" y="5427089"/>
                <a:ext cx="537840" cy="399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8CECD1C-EBA7-2453-3C3A-D06E0E389B4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30490" y="5418449"/>
                  <a:ext cx="55548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B5F5AEE-71A2-14B2-653F-F44A7984C139}"/>
                    </a:ext>
                  </a:extLst>
                </p14:cNvPr>
                <p14:cNvContentPartPr/>
                <p14:nvPr/>
              </p14:nvContentPartPr>
              <p14:xfrm>
                <a:off x="9396250" y="5290289"/>
                <a:ext cx="615600" cy="365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B5F5AEE-71A2-14B2-653F-F44A7984C13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387610" y="5281649"/>
                  <a:ext cx="6332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192E5A2-C674-C984-3CC9-0BFD7FBED3CF}"/>
                    </a:ext>
                  </a:extLst>
                </p14:cNvPr>
                <p14:cNvContentPartPr/>
                <p14:nvPr/>
              </p14:nvContentPartPr>
              <p14:xfrm>
                <a:off x="9631690" y="5222609"/>
                <a:ext cx="63720" cy="33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192E5A2-C674-C984-3CC9-0BFD7FBED3C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622690" y="5213969"/>
                  <a:ext cx="81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F9E6C5E-28BE-DF83-3377-E097654D6066}"/>
                    </a:ext>
                  </a:extLst>
                </p14:cNvPr>
                <p14:cNvContentPartPr/>
                <p14:nvPr/>
              </p14:nvContentPartPr>
              <p14:xfrm>
                <a:off x="10275370" y="5501969"/>
                <a:ext cx="591840" cy="219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F9E6C5E-28BE-DF83-3377-E097654D606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66370" y="5492969"/>
                  <a:ext cx="609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8054957-6C84-55F3-3AB1-9388AD947E50}"/>
                    </a:ext>
                  </a:extLst>
                </p14:cNvPr>
                <p14:cNvContentPartPr/>
                <p14:nvPr/>
              </p14:nvContentPartPr>
              <p14:xfrm>
                <a:off x="10594690" y="5423849"/>
                <a:ext cx="34560" cy="6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8054957-6C84-55F3-3AB1-9388AD947E5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85690" y="5414849"/>
                  <a:ext cx="522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1282121-7A89-8398-5E54-DC04B0EA6E69}"/>
              </a:ext>
            </a:extLst>
          </p:cNvPr>
          <p:cNvGrpSpPr/>
          <p:nvPr/>
        </p:nvGrpSpPr>
        <p:grpSpPr>
          <a:xfrm>
            <a:off x="8107810" y="5940089"/>
            <a:ext cx="1928880" cy="500400"/>
            <a:chOff x="8107810" y="5940089"/>
            <a:chExt cx="192888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2A762B6-73A5-3327-C198-EC340F752EB0}"/>
                    </a:ext>
                  </a:extLst>
                </p14:cNvPr>
                <p14:cNvContentPartPr/>
                <p14:nvPr/>
              </p14:nvContentPartPr>
              <p14:xfrm>
                <a:off x="8107810" y="5940089"/>
                <a:ext cx="1711800" cy="500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2A762B6-73A5-3327-C198-EC340F752EB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099170" y="5931449"/>
                  <a:ext cx="17294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D49A769-063D-8124-4A67-ACA5819E0964}"/>
                    </a:ext>
                  </a:extLst>
                </p14:cNvPr>
                <p14:cNvContentPartPr/>
                <p14:nvPr/>
              </p14:nvContentPartPr>
              <p14:xfrm>
                <a:off x="10026250" y="6363089"/>
                <a:ext cx="10440" cy="8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D49A769-063D-8124-4A67-ACA5819E096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17610" y="6354449"/>
                  <a:ext cx="2808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D91E68D-4E94-B163-1BF1-7AE523A011DF}"/>
                  </a:ext>
                </a:extLst>
              </p14:cNvPr>
              <p14:cNvContentPartPr/>
              <p14:nvPr/>
            </p14:nvContentPartPr>
            <p14:xfrm>
              <a:off x="2142970" y="2801249"/>
              <a:ext cx="992520" cy="4939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D91E68D-4E94-B163-1BF1-7AE523A011D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133970" y="2792609"/>
                <a:ext cx="1010160" cy="51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551F92DD-3C52-2CF1-0018-B85BECE97109}"/>
              </a:ext>
            </a:extLst>
          </p:cNvPr>
          <p:cNvGrpSpPr/>
          <p:nvPr/>
        </p:nvGrpSpPr>
        <p:grpSpPr>
          <a:xfrm>
            <a:off x="6752050" y="2616209"/>
            <a:ext cx="2941920" cy="594000"/>
            <a:chOff x="6752050" y="2616209"/>
            <a:chExt cx="2941920" cy="5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263D21D-B553-AA6C-F8C4-6EFC23F04624}"/>
                    </a:ext>
                  </a:extLst>
                </p14:cNvPr>
                <p14:cNvContentPartPr/>
                <p14:nvPr/>
              </p14:nvContentPartPr>
              <p14:xfrm>
                <a:off x="6752050" y="2728529"/>
                <a:ext cx="1329480" cy="481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263D21D-B553-AA6C-F8C4-6EFC23F0462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43410" y="2719529"/>
                  <a:ext cx="134712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88A0B9A-BFE4-61A0-CA32-D1E506E4DB22}"/>
                    </a:ext>
                  </a:extLst>
                </p14:cNvPr>
                <p14:cNvContentPartPr/>
                <p14:nvPr/>
              </p14:nvContentPartPr>
              <p14:xfrm>
                <a:off x="7775170" y="2782529"/>
                <a:ext cx="172080" cy="42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88A0B9A-BFE4-61A0-CA32-D1E506E4DB2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66170" y="2773889"/>
                  <a:ext cx="189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87DCF3B-5418-D07D-451F-6546798C82EB}"/>
                    </a:ext>
                  </a:extLst>
                </p14:cNvPr>
                <p14:cNvContentPartPr/>
                <p14:nvPr/>
              </p14:nvContentPartPr>
              <p14:xfrm>
                <a:off x="8236690" y="2616209"/>
                <a:ext cx="1457280" cy="533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87DCF3B-5418-D07D-451F-6546798C82E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27690" y="2607209"/>
                  <a:ext cx="147492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1C1DE9F-366D-9C6F-9309-A8F6A57A0FBD}"/>
                    </a:ext>
                  </a:extLst>
                </p14:cNvPr>
                <p14:cNvContentPartPr/>
                <p14:nvPr/>
              </p14:nvContentPartPr>
              <p14:xfrm>
                <a:off x="9429370" y="2730329"/>
                <a:ext cx="71640" cy="23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1C1DE9F-366D-9C6F-9309-A8F6A57A0FB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20730" y="2721689"/>
                  <a:ext cx="89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80DCC73-584E-C4D5-D49F-74C8CEED061A}"/>
                    </a:ext>
                  </a:extLst>
                </p14:cNvPr>
                <p14:cNvContentPartPr/>
                <p14:nvPr/>
              </p14:nvContentPartPr>
              <p14:xfrm>
                <a:off x="8841490" y="2753729"/>
                <a:ext cx="21960" cy="11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80DCC73-584E-C4D5-D49F-74C8CEED061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832850" y="2745089"/>
                  <a:ext cx="39600" cy="29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73003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1557C8-01F8-CCD7-A99D-C47084BC1759}"/>
                  </a:ext>
                </a:extLst>
              </p14:cNvPr>
              <p14:cNvContentPartPr/>
              <p14:nvPr/>
            </p14:nvContentPartPr>
            <p14:xfrm>
              <a:off x="6502570" y="2964542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1557C8-01F8-CCD7-A99D-C47084BC17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3570" y="295554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A7EE1D7-663E-9B11-7B40-1925A35AE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014" y="20779"/>
            <a:ext cx="6191233" cy="6849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311C71-0B32-CE5B-1C64-E04107D08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95" y="5310335"/>
            <a:ext cx="4219433" cy="139326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BFB843A-F2E7-93BC-EA3A-6BF519212E21}"/>
              </a:ext>
            </a:extLst>
          </p:cNvPr>
          <p:cNvGrpSpPr/>
          <p:nvPr/>
        </p:nvGrpSpPr>
        <p:grpSpPr>
          <a:xfrm>
            <a:off x="241450" y="86849"/>
            <a:ext cx="2655360" cy="403200"/>
            <a:chOff x="241450" y="86849"/>
            <a:chExt cx="265536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8D4529C-E9B8-11E5-ACE9-9BA3C5E3BEBB}"/>
                    </a:ext>
                  </a:extLst>
                </p14:cNvPr>
                <p14:cNvContentPartPr/>
                <p14:nvPr/>
              </p14:nvContentPartPr>
              <p14:xfrm>
                <a:off x="241450" y="86849"/>
                <a:ext cx="1150560" cy="403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8D4529C-E9B8-11E5-ACE9-9BA3C5E3BEB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2810" y="78209"/>
                  <a:ext cx="11682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5EC8B92-96A2-97A0-CC60-B810AE94D2BF}"/>
                    </a:ext>
                  </a:extLst>
                </p14:cNvPr>
                <p14:cNvContentPartPr/>
                <p14:nvPr/>
              </p14:nvContentPartPr>
              <p14:xfrm>
                <a:off x="682810" y="157049"/>
                <a:ext cx="419760" cy="56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5EC8B92-96A2-97A0-CC60-B810AE94D2B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4170" y="148049"/>
                  <a:ext cx="437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EDA75A2-8CF3-DFF0-4428-EFE9C14E9D14}"/>
                    </a:ext>
                  </a:extLst>
                </p14:cNvPr>
                <p14:cNvContentPartPr/>
                <p14:nvPr/>
              </p14:nvContentPartPr>
              <p14:xfrm>
                <a:off x="1599370" y="285569"/>
                <a:ext cx="1297440" cy="173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EDA75A2-8CF3-DFF0-4428-EFE9C14E9D1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90370" y="276929"/>
                  <a:ext cx="1315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B9B99E3-049E-0273-A9FA-C3E409B8662B}"/>
                    </a:ext>
                  </a:extLst>
                </p14:cNvPr>
                <p14:cNvContentPartPr/>
                <p14:nvPr/>
              </p14:nvContentPartPr>
              <p14:xfrm>
                <a:off x="2079610" y="162809"/>
                <a:ext cx="563760" cy="25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B9B99E3-049E-0273-A9FA-C3E409B8662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0610" y="154169"/>
                  <a:ext cx="5814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A0B849-C25C-D494-BDC3-FEC003F926A1}"/>
              </a:ext>
            </a:extLst>
          </p:cNvPr>
          <p:cNvGrpSpPr/>
          <p:nvPr/>
        </p:nvGrpSpPr>
        <p:grpSpPr>
          <a:xfrm>
            <a:off x="3186250" y="153809"/>
            <a:ext cx="1092600" cy="549360"/>
            <a:chOff x="3186250" y="153809"/>
            <a:chExt cx="1092600" cy="54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E85F9B0-4E34-B9EF-D2D3-423F38F2B5A7}"/>
                    </a:ext>
                  </a:extLst>
                </p14:cNvPr>
                <p14:cNvContentPartPr/>
                <p14:nvPr/>
              </p14:nvContentPartPr>
              <p14:xfrm>
                <a:off x="3186250" y="153809"/>
                <a:ext cx="1092600" cy="549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E85F9B0-4E34-B9EF-D2D3-423F38F2B5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77610" y="144809"/>
                  <a:ext cx="111024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1C22DA2-8BDA-06B5-8D8A-F31036659901}"/>
                    </a:ext>
                  </a:extLst>
                </p14:cNvPr>
                <p14:cNvContentPartPr/>
                <p14:nvPr/>
              </p14:nvContentPartPr>
              <p14:xfrm>
                <a:off x="3926410" y="170009"/>
                <a:ext cx="41040" cy="50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1C22DA2-8BDA-06B5-8D8A-F3103665990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17410" y="161369"/>
                  <a:ext cx="5868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6CE25F-CEC1-A457-F1B0-F31BA8BD4425}"/>
              </a:ext>
            </a:extLst>
          </p:cNvPr>
          <p:cNvGrpSpPr/>
          <p:nvPr/>
        </p:nvGrpSpPr>
        <p:grpSpPr>
          <a:xfrm>
            <a:off x="218050" y="640889"/>
            <a:ext cx="1157760" cy="496440"/>
            <a:chOff x="218050" y="640889"/>
            <a:chExt cx="1157760" cy="49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40D1D81-57E3-E3AA-A2FB-D43406757701}"/>
                    </a:ext>
                  </a:extLst>
                </p14:cNvPr>
                <p14:cNvContentPartPr/>
                <p14:nvPr/>
              </p14:nvContentPartPr>
              <p14:xfrm>
                <a:off x="218050" y="640889"/>
                <a:ext cx="1157760" cy="496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40D1D81-57E3-E3AA-A2FB-D4340675770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9410" y="632249"/>
                  <a:ext cx="117540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05A716A-2848-00D1-B5AB-F7B67B8F0962}"/>
                    </a:ext>
                  </a:extLst>
                </p14:cNvPr>
                <p14:cNvContentPartPr/>
                <p14:nvPr/>
              </p14:nvContentPartPr>
              <p14:xfrm>
                <a:off x="946690" y="662489"/>
                <a:ext cx="48960" cy="11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05A716A-2848-00D1-B5AB-F7B67B8F096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38050" y="653489"/>
                  <a:ext cx="66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1AEA299-1632-DB5D-96AB-004BAE13596F}"/>
                    </a:ext>
                  </a:extLst>
                </p14:cNvPr>
                <p14:cNvContentPartPr/>
                <p14:nvPr/>
              </p14:nvContentPartPr>
              <p14:xfrm>
                <a:off x="497050" y="689129"/>
                <a:ext cx="35640" cy="30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1AEA299-1632-DB5D-96AB-004BAE1359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8050" y="680489"/>
                  <a:ext cx="532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054FFF4-5E6B-79A0-F2C7-6A95C610EAE7}"/>
              </a:ext>
            </a:extLst>
          </p:cNvPr>
          <p:cNvGrpSpPr/>
          <p:nvPr/>
        </p:nvGrpSpPr>
        <p:grpSpPr>
          <a:xfrm>
            <a:off x="941650" y="953369"/>
            <a:ext cx="6049080" cy="1451160"/>
            <a:chOff x="941650" y="953369"/>
            <a:chExt cx="6049080" cy="145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7CB56D5-A5FE-C35F-68C2-6E2223A6D5BD}"/>
                    </a:ext>
                  </a:extLst>
                </p14:cNvPr>
                <p14:cNvContentPartPr/>
                <p14:nvPr/>
              </p14:nvContentPartPr>
              <p14:xfrm>
                <a:off x="941650" y="1141649"/>
                <a:ext cx="195120" cy="291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7CB56D5-A5FE-C35F-68C2-6E2223A6D5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2650" y="1132649"/>
                  <a:ext cx="2127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EC9E2B8-A460-E28D-111E-FDC2329242FC}"/>
                    </a:ext>
                  </a:extLst>
                </p14:cNvPr>
                <p14:cNvContentPartPr/>
                <p14:nvPr/>
              </p14:nvContentPartPr>
              <p14:xfrm>
                <a:off x="972970" y="1323089"/>
                <a:ext cx="155520" cy="4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EC9E2B8-A460-E28D-111E-FDC2329242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3970" y="1314089"/>
                  <a:ext cx="173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7D13A9D-63E7-551E-5F25-F62695F43DCC}"/>
                    </a:ext>
                  </a:extLst>
                </p14:cNvPr>
                <p14:cNvContentPartPr/>
                <p14:nvPr/>
              </p14:nvContentPartPr>
              <p14:xfrm>
                <a:off x="1227850" y="1130129"/>
                <a:ext cx="126360" cy="264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7D13A9D-63E7-551E-5F25-F62695F43D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18850" y="1121489"/>
                  <a:ext cx="1440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2327A6E-F934-7434-F9C9-85094D9E904B}"/>
                    </a:ext>
                  </a:extLst>
                </p14:cNvPr>
                <p14:cNvContentPartPr/>
                <p14:nvPr/>
              </p14:nvContentPartPr>
              <p14:xfrm>
                <a:off x="1175290" y="1271969"/>
                <a:ext cx="207000" cy="11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2327A6E-F934-7434-F9C9-85094D9E904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66650" y="1263329"/>
                  <a:ext cx="224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5CF5733-D036-A8C8-7888-64050C4B4017}"/>
                    </a:ext>
                  </a:extLst>
                </p14:cNvPr>
                <p14:cNvContentPartPr/>
                <p14:nvPr/>
              </p14:nvContentPartPr>
              <p14:xfrm>
                <a:off x="1605850" y="1045169"/>
                <a:ext cx="642600" cy="362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5CF5733-D036-A8C8-7888-64050C4B401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96850" y="1036529"/>
                  <a:ext cx="6602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30A3F65-98BD-925B-9018-55BDA31466C4}"/>
                    </a:ext>
                  </a:extLst>
                </p14:cNvPr>
                <p14:cNvContentPartPr/>
                <p14:nvPr/>
              </p14:nvContentPartPr>
              <p14:xfrm>
                <a:off x="2131450" y="1214369"/>
                <a:ext cx="24840" cy="14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30A3F65-98BD-925B-9018-55BDA31466C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22810" y="1205369"/>
                  <a:ext cx="42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5EF5B81-66CB-71CD-A179-9FB3BBA44AF8}"/>
                    </a:ext>
                  </a:extLst>
                </p14:cNvPr>
                <p14:cNvContentPartPr/>
                <p14:nvPr/>
              </p14:nvContentPartPr>
              <p14:xfrm>
                <a:off x="1542490" y="1148489"/>
                <a:ext cx="362880" cy="93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5EF5B81-66CB-71CD-A179-9FB3BBA44AF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33490" y="1139849"/>
                  <a:ext cx="380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E83846-6135-F915-9B81-8AADAAB4A3E5}"/>
                    </a:ext>
                  </a:extLst>
                </p14:cNvPr>
                <p14:cNvContentPartPr/>
                <p14:nvPr/>
              </p14:nvContentPartPr>
              <p14:xfrm>
                <a:off x="2441050" y="1072889"/>
                <a:ext cx="1033560" cy="510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E83846-6135-F915-9B81-8AADAAB4A3E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32410" y="1064249"/>
                  <a:ext cx="105120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FEA08E4-BD82-F20D-B5D1-C35260FB15B0}"/>
                    </a:ext>
                  </a:extLst>
                </p14:cNvPr>
                <p14:cNvContentPartPr/>
                <p14:nvPr/>
              </p14:nvContentPartPr>
              <p14:xfrm>
                <a:off x="2969890" y="1056329"/>
                <a:ext cx="574560" cy="191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FEA08E4-BD82-F20D-B5D1-C35260FB15B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61250" y="1047689"/>
                  <a:ext cx="592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18FE6BA-8BD3-93C0-E4A1-B970862912A2}"/>
                    </a:ext>
                  </a:extLst>
                </p14:cNvPr>
                <p14:cNvContentPartPr/>
                <p14:nvPr/>
              </p14:nvContentPartPr>
              <p14:xfrm>
                <a:off x="3699250" y="1205369"/>
                <a:ext cx="401400" cy="168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18FE6BA-8BD3-93C0-E4A1-B970862912A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90610" y="1196369"/>
                  <a:ext cx="419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04D1E0C-036D-7F02-8833-EACC7D3C244E}"/>
                    </a:ext>
                  </a:extLst>
                </p14:cNvPr>
                <p14:cNvContentPartPr/>
                <p14:nvPr/>
              </p14:nvContentPartPr>
              <p14:xfrm>
                <a:off x="3924610" y="1106729"/>
                <a:ext cx="6840" cy="3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04D1E0C-036D-7F02-8833-EACC7D3C244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15970" y="1097729"/>
                  <a:ext cx="24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57C53C3-E4D0-6D6D-82E2-DF1CBED7A9DC}"/>
                    </a:ext>
                  </a:extLst>
                </p14:cNvPr>
                <p14:cNvContentPartPr/>
                <p14:nvPr/>
              </p14:nvContentPartPr>
              <p14:xfrm>
                <a:off x="4293610" y="953369"/>
                <a:ext cx="584640" cy="428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57C53C3-E4D0-6D6D-82E2-DF1CBED7A9D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84610" y="944729"/>
                  <a:ext cx="6022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4ED3AD7-52AD-1CF7-1BE8-3C36347605CD}"/>
                    </a:ext>
                  </a:extLst>
                </p14:cNvPr>
                <p14:cNvContentPartPr/>
                <p14:nvPr/>
              </p14:nvContentPartPr>
              <p14:xfrm>
                <a:off x="4374970" y="1162889"/>
                <a:ext cx="237960" cy="14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4ED3AD7-52AD-1CF7-1BE8-3C36347605C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66330" y="1154249"/>
                  <a:ext cx="255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644D045-7352-11E8-9E15-5A45995EEC7B}"/>
                    </a:ext>
                  </a:extLst>
                </p14:cNvPr>
                <p14:cNvContentPartPr/>
                <p14:nvPr/>
              </p14:nvContentPartPr>
              <p14:xfrm>
                <a:off x="5046730" y="1162529"/>
                <a:ext cx="1337040" cy="375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644D045-7352-11E8-9E15-5A45995EEC7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38090" y="1153529"/>
                  <a:ext cx="13546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F19B63D-D994-6024-908A-0455F7A34E7F}"/>
                    </a:ext>
                  </a:extLst>
                </p14:cNvPr>
                <p14:cNvContentPartPr/>
                <p14:nvPr/>
              </p14:nvContentPartPr>
              <p14:xfrm>
                <a:off x="6120610" y="1486529"/>
                <a:ext cx="870120" cy="918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F19B63D-D994-6024-908A-0455F7A34E7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11610" y="1477529"/>
                  <a:ext cx="887760" cy="9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C2F91E9-1430-C042-39AC-39F5B5C87B74}"/>
              </a:ext>
            </a:extLst>
          </p:cNvPr>
          <p:cNvGrpSpPr/>
          <p:nvPr/>
        </p:nvGrpSpPr>
        <p:grpSpPr>
          <a:xfrm>
            <a:off x="201850" y="1551689"/>
            <a:ext cx="4815360" cy="586800"/>
            <a:chOff x="201850" y="1551689"/>
            <a:chExt cx="4815360" cy="58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4D86844-2FB3-FEB5-1B3E-5550291F25F7}"/>
                    </a:ext>
                  </a:extLst>
                </p14:cNvPr>
                <p14:cNvContentPartPr/>
                <p14:nvPr/>
              </p14:nvContentPartPr>
              <p14:xfrm>
                <a:off x="201850" y="1582289"/>
                <a:ext cx="1372680" cy="399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4D86844-2FB3-FEB5-1B3E-5550291F25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2850" y="1573649"/>
                  <a:ext cx="13903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2A10703-F987-C28E-14D7-22C84A11757D}"/>
                    </a:ext>
                  </a:extLst>
                </p14:cNvPr>
                <p14:cNvContentPartPr/>
                <p14:nvPr/>
              </p14:nvContentPartPr>
              <p14:xfrm>
                <a:off x="1071610" y="1696409"/>
                <a:ext cx="236520" cy="17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2A10703-F987-C28E-14D7-22C84A11757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2970" y="1687769"/>
                  <a:ext cx="254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B238160-B9E3-D619-AF0F-83A4BCF0CC69}"/>
                    </a:ext>
                  </a:extLst>
                </p14:cNvPr>
                <p14:cNvContentPartPr/>
                <p14:nvPr/>
              </p14:nvContentPartPr>
              <p14:xfrm>
                <a:off x="621250" y="1684889"/>
                <a:ext cx="285480" cy="36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B238160-B9E3-D619-AF0F-83A4BCF0CC6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2610" y="1676249"/>
                  <a:ext cx="303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FF8EDF6-D5B2-E008-D220-58A656AA6F7B}"/>
                    </a:ext>
                  </a:extLst>
                </p14:cNvPr>
                <p14:cNvContentPartPr/>
                <p14:nvPr/>
              </p14:nvContentPartPr>
              <p14:xfrm>
                <a:off x="579490" y="1611449"/>
                <a:ext cx="34560" cy="21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FF8EDF6-D5B2-E008-D220-58A656AA6F7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0490" y="1602809"/>
                  <a:ext cx="52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18AB34A-A857-F5FA-C0F1-E8F9BDAF9C19}"/>
                    </a:ext>
                  </a:extLst>
                </p14:cNvPr>
                <p14:cNvContentPartPr/>
                <p14:nvPr/>
              </p14:nvContentPartPr>
              <p14:xfrm>
                <a:off x="1749490" y="1551689"/>
                <a:ext cx="1848960" cy="586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18AB34A-A857-F5FA-C0F1-E8F9BDAF9C1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40490" y="1542689"/>
                  <a:ext cx="186660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FCC7656-D7EA-2F18-B350-02FA53938465}"/>
                    </a:ext>
                  </a:extLst>
                </p14:cNvPr>
                <p14:cNvContentPartPr/>
                <p14:nvPr/>
              </p14:nvContentPartPr>
              <p14:xfrm>
                <a:off x="3275530" y="1575449"/>
                <a:ext cx="248040" cy="19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FCC7656-D7EA-2F18-B350-02FA5393846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66890" y="1566809"/>
                  <a:ext cx="265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AE6BB02-13E6-18F7-90DA-7B702AD2E25B}"/>
                    </a:ext>
                  </a:extLst>
                </p14:cNvPr>
                <p14:cNvContentPartPr/>
                <p14:nvPr/>
              </p14:nvContentPartPr>
              <p14:xfrm>
                <a:off x="3866650" y="1728809"/>
                <a:ext cx="531360" cy="141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AE6BB02-13E6-18F7-90DA-7B702AD2E25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58010" y="1720169"/>
                  <a:ext cx="549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C882333-3A38-497E-8923-4E94C7B60BCB}"/>
                    </a:ext>
                  </a:extLst>
                </p14:cNvPr>
                <p14:cNvContentPartPr/>
                <p14:nvPr/>
              </p14:nvContentPartPr>
              <p14:xfrm>
                <a:off x="4576930" y="1674449"/>
                <a:ext cx="440280" cy="163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C882333-3A38-497E-8923-4E94C7B60BC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67930" y="1665809"/>
                  <a:ext cx="457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C623D10-AB20-22E7-8F32-F859005BDB5A}"/>
                    </a:ext>
                  </a:extLst>
                </p14:cNvPr>
                <p14:cNvContentPartPr/>
                <p14:nvPr/>
              </p14:nvContentPartPr>
              <p14:xfrm>
                <a:off x="4824610" y="1571489"/>
                <a:ext cx="14760" cy="8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C623D10-AB20-22E7-8F32-F859005BDB5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15970" y="1562489"/>
                  <a:ext cx="324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7A26F6F-8200-7278-3B40-A24FBD2D5828}"/>
              </a:ext>
            </a:extLst>
          </p:cNvPr>
          <p:cNvGrpSpPr/>
          <p:nvPr/>
        </p:nvGrpSpPr>
        <p:grpSpPr>
          <a:xfrm>
            <a:off x="201490" y="2021849"/>
            <a:ext cx="3794760" cy="692280"/>
            <a:chOff x="201490" y="2021849"/>
            <a:chExt cx="3794760" cy="69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A89D448-BBBC-90E2-4B66-BA80541511CC}"/>
                    </a:ext>
                  </a:extLst>
                </p14:cNvPr>
                <p14:cNvContentPartPr/>
                <p14:nvPr/>
              </p14:nvContentPartPr>
              <p14:xfrm>
                <a:off x="201490" y="2034809"/>
                <a:ext cx="1002960" cy="679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A89D448-BBBC-90E2-4B66-BA80541511C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2490" y="2025809"/>
                  <a:ext cx="102060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39F8DD5-D607-2BB8-99FA-1D9152ECF6D7}"/>
                    </a:ext>
                  </a:extLst>
                </p14:cNvPr>
                <p14:cNvContentPartPr/>
                <p14:nvPr/>
              </p14:nvContentPartPr>
              <p14:xfrm>
                <a:off x="444850" y="2096369"/>
                <a:ext cx="29520" cy="24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39F8DD5-D607-2BB8-99FA-1D9152ECF6D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6210" y="2087729"/>
                  <a:ext cx="47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E383788-BA66-8A01-820B-201D7332C80C}"/>
                    </a:ext>
                  </a:extLst>
                </p14:cNvPr>
                <p14:cNvContentPartPr/>
                <p14:nvPr/>
              </p14:nvContentPartPr>
              <p14:xfrm>
                <a:off x="1443850" y="2270609"/>
                <a:ext cx="403560" cy="128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E383788-BA66-8A01-820B-201D7332C80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34850" y="2261969"/>
                  <a:ext cx="421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A318B9-A5B6-39C3-418C-7EA36290E928}"/>
                    </a:ext>
                  </a:extLst>
                </p14:cNvPr>
                <p14:cNvContentPartPr/>
                <p14:nvPr/>
              </p14:nvContentPartPr>
              <p14:xfrm>
                <a:off x="1685410" y="2253329"/>
                <a:ext cx="190800" cy="173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A318B9-A5B6-39C3-418C-7EA36290E92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76770" y="2244329"/>
                  <a:ext cx="208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DBF4A77-2468-898B-7503-C1BEDD5C86CA}"/>
                    </a:ext>
                  </a:extLst>
                </p14:cNvPr>
                <p14:cNvContentPartPr/>
                <p14:nvPr/>
              </p14:nvContentPartPr>
              <p14:xfrm>
                <a:off x="1940650" y="2080169"/>
                <a:ext cx="725040" cy="391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DBF4A77-2468-898B-7503-C1BEDD5C86C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32010" y="2071529"/>
                  <a:ext cx="7426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71ED071-122F-C177-5906-2E99AA6E2A16}"/>
                    </a:ext>
                  </a:extLst>
                </p14:cNvPr>
                <p14:cNvContentPartPr/>
                <p14:nvPr/>
              </p14:nvContentPartPr>
              <p14:xfrm>
                <a:off x="2165650" y="2191049"/>
                <a:ext cx="336960" cy="12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71ED071-122F-C177-5906-2E99AA6E2A1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56650" y="2182049"/>
                  <a:ext cx="354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ADC81D5-2509-CC7D-84A7-2D05E66CCDE5}"/>
                    </a:ext>
                  </a:extLst>
                </p14:cNvPr>
                <p14:cNvContentPartPr/>
                <p14:nvPr/>
              </p14:nvContentPartPr>
              <p14:xfrm>
                <a:off x="2144770" y="2060729"/>
                <a:ext cx="37440" cy="10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ADC81D5-2509-CC7D-84A7-2D05E66CCDE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35770" y="2051729"/>
                  <a:ext cx="55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8CCCE71-550B-0732-1A4D-422C130D40CB}"/>
                    </a:ext>
                  </a:extLst>
                </p14:cNvPr>
                <p14:cNvContentPartPr/>
                <p14:nvPr/>
              </p14:nvContentPartPr>
              <p14:xfrm>
                <a:off x="2834530" y="2021849"/>
                <a:ext cx="1161720" cy="398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8CCCE71-550B-0732-1A4D-422C130D40C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25530" y="2013209"/>
                  <a:ext cx="11793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C4E1CA8-961D-596C-29E0-50F868A0ABE9}"/>
                    </a:ext>
                  </a:extLst>
                </p14:cNvPr>
                <p14:cNvContentPartPr/>
                <p14:nvPr/>
              </p14:nvContentPartPr>
              <p14:xfrm>
                <a:off x="3522130" y="2066129"/>
                <a:ext cx="318960" cy="61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C4E1CA8-961D-596C-29E0-50F868A0ABE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13130" y="2057129"/>
                  <a:ext cx="336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848C6DA-85CF-DC09-C900-3D3B5530CC37}"/>
                    </a:ext>
                  </a:extLst>
                </p14:cNvPr>
                <p14:cNvContentPartPr/>
                <p14:nvPr/>
              </p14:nvContentPartPr>
              <p14:xfrm>
                <a:off x="3087970" y="2067929"/>
                <a:ext cx="369360" cy="36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848C6DA-85CF-DC09-C900-3D3B5530CC3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78970" y="2058929"/>
                  <a:ext cx="38700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E8497F8-C3AC-D4E5-8868-CAC6E048FB76}"/>
                  </a:ext>
                </a:extLst>
              </p14:cNvPr>
              <p14:cNvContentPartPr/>
              <p14:nvPr/>
            </p14:nvContentPartPr>
            <p14:xfrm>
              <a:off x="4032610" y="2409929"/>
              <a:ext cx="57600" cy="705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E8497F8-C3AC-D4E5-8868-CAC6E048FB7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023610" y="2401289"/>
                <a:ext cx="75240" cy="8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C00492D5-60B3-F0B8-A487-61D666AA5004}"/>
              </a:ext>
            </a:extLst>
          </p:cNvPr>
          <p:cNvGrpSpPr/>
          <p:nvPr/>
        </p:nvGrpSpPr>
        <p:grpSpPr>
          <a:xfrm>
            <a:off x="226690" y="2645009"/>
            <a:ext cx="2000880" cy="568440"/>
            <a:chOff x="226690" y="2645009"/>
            <a:chExt cx="2000880" cy="56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18B143-1E7A-080E-3EF5-C5B7877E257C}"/>
                    </a:ext>
                  </a:extLst>
                </p14:cNvPr>
                <p14:cNvContentPartPr/>
                <p14:nvPr/>
              </p14:nvContentPartPr>
              <p14:xfrm>
                <a:off x="268450" y="2731049"/>
                <a:ext cx="91440" cy="297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18B143-1E7A-080E-3EF5-C5B7877E257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9810" y="2722049"/>
                  <a:ext cx="1090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64AB705-A7A2-0565-4552-4230BA3ACFB1}"/>
                    </a:ext>
                  </a:extLst>
                </p14:cNvPr>
                <p14:cNvContentPartPr/>
                <p14:nvPr/>
              </p14:nvContentPartPr>
              <p14:xfrm>
                <a:off x="226690" y="2645009"/>
                <a:ext cx="609120" cy="387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64AB705-A7A2-0565-4552-4230BA3ACFB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7690" y="2636009"/>
                  <a:ext cx="6267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1783E5F-68EA-0DE3-F7F9-26DC6E7F91B4}"/>
                    </a:ext>
                  </a:extLst>
                </p14:cNvPr>
                <p14:cNvContentPartPr/>
                <p14:nvPr/>
              </p14:nvContentPartPr>
              <p14:xfrm>
                <a:off x="659050" y="2790809"/>
                <a:ext cx="24120" cy="13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1783E5F-68EA-0DE3-F7F9-26DC6E7F91B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0050" y="2782169"/>
                  <a:ext cx="41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C5C100F-3D51-BC32-499B-DF241C46321B}"/>
                    </a:ext>
                  </a:extLst>
                </p14:cNvPr>
                <p14:cNvContentPartPr/>
                <p14:nvPr/>
              </p14:nvContentPartPr>
              <p14:xfrm>
                <a:off x="981610" y="2847689"/>
                <a:ext cx="1245960" cy="365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C5C100F-3D51-BC32-499B-DF241C4632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72610" y="2839049"/>
                  <a:ext cx="1263600" cy="38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9BEC96E-205E-0B94-42FC-8E65F358D0C8}"/>
                  </a:ext>
                </a:extLst>
              </p14:cNvPr>
              <p14:cNvContentPartPr/>
              <p14:nvPr/>
            </p14:nvContentPartPr>
            <p14:xfrm>
              <a:off x="2397130" y="2820329"/>
              <a:ext cx="1036080" cy="1875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9BEC96E-205E-0B94-42FC-8E65F358D0C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388490" y="2811329"/>
                <a:ext cx="105372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F59C1852-7E4A-E533-C9B6-BD3971185C87}"/>
              </a:ext>
            </a:extLst>
          </p:cNvPr>
          <p:cNvGrpSpPr/>
          <p:nvPr/>
        </p:nvGrpSpPr>
        <p:grpSpPr>
          <a:xfrm>
            <a:off x="3636970" y="2521889"/>
            <a:ext cx="1976400" cy="700200"/>
            <a:chOff x="3636970" y="2521889"/>
            <a:chExt cx="1976400" cy="70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ED47080-EEE2-ECE6-7C5A-5E195EFCEE06}"/>
                    </a:ext>
                  </a:extLst>
                </p14:cNvPr>
                <p14:cNvContentPartPr/>
                <p14:nvPr/>
              </p14:nvContentPartPr>
              <p14:xfrm>
                <a:off x="3636970" y="2521889"/>
                <a:ext cx="1976400" cy="700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ED47080-EEE2-ECE6-7C5A-5E195EFCEE0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27970" y="2513249"/>
                  <a:ext cx="1994040" cy="71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F6D1C8B-07C2-F4C7-68B3-89D7C7ABB0EA}"/>
                    </a:ext>
                  </a:extLst>
                </p14:cNvPr>
                <p14:cNvContentPartPr/>
                <p14:nvPr/>
              </p14:nvContentPartPr>
              <p14:xfrm>
                <a:off x="5078770" y="2650409"/>
                <a:ext cx="299520" cy="110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F6D1C8B-07C2-F4C7-68B3-89D7C7ABB0E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70130" y="2641409"/>
                  <a:ext cx="31716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9A60AFD-6545-8D1E-A33D-23DA0ED9573C}"/>
                  </a:ext>
                </a:extLst>
              </p14:cNvPr>
              <p14:cNvContentPartPr/>
              <p14:nvPr/>
            </p14:nvContentPartPr>
            <p14:xfrm>
              <a:off x="364930" y="3232889"/>
              <a:ext cx="332640" cy="6163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9A60AFD-6545-8D1E-A33D-23DA0ED9573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56290" y="3223889"/>
                <a:ext cx="350280" cy="63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8BC76D8A-454A-23B8-F243-BDE4CDBEAA05}"/>
              </a:ext>
            </a:extLst>
          </p:cNvPr>
          <p:cNvGrpSpPr/>
          <p:nvPr/>
        </p:nvGrpSpPr>
        <p:grpSpPr>
          <a:xfrm>
            <a:off x="832570" y="3168809"/>
            <a:ext cx="1906200" cy="350640"/>
            <a:chOff x="832570" y="3168809"/>
            <a:chExt cx="1906200" cy="35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7DB00C4-934E-5B62-4F8E-B9A60BD1C82B}"/>
                    </a:ext>
                  </a:extLst>
                </p14:cNvPr>
                <p14:cNvContentPartPr/>
                <p14:nvPr/>
              </p14:nvContentPartPr>
              <p14:xfrm>
                <a:off x="832570" y="3168809"/>
                <a:ext cx="1906200" cy="350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7DB00C4-934E-5B62-4F8E-B9A60BD1C82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23930" y="3160169"/>
                  <a:ext cx="19238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3C64F1F-8CB4-9CDA-1634-1043042B3EA9}"/>
                    </a:ext>
                  </a:extLst>
                </p14:cNvPr>
                <p14:cNvContentPartPr/>
                <p14:nvPr/>
              </p14:nvContentPartPr>
              <p14:xfrm>
                <a:off x="1562290" y="3205529"/>
                <a:ext cx="303120" cy="6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3C64F1F-8CB4-9CDA-1634-1043042B3EA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53290" y="3196529"/>
                  <a:ext cx="32076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80518A8-2BCA-F9A8-4FB8-E0A95C96833A}"/>
                  </a:ext>
                </a:extLst>
              </p14:cNvPr>
              <p14:cNvContentPartPr/>
              <p14:nvPr/>
            </p14:nvContentPartPr>
            <p14:xfrm>
              <a:off x="4735690" y="3268889"/>
              <a:ext cx="1766520" cy="2311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80518A8-2BCA-F9A8-4FB8-E0A95C96833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726690" y="3259889"/>
                <a:ext cx="1784160" cy="24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95C2B666-A0B3-4A97-7171-55645511F039}"/>
              </a:ext>
            </a:extLst>
          </p:cNvPr>
          <p:cNvGrpSpPr/>
          <p:nvPr/>
        </p:nvGrpSpPr>
        <p:grpSpPr>
          <a:xfrm>
            <a:off x="240370" y="3510809"/>
            <a:ext cx="3168720" cy="1299960"/>
            <a:chOff x="240370" y="3510809"/>
            <a:chExt cx="3168720" cy="12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1A6F9D8-7C76-8F64-A8C9-7917F450D2BE}"/>
                    </a:ext>
                  </a:extLst>
                </p14:cNvPr>
                <p14:cNvContentPartPr/>
                <p14:nvPr/>
              </p14:nvContentPartPr>
              <p14:xfrm>
                <a:off x="2683690" y="3510809"/>
                <a:ext cx="136440" cy="192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1A6F9D8-7C76-8F64-A8C9-7917F450D2B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74690" y="3501809"/>
                  <a:ext cx="1540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267F80C-4EE1-CB24-7041-BDCA89D77EF9}"/>
                    </a:ext>
                  </a:extLst>
                </p14:cNvPr>
                <p14:cNvContentPartPr/>
                <p14:nvPr/>
              </p14:nvContentPartPr>
              <p14:xfrm>
                <a:off x="435850" y="3969089"/>
                <a:ext cx="223560" cy="77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267F80C-4EE1-CB24-7041-BDCA89D77EF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7210" y="3960449"/>
                  <a:ext cx="241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3C91680-05A9-1BC5-8489-C364FAADA725}"/>
                    </a:ext>
                  </a:extLst>
                </p14:cNvPr>
                <p14:cNvContentPartPr/>
                <p14:nvPr/>
              </p14:nvContentPartPr>
              <p14:xfrm>
                <a:off x="820690" y="3769289"/>
                <a:ext cx="155520" cy="345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3C91680-05A9-1BC5-8489-C364FAADA72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2050" y="3760289"/>
                  <a:ext cx="1731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51C509F-E98F-FA5B-C7F8-16B86B6E420B}"/>
                    </a:ext>
                  </a:extLst>
                </p14:cNvPr>
                <p14:cNvContentPartPr/>
                <p14:nvPr/>
              </p14:nvContentPartPr>
              <p14:xfrm>
                <a:off x="1139650" y="3628529"/>
                <a:ext cx="1385640" cy="4611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51C509F-E98F-FA5B-C7F8-16B86B6E420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31010" y="3619889"/>
                  <a:ext cx="140328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C3D4271-8F74-F260-A175-FF8DB27AE50F}"/>
                    </a:ext>
                  </a:extLst>
                </p14:cNvPr>
                <p14:cNvContentPartPr/>
                <p14:nvPr/>
              </p14:nvContentPartPr>
              <p14:xfrm>
                <a:off x="1799530" y="3716009"/>
                <a:ext cx="350280" cy="40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C3D4271-8F74-F260-A175-FF8DB27AE50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90890" y="3707369"/>
                  <a:ext cx="367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8560DF9-AFE4-5016-72D8-7191BEB18E72}"/>
                    </a:ext>
                  </a:extLst>
                </p14:cNvPr>
                <p14:cNvContentPartPr/>
                <p14:nvPr/>
              </p14:nvContentPartPr>
              <p14:xfrm>
                <a:off x="2687650" y="3753809"/>
                <a:ext cx="721440" cy="472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8560DF9-AFE4-5016-72D8-7191BEB18E7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78650" y="3744809"/>
                  <a:ext cx="7390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0EC62E0-292F-8A36-AC68-ED19A8D7AF35}"/>
                    </a:ext>
                  </a:extLst>
                </p14:cNvPr>
                <p14:cNvContentPartPr/>
                <p14:nvPr/>
              </p14:nvContentPartPr>
              <p14:xfrm>
                <a:off x="240370" y="4160609"/>
                <a:ext cx="1979280" cy="650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0EC62E0-292F-8A36-AC68-ED19A8D7AF3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1730" y="4151609"/>
                  <a:ext cx="199692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9E783F5-6FE3-21AF-41C2-0A4A2D4B72B2}"/>
                    </a:ext>
                  </a:extLst>
                </p14:cNvPr>
                <p14:cNvContentPartPr/>
                <p14:nvPr/>
              </p14:nvContentPartPr>
              <p14:xfrm>
                <a:off x="1989250" y="4238369"/>
                <a:ext cx="277200" cy="77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9E783F5-6FE3-21AF-41C2-0A4A2D4B72B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80250" y="4229369"/>
                  <a:ext cx="29484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2C8FA25-06B6-C8BB-78B8-31AA1F6E980D}"/>
                  </a:ext>
                </a:extLst>
              </p14:cNvPr>
              <p14:cNvContentPartPr/>
              <p14:nvPr/>
            </p14:nvContentPartPr>
            <p14:xfrm>
              <a:off x="9214090" y="3045329"/>
              <a:ext cx="898920" cy="180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2C8FA25-06B6-C8BB-78B8-31AA1F6E980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142090" y="2901689"/>
                <a:ext cx="1042560" cy="30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7108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30D1E6-C35F-8851-24DD-6EB4BD019770}"/>
              </a:ext>
            </a:extLst>
          </p:cNvPr>
          <p:cNvGrpSpPr/>
          <p:nvPr/>
        </p:nvGrpSpPr>
        <p:grpSpPr>
          <a:xfrm>
            <a:off x="543490" y="167849"/>
            <a:ext cx="1520280" cy="658440"/>
            <a:chOff x="543490" y="167849"/>
            <a:chExt cx="1520280" cy="65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117769E-182F-18C5-25BF-51792B5604E1}"/>
                    </a:ext>
                  </a:extLst>
                </p14:cNvPr>
                <p14:cNvContentPartPr/>
                <p14:nvPr/>
              </p14:nvContentPartPr>
              <p14:xfrm>
                <a:off x="543490" y="198809"/>
                <a:ext cx="209520" cy="4467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117769E-182F-18C5-25BF-51792B5604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4490" y="190169"/>
                  <a:ext cx="2271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0335767-07D0-CFB3-2017-2A24DB3FB635}"/>
                    </a:ext>
                  </a:extLst>
                </p14:cNvPr>
                <p14:cNvContentPartPr/>
                <p14:nvPr/>
              </p14:nvContentPartPr>
              <p14:xfrm>
                <a:off x="831130" y="167849"/>
                <a:ext cx="605160" cy="4935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0335767-07D0-CFB3-2017-2A24DB3FB63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2130" y="159209"/>
                  <a:ext cx="62280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FF43229-12A7-F047-556F-098B990C5548}"/>
                    </a:ext>
                  </a:extLst>
                </p14:cNvPr>
                <p14:cNvContentPartPr/>
                <p14:nvPr/>
              </p14:nvContentPartPr>
              <p14:xfrm>
                <a:off x="1385890" y="251009"/>
                <a:ext cx="677880" cy="575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FF43229-12A7-F047-556F-098B990C55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7250" y="242009"/>
                  <a:ext cx="695520" cy="59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24A163-1539-63F9-48B2-90015B3038A3}"/>
              </a:ext>
            </a:extLst>
          </p:cNvPr>
          <p:cNvGrpSpPr/>
          <p:nvPr/>
        </p:nvGrpSpPr>
        <p:grpSpPr>
          <a:xfrm>
            <a:off x="2280130" y="103049"/>
            <a:ext cx="3194280" cy="529200"/>
            <a:chOff x="2280130" y="103049"/>
            <a:chExt cx="3194280" cy="52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FFC8B98-CD5D-D103-3848-B36498E07D17}"/>
                    </a:ext>
                  </a:extLst>
                </p14:cNvPr>
                <p14:cNvContentPartPr/>
                <p14:nvPr/>
              </p14:nvContentPartPr>
              <p14:xfrm>
                <a:off x="2280130" y="103049"/>
                <a:ext cx="1460520" cy="529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FFC8B98-CD5D-D103-3848-B36498E07D1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71490" y="94409"/>
                  <a:ext cx="147816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9420C19-C85F-AD91-9F2C-0960A33A210B}"/>
                    </a:ext>
                  </a:extLst>
                </p14:cNvPr>
                <p14:cNvContentPartPr/>
                <p14:nvPr/>
              </p14:nvContentPartPr>
              <p14:xfrm>
                <a:off x="2880970" y="226169"/>
                <a:ext cx="412920" cy="99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9420C19-C85F-AD91-9F2C-0960A33A210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71970" y="217529"/>
                  <a:ext cx="430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F43DD39-BC3A-BB79-3373-A6A8E4F9A6B5}"/>
                    </a:ext>
                  </a:extLst>
                </p14:cNvPr>
                <p14:cNvContentPartPr/>
                <p14:nvPr/>
              </p14:nvContentPartPr>
              <p14:xfrm>
                <a:off x="3923170" y="319049"/>
                <a:ext cx="1551240" cy="229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F43DD39-BC3A-BB79-3373-A6A8E4F9A6B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14170" y="310409"/>
                  <a:ext cx="1568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EF86A38-6AAF-2D71-50F6-C55F0A4F6837}"/>
                    </a:ext>
                  </a:extLst>
                </p14:cNvPr>
                <p14:cNvContentPartPr/>
                <p14:nvPr/>
              </p14:nvContentPartPr>
              <p14:xfrm>
                <a:off x="4549570" y="137249"/>
                <a:ext cx="584640" cy="80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EF86A38-6AAF-2D71-50F6-C55F0A4F683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40930" y="128249"/>
                  <a:ext cx="60228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6562DE-DB51-514F-2BC8-9E5773195813}"/>
              </a:ext>
            </a:extLst>
          </p:cNvPr>
          <p:cNvGrpSpPr/>
          <p:nvPr/>
        </p:nvGrpSpPr>
        <p:grpSpPr>
          <a:xfrm>
            <a:off x="366010" y="688769"/>
            <a:ext cx="11081880" cy="1756080"/>
            <a:chOff x="366010" y="688769"/>
            <a:chExt cx="11081880" cy="175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EE096C8-2FF3-E43C-598A-F3CB39BACD0B}"/>
                    </a:ext>
                  </a:extLst>
                </p14:cNvPr>
                <p14:cNvContentPartPr/>
                <p14:nvPr/>
              </p14:nvContentPartPr>
              <p14:xfrm>
                <a:off x="6628210" y="1451609"/>
                <a:ext cx="771840" cy="372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EE096C8-2FF3-E43C-598A-F3CB39BACD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19210" y="1442609"/>
                  <a:ext cx="7894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2DCF332-5579-A1E7-17D4-040E1584BB2B}"/>
                    </a:ext>
                  </a:extLst>
                </p14:cNvPr>
                <p14:cNvContentPartPr/>
                <p14:nvPr/>
              </p14:nvContentPartPr>
              <p14:xfrm>
                <a:off x="6029890" y="691649"/>
                <a:ext cx="1788120" cy="520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2DCF332-5579-A1E7-17D4-040E1584BB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21250" y="683009"/>
                  <a:ext cx="180576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9C6831A-9D7D-7FD3-AA33-801EBDDBCE20}"/>
                    </a:ext>
                  </a:extLst>
                </p14:cNvPr>
                <p14:cNvContentPartPr/>
                <p14:nvPr/>
              </p14:nvContentPartPr>
              <p14:xfrm>
                <a:off x="6797770" y="804689"/>
                <a:ext cx="633240" cy="76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9C6831A-9D7D-7FD3-AA33-801EBDDBCE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89130" y="795689"/>
                  <a:ext cx="650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7C37985-A89D-AB25-B785-0A19BAFD5FFA}"/>
                    </a:ext>
                  </a:extLst>
                </p14:cNvPr>
                <p14:cNvContentPartPr/>
                <p14:nvPr/>
              </p14:nvContentPartPr>
              <p14:xfrm>
                <a:off x="8110690" y="925649"/>
                <a:ext cx="888480" cy="168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7C37985-A89D-AB25-B785-0A19BAFD5FF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01690" y="916649"/>
                  <a:ext cx="906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EC7C162-30CC-8627-C1C1-0094F76D7D5C}"/>
                    </a:ext>
                  </a:extLst>
                </p14:cNvPr>
                <p14:cNvContentPartPr/>
                <p14:nvPr/>
              </p14:nvContentPartPr>
              <p14:xfrm>
                <a:off x="9324610" y="755009"/>
                <a:ext cx="757440" cy="319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EC7C162-30CC-8627-C1C1-0094F76D7D5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15970" y="746009"/>
                  <a:ext cx="7750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3438B5C-E9F6-127B-1D9F-340A643D8819}"/>
                    </a:ext>
                  </a:extLst>
                </p14:cNvPr>
                <p14:cNvContentPartPr/>
                <p14:nvPr/>
              </p14:nvContentPartPr>
              <p14:xfrm>
                <a:off x="9909610" y="843569"/>
                <a:ext cx="311400" cy="17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3438B5C-E9F6-127B-1D9F-340A643D881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900970" y="834569"/>
                  <a:ext cx="329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63A8AFA-3F4E-F43E-22B5-E06049904910}"/>
                    </a:ext>
                  </a:extLst>
                </p14:cNvPr>
                <p14:cNvContentPartPr/>
                <p14:nvPr/>
              </p14:nvContentPartPr>
              <p14:xfrm>
                <a:off x="1433770" y="886049"/>
                <a:ext cx="216000" cy="439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63A8AFA-3F4E-F43E-22B5-E0604990491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25130" y="877049"/>
                  <a:ext cx="2336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7B7A42E-9F67-5D8E-8F9A-CBF84A006763}"/>
                    </a:ext>
                  </a:extLst>
                </p14:cNvPr>
                <p14:cNvContentPartPr/>
                <p14:nvPr/>
              </p14:nvContentPartPr>
              <p14:xfrm>
                <a:off x="1493170" y="1132289"/>
                <a:ext cx="159840" cy="42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7B7A42E-9F67-5D8E-8F9A-CBF84A00676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84170" y="1123649"/>
                  <a:ext cx="177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2816BDF-83D8-5F8C-AC2F-A5F5F52E3FD7}"/>
                    </a:ext>
                  </a:extLst>
                </p14:cNvPr>
                <p14:cNvContentPartPr/>
                <p14:nvPr/>
              </p14:nvContentPartPr>
              <p14:xfrm>
                <a:off x="1738330" y="869489"/>
                <a:ext cx="751680" cy="450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2816BDF-83D8-5F8C-AC2F-A5F5F52E3F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29330" y="860849"/>
                  <a:ext cx="76932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8C19785-D0B0-341B-C38A-3F87854B6A6C}"/>
                    </a:ext>
                  </a:extLst>
                </p14:cNvPr>
                <p14:cNvContentPartPr/>
                <p14:nvPr/>
              </p14:nvContentPartPr>
              <p14:xfrm>
                <a:off x="2367610" y="1082249"/>
                <a:ext cx="183240" cy="14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8C19785-D0B0-341B-C38A-3F87854B6A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58970" y="1073249"/>
                  <a:ext cx="200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75A13F5-083F-1EDE-C73F-1DC6E1108988}"/>
                    </a:ext>
                  </a:extLst>
                </p14:cNvPr>
                <p14:cNvContentPartPr/>
                <p14:nvPr/>
              </p14:nvContentPartPr>
              <p14:xfrm>
                <a:off x="2955130" y="876689"/>
                <a:ext cx="198360" cy="401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75A13F5-083F-1EDE-C73F-1DC6E11089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46490" y="868049"/>
                  <a:ext cx="2160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221C6DF-4326-8376-812C-A10BD8FA9EE7}"/>
                    </a:ext>
                  </a:extLst>
                </p14:cNvPr>
                <p14:cNvContentPartPr/>
                <p14:nvPr/>
              </p14:nvContentPartPr>
              <p14:xfrm>
                <a:off x="3285250" y="823409"/>
                <a:ext cx="105120" cy="57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221C6DF-4326-8376-812C-A10BD8FA9EE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76250" y="814409"/>
                  <a:ext cx="122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13D4B84-BAD6-DE65-91DC-7A507D99405E}"/>
                    </a:ext>
                  </a:extLst>
                </p14:cNvPr>
                <p14:cNvContentPartPr/>
                <p14:nvPr/>
              </p14:nvContentPartPr>
              <p14:xfrm>
                <a:off x="3296410" y="777329"/>
                <a:ext cx="316440" cy="541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13D4B84-BAD6-DE65-91DC-7A507D9940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87410" y="768329"/>
                  <a:ext cx="33408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FDE532E-651B-4A9B-895E-CB1B3AE3AA35}"/>
                    </a:ext>
                  </a:extLst>
                </p14:cNvPr>
                <p14:cNvContentPartPr/>
                <p14:nvPr/>
              </p14:nvContentPartPr>
              <p14:xfrm>
                <a:off x="3449050" y="1111049"/>
                <a:ext cx="111960" cy="145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FDE532E-651B-4A9B-895E-CB1B3AE3AA3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40410" y="1102049"/>
                  <a:ext cx="129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046A46C-50EB-3FC0-5F6C-807542D52131}"/>
                    </a:ext>
                  </a:extLst>
                </p14:cNvPr>
                <p14:cNvContentPartPr/>
                <p14:nvPr/>
              </p14:nvContentPartPr>
              <p14:xfrm>
                <a:off x="3944770" y="878129"/>
                <a:ext cx="310320" cy="687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046A46C-50EB-3FC0-5F6C-807542D5213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36130" y="869489"/>
                  <a:ext cx="327960" cy="70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5A53109-4E6F-CBB8-C6EA-CC608B3EAC07}"/>
                    </a:ext>
                  </a:extLst>
                </p14:cNvPr>
                <p14:cNvContentPartPr/>
                <p14:nvPr/>
              </p14:nvContentPartPr>
              <p14:xfrm>
                <a:off x="4520410" y="688769"/>
                <a:ext cx="1408680" cy="559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5A53109-4E6F-CBB8-C6EA-CC608B3EAC0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11770" y="679769"/>
                  <a:ext cx="142632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CD2C01C-DFDF-00F8-567E-BBD9E7E9FC4B}"/>
                    </a:ext>
                  </a:extLst>
                </p14:cNvPr>
                <p14:cNvContentPartPr/>
                <p14:nvPr/>
              </p14:nvContentPartPr>
              <p14:xfrm>
                <a:off x="5193970" y="876329"/>
                <a:ext cx="539280" cy="29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CD2C01C-DFDF-00F8-567E-BBD9E7E9FC4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84970" y="867689"/>
                  <a:ext cx="556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95B9AF9-F39D-B828-3A99-E0FE481E593F}"/>
                    </a:ext>
                  </a:extLst>
                </p14:cNvPr>
                <p14:cNvContentPartPr/>
                <p14:nvPr/>
              </p14:nvContentPartPr>
              <p14:xfrm>
                <a:off x="5088490" y="840689"/>
                <a:ext cx="24840" cy="7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95B9AF9-F39D-B828-3A99-E0FE481E593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79850" y="831689"/>
                  <a:ext cx="42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E2CB0E5-4F7A-6246-FEB4-9D8344420852}"/>
                    </a:ext>
                  </a:extLst>
                </p14:cNvPr>
                <p14:cNvContentPartPr/>
                <p14:nvPr/>
              </p14:nvContentPartPr>
              <p14:xfrm>
                <a:off x="366010" y="1521449"/>
                <a:ext cx="840240" cy="503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E2CB0E5-4F7A-6246-FEB4-9D83444208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7010" y="1512449"/>
                  <a:ext cx="85788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B9B83D8-7DD7-49A7-3AD8-A028DBD1F334}"/>
                    </a:ext>
                  </a:extLst>
                </p14:cNvPr>
                <p14:cNvContentPartPr/>
                <p14:nvPr/>
              </p14:nvContentPartPr>
              <p14:xfrm>
                <a:off x="780370" y="1600289"/>
                <a:ext cx="304200" cy="11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B9B83D8-7DD7-49A7-3AD8-A028DBD1F33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1730" y="1591289"/>
                  <a:ext cx="321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A7C00A3-5B50-99ED-B104-2212E49FFA4F}"/>
                    </a:ext>
                  </a:extLst>
                </p14:cNvPr>
                <p14:cNvContentPartPr/>
                <p14:nvPr/>
              </p14:nvContentPartPr>
              <p14:xfrm>
                <a:off x="1562650" y="1773089"/>
                <a:ext cx="184320" cy="106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A7C00A3-5B50-99ED-B104-2212E49FFA4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53650" y="1764089"/>
                  <a:ext cx="201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9990D57-6C08-8887-3DE5-88C36CDA58BE}"/>
                    </a:ext>
                  </a:extLst>
                </p14:cNvPr>
                <p14:cNvContentPartPr/>
                <p14:nvPr/>
              </p14:nvContentPartPr>
              <p14:xfrm>
                <a:off x="2172130" y="1538369"/>
                <a:ext cx="2322720" cy="378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9990D57-6C08-8887-3DE5-88C36CDA58B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63490" y="1529369"/>
                  <a:ext cx="23403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F11C82F-BC35-2120-3757-5F91BE7E0726}"/>
                    </a:ext>
                  </a:extLst>
                </p14:cNvPr>
                <p14:cNvContentPartPr/>
                <p14:nvPr/>
              </p14:nvContentPartPr>
              <p14:xfrm>
                <a:off x="3013810" y="1620449"/>
                <a:ext cx="94320" cy="69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F11C82F-BC35-2120-3757-5F91BE7E072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04810" y="1611809"/>
                  <a:ext cx="111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30EB45C-BC51-5598-7930-2A1BB9D1A2D8}"/>
                    </a:ext>
                  </a:extLst>
                </p14:cNvPr>
                <p14:cNvContentPartPr/>
                <p14:nvPr/>
              </p14:nvContentPartPr>
              <p14:xfrm>
                <a:off x="4812730" y="1383929"/>
                <a:ext cx="1164960" cy="865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30EB45C-BC51-5598-7930-2A1BB9D1A2D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03730" y="1375289"/>
                  <a:ext cx="1182600" cy="88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4DCDA10-32EC-82FC-9E7D-4BE3CE195B56}"/>
                    </a:ext>
                  </a:extLst>
                </p14:cNvPr>
                <p14:cNvContentPartPr/>
                <p14:nvPr/>
              </p14:nvContentPartPr>
              <p14:xfrm>
                <a:off x="6176770" y="1593449"/>
                <a:ext cx="31320" cy="37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4DCDA10-32EC-82FC-9E7D-4BE3CE195B5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67770" y="1584449"/>
                  <a:ext cx="48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12909A0-5FED-592E-2841-13E9CB0EF586}"/>
                    </a:ext>
                  </a:extLst>
                </p14:cNvPr>
                <p14:cNvContentPartPr/>
                <p14:nvPr/>
              </p14:nvContentPartPr>
              <p14:xfrm>
                <a:off x="6141490" y="1759049"/>
                <a:ext cx="20160" cy="19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12909A0-5FED-592E-2841-13E9CB0EF58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32850" y="1750049"/>
                  <a:ext cx="37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AD07EE4-E731-5465-58C7-84D0764CFBAC}"/>
                    </a:ext>
                  </a:extLst>
                </p14:cNvPr>
                <p14:cNvContentPartPr/>
                <p14:nvPr/>
              </p14:nvContentPartPr>
              <p14:xfrm>
                <a:off x="7617490" y="1448729"/>
                <a:ext cx="1551600" cy="381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AD07EE4-E731-5465-58C7-84D0764CFBA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08490" y="1440089"/>
                  <a:ext cx="15692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EADF99B-2447-65BF-9E05-9FCA155824D2}"/>
                    </a:ext>
                  </a:extLst>
                </p14:cNvPr>
                <p14:cNvContentPartPr/>
                <p14:nvPr/>
              </p14:nvContentPartPr>
              <p14:xfrm>
                <a:off x="9398410" y="1350089"/>
                <a:ext cx="577080" cy="473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EADF99B-2447-65BF-9E05-9FCA155824D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89410" y="1341089"/>
                  <a:ext cx="59472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586ABBD-6CC9-23F9-0997-777EC59B7C55}"/>
                    </a:ext>
                  </a:extLst>
                </p14:cNvPr>
                <p14:cNvContentPartPr/>
                <p14:nvPr/>
              </p14:nvContentPartPr>
              <p14:xfrm>
                <a:off x="9605770" y="1525409"/>
                <a:ext cx="264240" cy="23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586ABBD-6CC9-23F9-0997-777EC59B7C5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97130" y="1516409"/>
                  <a:ext cx="281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D2CBFA6-37E1-6A52-4A19-0D783D19077A}"/>
                    </a:ext>
                  </a:extLst>
                </p14:cNvPr>
                <p14:cNvContentPartPr/>
                <p14:nvPr/>
              </p14:nvContentPartPr>
              <p14:xfrm>
                <a:off x="10174210" y="1390769"/>
                <a:ext cx="1273680" cy="647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D2CBFA6-37E1-6A52-4A19-0D783D19077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65210" y="1381769"/>
                  <a:ext cx="129132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0718DF0-DCCE-AE5A-3712-3C1CAB305FB1}"/>
                    </a:ext>
                  </a:extLst>
                </p14:cNvPr>
                <p14:cNvContentPartPr/>
                <p14:nvPr/>
              </p14:nvContentPartPr>
              <p14:xfrm>
                <a:off x="6716770" y="2060009"/>
                <a:ext cx="192600" cy="291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0718DF0-DCCE-AE5A-3712-3C1CAB305FB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707770" y="2051009"/>
                  <a:ext cx="2102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D29B5B8-E77E-40E8-DE14-3277AC4BDF34}"/>
                    </a:ext>
                  </a:extLst>
                </p14:cNvPr>
                <p14:cNvContentPartPr/>
                <p14:nvPr/>
              </p14:nvContentPartPr>
              <p14:xfrm>
                <a:off x="7089010" y="1980449"/>
                <a:ext cx="1443960" cy="4644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D29B5B8-E77E-40E8-DE14-3277AC4BDF3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80370" y="1971449"/>
                  <a:ext cx="146160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18C146B-4DEA-F409-EDD7-498CD84B796C}"/>
                    </a:ext>
                  </a:extLst>
                </p14:cNvPr>
                <p14:cNvContentPartPr/>
                <p14:nvPr/>
              </p14:nvContentPartPr>
              <p14:xfrm>
                <a:off x="8370250" y="2039129"/>
                <a:ext cx="188640" cy="29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18C146B-4DEA-F409-EDD7-498CD84B79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61610" y="2030129"/>
                  <a:ext cx="206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A88322F-060B-D1EC-EB84-6A61944191A5}"/>
                    </a:ext>
                  </a:extLst>
                </p14:cNvPr>
                <p14:cNvContentPartPr/>
                <p14:nvPr/>
              </p14:nvContentPartPr>
              <p14:xfrm>
                <a:off x="8561770" y="2211929"/>
                <a:ext cx="99720" cy="156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A88322F-060B-D1EC-EB84-6A61944191A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52770" y="2202929"/>
                  <a:ext cx="117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FF5DE66-77F6-8254-9D76-13775B8241B0}"/>
                    </a:ext>
                  </a:extLst>
                </p14:cNvPr>
                <p14:cNvContentPartPr/>
                <p14:nvPr/>
              </p14:nvContentPartPr>
              <p14:xfrm>
                <a:off x="7758970" y="2012849"/>
                <a:ext cx="48960" cy="17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FF5DE66-77F6-8254-9D76-13775B8241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50330" y="2003849"/>
                  <a:ext cx="6660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C822D12-A2C1-525A-5299-6BFF8ED279A6}"/>
                  </a:ext>
                </a:extLst>
              </p14:cNvPr>
              <p14:cNvContentPartPr/>
              <p14:nvPr/>
            </p14:nvContentPartPr>
            <p14:xfrm>
              <a:off x="5892370" y="2402729"/>
              <a:ext cx="1770120" cy="6843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C822D12-A2C1-525A-5299-6BFF8ED279A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83730" y="2394089"/>
                <a:ext cx="178776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9B9F2F6-BBB2-AF2D-797D-243479258827}"/>
                  </a:ext>
                </a:extLst>
              </p14:cNvPr>
              <p14:cNvContentPartPr/>
              <p14:nvPr/>
            </p14:nvContentPartPr>
            <p14:xfrm>
              <a:off x="7346410" y="2696489"/>
              <a:ext cx="209160" cy="158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9B9F2F6-BBB2-AF2D-797D-24347925882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337410" y="2687489"/>
                <a:ext cx="2268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B98BB01-95C9-847A-556D-E8385E4715A1}"/>
                  </a:ext>
                </a:extLst>
              </p14:cNvPr>
              <p14:cNvContentPartPr/>
              <p14:nvPr/>
            </p14:nvContentPartPr>
            <p14:xfrm>
              <a:off x="7229770" y="2651489"/>
              <a:ext cx="16560" cy="3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B98BB01-95C9-847A-556D-E8385E4715A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220770" y="2642849"/>
                <a:ext cx="342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125BA6A-5FB5-8B8A-7CE8-7F3F7D27883A}"/>
                  </a:ext>
                </a:extLst>
              </p14:cNvPr>
              <p14:cNvContentPartPr/>
              <p14:nvPr/>
            </p14:nvContentPartPr>
            <p14:xfrm>
              <a:off x="6888130" y="2580929"/>
              <a:ext cx="15480" cy="799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125BA6A-5FB5-8B8A-7CE8-7F3F7D27883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79130" y="2572289"/>
                <a:ext cx="331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E89CDBA-6AA6-6435-B5A1-A38C24A557FE}"/>
                  </a:ext>
                </a:extLst>
              </p14:cNvPr>
              <p14:cNvContentPartPr/>
              <p14:nvPr/>
            </p14:nvContentPartPr>
            <p14:xfrm>
              <a:off x="6249850" y="2515049"/>
              <a:ext cx="189000" cy="316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E89CDBA-6AA6-6435-B5A1-A38C24A557F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240850" y="2506409"/>
                <a:ext cx="2066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62A452E-907B-AA23-8D83-9B2BA8C989E0}"/>
                  </a:ext>
                </a:extLst>
              </p14:cNvPr>
              <p14:cNvContentPartPr/>
              <p14:nvPr/>
            </p14:nvContentPartPr>
            <p14:xfrm>
              <a:off x="426490" y="2536649"/>
              <a:ext cx="980280" cy="4896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62A452E-907B-AA23-8D83-9B2BA8C989E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17850" y="2527649"/>
                <a:ext cx="99792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9866626-6B60-964C-FE0E-A526B3D374EC}"/>
                  </a:ext>
                </a:extLst>
              </p14:cNvPr>
              <p14:cNvContentPartPr/>
              <p14:nvPr/>
            </p14:nvContentPartPr>
            <p14:xfrm>
              <a:off x="1045330" y="2493809"/>
              <a:ext cx="43920" cy="259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9866626-6B60-964C-FE0E-A526B3D374E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36690" y="2484809"/>
                <a:ext cx="615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3814B28-1897-31B9-9418-1C87B7B6F66A}"/>
                  </a:ext>
                </a:extLst>
              </p14:cNvPr>
              <p14:cNvContentPartPr/>
              <p14:nvPr/>
            </p14:nvContentPartPr>
            <p14:xfrm>
              <a:off x="1688650" y="2540609"/>
              <a:ext cx="220320" cy="4543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3814B28-1897-31B9-9418-1C87B7B6F66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680010" y="2531609"/>
                <a:ext cx="23796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1E27C58-A1D8-75BB-D8BC-2712210E6ACD}"/>
                  </a:ext>
                </a:extLst>
              </p14:cNvPr>
              <p14:cNvContentPartPr/>
              <p14:nvPr/>
            </p14:nvContentPartPr>
            <p14:xfrm>
              <a:off x="1973050" y="2503169"/>
              <a:ext cx="183240" cy="295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1E27C58-A1D8-75BB-D8BC-2712210E6AC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964050" y="2494529"/>
                <a:ext cx="200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A415059-4866-FE2A-F603-9049D38C5743}"/>
                  </a:ext>
                </a:extLst>
              </p14:cNvPr>
              <p14:cNvContentPartPr/>
              <p14:nvPr/>
            </p14:nvContentPartPr>
            <p14:xfrm>
              <a:off x="2345650" y="2489849"/>
              <a:ext cx="989280" cy="7084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A415059-4866-FE2A-F603-9049D38C574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336650" y="2480849"/>
                <a:ext cx="1006920" cy="7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9B87C50-A064-70F9-DA0F-4FCE0AC3B9E9}"/>
                  </a:ext>
                </a:extLst>
              </p14:cNvPr>
              <p14:cNvContentPartPr/>
              <p14:nvPr/>
            </p14:nvContentPartPr>
            <p14:xfrm>
              <a:off x="3605650" y="2441249"/>
              <a:ext cx="515160" cy="4899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9B87C50-A064-70F9-DA0F-4FCE0AC3B9E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597010" y="2432249"/>
                <a:ext cx="53280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15A543F-78E7-1790-4B3D-C84EDC6AEF31}"/>
                  </a:ext>
                </a:extLst>
              </p14:cNvPr>
              <p14:cNvContentPartPr/>
              <p14:nvPr/>
            </p14:nvContentPartPr>
            <p14:xfrm>
              <a:off x="3657850" y="2552129"/>
              <a:ext cx="266040" cy="392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15A543F-78E7-1790-4B3D-C84EDC6AEF3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649210" y="2543489"/>
                <a:ext cx="283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3BB1936-E431-EAE3-F171-030DE5E1CD6D}"/>
                  </a:ext>
                </a:extLst>
              </p14:cNvPr>
              <p14:cNvContentPartPr/>
              <p14:nvPr/>
            </p14:nvContentPartPr>
            <p14:xfrm>
              <a:off x="4317010" y="2390489"/>
              <a:ext cx="629640" cy="509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3BB1936-E431-EAE3-F171-030DE5E1CD6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308370" y="2381849"/>
                <a:ext cx="64728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6367FBC-0EF4-984E-8570-1961F32A1B27}"/>
                  </a:ext>
                </a:extLst>
              </p14:cNvPr>
              <p14:cNvContentPartPr/>
              <p14:nvPr/>
            </p14:nvContentPartPr>
            <p14:xfrm>
              <a:off x="4672690" y="2519369"/>
              <a:ext cx="32760" cy="57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6367FBC-0EF4-984E-8570-1961F32A1B2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4050" y="2510729"/>
                <a:ext cx="504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1620C55-1820-B2BA-C14D-6083CFF307FA}"/>
                  </a:ext>
                </a:extLst>
              </p14:cNvPr>
              <p14:cNvContentPartPr/>
              <p14:nvPr/>
            </p14:nvContentPartPr>
            <p14:xfrm>
              <a:off x="5278570" y="2448809"/>
              <a:ext cx="336600" cy="547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1620C55-1820-B2BA-C14D-6083CFF307F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269570" y="2440169"/>
                <a:ext cx="35424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6D78BE1-6B36-C442-4D0E-70DDAD6158C2}"/>
                  </a:ext>
                </a:extLst>
              </p14:cNvPr>
              <p14:cNvContentPartPr/>
              <p14:nvPr/>
            </p14:nvContentPartPr>
            <p14:xfrm>
              <a:off x="2301370" y="3104729"/>
              <a:ext cx="1183680" cy="7218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6D78BE1-6B36-C442-4D0E-70DDAD6158C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292370" y="3096089"/>
                <a:ext cx="1201320" cy="73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51CDB5C-DA6B-BBE4-D4E0-8615BBB5CC7A}"/>
                  </a:ext>
                </a:extLst>
              </p14:cNvPr>
              <p14:cNvContentPartPr/>
              <p14:nvPr/>
            </p14:nvContentPartPr>
            <p14:xfrm>
              <a:off x="3719410" y="3027689"/>
              <a:ext cx="896040" cy="5158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51CDB5C-DA6B-BBE4-D4E0-8615BBB5CC7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710770" y="3018689"/>
                <a:ext cx="9136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83AA0C1-F639-4CC4-EE33-FFD32B266757}"/>
                  </a:ext>
                </a:extLst>
              </p14:cNvPr>
              <p14:cNvContentPartPr/>
              <p14:nvPr/>
            </p14:nvContentPartPr>
            <p14:xfrm>
              <a:off x="4457410" y="3254489"/>
              <a:ext cx="192960" cy="230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83AA0C1-F639-4CC4-EE33-FFD32B26675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448770" y="3245489"/>
                <a:ext cx="210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33758D5-1D76-B6A6-C7B9-7770F1BE05F6}"/>
                  </a:ext>
                </a:extLst>
              </p14:cNvPr>
              <p14:cNvContentPartPr/>
              <p14:nvPr/>
            </p14:nvContentPartPr>
            <p14:xfrm>
              <a:off x="3824890" y="3254489"/>
              <a:ext cx="440640" cy="763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33758D5-1D76-B6A6-C7B9-7770F1BE05F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815890" y="3245489"/>
                <a:ext cx="4582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959D878-1880-41AD-440E-3824570BE82E}"/>
                  </a:ext>
                </a:extLst>
              </p14:cNvPr>
              <p14:cNvContentPartPr/>
              <p14:nvPr/>
            </p14:nvContentPartPr>
            <p14:xfrm>
              <a:off x="5024410" y="3167369"/>
              <a:ext cx="1077480" cy="5324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959D878-1880-41AD-440E-3824570BE82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15770" y="3158729"/>
                <a:ext cx="109512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29D5872-E16F-364A-5619-12F294294F3F}"/>
                  </a:ext>
                </a:extLst>
              </p14:cNvPr>
              <p14:cNvContentPartPr/>
              <p14:nvPr/>
            </p14:nvContentPartPr>
            <p14:xfrm>
              <a:off x="6384490" y="3077009"/>
              <a:ext cx="761040" cy="5025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29D5872-E16F-364A-5619-12F294294F3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375850" y="3068369"/>
                <a:ext cx="7786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D7BC96E-59FA-3FE7-897F-ECEAEC5A6934}"/>
                  </a:ext>
                </a:extLst>
              </p14:cNvPr>
              <p14:cNvContentPartPr/>
              <p14:nvPr/>
            </p14:nvContentPartPr>
            <p14:xfrm>
              <a:off x="7608130" y="3182489"/>
              <a:ext cx="321120" cy="2995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D7BC96E-59FA-3FE7-897F-ECEAEC5A693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599130" y="3173849"/>
                <a:ext cx="33876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89C80AC-81DB-8CBE-C4F5-4903BE3BD244}"/>
                  </a:ext>
                </a:extLst>
              </p14:cNvPr>
              <p14:cNvContentPartPr/>
              <p14:nvPr/>
            </p14:nvContentPartPr>
            <p14:xfrm>
              <a:off x="8221930" y="3210209"/>
              <a:ext cx="580320" cy="1242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89C80AC-81DB-8CBE-C4F5-4903BE3BD24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212930" y="3201209"/>
                <a:ext cx="5979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DAD349A-C322-5637-5244-F39D2C4B4D70}"/>
                  </a:ext>
                </a:extLst>
              </p14:cNvPr>
              <p14:cNvContentPartPr/>
              <p14:nvPr/>
            </p14:nvContentPartPr>
            <p14:xfrm>
              <a:off x="9008170" y="3155849"/>
              <a:ext cx="329760" cy="2944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DAD349A-C322-5637-5244-F39D2C4B4D7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999170" y="3146849"/>
                <a:ext cx="34740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14E76F7-1BFE-C57F-6672-177CAE921D1F}"/>
                  </a:ext>
                </a:extLst>
              </p14:cNvPr>
              <p14:cNvContentPartPr/>
              <p14:nvPr/>
            </p14:nvContentPartPr>
            <p14:xfrm>
              <a:off x="9524410" y="3162689"/>
              <a:ext cx="38160" cy="2404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14E76F7-1BFE-C57F-6672-177CAE921D1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515770" y="3154049"/>
                <a:ext cx="5580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66F1021-11EF-90A1-667B-0C22252E6BA2}"/>
                  </a:ext>
                </a:extLst>
              </p14:cNvPr>
              <p14:cNvContentPartPr/>
              <p14:nvPr/>
            </p14:nvContentPartPr>
            <p14:xfrm>
              <a:off x="9390490" y="3254489"/>
              <a:ext cx="214200" cy="331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66F1021-11EF-90A1-667B-0C22252E6BA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381490" y="3245489"/>
                <a:ext cx="2318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0EABFBF-628B-E3CE-3428-CF79C8A3F272}"/>
                  </a:ext>
                </a:extLst>
              </p14:cNvPr>
              <p14:cNvContentPartPr/>
              <p14:nvPr/>
            </p14:nvContentPartPr>
            <p14:xfrm>
              <a:off x="9751930" y="3082049"/>
              <a:ext cx="37800" cy="28764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0EABFBF-628B-E3CE-3428-CF79C8A3F27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742930" y="3073049"/>
                <a:ext cx="5544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7C2748D-2E94-E1DA-CEBF-18CD11BE4F99}"/>
                  </a:ext>
                </a:extLst>
              </p14:cNvPr>
              <p14:cNvContentPartPr/>
              <p14:nvPr/>
            </p14:nvContentPartPr>
            <p14:xfrm>
              <a:off x="10105450" y="3091409"/>
              <a:ext cx="704880" cy="4262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7C2748D-2E94-E1DA-CEBF-18CD11BE4F99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096810" y="3082409"/>
                <a:ext cx="72252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BD7D172-0337-0AC6-D368-370FBEEC4118}"/>
                  </a:ext>
                </a:extLst>
              </p14:cNvPr>
              <p14:cNvContentPartPr/>
              <p14:nvPr/>
            </p14:nvContentPartPr>
            <p14:xfrm>
              <a:off x="10998610" y="2985929"/>
              <a:ext cx="763200" cy="3920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BD7D172-0337-0AC6-D368-370FBEEC411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989610" y="2977289"/>
                <a:ext cx="78084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B4C2068-3555-8033-AB5E-B05F907C822F}"/>
                  </a:ext>
                </a:extLst>
              </p14:cNvPr>
              <p14:cNvContentPartPr/>
              <p14:nvPr/>
            </p14:nvContentPartPr>
            <p14:xfrm>
              <a:off x="11086810" y="3096089"/>
              <a:ext cx="204480" cy="176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B4C2068-3555-8033-AB5E-B05F907C822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1077810" y="3087089"/>
                <a:ext cx="2221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37744DD-3EDD-F286-CECB-45DD9DC03994}"/>
                  </a:ext>
                </a:extLst>
              </p14:cNvPr>
              <p14:cNvContentPartPr/>
              <p14:nvPr/>
            </p14:nvContentPartPr>
            <p14:xfrm>
              <a:off x="411730" y="3213449"/>
              <a:ext cx="407160" cy="3506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37744DD-3EDD-F286-CECB-45DD9DC0399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03090" y="3204449"/>
                <a:ext cx="42480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6D3F5DC-C5E9-1592-2C1F-564F8819D77E}"/>
                  </a:ext>
                </a:extLst>
              </p14:cNvPr>
              <p14:cNvContentPartPr/>
              <p14:nvPr/>
            </p14:nvContentPartPr>
            <p14:xfrm>
              <a:off x="637450" y="3336209"/>
              <a:ext cx="223920" cy="291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6D3F5DC-C5E9-1592-2C1F-564F8819D77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28810" y="3327569"/>
                <a:ext cx="241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8F737E3-8FAB-706B-05CA-D54B4EE17762}"/>
                  </a:ext>
                </a:extLst>
              </p14:cNvPr>
              <p14:cNvContentPartPr/>
              <p14:nvPr/>
            </p14:nvContentPartPr>
            <p14:xfrm>
              <a:off x="487330" y="3289049"/>
              <a:ext cx="50760" cy="57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8F737E3-8FAB-706B-05CA-D54B4EE1776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78690" y="3280409"/>
                <a:ext cx="684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58EC049-531B-D5E2-85BB-14CD0E4977F6}"/>
                  </a:ext>
                </a:extLst>
              </p14:cNvPr>
              <p14:cNvContentPartPr/>
              <p14:nvPr/>
            </p14:nvContentPartPr>
            <p14:xfrm>
              <a:off x="1036690" y="3338729"/>
              <a:ext cx="907560" cy="4640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58EC049-531B-D5E2-85BB-14CD0E4977F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27690" y="3329729"/>
                <a:ext cx="92520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345C590-18D3-562B-5482-49FCA61056FA}"/>
                  </a:ext>
                </a:extLst>
              </p14:cNvPr>
              <p14:cNvContentPartPr/>
              <p14:nvPr/>
            </p14:nvContentPartPr>
            <p14:xfrm>
              <a:off x="282850" y="4011929"/>
              <a:ext cx="539640" cy="22680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345C590-18D3-562B-5482-49FCA61056F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74210" y="4002929"/>
                <a:ext cx="5572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DA86E88-4D7D-5C9B-845F-52F0B88023FF}"/>
                  </a:ext>
                </a:extLst>
              </p14:cNvPr>
              <p14:cNvContentPartPr/>
              <p14:nvPr/>
            </p14:nvContentPartPr>
            <p14:xfrm>
              <a:off x="529090" y="3798089"/>
              <a:ext cx="42120" cy="482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DA86E88-4D7D-5C9B-845F-52F0B88023F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20450" y="3789089"/>
                <a:ext cx="597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1325CEA-57F4-BC59-92EA-2489B17AE5D1}"/>
                  </a:ext>
                </a:extLst>
              </p14:cNvPr>
              <p14:cNvContentPartPr/>
              <p14:nvPr/>
            </p14:nvContentPartPr>
            <p14:xfrm>
              <a:off x="1096090" y="3753089"/>
              <a:ext cx="1943640" cy="6249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1325CEA-57F4-BC59-92EA-2489B17AE5D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87450" y="3744089"/>
                <a:ext cx="196128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D8B31E2-8F8A-DC82-8176-E9E7BC6B1A54}"/>
                  </a:ext>
                </a:extLst>
              </p14:cNvPr>
              <p14:cNvContentPartPr/>
              <p14:nvPr/>
            </p14:nvContentPartPr>
            <p14:xfrm>
              <a:off x="2051890" y="3714929"/>
              <a:ext cx="49320" cy="4176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D8B31E2-8F8A-DC82-8176-E9E7BC6B1A5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043250" y="3706289"/>
                <a:ext cx="669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6201A7E-E243-FE55-AD8A-23B48B6A21E8}"/>
                  </a:ext>
                </a:extLst>
              </p14:cNvPr>
              <p14:cNvContentPartPr/>
              <p14:nvPr/>
            </p14:nvContentPartPr>
            <p14:xfrm>
              <a:off x="430090" y="4651289"/>
              <a:ext cx="81360" cy="31464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6201A7E-E243-FE55-AD8A-23B48B6A21E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21450" y="4642289"/>
                <a:ext cx="9900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2DB93C1D-8165-C849-A745-47793A0E375C}"/>
                  </a:ext>
                </a:extLst>
              </p14:cNvPr>
              <p14:cNvContentPartPr/>
              <p14:nvPr/>
            </p14:nvContentPartPr>
            <p14:xfrm>
              <a:off x="398410" y="4655609"/>
              <a:ext cx="227160" cy="3492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2DB93C1D-8165-C849-A745-47793A0E375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89410" y="4646969"/>
                <a:ext cx="2448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AE81C18F-5E0E-FC26-81F5-C81CD3E68D01}"/>
                  </a:ext>
                </a:extLst>
              </p14:cNvPr>
              <p14:cNvContentPartPr/>
              <p14:nvPr/>
            </p14:nvContentPartPr>
            <p14:xfrm>
              <a:off x="629170" y="4598369"/>
              <a:ext cx="379440" cy="36648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AE81C18F-5E0E-FC26-81F5-C81CD3E68D0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20530" y="4589369"/>
                <a:ext cx="3970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1F0312F5-B534-5B26-BF30-EE11E46CA3A4}"/>
                  </a:ext>
                </a:extLst>
              </p14:cNvPr>
              <p14:cNvContentPartPr/>
              <p14:nvPr/>
            </p14:nvContentPartPr>
            <p14:xfrm>
              <a:off x="909610" y="4718969"/>
              <a:ext cx="11880" cy="576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1F0312F5-B534-5B26-BF30-EE11E46CA3A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00970" y="4710329"/>
                <a:ext cx="295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107A2938-CB2B-AB31-1DDA-82555CA367DF}"/>
                  </a:ext>
                </a:extLst>
              </p14:cNvPr>
              <p14:cNvContentPartPr/>
              <p14:nvPr/>
            </p14:nvContentPartPr>
            <p14:xfrm>
              <a:off x="1304890" y="4846409"/>
              <a:ext cx="396360" cy="14472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107A2938-CB2B-AB31-1DDA-82555CA367D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296250" y="4837769"/>
                <a:ext cx="4140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B47F5C9-9B61-FEBE-BCFB-2C97C789187F}"/>
                  </a:ext>
                </a:extLst>
              </p14:cNvPr>
              <p14:cNvContentPartPr/>
              <p14:nvPr/>
            </p14:nvContentPartPr>
            <p14:xfrm>
              <a:off x="1592530" y="4841009"/>
              <a:ext cx="199440" cy="15408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B47F5C9-9B61-FEBE-BCFB-2C97C789187F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583890" y="4832369"/>
                <a:ext cx="2170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DF480FC-FBE4-1275-19D2-F8740756A63C}"/>
                  </a:ext>
                </a:extLst>
              </p14:cNvPr>
              <p14:cNvContentPartPr/>
              <p14:nvPr/>
            </p14:nvContentPartPr>
            <p14:xfrm>
              <a:off x="1740850" y="4555169"/>
              <a:ext cx="221040" cy="44460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DF480FC-FBE4-1275-19D2-F8740756A63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732210" y="4546529"/>
                <a:ext cx="23868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C88F85D-9899-9FF9-FC59-3739786C2D67}"/>
                  </a:ext>
                </a:extLst>
              </p14:cNvPr>
              <p14:cNvContentPartPr/>
              <p14:nvPr/>
            </p14:nvContentPartPr>
            <p14:xfrm>
              <a:off x="1903570" y="4721489"/>
              <a:ext cx="131400" cy="1944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C88F85D-9899-9FF9-FC59-3739786C2D6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894930" y="4712849"/>
                <a:ext cx="1490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882BFBE-9D2C-60BB-E6F1-59DC80880867}"/>
                  </a:ext>
                </a:extLst>
              </p14:cNvPr>
              <p14:cNvContentPartPr/>
              <p14:nvPr/>
            </p14:nvContentPartPr>
            <p14:xfrm>
              <a:off x="2010850" y="4804289"/>
              <a:ext cx="538560" cy="19692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882BFBE-9D2C-60BB-E6F1-59DC8088086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002210" y="4795289"/>
                <a:ext cx="556200" cy="21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8E62DE2-B8CD-7704-93A7-E01FA4DFEA2A}"/>
              </a:ext>
            </a:extLst>
          </p:cNvPr>
          <p:cNvGrpSpPr/>
          <p:nvPr/>
        </p:nvGrpSpPr>
        <p:grpSpPr>
          <a:xfrm>
            <a:off x="2764330" y="3690449"/>
            <a:ext cx="8561520" cy="1575360"/>
            <a:chOff x="2764330" y="3690449"/>
            <a:chExt cx="8561520" cy="157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64922BE-DFF3-C997-ACD9-B9434C182C56}"/>
                    </a:ext>
                  </a:extLst>
                </p14:cNvPr>
                <p14:cNvContentPartPr/>
                <p14:nvPr/>
              </p14:nvContentPartPr>
              <p14:xfrm>
                <a:off x="3102730" y="4172489"/>
                <a:ext cx="51120" cy="112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64922BE-DFF3-C997-ACD9-B9434C182C5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94090" y="4163489"/>
                  <a:ext cx="68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81CEE26-DA40-2E9C-5242-A3501E8FAA83}"/>
                    </a:ext>
                  </a:extLst>
                </p14:cNvPr>
                <p14:cNvContentPartPr/>
                <p14:nvPr/>
              </p14:nvContentPartPr>
              <p14:xfrm>
                <a:off x="3595930" y="3762809"/>
                <a:ext cx="879480" cy="450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81CEE26-DA40-2E9C-5242-A3501E8FAA8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86930" y="3753809"/>
                  <a:ext cx="89712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C595749-2066-9D6B-76E4-5B6EB5C8CA82}"/>
                    </a:ext>
                  </a:extLst>
                </p14:cNvPr>
                <p14:cNvContentPartPr/>
                <p14:nvPr/>
              </p14:nvContentPartPr>
              <p14:xfrm>
                <a:off x="4206490" y="3957929"/>
                <a:ext cx="45720" cy="9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C595749-2066-9D6B-76E4-5B6EB5C8CA8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97490" y="3948929"/>
                  <a:ext cx="63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8F30172-9E49-1AFD-830B-8FBB6DB2BB9C}"/>
                    </a:ext>
                  </a:extLst>
                </p14:cNvPr>
                <p14:cNvContentPartPr/>
                <p14:nvPr/>
              </p14:nvContentPartPr>
              <p14:xfrm>
                <a:off x="7712890" y="3986729"/>
                <a:ext cx="514440" cy="2419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8F30172-9E49-1AFD-830B-8FBB6DB2BB9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703890" y="3977729"/>
                  <a:ext cx="532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A48BE48-3528-9783-D488-AA4A36E88576}"/>
                    </a:ext>
                  </a:extLst>
                </p14:cNvPr>
                <p14:cNvContentPartPr/>
                <p14:nvPr/>
              </p14:nvContentPartPr>
              <p14:xfrm>
                <a:off x="7943650" y="3834089"/>
                <a:ext cx="88920" cy="46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A48BE48-3528-9783-D488-AA4A36E8857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935010" y="3825089"/>
                  <a:ext cx="106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35B1C73-191E-417F-8967-FBD94370A242}"/>
                    </a:ext>
                  </a:extLst>
                </p14:cNvPr>
                <p14:cNvContentPartPr/>
                <p14:nvPr/>
              </p14:nvContentPartPr>
              <p14:xfrm>
                <a:off x="5013250" y="3948569"/>
                <a:ext cx="313560" cy="276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35B1C73-191E-417F-8967-FBD94370A24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004610" y="3939569"/>
                  <a:ext cx="3312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D359BBF-028D-A730-DAF2-FAEC2A04F631}"/>
                    </a:ext>
                  </a:extLst>
                </p14:cNvPr>
                <p14:cNvContentPartPr/>
                <p14:nvPr/>
              </p14:nvContentPartPr>
              <p14:xfrm>
                <a:off x="5567290" y="3998249"/>
                <a:ext cx="466200" cy="193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D359BBF-028D-A730-DAF2-FAEC2A04F63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58290" y="3989249"/>
                  <a:ext cx="4838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12D3448-5EFE-8782-460B-13C1A814BC04}"/>
                    </a:ext>
                  </a:extLst>
                </p14:cNvPr>
                <p14:cNvContentPartPr/>
                <p14:nvPr/>
              </p14:nvContentPartPr>
              <p14:xfrm>
                <a:off x="6191170" y="3915809"/>
                <a:ext cx="372960" cy="3186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12D3448-5EFE-8782-460B-13C1A814BC0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82530" y="3906809"/>
                  <a:ext cx="3906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B08A9AB-F9C9-F017-0FA5-4D49743702A8}"/>
                    </a:ext>
                  </a:extLst>
                </p14:cNvPr>
                <p14:cNvContentPartPr/>
                <p14:nvPr/>
              </p14:nvContentPartPr>
              <p14:xfrm>
                <a:off x="6113410" y="3756329"/>
                <a:ext cx="151920" cy="677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B08A9AB-F9C9-F017-0FA5-4D49743702A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104410" y="3747329"/>
                  <a:ext cx="16956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54258F7-32BF-2D32-6208-E4F872A6F5C0}"/>
                    </a:ext>
                  </a:extLst>
                </p14:cNvPr>
                <p14:cNvContentPartPr/>
                <p14:nvPr/>
              </p14:nvContentPartPr>
              <p14:xfrm>
                <a:off x="7185850" y="3729329"/>
                <a:ext cx="158040" cy="7009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54258F7-32BF-2D32-6208-E4F872A6F5C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77210" y="3720329"/>
                  <a:ext cx="17568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4EA9D29-D731-F0DE-FEAA-27C800BE4F08}"/>
                    </a:ext>
                  </a:extLst>
                </p14:cNvPr>
                <p14:cNvContentPartPr/>
                <p14:nvPr/>
              </p14:nvContentPartPr>
              <p14:xfrm>
                <a:off x="6783010" y="3957209"/>
                <a:ext cx="22320" cy="2624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4EA9D29-D731-F0DE-FEAA-27C800BE4F0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74010" y="3948209"/>
                  <a:ext cx="39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25E92B1-EDEE-D549-5DBA-BD66D7A9D132}"/>
                    </a:ext>
                  </a:extLst>
                </p14:cNvPr>
                <p14:cNvContentPartPr/>
                <p14:nvPr/>
              </p14:nvContentPartPr>
              <p14:xfrm>
                <a:off x="6664930" y="4069889"/>
                <a:ext cx="213840" cy="108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25E92B1-EDEE-D549-5DBA-BD66D7A9D13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656290" y="4060889"/>
                  <a:ext cx="231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9B30ED9-D8B4-1A0D-083D-393684C9DF5B}"/>
                    </a:ext>
                  </a:extLst>
                </p14:cNvPr>
                <p14:cNvContentPartPr/>
                <p14:nvPr/>
              </p14:nvContentPartPr>
              <p14:xfrm>
                <a:off x="7069570" y="3957929"/>
                <a:ext cx="6840" cy="2736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9B30ED9-D8B4-1A0D-083D-393684C9DF5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60570" y="3948929"/>
                  <a:ext cx="24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4B0B712-99A4-93E4-788A-18DDE85CF5D3}"/>
                    </a:ext>
                  </a:extLst>
                </p14:cNvPr>
                <p14:cNvContentPartPr/>
                <p14:nvPr/>
              </p14:nvContentPartPr>
              <p14:xfrm>
                <a:off x="7389970" y="3702329"/>
                <a:ext cx="187920" cy="244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4B0B712-99A4-93E4-788A-18DDE85CF5D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81330" y="3693689"/>
                  <a:ext cx="2055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AE0EE64-242C-A286-E2F3-5D16F899138E}"/>
                    </a:ext>
                  </a:extLst>
                </p14:cNvPr>
                <p14:cNvContentPartPr/>
                <p14:nvPr/>
              </p14:nvContentPartPr>
              <p14:xfrm>
                <a:off x="7368010" y="3740849"/>
                <a:ext cx="197280" cy="1555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AE0EE64-242C-A286-E2F3-5D16F899138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359010" y="3732209"/>
                  <a:ext cx="214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05FD534-7996-9F5B-A716-395689ABC5EF}"/>
                    </a:ext>
                  </a:extLst>
                </p14:cNvPr>
                <p14:cNvContentPartPr/>
                <p14:nvPr/>
              </p14:nvContentPartPr>
              <p14:xfrm>
                <a:off x="7355770" y="3792689"/>
                <a:ext cx="233640" cy="27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05FD534-7996-9F5B-A716-395689ABC5E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347130" y="3784049"/>
                  <a:ext cx="251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65E3C4D-C9B6-687C-F1BC-5754F54A2204}"/>
                    </a:ext>
                  </a:extLst>
                </p14:cNvPr>
                <p14:cNvContentPartPr/>
                <p14:nvPr/>
              </p14:nvContentPartPr>
              <p14:xfrm>
                <a:off x="7482130" y="3690449"/>
                <a:ext cx="36360" cy="248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65E3C4D-C9B6-687C-F1BC-5754F54A220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473130" y="3681449"/>
                  <a:ext cx="54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4FF54D4-DA5C-45E9-2B2F-FC1BCFB08272}"/>
                    </a:ext>
                  </a:extLst>
                </p14:cNvPr>
                <p14:cNvContentPartPr/>
                <p14:nvPr/>
              </p14:nvContentPartPr>
              <p14:xfrm>
                <a:off x="8447650" y="3745889"/>
                <a:ext cx="1603800" cy="4845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4FF54D4-DA5C-45E9-2B2F-FC1BCFB0827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438650" y="3737249"/>
                  <a:ext cx="162144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CAEE47B-6809-50F5-7673-1C7B349A89B7}"/>
                    </a:ext>
                  </a:extLst>
                </p14:cNvPr>
                <p14:cNvContentPartPr/>
                <p14:nvPr/>
              </p14:nvContentPartPr>
              <p14:xfrm>
                <a:off x="10207690" y="4155209"/>
                <a:ext cx="49320" cy="72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CAEE47B-6809-50F5-7673-1C7B349A89B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98690" y="4146209"/>
                  <a:ext cx="66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64DC89D-199F-A808-8A2E-019118382DE6}"/>
                    </a:ext>
                  </a:extLst>
                </p14:cNvPr>
                <p14:cNvContentPartPr/>
                <p14:nvPr/>
              </p14:nvContentPartPr>
              <p14:xfrm>
                <a:off x="2764330" y="4827689"/>
                <a:ext cx="1254600" cy="4381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64DC89D-199F-A808-8A2E-019118382DE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755690" y="4819049"/>
                  <a:ext cx="127224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F015AFE-C362-F594-7F7B-2A570450EDA7}"/>
                    </a:ext>
                  </a:extLst>
                </p14:cNvPr>
                <p14:cNvContentPartPr/>
                <p14:nvPr/>
              </p14:nvContentPartPr>
              <p14:xfrm>
                <a:off x="4266970" y="4798169"/>
                <a:ext cx="985320" cy="3988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F015AFE-C362-F594-7F7B-2A570450EDA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57970" y="4789529"/>
                  <a:ext cx="10029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6EE256B-B19A-C78C-8C7F-4E3394C559A3}"/>
                    </a:ext>
                  </a:extLst>
                </p14:cNvPr>
                <p14:cNvContentPartPr/>
                <p14:nvPr/>
              </p14:nvContentPartPr>
              <p14:xfrm>
                <a:off x="5625970" y="4869809"/>
                <a:ext cx="1029960" cy="1868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6EE256B-B19A-C78C-8C7F-4E3394C559A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617330" y="4860809"/>
                  <a:ext cx="1047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72FC8CC-4E28-9E1D-AF7D-6DD13AE19A47}"/>
                    </a:ext>
                  </a:extLst>
                </p14:cNvPr>
                <p14:cNvContentPartPr/>
                <p14:nvPr/>
              </p14:nvContentPartPr>
              <p14:xfrm>
                <a:off x="6871570" y="4558769"/>
                <a:ext cx="1686960" cy="4464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72FC8CC-4E28-9E1D-AF7D-6DD13AE19A4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862570" y="4550129"/>
                  <a:ext cx="17046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329D458-D0E2-CE67-40CC-6060A2546C5F}"/>
                    </a:ext>
                  </a:extLst>
                </p14:cNvPr>
                <p14:cNvContentPartPr/>
                <p14:nvPr/>
              </p14:nvContentPartPr>
              <p14:xfrm>
                <a:off x="7621450" y="4673249"/>
                <a:ext cx="410040" cy="201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329D458-D0E2-CE67-40CC-6060A2546C5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12450" y="4664249"/>
                  <a:ext cx="427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4B043E5-08F7-0179-15DB-AF28EB25F379}"/>
                    </a:ext>
                  </a:extLst>
                </p14:cNvPr>
                <p14:cNvContentPartPr/>
                <p14:nvPr/>
              </p14:nvContentPartPr>
              <p14:xfrm>
                <a:off x="8826730" y="4287329"/>
                <a:ext cx="2499120" cy="9230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4B043E5-08F7-0179-15DB-AF28EB25F37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817730" y="4278329"/>
                  <a:ext cx="2516760" cy="9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2EFC469-6326-ABC0-1E3A-A4F8777FC88D}"/>
                    </a:ext>
                  </a:extLst>
                </p14:cNvPr>
                <p14:cNvContentPartPr/>
                <p14:nvPr/>
              </p14:nvContentPartPr>
              <p14:xfrm>
                <a:off x="10826170" y="4581089"/>
                <a:ext cx="23040" cy="33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2EFC469-6326-ABC0-1E3A-A4F8777FC88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817170" y="4572089"/>
                  <a:ext cx="40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BBCC1C8-C66A-ACF2-87C3-3FB4231618DC}"/>
                    </a:ext>
                  </a:extLst>
                </p14:cNvPr>
                <p14:cNvContentPartPr/>
                <p14:nvPr/>
              </p14:nvContentPartPr>
              <p14:xfrm>
                <a:off x="10290130" y="4450049"/>
                <a:ext cx="494280" cy="21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BBCC1C8-C66A-ACF2-87C3-3FB4231618D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281490" y="4441049"/>
                  <a:ext cx="51192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F61C0C0-F353-33A2-CC68-B186AAAB0365}"/>
                  </a:ext>
                </a:extLst>
              </p14:cNvPr>
              <p14:cNvContentPartPr/>
              <p14:nvPr/>
            </p14:nvContentPartPr>
            <p14:xfrm>
              <a:off x="1888090" y="5489009"/>
              <a:ext cx="169920" cy="61704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F61C0C0-F353-33A2-CC68-B186AAAB0365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879090" y="5480009"/>
                <a:ext cx="187560" cy="63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F51BC24-0E48-8ABB-21F4-FB34DD693E37}"/>
              </a:ext>
            </a:extLst>
          </p:cNvPr>
          <p:cNvGrpSpPr/>
          <p:nvPr/>
        </p:nvGrpSpPr>
        <p:grpSpPr>
          <a:xfrm>
            <a:off x="2177170" y="5393609"/>
            <a:ext cx="5680440" cy="876240"/>
            <a:chOff x="2177170" y="5393609"/>
            <a:chExt cx="5680440" cy="87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A7604CF-8B84-B412-1E64-8DE122D6DB4A}"/>
                    </a:ext>
                  </a:extLst>
                </p14:cNvPr>
                <p14:cNvContentPartPr/>
                <p14:nvPr/>
              </p14:nvContentPartPr>
              <p14:xfrm>
                <a:off x="2177170" y="5610689"/>
                <a:ext cx="262440" cy="466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A7604CF-8B84-B412-1E64-8DE122D6DB4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168170" y="5601689"/>
                  <a:ext cx="2800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661492A-9280-47AF-C3C0-3F3171C0A01B}"/>
                    </a:ext>
                  </a:extLst>
                </p14:cNvPr>
                <p14:cNvContentPartPr/>
                <p14:nvPr/>
              </p14:nvContentPartPr>
              <p14:xfrm>
                <a:off x="2183290" y="5820929"/>
                <a:ext cx="254520" cy="482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661492A-9280-47AF-C3C0-3F3171C0A01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74650" y="5811929"/>
                  <a:ext cx="272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85FA763-6F5C-93DF-FC8E-288FEC7C8CA5}"/>
                    </a:ext>
                  </a:extLst>
                </p14:cNvPr>
                <p14:cNvContentPartPr/>
                <p14:nvPr/>
              </p14:nvContentPartPr>
              <p14:xfrm>
                <a:off x="2550850" y="5934329"/>
                <a:ext cx="100440" cy="2350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85FA763-6F5C-93DF-FC8E-288FEC7C8CA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541850" y="5925329"/>
                  <a:ext cx="1180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ACF0BBE-703D-D8C1-28A6-3608090E20BF}"/>
                    </a:ext>
                  </a:extLst>
                </p14:cNvPr>
                <p14:cNvContentPartPr/>
                <p14:nvPr/>
              </p14:nvContentPartPr>
              <p14:xfrm>
                <a:off x="2885290" y="5638409"/>
                <a:ext cx="271080" cy="3423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ACF0BBE-703D-D8C1-28A6-3608090E20B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76290" y="5629409"/>
                  <a:ext cx="2887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A537A0D-1987-9EB1-E260-7D3EA9165D08}"/>
                    </a:ext>
                  </a:extLst>
                </p14:cNvPr>
                <p14:cNvContentPartPr/>
                <p14:nvPr/>
              </p14:nvContentPartPr>
              <p14:xfrm>
                <a:off x="3247090" y="5689529"/>
                <a:ext cx="81360" cy="2365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A537A0D-1987-9EB1-E260-7D3EA9165D0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238090" y="5680889"/>
                  <a:ext cx="99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CFFE1ED-3859-F58B-59E8-F357D8DF5AAD}"/>
                    </a:ext>
                  </a:extLst>
                </p14:cNvPr>
                <p14:cNvContentPartPr/>
                <p14:nvPr/>
              </p14:nvContentPartPr>
              <p14:xfrm>
                <a:off x="3170410" y="5808329"/>
                <a:ext cx="223560" cy="100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CFFE1ED-3859-F58B-59E8-F357D8DF5AA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161770" y="5799329"/>
                  <a:ext cx="241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1518B98-948A-C420-585C-BB886E388C18}"/>
                    </a:ext>
                  </a:extLst>
                </p14:cNvPr>
                <p14:cNvContentPartPr/>
                <p14:nvPr/>
              </p14:nvContentPartPr>
              <p14:xfrm>
                <a:off x="2883850" y="5783849"/>
                <a:ext cx="275400" cy="446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1518B98-948A-C420-585C-BB886E388C1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875210" y="5774849"/>
                  <a:ext cx="293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7CEE03C-A037-ED24-2B96-A2A38035DB6A}"/>
                    </a:ext>
                  </a:extLst>
                </p14:cNvPr>
                <p14:cNvContentPartPr/>
                <p14:nvPr/>
              </p14:nvContentPartPr>
              <p14:xfrm>
                <a:off x="3586570" y="5619329"/>
                <a:ext cx="40320" cy="3114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7CEE03C-A037-ED24-2B96-A2A38035DB6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577930" y="5610329"/>
                  <a:ext cx="579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493A5F0-EFFB-B819-360C-7B7EB0946653}"/>
                    </a:ext>
                  </a:extLst>
                </p14:cNvPr>
                <p14:cNvContentPartPr/>
                <p14:nvPr/>
              </p14:nvContentPartPr>
              <p14:xfrm>
                <a:off x="2850010" y="5507369"/>
                <a:ext cx="180360" cy="6462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493A5F0-EFFB-B819-360C-7B7EB094665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841370" y="5498729"/>
                  <a:ext cx="19800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B938F0C-9D14-8776-A85A-FB38F5E96728}"/>
                    </a:ext>
                  </a:extLst>
                </p14:cNvPr>
                <p14:cNvContentPartPr/>
                <p14:nvPr/>
              </p14:nvContentPartPr>
              <p14:xfrm>
                <a:off x="3677650" y="5468489"/>
                <a:ext cx="163440" cy="6364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B938F0C-9D14-8776-A85A-FB38F5E9672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669010" y="5459849"/>
                  <a:ext cx="18108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02A04C9-B2C5-77BC-0D15-73268530384E}"/>
                    </a:ext>
                  </a:extLst>
                </p14:cNvPr>
                <p14:cNvContentPartPr/>
                <p14:nvPr/>
              </p14:nvContentPartPr>
              <p14:xfrm>
                <a:off x="3920290" y="5541929"/>
                <a:ext cx="69840" cy="2667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02A04C9-B2C5-77BC-0D15-73268530384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911290" y="5533289"/>
                  <a:ext cx="874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2679151-9061-BC07-9640-62739631D642}"/>
                    </a:ext>
                  </a:extLst>
                </p14:cNvPr>
                <p14:cNvContentPartPr/>
                <p14:nvPr/>
              </p14:nvContentPartPr>
              <p14:xfrm>
                <a:off x="3902650" y="5587649"/>
                <a:ext cx="177840" cy="993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2679151-9061-BC07-9640-62739631D64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894010" y="5578649"/>
                  <a:ext cx="195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1B4DBB4-4329-B7A8-EC54-CC17AF311D86}"/>
                    </a:ext>
                  </a:extLst>
                </p14:cNvPr>
                <p14:cNvContentPartPr/>
                <p14:nvPr/>
              </p14:nvContentPartPr>
              <p14:xfrm>
                <a:off x="3856570" y="5501249"/>
                <a:ext cx="138600" cy="2685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1B4DBB4-4329-B7A8-EC54-CC17AF311D8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47570" y="5492249"/>
                  <a:ext cx="1562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BDD9079-0588-6976-3E12-920843524EE9}"/>
                    </a:ext>
                  </a:extLst>
                </p14:cNvPr>
                <p14:cNvContentPartPr/>
                <p14:nvPr/>
              </p14:nvContentPartPr>
              <p14:xfrm>
                <a:off x="3910210" y="5573249"/>
                <a:ext cx="212760" cy="1414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BDD9079-0588-6976-3E12-920843524EE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901570" y="5564249"/>
                  <a:ext cx="230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DF8C124-26BA-D208-D7C6-ACCEFCF0A1ED}"/>
                    </a:ext>
                  </a:extLst>
                </p14:cNvPr>
                <p14:cNvContentPartPr/>
                <p14:nvPr/>
              </p14:nvContentPartPr>
              <p14:xfrm>
                <a:off x="3876010" y="5668289"/>
                <a:ext cx="34560" cy="280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DF8C124-26BA-D208-D7C6-ACCEFCF0A1E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67370" y="5659649"/>
                  <a:ext cx="52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B27A0B2-6B64-F6E2-E808-29E1E32355CD}"/>
                    </a:ext>
                  </a:extLst>
                </p14:cNvPr>
                <p14:cNvContentPartPr/>
                <p14:nvPr/>
              </p14:nvContentPartPr>
              <p14:xfrm>
                <a:off x="3884290" y="5531849"/>
                <a:ext cx="176760" cy="2797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B27A0B2-6B64-F6E2-E808-29E1E32355C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875650" y="5522849"/>
                  <a:ext cx="1944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A075F4E-3021-FD71-A268-112139FC46E3}"/>
                    </a:ext>
                  </a:extLst>
                </p14:cNvPr>
                <p14:cNvContentPartPr/>
                <p14:nvPr/>
              </p14:nvContentPartPr>
              <p14:xfrm>
                <a:off x="3863770" y="5649929"/>
                <a:ext cx="195840" cy="547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A075F4E-3021-FD71-A268-112139FC46E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854770" y="5640929"/>
                  <a:ext cx="213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551354E-9FDF-3B6F-98B6-59674F8F4656}"/>
                    </a:ext>
                  </a:extLst>
                </p14:cNvPr>
                <p14:cNvContentPartPr/>
                <p14:nvPr/>
              </p14:nvContentPartPr>
              <p14:xfrm>
                <a:off x="4195330" y="5433929"/>
                <a:ext cx="145080" cy="8359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551354E-9FDF-3B6F-98B6-59674F8F465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86690" y="5424929"/>
                  <a:ext cx="162720" cy="85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7D72BF2-526B-1DA7-8452-31DE074ED749}"/>
                    </a:ext>
                  </a:extLst>
                </p14:cNvPr>
                <p14:cNvContentPartPr/>
                <p14:nvPr/>
              </p14:nvContentPartPr>
              <p14:xfrm>
                <a:off x="4591330" y="5725889"/>
                <a:ext cx="736560" cy="2376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7D72BF2-526B-1DA7-8452-31DE074ED74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582690" y="5717249"/>
                  <a:ext cx="7542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D2D7609-7BF7-CBFE-1586-9184FCD92B19}"/>
                    </a:ext>
                  </a:extLst>
                </p14:cNvPr>
                <p14:cNvContentPartPr/>
                <p14:nvPr/>
              </p14:nvContentPartPr>
              <p14:xfrm>
                <a:off x="5606890" y="5444369"/>
                <a:ext cx="142560" cy="6962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D2D7609-7BF7-CBFE-1586-9184FCD92B1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597890" y="5435369"/>
                  <a:ext cx="16020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3DC665C-D631-AA37-299E-0E2212E72E43}"/>
                    </a:ext>
                  </a:extLst>
                </p14:cNvPr>
                <p14:cNvContentPartPr/>
                <p14:nvPr/>
              </p14:nvContentPartPr>
              <p14:xfrm>
                <a:off x="5875450" y="5573249"/>
                <a:ext cx="223560" cy="3895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3DC665C-D631-AA37-299E-0E2212E72E4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866810" y="5564609"/>
                  <a:ext cx="2412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5E38344-E7FA-D142-912C-E14CA3647157}"/>
                    </a:ext>
                  </a:extLst>
                </p14:cNvPr>
                <p14:cNvContentPartPr/>
                <p14:nvPr/>
              </p14:nvContentPartPr>
              <p14:xfrm>
                <a:off x="5899570" y="5795009"/>
                <a:ext cx="177840" cy="302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5E38344-E7FA-D142-912C-E14CA364715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890570" y="5786369"/>
                  <a:ext cx="195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2A12F70-9BD1-DB19-20A2-61E638877AED}"/>
                    </a:ext>
                  </a:extLst>
                </p14:cNvPr>
                <p14:cNvContentPartPr/>
                <p14:nvPr/>
              </p14:nvContentPartPr>
              <p14:xfrm>
                <a:off x="6155170" y="5761529"/>
                <a:ext cx="201240" cy="180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2A12F70-9BD1-DB19-20A2-61E638877AE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146170" y="5752529"/>
                  <a:ext cx="218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CC2E5F7-53D7-99C2-A6BF-00371B61FFE3}"/>
                    </a:ext>
                  </a:extLst>
                </p14:cNvPr>
                <p14:cNvContentPartPr/>
                <p14:nvPr/>
              </p14:nvContentPartPr>
              <p14:xfrm>
                <a:off x="6416170" y="5586209"/>
                <a:ext cx="50040" cy="3070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CC2E5F7-53D7-99C2-A6BF-00371B61FFE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407530" y="5577569"/>
                  <a:ext cx="676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C1D8B10-DBB8-0632-4F1A-B49470EA60C6}"/>
                    </a:ext>
                  </a:extLst>
                </p14:cNvPr>
                <p14:cNvContentPartPr/>
                <p14:nvPr/>
              </p14:nvContentPartPr>
              <p14:xfrm>
                <a:off x="6583570" y="5860169"/>
                <a:ext cx="106200" cy="1177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C1D8B10-DBB8-0632-4F1A-B49470EA60C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574930" y="5851169"/>
                  <a:ext cx="123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373BC1F-8ECD-45F0-E594-D2E0E6E43DEE}"/>
                    </a:ext>
                  </a:extLst>
                </p14:cNvPr>
                <p14:cNvContentPartPr/>
                <p14:nvPr/>
              </p14:nvContentPartPr>
              <p14:xfrm>
                <a:off x="6876970" y="5592329"/>
                <a:ext cx="261000" cy="2980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373BC1F-8ECD-45F0-E594-D2E0E6E43DE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867970" y="5583689"/>
                  <a:ext cx="2786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8E38C33-4772-299C-FF1F-EE0778E002FF}"/>
                    </a:ext>
                  </a:extLst>
                </p14:cNvPr>
                <p14:cNvContentPartPr/>
                <p14:nvPr/>
              </p14:nvContentPartPr>
              <p14:xfrm>
                <a:off x="7321930" y="5637329"/>
                <a:ext cx="43200" cy="2365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8E38C33-4772-299C-FF1F-EE0778E002F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312930" y="5628689"/>
                  <a:ext cx="60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47864E5-79CB-1F12-59D3-62A29E581C6E}"/>
                    </a:ext>
                  </a:extLst>
                </p14:cNvPr>
                <p14:cNvContentPartPr/>
                <p14:nvPr/>
              </p14:nvContentPartPr>
              <p14:xfrm>
                <a:off x="7218610" y="5721569"/>
                <a:ext cx="218880" cy="118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47864E5-79CB-1F12-59D3-62A29E581C6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209970" y="5712569"/>
                  <a:ext cx="236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5929343-C086-3EE2-FFC6-D8010B97B9E2}"/>
                    </a:ext>
                  </a:extLst>
                </p14:cNvPr>
                <p14:cNvContentPartPr/>
                <p14:nvPr/>
              </p14:nvContentPartPr>
              <p14:xfrm>
                <a:off x="7570690" y="5581889"/>
                <a:ext cx="14040" cy="2991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5929343-C086-3EE2-FFC6-D8010B97B9E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562050" y="5572889"/>
                  <a:ext cx="316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0DF51D7-B5A5-137F-AF1B-6290D6B0DBB3}"/>
                    </a:ext>
                  </a:extLst>
                </p14:cNvPr>
                <p14:cNvContentPartPr/>
                <p14:nvPr/>
              </p14:nvContentPartPr>
              <p14:xfrm>
                <a:off x="7647010" y="5393609"/>
                <a:ext cx="210600" cy="7570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0DF51D7-B5A5-137F-AF1B-6290D6B0DBB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638370" y="5384969"/>
                  <a:ext cx="228240" cy="77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A4EA9DF7-5717-F235-D95D-77C72D44F3EA}"/>
              </a:ext>
            </a:extLst>
          </p:cNvPr>
          <p:cNvGrpSpPr/>
          <p:nvPr/>
        </p:nvGrpSpPr>
        <p:grpSpPr>
          <a:xfrm>
            <a:off x="8543050" y="5352209"/>
            <a:ext cx="3159720" cy="1238760"/>
            <a:chOff x="8543050" y="5352209"/>
            <a:chExt cx="3159720" cy="123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01D2F52-C407-2EB6-1CF2-44CB67E09887}"/>
                    </a:ext>
                  </a:extLst>
                </p14:cNvPr>
                <p14:cNvContentPartPr/>
                <p14:nvPr/>
              </p14:nvContentPartPr>
              <p14:xfrm>
                <a:off x="8598490" y="5418449"/>
                <a:ext cx="81720" cy="2527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01D2F52-C407-2EB6-1CF2-44CB67E0988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589850" y="5409449"/>
                  <a:ext cx="993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8F874F6-DFDB-00A7-5695-4501DF81CF3E}"/>
                    </a:ext>
                  </a:extLst>
                </p14:cNvPr>
                <p14:cNvContentPartPr/>
                <p14:nvPr/>
              </p14:nvContentPartPr>
              <p14:xfrm>
                <a:off x="8555650" y="5415209"/>
                <a:ext cx="253800" cy="219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8F874F6-DFDB-00A7-5695-4501DF81CF3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547010" y="5406209"/>
                  <a:ext cx="271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F7B3AF0-482D-7A2B-6C34-E08C044BE338}"/>
                    </a:ext>
                  </a:extLst>
                </p14:cNvPr>
                <p14:cNvContentPartPr/>
                <p14:nvPr/>
              </p14:nvContentPartPr>
              <p14:xfrm>
                <a:off x="8728090" y="5566409"/>
                <a:ext cx="406800" cy="1162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F7B3AF0-482D-7A2B-6C34-E08C044BE33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719090" y="5557409"/>
                  <a:ext cx="424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E8D7208-C04E-2320-B2B6-6C236C705679}"/>
                    </a:ext>
                  </a:extLst>
                </p14:cNvPr>
                <p14:cNvContentPartPr/>
                <p14:nvPr/>
              </p14:nvContentPartPr>
              <p14:xfrm>
                <a:off x="9185650" y="5578289"/>
                <a:ext cx="111240" cy="1054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E8D7208-C04E-2320-B2B6-6C236C70567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177010" y="5569289"/>
                  <a:ext cx="128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810AE94-29C2-F135-3286-074E4F9A514D}"/>
                    </a:ext>
                  </a:extLst>
                </p14:cNvPr>
                <p14:cNvContentPartPr/>
                <p14:nvPr/>
              </p14:nvContentPartPr>
              <p14:xfrm>
                <a:off x="8875690" y="5490089"/>
                <a:ext cx="59040" cy="205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810AE94-29C2-F135-3286-074E4F9A514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866690" y="5481089"/>
                  <a:ext cx="76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18916BC-BD11-D59F-3ED6-4C61F54DF875}"/>
                    </a:ext>
                  </a:extLst>
                </p14:cNvPr>
                <p14:cNvContentPartPr/>
                <p14:nvPr/>
              </p14:nvContentPartPr>
              <p14:xfrm>
                <a:off x="9536290" y="5352209"/>
                <a:ext cx="999000" cy="5565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18916BC-BD11-D59F-3ED6-4C61F54DF87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527290" y="5343209"/>
                  <a:ext cx="101664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B8B0207-A502-8CD3-F941-2C0CA004FCB2}"/>
                    </a:ext>
                  </a:extLst>
                </p14:cNvPr>
                <p14:cNvContentPartPr/>
                <p14:nvPr/>
              </p14:nvContentPartPr>
              <p14:xfrm>
                <a:off x="10728610" y="5430689"/>
                <a:ext cx="974160" cy="3837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B8B0207-A502-8CD3-F941-2C0CA004FCB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719970" y="5422049"/>
                  <a:ext cx="9918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1A7ABA3-CF67-9E42-AE7A-C8BDC51597EB}"/>
                    </a:ext>
                  </a:extLst>
                </p14:cNvPr>
                <p14:cNvContentPartPr/>
                <p14:nvPr/>
              </p14:nvContentPartPr>
              <p14:xfrm>
                <a:off x="8543050" y="5878169"/>
                <a:ext cx="478800" cy="5184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1A7ABA3-CF67-9E42-AE7A-C8BDC51597E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534410" y="5869529"/>
                  <a:ext cx="49644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D94C9B3-8469-F6FF-3A53-452C8441FC51}"/>
                    </a:ext>
                  </a:extLst>
                </p14:cNvPr>
                <p14:cNvContentPartPr/>
                <p14:nvPr/>
              </p14:nvContentPartPr>
              <p14:xfrm>
                <a:off x="9168730" y="5987249"/>
                <a:ext cx="336600" cy="6037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D94C9B3-8469-F6FF-3A53-452C8441FC5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159730" y="5978249"/>
                  <a:ext cx="35424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86AD879-A1D3-42EF-5CEE-711536EEA355}"/>
                    </a:ext>
                  </a:extLst>
                </p14:cNvPr>
                <p14:cNvContentPartPr/>
                <p14:nvPr/>
              </p14:nvContentPartPr>
              <p14:xfrm>
                <a:off x="9783970" y="5917409"/>
                <a:ext cx="1515960" cy="4842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86AD879-A1D3-42EF-5CEE-711536EEA35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775330" y="5908409"/>
                  <a:ext cx="153360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8B46917-DE8B-4C47-5888-4EBE90CD2EC4}"/>
                    </a:ext>
                  </a:extLst>
                </p14:cNvPr>
                <p14:cNvContentPartPr/>
                <p14:nvPr/>
              </p14:nvContentPartPr>
              <p14:xfrm>
                <a:off x="10753090" y="6038009"/>
                <a:ext cx="57240" cy="367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8B46917-DE8B-4C47-5888-4EBE90CD2EC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744090" y="6029009"/>
                  <a:ext cx="74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AB4396B-996C-9FAA-F732-547E86CB00C2}"/>
                    </a:ext>
                  </a:extLst>
                </p14:cNvPr>
                <p14:cNvContentPartPr/>
                <p14:nvPr/>
              </p14:nvContentPartPr>
              <p14:xfrm>
                <a:off x="10498930" y="6082649"/>
                <a:ext cx="286920" cy="320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AB4396B-996C-9FAA-F732-547E86CB00C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489930" y="6074009"/>
                  <a:ext cx="304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4D940F9-F0E0-2E6A-7375-9FB8098800A0}"/>
                    </a:ext>
                  </a:extLst>
                </p14:cNvPr>
                <p14:cNvContentPartPr/>
                <p14:nvPr/>
              </p14:nvContentPartPr>
              <p14:xfrm>
                <a:off x="10126690" y="6016409"/>
                <a:ext cx="94320" cy="709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4D940F9-F0E0-2E6A-7375-9FB8098800A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118050" y="6007409"/>
                  <a:ext cx="111960" cy="8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1225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D98A463-6A9F-7824-0AE2-F11A37817FB8}"/>
              </a:ext>
            </a:extLst>
          </p:cNvPr>
          <p:cNvGrpSpPr/>
          <p:nvPr/>
        </p:nvGrpSpPr>
        <p:grpSpPr>
          <a:xfrm>
            <a:off x="691090" y="137249"/>
            <a:ext cx="5195520" cy="678240"/>
            <a:chOff x="691090" y="137249"/>
            <a:chExt cx="5195520" cy="67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497A6A8-E415-357A-8E5D-224F8A1C839C}"/>
                    </a:ext>
                  </a:extLst>
                </p14:cNvPr>
                <p14:cNvContentPartPr/>
                <p14:nvPr/>
              </p14:nvContentPartPr>
              <p14:xfrm>
                <a:off x="728170" y="256769"/>
                <a:ext cx="136440" cy="3628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497A6A8-E415-357A-8E5D-224F8A1C839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9170" y="247769"/>
                  <a:ext cx="1540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7E1BEBB-D761-3535-9062-E6063809F8A0}"/>
                    </a:ext>
                  </a:extLst>
                </p14:cNvPr>
                <p14:cNvContentPartPr/>
                <p14:nvPr/>
              </p14:nvContentPartPr>
              <p14:xfrm>
                <a:off x="691090" y="256769"/>
                <a:ext cx="410400" cy="73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7E1BEBB-D761-3535-9062-E6063809F8A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2450" y="248129"/>
                  <a:ext cx="428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6153548-DAA9-895B-0A00-4385469B6238}"/>
                    </a:ext>
                  </a:extLst>
                </p14:cNvPr>
                <p14:cNvContentPartPr/>
                <p14:nvPr/>
              </p14:nvContentPartPr>
              <p14:xfrm>
                <a:off x="927250" y="154889"/>
                <a:ext cx="991080" cy="655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6153548-DAA9-895B-0A00-4385469B62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8610" y="145889"/>
                  <a:ext cx="100872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822A070-76F9-EE17-F099-146C6AD7346F}"/>
                    </a:ext>
                  </a:extLst>
                </p14:cNvPr>
                <p14:cNvContentPartPr/>
                <p14:nvPr/>
              </p14:nvContentPartPr>
              <p14:xfrm>
                <a:off x="1362850" y="369809"/>
                <a:ext cx="48960" cy="16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822A070-76F9-EE17-F099-146C6AD7346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54210" y="361169"/>
                  <a:ext cx="66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FB8D9C0-7CC5-5805-126F-77F76EE32CBF}"/>
                    </a:ext>
                  </a:extLst>
                </p14:cNvPr>
                <p14:cNvContentPartPr/>
                <p14:nvPr/>
              </p14:nvContentPartPr>
              <p14:xfrm>
                <a:off x="2194810" y="198449"/>
                <a:ext cx="1211040" cy="617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FB8D9C0-7CC5-5805-126F-77F76EE32C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86170" y="189809"/>
                  <a:ext cx="122868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C47ED1F-DE26-C67E-E80B-7FFA718EB7BB}"/>
                    </a:ext>
                  </a:extLst>
                </p14:cNvPr>
                <p14:cNvContentPartPr/>
                <p14:nvPr/>
              </p14:nvContentPartPr>
              <p14:xfrm>
                <a:off x="2968090" y="338129"/>
                <a:ext cx="327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C47ED1F-DE26-C67E-E80B-7FFA718EB7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59450" y="329489"/>
                  <a:ext cx="50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AAFC8CF-4C45-ECFB-EA9C-A91ADA65F2DD}"/>
                    </a:ext>
                  </a:extLst>
                </p14:cNvPr>
                <p14:cNvContentPartPr/>
                <p14:nvPr/>
              </p14:nvContentPartPr>
              <p14:xfrm>
                <a:off x="2552650" y="371609"/>
                <a:ext cx="61200" cy="10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AAFC8CF-4C45-ECFB-EA9C-A91ADA65F2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43650" y="362969"/>
                  <a:ext cx="78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10EF18B-ACC3-DD39-1CFF-C11E9CFAD6FE}"/>
                    </a:ext>
                  </a:extLst>
                </p14:cNvPr>
                <p14:cNvContentPartPr/>
                <p14:nvPr/>
              </p14:nvContentPartPr>
              <p14:xfrm>
                <a:off x="3697810" y="446489"/>
                <a:ext cx="458640" cy="181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10EF18B-ACC3-DD39-1CFF-C11E9CFAD6F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88810" y="437849"/>
                  <a:ext cx="476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07AB818-EC28-36F2-C20D-09431D729613}"/>
                    </a:ext>
                  </a:extLst>
                </p14:cNvPr>
                <p14:cNvContentPartPr/>
                <p14:nvPr/>
              </p14:nvContentPartPr>
              <p14:xfrm>
                <a:off x="3868450" y="341009"/>
                <a:ext cx="25920" cy="30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07AB818-EC28-36F2-C20D-09431D7296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59450" y="332369"/>
                  <a:ext cx="43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0FA2D06-6B2E-EED8-F9D8-75CAA7A960A2}"/>
                    </a:ext>
                  </a:extLst>
                </p14:cNvPr>
                <p14:cNvContentPartPr/>
                <p14:nvPr/>
              </p14:nvContentPartPr>
              <p14:xfrm>
                <a:off x="4469290" y="137249"/>
                <a:ext cx="1417320" cy="455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0FA2D06-6B2E-EED8-F9D8-75CAA7A960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60650" y="128249"/>
                  <a:ext cx="1434960" cy="47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C2750F-9CBE-C7A5-59CF-5A7088F18B01}"/>
              </a:ext>
            </a:extLst>
          </p:cNvPr>
          <p:cNvGrpSpPr/>
          <p:nvPr/>
        </p:nvGrpSpPr>
        <p:grpSpPr>
          <a:xfrm>
            <a:off x="1849570" y="1121489"/>
            <a:ext cx="5028120" cy="1433520"/>
            <a:chOff x="1849570" y="1121489"/>
            <a:chExt cx="5028120" cy="143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766F9DA-D28C-0C18-D484-8CCBEEB2B6A0}"/>
                    </a:ext>
                  </a:extLst>
                </p14:cNvPr>
                <p14:cNvContentPartPr/>
                <p14:nvPr/>
              </p14:nvContentPartPr>
              <p14:xfrm>
                <a:off x="1849570" y="1155689"/>
                <a:ext cx="1572840" cy="1399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766F9DA-D28C-0C18-D484-8CCBEEB2B6A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40930" y="1147049"/>
                  <a:ext cx="1590480" cy="14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AB8F3A6-0168-3861-795C-CBCDA5FEBA8E}"/>
                    </a:ext>
                  </a:extLst>
                </p14:cNvPr>
                <p14:cNvContentPartPr/>
                <p14:nvPr/>
              </p14:nvContentPartPr>
              <p14:xfrm>
                <a:off x="3952330" y="1650329"/>
                <a:ext cx="1160280" cy="181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AB8F3A6-0168-3861-795C-CBCDA5FEBA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43330" y="1641689"/>
                  <a:ext cx="1177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419B5E-1809-6D97-614D-7EC16284E9E2}"/>
                    </a:ext>
                  </a:extLst>
                </p14:cNvPr>
                <p14:cNvContentPartPr/>
                <p14:nvPr/>
              </p14:nvContentPartPr>
              <p14:xfrm>
                <a:off x="5389810" y="1121489"/>
                <a:ext cx="571680" cy="594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419B5E-1809-6D97-614D-7EC16284E9E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81170" y="1112849"/>
                  <a:ext cx="58932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6D76C48-5825-9D4D-58A9-4C3D82C60515}"/>
                    </a:ext>
                  </a:extLst>
                </p14:cNvPr>
                <p14:cNvContentPartPr/>
                <p14:nvPr/>
              </p14:nvContentPartPr>
              <p14:xfrm>
                <a:off x="6369010" y="1310489"/>
                <a:ext cx="508680" cy="642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6D76C48-5825-9D4D-58A9-4C3D82C6051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60370" y="1301489"/>
                  <a:ext cx="526320" cy="66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69BE0A5-1122-4BB3-774E-47A81572BC43}"/>
                  </a:ext>
                </a:extLst>
              </p14:cNvPr>
              <p14:cNvContentPartPr/>
              <p14:nvPr/>
            </p14:nvContentPartPr>
            <p14:xfrm>
              <a:off x="5348050" y="665369"/>
              <a:ext cx="239760" cy="396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69BE0A5-1122-4BB3-774E-47A81572BC4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39050" y="656729"/>
                <a:ext cx="25740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0917DBB-E311-F6BC-4426-FE8904EE3296}"/>
                  </a:ext>
                </a:extLst>
              </p14:cNvPr>
              <p14:cNvContentPartPr/>
              <p14:nvPr/>
            </p14:nvContentPartPr>
            <p14:xfrm>
              <a:off x="6947530" y="884249"/>
              <a:ext cx="379800" cy="389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0917DBB-E311-F6BC-4426-FE8904EE329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38890" y="875249"/>
                <a:ext cx="39744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0713834-C58E-FCBB-048B-64F35DED428B}"/>
                  </a:ext>
                </a:extLst>
              </p14:cNvPr>
              <p14:cNvContentPartPr/>
              <p14:nvPr/>
            </p14:nvContentPartPr>
            <p14:xfrm>
              <a:off x="5708050" y="2585609"/>
              <a:ext cx="243360" cy="4654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0713834-C58E-FCBB-048B-64F35DED428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99050" y="2576609"/>
                <a:ext cx="26100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149CB98-6C14-1443-7D8B-DFA6ABBF5C3E}"/>
                  </a:ext>
                </a:extLst>
              </p14:cNvPr>
              <p14:cNvContentPartPr/>
              <p14:nvPr/>
            </p14:nvContentPartPr>
            <p14:xfrm>
              <a:off x="1966570" y="1299689"/>
              <a:ext cx="1373040" cy="1122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149CB98-6C14-1443-7D8B-DFA6ABBF5C3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94570" y="1155689"/>
                <a:ext cx="1516680" cy="14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D289672-3995-1C07-CD8B-97DDCDF9B371}"/>
                  </a:ext>
                </a:extLst>
              </p14:cNvPr>
              <p14:cNvContentPartPr/>
              <p14:nvPr/>
            </p14:nvContentPartPr>
            <p14:xfrm>
              <a:off x="5484850" y="1315889"/>
              <a:ext cx="363240" cy="247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D289672-3995-1C07-CD8B-97DDCDF9B37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12850" y="1172249"/>
                <a:ext cx="50688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3545F6A-F3D2-E3BE-BFFF-BB32BCEB9FB3}"/>
                  </a:ext>
                </a:extLst>
              </p14:cNvPr>
              <p14:cNvContentPartPr/>
              <p14:nvPr/>
            </p14:nvContentPartPr>
            <p14:xfrm>
              <a:off x="6430570" y="1543409"/>
              <a:ext cx="348120" cy="245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3545F6A-F3D2-E3BE-BFFF-BB32BCEB9FB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58930" y="1399769"/>
                <a:ext cx="491760" cy="53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1A4CC99E-206E-D9A1-FDCE-038B0153CBCA}"/>
              </a:ext>
            </a:extLst>
          </p:cNvPr>
          <p:cNvGrpSpPr/>
          <p:nvPr/>
        </p:nvGrpSpPr>
        <p:grpSpPr>
          <a:xfrm>
            <a:off x="5696890" y="2164409"/>
            <a:ext cx="478800" cy="444240"/>
            <a:chOff x="5696890" y="2164409"/>
            <a:chExt cx="478800" cy="44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69D064A-93A4-CD3D-3791-9CACC1E7E1F7}"/>
                    </a:ext>
                  </a:extLst>
                </p14:cNvPr>
                <p14:cNvContentPartPr/>
                <p14:nvPr/>
              </p14:nvContentPartPr>
              <p14:xfrm>
                <a:off x="5832610" y="2238929"/>
                <a:ext cx="228600" cy="284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69D064A-93A4-CD3D-3791-9CACC1E7E1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23610" y="2229929"/>
                  <a:ext cx="2462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4D2F2B8-63CD-7EAF-A248-A7735F820C41}"/>
                    </a:ext>
                  </a:extLst>
                </p14:cNvPr>
                <p14:cNvContentPartPr/>
                <p14:nvPr/>
              </p14:nvContentPartPr>
              <p14:xfrm>
                <a:off x="5696890" y="2164409"/>
                <a:ext cx="478800" cy="444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4D2F2B8-63CD-7EAF-A248-A7735F820C4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87890" y="2155409"/>
                  <a:ext cx="496440" cy="46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372BE31-DC86-52F9-9C1F-9918BCE88B2E}"/>
                  </a:ext>
                </a:extLst>
              </p14:cNvPr>
              <p14:cNvContentPartPr/>
              <p14:nvPr/>
            </p14:nvContentPartPr>
            <p14:xfrm>
              <a:off x="5829730" y="2292209"/>
              <a:ext cx="208440" cy="1998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372BE31-DC86-52F9-9C1F-9918BCE88B2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757730" y="2148209"/>
                <a:ext cx="352080" cy="48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C638881F-3421-E493-11D3-8DCFE4B4A510}"/>
              </a:ext>
            </a:extLst>
          </p:cNvPr>
          <p:cNvGrpSpPr/>
          <p:nvPr/>
        </p:nvGrpSpPr>
        <p:grpSpPr>
          <a:xfrm>
            <a:off x="7790650" y="1328129"/>
            <a:ext cx="4112640" cy="1199880"/>
            <a:chOff x="7790650" y="1328129"/>
            <a:chExt cx="4112640" cy="11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B5C65E2-F61A-E489-8A6A-ECBF89740AE5}"/>
                    </a:ext>
                  </a:extLst>
                </p14:cNvPr>
                <p14:cNvContentPartPr/>
                <p14:nvPr/>
              </p14:nvContentPartPr>
              <p14:xfrm>
                <a:off x="7891810" y="1361609"/>
                <a:ext cx="178920" cy="375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B5C65E2-F61A-E489-8A6A-ECBF89740AE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83170" y="1352609"/>
                  <a:ext cx="1965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09B5771-152E-A11A-DBF3-24B02CBE01D3}"/>
                    </a:ext>
                  </a:extLst>
                </p14:cNvPr>
                <p14:cNvContentPartPr/>
                <p14:nvPr/>
              </p14:nvContentPartPr>
              <p14:xfrm>
                <a:off x="7790650" y="1555649"/>
                <a:ext cx="299160" cy="14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09B5771-152E-A11A-DBF3-24B02CBE01D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81650" y="1546649"/>
                  <a:ext cx="316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31DFFDC-408D-368F-5FA6-5B637D4BB5DB}"/>
                    </a:ext>
                  </a:extLst>
                </p14:cNvPr>
                <p14:cNvContentPartPr/>
                <p14:nvPr/>
              </p14:nvContentPartPr>
              <p14:xfrm>
                <a:off x="8118610" y="1562849"/>
                <a:ext cx="231840" cy="187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31DFFDC-408D-368F-5FA6-5B637D4BB5D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09610" y="1554209"/>
                  <a:ext cx="249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2C5F973-EC3A-1C48-32A3-110862011C5D}"/>
                    </a:ext>
                  </a:extLst>
                </p14:cNvPr>
                <p14:cNvContentPartPr/>
                <p14:nvPr/>
              </p14:nvContentPartPr>
              <p14:xfrm>
                <a:off x="8407330" y="1551329"/>
                <a:ext cx="131040" cy="178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2C5F973-EC3A-1C48-32A3-110862011C5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98690" y="1542689"/>
                  <a:ext cx="148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27B57B3-3D5A-CB80-D058-8EACCBAA3855}"/>
                    </a:ext>
                  </a:extLst>
                </p14:cNvPr>
                <p14:cNvContentPartPr/>
                <p14:nvPr/>
              </p14:nvContentPartPr>
              <p14:xfrm>
                <a:off x="8678770" y="1508849"/>
                <a:ext cx="1330560" cy="397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27B57B3-3D5A-CB80-D058-8EACCBAA385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70130" y="1500209"/>
                  <a:ext cx="13482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9F311B1-BB9C-AD52-FDB2-3CCF1A9497E9}"/>
                    </a:ext>
                  </a:extLst>
                </p14:cNvPr>
                <p14:cNvContentPartPr/>
                <p14:nvPr/>
              </p14:nvContentPartPr>
              <p14:xfrm>
                <a:off x="9586330" y="1349369"/>
                <a:ext cx="43920" cy="14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9F311B1-BB9C-AD52-FDB2-3CCF1A9497E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77330" y="1340729"/>
                  <a:ext cx="61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E4F2B52-C504-46DA-45CE-F9F61D8E98BD}"/>
                    </a:ext>
                  </a:extLst>
                </p14:cNvPr>
                <p14:cNvContentPartPr/>
                <p14:nvPr/>
              </p14:nvContentPartPr>
              <p14:xfrm>
                <a:off x="10098250" y="1328129"/>
                <a:ext cx="1805040" cy="642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E4F2B52-C504-46DA-45CE-F9F61D8E98B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089250" y="1319489"/>
                  <a:ext cx="182268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E63C4F1-C382-62CD-FA1C-ED6732659D4B}"/>
                    </a:ext>
                  </a:extLst>
                </p14:cNvPr>
                <p14:cNvContentPartPr/>
                <p14:nvPr/>
              </p14:nvContentPartPr>
              <p14:xfrm>
                <a:off x="8939770" y="1945889"/>
                <a:ext cx="942840" cy="582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E63C4F1-C382-62CD-FA1C-ED6732659D4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30770" y="1936889"/>
                  <a:ext cx="960480" cy="59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42F9031-2FDE-8925-8D21-0DC2F086682C}"/>
                  </a:ext>
                </a:extLst>
              </p14:cNvPr>
              <p14:cNvContentPartPr/>
              <p14:nvPr/>
            </p14:nvContentPartPr>
            <p14:xfrm>
              <a:off x="8376730" y="2576969"/>
              <a:ext cx="1467720" cy="703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42F9031-2FDE-8925-8D21-0DC2F086682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368090" y="2568329"/>
                <a:ext cx="1485360" cy="72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680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FB1B0D43-4724-7B31-92E6-C5937E75805E}"/>
              </a:ext>
            </a:extLst>
          </p:cNvPr>
          <p:cNvGrpSpPr/>
          <p:nvPr/>
        </p:nvGrpSpPr>
        <p:grpSpPr>
          <a:xfrm>
            <a:off x="730690" y="76409"/>
            <a:ext cx="8315280" cy="723600"/>
            <a:chOff x="730690" y="76409"/>
            <a:chExt cx="8315280" cy="72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5B97E02-1B52-F540-B2D8-BFB95BE6893B}"/>
                    </a:ext>
                  </a:extLst>
                </p14:cNvPr>
                <p14:cNvContentPartPr/>
                <p14:nvPr/>
              </p14:nvContentPartPr>
              <p14:xfrm>
                <a:off x="730690" y="212489"/>
                <a:ext cx="1545120" cy="438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5B97E02-1B52-F540-B2D8-BFB95BE6893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2050" y="203849"/>
                  <a:ext cx="156276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92FC2C5-755F-B50B-5679-F2C2E2BE172A}"/>
                    </a:ext>
                  </a:extLst>
                </p14:cNvPr>
                <p14:cNvContentPartPr/>
                <p14:nvPr/>
              </p14:nvContentPartPr>
              <p14:xfrm>
                <a:off x="2115250" y="381689"/>
                <a:ext cx="222480" cy="9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92FC2C5-755F-B50B-5679-F2C2E2BE172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06610" y="372689"/>
                  <a:ext cx="240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CB703FB-9982-97AF-9768-6B280E98479E}"/>
                    </a:ext>
                  </a:extLst>
                </p14:cNvPr>
                <p14:cNvContentPartPr/>
                <p14:nvPr/>
              </p14:nvContentPartPr>
              <p14:xfrm>
                <a:off x="2585050" y="189449"/>
                <a:ext cx="1157760" cy="425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CB703FB-9982-97AF-9768-6B280E9847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76050" y="180809"/>
                  <a:ext cx="11754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93AFCC1-6FF4-6F51-2762-3E5E08EA6D7E}"/>
                    </a:ext>
                  </a:extLst>
                </p14:cNvPr>
                <p14:cNvContentPartPr/>
                <p14:nvPr/>
              </p14:nvContentPartPr>
              <p14:xfrm>
                <a:off x="2497570" y="273689"/>
                <a:ext cx="511560" cy="139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93AFCC1-6FF4-6F51-2762-3E5E08EA6D7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88570" y="264689"/>
                  <a:ext cx="529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BA3DAC9-BE00-4ED1-4357-2C19E4541688}"/>
                    </a:ext>
                  </a:extLst>
                </p14:cNvPr>
                <p14:cNvContentPartPr/>
                <p14:nvPr/>
              </p14:nvContentPartPr>
              <p14:xfrm>
                <a:off x="3916690" y="409049"/>
                <a:ext cx="381960" cy="193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BA3DAC9-BE00-4ED1-4357-2C19E45416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08050" y="400409"/>
                  <a:ext cx="399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1A78024-230F-F2B0-ABBF-1EBB1E836D8E}"/>
                    </a:ext>
                  </a:extLst>
                </p14:cNvPr>
                <p14:cNvContentPartPr/>
                <p14:nvPr/>
              </p14:nvContentPartPr>
              <p14:xfrm>
                <a:off x="4127290" y="306449"/>
                <a:ext cx="23040" cy="27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1A78024-230F-F2B0-ABBF-1EBB1E836D8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18650" y="297809"/>
                  <a:ext cx="40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93C3BCE-B985-B566-2139-2E5950DB9E4D}"/>
                    </a:ext>
                  </a:extLst>
                </p14:cNvPr>
                <p14:cNvContentPartPr/>
                <p14:nvPr/>
              </p14:nvContentPartPr>
              <p14:xfrm>
                <a:off x="4546330" y="88649"/>
                <a:ext cx="688320" cy="507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93C3BCE-B985-B566-2139-2E5950DB9E4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37690" y="79649"/>
                  <a:ext cx="70596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895EE4F-72C4-7FAB-1F3F-45C07D3F2CA0}"/>
                    </a:ext>
                  </a:extLst>
                </p14:cNvPr>
                <p14:cNvContentPartPr/>
                <p14:nvPr/>
              </p14:nvContentPartPr>
              <p14:xfrm>
                <a:off x="4593130" y="305369"/>
                <a:ext cx="364680" cy="57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895EE4F-72C4-7FAB-1F3F-45C07D3F2CA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84490" y="296369"/>
                  <a:ext cx="382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65456E4-6763-695A-6E25-34EB581D1570}"/>
                    </a:ext>
                  </a:extLst>
                </p14:cNvPr>
                <p14:cNvContentPartPr/>
                <p14:nvPr/>
              </p14:nvContentPartPr>
              <p14:xfrm>
                <a:off x="5406730" y="76409"/>
                <a:ext cx="1762560" cy="716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65456E4-6763-695A-6E25-34EB581D157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98090" y="67769"/>
                  <a:ext cx="178020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7C584B7-AD03-346D-6FA6-26062E668503}"/>
                    </a:ext>
                  </a:extLst>
                </p14:cNvPr>
                <p14:cNvContentPartPr/>
                <p14:nvPr/>
              </p14:nvContentPartPr>
              <p14:xfrm>
                <a:off x="6825490" y="305369"/>
                <a:ext cx="29160" cy="11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7C584B7-AD03-346D-6FA6-26062E66850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16490" y="296369"/>
                  <a:ext cx="46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454365F-2C8F-1BE5-D747-A1617ACFD5D0}"/>
                    </a:ext>
                  </a:extLst>
                </p14:cNvPr>
                <p14:cNvContentPartPr/>
                <p14:nvPr/>
              </p14:nvContentPartPr>
              <p14:xfrm>
                <a:off x="5977330" y="210329"/>
                <a:ext cx="398160" cy="65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454365F-2C8F-1BE5-D747-A1617ACFD5D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68330" y="201329"/>
                  <a:ext cx="415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1697139-4697-DE55-F94A-63AE918FC177}"/>
                    </a:ext>
                  </a:extLst>
                </p14:cNvPr>
                <p14:cNvContentPartPr/>
                <p14:nvPr/>
              </p14:nvContentPartPr>
              <p14:xfrm>
                <a:off x="6585370" y="251009"/>
                <a:ext cx="246600" cy="32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1697139-4697-DE55-F94A-63AE918FC17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76730" y="242009"/>
                  <a:ext cx="264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8ECE54D-5E1C-02DB-B33A-75B05E775055}"/>
                    </a:ext>
                  </a:extLst>
                </p14:cNvPr>
                <p14:cNvContentPartPr/>
                <p14:nvPr/>
              </p14:nvContentPartPr>
              <p14:xfrm>
                <a:off x="7385650" y="362969"/>
                <a:ext cx="1349280" cy="437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8ECE54D-5E1C-02DB-B33A-75B05E77505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76650" y="353969"/>
                  <a:ext cx="13669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993A0CC-73EE-BAB1-D885-2BE61F088224}"/>
                    </a:ext>
                  </a:extLst>
                </p14:cNvPr>
                <p14:cNvContentPartPr/>
                <p14:nvPr/>
              </p14:nvContentPartPr>
              <p14:xfrm>
                <a:off x="9015010" y="653489"/>
                <a:ext cx="30960" cy="6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993A0CC-73EE-BAB1-D885-2BE61F0882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06010" y="644489"/>
                  <a:ext cx="486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150EED7-4418-D96A-7773-95A162ED317D}"/>
              </a:ext>
            </a:extLst>
          </p:cNvPr>
          <p:cNvGrpSpPr/>
          <p:nvPr/>
        </p:nvGrpSpPr>
        <p:grpSpPr>
          <a:xfrm>
            <a:off x="1963690" y="1002689"/>
            <a:ext cx="4622040" cy="797040"/>
            <a:chOff x="1963690" y="1002689"/>
            <a:chExt cx="4622040" cy="79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E6447FA-510B-C6FE-0F6F-A44CDD379ECA}"/>
                    </a:ext>
                  </a:extLst>
                </p14:cNvPr>
                <p14:cNvContentPartPr/>
                <p14:nvPr/>
              </p14:nvContentPartPr>
              <p14:xfrm>
                <a:off x="1963690" y="1103489"/>
                <a:ext cx="23760" cy="298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E6447FA-510B-C6FE-0F6F-A44CDD379EC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55050" y="1094849"/>
                  <a:ext cx="414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9E5564F-181F-6E6F-A9CE-7F994ADF28AE}"/>
                    </a:ext>
                  </a:extLst>
                </p14:cNvPr>
                <p14:cNvContentPartPr/>
                <p14:nvPr/>
              </p14:nvContentPartPr>
              <p14:xfrm>
                <a:off x="1977730" y="1030769"/>
                <a:ext cx="233640" cy="602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9E5564F-181F-6E6F-A9CE-7F994ADF28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69090" y="1021769"/>
                  <a:ext cx="25128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22DF61F-FBE8-3590-FD61-0117D7B82A94}"/>
                    </a:ext>
                  </a:extLst>
                </p14:cNvPr>
                <p14:cNvContentPartPr/>
                <p14:nvPr/>
              </p14:nvContentPartPr>
              <p14:xfrm>
                <a:off x="2463370" y="1002689"/>
                <a:ext cx="2067120" cy="797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22DF61F-FBE8-3590-FD61-0117D7B82A9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54370" y="994049"/>
                  <a:ext cx="2084760" cy="81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3814000-69E5-D7F4-9FC3-D82DD764C319}"/>
                    </a:ext>
                  </a:extLst>
                </p14:cNvPr>
                <p14:cNvContentPartPr/>
                <p14:nvPr/>
              </p14:nvContentPartPr>
              <p14:xfrm>
                <a:off x="3363010" y="1153889"/>
                <a:ext cx="49320" cy="53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3814000-69E5-D7F4-9FC3-D82DD764C31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54010" y="1145249"/>
                  <a:ext cx="66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3DE63EF-D36C-C70B-C206-BF776CB9FB50}"/>
                    </a:ext>
                  </a:extLst>
                </p14:cNvPr>
                <p14:cNvContentPartPr/>
                <p14:nvPr/>
              </p14:nvContentPartPr>
              <p14:xfrm>
                <a:off x="4896610" y="1186649"/>
                <a:ext cx="1689120" cy="558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3DE63EF-D36C-C70B-C206-BF776CB9FB5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87970" y="1177649"/>
                  <a:ext cx="1706760" cy="57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5253D94-A6AE-B6CD-608D-3FD51C7704B5}"/>
              </a:ext>
            </a:extLst>
          </p:cNvPr>
          <p:cNvGrpSpPr/>
          <p:nvPr/>
        </p:nvGrpSpPr>
        <p:grpSpPr>
          <a:xfrm>
            <a:off x="1842370" y="2007449"/>
            <a:ext cx="4777560" cy="834480"/>
            <a:chOff x="1842370" y="2007449"/>
            <a:chExt cx="4777560" cy="83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5E95313-DDAF-45C8-6840-2F95A1AABAFD}"/>
                    </a:ext>
                  </a:extLst>
                </p14:cNvPr>
                <p14:cNvContentPartPr/>
                <p14:nvPr/>
              </p14:nvContentPartPr>
              <p14:xfrm>
                <a:off x="1842370" y="2239289"/>
                <a:ext cx="255240" cy="363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5E95313-DDAF-45C8-6840-2F95A1AABAF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33730" y="2230289"/>
                  <a:ext cx="2728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F376218-C6AB-96DD-52F5-E1C6A8A37664}"/>
                    </a:ext>
                  </a:extLst>
                </p14:cNvPr>
                <p14:cNvContentPartPr/>
                <p14:nvPr/>
              </p14:nvContentPartPr>
              <p14:xfrm>
                <a:off x="2032810" y="2007449"/>
                <a:ext cx="294120" cy="834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F376218-C6AB-96DD-52F5-E1C6A8A3766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24170" y="1998809"/>
                  <a:ext cx="311760" cy="85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EB9A670-9581-066A-50B9-249373D25A6E}"/>
                    </a:ext>
                  </a:extLst>
                </p14:cNvPr>
                <p14:cNvContentPartPr/>
                <p14:nvPr/>
              </p14:nvContentPartPr>
              <p14:xfrm>
                <a:off x="2536810" y="2102489"/>
                <a:ext cx="2319120" cy="521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EB9A670-9581-066A-50B9-249373D25A6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27810" y="2093849"/>
                  <a:ext cx="233676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5A39A6F-FB6A-A55F-5A05-4C44D4C66696}"/>
                    </a:ext>
                  </a:extLst>
                </p14:cNvPr>
                <p14:cNvContentPartPr/>
                <p14:nvPr/>
              </p14:nvContentPartPr>
              <p14:xfrm>
                <a:off x="4656850" y="2364929"/>
                <a:ext cx="43920" cy="5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5A39A6F-FB6A-A55F-5A05-4C44D4C6669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47850" y="2356289"/>
                  <a:ext cx="615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896D239-5416-2DA0-683F-DBB698C71C04}"/>
                    </a:ext>
                  </a:extLst>
                </p14:cNvPr>
                <p14:cNvContentPartPr/>
                <p14:nvPr/>
              </p14:nvContentPartPr>
              <p14:xfrm>
                <a:off x="4293610" y="2307689"/>
                <a:ext cx="322560" cy="26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896D239-5416-2DA0-683F-DBB698C71C0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84970" y="2298689"/>
                  <a:ext cx="340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4C83F29-4B7C-F118-CAE2-0D83F754AF0C}"/>
                    </a:ext>
                  </a:extLst>
                </p14:cNvPr>
                <p14:cNvContentPartPr/>
                <p14:nvPr/>
              </p14:nvContentPartPr>
              <p14:xfrm>
                <a:off x="3848650" y="2293289"/>
                <a:ext cx="335160" cy="77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4C83F29-4B7C-F118-CAE2-0D83F754AF0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40010" y="2284649"/>
                  <a:ext cx="352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1B82E98-523B-469D-7511-EDC18F5334F3}"/>
                    </a:ext>
                  </a:extLst>
                </p14:cNvPr>
                <p14:cNvContentPartPr/>
                <p14:nvPr/>
              </p14:nvContentPartPr>
              <p14:xfrm>
                <a:off x="3164290" y="2276009"/>
                <a:ext cx="319320" cy="73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1B82E98-523B-469D-7511-EDC18F5334F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55650" y="2267009"/>
                  <a:ext cx="336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80C2614-160D-CA43-605F-789529C47092}"/>
                    </a:ext>
                  </a:extLst>
                </p14:cNvPr>
                <p14:cNvContentPartPr/>
                <p14:nvPr/>
              </p14:nvContentPartPr>
              <p14:xfrm>
                <a:off x="5236090" y="2353049"/>
                <a:ext cx="1383840" cy="436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80C2614-160D-CA43-605F-789529C4709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27450" y="2344049"/>
                  <a:ext cx="1401480" cy="45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09B2D3D-8256-843E-13FB-FB4583884BAC}"/>
                  </a:ext>
                </a:extLst>
              </p14:cNvPr>
              <p14:cNvContentPartPr/>
              <p14:nvPr/>
            </p14:nvContentPartPr>
            <p14:xfrm>
              <a:off x="2000410" y="3843449"/>
              <a:ext cx="1497240" cy="4597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09B2D3D-8256-843E-13FB-FB4583884BA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928770" y="3699449"/>
                <a:ext cx="164088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3156AA-361C-906A-7454-9C6615B1C2EB}"/>
                  </a:ext>
                </a:extLst>
              </p14:cNvPr>
              <p14:cNvContentPartPr/>
              <p14:nvPr/>
            </p14:nvContentPartPr>
            <p14:xfrm>
              <a:off x="1967290" y="4031369"/>
              <a:ext cx="283680" cy="228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3156AA-361C-906A-7454-9C6615B1C2E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895650" y="3887369"/>
                <a:ext cx="427320" cy="51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77FABC04-49DE-F585-0AB5-30F8D006450F}"/>
              </a:ext>
            </a:extLst>
          </p:cNvPr>
          <p:cNvGrpSpPr/>
          <p:nvPr/>
        </p:nvGrpSpPr>
        <p:grpSpPr>
          <a:xfrm>
            <a:off x="5741170" y="3055769"/>
            <a:ext cx="4141440" cy="609840"/>
            <a:chOff x="5741170" y="3055769"/>
            <a:chExt cx="414144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5B0014A-EC0E-1A51-6C45-E9C18E587B39}"/>
                    </a:ext>
                  </a:extLst>
                </p14:cNvPr>
                <p14:cNvContentPartPr/>
                <p14:nvPr/>
              </p14:nvContentPartPr>
              <p14:xfrm>
                <a:off x="5741170" y="3300209"/>
                <a:ext cx="199080" cy="180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5B0014A-EC0E-1A51-6C45-E9C18E587B3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32170" y="3291569"/>
                  <a:ext cx="216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11EDFE7-D026-9A19-3B35-F57739A0F88E}"/>
                    </a:ext>
                  </a:extLst>
                </p14:cNvPr>
                <p14:cNvContentPartPr/>
                <p14:nvPr/>
              </p14:nvContentPartPr>
              <p14:xfrm>
                <a:off x="6088210" y="3344849"/>
                <a:ext cx="186840" cy="28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11EDFE7-D026-9A19-3B35-F57739A0F88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79570" y="3335849"/>
                  <a:ext cx="204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9F8AB3A-8371-C26C-FC9D-9D9016D0A4F9}"/>
                    </a:ext>
                  </a:extLst>
                </p14:cNvPr>
                <p14:cNvContentPartPr/>
                <p14:nvPr/>
              </p14:nvContentPartPr>
              <p14:xfrm>
                <a:off x="6083530" y="3460049"/>
                <a:ext cx="199800" cy="15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9F8AB3A-8371-C26C-FC9D-9D9016D0A4F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74530" y="3451409"/>
                  <a:ext cx="217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61BC4A6-4BCA-1CF3-B936-78FD5A4DF93B}"/>
                    </a:ext>
                  </a:extLst>
                </p14:cNvPr>
                <p14:cNvContentPartPr/>
                <p14:nvPr/>
              </p14:nvContentPartPr>
              <p14:xfrm>
                <a:off x="8252530" y="3090689"/>
                <a:ext cx="27720" cy="27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61BC4A6-4BCA-1CF3-B936-78FD5A4DF93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43530" y="3081689"/>
                  <a:ext cx="45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6698ECE-85B0-F4B2-86FB-686E2C163084}"/>
                    </a:ext>
                  </a:extLst>
                </p14:cNvPr>
                <p14:cNvContentPartPr/>
                <p14:nvPr/>
              </p14:nvContentPartPr>
              <p14:xfrm>
                <a:off x="7037170" y="3109049"/>
                <a:ext cx="11880" cy="17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6698ECE-85B0-F4B2-86FB-686E2C16308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28170" y="3100409"/>
                  <a:ext cx="29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21C2DA9-FD65-92AB-0022-E7DE3C261238}"/>
                    </a:ext>
                  </a:extLst>
                </p14:cNvPr>
                <p14:cNvContentPartPr/>
                <p14:nvPr/>
              </p14:nvContentPartPr>
              <p14:xfrm>
                <a:off x="8869210" y="3222089"/>
                <a:ext cx="541800" cy="168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21C2DA9-FD65-92AB-0022-E7DE3C26123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60570" y="3213089"/>
                  <a:ext cx="559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CBB7E50-DF37-A15D-D778-5E2C86DB26B1}"/>
                    </a:ext>
                  </a:extLst>
                </p14:cNvPr>
                <p14:cNvContentPartPr/>
                <p14:nvPr/>
              </p14:nvContentPartPr>
              <p14:xfrm>
                <a:off x="9235690" y="3169529"/>
                <a:ext cx="290880" cy="243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CBB7E50-DF37-A15D-D778-5E2C86DB26B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27050" y="3160529"/>
                  <a:ext cx="3085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5A3C903-247F-D65D-1DFA-BDF207D3F331}"/>
                    </a:ext>
                  </a:extLst>
                </p14:cNvPr>
                <p14:cNvContentPartPr/>
                <p14:nvPr/>
              </p14:nvContentPartPr>
              <p14:xfrm>
                <a:off x="9426490" y="3224249"/>
                <a:ext cx="456120" cy="182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5A3C903-247F-D65D-1DFA-BDF207D3F33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17850" y="3215609"/>
                  <a:ext cx="473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6017A71-7BCC-52C0-7CCD-DBCE8DAACB71}"/>
                    </a:ext>
                  </a:extLst>
                </p14:cNvPr>
                <p14:cNvContentPartPr/>
                <p14:nvPr/>
              </p14:nvContentPartPr>
              <p14:xfrm>
                <a:off x="9620170" y="3084569"/>
                <a:ext cx="55440" cy="89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6017A71-7BCC-52C0-7CCD-DBCE8DAACB7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11530" y="3075569"/>
                  <a:ext cx="73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EF2D540-D4D8-F3C0-A565-B54734BAA885}"/>
                    </a:ext>
                  </a:extLst>
                </p14:cNvPr>
                <p14:cNvContentPartPr/>
                <p14:nvPr/>
              </p14:nvContentPartPr>
              <p14:xfrm>
                <a:off x="6500050" y="3253049"/>
                <a:ext cx="1032480" cy="412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EF2D540-D4D8-F3C0-A565-B54734BAA88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91050" y="3244409"/>
                  <a:ext cx="105012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AA71371-5854-C385-0FDE-345DBD9468A9}"/>
                    </a:ext>
                  </a:extLst>
                </p14:cNvPr>
                <p14:cNvContentPartPr/>
                <p14:nvPr/>
              </p14:nvContentPartPr>
              <p14:xfrm>
                <a:off x="7176490" y="3200129"/>
                <a:ext cx="53640" cy="1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AA71371-5854-C385-0FDE-345DBD9468A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67490" y="3191129"/>
                  <a:ext cx="71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71E7713-B73B-A29E-5467-C00EB51C9883}"/>
                    </a:ext>
                  </a:extLst>
                </p14:cNvPr>
                <p14:cNvContentPartPr/>
                <p14:nvPr/>
              </p14:nvContentPartPr>
              <p14:xfrm>
                <a:off x="7830250" y="3176009"/>
                <a:ext cx="777240" cy="248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71E7713-B73B-A29E-5467-C00EB51C988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21250" y="3167009"/>
                  <a:ext cx="7948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3988A70-910C-883C-E698-59E6A6A43421}"/>
                    </a:ext>
                  </a:extLst>
                </p14:cNvPr>
                <p14:cNvContentPartPr/>
                <p14:nvPr/>
              </p14:nvContentPartPr>
              <p14:xfrm>
                <a:off x="8595610" y="3055769"/>
                <a:ext cx="32760" cy="59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3988A70-910C-883C-E698-59E6A6A4342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86970" y="3047129"/>
                  <a:ext cx="50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F95F491-C662-CD57-804E-442B19F68C02}"/>
                    </a:ext>
                  </a:extLst>
                </p14:cNvPr>
                <p14:cNvContentPartPr/>
                <p14:nvPr/>
              </p14:nvContentPartPr>
              <p14:xfrm>
                <a:off x="8684890" y="3274649"/>
                <a:ext cx="139680" cy="20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F95F491-C662-CD57-804E-442B19F68C0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75890" y="3266009"/>
                  <a:ext cx="1573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A746BAB-1AD9-87CD-4667-02A297B20B94}"/>
              </a:ext>
            </a:extLst>
          </p:cNvPr>
          <p:cNvGrpSpPr/>
          <p:nvPr/>
        </p:nvGrpSpPr>
        <p:grpSpPr>
          <a:xfrm>
            <a:off x="5647570" y="4169609"/>
            <a:ext cx="4477680" cy="466200"/>
            <a:chOff x="5647570" y="4169609"/>
            <a:chExt cx="447768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1663EE1-1791-1929-E257-DA803727EF11}"/>
                    </a:ext>
                  </a:extLst>
                </p14:cNvPr>
                <p14:cNvContentPartPr/>
                <p14:nvPr/>
              </p14:nvContentPartPr>
              <p14:xfrm>
                <a:off x="5647570" y="4210649"/>
                <a:ext cx="172440" cy="416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1663EE1-1791-1929-E257-DA803727EF1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38570" y="4201649"/>
                  <a:ext cx="1900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2122AD0-56CD-7E03-EA0F-D4652F381C83}"/>
                    </a:ext>
                  </a:extLst>
                </p14:cNvPr>
                <p14:cNvContentPartPr/>
                <p14:nvPr/>
              </p14:nvContentPartPr>
              <p14:xfrm>
                <a:off x="6038170" y="4450049"/>
                <a:ext cx="233640" cy="13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2122AD0-56CD-7E03-EA0F-D4652F381C8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29530" y="4441049"/>
                  <a:ext cx="251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A8DD194-200E-0922-3604-193E87F61FD7}"/>
                    </a:ext>
                  </a:extLst>
                </p14:cNvPr>
                <p14:cNvContentPartPr/>
                <p14:nvPr/>
              </p14:nvContentPartPr>
              <p14:xfrm>
                <a:off x="6016570" y="4560569"/>
                <a:ext cx="218160" cy="16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A8DD194-200E-0922-3604-193E87F61FD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07930" y="4551929"/>
                  <a:ext cx="235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8F4F844-657B-841B-B815-CEEACA78969D}"/>
                    </a:ext>
                  </a:extLst>
                </p14:cNvPr>
                <p14:cNvContentPartPr/>
                <p14:nvPr/>
              </p14:nvContentPartPr>
              <p14:xfrm>
                <a:off x="6441010" y="4372649"/>
                <a:ext cx="1313640" cy="263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8F4F844-657B-841B-B815-CEEACA78969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32010" y="4363649"/>
                  <a:ext cx="1331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CB6D911-EC07-D564-DE7E-4E891455F4D0}"/>
                    </a:ext>
                  </a:extLst>
                </p14:cNvPr>
                <p14:cNvContentPartPr/>
                <p14:nvPr/>
              </p14:nvContentPartPr>
              <p14:xfrm>
                <a:off x="7040770" y="4169609"/>
                <a:ext cx="35640" cy="3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CB6D911-EC07-D564-DE7E-4E891455F4D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31770" y="4160609"/>
                  <a:ext cx="53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7B4AC8E-AB12-51E5-42E9-0E3224A1137D}"/>
                    </a:ext>
                  </a:extLst>
                </p14:cNvPr>
                <p14:cNvContentPartPr/>
                <p14:nvPr/>
              </p14:nvContentPartPr>
              <p14:xfrm>
                <a:off x="7909810" y="4327289"/>
                <a:ext cx="988920" cy="281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7B4AC8E-AB12-51E5-42E9-0E3224A1137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00810" y="4318649"/>
                  <a:ext cx="10065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AEA66EB-78F7-E3EC-6107-A1D4E61BB8C9}"/>
                    </a:ext>
                  </a:extLst>
                </p14:cNvPr>
                <p14:cNvContentPartPr/>
                <p14:nvPr/>
              </p14:nvContentPartPr>
              <p14:xfrm>
                <a:off x="8858410" y="4257449"/>
                <a:ext cx="27720" cy="17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AEA66EB-78F7-E3EC-6107-A1D4E61BB8C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49410" y="4248449"/>
                  <a:ext cx="45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1EEE1B7-ADD2-6A3E-10FC-6F70FF915698}"/>
                    </a:ext>
                  </a:extLst>
                </p14:cNvPr>
                <p14:cNvContentPartPr/>
                <p14:nvPr/>
              </p14:nvContentPartPr>
              <p14:xfrm>
                <a:off x="8990530" y="4472729"/>
                <a:ext cx="207720" cy="16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1EEE1B7-ADD2-6A3E-10FC-6F70FF91569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81530" y="4463729"/>
                  <a:ext cx="225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BC3EC37-84CC-73C6-9652-0EF00A674661}"/>
                    </a:ext>
                  </a:extLst>
                </p14:cNvPr>
                <p14:cNvContentPartPr/>
                <p14:nvPr/>
              </p14:nvContentPartPr>
              <p14:xfrm>
                <a:off x="9269890" y="4419449"/>
                <a:ext cx="444600" cy="129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BC3EC37-84CC-73C6-9652-0EF00A67466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61250" y="4410809"/>
                  <a:ext cx="462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EF07D84-B57D-59A6-5600-7A15D9330D54}"/>
                    </a:ext>
                  </a:extLst>
                </p14:cNvPr>
                <p14:cNvContentPartPr/>
                <p14:nvPr/>
              </p14:nvContentPartPr>
              <p14:xfrm>
                <a:off x="9539530" y="4358969"/>
                <a:ext cx="257400" cy="250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EF07D84-B57D-59A6-5600-7A15D9330D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30890" y="4350329"/>
                  <a:ext cx="2750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7BC1A51-C2FF-6A01-ED63-68C958867538}"/>
                    </a:ext>
                  </a:extLst>
                </p14:cNvPr>
                <p14:cNvContentPartPr/>
                <p14:nvPr/>
              </p14:nvContentPartPr>
              <p14:xfrm>
                <a:off x="9705850" y="4451849"/>
                <a:ext cx="419400" cy="147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7BC1A51-C2FF-6A01-ED63-68C95886753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696850" y="4443209"/>
                  <a:ext cx="437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9608232-DF00-B0A1-4B85-A0FA10E8B6C3}"/>
                    </a:ext>
                  </a:extLst>
                </p14:cNvPr>
                <p14:cNvContentPartPr/>
                <p14:nvPr/>
              </p14:nvContentPartPr>
              <p14:xfrm>
                <a:off x="9908530" y="4247369"/>
                <a:ext cx="68040" cy="14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9608232-DF00-B0A1-4B85-A0FA10E8B6C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99890" y="4238369"/>
                  <a:ext cx="856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A919832-381D-0138-4F39-235F7F809404}"/>
              </a:ext>
            </a:extLst>
          </p:cNvPr>
          <p:cNvGrpSpPr/>
          <p:nvPr/>
        </p:nvGrpSpPr>
        <p:grpSpPr>
          <a:xfrm>
            <a:off x="10053610" y="3249449"/>
            <a:ext cx="308160" cy="130320"/>
            <a:chOff x="10053610" y="3249449"/>
            <a:chExt cx="30816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53EF898-98DE-3314-78CA-BDDDA3653DD3}"/>
                    </a:ext>
                  </a:extLst>
                </p14:cNvPr>
                <p14:cNvContentPartPr/>
                <p14:nvPr/>
              </p14:nvContentPartPr>
              <p14:xfrm>
                <a:off x="10079170" y="3249449"/>
                <a:ext cx="254160" cy="29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53EF898-98DE-3314-78CA-BDDDA3653DD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70170" y="3240809"/>
                  <a:ext cx="271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6040503-F085-8A1B-1D19-BB5B57EE9773}"/>
                    </a:ext>
                  </a:extLst>
                </p14:cNvPr>
                <p14:cNvContentPartPr/>
                <p14:nvPr/>
              </p14:nvContentPartPr>
              <p14:xfrm>
                <a:off x="10053610" y="3310289"/>
                <a:ext cx="308160" cy="69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6040503-F085-8A1B-1D19-BB5B57EE977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044970" y="3301289"/>
                  <a:ext cx="32580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2AEC63F-49FF-8F92-0AFF-2ECE8105C44F}"/>
              </a:ext>
            </a:extLst>
          </p:cNvPr>
          <p:cNvGrpSpPr/>
          <p:nvPr/>
        </p:nvGrpSpPr>
        <p:grpSpPr>
          <a:xfrm>
            <a:off x="10597930" y="3012929"/>
            <a:ext cx="1396800" cy="720720"/>
            <a:chOff x="10597930" y="3012929"/>
            <a:chExt cx="1396800" cy="72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BEBF611-D5CE-46A3-3D66-20075C550398}"/>
                    </a:ext>
                  </a:extLst>
                </p14:cNvPr>
                <p14:cNvContentPartPr/>
                <p14:nvPr/>
              </p14:nvContentPartPr>
              <p14:xfrm>
                <a:off x="10597930" y="3108329"/>
                <a:ext cx="189360" cy="334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BEBF611-D5CE-46A3-3D66-20075C55039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89290" y="3099329"/>
                  <a:ext cx="2070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A76A6C0-81B5-B0EF-268E-CD24BD220A21}"/>
                    </a:ext>
                  </a:extLst>
                </p14:cNvPr>
                <p14:cNvContentPartPr/>
                <p14:nvPr/>
              </p14:nvContentPartPr>
              <p14:xfrm>
                <a:off x="10867930" y="3020129"/>
                <a:ext cx="207720" cy="531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A76A6C0-81B5-B0EF-268E-CD24BD220A2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859290" y="3011129"/>
                  <a:ext cx="22536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831FDAC-E4A9-A187-4DDC-20103DB6951D}"/>
                    </a:ext>
                  </a:extLst>
                </p14:cNvPr>
                <p14:cNvContentPartPr/>
                <p14:nvPr/>
              </p14:nvContentPartPr>
              <p14:xfrm>
                <a:off x="11140090" y="3208409"/>
                <a:ext cx="21240" cy="240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831FDAC-E4A9-A187-4DDC-20103DB6951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131090" y="3199409"/>
                  <a:ext cx="38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720269D-1E22-6E44-3001-4D28610EF111}"/>
                    </a:ext>
                  </a:extLst>
                </p14:cNvPr>
                <p14:cNvContentPartPr/>
                <p14:nvPr/>
              </p14:nvContentPartPr>
              <p14:xfrm>
                <a:off x="11328730" y="3173849"/>
                <a:ext cx="21960" cy="279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720269D-1E22-6E44-3001-4D28610EF11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320090" y="3164849"/>
                  <a:ext cx="396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8E44F40-6F00-422E-C86F-A45C5CEFE44F}"/>
                    </a:ext>
                  </a:extLst>
                </p14:cNvPr>
                <p14:cNvContentPartPr/>
                <p14:nvPr/>
              </p14:nvContentPartPr>
              <p14:xfrm>
                <a:off x="11252050" y="3290489"/>
                <a:ext cx="226440" cy="20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8E44F40-6F00-422E-C86F-A45C5CEFE44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243050" y="3281489"/>
                  <a:ext cx="244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2E1EE4D-B94B-7772-7B79-884178A8DDCB}"/>
                    </a:ext>
                  </a:extLst>
                </p14:cNvPr>
                <p14:cNvContentPartPr/>
                <p14:nvPr/>
              </p14:nvContentPartPr>
              <p14:xfrm>
                <a:off x="11538610" y="3248369"/>
                <a:ext cx="218520" cy="237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2E1EE4D-B94B-7772-7B79-884178A8DDC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529970" y="3239369"/>
                  <a:ext cx="2361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5905D93-198A-A930-8FDF-72AC4180976D}"/>
                    </a:ext>
                  </a:extLst>
                </p14:cNvPr>
                <p14:cNvContentPartPr/>
                <p14:nvPr/>
              </p14:nvContentPartPr>
              <p14:xfrm>
                <a:off x="11544730" y="3361049"/>
                <a:ext cx="181800" cy="20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5905D93-198A-A930-8FDF-72AC4180976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536090" y="3352049"/>
                  <a:ext cx="199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EBE3BF5-E6AF-D337-224C-64D3E35026A8}"/>
                    </a:ext>
                  </a:extLst>
                </p14:cNvPr>
                <p14:cNvContentPartPr/>
                <p14:nvPr/>
              </p14:nvContentPartPr>
              <p14:xfrm>
                <a:off x="11766130" y="3012929"/>
                <a:ext cx="228600" cy="720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EBE3BF5-E6AF-D337-224C-64D3E35026A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757490" y="3004289"/>
                  <a:ext cx="246240" cy="73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A1582C0-9E58-9540-2D40-E480B3224171}"/>
              </a:ext>
            </a:extLst>
          </p:cNvPr>
          <p:cNvGrpSpPr/>
          <p:nvPr/>
        </p:nvGrpSpPr>
        <p:grpSpPr>
          <a:xfrm>
            <a:off x="10266010" y="4021649"/>
            <a:ext cx="1815120" cy="1143720"/>
            <a:chOff x="10266010" y="4021649"/>
            <a:chExt cx="1815120" cy="11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B71BD61-369C-2D0E-C940-2C94E9FDBD20}"/>
                    </a:ext>
                  </a:extLst>
                </p14:cNvPr>
                <p14:cNvContentPartPr/>
                <p14:nvPr/>
              </p14:nvContentPartPr>
              <p14:xfrm>
                <a:off x="10296610" y="4484609"/>
                <a:ext cx="199080" cy="8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B71BD61-369C-2D0E-C940-2C94E9FDBD2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287970" y="4475969"/>
                  <a:ext cx="216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F7FF7CA-5116-60E4-788B-C7FDA6653D42}"/>
                    </a:ext>
                  </a:extLst>
                </p14:cNvPr>
                <p14:cNvContentPartPr/>
                <p14:nvPr/>
              </p14:nvContentPartPr>
              <p14:xfrm>
                <a:off x="10266010" y="4596569"/>
                <a:ext cx="257760" cy="11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F7FF7CA-5116-60E4-788B-C7FDA6653D4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257370" y="4587569"/>
                  <a:ext cx="275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83B3ED9-F67D-C46A-EC6B-D9D72EFD255D}"/>
                    </a:ext>
                  </a:extLst>
                </p14:cNvPr>
                <p14:cNvContentPartPr/>
                <p14:nvPr/>
              </p14:nvContentPartPr>
              <p14:xfrm>
                <a:off x="11097250" y="4021649"/>
                <a:ext cx="194760" cy="378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83B3ED9-F67D-C46A-EC6B-D9D72EFD255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88250" y="4012649"/>
                  <a:ext cx="2124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33E1800-1278-3C7A-0E30-1EE0B906E6F6}"/>
                    </a:ext>
                  </a:extLst>
                </p14:cNvPr>
                <p14:cNvContentPartPr/>
                <p14:nvPr/>
              </p14:nvContentPartPr>
              <p14:xfrm>
                <a:off x="10655530" y="4473089"/>
                <a:ext cx="1425600" cy="31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33E1800-1278-3C7A-0E30-1EE0B906E6F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646890" y="4464089"/>
                  <a:ext cx="1443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BCFE169-7916-00CA-DA9C-D600E6C2C2C5}"/>
                    </a:ext>
                  </a:extLst>
                </p14:cNvPr>
                <p14:cNvContentPartPr/>
                <p14:nvPr/>
              </p14:nvContentPartPr>
              <p14:xfrm>
                <a:off x="10602610" y="4625369"/>
                <a:ext cx="1389600" cy="540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BCFE169-7916-00CA-DA9C-D600E6C2C2C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93610" y="4616369"/>
                  <a:ext cx="140724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6BE5D4D-091F-70D0-0597-EC91E72AABF2}"/>
                    </a:ext>
                  </a:extLst>
                </p14:cNvPr>
                <p14:cNvContentPartPr/>
                <p14:nvPr/>
              </p14:nvContentPartPr>
              <p14:xfrm>
                <a:off x="11091490" y="4796369"/>
                <a:ext cx="4320" cy="242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6BE5D4D-091F-70D0-0597-EC91E72AABF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082490" y="4787729"/>
                  <a:ext cx="21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6E453B4-8F20-1487-4508-18CD3D94E6D1}"/>
                    </a:ext>
                  </a:extLst>
                </p14:cNvPr>
                <p14:cNvContentPartPr/>
                <p14:nvPr/>
              </p14:nvContentPartPr>
              <p14:xfrm>
                <a:off x="11333050" y="4832369"/>
                <a:ext cx="18000" cy="234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6E453B4-8F20-1487-4508-18CD3D94E6D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324050" y="4823729"/>
                  <a:ext cx="356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23B557F-68A9-2217-8BD8-390E8D86954F}"/>
                    </a:ext>
                  </a:extLst>
                </p14:cNvPr>
                <p14:cNvContentPartPr/>
                <p14:nvPr/>
              </p14:nvContentPartPr>
              <p14:xfrm>
                <a:off x="11262850" y="4944689"/>
                <a:ext cx="211680" cy="10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23B557F-68A9-2217-8BD8-390E8D86954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254210" y="4935689"/>
                  <a:ext cx="229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8793A47-AD25-3AF3-C536-F02E5EF8378F}"/>
                    </a:ext>
                  </a:extLst>
                </p14:cNvPr>
                <p14:cNvContentPartPr/>
                <p14:nvPr/>
              </p14:nvContentPartPr>
              <p14:xfrm>
                <a:off x="11556250" y="4868729"/>
                <a:ext cx="231120" cy="220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8793A47-AD25-3AF3-C536-F02E5EF8378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547250" y="4860089"/>
                  <a:ext cx="248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9DD3666-C644-F571-8673-4BD9B44B1F5B}"/>
                    </a:ext>
                  </a:extLst>
                </p14:cNvPr>
                <p14:cNvContentPartPr/>
                <p14:nvPr/>
              </p14:nvContentPartPr>
              <p14:xfrm>
                <a:off x="11562370" y="4961969"/>
                <a:ext cx="200880" cy="19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9DD3666-C644-F571-8673-4BD9B44B1F5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553370" y="4952969"/>
                  <a:ext cx="2185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7E96F1-3A34-1458-0341-9949F3402B26}"/>
              </a:ext>
            </a:extLst>
          </p:cNvPr>
          <p:cNvGrpSpPr/>
          <p:nvPr/>
        </p:nvGrpSpPr>
        <p:grpSpPr>
          <a:xfrm>
            <a:off x="394810" y="3244049"/>
            <a:ext cx="4241520" cy="1211040"/>
            <a:chOff x="394810" y="3244049"/>
            <a:chExt cx="4241520" cy="12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532DDC1-F5FD-5DE2-ADDB-DB439EF223C9}"/>
                    </a:ext>
                  </a:extLst>
                </p14:cNvPr>
                <p14:cNvContentPartPr/>
                <p14:nvPr/>
              </p14:nvContentPartPr>
              <p14:xfrm>
                <a:off x="1881970" y="3705209"/>
                <a:ext cx="1732680" cy="739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532DDC1-F5FD-5DE2-ADDB-DB439EF223C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873330" y="3696209"/>
                  <a:ext cx="1750320" cy="75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DEA3F7E-FEA8-8A6B-31FB-98D14B3DF084}"/>
                    </a:ext>
                  </a:extLst>
                </p14:cNvPr>
                <p14:cNvContentPartPr/>
                <p14:nvPr/>
              </p14:nvContentPartPr>
              <p14:xfrm>
                <a:off x="2510890" y="3737609"/>
                <a:ext cx="325080" cy="677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DEA3F7E-FEA8-8A6B-31FB-98D14B3DF08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02250" y="3728969"/>
                  <a:ext cx="34272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882CB15-1CCA-0AE3-C76E-3180A21D8278}"/>
                    </a:ext>
                  </a:extLst>
                </p14:cNvPr>
                <p14:cNvContentPartPr/>
                <p14:nvPr/>
              </p14:nvContentPartPr>
              <p14:xfrm>
                <a:off x="2859010" y="4251329"/>
                <a:ext cx="45000" cy="83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882CB15-1CCA-0AE3-C76E-3180A21D827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50370" y="4242689"/>
                  <a:ext cx="62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13607D9-F3ED-4D64-2C6D-B5B0D4E798BA}"/>
                    </a:ext>
                  </a:extLst>
                </p14:cNvPr>
                <p14:cNvContentPartPr/>
                <p14:nvPr/>
              </p14:nvContentPartPr>
              <p14:xfrm>
                <a:off x="2950810" y="4009769"/>
                <a:ext cx="47160" cy="139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13607D9-F3ED-4D64-2C6D-B5B0D4E798B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41810" y="4001129"/>
                  <a:ext cx="64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5F6FF9-7B3A-07EA-0499-075D6458C630}"/>
                    </a:ext>
                  </a:extLst>
                </p14:cNvPr>
                <p14:cNvContentPartPr/>
                <p14:nvPr/>
              </p14:nvContentPartPr>
              <p14:xfrm>
                <a:off x="2903290" y="3835889"/>
                <a:ext cx="44280" cy="92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5F6FF9-7B3A-07EA-0499-075D6458C63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94650" y="3826889"/>
                  <a:ext cx="61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1795B96-18B7-4EA5-C08E-2C2622166B26}"/>
                    </a:ext>
                  </a:extLst>
                </p14:cNvPr>
                <p14:cNvContentPartPr/>
                <p14:nvPr/>
              </p14:nvContentPartPr>
              <p14:xfrm>
                <a:off x="2798530" y="3765329"/>
                <a:ext cx="81000" cy="52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1795B96-18B7-4EA5-C08E-2C2622166B2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789530" y="3756329"/>
                  <a:ext cx="986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D7929CA-4E6E-3CBC-C68F-860A5FCF6DBE}"/>
                    </a:ext>
                  </a:extLst>
                </p14:cNvPr>
                <p14:cNvContentPartPr/>
                <p14:nvPr/>
              </p14:nvContentPartPr>
              <p14:xfrm>
                <a:off x="4003810" y="3760649"/>
                <a:ext cx="159120" cy="636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D7929CA-4E6E-3CBC-C68F-860A5FCF6DB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95170" y="3751649"/>
                  <a:ext cx="17676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0F8B106-EB5D-B2CF-73E6-0ED41AA33EBD}"/>
                    </a:ext>
                  </a:extLst>
                </p14:cNvPr>
                <p14:cNvContentPartPr/>
                <p14:nvPr/>
              </p14:nvContentPartPr>
              <p14:xfrm>
                <a:off x="4018930" y="3709169"/>
                <a:ext cx="153720" cy="173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0F8B106-EB5D-B2CF-73E6-0ED41AA33EB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09930" y="3700169"/>
                  <a:ext cx="171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B3A78D3-1D5E-C158-EA2D-E13983DBE9BF}"/>
                    </a:ext>
                  </a:extLst>
                </p14:cNvPr>
                <p14:cNvContentPartPr/>
                <p14:nvPr/>
              </p14:nvContentPartPr>
              <p14:xfrm>
                <a:off x="4310530" y="3930569"/>
                <a:ext cx="104040" cy="239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B3A78D3-1D5E-C158-EA2D-E13983DBE9B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301530" y="3921569"/>
                  <a:ext cx="1216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14CBF2D-F585-79F6-8AB2-485FA8571B4C}"/>
                    </a:ext>
                  </a:extLst>
                </p14:cNvPr>
                <p14:cNvContentPartPr/>
                <p14:nvPr/>
              </p14:nvContentPartPr>
              <p14:xfrm>
                <a:off x="4501330" y="3867569"/>
                <a:ext cx="135000" cy="326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14CBF2D-F585-79F6-8AB2-485FA8571B4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92690" y="3858929"/>
                  <a:ext cx="1526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4137EEE-DB52-AF6A-BA66-C6F73E8FDCFF}"/>
                    </a:ext>
                  </a:extLst>
                </p14:cNvPr>
                <p14:cNvContentPartPr/>
                <p14:nvPr/>
              </p14:nvContentPartPr>
              <p14:xfrm>
                <a:off x="2577130" y="3244049"/>
                <a:ext cx="132480" cy="250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4137EEE-DB52-AF6A-BA66-C6F73E8FDCF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568130" y="3235409"/>
                  <a:ext cx="150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B7359F8-FD0D-DAFC-DA17-A0ECF67E2199}"/>
                    </a:ext>
                  </a:extLst>
                </p14:cNvPr>
                <p14:cNvContentPartPr/>
                <p14:nvPr/>
              </p14:nvContentPartPr>
              <p14:xfrm>
                <a:off x="2826610" y="3312809"/>
                <a:ext cx="148680" cy="174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B7359F8-FD0D-DAFC-DA17-A0ECF67E219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817610" y="3304169"/>
                  <a:ext cx="166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7B2B46C-B971-F4A4-7F4D-AE597AD1BA6F}"/>
                    </a:ext>
                  </a:extLst>
                </p14:cNvPr>
                <p14:cNvContentPartPr/>
                <p14:nvPr/>
              </p14:nvContentPartPr>
              <p14:xfrm>
                <a:off x="3128650" y="3339809"/>
                <a:ext cx="513360" cy="140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7B2B46C-B971-F4A4-7F4D-AE597AD1BA6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119650" y="3331169"/>
                  <a:ext cx="531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6CAF1BA-5BA2-B1AA-5630-65E57C612FD8}"/>
                    </a:ext>
                  </a:extLst>
                </p14:cNvPr>
                <p14:cNvContentPartPr/>
                <p14:nvPr/>
              </p14:nvContentPartPr>
              <p14:xfrm>
                <a:off x="1894570" y="3373289"/>
                <a:ext cx="552960" cy="122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6CAF1BA-5BA2-B1AA-5630-65E57C612FD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885570" y="3364289"/>
                  <a:ext cx="570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377BCD0-E839-9DEE-08D2-51AFE16EBDD0}"/>
                    </a:ext>
                  </a:extLst>
                </p14:cNvPr>
                <p14:cNvContentPartPr/>
                <p14:nvPr/>
              </p14:nvContentPartPr>
              <p14:xfrm>
                <a:off x="1848130" y="3419729"/>
                <a:ext cx="233640" cy="79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377BCD0-E839-9DEE-08D2-51AFE16EBDD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839130" y="3411089"/>
                  <a:ext cx="251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617485E-523E-D7C7-BCA2-DAE2F56811A2}"/>
                    </a:ext>
                  </a:extLst>
                </p14:cNvPr>
                <p14:cNvContentPartPr/>
                <p14:nvPr/>
              </p14:nvContentPartPr>
              <p14:xfrm>
                <a:off x="394810" y="3622049"/>
                <a:ext cx="726840" cy="833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617485E-523E-D7C7-BCA2-DAE2F56811A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85810" y="3613409"/>
                  <a:ext cx="744480" cy="85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E7DBDFE-45CC-E248-7F13-1B1BF1C697D4}"/>
                    </a:ext>
                  </a:extLst>
                </p14:cNvPr>
                <p14:cNvContentPartPr/>
                <p14:nvPr/>
              </p14:nvContentPartPr>
              <p14:xfrm>
                <a:off x="699010" y="3705929"/>
                <a:ext cx="235440" cy="299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E7DBDFE-45CC-E248-7F13-1B1BF1C697D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0370" y="3697289"/>
                  <a:ext cx="2530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425EED5-6656-2E06-FCAD-5802DEA1BE24}"/>
                    </a:ext>
                  </a:extLst>
                </p14:cNvPr>
                <p14:cNvContentPartPr/>
                <p14:nvPr/>
              </p14:nvContentPartPr>
              <p14:xfrm>
                <a:off x="864250" y="3957929"/>
                <a:ext cx="97560" cy="190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425EED5-6656-2E06-FCAD-5802DEA1BE2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55250" y="3948929"/>
                  <a:ext cx="115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9894FC5-4185-F095-F962-62FB5B0AFC9F}"/>
                    </a:ext>
                  </a:extLst>
                </p14:cNvPr>
                <p14:cNvContentPartPr/>
                <p14:nvPr/>
              </p14:nvContentPartPr>
              <p14:xfrm>
                <a:off x="870370" y="3719249"/>
                <a:ext cx="73440" cy="48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9894FC5-4185-F095-F962-62FB5B0AFC9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61730" y="3710249"/>
                  <a:ext cx="91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14B6F11-29D0-E25B-3F3A-20077CFDA81D}"/>
                    </a:ext>
                  </a:extLst>
                </p14:cNvPr>
                <p14:cNvContentPartPr/>
                <p14:nvPr/>
              </p14:nvContentPartPr>
              <p14:xfrm>
                <a:off x="1252330" y="4007969"/>
                <a:ext cx="400680" cy="165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14B6F11-29D0-E25B-3F3A-20077CFDA81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243330" y="3999329"/>
                  <a:ext cx="41832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545662D9-7ACA-5025-79C7-421F4CBDA781}"/>
                  </a:ext>
                </a:extLst>
              </p14:cNvPr>
              <p14:cNvContentPartPr/>
              <p14:nvPr/>
            </p14:nvContentPartPr>
            <p14:xfrm>
              <a:off x="481210" y="3790169"/>
              <a:ext cx="535680" cy="4827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545662D9-7ACA-5025-79C7-421F4CBDA781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09570" y="3646169"/>
                <a:ext cx="679320" cy="77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A7246A7-FD38-DD9F-5277-5F784AA035BD}"/>
              </a:ext>
            </a:extLst>
          </p:cNvPr>
          <p:cNvGrpSpPr/>
          <p:nvPr/>
        </p:nvGrpSpPr>
        <p:grpSpPr>
          <a:xfrm>
            <a:off x="657250" y="4933529"/>
            <a:ext cx="3512520" cy="464400"/>
            <a:chOff x="657250" y="4933529"/>
            <a:chExt cx="351252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7745109-62F8-3798-FFF8-819EB994AD32}"/>
                    </a:ext>
                  </a:extLst>
                </p14:cNvPr>
                <p14:cNvContentPartPr/>
                <p14:nvPr/>
              </p14:nvContentPartPr>
              <p14:xfrm>
                <a:off x="657250" y="4993649"/>
                <a:ext cx="220680" cy="404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7745109-62F8-3798-FFF8-819EB994AD3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8250" y="4985009"/>
                  <a:ext cx="2383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E8A5CB8-0EDD-DFBB-36ED-39A45834B51F}"/>
                    </a:ext>
                  </a:extLst>
                </p14:cNvPr>
                <p14:cNvContentPartPr/>
                <p14:nvPr/>
              </p14:nvContentPartPr>
              <p14:xfrm>
                <a:off x="1123090" y="5181569"/>
                <a:ext cx="213480" cy="5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E8A5CB8-0EDD-DFBB-36ED-39A45834B51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14450" y="5172929"/>
                  <a:ext cx="231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32745B9-EC14-ADE5-BE64-CA096174BD5A}"/>
                    </a:ext>
                  </a:extLst>
                </p14:cNvPr>
                <p14:cNvContentPartPr/>
                <p14:nvPr/>
              </p14:nvContentPartPr>
              <p14:xfrm>
                <a:off x="1139290" y="5253929"/>
                <a:ext cx="233640" cy="30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32745B9-EC14-ADE5-BE64-CA096174BD5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30290" y="5244929"/>
                  <a:ext cx="251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9EB9F8A-9096-7F78-DC63-3219828AF72F}"/>
                    </a:ext>
                  </a:extLst>
                </p14:cNvPr>
                <p14:cNvContentPartPr/>
                <p14:nvPr/>
              </p14:nvContentPartPr>
              <p14:xfrm>
                <a:off x="1521610" y="4933529"/>
                <a:ext cx="1163160" cy="399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9EB9F8A-9096-7F78-DC63-3219828AF72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512610" y="4924889"/>
                  <a:ext cx="11808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98C9B52-B53A-74FC-7D6C-200E0295BFB8}"/>
                    </a:ext>
                  </a:extLst>
                </p14:cNvPr>
                <p14:cNvContentPartPr/>
                <p14:nvPr/>
              </p14:nvContentPartPr>
              <p14:xfrm>
                <a:off x="2362930" y="4976369"/>
                <a:ext cx="36360" cy="11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98C9B52-B53A-74FC-7D6C-200E0295BFB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354290" y="4967369"/>
                  <a:ext cx="54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B7A7CB4-B09D-4F89-2944-416ECD00F5FF}"/>
                    </a:ext>
                  </a:extLst>
                </p14:cNvPr>
                <p14:cNvContentPartPr/>
                <p14:nvPr/>
              </p14:nvContentPartPr>
              <p14:xfrm>
                <a:off x="2039290" y="4985369"/>
                <a:ext cx="307800" cy="78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B7A7CB4-B09D-4F89-2944-416ECD00F5F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030650" y="4976369"/>
                  <a:ext cx="325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B1403A6-8603-2F83-6C5A-535F69713C60}"/>
                    </a:ext>
                  </a:extLst>
                </p14:cNvPr>
                <p14:cNvContentPartPr/>
                <p14:nvPr/>
              </p14:nvContentPartPr>
              <p14:xfrm>
                <a:off x="1644730" y="5021009"/>
                <a:ext cx="35640" cy="5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B1403A6-8603-2F83-6C5A-535F69713C6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635730" y="5012369"/>
                  <a:ext cx="53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63275D2-6458-E72B-BC3E-59C797657A77}"/>
                    </a:ext>
                  </a:extLst>
                </p14:cNvPr>
                <p14:cNvContentPartPr/>
                <p14:nvPr/>
              </p14:nvContentPartPr>
              <p14:xfrm>
                <a:off x="2829490" y="4944329"/>
                <a:ext cx="1340280" cy="369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63275D2-6458-E72B-BC3E-59C797657A7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820490" y="4935329"/>
                  <a:ext cx="13579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313F93E-D595-D28D-D54A-864B3DA9629C}"/>
                    </a:ext>
                  </a:extLst>
                </p14:cNvPr>
                <p14:cNvContentPartPr/>
                <p14:nvPr/>
              </p14:nvContentPartPr>
              <p14:xfrm>
                <a:off x="3770890" y="4964849"/>
                <a:ext cx="39240" cy="7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313F93E-D595-D28D-D54A-864B3DA9629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62250" y="4956209"/>
                  <a:ext cx="568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6CFC97E-9108-B895-4C8E-1A77C5CD507A}"/>
              </a:ext>
            </a:extLst>
          </p:cNvPr>
          <p:cNvGrpSpPr/>
          <p:nvPr/>
        </p:nvGrpSpPr>
        <p:grpSpPr>
          <a:xfrm>
            <a:off x="663370" y="5965649"/>
            <a:ext cx="1110960" cy="310320"/>
            <a:chOff x="663370" y="5965649"/>
            <a:chExt cx="111096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E49EED9-1857-BB85-18BD-5A1263E4E49D}"/>
                    </a:ext>
                  </a:extLst>
                </p14:cNvPr>
                <p14:cNvContentPartPr/>
                <p14:nvPr/>
              </p14:nvContentPartPr>
              <p14:xfrm>
                <a:off x="663370" y="5965649"/>
                <a:ext cx="235080" cy="310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E49EED9-1857-BB85-18BD-5A1263E4E49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54730" y="5956649"/>
                  <a:ext cx="2527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9B33909-109F-EEDA-AE63-22A4FB74ADFE}"/>
                    </a:ext>
                  </a:extLst>
                </p14:cNvPr>
                <p14:cNvContentPartPr/>
                <p14:nvPr/>
              </p14:nvContentPartPr>
              <p14:xfrm>
                <a:off x="678850" y="6117569"/>
                <a:ext cx="258480" cy="29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9B33909-109F-EEDA-AE63-22A4FB74ADF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0210" y="6108569"/>
                  <a:ext cx="276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C9F78D9-10E0-89BB-DC4E-D4CDA27A0CBE}"/>
                    </a:ext>
                  </a:extLst>
                </p14:cNvPr>
                <p14:cNvContentPartPr/>
                <p14:nvPr/>
              </p14:nvContentPartPr>
              <p14:xfrm>
                <a:off x="1138210" y="6042689"/>
                <a:ext cx="186480" cy="24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C9F78D9-10E0-89BB-DC4E-D4CDA27A0CB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29210" y="6033689"/>
                  <a:ext cx="204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35C6664-B96B-EE2F-2563-3FD201D4A025}"/>
                    </a:ext>
                  </a:extLst>
                </p14:cNvPr>
                <p14:cNvContentPartPr/>
                <p14:nvPr/>
              </p14:nvContentPartPr>
              <p14:xfrm>
                <a:off x="1131730" y="6126569"/>
                <a:ext cx="179640" cy="25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35C6664-B96B-EE2F-2563-3FD201D4A02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22730" y="6117569"/>
                  <a:ext cx="197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6A50ABE-4F99-7348-35F9-3E38E47E8A59}"/>
                    </a:ext>
                  </a:extLst>
                </p14:cNvPr>
                <p14:cNvContentPartPr/>
                <p14:nvPr/>
              </p14:nvContentPartPr>
              <p14:xfrm>
                <a:off x="1631410" y="5998409"/>
                <a:ext cx="142920" cy="167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6A50ABE-4F99-7348-35F9-3E38E47E8A5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622770" y="5989409"/>
                  <a:ext cx="16056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6DD0C8A-719E-FBF0-2A63-AAD611D78202}"/>
              </a:ext>
            </a:extLst>
          </p:cNvPr>
          <p:cNvGrpSpPr/>
          <p:nvPr/>
        </p:nvGrpSpPr>
        <p:grpSpPr>
          <a:xfrm>
            <a:off x="1877650" y="5659649"/>
            <a:ext cx="1986480" cy="724680"/>
            <a:chOff x="1877650" y="5659649"/>
            <a:chExt cx="1986480" cy="72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E889FD7-D6D7-A99F-E658-DF3091B13988}"/>
                    </a:ext>
                  </a:extLst>
                </p14:cNvPr>
                <p14:cNvContentPartPr/>
                <p14:nvPr/>
              </p14:nvContentPartPr>
              <p14:xfrm>
                <a:off x="1877650" y="5659649"/>
                <a:ext cx="1986480" cy="724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E889FD7-D6D7-A99F-E658-DF3091B1398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868650" y="5650649"/>
                  <a:ext cx="2004120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734ABC0-833E-527B-2E3A-B67155A4E6FA}"/>
                    </a:ext>
                  </a:extLst>
                </p14:cNvPr>
                <p14:cNvContentPartPr/>
                <p14:nvPr/>
              </p14:nvContentPartPr>
              <p14:xfrm>
                <a:off x="3465250" y="5979329"/>
                <a:ext cx="35640" cy="8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734ABC0-833E-527B-2E3A-B67155A4E6F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456610" y="5970329"/>
                  <a:ext cx="53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D557DDF-FD49-BA57-3AA7-1965A9E10583}"/>
                    </a:ext>
                  </a:extLst>
                </p14:cNvPr>
                <p14:cNvContentPartPr/>
                <p14:nvPr/>
              </p14:nvContentPartPr>
              <p14:xfrm>
                <a:off x="2872690" y="5904449"/>
                <a:ext cx="301680" cy="19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D557DDF-FD49-BA57-3AA7-1965A9E1058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863690" y="5895809"/>
                  <a:ext cx="31932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20DFA42-5C22-DA83-E8F5-D00419675F3D}"/>
                  </a:ext>
                </a:extLst>
              </p14:cNvPr>
              <p14:cNvContentPartPr/>
              <p14:nvPr/>
            </p14:nvContentPartPr>
            <p14:xfrm>
              <a:off x="4159690" y="5917049"/>
              <a:ext cx="100800" cy="223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20DFA42-5C22-DA83-E8F5-D00419675F3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150690" y="5908409"/>
                <a:ext cx="11844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8BCE36B-B932-DFA7-CA05-D5B0DEF7577E}"/>
              </a:ext>
            </a:extLst>
          </p:cNvPr>
          <p:cNvGrpSpPr/>
          <p:nvPr/>
        </p:nvGrpSpPr>
        <p:grpSpPr>
          <a:xfrm>
            <a:off x="4096330" y="5680529"/>
            <a:ext cx="2969280" cy="577800"/>
            <a:chOff x="4096330" y="5680529"/>
            <a:chExt cx="296928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6D9420C-C53A-F355-8992-EE18697B73B0}"/>
                    </a:ext>
                  </a:extLst>
                </p14:cNvPr>
                <p14:cNvContentPartPr/>
                <p14:nvPr/>
              </p14:nvContentPartPr>
              <p14:xfrm>
                <a:off x="4096330" y="5680529"/>
                <a:ext cx="1790640" cy="577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6D9420C-C53A-F355-8992-EE18697B73B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087330" y="5671889"/>
                  <a:ext cx="180828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B46D3F2-6098-FD67-4C70-716ED5ABCD72}"/>
                    </a:ext>
                  </a:extLst>
                </p14:cNvPr>
                <p14:cNvContentPartPr/>
                <p14:nvPr/>
              </p14:nvContentPartPr>
              <p14:xfrm>
                <a:off x="5741170" y="5924249"/>
                <a:ext cx="25920" cy="9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B46D3F2-6098-FD67-4C70-716ED5ABCD7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732170" y="5915609"/>
                  <a:ext cx="43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34E29E1-CE46-D5E4-97B7-1F0696344CDA}"/>
                    </a:ext>
                  </a:extLst>
                </p14:cNvPr>
                <p14:cNvContentPartPr/>
                <p14:nvPr/>
              </p14:nvContentPartPr>
              <p14:xfrm>
                <a:off x="5372170" y="5868809"/>
                <a:ext cx="411120" cy="46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34E29E1-CE46-D5E4-97B7-1F0696344CD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63170" y="5859809"/>
                  <a:ext cx="428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3AB2CFC-1269-6ACD-1B48-F45CB7E52A86}"/>
                    </a:ext>
                  </a:extLst>
                </p14:cNvPr>
                <p14:cNvContentPartPr/>
                <p14:nvPr/>
              </p14:nvContentPartPr>
              <p14:xfrm>
                <a:off x="6066610" y="6026489"/>
                <a:ext cx="299160" cy="115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3AB2CFC-1269-6ACD-1B48-F45CB7E52A8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057610" y="6017489"/>
                  <a:ext cx="316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0458943-5C80-AEC9-F28C-640A0800183D}"/>
                    </a:ext>
                  </a:extLst>
                </p14:cNvPr>
                <p14:cNvContentPartPr/>
                <p14:nvPr/>
              </p14:nvContentPartPr>
              <p14:xfrm>
                <a:off x="6254170" y="5991569"/>
                <a:ext cx="159120" cy="194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0458943-5C80-AEC9-F28C-640A0800183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245170" y="5982569"/>
                  <a:ext cx="176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AFBD001-EF4B-B80B-A63F-AF8F86A69030}"/>
                    </a:ext>
                  </a:extLst>
                </p14:cNvPr>
                <p14:cNvContentPartPr/>
                <p14:nvPr/>
              </p14:nvContentPartPr>
              <p14:xfrm>
                <a:off x="6355330" y="5729489"/>
                <a:ext cx="704880" cy="445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AFBD001-EF4B-B80B-A63F-AF8F86A6903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46330" y="5720849"/>
                  <a:ext cx="72252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23191AA-AD3A-F48C-8173-6549F2FE6C3C}"/>
                    </a:ext>
                  </a:extLst>
                </p14:cNvPr>
                <p14:cNvContentPartPr/>
                <p14:nvPr/>
              </p14:nvContentPartPr>
              <p14:xfrm>
                <a:off x="6817210" y="5919209"/>
                <a:ext cx="248400" cy="31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23191AA-AD3A-F48C-8173-6549F2FE6C3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808210" y="5910209"/>
                  <a:ext cx="266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9DFA78F-0D0C-146F-E400-0F65B3940E1C}"/>
                    </a:ext>
                  </a:extLst>
                </p14:cNvPr>
                <p14:cNvContentPartPr/>
                <p14:nvPr/>
              </p14:nvContentPartPr>
              <p14:xfrm>
                <a:off x="6193690" y="5895449"/>
                <a:ext cx="405360" cy="50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9DFA78F-0D0C-146F-E400-0F65B3940E1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185050" y="5886809"/>
                  <a:ext cx="42300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257CDE1-5203-6CF2-190E-A2383991E794}"/>
              </a:ext>
            </a:extLst>
          </p:cNvPr>
          <p:cNvGrpSpPr/>
          <p:nvPr/>
        </p:nvGrpSpPr>
        <p:grpSpPr>
          <a:xfrm>
            <a:off x="7807570" y="5409089"/>
            <a:ext cx="1402200" cy="408960"/>
            <a:chOff x="7807570" y="5409089"/>
            <a:chExt cx="140220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9988145-B115-592D-5951-E6E8C61BEA57}"/>
                    </a:ext>
                  </a:extLst>
                </p14:cNvPr>
                <p14:cNvContentPartPr/>
                <p14:nvPr/>
              </p14:nvContentPartPr>
              <p14:xfrm>
                <a:off x="7807570" y="5413409"/>
                <a:ext cx="12960" cy="328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9988145-B115-592D-5951-E6E8C61BEA5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798570" y="5404769"/>
                  <a:ext cx="306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8EE1253-C62E-0BD2-3C68-A4AEEB4F760E}"/>
                    </a:ext>
                  </a:extLst>
                </p14:cNvPr>
                <p14:cNvContentPartPr/>
                <p14:nvPr/>
              </p14:nvContentPartPr>
              <p14:xfrm>
                <a:off x="7889650" y="5630849"/>
                <a:ext cx="149400" cy="89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8EE1253-C62E-0BD2-3C68-A4AEEB4F760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881010" y="5622209"/>
                  <a:ext cx="167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8785D2C-1455-62B9-54B3-CA2DE968F795}"/>
                    </a:ext>
                  </a:extLst>
                </p14:cNvPr>
                <p14:cNvContentPartPr/>
                <p14:nvPr/>
              </p14:nvContentPartPr>
              <p14:xfrm>
                <a:off x="8090890" y="5599889"/>
                <a:ext cx="147600" cy="135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8785D2C-1455-62B9-54B3-CA2DE968F79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082250" y="5590889"/>
                  <a:ext cx="165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AD22E65-E975-32ED-A84C-669F600188FB}"/>
                    </a:ext>
                  </a:extLst>
                </p14:cNvPr>
                <p14:cNvContentPartPr/>
                <p14:nvPr/>
              </p14:nvContentPartPr>
              <p14:xfrm>
                <a:off x="8277010" y="5617169"/>
                <a:ext cx="97200" cy="130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AD22E65-E975-32ED-A84C-669F600188F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268010" y="5608169"/>
                  <a:ext cx="114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21B8CAF-5C78-7402-AA7D-539E8519F9AE}"/>
                    </a:ext>
                  </a:extLst>
                </p14:cNvPr>
                <p14:cNvContentPartPr/>
                <p14:nvPr/>
              </p14:nvContentPartPr>
              <p14:xfrm>
                <a:off x="8407690" y="5645609"/>
                <a:ext cx="162720" cy="72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21B8CAF-5C78-7402-AA7D-539E8519F9A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99050" y="5636969"/>
                  <a:ext cx="180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2C182FD-E177-80D9-5E3C-1334307BB0E4}"/>
                    </a:ext>
                  </a:extLst>
                </p14:cNvPr>
                <p14:cNvContentPartPr/>
                <p14:nvPr/>
              </p14:nvContentPartPr>
              <p14:xfrm>
                <a:off x="8616850" y="5632289"/>
                <a:ext cx="9000" cy="119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2C182FD-E177-80D9-5E3C-1334307BB0E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607850" y="5623649"/>
                  <a:ext cx="26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82B646C-BD03-8E47-68F3-904AF8C1417E}"/>
                    </a:ext>
                  </a:extLst>
                </p14:cNvPr>
                <p14:cNvContentPartPr/>
                <p14:nvPr/>
              </p14:nvContentPartPr>
              <p14:xfrm>
                <a:off x="8604250" y="5567849"/>
                <a:ext cx="14760" cy="15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82B646C-BD03-8E47-68F3-904AF8C1417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595250" y="5558849"/>
                  <a:ext cx="32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F795D32-0790-B4E0-786A-C74398D096F9}"/>
                    </a:ext>
                  </a:extLst>
                </p14:cNvPr>
                <p14:cNvContentPartPr/>
                <p14:nvPr/>
              </p14:nvContentPartPr>
              <p14:xfrm>
                <a:off x="8668690" y="5672249"/>
                <a:ext cx="133200" cy="141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F795D32-0790-B4E0-786A-C74398D096F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659690" y="5663609"/>
                  <a:ext cx="150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3A8650A-48ED-3F83-5D3F-4A96B4B898DD}"/>
                    </a:ext>
                  </a:extLst>
                </p14:cNvPr>
                <p14:cNvContentPartPr/>
                <p14:nvPr/>
              </p14:nvContentPartPr>
              <p14:xfrm>
                <a:off x="8863450" y="5677289"/>
                <a:ext cx="154800" cy="140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3A8650A-48ED-3F83-5D3F-4A96B4B898D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854450" y="5668289"/>
                  <a:ext cx="172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AFA6316-FF0C-4F57-CF52-93613C622C45}"/>
                    </a:ext>
                  </a:extLst>
                </p14:cNvPr>
                <p14:cNvContentPartPr/>
                <p14:nvPr/>
              </p14:nvContentPartPr>
              <p14:xfrm>
                <a:off x="9111850" y="5409089"/>
                <a:ext cx="43560" cy="407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AFA6316-FF0C-4F57-CF52-93613C622C4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102850" y="5400449"/>
                  <a:ext cx="612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9831407-5A70-8DF1-FB1E-5A26232803BC}"/>
                    </a:ext>
                  </a:extLst>
                </p14:cNvPr>
                <p14:cNvContentPartPr/>
                <p14:nvPr/>
              </p14:nvContentPartPr>
              <p14:xfrm>
                <a:off x="9031210" y="5568929"/>
                <a:ext cx="178560" cy="33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9831407-5A70-8DF1-FB1E-5A26232803B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022210" y="5560289"/>
                  <a:ext cx="1962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4A05FBB-2292-B852-C4B5-6337C21A3894}"/>
              </a:ext>
            </a:extLst>
          </p:cNvPr>
          <p:cNvGrpSpPr/>
          <p:nvPr/>
        </p:nvGrpSpPr>
        <p:grpSpPr>
          <a:xfrm>
            <a:off x="9553930" y="5462729"/>
            <a:ext cx="1186920" cy="410400"/>
            <a:chOff x="9553930" y="5462729"/>
            <a:chExt cx="118692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592F3BD-49D4-48A5-6102-1A06A52DCF96}"/>
                    </a:ext>
                  </a:extLst>
                </p14:cNvPr>
                <p14:cNvContentPartPr/>
                <p14:nvPr/>
              </p14:nvContentPartPr>
              <p14:xfrm>
                <a:off x="9553930" y="5652449"/>
                <a:ext cx="131400" cy="220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592F3BD-49D4-48A5-6102-1A06A52DCF9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544930" y="5643809"/>
                  <a:ext cx="149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BCBF70A-93E2-DDE0-F36D-FF7EF9183794}"/>
                    </a:ext>
                  </a:extLst>
                </p14:cNvPr>
                <p14:cNvContentPartPr/>
                <p14:nvPr/>
              </p14:nvContentPartPr>
              <p14:xfrm>
                <a:off x="9752290" y="5684489"/>
                <a:ext cx="59040" cy="109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BCBF70A-93E2-DDE0-F36D-FF7EF918379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743650" y="5675489"/>
                  <a:ext cx="76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C7A471F-FABB-1E32-B3AC-4EAF52287630}"/>
                    </a:ext>
                  </a:extLst>
                </p14:cNvPr>
                <p14:cNvContentPartPr/>
                <p14:nvPr/>
              </p14:nvContentPartPr>
              <p14:xfrm>
                <a:off x="9960010" y="5462729"/>
                <a:ext cx="60120" cy="376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C7A471F-FABB-1E32-B3AC-4EAF5228763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951370" y="5453729"/>
                  <a:ext cx="777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45DBF72-B0D9-ACD9-58AB-6F9629833262}"/>
                    </a:ext>
                  </a:extLst>
                </p14:cNvPr>
                <p14:cNvContentPartPr/>
                <p14:nvPr/>
              </p14:nvContentPartPr>
              <p14:xfrm>
                <a:off x="10066930" y="5681609"/>
                <a:ext cx="92520" cy="121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45DBF72-B0D9-ACD9-58AB-6F962983326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058290" y="5672609"/>
                  <a:ext cx="110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AF07F12-F7D8-2F6C-976B-52AC565C21D2}"/>
                    </a:ext>
                  </a:extLst>
                </p14:cNvPr>
                <p14:cNvContentPartPr/>
                <p14:nvPr/>
              </p14:nvContentPartPr>
              <p14:xfrm>
                <a:off x="10277530" y="5672969"/>
                <a:ext cx="234720" cy="180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AF07F12-F7D8-2F6C-976B-52AC565C21D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268890" y="5663969"/>
                  <a:ext cx="252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5990CC5-443A-E1F5-9231-0C91A682CCE9}"/>
                    </a:ext>
                  </a:extLst>
                </p14:cNvPr>
                <p14:cNvContentPartPr/>
                <p14:nvPr/>
              </p14:nvContentPartPr>
              <p14:xfrm>
                <a:off x="10598290" y="5701769"/>
                <a:ext cx="142560" cy="164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5990CC5-443A-E1F5-9231-0C91A682CCE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589650" y="5693129"/>
                  <a:ext cx="16020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624FA4A8-6B4E-FF3A-6A2D-C04C024C8A03}"/>
                  </a:ext>
                </a:extLst>
              </p14:cNvPr>
              <p14:cNvContentPartPr/>
              <p14:nvPr/>
            </p14:nvContentPartPr>
            <p14:xfrm>
              <a:off x="8795050" y="6202889"/>
              <a:ext cx="13680" cy="35748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624FA4A8-6B4E-FF3A-6A2D-C04C024C8A03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8786410" y="6193889"/>
                <a:ext cx="3132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600C3804-0CEB-76B7-B119-E62A2463E694}"/>
                  </a:ext>
                </a:extLst>
              </p14:cNvPr>
              <p14:cNvContentPartPr/>
              <p14:nvPr/>
            </p14:nvContentPartPr>
            <p14:xfrm>
              <a:off x="8788930" y="6216929"/>
              <a:ext cx="154800" cy="32868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600C3804-0CEB-76B7-B119-E62A2463E694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779930" y="6208289"/>
                <a:ext cx="1724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C5BA2FA4-2E2B-8AED-B729-BBC1FFCEB846}"/>
                  </a:ext>
                </a:extLst>
              </p14:cNvPr>
              <p14:cNvContentPartPr/>
              <p14:nvPr/>
            </p14:nvContentPartPr>
            <p14:xfrm>
              <a:off x="8998810" y="6103169"/>
              <a:ext cx="161640" cy="2304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C5BA2FA4-2E2B-8AED-B729-BBC1FFCEB846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8990170" y="6094529"/>
                <a:ext cx="1792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3EB131CF-FF70-AA6F-22EF-95BADB79B87E}"/>
                  </a:ext>
                </a:extLst>
              </p14:cNvPr>
              <p14:cNvContentPartPr/>
              <p14:nvPr/>
            </p14:nvContentPartPr>
            <p14:xfrm>
              <a:off x="9314530" y="6363089"/>
              <a:ext cx="297360" cy="334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3EB131CF-FF70-AA6F-22EF-95BADB79B87E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305890" y="6354449"/>
                <a:ext cx="315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099E494D-B714-4AF2-BBD7-ADFF24DC493B}"/>
                  </a:ext>
                </a:extLst>
              </p14:cNvPr>
              <p14:cNvContentPartPr/>
              <p14:nvPr/>
            </p14:nvContentPartPr>
            <p14:xfrm>
              <a:off x="9299050" y="6429689"/>
              <a:ext cx="262080" cy="4464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099E494D-B714-4AF2-BBD7-ADFF24DC493B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290050" y="6420689"/>
                <a:ext cx="2797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60F8B995-37E2-054B-FBDB-6ABADF22C266}"/>
                  </a:ext>
                </a:extLst>
              </p14:cNvPr>
              <p14:cNvContentPartPr/>
              <p14:nvPr/>
            </p14:nvContentPartPr>
            <p14:xfrm>
              <a:off x="8244610" y="6133409"/>
              <a:ext cx="27720" cy="2386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60F8B995-37E2-054B-FBDB-6ABADF22C266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235970" y="6124769"/>
                <a:ext cx="453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36AC42DA-CCE4-2F9A-B395-F35953CEEF81}"/>
                  </a:ext>
                </a:extLst>
              </p14:cNvPr>
              <p14:cNvContentPartPr/>
              <p14:nvPr/>
            </p14:nvContentPartPr>
            <p14:xfrm>
              <a:off x="8133370" y="6129089"/>
              <a:ext cx="212040" cy="12672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36AC42DA-CCE4-2F9A-B395-F35953CEEF81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124730" y="6120449"/>
                <a:ext cx="229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2FCAC45E-33D2-8A0B-CEC1-86F4B5E317D3}"/>
                  </a:ext>
                </a:extLst>
              </p14:cNvPr>
              <p14:cNvContentPartPr/>
              <p14:nvPr/>
            </p14:nvContentPartPr>
            <p14:xfrm>
              <a:off x="8398330" y="6226289"/>
              <a:ext cx="23040" cy="15732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2FCAC45E-33D2-8A0B-CEC1-86F4B5E317D3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389690" y="6217649"/>
                <a:ext cx="406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1EF76112-5891-DC31-C317-2EA3072864CD}"/>
                  </a:ext>
                </a:extLst>
              </p14:cNvPr>
              <p14:cNvContentPartPr/>
              <p14:nvPr/>
            </p14:nvContentPartPr>
            <p14:xfrm>
              <a:off x="8480770" y="6202529"/>
              <a:ext cx="54360" cy="1875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1EF76112-5891-DC31-C317-2EA3072864CD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8472130" y="6193529"/>
                <a:ext cx="720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3242FC7B-8A40-4B76-CF35-666B1AA58581}"/>
                  </a:ext>
                </a:extLst>
              </p14:cNvPr>
              <p14:cNvContentPartPr/>
              <p14:nvPr/>
            </p14:nvContentPartPr>
            <p14:xfrm>
              <a:off x="8345410" y="6170849"/>
              <a:ext cx="247680" cy="10908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3242FC7B-8A40-4B76-CF35-666B1AA58581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336770" y="6161849"/>
                <a:ext cx="2653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B995C885-F7C0-56EC-9911-DB7515679476}"/>
                  </a:ext>
                </a:extLst>
              </p14:cNvPr>
              <p14:cNvContentPartPr/>
              <p14:nvPr/>
            </p14:nvContentPartPr>
            <p14:xfrm>
              <a:off x="8116090" y="6423929"/>
              <a:ext cx="531720" cy="756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B995C885-F7C0-56EC-9911-DB7515679476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107090" y="6414929"/>
                <a:ext cx="5493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54E6E20E-EAD1-14B5-898C-2585E02EDE26}"/>
                  </a:ext>
                </a:extLst>
              </p14:cNvPr>
              <p14:cNvContentPartPr/>
              <p14:nvPr/>
            </p14:nvContentPartPr>
            <p14:xfrm>
              <a:off x="8212210" y="6620849"/>
              <a:ext cx="206640" cy="2199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54E6E20E-EAD1-14B5-898C-2585E02EDE26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203570" y="6611849"/>
                <a:ext cx="224280" cy="23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81942D2-E811-CC5F-35CC-BC4BDCF8266B}"/>
              </a:ext>
            </a:extLst>
          </p:cNvPr>
          <p:cNvGrpSpPr/>
          <p:nvPr/>
        </p:nvGrpSpPr>
        <p:grpSpPr>
          <a:xfrm>
            <a:off x="9827170" y="6091289"/>
            <a:ext cx="1323000" cy="630720"/>
            <a:chOff x="9827170" y="6091289"/>
            <a:chExt cx="1323000" cy="63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3EDB465-FB91-2F5E-D561-F5578C313B00}"/>
                    </a:ext>
                  </a:extLst>
                </p14:cNvPr>
                <p14:cNvContentPartPr/>
                <p14:nvPr/>
              </p14:nvContentPartPr>
              <p14:xfrm>
                <a:off x="9971530" y="6119729"/>
                <a:ext cx="43920" cy="258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3EDB465-FB91-2F5E-D561-F5578C313B0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962530" y="6111089"/>
                  <a:ext cx="615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251F776-E2A5-5B72-D27D-AA4393BCF39E}"/>
                    </a:ext>
                  </a:extLst>
                </p14:cNvPr>
                <p14:cNvContentPartPr/>
                <p14:nvPr/>
              </p14:nvContentPartPr>
              <p14:xfrm>
                <a:off x="9855250" y="6091289"/>
                <a:ext cx="210600" cy="195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251F776-E2A5-5B72-D27D-AA4393BCF39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846250" y="6082289"/>
                  <a:ext cx="228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C52C6D9-9F53-CD01-05AD-88428BD06C0A}"/>
                    </a:ext>
                  </a:extLst>
                </p14:cNvPr>
                <p14:cNvContentPartPr/>
                <p14:nvPr/>
              </p14:nvContentPartPr>
              <p14:xfrm>
                <a:off x="10109050" y="6172649"/>
                <a:ext cx="36360" cy="196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C52C6D9-9F53-CD01-05AD-88428BD06C0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100050" y="6163649"/>
                  <a:ext cx="54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06591F6-90F7-5C2B-AE09-24F1D278346A}"/>
                    </a:ext>
                  </a:extLst>
                </p14:cNvPr>
                <p14:cNvContentPartPr/>
                <p14:nvPr/>
              </p14:nvContentPartPr>
              <p14:xfrm>
                <a:off x="10212730" y="6162929"/>
                <a:ext cx="92880" cy="250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06591F6-90F7-5C2B-AE09-24F1D278346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203730" y="6153929"/>
                  <a:ext cx="1105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A7FCBF3-40EB-7205-9FE6-B54C487EBCD1}"/>
                    </a:ext>
                  </a:extLst>
                </p14:cNvPr>
                <p14:cNvContentPartPr/>
                <p14:nvPr/>
              </p14:nvContentPartPr>
              <p14:xfrm>
                <a:off x="10053970" y="6137369"/>
                <a:ext cx="330480" cy="75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A7FCBF3-40EB-7205-9FE6-B54C487EBCD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044970" y="6128369"/>
                  <a:ext cx="348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BD5C5B8-7C04-10CA-E77D-83676B392826}"/>
                    </a:ext>
                  </a:extLst>
                </p14:cNvPr>
                <p14:cNvContentPartPr/>
                <p14:nvPr/>
              </p14:nvContentPartPr>
              <p14:xfrm>
                <a:off x="9827170" y="6418169"/>
                <a:ext cx="527760" cy="69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BD5C5B8-7C04-10CA-E77D-83676B39282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818530" y="6409169"/>
                  <a:ext cx="545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7FD1CA1-1EBE-0A5B-6F29-88271E8C930A}"/>
                    </a:ext>
                  </a:extLst>
                </p14:cNvPr>
                <p14:cNvContentPartPr/>
                <p14:nvPr/>
              </p14:nvContentPartPr>
              <p14:xfrm>
                <a:off x="9903130" y="6591689"/>
                <a:ext cx="165960" cy="130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7FD1CA1-1EBE-0A5B-6F29-88271E8C930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894130" y="6583049"/>
                  <a:ext cx="183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A60232E-3F37-3A29-5D84-6D59D007FC52}"/>
                    </a:ext>
                  </a:extLst>
                </p14:cNvPr>
                <p14:cNvContentPartPr/>
                <p14:nvPr/>
              </p14:nvContentPartPr>
              <p14:xfrm>
                <a:off x="10530250" y="6367049"/>
                <a:ext cx="149040" cy="126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A60232E-3F37-3A29-5D84-6D59D007FC5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521250" y="6358409"/>
                  <a:ext cx="166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1ACD513-28BB-69FF-D330-A53C304129BE}"/>
                    </a:ext>
                  </a:extLst>
                </p14:cNvPr>
                <p14:cNvContentPartPr/>
                <p14:nvPr/>
              </p14:nvContentPartPr>
              <p14:xfrm>
                <a:off x="10793770" y="6153209"/>
                <a:ext cx="124200" cy="356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1ACD513-28BB-69FF-D330-A53C304129B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785130" y="6144569"/>
                  <a:ext cx="1418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38C0C5B-BD77-F1FD-D9E9-D6A8D4D8D004}"/>
                    </a:ext>
                  </a:extLst>
                </p14:cNvPr>
                <p14:cNvContentPartPr/>
                <p14:nvPr/>
              </p14:nvContentPartPr>
              <p14:xfrm>
                <a:off x="10993210" y="6105329"/>
                <a:ext cx="156960" cy="88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38C0C5B-BD77-F1FD-D9E9-D6A8D4D8D00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84210" y="6096689"/>
                  <a:ext cx="174600" cy="10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4997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5614EC-5F28-D947-B652-6B4A39A56195}"/>
              </a:ext>
            </a:extLst>
          </p:cNvPr>
          <p:cNvGrpSpPr/>
          <p:nvPr/>
        </p:nvGrpSpPr>
        <p:grpSpPr>
          <a:xfrm>
            <a:off x="621250" y="166409"/>
            <a:ext cx="1731600" cy="835560"/>
            <a:chOff x="621250" y="166409"/>
            <a:chExt cx="1731600" cy="83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26E3087-C244-C17C-F1DC-13F7694E65EF}"/>
                    </a:ext>
                  </a:extLst>
                </p14:cNvPr>
                <p14:cNvContentPartPr/>
                <p14:nvPr/>
              </p14:nvContentPartPr>
              <p14:xfrm>
                <a:off x="621250" y="166409"/>
                <a:ext cx="1731600" cy="835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26E3087-C244-C17C-F1DC-13F7694E65E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2610" y="157409"/>
                  <a:ext cx="1749240" cy="85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F7145EF-8E21-79A4-D8B4-C7624EAD8AC8}"/>
                    </a:ext>
                  </a:extLst>
                </p14:cNvPr>
                <p14:cNvContentPartPr/>
                <p14:nvPr/>
              </p14:nvContentPartPr>
              <p14:xfrm>
                <a:off x="1322170" y="423089"/>
                <a:ext cx="63720" cy="56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F7145EF-8E21-79A4-D8B4-C7624EAD8AC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13530" y="414449"/>
                  <a:ext cx="8136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BC53E8-DE67-6000-603A-949192D82AB6}"/>
              </a:ext>
            </a:extLst>
          </p:cNvPr>
          <p:cNvGrpSpPr/>
          <p:nvPr/>
        </p:nvGrpSpPr>
        <p:grpSpPr>
          <a:xfrm>
            <a:off x="2631130" y="379889"/>
            <a:ext cx="2017440" cy="537120"/>
            <a:chOff x="2631130" y="379889"/>
            <a:chExt cx="201744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74895C3-CD1E-B40B-1218-5FF551B83117}"/>
                    </a:ext>
                  </a:extLst>
                </p14:cNvPr>
                <p14:cNvContentPartPr/>
                <p14:nvPr/>
              </p14:nvContentPartPr>
              <p14:xfrm>
                <a:off x="2631130" y="443609"/>
                <a:ext cx="1230840" cy="473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74895C3-CD1E-B40B-1218-5FF551B8311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22490" y="434969"/>
                  <a:ext cx="124848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1BF66A2-2B83-1BFD-1B54-F2C8BFD0840F}"/>
                    </a:ext>
                  </a:extLst>
                </p14:cNvPr>
                <p14:cNvContentPartPr/>
                <p14:nvPr/>
              </p14:nvContentPartPr>
              <p14:xfrm>
                <a:off x="4263370" y="379889"/>
                <a:ext cx="385200" cy="238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1BF66A2-2B83-1BFD-1B54-F2C8BFD0840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54730" y="370889"/>
                  <a:ext cx="40284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11BB07-E9BE-F8E8-D73E-CCF2491940AC}"/>
              </a:ext>
            </a:extLst>
          </p:cNvPr>
          <p:cNvGrpSpPr/>
          <p:nvPr/>
        </p:nvGrpSpPr>
        <p:grpSpPr>
          <a:xfrm>
            <a:off x="5061850" y="200969"/>
            <a:ext cx="2974680" cy="543600"/>
            <a:chOff x="5061850" y="200969"/>
            <a:chExt cx="297468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BBF9CDA-BC4A-C730-E2D5-67827BE6FCE4}"/>
                    </a:ext>
                  </a:extLst>
                </p14:cNvPr>
                <p14:cNvContentPartPr/>
                <p14:nvPr/>
              </p14:nvContentPartPr>
              <p14:xfrm>
                <a:off x="5061850" y="200969"/>
                <a:ext cx="1668240" cy="543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BBF9CDA-BC4A-C730-E2D5-67827BE6FCE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53210" y="191969"/>
                  <a:ext cx="168588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BF3BA58-4EAF-99AB-4158-47EF074B1F13}"/>
                    </a:ext>
                  </a:extLst>
                </p14:cNvPr>
                <p14:cNvContentPartPr/>
                <p14:nvPr/>
              </p14:nvContentPartPr>
              <p14:xfrm>
                <a:off x="7065970" y="387089"/>
                <a:ext cx="970560" cy="205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BF3BA58-4EAF-99AB-4158-47EF074B1F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56970" y="378089"/>
                  <a:ext cx="98820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22FBEB7-10A1-D26D-8F06-86FA0944A47F}"/>
                  </a:ext>
                </a:extLst>
              </p14:cNvPr>
              <p14:cNvContentPartPr/>
              <p14:nvPr/>
            </p14:nvContentPartPr>
            <p14:xfrm>
              <a:off x="1960090" y="1404449"/>
              <a:ext cx="911880" cy="317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22FBEB7-10A1-D26D-8F06-86FA0944A47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51090" y="1395449"/>
                <a:ext cx="9295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6846F9-CF4E-16ED-0FC5-968986C414DE}"/>
                  </a:ext>
                </a:extLst>
              </p14:cNvPr>
              <p14:cNvContentPartPr/>
              <p14:nvPr/>
            </p14:nvContentPartPr>
            <p14:xfrm>
              <a:off x="3130450" y="1350809"/>
              <a:ext cx="263880" cy="577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6846F9-CF4E-16ED-0FC5-968986C414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21450" y="1341809"/>
                <a:ext cx="28152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9A91E03-032A-27C5-565D-A38965E00A7B}"/>
                  </a:ext>
                </a:extLst>
              </p14:cNvPr>
              <p14:cNvContentPartPr/>
              <p14:nvPr/>
            </p14:nvContentPartPr>
            <p14:xfrm>
              <a:off x="3592690" y="1262249"/>
              <a:ext cx="1821960" cy="608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9A91E03-032A-27C5-565D-A38965E00A7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84050" y="1253609"/>
                <a:ext cx="183960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6AE7FC6-F601-0090-1BF4-ADC12988A423}"/>
                  </a:ext>
                </a:extLst>
              </p14:cNvPr>
              <p14:cNvContentPartPr/>
              <p14:nvPr/>
            </p14:nvContentPartPr>
            <p14:xfrm>
              <a:off x="4936570" y="1349369"/>
              <a:ext cx="21240" cy="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6AE7FC6-F601-0090-1BF4-ADC12988A42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27930" y="1340729"/>
                <a:ext cx="388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1148B5D-D5BA-6815-D52E-96B36E73C315}"/>
                  </a:ext>
                </a:extLst>
              </p14:cNvPr>
              <p14:cNvContentPartPr/>
              <p14:nvPr/>
            </p14:nvContentPartPr>
            <p14:xfrm>
              <a:off x="4292530" y="1390049"/>
              <a:ext cx="40320" cy="15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1148B5D-D5BA-6815-D52E-96B36E73C31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83530" y="1381409"/>
                <a:ext cx="5796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EB4924E8-3DF0-24C8-A9B1-D247E2A61BFB}"/>
              </a:ext>
            </a:extLst>
          </p:cNvPr>
          <p:cNvGrpSpPr/>
          <p:nvPr/>
        </p:nvGrpSpPr>
        <p:grpSpPr>
          <a:xfrm>
            <a:off x="5540650" y="1057769"/>
            <a:ext cx="3818880" cy="777600"/>
            <a:chOff x="5540650" y="1057769"/>
            <a:chExt cx="3818880" cy="77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6F831EF-39F4-0713-D811-CF87326AF2E1}"/>
                    </a:ext>
                  </a:extLst>
                </p14:cNvPr>
                <p14:cNvContentPartPr/>
                <p14:nvPr/>
              </p14:nvContentPartPr>
              <p14:xfrm>
                <a:off x="5540650" y="1259009"/>
                <a:ext cx="1476000" cy="576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6F831EF-39F4-0713-D811-CF87326AF2E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31650" y="1250009"/>
                  <a:ext cx="149364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E3CA486-A02B-427D-23A6-E733FB240D29}"/>
                    </a:ext>
                  </a:extLst>
                </p14:cNvPr>
                <p14:cNvContentPartPr/>
                <p14:nvPr/>
              </p14:nvContentPartPr>
              <p14:xfrm>
                <a:off x="7136170" y="1514249"/>
                <a:ext cx="223560" cy="25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E3CA486-A02B-427D-23A6-E733FB240D2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27530" y="1505609"/>
                  <a:ext cx="241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FF01531-EDFD-EA0E-165C-A93D978BC630}"/>
                    </a:ext>
                  </a:extLst>
                </p14:cNvPr>
                <p14:cNvContentPartPr/>
                <p14:nvPr/>
              </p14:nvContentPartPr>
              <p14:xfrm>
                <a:off x="7143730" y="1596689"/>
                <a:ext cx="230760" cy="6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FF01531-EDFD-EA0E-165C-A93D978BC63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34730" y="1588049"/>
                  <a:ext cx="248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2A4DDCC-AE98-322B-3C42-A42F5A54D002}"/>
                    </a:ext>
                  </a:extLst>
                </p14:cNvPr>
                <p14:cNvContentPartPr/>
                <p14:nvPr/>
              </p14:nvContentPartPr>
              <p14:xfrm>
                <a:off x="7699930" y="1211489"/>
                <a:ext cx="48600" cy="381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2A4DDCC-AE98-322B-3C42-A42F5A54D00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90930" y="1202489"/>
                  <a:ext cx="662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72871AA-7E20-2844-25C2-700955EF2BD5}"/>
                    </a:ext>
                  </a:extLst>
                </p14:cNvPr>
                <p14:cNvContentPartPr/>
                <p14:nvPr/>
              </p14:nvContentPartPr>
              <p14:xfrm>
                <a:off x="7560610" y="1257569"/>
                <a:ext cx="265320" cy="190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72871AA-7E20-2844-25C2-700955EF2BD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51610" y="1248569"/>
                  <a:ext cx="282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06E42A1-0840-81EF-4ACC-DD3DA07318E1}"/>
                    </a:ext>
                  </a:extLst>
                </p14:cNvPr>
                <p14:cNvContentPartPr/>
                <p14:nvPr/>
              </p14:nvContentPartPr>
              <p14:xfrm>
                <a:off x="7859050" y="1372769"/>
                <a:ext cx="46080" cy="219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06E42A1-0840-81EF-4ACC-DD3DA07318E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50410" y="1364129"/>
                  <a:ext cx="63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9991E45-E9A3-8119-41D3-82325F91E2A1}"/>
                    </a:ext>
                  </a:extLst>
                </p14:cNvPr>
                <p14:cNvContentPartPr/>
                <p14:nvPr/>
              </p14:nvContentPartPr>
              <p14:xfrm>
                <a:off x="7937170" y="1334609"/>
                <a:ext cx="63360" cy="232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9991E45-E9A3-8119-41D3-82325F91E2A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28530" y="1325969"/>
                  <a:ext cx="810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31FE36-3443-3B2F-D8E9-819768652443}"/>
                    </a:ext>
                  </a:extLst>
                </p14:cNvPr>
                <p14:cNvContentPartPr/>
                <p14:nvPr/>
              </p14:nvContentPartPr>
              <p14:xfrm>
                <a:off x="7806490" y="1310489"/>
                <a:ext cx="297720" cy="98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31FE36-3443-3B2F-D8E9-81976865244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97490" y="1301849"/>
                  <a:ext cx="315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326C992-1FCE-4F9A-C8D0-2008E25C093B}"/>
                    </a:ext>
                  </a:extLst>
                </p14:cNvPr>
                <p14:cNvContentPartPr/>
                <p14:nvPr/>
              </p14:nvContentPartPr>
              <p14:xfrm>
                <a:off x="8185570" y="1247129"/>
                <a:ext cx="77400" cy="331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326C992-1FCE-4F9A-C8D0-2008E25C093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76570" y="1238489"/>
                  <a:ext cx="950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5BABDEB-61AC-DEAA-C528-A97529AF8A95}"/>
                    </a:ext>
                  </a:extLst>
                </p14:cNvPr>
                <p14:cNvContentPartPr/>
                <p14:nvPr/>
              </p14:nvContentPartPr>
              <p14:xfrm>
                <a:off x="8184490" y="1279529"/>
                <a:ext cx="166680" cy="304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5BABDEB-61AC-DEAA-C528-A97529AF8A9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75490" y="1270889"/>
                  <a:ext cx="1843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1C8A5FF-2627-57A6-F0B2-15448943722C}"/>
                    </a:ext>
                  </a:extLst>
                </p14:cNvPr>
                <p14:cNvContentPartPr/>
                <p14:nvPr/>
              </p14:nvContentPartPr>
              <p14:xfrm>
                <a:off x="8418850" y="1109969"/>
                <a:ext cx="126000" cy="153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1C8A5FF-2627-57A6-F0B2-15448943722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09850" y="1101329"/>
                  <a:ext cx="143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8E3C0E1-0301-13CF-6A9F-1DE120CFB61B}"/>
                    </a:ext>
                  </a:extLst>
                </p14:cNvPr>
                <p14:cNvContentPartPr/>
                <p14:nvPr/>
              </p14:nvContentPartPr>
              <p14:xfrm>
                <a:off x="8659690" y="1057769"/>
                <a:ext cx="177480" cy="604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8E3C0E1-0301-13CF-6A9F-1DE120CFB61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51050" y="1048769"/>
                  <a:ext cx="19512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577981D-A575-9012-76F7-CAE78D0B1EE1}"/>
                    </a:ext>
                  </a:extLst>
                </p14:cNvPr>
                <p14:cNvContentPartPr/>
                <p14:nvPr/>
              </p14:nvContentPartPr>
              <p14:xfrm>
                <a:off x="9003490" y="1248209"/>
                <a:ext cx="13680" cy="246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577981D-A575-9012-76F7-CAE78D0B1EE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94490" y="1239209"/>
                  <a:ext cx="313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949BC80-AE80-0087-05C2-476AB2C5CEF7}"/>
                    </a:ext>
                  </a:extLst>
                </p14:cNvPr>
                <p14:cNvContentPartPr/>
                <p14:nvPr/>
              </p14:nvContentPartPr>
              <p14:xfrm>
                <a:off x="9259450" y="1263689"/>
                <a:ext cx="34920" cy="210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949BC80-AE80-0087-05C2-476AB2C5CEF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250810" y="1255049"/>
                  <a:ext cx="52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BA52BC9-2C01-FCA0-9FAB-EEBC3BEB07F5}"/>
                    </a:ext>
                  </a:extLst>
                </p14:cNvPr>
                <p14:cNvContentPartPr/>
                <p14:nvPr/>
              </p14:nvContentPartPr>
              <p14:xfrm>
                <a:off x="9149650" y="1349369"/>
                <a:ext cx="209880" cy="18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BA52BC9-2C01-FCA0-9FAB-EEBC3BEB07F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40650" y="1340369"/>
                  <a:ext cx="2275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94C85F-359D-A977-8B5D-CAB436F3374C}"/>
              </a:ext>
            </a:extLst>
          </p:cNvPr>
          <p:cNvGrpSpPr/>
          <p:nvPr/>
        </p:nvGrpSpPr>
        <p:grpSpPr>
          <a:xfrm>
            <a:off x="9569770" y="995849"/>
            <a:ext cx="1910520" cy="727200"/>
            <a:chOff x="9569770" y="995849"/>
            <a:chExt cx="1910520" cy="72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E86EC13-2809-F47A-28DC-7F40D0103B89}"/>
                    </a:ext>
                  </a:extLst>
                </p14:cNvPr>
                <p14:cNvContentPartPr/>
                <p14:nvPr/>
              </p14:nvContentPartPr>
              <p14:xfrm>
                <a:off x="9668770" y="1083329"/>
                <a:ext cx="164160" cy="215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E86EC13-2809-F47A-28DC-7F40D0103B8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659770" y="1074329"/>
                  <a:ext cx="181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03C6E67-87C4-0AA9-5B8B-89713E269F47}"/>
                    </a:ext>
                  </a:extLst>
                </p14:cNvPr>
                <p14:cNvContentPartPr/>
                <p14:nvPr/>
              </p14:nvContentPartPr>
              <p14:xfrm>
                <a:off x="9569770" y="1345769"/>
                <a:ext cx="340920" cy="77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03C6E67-87C4-0AA9-5B8B-89713E269F4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61130" y="1337129"/>
                  <a:ext cx="358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DF317CF-E8B2-F13F-C3AD-BFA745463421}"/>
                    </a:ext>
                  </a:extLst>
                </p14:cNvPr>
                <p14:cNvContentPartPr/>
                <p14:nvPr/>
              </p14:nvContentPartPr>
              <p14:xfrm>
                <a:off x="9597490" y="1506329"/>
                <a:ext cx="186120" cy="216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DF317CF-E8B2-F13F-C3AD-BFA74546342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88850" y="1497329"/>
                  <a:ext cx="203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4FE8F4D-E1ED-2462-A705-DF28DDBEFBCE}"/>
                    </a:ext>
                  </a:extLst>
                </p14:cNvPr>
                <p14:cNvContentPartPr/>
                <p14:nvPr/>
              </p14:nvContentPartPr>
              <p14:xfrm>
                <a:off x="9607210" y="1528649"/>
                <a:ext cx="217440" cy="7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4FE8F4D-E1ED-2462-A705-DF28DDBEFB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98210" y="1520009"/>
                  <a:ext cx="235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24901B-1B19-D26F-036B-98F5B10B7A01}"/>
                    </a:ext>
                  </a:extLst>
                </p14:cNvPr>
                <p14:cNvContentPartPr/>
                <p14:nvPr/>
              </p14:nvContentPartPr>
              <p14:xfrm>
                <a:off x="10052170" y="1288529"/>
                <a:ext cx="222120" cy="270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24901B-1B19-D26F-036B-98F5B10B7A0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43170" y="1279529"/>
                  <a:ext cx="2397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04C01A5-F141-69BA-11FF-0F201263EF0B}"/>
                    </a:ext>
                  </a:extLst>
                </p14:cNvPr>
                <p14:cNvContentPartPr/>
                <p14:nvPr/>
              </p14:nvContentPartPr>
              <p14:xfrm>
                <a:off x="10058650" y="1435769"/>
                <a:ext cx="195480" cy="15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04C01A5-F141-69BA-11FF-0F201263EF0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50010" y="1426769"/>
                  <a:ext cx="213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285D0A3-F405-DA33-2820-CB774B5C1C2B}"/>
                    </a:ext>
                  </a:extLst>
                </p14:cNvPr>
                <p14:cNvContentPartPr/>
                <p14:nvPr/>
              </p14:nvContentPartPr>
              <p14:xfrm>
                <a:off x="10300210" y="1117169"/>
                <a:ext cx="86040" cy="145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285D0A3-F405-DA33-2820-CB774B5C1C2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91570" y="1108529"/>
                  <a:ext cx="103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CC18119-7588-36C2-D58F-CD78B2E99401}"/>
                    </a:ext>
                  </a:extLst>
                </p14:cNvPr>
                <p14:cNvContentPartPr/>
                <p14:nvPr/>
              </p14:nvContentPartPr>
              <p14:xfrm>
                <a:off x="10567690" y="1276649"/>
                <a:ext cx="40320" cy="238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CC18119-7588-36C2-D58F-CD78B2E9940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558690" y="1267649"/>
                  <a:ext cx="579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042FF4B-3467-5A2A-ED63-6A9EEB76C308}"/>
                    </a:ext>
                  </a:extLst>
                </p14:cNvPr>
                <p14:cNvContentPartPr/>
                <p14:nvPr/>
              </p14:nvContentPartPr>
              <p14:xfrm>
                <a:off x="10527010" y="1366649"/>
                <a:ext cx="169920" cy="19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042FF4B-3467-5A2A-ED63-6A9EEB76C30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518010" y="1358009"/>
                  <a:ext cx="187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556FC69-1CB4-FD30-03F9-7016B0E0A5C3}"/>
                    </a:ext>
                  </a:extLst>
                </p14:cNvPr>
                <p14:cNvContentPartPr/>
                <p14:nvPr/>
              </p14:nvContentPartPr>
              <p14:xfrm>
                <a:off x="10813210" y="1322369"/>
                <a:ext cx="34200" cy="32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556FC69-1CB4-FD30-03F9-7016B0E0A5C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04570" y="1313729"/>
                  <a:ext cx="51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D43FA46-3B4B-35A2-7794-425BD59AB5E1}"/>
                    </a:ext>
                  </a:extLst>
                </p14:cNvPr>
                <p14:cNvContentPartPr/>
                <p14:nvPr/>
              </p14:nvContentPartPr>
              <p14:xfrm>
                <a:off x="10989610" y="1337129"/>
                <a:ext cx="54000" cy="11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D43FA46-3B4B-35A2-7794-425BD59AB5E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80970" y="1328129"/>
                  <a:ext cx="71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6631177-345E-F1E7-7E62-AB572A6E05EA}"/>
                    </a:ext>
                  </a:extLst>
                </p14:cNvPr>
                <p14:cNvContentPartPr/>
                <p14:nvPr/>
              </p14:nvContentPartPr>
              <p14:xfrm>
                <a:off x="11101570" y="1319489"/>
                <a:ext cx="43200" cy="14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6631177-345E-F1E7-7E62-AB572A6E05E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092570" y="1310489"/>
                  <a:ext cx="60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BF5A71E-0F95-339D-0D48-7E6D1B5A5E97}"/>
                    </a:ext>
                  </a:extLst>
                </p14:cNvPr>
                <p14:cNvContentPartPr/>
                <p14:nvPr/>
              </p14:nvContentPartPr>
              <p14:xfrm>
                <a:off x="11191930" y="995849"/>
                <a:ext cx="288360" cy="670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BF5A71E-0F95-339D-0D48-7E6D1B5A5E9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83290" y="986849"/>
                  <a:ext cx="306000" cy="68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AD8540C-C676-7E61-358B-696155462468}"/>
                  </a:ext>
                </a:extLst>
              </p14:cNvPr>
              <p14:cNvContentPartPr/>
              <p14:nvPr/>
            </p14:nvContentPartPr>
            <p14:xfrm>
              <a:off x="4481530" y="2404529"/>
              <a:ext cx="910080" cy="169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AD8540C-C676-7E61-358B-69615546246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472530" y="2395889"/>
                <a:ext cx="927720" cy="18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8E707DC9-2883-F3FC-6274-107E4D06A7F3}"/>
              </a:ext>
            </a:extLst>
          </p:cNvPr>
          <p:cNvGrpSpPr/>
          <p:nvPr/>
        </p:nvGrpSpPr>
        <p:grpSpPr>
          <a:xfrm>
            <a:off x="8035090" y="2073329"/>
            <a:ext cx="2887560" cy="534960"/>
            <a:chOff x="8035090" y="2073329"/>
            <a:chExt cx="288756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A2028C8-CCA3-22A5-D19E-505BF3EDF32C}"/>
                    </a:ext>
                  </a:extLst>
                </p14:cNvPr>
                <p14:cNvContentPartPr/>
                <p14:nvPr/>
              </p14:nvContentPartPr>
              <p14:xfrm>
                <a:off x="8035090" y="2191769"/>
                <a:ext cx="1388160" cy="416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A2028C8-CCA3-22A5-D19E-505BF3EDF3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26450" y="2183129"/>
                  <a:ext cx="140580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DA8E676-40F2-9BD9-FA86-174F3552132F}"/>
                    </a:ext>
                  </a:extLst>
                </p14:cNvPr>
                <p14:cNvContentPartPr/>
                <p14:nvPr/>
              </p14:nvContentPartPr>
              <p14:xfrm>
                <a:off x="9644650" y="2073329"/>
                <a:ext cx="1278000" cy="442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DA8E676-40F2-9BD9-FA86-174F3552132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36010" y="2064329"/>
                  <a:ext cx="12956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54A5736-0665-36C9-98AA-BBB2A7DB1202}"/>
                    </a:ext>
                  </a:extLst>
                </p14:cNvPr>
                <p14:cNvContentPartPr/>
                <p14:nvPr/>
              </p14:nvContentPartPr>
              <p14:xfrm>
                <a:off x="10631770" y="2285009"/>
                <a:ext cx="38160" cy="8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54A5736-0665-36C9-98AA-BBB2A7DB120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22770" y="2276009"/>
                  <a:ext cx="55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B32D3EE-70E3-F8A1-68F2-87ADF479AE13}"/>
                    </a:ext>
                  </a:extLst>
                </p14:cNvPr>
                <p14:cNvContentPartPr/>
                <p14:nvPr/>
              </p14:nvContentPartPr>
              <p14:xfrm>
                <a:off x="9594610" y="2266289"/>
                <a:ext cx="414720" cy="19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B32D3EE-70E3-F8A1-68F2-87ADF479AE1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85610" y="2257649"/>
                  <a:ext cx="43236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07DA41F-0A04-AABE-31DB-6308FF199DF5}"/>
                  </a:ext>
                </a:extLst>
              </p14:cNvPr>
              <p14:cNvContentPartPr/>
              <p14:nvPr/>
            </p14:nvContentPartPr>
            <p14:xfrm>
              <a:off x="5581330" y="2142449"/>
              <a:ext cx="1465560" cy="541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07DA41F-0A04-AABE-31DB-6308FF199DF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572690" y="2133809"/>
                <a:ext cx="148320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7252204-28A9-35B7-75B0-FAEC0674107D}"/>
                  </a:ext>
                </a:extLst>
              </p14:cNvPr>
              <p14:cNvContentPartPr/>
              <p14:nvPr/>
            </p14:nvContentPartPr>
            <p14:xfrm>
              <a:off x="7050130" y="2544929"/>
              <a:ext cx="78120" cy="114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7252204-28A9-35B7-75B0-FAEC0674107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041490" y="2536289"/>
                <a:ext cx="957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E4A359D-9A9E-8FEC-5210-A9DCEBBA3E1D}"/>
                  </a:ext>
                </a:extLst>
              </p14:cNvPr>
              <p14:cNvContentPartPr/>
              <p14:nvPr/>
            </p14:nvContentPartPr>
            <p14:xfrm>
              <a:off x="7369090" y="2178809"/>
              <a:ext cx="514800" cy="3639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E4A359D-9A9E-8FEC-5210-A9DCEBBA3E1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360090" y="2170169"/>
                <a:ext cx="53244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8F6E823-F899-36E3-3308-9EB986389A82}"/>
                  </a:ext>
                </a:extLst>
              </p14:cNvPr>
              <p14:cNvContentPartPr/>
              <p14:nvPr/>
            </p14:nvContentPartPr>
            <p14:xfrm>
              <a:off x="7391770" y="2320649"/>
              <a:ext cx="234720" cy="446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8F6E823-F899-36E3-3308-9EB986389A8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383130" y="2312009"/>
                <a:ext cx="2523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68562B7-0803-3D26-6286-1227661311E9}"/>
                  </a:ext>
                </a:extLst>
              </p14:cNvPr>
              <p14:cNvContentPartPr/>
              <p14:nvPr/>
            </p14:nvContentPartPr>
            <p14:xfrm>
              <a:off x="4876810" y="2870369"/>
              <a:ext cx="1852200" cy="709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68562B7-0803-3D26-6286-1227661311E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867810" y="2861369"/>
                <a:ext cx="1869840" cy="7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98BEFC2-0E74-C8F0-EC57-E8DC027CA8B7}"/>
                  </a:ext>
                </a:extLst>
              </p14:cNvPr>
              <p14:cNvContentPartPr/>
              <p14:nvPr/>
            </p14:nvContentPartPr>
            <p14:xfrm>
              <a:off x="5752330" y="2969729"/>
              <a:ext cx="71640" cy="75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98BEFC2-0E74-C8F0-EC57-E8DC027CA8B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743690" y="2961089"/>
                <a:ext cx="892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5F0360E-8A8F-8EBE-74EB-1BFEDB46CBC5}"/>
                  </a:ext>
                </a:extLst>
              </p14:cNvPr>
              <p14:cNvContentPartPr/>
              <p14:nvPr/>
            </p14:nvContentPartPr>
            <p14:xfrm>
              <a:off x="7056610" y="3041729"/>
              <a:ext cx="1266480" cy="4636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5F0360E-8A8F-8EBE-74EB-1BFEDB46CBC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047970" y="3033089"/>
                <a:ext cx="1284120" cy="48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2CC32E0-0592-596A-AE2B-0971B5145803}"/>
              </a:ext>
            </a:extLst>
          </p:cNvPr>
          <p:cNvGrpSpPr/>
          <p:nvPr/>
        </p:nvGrpSpPr>
        <p:grpSpPr>
          <a:xfrm>
            <a:off x="2675410" y="3466169"/>
            <a:ext cx="1568880" cy="697320"/>
            <a:chOff x="2675410" y="3466169"/>
            <a:chExt cx="1568880" cy="69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42231C4-317C-1EC9-277F-95CD36A27CF3}"/>
                    </a:ext>
                  </a:extLst>
                </p14:cNvPr>
                <p14:cNvContentPartPr/>
                <p14:nvPr/>
              </p14:nvContentPartPr>
              <p14:xfrm>
                <a:off x="2690530" y="3473369"/>
                <a:ext cx="413280" cy="455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42231C4-317C-1EC9-277F-95CD36A27CF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81890" y="3464369"/>
                  <a:ext cx="43092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C69C58A-9E91-1F2D-487B-9322EBC2DC39}"/>
                    </a:ext>
                  </a:extLst>
                </p14:cNvPr>
                <p14:cNvContentPartPr/>
                <p14:nvPr/>
              </p14:nvContentPartPr>
              <p14:xfrm>
                <a:off x="2675410" y="3466169"/>
                <a:ext cx="149760" cy="142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C69C58A-9E91-1F2D-487B-9322EBC2DC3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66770" y="3457529"/>
                  <a:ext cx="167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1F4883E-D1F8-BD8A-89DF-A99FFD0B31F5}"/>
                    </a:ext>
                  </a:extLst>
                </p14:cNvPr>
                <p14:cNvContentPartPr/>
                <p14:nvPr/>
              </p14:nvContentPartPr>
              <p14:xfrm>
                <a:off x="3097690" y="3812849"/>
                <a:ext cx="1146600" cy="350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1F4883E-D1F8-BD8A-89DF-A99FFD0B31F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088690" y="3803849"/>
                  <a:ext cx="116424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35A5CAD-7396-96F1-49DA-FF9B4B7BB5D2}"/>
                  </a:ext>
                </a:extLst>
              </p14:cNvPr>
              <p14:cNvContentPartPr/>
              <p14:nvPr/>
            </p14:nvContentPartPr>
            <p14:xfrm>
              <a:off x="4540930" y="3673889"/>
              <a:ext cx="1596960" cy="4147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35A5CAD-7396-96F1-49DA-FF9B4B7BB5D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532290" y="3665249"/>
                <a:ext cx="1614600" cy="43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649D5DB-D0CD-139B-4C1B-0470C63AD06E}"/>
              </a:ext>
            </a:extLst>
          </p:cNvPr>
          <p:cNvGrpSpPr/>
          <p:nvPr/>
        </p:nvGrpSpPr>
        <p:grpSpPr>
          <a:xfrm>
            <a:off x="1010410" y="3536369"/>
            <a:ext cx="1160640" cy="945720"/>
            <a:chOff x="1010410" y="3536369"/>
            <a:chExt cx="1160640" cy="94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351DFA0-9953-1709-34A4-F334CA37FDDE}"/>
                    </a:ext>
                  </a:extLst>
                </p14:cNvPr>
                <p14:cNvContentPartPr/>
                <p14:nvPr/>
              </p14:nvContentPartPr>
              <p14:xfrm>
                <a:off x="1777570" y="3593969"/>
                <a:ext cx="362520" cy="570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351DFA0-9953-1709-34A4-F334CA37FDD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68930" y="3585329"/>
                  <a:ext cx="38016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BE50682-12E7-D219-EB10-3CBF515B1BD8}"/>
                    </a:ext>
                  </a:extLst>
                </p14:cNvPr>
                <p14:cNvContentPartPr/>
                <p14:nvPr/>
              </p14:nvContentPartPr>
              <p14:xfrm>
                <a:off x="2018770" y="3536369"/>
                <a:ext cx="152280" cy="179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BE50682-12E7-D219-EB10-3CBF515B1BD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09770" y="3527729"/>
                  <a:ext cx="169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E772A4E-D65D-9FAE-09D5-A69512ECE3FD}"/>
                    </a:ext>
                  </a:extLst>
                </p14:cNvPr>
                <p14:cNvContentPartPr/>
                <p14:nvPr/>
              </p14:nvContentPartPr>
              <p14:xfrm>
                <a:off x="1010410" y="4174649"/>
                <a:ext cx="177120" cy="271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E772A4E-D65D-9FAE-09D5-A69512ECE3F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1410" y="4166009"/>
                  <a:ext cx="1947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C16BC5F-A28A-DB1D-AA3D-6158470CCB3C}"/>
                    </a:ext>
                  </a:extLst>
                </p14:cNvPr>
                <p14:cNvContentPartPr/>
                <p14:nvPr/>
              </p14:nvContentPartPr>
              <p14:xfrm>
                <a:off x="1276450" y="4337729"/>
                <a:ext cx="25560" cy="126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C16BC5F-A28A-DB1D-AA3D-6158470CCB3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67450" y="4328729"/>
                  <a:ext cx="43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0BF9B0C-D2AF-D8B8-C1DA-862C2C4DDBF0}"/>
                    </a:ext>
                  </a:extLst>
                </p14:cNvPr>
                <p14:cNvContentPartPr/>
                <p14:nvPr/>
              </p14:nvContentPartPr>
              <p14:xfrm>
                <a:off x="1397770" y="4184369"/>
                <a:ext cx="137160" cy="264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0BF9B0C-D2AF-D8B8-C1DA-862C2C4DDBF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88770" y="4175729"/>
                  <a:ext cx="1548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0D34B2B-1D39-7521-51E7-8BC1EB045346}"/>
                    </a:ext>
                  </a:extLst>
                </p14:cNvPr>
                <p14:cNvContentPartPr/>
                <p14:nvPr/>
              </p14:nvContentPartPr>
              <p14:xfrm>
                <a:off x="1671730" y="4169609"/>
                <a:ext cx="5400" cy="312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0D34B2B-1D39-7521-51E7-8BC1EB04534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63090" y="4160609"/>
                  <a:ext cx="230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88007AF-AD3F-5CF1-C043-1915E0B8280D}"/>
                    </a:ext>
                  </a:extLst>
                </p14:cNvPr>
                <p14:cNvContentPartPr/>
                <p14:nvPr/>
              </p14:nvContentPartPr>
              <p14:xfrm>
                <a:off x="1870090" y="4141529"/>
                <a:ext cx="9720" cy="339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88007AF-AD3F-5CF1-C043-1915E0B8280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61090" y="4132529"/>
                  <a:ext cx="273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5E97050-DDE4-5D62-D574-E486C42C40C4}"/>
                    </a:ext>
                  </a:extLst>
                </p14:cNvPr>
                <p14:cNvContentPartPr/>
                <p14:nvPr/>
              </p14:nvContentPartPr>
              <p14:xfrm>
                <a:off x="1804210" y="4153409"/>
                <a:ext cx="167400" cy="163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5E97050-DDE4-5D62-D574-E486C42C40C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95210" y="4144409"/>
                  <a:ext cx="18504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0553CCB-C724-61F2-0649-89690841EC02}"/>
                  </a:ext>
                </a:extLst>
              </p14:cNvPr>
              <p14:cNvContentPartPr/>
              <p14:nvPr/>
            </p14:nvContentPartPr>
            <p14:xfrm>
              <a:off x="8673730" y="2856689"/>
              <a:ext cx="589320" cy="4500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0553CCB-C724-61F2-0649-89690841EC0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664730" y="2847689"/>
                <a:ext cx="60696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C217489-D226-D0B8-FA58-349208EA26E5}"/>
                  </a:ext>
                </a:extLst>
              </p14:cNvPr>
              <p14:cNvContentPartPr/>
              <p14:nvPr/>
            </p14:nvContentPartPr>
            <p14:xfrm>
              <a:off x="9369970" y="3079169"/>
              <a:ext cx="186120" cy="1785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C217489-D226-D0B8-FA58-349208EA26E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361330" y="3070169"/>
                <a:ext cx="20376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366580D-6CE9-EF7D-A307-232376364C69}"/>
              </a:ext>
            </a:extLst>
          </p:cNvPr>
          <p:cNvGrpSpPr/>
          <p:nvPr/>
        </p:nvGrpSpPr>
        <p:grpSpPr>
          <a:xfrm>
            <a:off x="9787210" y="2767769"/>
            <a:ext cx="1476000" cy="736920"/>
            <a:chOff x="9787210" y="2767769"/>
            <a:chExt cx="1476000" cy="73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16F0764-DE67-985F-35A8-145B59495296}"/>
                    </a:ext>
                  </a:extLst>
                </p14:cNvPr>
                <p14:cNvContentPartPr/>
                <p14:nvPr/>
              </p14:nvContentPartPr>
              <p14:xfrm>
                <a:off x="9787210" y="2767769"/>
                <a:ext cx="1370880" cy="736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16F0764-DE67-985F-35A8-145B5949529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78570" y="2759129"/>
                  <a:ext cx="1388520" cy="7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71BE5B0-B7E4-4EEF-A058-0142A8F20B5F}"/>
                    </a:ext>
                  </a:extLst>
                </p14:cNvPr>
                <p14:cNvContentPartPr/>
                <p14:nvPr/>
              </p14:nvContentPartPr>
              <p14:xfrm>
                <a:off x="11232250" y="3254489"/>
                <a:ext cx="30960" cy="25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71BE5B0-B7E4-4EEF-A058-0142A8F20B5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223250" y="3245489"/>
                  <a:ext cx="4860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021B024-E8B6-AA44-8926-C8B37AD1BD32}"/>
                  </a:ext>
                </a:extLst>
              </p14:cNvPr>
              <p14:cNvContentPartPr/>
              <p14:nvPr/>
            </p14:nvContentPartPr>
            <p14:xfrm>
              <a:off x="1835530" y="5192729"/>
              <a:ext cx="1521360" cy="7228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021B024-E8B6-AA44-8926-C8B37AD1BD3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826890" y="5183729"/>
                <a:ext cx="153900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27660C2-CDEA-98E8-592A-386164AC866D}"/>
                  </a:ext>
                </a:extLst>
              </p14:cNvPr>
              <p14:cNvContentPartPr/>
              <p14:nvPr/>
            </p14:nvContentPartPr>
            <p14:xfrm>
              <a:off x="2520250" y="5266889"/>
              <a:ext cx="50040" cy="1180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27660C2-CDEA-98E8-592A-386164AC866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511610" y="5258249"/>
                <a:ext cx="67680" cy="13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7F9DFDB-E851-F2EC-9985-1AF9F99DFCE3}"/>
              </a:ext>
            </a:extLst>
          </p:cNvPr>
          <p:cNvGrpSpPr/>
          <p:nvPr/>
        </p:nvGrpSpPr>
        <p:grpSpPr>
          <a:xfrm>
            <a:off x="3601330" y="4923449"/>
            <a:ext cx="6955920" cy="976680"/>
            <a:chOff x="3601330" y="4923449"/>
            <a:chExt cx="6955920" cy="97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49C74CF-EE39-C159-7565-66FA35EDAB81}"/>
                    </a:ext>
                  </a:extLst>
                </p14:cNvPr>
                <p14:cNvContentPartPr/>
                <p14:nvPr/>
              </p14:nvContentPartPr>
              <p14:xfrm>
                <a:off x="3601330" y="5436449"/>
                <a:ext cx="1019880" cy="463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49C74CF-EE39-C159-7565-66FA35EDAB8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92690" y="5427449"/>
                  <a:ext cx="10375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D5E5A45-CB02-8C06-FCA8-C5A0ECB7D6CC}"/>
                    </a:ext>
                  </a:extLst>
                </p14:cNvPr>
                <p14:cNvContentPartPr/>
                <p14:nvPr/>
              </p14:nvContentPartPr>
              <p14:xfrm>
                <a:off x="4819930" y="5458409"/>
                <a:ext cx="201600" cy="28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D5E5A45-CB02-8C06-FCA8-C5A0ECB7D6C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11290" y="5449409"/>
                  <a:ext cx="219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23C65C4-8E51-D809-1414-688CEE781F1B}"/>
                    </a:ext>
                  </a:extLst>
                </p14:cNvPr>
                <p14:cNvContentPartPr/>
                <p14:nvPr/>
              </p14:nvContentPartPr>
              <p14:xfrm>
                <a:off x="4782850" y="5544449"/>
                <a:ext cx="270720" cy="63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23C65C4-8E51-D809-1414-688CEE781F1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74210" y="5535809"/>
                  <a:ext cx="288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B57269C-0AE8-99F9-2D11-905918B6CEF7}"/>
                    </a:ext>
                  </a:extLst>
                </p14:cNvPr>
                <p14:cNvContentPartPr/>
                <p14:nvPr/>
              </p14:nvContentPartPr>
              <p14:xfrm>
                <a:off x="5325010" y="5281289"/>
                <a:ext cx="200520" cy="336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B57269C-0AE8-99F9-2D11-905918B6CEF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16370" y="5272289"/>
                  <a:ext cx="2181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0D99A46-701C-CCEC-262D-407DE628235E}"/>
                    </a:ext>
                  </a:extLst>
                </p14:cNvPr>
                <p14:cNvContentPartPr/>
                <p14:nvPr/>
              </p14:nvContentPartPr>
              <p14:xfrm>
                <a:off x="5595010" y="5536169"/>
                <a:ext cx="13680" cy="37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0D99A46-701C-CCEC-262D-407DE628235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86370" y="5527169"/>
                  <a:ext cx="31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0F88ACC-281F-2EC1-0F93-05F15D76241B}"/>
                    </a:ext>
                  </a:extLst>
                </p14:cNvPr>
                <p14:cNvContentPartPr/>
                <p14:nvPr/>
              </p14:nvContentPartPr>
              <p14:xfrm>
                <a:off x="5703730" y="5390009"/>
                <a:ext cx="162720" cy="246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0F88ACC-281F-2EC1-0F93-05F15D76241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95090" y="5381369"/>
                  <a:ext cx="1803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EFDB6B6-2160-3539-97A4-6EE13A3C5690}"/>
                    </a:ext>
                  </a:extLst>
                </p14:cNvPr>
                <p14:cNvContentPartPr/>
                <p14:nvPr/>
              </p14:nvContentPartPr>
              <p14:xfrm>
                <a:off x="5974810" y="5371649"/>
                <a:ext cx="28440" cy="243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EFDB6B6-2160-3539-97A4-6EE13A3C569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65810" y="5363009"/>
                  <a:ext cx="460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ED2BB99-1096-A4C0-23F5-32A0514A0612}"/>
                    </a:ext>
                  </a:extLst>
                </p14:cNvPr>
                <p14:cNvContentPartPr/>
                <p14:nvPr/>
              </p14:nvContentPartPr>
              <p14:xfrm>
                <a:off x="6286570" y="5331689"/>
                <a:ext cx="10080" cy="271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ED2BB99-1096-A4C0-23F5-32A0514A061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77570" y="5322689"/>
                  <a:ext cx="27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87CA228-46A6-6939-BA83-CDF06F88B7D7}"/>
                    </a:ext>
                  </a:extLst>
                </p14:cNvPr>
                <p14:cNvContentPartPr/>
                <p14:nvPr/>
              </p14:nvContentPartPr>
              <p14:xfrm>
                <a:off x="6121330" y="5305049"/>
                <a:ext cx="244440" cy="142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87CA228-46A6-6939-BA83-CDF06F88B7D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112330" y="5296409"/>
                  <a:ext cx="262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4FBB8D6-4C0C-CC6C-98B5-9E5CE512221A}"/>
                    </a:ext>
                  </a:extLst>
                </p14:cNvPr>
                <p14:cNvContentPartPr/>
                <p14:nvPr/>
              </p14:nvContentPartPr>
              <p14:xfrm>
                <a:off x="6477730" y="5242409"/>
                <a:ext cx="273240" cy="383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4FBB8D6-4C0C-CC6C-98B5-9E5CE512221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69090" y="5233769"/>
                  <a:ext cx="2908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A703926-C1F7-51E5-2F09-0989283F4D4C}"/>
                    </a:ext>
                  </a:extLst>
                </p14:cNvPr>
                <p14:cNvContentPartPr/>
                <p14:nvPr/>
              </p14:nvContentPartPr>
              <p14:xfrm>
                <a:off x="6518410" y="5458769"/>
                <a:ext cx="119520" cy="14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A703926-C1F7-51E5-2F09-0989283F4D4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509410" y="5450129"/>
                  <a:ext cx="137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B33C92A-E100-1FE9-90B0-63FA98665C4D}"/>
                    </a:ext>
                  </a:extLst>
                </p14:cNvPr>
                <p14:cNvContentPartPr/>
                <p14:nvPr/>
              </p14:nvContentPartPr>
              <p14:xfrm>
                <a:off x="6659530" y="5050529"/>
                <a:ext cx="160920" cy="140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B33C92A-E100-1FE9-90B0-63FA98665C4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50890" y="5041529"/>
                  <a:ext cx="178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1AA00AC-0B03-56AA-3653-0F0C0C76185A}"/>
                    </a:ext>
                  </a:extLst>
                </p14:cNvPr>
                <p14:cNvContentPartPr/>
                <p14:nvPr/>
              </p14:nvContentPartPr>
              <p14:xfrm>
                <a:off x="6821890" y="4992209"/>
                <a:ext cx="228600" cy="355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1AA00AC-0B03-56AA-3653-0F0C0C76185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12890" y="4983209"/>
                  <a:ext cx="2462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46A71DF-0279-A4B5-1B11-2D173AEEE71E}"/>
                    </a:ext>
                  </a:extLst>
                </p14:cNvPr>
                <p14:cNvContentPartPr/>
                <p14:nvPr/>
              </p14:nvContentPartPr>
              <p14:xfrm>
                <a:off x="6985690" y="5173289"/>
                <a:ext cx="128880" cy="208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46A71DF-0279-A4B5-1B11-2D173AEEE71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76690" y="5164649"/>
                  <a:ext cx="146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0974C6C-6995-2819-B0E0-8C073F7BE5BE}"/>
                    </a:ext>
                  </a:extLst>
                </p14:cNvPr>
                <p14:cNvContentPartPr/>
                <p14:nvPr/>
              </p14:nvContentPartPr>
              <p14:xfrm>
                <a:off x="7371610" y="4976729"/>
                <a:ext cx="207720" cy="722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0974C6C-6995-2819-B0E0-8C073F7BE5B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62970" y="4968089"/>
                  <a:ext cx="22536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A4455A1-7C46-142A-012C-EB79E5CC7D6A}"/>
                    </a:ext>
                  </a:extLst>
                </p14:cNvPr>
                <p14:cNvContentPartPr/>
                <p14:nvPr/>
              </p14:nvContentPartPr>
              <p14:xfrm>
                <a:off x="7683370" y="5166449"/>
                <a:ext cx="52920" cy="358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A4455A1-7C46-142A-012C-EB79E5CC7D6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674730" y="5157809"/>
                  <a:ext cx="705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9E6CF56-EFF7-6F73-3539-5048D1BAC7A1}"/>
                    </a:ext>
                  </a:extLst>
                </p14:cNvPr>
                <p14:cNvContentPartPr/>
                <p14:nvPr/>
              </p14:nvContentPartPr>
              <p14:xfrm>
                <a:off x="8094850" y="5182289"/>
                <a:ext cx="14760" cy="259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9E6CF56-EFF7-6F73-3539-5048D1BAC7A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085850" y="5173649"/>
                  <a:ext cx="324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DD70EBB-D426-64FD-2D42-557207038846}"/>
                    </a:ext>
                  </a:extLst>
                </p14:cNvPr>
                <p14:cNvContentPartPr/>
                <p14:nvPr/>
              </p14:nvContentPartPr>
              <p14:xfrm>
                <a:off x="7990090" y="5294609"/>
                <a:ext cx="245520" cy="40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DD70EBB-D426-64FD-2D42-55720703884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81090" y="5285609"/>
                  <a:ext cx="263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938143A-3851-F2CA-FFC4-EDDCC847B962}"/>
                    </a:ext>
                  </a:extLst>
                </p14:cNvPr>
                <p14:cNvContentPartPr/>
                <p14:nvPr/>
              </p14:nvContentPartPr>
              <p14:xfrm>
                <a:off x="8492650" y="4967369"/>
                <a:ext cx="146520" cy="235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938143A-3851-F2CA-FFC4-EDDCC847B96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83650" y="4958729"/>
                  <a:ext cx="164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91F3146-86C1-056C-FE50-1F0AB1B14CB9}"/>
                    </a:ext>
                  </a:extLst>
                </p14:cNvPr>
                <p14:cNvContentPartPr/>
                <p14:nvPr/>
              </p14:nvContentPartPr>
              <p14:xfrm>
                <a:off x="8324530" y="5309729"/>
                <a:ext cx="347040" cy="38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91F3146-86C1-056C-FE50-1F0AB1B14CB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315530" y="5301089"/>
                  <a:ext cx="364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CD04200-254D-A91B-342A-9ECBA475DBAA}"/>
                    </a:ext>
                  </a:extLst>
                </p14:cNvPr>
                <p14:cNvContentPartPr/>
                <p14:nvPr/>
              </p14:nvContentPartPr>
              <p14:xfrm>
                <a:off x="8370970" y="5441129"/>
                <a:ext cx="194040" cy="223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CD04200-254D-A91B-342A-9ECBA475DBA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362330" y="5432129"/>
                  <a:ext cx="211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9D76024-8B65-E0EA-3F9E-7FA38421128F}"/>
                    </a:ext>
                  </a:extLst>
                </p14:cNvPr>
                <p14:cNvContentPartPr/>
                <p14:nvPr/>
              </p14:nvContentPartPr>
              <p14:xfrm>
                <a:off x="8396530" y="5439689"/>
                <a:ext cx="203040" cy="56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9D76024-8B65-E0EA-3F9E-7FA38421128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87890" y="5431049"/>
                  <a:ext cx="220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BBA6673-840D-F17F-879A-0F7638DFC018}"/>
                    </a:ext>
                  </a:extLst>
                </p14:cNvPr>
                <p14:cNvContentPartPr/>
                <p14:nvPr/>
              </p14:nvContentPartPr>
              <p14:xfrm>
                <a:off x="8860210" y="5177249"/>
                <a:ext cx="219600" cy="258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BBA6673-840D-F17F-879A-0F7638DFC01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51210" y="5168609"/>
                  <a:ext cx="2372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E9097A6-A139-2950-D957-0D06A851985D}"/>
                    </a:ext>
                  </a:extLst>
                </p14:cNvPr>
                <p14:cNvContentPartPr/>
                <p14:nvPr/>
              </p14:nvContentPartPr>
              <p14:xfrm>
                <a:off x="9091330" y="4987529"/>
                <a:ext cx="196200" cy="158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E9097A6-A139-2950-D957-0D06A851985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082330" y="4978889"/>
                  <a:ext cx="213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5F8D8D8-E1B9-F707-E617-3AB970012C40}"/>
                    </a:ext>
                  </a:extLst>
                </p14:cNvPr>
                <p14:cNvContentPartPr/>
                <p14:nvPr/>
              </p14:nvContentPartPr>
              <p14:xfrm>
                <a:off x="9534850" y="5198129"/>
                <a:ext cx="37080" cy="233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5F8D8D8-E1B9-F707-E617-3AB970012C4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526210" y="5189489"/>
                  <a:ext cx="54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7E2F39C-ECA4-3FD1-5A7B-B2AFDCD2046F}"/>
                    </a:ext>
                  </a:extLst>
                </p14:cNvPr>
                <p14:cNvContentPartPr/>
                <p14:nvPr/>
              </p14:nvContentPartPr>
              <p14:xfrm>
                <a:off x="9437290" y="5265809"/>
                <a:ext cx="188280" cy="57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7E2F39C-ECA4-3FD1-5A7B-B2AFDCD2046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428290" y="5256809"/>
                  <a:ext cx="205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FF50FE5-319A-D950-C965-35DB324F500D}"/>
                    </a:ext>
                  </a:extLst>
                </p14:cNvPr>
                <p14:cNvContentPartPr/>
                <p14:nvPr/>
              </p14:nvContentPartPr>
              <p14:xfrm>
                <a:off x="9838690" y="5217929"/>
                <a:ext cx="8640" cy="69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FF50FE5-319A-D950-C965-35DB324F500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829690" y="5209289"/>
                  <a:ext cx="26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856856B-99FB-5064-32A5-D9927650E66C}"/>
                    </a:ext>
                  </a:extLst>
                </p14:cNvPr>
                <p14:cNvContentPartPr/>
                <p14:nvPr/>
              </p14:nvContentPartPr>
              <p14:xfrm>
                <a:off x="10023370" y="5246729"/>
                <a:ext cx="181440" cy="24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856856B-99FB-5064-32A5-D9927650E66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014730" y="5237729"/>
                  <a:ext cx="199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453353B-0B13-F4B3-79F9-4102EE862B2A}"/>
                    </a:ext>
                  </a:extLst>
                </p14:cNvPr>
                <p14:cNvContentPartPr/>
                <p14:nvPr/>
              </p14:nvContentPartPr>
              <p14:xfrm>
                <a:off x="10254850" y="4923449"/>
                <a:ext cx="302400" cy="674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453353B-0B13-F4B3-79F9-4102EE862B2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246210" y="4914449"/>
                  <a:ext cx="320040" cy="69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226626F-E31D-C050-7B5E-EB4F6A552D79}"/>
                  </a:ext>
                </a:extLst>
              </p14:cNvPr>
              <p14:cNvContentPartPr/>
              <p14:nvPr/>
            </p14:nvContentPartPr>
            <p14:xfrm>
              <a:off x="492010" y="297089"/>
              <a:ext cx="3510360" cy="6228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226626F-E31D-C050-7B5E-EB4F6A552D79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20370" y="153449"/>
                <a:ext cx="3654000" cy="91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11BFBA1-FB62-9C37-0612-4DFF84FCEF1B}"/>
              </a:ext>
            </a:extLst>
          </p:cNvPr>
          <p:cNvGrpSpPr/>
          <p:nvPr/>
        </p:nvGrpSpPr>
        <p:grpSpPr>
          <a:xfrm>
            <a:off x="11099050" y="2146769"/>
            <a:ext cx="850320" cy="371160"/>
            <a:chOff x="11099050" y="2146769"/>
            <a:chExt cx="85032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2ECEEA3-BC6F-0F91-52D3-A8E8D62ACCCA}"/>
                    </a:ext>
                  </a:extLst>
                </p14:cNvPr>
                <p14:cNvContentPartPr/>
                <p14:nvPr/>
              </p14:nvContentPartPr>
              <p14:xfrm>
                <a:off x="11168890" y="2146769"/>
                <a:ext cx="140040" cy="345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2ECEEA3-BC6F-0F91-52D3-A8E8D62ACCC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60250" y="2138129"/>
                  <a:ext cx="1576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00FEFE6-40AA-CFB0-35D5-B822033D945D}"/>
                    </a:ext>
                  </a:extLst>
                </p14:cNvPr>
                <p14:cNvContentPartPr/>
                <p14:nvPr/>
              </p14:nvContentPartPr>
              <p14:xfrm>
                <a:off x="11099050" y="2256209"/>
                <a:ext cx="259560" cy="33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00FEFE6-40AA-CFB0-35D5-B822033D945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090410" y="2247209"/>
                  <a:ext cx="277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3A8AE9E-424B-FB45-3B5C-5CBFECB5867E}"/>
                    </a:ext>
                  </a:extLst>
                </p14:cNvPr>
                <p14:cNvContentPartPr/>
                <p14:nvPr/>
              </p14:nvContentPartPr>
              <p14:xfrm>
                <a:off x="11303170" y="2355569"/>
                <a:ext cx="646200" cy="162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3A8AE9E-424B-FB45-3B5C-5CBFECB5867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294530" y="2346569"/>
                  <a:ext cx="663840" cy="18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4A7B427-81EE-1F62-B2D8-5C75B0B41AA2}"/>
                  </a:ext>
                </a:extLst>
              </p14:cNvPr>
              <p14:cNvContentPartPr/>
              <p14:nvPr/>
            </p14:nvContentPartPr>
            <p14:xfrm>
              <a:off x="113290" y="3195809"/>
              <a:ext cx="489240" cy="1465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4A7B427-81EE-1F62-B2D8-5C75B0B41AA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4290" y="3186809"/>
                <a:ext cx="506880" cy="16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6A08AB2-545C-49AB-E5A8-3120E248DB2A}"/>
              </a:ext>
            </a:extLst>
          </p:cNvPr>
          <p:cNvGrpSpPr/>
          <p:nvPr/>
        </p:nvGrpSpPr>
        <p:grpSpPr>
          <a:xfrm>
            <a:off x="581290" y="2242169"/>
            <a:ext cx="4053960" cy="1267200"/>
            <a:chOff x="581290" y="2242169"/>
            <a:chExt cx="4053960" cy="12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5B5D400-C178-B4E8-72B2-08DF4DF5C86B}"/>
                    </a:ext>
                  </a:extLst>
                </p14:cNvPr>
                <p14:cNvContentPartPr/>
                <p14:nvPr/>
              </p14:nvContentPartPr>
              <p14:xfrm>
                <a:off x="737890" y="2287529"/>
                <a:ext cx="117000" cy="317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5B5D400-C178-B4E8-72B2-08DF4DF5C86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9250" y="2278529"/>
                  <a:ext cx="1346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BFA34BC-ECF7-5AFD-D80D-8242A5D16536}"/>
                    </a:ext>
                  </a:extLst>
                </p14:cNvPr>
                <p14:cNvContentPartPr/>
                <p14:nvPr/>
              </p14:nvContentPartPr>
              <p14:xfrm>
                <a:off x="581290" y="2592809"/>
                <a:ext cx="298080" cy="66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BFA34BC-ECF7-5AFD-D80D-8242A5D1653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72650" y="2584169"/>
                  <a:ext cx="315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1D7F541-B57D-717B-B385-2D5BA055918E}"/>
                    </a:ext>
                  </a:extLst>
                </p14:cNvPr>
                <p14:cNvContentPartPr/>
                <p14:nvPr/>
              </p14:nvContentPartPr>
              <p14:xfrm>
                <a:off x="659050" y="2260889"/>
                <a:ext cx="383760" cy="97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1D7F541-B57D-717B-B385-2D5BA055918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50050" y="2251889"/>
                  <a:ext cx="401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5425D9E-4C81-C1FD-5024-96C4AAB06261}"/>
                    </a:ext>
                  </a:extLst>
                </p14:cNvPr>
                <p14:cNvContentPartPr/>
                <p14:nvPr/>
              </p14:nvContentPartPr>
              <p14:xfrm>
                <a:off x="953530" y="2489129"/>
                <a:ext cx="323640" cy="165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5425D9E-4C81-C1FD-5024-96C4AAB0626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44530" y="2480129"/>
                  <a:ext cx="341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5F05CCE-AD2F-C07F-ADDC-E80F0694A657}"/>
                    </a:ext>
                  </a:extLst>
                </p14:cNvPr>
                <p14:cNvContentPartPr/>
                <p14:nvPr/>
              </p14:nvContentPartPr>
              <p14:xfrm>
                <a:off x="1456090" y="2401289"/>
                <a:ext cx="890640" cy="211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5F05CCE-AD2F-C07F-ADDC-E80F0694A65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447090" y="2392289"/>
                  <a:ext cx="9082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8DFE245-22B1-8281-C6EA-BB4931D501C6}"/>
                    </a:ext>
                  </a:extLst>
                </p14:cNvPr>
                <p14:cNvContentPartPr/>
                <p14:nvPr/>
              </p14:nvContentPartPr>
              <p14:xfrm>
                <a:off x="2228290" y="2314889"/>
                <a:ext cx="39240" cy="19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8DFE245-22B1-8281-C6EA-BB4931D501C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219650" y="2305889"/>
                  <a:ext cx="56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821CCDD-5E67-A6FE-62B6-AE96080371AB}"/>
                    </a:ext>
                  </a:extLst>
                </p14:cNvPr>
                <p14:cNvContentPartPr/>
                <p14:nvPr/>
              </p14:nvContentPartPr>
              <p14:xfrm>
                <a:off x="2639770" y="2242169"/>
                <a:ext cx="1684800" cy="550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821CCDD-5E67-A6FE-62B6-AE96080371A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630770" y="2233169"/>
                  <a:ext cx="170244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843827D-4606-8DD6-08A7-6477A47149DF}"/>
                    </a:ext>
                  </a:extLst>
                </p14:cNvPr>
                <p14:cNvContentPartPr/>
                <p14:nvPr/>
              </p14:nvContentPartPr>
              <p14:xfrm>
                <a:off x="3852250" y="2271689"/>
                <a:ext cx="17640" cy="10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843827D-4606-8DD6-08A7-6477A47149D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843250" y="2263049"/>
                  <a:ext cx="35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9831219-0ABC-774D-A65F-ADCA407D731B}"/>
                    </a:ext>
                  </a:extLst>
                </p14:cNvPr>
                <p14:cNvContentPartPr/>
                <p14:nvPr/>
              </p14:nvContentPartPr>
              <p14:xfrm>
                <a:off x="3413410" y="2292209"/>
                <a:ext cx="24840" cy="4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9831219-0ABC-774D-A65F-ADCA407D731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404410" y="2283209"/>
                  <a:ext cx="42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A876F4F-83BE-8A01-114D-B2227D809DEE}"/>
                    </a:ext>
                  </a:extLst>
                </p14:cNvPr>
                <p14:cNvContentPartPr/>
                <p14:nvPr/>
              </p14:nvContentPartPr>
              <p14:xfrm>
                <a:off x="1947130" y="3151169"/>
                <a:ext cx="278640" cy="146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A876F4F-83BE-8A01-114D-B2227D809DE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938490" y="3142169"/>
                  <a:ext cx="296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939D0EC-7984-DB11-6E82-8BD493DCC789}"/>
                    </a:ext>
                  </a:extLst>
                </p14:cNvPr>
                <p14:cNvContentPartPr/>
                <p14:nvPr/>
              </p14:nvContentPartPr>
              <p14:xfrm>
                <a:off x="2275090" y="3323249"/>
                <a:ext cx="136800" cy="158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939D0EC-7984-DB11-6E82-8BD493DCC78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266450" y="3314249"/>
                  <a:ext cx="154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5DD4848-816F-42A5-9770-FE96617CAAE1}"/>
                    </a:ext>
                  </a:extLst>
                </p14:cNvPr>
                <p14:cNvContentPartPr/>
                <p14:nvPr/>
              </p14:nvContentPartPr>
              <p14:xfrm>
                <a:off x="2628250" y="2949569"/>
                <a:ext cx="223920" cy="307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5DD4848-816F-42A5-9770-FE96617CAAE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619250" y="2940929"/>
                  <a:ext cx="2415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AA24265-4779-18C7-7C1C-7AB1150FFC7C}"/>
                    </a:ext>
                  </a:extLst>
                </p14:cNvPr>
                <p14:cNvContentPartPr/>
                <p14:nvPr/>
              </p14:nvContentPartPr>
              <p14:xfrm>
                <a:off x="2657770" y="3161249"/>
                <a:ext cx="110520" cy="10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AA24265-4779-18C7-7C1C-7AB1150FFC7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49130" y="3152249"/>
                  <a:ext cx="128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74C55D0-584D-9CF9-B275-D33D9F649185}"/>
                    </a:ext>
                  </a:extLst>
                </p14:cNvPr>
                <p14:cNvContentPartPr/>
                <p14:nvPr/>
              </p14:nvContentPartPr>
              <p14:xfrm>
                <a:off x="2774050" y="2790449"/>
                <a:ext cx="118800" cy="136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74C55D0-584D-9CF9-B275-D33D9F64918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765050" y="2781449"/>
                  <a:ext cx="136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33C5B9A-C213-D23D-29C0-094163560892}"/>
                    </a:ext>
                  </a:extLst>
                </p14:cNvPr>
                <p14:cNvContentPartPr/>
                <p14:nvPr/>
              </p14:nvContentPartPr>
              <p14:xfrm>
                <a:off x="2914810" y="2771369"/>
                <a:ext cx="140040" cy="210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33C5B9A-C213-D23D-29C0-09416356089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05810" y="2762729"/>
                  <a:ext cx="157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98AE3EC-C2BC-5E87-2017-4E054CEC1BFD}"/>
                    </a:ext>
                  </a:extLst>
                </p14:cNvPr>
                <p14:cNvContentPartPr/>
                <p14:nvPr/>
              </p14:nvContentPartPr>
              <p14:xfrm>
                <a:off x="3016690" y="2861729"/>
                <a:ext cx="117360" cy="164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98AE3EC-C2BC-5E87-2017-4E054CEC1BF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008050" y="2853089"/>
                  <a:ext cx="135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867CC3C-DE4A-B1FF-016C-A1FFF034C17B}"/>
                    </a:ext>
                  </a:extLst>
                </p14:cNvPr>
                <p14:cNvContentPartPr/>
                <p14:nvPr/>
              </p14:nvContentPartPr>
              <p14:xfrm>
                <a:off x="1760650" y="3178529"/>
                <a:ext cx="16560" cy="112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867CC3C-DE4A-B1FF-016C-A1FFF034C17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752010" y="3169889"/>
                  <a:ext cx="34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A8AD3C3-7B9A-0357-A054-40745EB0537D}"/>
                    </a:ext>
                  </a:extLst>
                </p14:cNvPr>
                <p14:cNvContentPartPr/>
                <p14:nvPr/>
              </p14:nvContentPartPr>
              <p14:xfrm>
                <a:off x="1660930" y="3247289"/>
                <a:ext cx="246240" cy="31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A8AD3C3-7B9A-0357-A054-40745EB0537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651930" y="3238289"/>
                  <a:ext cx="263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1BA6FB6-2EBD-BAC3-7189-19DB4369087B}"/>
                    </a:ext>
                  </a:extLst>
                </p14:cNvPr>
                <p14:cNvContentPartPr/>
                <p14:nvPr/>
              </p14:nvContentPartPr>
              <p14:xfrm>
                <a:off x="1776490" y="3214889"/>
                <a:ext cx="15480" cy="206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1BA6FB6-2EBD-BAC3-7189-19DB4369087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767850" y="3206249"/>
                  <a:ext cx="33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8904795-63D2-ADD2-8FD3-9BE298D6D4AF}"/>
                    </a:ext>
                  </a:extLst>
                </p14:cNvPr>
                <p14:cNvContentPartPr/>
                <p14:nvPr/>
              </p14:nvContentPartPr>
              <p14:xfrm>
                <a:off x="3498370" y="3095729"/>
                <a:ext cx="396000" cy="232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8904795-63D2-ADD2-8FD3-9BE298D6D4A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489730" y="3086729"/>
                  <a:ext cx="4136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A018B4E-4D2E-9ADB-C781-576A6688E134}"/>
                    </a:ext>
                  </a:extLst>
                </p14:cNvPr>
                <p14:cNvContentPartPr/>
                <p14:nvPr/>
              </p14:nvContentPartPr>
              <p14:xfrm>
                <a:off x="3656050" y="3055769"/>
                <a:ext cx="6840" cy="4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A018B4E-4D2E-9ADB-C781-576A6688E13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647410" y="3047129"/>
                  <a:ext cx="24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83700A0-7417-7274-AF91-96FEE268B834}"/>
                    </a:ext>
                  </a:extLst>
                </p14:cNvPr>
                <p14:cNvContentPartPr/>
                <p14:nvPr/>
              </p14:nvContentPartPr>
              <p14:xfrm>
                <a:off x="4116850" y="2840129"/>
                <a:ext cx="518400" cy="441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83700A0-7417-7274-AF91-96FEE268B83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108210" y="2831489"/>
                  <a:ext cx="53604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8CF5F2B-C572-D13B-58BC-90BC9216DC53}"/>
                    </a:ext>
                  </a:extLst>
                </p14:cNvPr>
                <p14:cNvContentPartPr/>
                <p14:nvPr/>
              </p14:nvContentPartPr>
              <p14:xfrm>
                <a:off x="4151410" y="3084569"/>
                <a:ext cx="307800" cy="9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8CF5F2B-C572-D13B-58BC-90BC9216DC5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142410" y="3075569"/>
                  <a:ext cx="325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C09A44C-F479-5A15-D529-D6B1BD4E9BCC}"/>
                    </a:ext>
                  </a:extLst>
                </p14:cNvPr>
                <p14:cNvContentPartPr/>
                <p14:nvPr/>
              </p14:nvContentPartPr>
              <p14:xfrm>
                <a:off x="796210" y="3031289"/>
                <a:ext cx="327240" cy="392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C09A44C-F479-5A15-D529-D6B1BD4E9BC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7570" y="3022649"/>
                  <a:ext cx="3448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7B861EB-48D4-FE6B-6803-EC8A1884CFAB}"/>
                    </a:ext>
                  </a:extLst>
                </p14:cNvPr>
                <p14:cNvContentPartPr/>
                <p14:nvPr/>
              </p14:nvContentPartPr>
              <p14:xfrm>
                <a:off x="1184650" y="3392009"/>
                <a:ext cx="118800" cy="117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7B861EB-48D4-FE6B-6803-EC8A1884CFA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76010" y="3383009"/>
                  <a:ext cx="136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CC7F679-798A-A9D1-63C2-C163BD6CF022}"/>
                    </a:ext>
                  </a:extLst>
                </p14:cNvPr>
                <p14:cNvContentPartPr/>
                <p14:nvPr/>
              </p14:nvContentPartPr>
              <p14:xfrm>
                <a:off x="1288690" y="3222809"/>
                <a:ext cx="185760" cy="7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CC7F679-798A-A9D1-63C2-C163BD6CF02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280050" y="3213809"/>
                  <a:ext cx="203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8C268F4-8DA6-42D4-711A-3EAF84579E6B}"/>
                    </a:ext>
                  </a:extLst>
                </p14:cNvPr>
                <p14:cNvContentPartPr/>
                <p14:nvPr/>
              </p14:nvContentPartPr>
              <p14:xfrm>
                <a:off x="1321450" y="3286169"/>
                <a:ext cx="161640" cy="12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8C268F4-8DA6-42D4-711A-3EAF84579E6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312450" y="3277169"/>
                  <a:ext cx="1792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3941A9F-4799-A7DA-54DB-4314BB9ACC9A}"/>
              </a:ext>
            </a:extLst>
          </p:cNvPr>
          <p:cNvGrpSpPr/>
          <p:nvPr/>
        </p:nvGrpSpPr>
        <p:grpSpPr>
          <a:xfrm>
            <a:off x="8010250" y="5677289"/>
            <a:ext cx="3587760" cy="859680"/>
            <a:chOff x="8010250" y="5677289"/>
            <a:chExt cx="3587760" cy="85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31964A9-57A3-0379-9440-4C2F9498F695}"/>
                    </a:ext>
                  </a:extLst>
                </p14:cNvPr>
                <p14:cNvContentPartPr/>
                <p14:nvPr/>
              </p14:nvContentPartPr>
              <p14:xfrm>
                <a:off x="8056330" y="5702129"/>
                <a:ext cx="217080" cy="435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31964A9-57A3-0379-9440-4C2F9498F69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047330" y="5693489"/>
                  <a:ext cx="23472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F629617-3F5A-659D-C3B7-431E9DA44E14}"/>
                    </a:ext>
                  </a:extLst>
                </p14:cNvPr>
                <p14:cNvContentPartPr/>
                <p14:nvPr/>
              </p14:nvContentPartPr>
              <p14:xfrm>
                <a:off x="8010250" y="5677289"/>
                <a:ext cx="93600" cy="192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F629617-3F5A-659D-C3B7-431E9DA44E1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001610" y="5668289"/>
                  <a:ext cx="111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6B0FA90-DFAA-8EBA-0D42-95C898FE73EB}"/>
                    </a:ext>
                  </a:extLst>
                </p14:cNvPr>
                <p14:cNvContentPartPr/>
                <p14:nvPr/>
              </p14:nvContentPartPr>
              <p14:xfrm>
                <a:off x="8295010" y="6130169"/>
                <a:ext cx="767160" cy="222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6B0FA90-DFAA-8EBA-0D42-95C898FE73E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86010" y="6121529"/>
                  <a:ext cx="7848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82877C2-BE55-B2B4-4A00-04AB5911E455}"/>
                    </a:ext>
                  </a:extLst>
                </p14:cNvPr>
                <p14:cNvContentPartPr/>
                <p14:nvPr/>
              </p14:nvContentPartPr>
              <p14:xfrm>
                <a:off x="9199690" y="5973569"/>
                <a:ext cx="730800" cy="382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82877C2-BE55-B2B4-4A00-04AB5911E45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190690" y="5964569"/>
                  <a:ext cx="7484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1C3BDAF-4381-5886-E234-9717026DEF54}"/>
                    </a:ext>
                  </a:extLst>
                </p14:cNvPr>
                <p14:cNvContentPartPr/>
                <p14:nvPr/>
              </p14:nvContentPartPr>
              <p14:xfrm>
                <a:off x="9209410" y="6161849"/>
                <a:ext cx="325800" cy="13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1C3BDAF-4381-5886-E234-9717026DEF5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200410" y="6152849"/>
                  <a:ext cx="343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D6388F3-FAFE-AC8D-005A-64F3D60719A5}"/>
                    </a:ext>
                  </a:extLst>
                </p14:cNvPr>
                <p14:cNvContentPartPr/>
                <p14:nvPr/>
              </p14:nvContentPartPr>
              <p14:xfrm>
                <a:off x="10081690" y="5954489"/>
                <a:ext cx="419400" cy="468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D6388F3-FAFE-AC8D-005A-64F3D60719A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073050" y="5945849"/>
                  <a:ext cx="43704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88C58BD-0C46-72E5-2912-BAC9C93496BC}"/>
                    </a:ext>
                  </a:extLst>
                </p14:cNvPr>
                <p14:cNvContentPartPr/>
                <p14:nvPr/>
              </p14:nvContentPartPr>
              <p14:xfrm>
                <a:off x="10672090" y="5991929"/>
                <a:ext cx="925920" cy="545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88C58BD-0C46-72E5-2912-BAC9C93496B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663450" y="5983289"/>
                  <a:ext cx="943560" cy="56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083AF1D9-1471-D1FE-0D47-35D8A9B92D7A}"/>
              </a:ext>
            </a:extLst>
          </p:cNvPr>
          <p:cNvGrpSpPr/>
          <p:nvPr/>
        </p:nvGrpSpPr>
        <p:grpSpPr>
          <a:xfrm>
            <a:off x="10891690" y="4865489"/>
            <a:ext cx="1062720" cy="567000"/>
            <a:chOff x="10891690" y="4865489"/>
            <a:chExt cx="106272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F778AC6-8E9F-49C6-A2B4-755C56059C8F}"/>
                    </a:ext>
                  </a:extLst>
                </p14:cNvPr>
                <p14:cNvContentPartPr/>
                <p14:nvPr/>
              </p14:nvContentPartPr>
              <p14:xfrm>
                <a:off x="10891690" y="4865489"/>
                <a:ext cx="1062720" cy="567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F778AC6-8E9F-49C6-A2B4-755C56059C8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883050" y="4856849"/>
                  <a:ext cx="108036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4692980-00EC-93B6-8D3A-F2376170D7BA}"/>
                    </a:ext>
                  </a:extLst>
                </p14:cNvPr>
                <p14:cNvContentPartPr/>
                <p14:nvPr/>
              </p14:nvContentPartPr>
              <p14:xfrm>
                <a:off x="11501170" y="4972049"/>
                <a:ext cx="278640" cy="73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4692980-00EC-93B6-8D3A-F2376170D7B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492530" y="4963409"/>
                  <a:ext cx="296280" cy="9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48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CCAA99D-5765-04AE-2D59-8CE1AE2E1685}"/>
              </a:ext>
            </a:extLst>
          </p:cNvPr>
          <p:cNvGrpSpPr/>
          <p:nvPr/>
        </p:nvGrpSpPr>
        <p:grpSpPr>
          <a:xfrm>
            <a:off x="628090" y="135089"/>
            <a:ext cx="4492800" cy="627120"/>
            <a:chOff x="628090" y="135089"/>
            <a:chExt cx="4492800" cy="62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4DB4E47-A509-67F7-4782-25D5022BFA5F}"/>
                    </a:ext>
                  </a:extLst>
                </p14:cNvPr>
                <p14:cNvContentPartPr/>
                <p14:nvPr/>
              </p14:nvContentPartPr>
              <p14:xfrm>
                <a:off x="628090" y="293489"/>
                <a:ext cx="190800" cy="272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4DB4E47-A509-67F7-4782-25D5022BFA5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9450" y="284849"/>
                  <a:ext cx="2084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C468EB1-BDB3-1F1C-F997-FA14D34AE8EF}"/>
                    </a:ext>
                  </a:extLst>
                </p14:cNvPr>
                <p14:cNvContentPartPr/>
                <p14:nvPr/>
              </p14:nvContentPartPr>
              <p14:xfrm>
                <a:off x="754450" y="143369"/>
                <a:ext cx="156240" cy="618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C468EB1-BDB3-1F1C-F997-FA14D34AE8E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5450" y="134369"/>
                  <a:ext cx="17388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79C8C9F-6256-9C68-B178-13017DF6E41C}"/>
                    </a:ext>
                  </a:extLst>
                </p14:cNvPr>
                <p14:cNvContentPartPr/>
                <p14:nvPr/>
              </p14:nvContentPartPr>
              <p14:xfrm>
                <a:off x="1154050" y="190889"/>
                <a:ext cx="1260000" cy="426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79C8C9F-6256-9C68-B178-13017DF6E41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45050" y="181889"/>
                  <a:ext cx="127764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ADC1D93-B22B-8DBF-5229-CBC7A690F051}"/>
                    </a:ext>
                  </a:extLst>
                </p14:cNvPr>
                <p14:cNvContentPartPr/>
                <p14:nvPr/>
              </p14:nvContentPartPr>
              <p14:xfrm>
                <a:off x="1759570" y="309329"/>
                <a:ext cx="424080" cy="48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ADC1D93-B22B-8DBF-5229-CBC7A690F05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50930" y="300689"/>
                  <a:ext cx="441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EFF4474-E65C-9FE2-62D7-21DA4A921D9D}"/>
                    </a:ext>
                  </a:extLst>
                </p14:cNvPr>
                <p14:cNvContentPartPr/>
                <p14:nvPr/>
              </p14:nvContentPartPr>
              <p14:xfrm>
                <a:off x="2406490" y="135089"/>
                <a:ext cx="1119960" cy="414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EFF4474-E65C-9FE2-62D7-21DA4A921D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97850" y="126089"/>
                  <a:ext cx="11376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F7C6FC8-6187-53C4-9F0C-4A5F7B65275C}"/>
                    </a:ext>
                  </a:extLst>
                </p14:cNvPr>
                <p14:cNvContentPartPr/>
                <p14:nvPr/>
              </p14:nvContentPartPr>
              <p14:xfrm>
                <a:off x="3318010" y="283769"/>
                <a:ext cx="24120" cy="11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F7C6FC8-6187-53C4-9F0C-4A5F7B65275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09370" y="274769"/>
                  <a:ext cx="41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6E813FA-3B2E-64C7-7015-6680AA06F8FA}"/>
                    </a:ext>
                  </a:extLst>
                </p14:cNvPr>
                <p14:cNvContentPartPr/>
                <p14:nvPr/>
              </p14:nvContentPartPr>
              <p14:xfrm>
                <a:off x="2647690" y="283769"/>
                <a:ext cx="636840" cy="43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6E813FA-3B2E-64C7-7015-6680AA06F8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38690" y="274769"/>
                  <a:ext cx="654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71D83D6-D299-AD12-855F-B9545D10137C}"/>
                    </a:ext>
                  </a:extLst>
                </p14:cNvPr>
                <p14:cNvContentPartPr/>
                <p14:nvPr/>
              </p14:nvContentPartPr>
              <p14:xfrm>
                <a:off x="3381370" y="338129"/>
                <a:ext cx="77040" cy="30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71D83D6-D299-AD12-855F-B9545D1013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72730" y="329129"/>
                  <a:ext cx="94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C8B575-88FB-D2AC-39C3-5E42CAD5AEAA}"/>
                    </a:ext>
                  </a:extLst>
                </p14:cNvPr>
                <p14:cNvContentPartPr/>
                <p14:nvPr/>
              </p14:nvContentPartPr>
              <p14:xfrm>
                <a:off x="3733450" y="365849"/>
                <a:ext cx="1387440" cy="366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C8B575-88FB-D2AC-39C3-5E42CAD5AEA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24810" y="356849"/>
                  <a:ext cx="1405080" cy="38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B237701-C105-3544-10A8-A7EDBB71CA29}"/>
                  </a:ext>
                </a:extLst>
              </p14:cNvPr>
              <p14:cNvContentPartPr/>
              <p14:nvPr/>
            </p14:nvContentPartPr>
            <p14:xfrm>
              <a:off x="4544890" y="1090529"/>
              <a:ext cx="94320" cy="151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B237701-C105-3544-10A8-A7EDBB71CA2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35890" y="1081889"/>
                <a:ext cx="11196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7131CED6-9307-F684-78CC-1BF433BF44AC}"/>
              </a:ext>
            </a:extLst>
          </p:cNvPr>
          <p:cNvGrpSpPr/>
          <p:nvPr/>
        </p:nvGrpSpPr>
        <p:grpSpPr>
          <a:xfrm>
            <a:off x="3054490" y="991169"/>
            <a:ext cx="2193840" cy="1274040"/>
            <a:chOff x="3054490" y="991169"/>
            <a:chExt cx="2193840" cy="12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2585528-4DEF-CB4B-F3BF-4F13C3A5606D}"/>
                    </a:ext>
                  </a:extLst>
                </p14:cNvPr>
                <p14:cNvContentPartPr/>
                <p14:nvPr/>
              </p14:nvContentPartPr>
              <p14:xfrm>
                <a:off x="3062050" y="1504889"/>
                <a:ext cx="271440" cy="10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2585528-4DEF-CB4B-F3BF-4F13C3A5606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53410" y="1496249"/>
                  <a:ext cx="289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4772E51-7186-1B2B-B0A0-824018FA0B46}"/>
                    </a:ext>
                  </a:extLst>
                </p14:cNvPr>
                <p14:cNvContentPartPr/>
                <p14:nvPr/>
              </p14:nvContentPartPr>
              <p14:xfrm>
                <a:off x="3054490" y="1593089"/>
                <a:ext cx="294480" cy="17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4772E51-7186-1B2B-B0A0-824018FA0B4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45490" y="1584089"/>
                  <a:ext cx="312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D6493D8-7AF1-26A6-9B98-1B315A7E4D51}"/>
                    </a:ext>
                  </a:extLst>
                </p14:cNvPr>
                <p14:cNvContentPartPr/>
                <p14:nvPr/>
              </p14:nvContentPartPr>
              <p14:xfrm>
                <a:off x="3609250" y="1278089"/>
                <a:ext cx="174600" cy="241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D6493D8-7AF1-26A6-9B98-1B315A7E4D5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00610" y="1269089"/>
                  <a:ext cx="192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32399B9-785B-4FE2-3391-B3471A433AD2}"/>
                    </a:ext>
                  </a:extLst>
                </p14:cNvPr>
                <p14:cNvContentPartPr/>
                <p14:nvPr/>
              </p14:nvContentPartPr>
              <p14:xfrm>
                <a:off x="3532570" y="1579049"/>
                <a:ext cx="343440" cy="38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32399B9-785B-4FE2-3391-B3471A433AD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23570" y="1570049"/>
                  <a:ext cx="361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D1BED53-BEB9-8D04-BB00-5DD3E95F3008}"/>
                    </a:ext>
                  </a:extLst>
                </p14:cNvPr>
                <p14:cNvContentPartPr/>
                <p14:nvPr/>
              </p14:nvContentPartPr>
              <p14:xfrm>
                <a:off x="3633370" y="1783889"/>
                <a:ext cx="150840" cy="218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D1BED53-BEB9-8D04-BB00-5DD3E95F30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24370" y="1775249"/>
                  <a:ext cx="1684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9CF3649-96FA-1AA9-8C32-2A86BF1B763D}"/>
                    </a:ext>
                  </a:extLst>
                </p14:cNvPr>
                <p14:cNvContentPartPr/>
                <p14:nvPr/>
              </p14:nvContentPartPr>
              <p14:xfrm>
                <a:off x="3635170" y="1773449"/>
                <a:ext cx="192960" cy="9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9CF3649-96FA-1AA9-8C32-2A86BF1B763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26170" y="1764449"/>
                  <a:ext cx="210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9E130C9-E4C4-A02E-9DB5-7FA170CAA900}"/>
                    </a:ext>
                  </a:extLst>
                </p14:cNvPr>
                <p14:cNvContentPartPr/>
                <p14:nvPr/>
              </p14:nvContentPartPr>
              <p14:xfrm>
                <a:off x="4236370" y="1335689"/>
                <a:ext cx="205200" cy="211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9E130C9-E4C4-A02E-9DB5-7FA170CAA9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27730" y="1327049"/>
                  <a:ext cx="222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4FF5F55-DDBF-ECEC-FE6D-857C20C6599D}"/>
                    </a:ext>
                  </a:extLst>
                </p14:cNvPr>
                <p14:cNvContentPartPr/>
                <p14:nvPr/>
              </p14:nvContentPartPr>
              <p14:xfrm>
                <a:off x="4714090" y="1121849"/>
                <a:ext cx="257760" cy="400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4FF5F55-DDBF-ECEC-FE6D-857C20C659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05450" y="1113209"/>
                  <a:ext cx="2754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58B3A14-C36D-60C8-CA64-CAAC4F284041}"/>
                    </a:ext>
                  </a:extLst>
                </p14:cNvPr>
                <p14:cNvContentPartPr/>
                <p14:nvPr/>
              </p14:nvContentPartPr>
              <p14:xfrm>
                <a:off x="5090290" y="1036169"/>
                <a:ext cx="81000" cy="10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58B3A14-C36D-60C8-CA64-CAAC4F28404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81650" y="1027169"/>
                  <a:ext cx="98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A34AF98-A63E-1EE9-95B6-75F911F68C6A}"/>
                    </a:ext>
                  </a:extLst>
                </p14:cNvPr>
                <p14:cNvContentPartPr/>
                <p14:nvPr/>
              </p14:nvContentPartPr>
              <p14:xfrm>
                <a:off x="4156810" y="1665809"/>
                <a:ext cx="796320" cy="52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A34AF98-A63E-1EE9-95B6-75F911F68C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47810" y="1657169"/>
                  <a:ext cx="813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E1728F4-397E-5175-DDDF-6064C91F0052}"/>
                    </a:ext>
                  </a:extLst>
                </p14:cNvPr>
                <p14:cNvContentPartPr/>
                <p14:nvPr/>
              </p14:nvContentPartPr>
              <p14:xfrm>
                <a:off x="4440130" y="1802969"/>
                <a:ext cx="12240" cy="277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E1728F4-397E-5175-DDDF-6064C91F005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31130" y="1794329"/>
                  <a:ext cx="29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5C7D3A7-3985-DC34-DBCD-51B6ED96B687}"/>
                    </a:ext>
                  </a:extLst>
                </p14:cNvPr>
                <p14:cNvContentPartPr/>
                <p14:nvPr/>
              </p14:nvContentPartPr>
              <p14:xfrm>
                <a:off x="4402690" y="1806209"/>
                <a:ext cx="244080" cy="307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5C7D3A7-3985-DC34-DBCD-51B6ED96B68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93690" y="1797209"/>
                  <a:ext cx="2617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6DB2FA8-553E-C0FA-8BBA-E8AB567C6D75}"/>
                    </a:ext>
                  </a:extLst>
                </p14:cNvPr>
                <p14:cNvContentPartPr/>
                <p14:nvPr/>
              </p14:nvContentPartPr>
              <p14:xfrm>
                <a:off x="3997690" y="1079369"/>
                <a:ext cx="228600" cy="1185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6DB2FA8-553E-C0FA-8BBA-E8AB567C6D7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88690" y="1070369"/>
                  <a:ext cx="246240" cy="12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B1F828A-5B3D-2E5F-C486-C1D6041DFD7E}"/>
                    </a:ext>
                  </a:extLst>
                </p14:cNvPr>
                <p14:cNvContentPartPr/>
                <p14:nvPr/>
              </p14:nvContentPartPr>
              <p14:xfrm>
                <a:off x="4999210" y="991169"/>
                <a:ext cx="249120" cy="1103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B1F828A-5B3D-2E5F-C486-C1D6041DFD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90570" y="982529"/>
                  <a:ext cx="266760" cy="11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0626269-6501-689A-95B2-6D250345B567}"/>
              </a:ext>
            </a:extLst>
          </p:cNvPr>
          <p:cNvGrpSpPr/>
          <p:nvPr/>
        </p:nvGrpSpPr>
        <p:grpSpPr>
          <a:xfrm>
            <a:off x="5501410" y="1075049"/>
            <a:ext cx="1694160" cy="713880"/>
            <a:chOff x="5501410" y="1075049"/>
            <a:chExt cx="1694160" cy="71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B60B35F-258E-5D69-F8F2-3BABAC9D789B}"/>
                    </a:ext>
                  </a:extLst>
                </p14:cNvPr>
                <p14:cNvContentPartPr/>
                <p14:nvPr/>
              </p14:nvContentPartPr>
              <p14:xfrm>
                <a:off x="5501410" y="1187369"/>
                <a:ext cx="123120" cy="583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B60B35F-258E-5D69-F8F2-3BABAC9D789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92770" y="1178729"/>
                  <a:ext cx="14076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3506BB0-F30B-9844-CD67-7CF0B33CBDA2}"/>
                    </a:ext>
                  </a:extLst>
                </p14:cNvPr>
                <p14:cNvContentPartPr/>
                <p14:nvPr/>
              </p14:nvContentPartPr>
              <p14:xfrm>
                <a:off x="5776450" y="1345049"/>
                <a:ext cx="39240" cy="284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3506BB0-F30B-9844-CD67-7CF0B33CBDA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67450" y="1336049"/>
                  <a:ext cx="568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364D076-0ED1-9AD5-02EB-35F7B436B3D5}"/>
                    </a:ext>
                  </a:extLst>
                </p14:cNvPr>
                <p14:cNvContentPartPr/>
                <p14:nvPr/>
              </p14:nvContentPartPr>
              <p14:xfrm>
                <a:off x="5942050" y="1481489"/>
                <a:ext cx="192240" cy="11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364D076-0ED1-9AD5-02EB-35F7B436B3D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33050" y="1472849"/>
                  <a:ext cx="209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C1048B2-0083-314C-9D74-05487AC95C03}"/>
                    </a:ext>
                  </a:extLst>
                </p14:cNvPr>
                <p14:cNvContentPartPr/>
                <p14:nvPr/>
              </p14:nvContentPartPr>
              <p14:xfrm>
                <a:off x="6414010" y="1201769"/>
                <a:ext cx="17280" cy="135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C1048B2-0083-314C-9D74-05487AC95C0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05370" y="1193129"/>
                  <a:ext cx="34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79547E8-9AE7-1821-1A23-20189891E629}"/>
                    </a:ext>
                  </a:extLst>
                </p14:cNvPr>
                <p14:cNvContentPartPr/>
                <p14:nvPr/>
              </p14:nvContentPartPr>
              <p14:xfrm>
                <a:off x="6344530" y="1414889"/>
                <a:ext cx="206640" cy="8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79547E8-9AE7-1821-1A23-20189891E62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35530" y="1406249"/>
                  <a:ext cx="224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90D352B-1F03-2B69-8BA0-E39022736B06}"/>
                    </a:ext>
                  </a:extLst>
                </p14:cNvPr>
                <p14:cNvContentPartPr/>
                <p14:nvPr/>
              </p14:nvContentPartPr>
              <p14:xfrm>
                <a:off x="6365410" y="1523609"/>
                <a:ext cx="149760" cy="248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90D352B-1F03-2B69-8BA0-E39022736B0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56770" y="1514609"/>
                  <a:ext cx="167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DB06A71-0A91-9642-9196-79E65D466B88}"/>
                    </a:ext>
                  </a:extLst>
                </p14:cNvPr>
                <p14:cNvContentPartPr/>
                <p14:nvPr/>
              </p14:nvContentPartPr>
              <p14:xfrm>
                <a:off x="6350650" y="1515329"/>
                <a:ext cx="191520" cy="33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DB06A71-0A91-9642-9196-79E65D466B8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42010" y="1506329"/>
                  <a:ext cx="209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CAB40C8-19D3-D5F6-F4B3-41EEA71F7131}"/>
                    </a:ext>
                  </a:extLst>
                </p14:cNvPr>
                <p14:cNvContentPartPr/>
                <p14:nvPr/>
              </p14:nvContentPartPr>
              <p14:xfrm>
                <a:off x="6959410" y="1339289"/>
                <a:ext cx="2160" cy="2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CAB40C8-19D3-D5F6-F4B3-41EEA71F713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50410" y="1330649"/>
                  <a:ext cx="19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5D49EE8-C376-5DB5-F6B8-35C892F12A1D}"/>
                    </a:ext>
                  </a:extLst>
                </p14:cNvPr>
                <p14:cNvContentPartPr/>
                <p14:nvPr/>
              </p14:nvContentPartPr>
              <p14:xfrm>
                <a:off x="6931690" y="1343969"/>
                <a:ext cx="5040" cy="1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5D49EE8-C376-5DB5-F6B8-35C892F12A1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23050" y="1335329"/>
                  <a:ext cx="22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2FCC421-CAD7-5122-6760-6B1A8FC00DE2}"/>
                    </a:ext>
                  </a:extLst>
                </p14:cNvPr>
                <p14:cNvContentPartPr/>
                <p14:nvPr/>
              </p14:nvContentPartPr>
              <p14:xfrm>
                <a:off x="6671410" y="1324169"/>
                <a:ext cx="220680" cy="269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2FCC421-CAD7-5122-6760-6B1A8FC00DE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62410" y="1315169"/>
                  <a:ext cx="2383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9542003-EE0B-396F-92BC-D12E8511775E}"/>
                    </a:ext>
                  </a:extLst>
                </p14:cNvPr>
                <p14:cNvContentPartPr/>
                <p14:nvPr/>
              </p14:nvContentPartPr>
              <p14:xfrm>
                <a:off x="6679690" y="1487249"/>
                <a:ext cx="169920" cy="22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9542003-EE0B-396F-92BC-D12E8511775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71050" y="1478609"/>
                  <a:ext cx="187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69E656B-A9D7-AE95-50BC-F29B0BB89E3B}"/>
                    </a:ext>
                  </a:extLst>
                </p14:cNvPr>
                <p14:cNvContentPartPr/>
                <p14:nvPr/>
              </p14:nvContentPartPr>
              <p14:xfrm>
                <a:off x="6899650" y="1195289"/>
                <a:ext cx="133920" cy="111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69E656B-A9D7-AE95-50BC-F29B0BB89E3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91010" y="1186289"/>
                  <a:ext cx="151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A69E5AA-30A9-13F3-8B66-F42C7EC295A5}"/>
                    </a:ext>
                  </a:extLst>
                </p14:cNvPr>
                <p14:cNvContentPartPr/>
                <p14:nvPr/>
              </p14:nvContentPartPr>
              <p14:xfrm>
                <a:off x="7022770" y="1075049"/>
                <a:ext cx="172800" cy="713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A69E5AA-30A9-13F3-8B66-F42C7EC295A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13770" y="1066049"/>
                  <a:ext cx="190440" cy="73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2E83B1C-92FB-748A-D236-3B0A24589DA0}"/>
                  </a:ext>
                </a:extLst>
              </p14:cNvPr>
              <p14:cNvContentPartPr/>
              <p14:nvPr/>
            </p14:nvContentPartPr>
            <p14:xfrm>
              <a:off x="1166290" y="2579849"/>
              <a:ext cx="80640" cy="396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2E83B1C-92FB-748A-D236-3B0A24589DA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57290" y="2570849"/>
                <a:ext cx="9828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4F33222-E9E7-5B52-2FBB-903159444A49}"/>
                  </a:ext>
                </a:extLst>
              </p14:cNvPr>
              <p14:cNvContentPartPr/>
              <p14:nvPr/>
            </p14:nvContentPartPr>
            <p14:xfrm>
              <a:off x="1201210" y="2796209"/>
              <a:ext cx="273240" cy="192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4F33222-E9E7-5B52-2FBB-903159444A4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92570" y="2787209"/>
                <a:ext cx="2908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11A7528-866C-ACF9-712E-8B95657F3381}"/>
                  </a:ext>
                </a:extLst>
              </p14:cNvPr>
              <p14:cNvContentPartPr/>
              <p14:nvPr/>
            </p14:nvContentPartPr>
            <p14:xfrm>
              <a:off x="1642930" y="2538449"/>
              <a:ext cx="516600" cy="467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11A7528-866C-ACF9-712E-8B95657F338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633930" y="2529809"/>
                <a:ext cx="53424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EC6C354-B685-D591-0E91-CFB2EEFAD08F}"/>
                  </a:ext>
                </a:extLst>
              </p14:cNvPr>
              <p14:cNvContentPartPr/>
              <p14:nvPr/>
            </p14:nvContentPartPr>
            <p14:xfrm>
              <a:off x="1694410" y="2752649"/>
              <a:ext cx="353160" cy="51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EC6C354-B685-D591-0E91-CFB2EEFAD08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685410" y="2743649"/>
                <a:ext cx="3708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2D4E517-DF08-E42F-03FC-67A95B5322C9}"/>
                  </a:ext>
                </a:extLst>
              </p14:cNvPr>
              <p14:cNvContentPartPr/>
              <p14:nvPr/>
            </p14:nvContentPartPr>
            <p14:xfrm>
              <a:off x="2328730" y="2761649"/>
              <a:ext cx="783720" cy="219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2D4E517-DF08-E42F-03FC-67A95B5322C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320090" y="2753009"/>
                <a:ext cx="8013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32DFAD2-ECA0-D07C-EBA9-8F09DF25C4E3}"/>
                  </a:ext>
                </a:extLst>
              </p14:cNvPr>
              <p14:cNvContentPartPr/>
              <p14:nvPr/>
            </p14:nvContentPartPr>
            <p14:xfrm>
              <a:off x="3008770" y="2693249"/>
              <a:ext cx="27720" cy="23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32DFAD2-ECA0-D07C-EBA9-8F09DF25C4E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000130" y="2684609"/>
                <a:ext cx="453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63AE0DA-8198-1751-8490-48864D328B78}"/>
                  </a:ext>
                </a:extLst>
              </p14:cNvPr>
              <p14:cNvContentPartPr/>
              <p14:nvPr/>
            </p14:nvContentPartPr>
            <p14:xfrm>
              <a:off x="3248170" y="2542409"/>
              <a:ext cx="1809000" cy="592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63AE0DA-8198-1751-8490-48864D328B7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239170" y="2533409"/>
                <a:ext cx="182664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86AA55F-7D38-DD3F-7816-6B678DBB94A4}"/>
                  </a:ext>
                </a:extLst>
              </p14:cNvPr>
              <p14:cNvContentPartPr/>
              <p14:nvPr/>
            </p14:nvContentPartPr>
            <p14:xfrm>
              <a:off x="4462450" y="2568329"/>
              <a:ext cx="18360" cy="4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86AA55F-7D38-DD3F-7816-6B678DBB94A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453450" y="2559689"/>
                <a:ext cx="360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93000A23-58A4-3D8A-B64D-8122AEA9FB0B}"/>
                  </a:ext>
                </a:extLst>
              </p14:cNvPr>
              <p14:cNvContentPartPr/>
              <p14:nvPr/>
            </p14:nvContentPartPr>
            <p14:xfrm>
              <a:off x="4127290" y="2619809"/>
              <a:ext cx="17640" cy="277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93000A23-58A4-3D8A-B64D-8122AEA9FB0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118650" y="2611169"/>
                <a:ext cx="352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36EEE87-B35F-DEC8-E424-E55C3461E1D2}"/>
                  </a:ext>
                </a:extLst>
              </p14:cNvPr>
              <p14:cNvContentPartPr/>
              <p14:nvPr/>
            </p14:nvContentPartPr>
            <p14:xfrm>
              <a:off x="5173810" y="2581649"/>
              <a:ext cx="1058040" cy="340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36EEE87-B35F-DEC8-E424-E55C3461E1D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165170" y="2573009"/>
                <a:ext cx="1075680" cy="35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72D736A9-CB00-0A31-8E20-076B7E256AA3}"/>
              </a:ext>
            </a:extLst>
          </p:cNvPr>
          <p:cNvGrpSpPr/>
          <p:nvPr/>
        </p:nvGrpSpPr>
        <p:grpSpPr>
          <a:xfrm>
            <a:off x="6322210" y="2291489"/>
            <a:ext cx="4771440" cy="800640"/>
            <a:chOff x="6322210" y="2291489"/>
            <a:chExt cx="4771440" cy="80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CD48D82-500F-D05E-6C69-7AF574D94E0E}"/>
                    </a:ext>
                  </a:extLst>
                </p14:cNvPr>
                <p14:cNvContentPartPr/>
                <p14:nvPr/>
              </p14:nvContentPartPr>
              <p14:xfrm>
                <a:off x="6322210" y="2291489"/>
                <a:ext cx="1482480" cy="672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CD48D82-500F-D05E-6C69-7AF574D94E0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313210" y="2282849"/>
                  <a:ext cx="150012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E2AD937-0D40-442B-B296-2A9288DA1B30}"/>
                    </a:ext>
                  </a:extLst>
                </p14:cNvPr>
                <p14:cNvContentPartPr/>
                <p14:nvPr/>
              </p14:nvContentPartPr>
              <p14:xfrm>
                <a:off x="7768690" y="2792969"/>
                <a:ext cx="95400" cy="199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E2AD937-0D40-442B-B296-2A9288DA1B3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759690" y="2784329"/>
                  <a:ext cx="113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158054E-25D0-B9BE-BEDD-69F24460DBFD}"/>
                    </a:ext>
                  </a:extLst>
                </p14:cNvPr>
                <p14:cNvContentPartPr/>
                <p14:nvPr/>
              </p14:nvContentPartPr>
              <p14:xfrm>
                <a:off x="8154250" y="2313809"/>
                <a:ext cx="750960" cy="463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158054E-25D0-B9BE-BEDD-69F24460DBF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145610" y="2304809"/>
                  <a:ext cx="7686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9E034F3-D184-A25A-7EE0-CC499BB54DCE}"/>
                    </a:ext>
                  </a:extLst>
                </p14:cNvPr>
                <p14:cNvContentPartPr/>
                <p14:nvPr/>
              </p14:nvContentPartPr>
              <p14:xfrm>
                <a:off x="8806210" y="2523689"/>
                <a:ext cx="11880" cy="7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9E034F3-D184-A25A-7EE0-CC499BB54DC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97570" y="2514689"/>
                  <a:ext cx="2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A77FB86-CF72-5F2E-087F-B349348D5D73}"/>
                    </a:ext>
                  </a:extLst>
                </p14:cNvPr>
                <p14:cNvContentPartPr/>
                <p14:nvPr/>
              </p14:nvContentPartPr>
              <p14:xfrm>
                <a:off x="8089090" y="2640329"/>
                <a:ext cx="272520" cy="39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A77FB86-CF72-5F2E-087F-B349348D5D7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080450" y="2631329"/>
                  <a:ext cx="290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4D0465D-2DEC-04E2-9B61-C5863737933C}"/>
                    </a:ext>
                  </a:extLst>
                </p14:cNvPr>
                <p14:cNvContentPartPr/>
                <p14:nvPr/>
              </p14:nvContentPartPr>
              <p14:xfrm>
                <a:off x="9114010" y="2554289"/>
                <a:ext cx="1059120" cy="537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4D0465D-2DEC-04E2-9B61-C5863737933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105010" y="2545289"/>
                  <a:ext cx="107676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70D89A8-11C1-2DBC-EAFA-2C004F496BB2}"/>
                    </a:ext>
                  </a:extLst>
                </p14:cNvPr>
                <p14:cNvContentPartPr/>
                <p14:nvPr/>
              </p14:nvContentPartPr>
              <p14:xfrm>
                <a:off x="10401370" y="2548169"/>
                <a:ext cx="692280" cy="185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70D89A8-11C1-2DBC-EAFA-2C004F496BB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392730" y="2539529"/>
                  <a:ext cx="70992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2E42715-E2D6-5025-A703-479FCD0F7D84}"/>
              </a:ext>
            </a:extLst>
          </p:cNvPr>
          <p:cNvGrpSpPr/>
          <p:nvPr/>
        </p:nvGrpSpPr>
        <p:grpSpPr>
          <a:xfrm>
            <a:off x="2437450" y="3628169"/>
            <a:ext cx="2009520" cy="519840"/>
            <a:chOff x="2437450" y="3628169"/>
            <a:chExt cx="200952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4548816-1080-9E76-F8FD-4E556C0DBB06}"/>
                    </a:ext>
                  </a:extLst>
                </p14:cNvPr>
                <p14:cNvContentPartPr/>
                <p14:nvPr/>
              </p14:nvContentPartPr>
              <p14:xfrm>
                <a:off x="2437450" y="3668849"/>
                <a:ext cx="261000" cy="343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4548816-1080-9E76-F8FD-4E556C0DBB0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428810" y="3659849"/>
                  <a:ext cx="2786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2977F41-E023-00E2-0C81-0CF5D0320635}"/>
                    </a:ext>
                  </a:extLst>
                </p14:cNvPr>
                <p14:cNvContentPartPr/>
                <p14:nvPr/>
              </p14:nvContentPartPr>
              <p14:xfrm>
                <a:off x="2874490" y="3926249"/>
                <a:ext cx="11880" cy="221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2977F41-E023-00E2-0C81-0CF5D032063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865490" y="3917249"/>
                  <a:ext cx="29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BF87B32-5D11-75B4-A6C4-030733E7D795}"/>
                    </a:ext>
                  </a:extLst>
                </p14:cNvPr>
                <p14:cNvContentPartPr/>
                <p14:nvPr/>
              </p14:nvContentPartPr>
              <p14:xfrm>
                <a:off x="2794930" y="3885929"/>
                <a:ext cx="123480" cy="135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BF87B32-5D11-75B4-A6C4-030733E7D79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786290" y="3877289"/>
                  <a:ext cx="141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6CC8AE2-D465-2A7F-4BF9-98FE2321CF13}"/>
                    </a:ext>
                  </a:extLst>
                </p14:cNvPr>
                <p14:cNvContentPartPr/>
                <p14:nvPr/>
              </p14:nvContentPartPr>
              <p14:xfrm>
                <a:off x="3131890" y="3749489"/>
                <a:ext cx="163800" cy="11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6CC8AE2-D465-2A7F-4BF9-98FE2321CF1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22890" y="3740849"/>
                  <a:ext cx="181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638E74F-BC78-FEDB-3524-2ACF7CC2E48B}"/>
                    </a:ext>
                  </a:extLst>
                </p14:cNvPr>
                <p14:cNvContentPartPr/>
                <p14:nvPr/>
              </p14:nvContentPartPr>
              <p14:xfrm>
                <a:off x="3132250" y="3864689"/>
                <a:ext cx="142200" cy="14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638E74F-BC78-FEDB-3524-2ACF7CC2E48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23610" y="3855689"/>
                  <a:ext cx="159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70C0D0C-9896-B5D1-685F-BA00A6516F04}"/>
                    </a:ext>
                  </a:extLst>
                </p14:cNvPr>
                <p14:cNvContentPartPr/>
                <p14:nvPr/>
              </p14:nvContentPartPr>
              <p14:xfrm>
                <a:off x="3503770" y="3628169"/>
                <a:ext cx="142200" cy="192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70C0D0C-9896-B5D1-685F-BA00A6516F0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95130" y="3619169"/>
                  <a:ext cx="159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7CDF6C0-E2FC-DAC5-07FD-BD9AAAC1B76F}"/>
                    </a:ext>
                  </a:extLst>
                </p14:cNvPr>
                <p14:cNvContentPartPr/>
                <p14:nvPr/>
              </p14:nvContentPartPr>
              <p14:xfrm>
                <a:off x="3769810" y="3761009"/>
                <a:ext cx="14760" cy="34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7CDF6C0-E2FC-DAC5-07FD-BD9AAAC1B76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760810" y="3752009"/>
                  <a:ext cx="32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0B53A91-AB79-2725-0F2A-F2A2D87D8DAA}"/>
                    </a:ext>
                  </a:extLst>
                </p14:cNvPr>
                <p14:cNvContentPartPr/>
                <p14:nvPr/>
              </p14:nvContentPartPr>
              <p14:xfrm>
                <a:off x="3897250" y="3657329"/>
                <a:ext cx="119520" cy="141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0B53A91-AB79-2725-0F2A-F2A2D87D8DA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888250" y="3648689"/>
                  <a:ext cx="137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5314CCF-F8E5-65EB-01E0-A5C0CD9D36E0}"/>
                    </a:ext>
                  </a:extLst>
                </p14:cNvPr>
                <p14:cNvContentPartPr/>
                <p14:nvPr/>
              </p14:nvContentPartPr>
              <p14:xfrm>
                <a:off x="4107490" y="3650849"/>
                <a:ext cx="60480" cy="154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5314CCF-F8E5-65EB-01E0-A5C0CD9D36E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98490" y="3641849"/>
                  <a:ext cx="78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F4B72C6-53C4-EF39-D123-A15EA5E418D9}"/>
                    </a:ext>
                  </a:extLst>
                </p14:cNvPr>
                <p14:cNvContentPartPr/>
                <p14:nvPr/>
              </p14:nvContentPartPr>
              <p14:xfrm>
                <a:off x="4354810" y="3677129"/>
                <a:ext cx="92160" cy="176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F4B72C6-53C4-EF39-D123-A15EA5E418D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345810" y="3668489"/>
                  <a:ext cx="10980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E9CCF3F-100B-6B5B-D08D-F9728EE538C8}"/>
              </a:ext>
            </a:extLst>
          </p:cNvPr>
          <p:cNvGrpSpPr/>
          <p:nvPr/>
        </p:nvGrpSpPr>
        <p:grpSpPr>
          <a:xfrm>
            <a:off x="4617610" y="3223889"/>
            <a:ext cx="1773000" cy="635040"/>
            <a:chOff x="4617610" y="3223889"/>
            <a:chExt cx="1773000" cy="6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996D91E-B13E-80A1-5491-6FCAB5E421E7}"/>
                    </a:ext>
                  </a:extLst>
                </p14:cNvPr>
                <p14:cNvContentPartPr/>
                <p14:nvPr/>
              </p14:nvContentPartPr>
              <p14:xfrm>
                <a:off x="4617610" y="3582809"/>
                <a:ext cx="204480" cy="239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996D91E-B13E-80A1-5491-6FCAB5E421E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608970" y="3574169"/>
                  <a:ext cx="222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83F28BE-11E0-E68C-32B8-129EB59173A5}"/>
                    </a:ext>
                  </a:extLst>
                </p14:cNvPr>
                <p14:cNvContentPartPr/>
                <p14:nvPr/>
              </p14:nvContentPartPr>
              <p14:xfrm>
                <a:off x="4867450" y="3637529"/>
                <a:ext cx="131040" cy="221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83F28BE-11E0-E68C-32B8-129EB59173A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58810" y="3628529"/>
                  <a:ext cx="148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8000542-1D67-83A5-5513-C82EDA95086E}"/>
                    </a:ext>
                  </a:extLst>
                </p14:cNvPr>
                <p14:cNvContentPartPr/>
                <p14:nvPr/>
              </p14:nvContentPartPr>
              <p14:xfrm>
                <a:off x="5089210" y="3612689"/>
                <a:ext cx="190440" cy="226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8000542-1D67-83A5-5513-C82EDA95086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080570" y="3603689"/>
                  <a:ext cx="208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AC2C604-3A66-3960-4678-C658E86A3C76}"/>
                    </a:ext>
                  </a:extLst>
                </p14:cNvPr>
                <p14:cNvContentPartPr/>
                <p14:nvPr/>
              </p14:nvContentPartPr>
              <p14:xfrm>
                <a:off x="5664850" y="3388769"/>
                <a:ext cx="350640" cy="293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AC2C604-3A66-3960-4678-C658E86A3C7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656210" y="3379769"/>
                  <a:ext cx="368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F755384-DF97-8B36-B58C-7E9446AD8A22}"/>
                    </a:ext>
                  </a:extLst>
                </p14:cNvPr>
                <p14:cNvContentPartPr/>
                <p14:nvPr/>
              </p14:nvContentPartPr>
              <p14:xfrm>
                <a:off x="6097210" y="3223889"/>
                <a:ext cx="111600" cy="130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F755384-DF97-8B36-B58C-7E9446AD8A2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088570" y="3215249"/>
                  <a:ext cx="129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6F3F363-2941-013A-C38F-78BB195E4CE0}"/>
                    </a:ext>
                  </a:extLst>
                </p14:cNvPr>
                <p14:cNvContentPartPr/>
                <p14:nvPr/>
              </p14:nvContentPartPr>
              <p14:xfrm>
                <a:off x="5386210" y="3771089"/>
                <a:ext cx="1004400" cy="75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6F3F363-2941-013A-C38F-78BB195E4CE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377210" y="3762089"/>
                  <a:ext cx="102204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80572F0-F62F-7C76-A18B-29FFF0A7BF4A}"/>
              </a:ext>
            </a:extLst>
          </p:cNvPr>
          <p:cNvGrpSpPr/>
          <p:nvPr/>
        </p:nvGrpSpPr>
        <p:grpSpPr>
          <a:xfrm>
            <a:off x="5529130" y="3848129"/>
            <a:ext cx="616320" cy="448560"/>
            <a:chOff x="5529130" y="3848129"/>
            <a:chExt cx="61632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7EA318D-AC26-5629-7101-03E5AD5A9DB6}"/>
                    </a:ext>
                  </a:extLst>
                </p14:cNvPr>
                <p14:cNvContentPartPr/>
                <p14:nvPr/>
              </p14:nvContentPartPr>
              <p14:xfrm>
                <a:off x="5529130" y="3970889"/>
                <a:ext cx="254520" cy="325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7EA318D-AC26-5629-7101-03E5AD5A9DB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20130" y="3962249"/>
                  <a:ext cx="2721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D83DFCB-9E31-FA9E-581A-EEF1FF1AADF4}"/>
                    </a:ext>
                  </a:extLst>
                </p14:cNvPr>
                <p14:cNvContentPartPr/>
                <p14:nvPr/>
              </p14:nvContentPartPr>
              <p14:xfrm>
                <a:off x="5584930" y="4162769"/>
                <a:ext cx="146520" cy="5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D83DFCB-9E31-FA9E-581A-EEF1FF1AADF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575930" y="4154129"/>
                  <a:ext cx="164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44132A2-8149-634A-742C-1D0BDC002604}"/>
                    </a:ext>
                  </a:extLst>
                </p14:cNvPr>
                <p14:cNvContentPartPr/>
                <p14:nvPr/>
              </p14:nvContentPartPr>
              <p14:xfrm>
                <a:off x="5833330" y="3902129"/>
                <a:ext cx="3600" cy="87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44132A2-8149-634A-742C-1D0BDC00260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824330" y="3893489"/>
                  <a:ext cx="21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283057D-6B75-B5F6-46E6-83D098B886EA}"/>
                    </a:ext>
                  </a:extLst>
                </p14:cNvPr>
                <p14:cNvContentPartPr/>
                <p14:nvPr/>
              </p14:nvContentPartPr>
              <p14:xfrm>
                <a:off x="5888410" y="3848129"/>
                <a:ext cx="146880" cy="213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283057D-6B75-B5F6-46E6-83D098B886E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879770" y="3839129"/>
                  <a:ext cx="164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C97655D-4EA5-5125-3EFD-A450C3D3865E}"/>
                    </a:ext>
                  </a:extLst>
                </p14:cNvPr>
                <p14:cNvContentPartPr/>
                <p14:nvPr/>
              </p14:nvContentPartPr>
              <p14:xfrm>
                <a:off x="6046810" y="3937769"/>
                <a:ext cx="98640" cy="158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C97655D-4EA5-5125-3EFD-A450C3D3865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37810" y="3928769"/>
                  <a:ext cx="11628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F61DC11-A473-910E-65D6-937E759DC165}"/>
                  </a:ext>
                </a:extLst>
              </p14:cNvPr>
              <p14:cNvContentPartPr/>
              <p14:nvPr/>
            </p14:nvContentPartPr>
            <p14:xfrm>
              <a:off x="7073170" y="3338369"/>
              <a:ext cx="491760" cy="5108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F61DC11-A473-910E-65D6-937E759DC165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064530" y="3329729"/>
                <a:ext cx="50940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1C33B92-7DE5-BDCF-26F4-C84F5DAF8A6D}"/>
                  </a:ext>
                </a:extLst>
              </p14:cNvPr>
              <p14:cNvContentPartPr/>
              <p14:nvPr/>
            </p14:nvContentPartPr>
            <p14:xfrm>
              <a:off x="7894690" y="3610169"/>
              <a:ext cx="192960" cy="1490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1C33B92-7DE5-BDCF-26F4-C84F5DAF8A6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886050" y="3601169"/>
                <a:ext cx="2106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890E741-8FF9-E776-2308-9C7CEB655FD0}"/>
                  </a:ext>
                </a:extLst>
              </p14:cNvPr>
              <p14:cNvContentPartPr/>
              <p14:nvPr/>
            </p14:nvContentPartPr>
            <p14:xfrm>
              <a:off x="8340370" y="3309569"/>
              <a:ext cx="1222200" cy="6750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890E741-8FF9-E776-2308-9C7CEB655FD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331370" y="3300929"/>
                <a:ext cx="1239840" cy="69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4A310F1-73E2-E218-93A6-03AAEE9F82F8}"/>
              </a:ext>
            </a:extLst>
          </p:cNvPr>
          <p:cNvGrpSpPr/>
          <p:nvPr/>
        </p:nvGrpSpPr>
        <p:grpSpPr>
          <a:xfrm>
            <a:off x="524410" y="4718969"/>
            <a:ext cx="2072880" cy="489600"/>
            <a:chOff x="524410" y="4718969"/>
            <a:chExt cx="207288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E55CFD0-D687-41D7-BBDE-F2AE7DF85F81}"/>
                    </a:ext>
                  </a:extLst>
                </p14:cNvPr>
                <p14:cNvContentPartPr/>
                <p14:nvPr/>
              </p14:nvContentPartPr>
              <p14:xfrm>
                <a:off x="524410" y="4778009"/>
                <a:ext cx="1068120" cy="430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E55CFD0-D687-41D7-BBDE-F2AE7DF85F8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15770" y="4769009"/>
                  <a:ext cx="10857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F8CFFED-F939-5C22-FC05-7A96C27061AF}"/>
                    </a:ext>
                  </a:extLst>
                </p14:cNvPr>
                <p14:cNvContentPartPr/>
                <p14:nvPr/>
              </p14:nvContentPartPr>
              <p14:xfrm>
                <a:off x="1663810" y="4718969"/>
                <a:ext cx="933480" cy="451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F8CFFED-F939-5C22-FC05-7A96C27061A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654810" y="4710329"/>
                  <a:ext cx="95112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85BE159-9857-97BE-36C9-E45D23688562}"/>
                    </a:ext>
                  </a:extLst>
                </p14:cNvPr>
                <p14:cNvContentPartPr/>
                <p14:nvPr/>
              </p14:nvContentPartPr>
              <p14:xfrm>
                <a:off x="2416210" y="4947569"/>
                <a:ext cx="24840" cy="16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85BE159-9857-97BE-36C9-E45D236885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407570" y="4938929"/>
                  <a:ext cx="42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3EF50CD-77E1-3E43-C23E-023629EF2B1B}"/>
                    </a:ext>
                  </a:extLst>
                </p14:cNvPr>
                <p14:cNvContentPartPr/>
                <p14:nvPr/>
              </p14:nvContentPartPr>
              <p14:xfrm>
                <a:off x="2125330" y="4868369"/>
                <a:ext cx="233280" cy="29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3EF50CD-77E1-3E43-C23E-023629EF2B1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116690" y="4859369"/>
                  <a:ext cx="250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7635CB9-EAC7-428E-AA96-FD70CABC3EE7}"/>
                    </a:ext>
                  </a:extLst>
                </p14:cNvPr>
                <p14:cNvContentPartPr/>
                <p14:nvPr/>
              </p14:nvContentPartPr>
              <p14:xfrm>
                <a:off x="1880890" y="4907609"/>
                <a:ext cx="215640" cy="12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7635CB9-EAC7-428E-AA96-FD70CABC3EE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72250" y="4898609"/>
                  <a:ext cx="23328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A909123A-77F5-3956-45F5-409AE7AFD934}"/>
                  </a:ext>
                </a:extLst>
              </p14:cNvPr>
              <p14:cNvContentPartPr/>
              <p14:nvPr/>
            </p14:nvContentPartPr>
            <p14:xfrm>
              <a:off x="585250" y="5473169"/>
              <a:ext cx="1351080" cy="3927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A909123A-77F5-3956-45F5-409AE7AFD93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76250" y="5464169"/>
                <a:ext cx="13687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7D8D241D-A189-8A67-CD00-597DDBEC2E10}"/>
                  </a:ext>
                </a:extLst>
              </p14:cNvPr>
              <p14:cNvContentPartPr/>
              <p14:nvPr/>
            </p14:nvContentPartPr>
            <p14:xfrm>
              <a:off x="7794610" y="1178729"/>
              <a:ext cx="474840" cy="4496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7D8D241D-A189-8A67-CD00-597DDBEC2E1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785610" y="1169729"/>
                <a:ext cx="49248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79CBFF82-80E2-970A-C8B0-03014CAFDE08}"/>
                  </a:ext>
                </a:extLst>
              </p14:cNvPr>
              <p14:cNvContentPartPr/>
              <p14:nvPr/>
            </p14:nvContentPartPr>
            <p14:xfrm>
              <a:off x="8558530" y="1257929"/>
              <a:ext cx="1136880" cy="4417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79CBFF82-80E2-970A-C8B0-03014CAFDE08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549890" y="1248929"/>
                <a:ext cx="1154520" cy="45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A6704FC-F79F-6130-C55E-041AE6B39667}"/>
              </a:ext>
            </a:extLst>
          </p:cNvPr>
          <p:cNvGrpSpPr/>
          <p:nvPr/>
        </p:nvGrpSpPr>
        <p:grpSpPr>
          <a:xfrm>
            <a:off x="9889810" y="1207889"/>
            <a:ext cx="1430280" cy="597960"/>
            <a:chOff x="9889810" y="1207889"/>
            <a:chExt cx="143028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D374AAB-0319-7DB4-4194-56AD815CBFF8}"/>
                    </a:ext>
                  </a:extLst>
                </p14:cNvPr>
                <p14:cNvContentPartPr/>
                <p14:nvPr/>
              </p14:nvContentPartPr>
              <p14:xfrm>
                <a:off x="9889810" y="1207889"/>
                <a:ext cx="1430280" cy="597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D374AAB-0319-7DB4-4194-56AD815CBFF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80810" y="1198889"/>
                  <a:ext cx="144792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2023E43-458E-E282-B581-58D79956E133}"/>
                    </a:ext>
                  </a:extLst>
                </p14:cNvPr>
                <p14:cNvContentPartPr/>
                <p14:nvPr/>
              </p14:nvContentPartPr>
              <p14:xfrm>
                <a:off x="11080330" y="1359809"/>
                <a:ext cx="32760" cy="16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2023E43-458E-E282-B581-58D79956E13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071330" y="1350809"/>
                  <a:ext cx="50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D129E19-307E-BD85-8972-2DC95B94E415}"/>
                    </a:ext>
                  </a:extLst>
                </p14:cNvPr>
                <p14:cNvContentPartPr/>
                <p14:nvPr/>
              </p14:nvContentPartPr>
              <p14:xfrm>
                <a:off x="10541410" y="1341089"/>
                <a:ext cx="11880" cy="7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D129E19-307E-BD85-8972-2DC95B94E41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532410" y="1332449"/>
                  <a:ext cx="2952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4D7EEFF-8925-384F-9510-97A1A94904C2}"/>
                  </a:ext>
                </a:extLst>
              </p14:cNvPr>
              <p14:cNvContentPartPr/>
              <p14:nvPr/>
            </p14:nvContentPartPr>
            <p14:xfrm>
              <a:off x="3071770" y="5296769"/>
              <a:ext cx="289080" cy="129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4D7EEFF-8925-384F-9510-97A1A94904C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062770" y="5288129"/>
                <a:ext cx="3067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0ED1370-7918-1BC6-5F15-6D5F6929371B}"/>
                  </a:ext>
                </a:extLst>
              </p14:cNvPr>
              <p14:cNvContentPartPr/>
              <p14:nvPr/>
            </p14:nvContentPartPr>
            <p14:xfrm>
              <a:off x="3060970" y="5379209"/>
              <a:ext cx="307080" cy="396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0ED1370-7918-1BC6-5F15-6D5F6929371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051970" y="5370209"/>
                <a:ext cx="324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F5CF35DD-E0E5-03E4-3F6B-2E4CC9D89EC1}"/>
                  </a:ext>
                </a:extLst>
              </p14:cNvPr>
              <p14:cNvContentPartPr/>
              <p14:nvPr/>
            </p14:nvContentPartPr>
            <p14:xfrm>
              <a:off x="8309410" y="4813649"/>
              <a:ext cx="179640" cy="7617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F5CF35DD-E0E5-03E4-3F6B-2E4CC9D89EC1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300410" y="4804649"/>
                <a:ext cx="197280" cy="77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7F2A3D7-FF43-A16E-7647-F3BAE00F035A}"/>
              </a:ext>
            </a:extLst>
          </p:cNvPr>
          <p:cNvGrpSpPr/>
          <p:nvPr/>
        </p:nvGrpSpPr>
        <p:grpSpPr>
          <a:xfrm>
            <a:off x="3684130" y="4704209"/>
            <a:ext cx="4631400" cy="1118520"/>
            <a:chOff x="3684130" y="4704209"/>
            <a:chExt cx="4631400" cy="11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4132050-ADA7-7A42-B743-D9CB3400A7EC}"/>
                    </a:ext>
                  </a:extLst>
                </p14:cNvPr>
                <p14:cNvContentPartPr/>
                <p14:nvPr/>
              </p14:nvContentPartPr>
              <p14:xfrm>
                <a:off x="3684130" y="5203529"/>
                <a:ext cx="203760" cy="292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4132050-ADA7-7A42-B743-D9CB3400A7E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675490" y="5194889"/>
                  <a:ext cx="2214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D8C2EBE-8E59-8E75-FC69-ECDB4828DB13}"/>
                    </a:ext>
                  </a:extLst>
                </p14:cNvPr>
                <p14:cNvContentPartPr/>
                <p14:nvPr/>
              </p14:nvContentPartPr>
              <p14:xfrm>
                <a:off x="3960610" y="5439689"/>
                <a:ext cx="8280" cy="19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D8C2EBE-8E59-8E75-FC69-ECDB4828DB1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951610" y="5431049"/>
                  <a:ext cx="25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ABCCDDE-7E18-663A-02EF-AF24A0EE8014}"/>
                    </a:ext>
                  </a:extLst>
                </p14:cNvPr>
                <p14:cNvContentPartPr/>
                <p14:nvPr/>
              </p14:nvContentPartPr>
              <p14:xfrm>
                <a:off x="4492690" y="5213969"/>
                <a:ext cx="126360" cy="219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ABCCDDE-7E18-663A-02EF-AF24A0EE801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484050" y="5205329"/>
                  <a:ext cx="144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E09A96B-9710-98D0-4A16-73E80BAE65F1}"/>
                    </a:ext>
                  </a:extLst>
                </p14:cNvPr>
                <p14:cNvContentPartPr/>
                <p14:nvPr/>
              </p14:nvContentPartPr>
              <p14:xfrm>
                <a:off x="4776730" y="5194169"/>
                <a:ext cx="105480" cy="244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E09A96B-9710-98D0-4A16-73E80BAE65F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767730" y="5185169"/>
                  <a:ext cx="1231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CB83E18-041A-0AD7-45E5-F98341DFABE0}"/>
                    </a:ext>
                  </a:extLst>
                </p14:cNvPr>
                <p14:cNvContentPartPr/>
                <p14:nvPr/>
              </p14:nvContentPartPr>
              <p14:xfrm>
                <a:off x="4983370" y="5193089"/>
                <a:ext cx="157680" cy="248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CB83E18-041A-0AD7-45E5-F98341DFABE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974370" y="5184449"/>
                  <a:ext cx="1753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AE63B6D-9255-C124-2943-C9EF81435704}"/>
                    </a:ext>
                  </a:extLst>
                </p14:cNvPr>
                <p14:cNvContentPartPr/>
                <p14:nvPr/>
              </p14:nvContentPartPr>
              <p14:xfrm>
                <a:off x="5208010" y="5170769"/>
                <a:ext cx="190080" cy="244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AE63B6D-9255-C124-2943-C9EF8143570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199370" y="5161769"/>
                  <a:ext cx="207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32E278B-94C3-60F3-57D9-8059B43C06C0}"/>
                    </a:ext>
                  </a:extLst>
                </p14:cNvPr>
                <p14:cNvContentPartPr/>
                <p14:nvPr/>
              </p14:nvContentPartPr>
              <p14:xfrm>
                <a:off x="5793010" y="4845329"/>
                <a:ext cx="283320" cy="329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32E278B-94C3-60F3-57D9-8059B43C06C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784010" y="4836329"/>
                  <a:ext cx="3009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4E8841E-DC81-0E85-B0F9-1225C307EC1B}"/>
                    </a:ext>
                  </a:extLst>
                </p14:cNvPr>
                <p14:cNvContentPartPr/>
                <p14:nvPr/>
              </p14:nvContentPartPr>
              <p14:xfrm>
                <a:off x="6134290" y="4704209"/>
                <a:ext cx="133920" cy="173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4E8841E-DC81-0E85-B0F9-1225C307EC1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125290" y="4695569"/>
                  <a:ext cx="151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C85A5E3-FD13-58D8-88E9-1C78912400C2}"/>
                    </a:ext>
                  </a:extLst>
                </p14:cNvPr>
                <p14:cNvContentPartPr/>
                <p14:nvPr/>
              </p14:nvContentPartPr>
              <p14:xfrm>
                <a:off x="5553970" y="5302889"/>
                <a:ext cx="786240" cy="69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C85A5E3-FD13-58D8-88E9-1C78912400C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545330" y="5294249"/>
                  <a:ext cx="8038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3A44AEB-24FB-E202-EBE5-A9A021E7E374}"/>
                    </a:ext>
                  </a:extLst>
                </p14:cNvPr>
                <p14:cNvContentPartPr/>
                <p14:nvPr/>
              </p14:nvContentPartPr>
              <p14:xfrm>
                <a:off x="5674930" y="5456609"/>
                <a:ext cx="275400" cy="366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3A44AEB-24FB-E202-EBE5-A9A021E7E37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65930" y="5447969"/>
                  <a:ext cx="2930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E9524E0-A55F-19B3-0CC8-89657EF84246}"/>
                    </a:ext>
                  </a:extLst>
                </p14:cNvPr>
                <p14:cNvContentPartPr/>
                <p14:nvPr/>
              </p14:nvContentPartPr>
              <p14:xfrm>
                <a:off x="5744050" y="5662889"/>
                <a:ext cx="128520" cy="8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E9524E0-A55F-19B3-0CC8-89657EF8424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735050" y="5654249"/>
                  <a:ext cx="146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E468759-06E7-6B1F-91C8-A45F76C8ADE0}"/>
                    </a:ext>
                  </a:extLst>
                </p14:cNvPr>
                <p14:cNvContentPartPr/>
                <p14:nvPr/>
              </p14:nvContentPartPr>
              <p14:xfrm>
                <a:off x="6016570" y="5397929"/>
                <a:ext cx="14400" cy="88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E468759-06E7-6B1F-91C8-A45F76C8ADE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007930" y="5389289"/>
                  <a:ext cx="32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FDA5FFC-69A5-3547-6901-9FD52406565F}"/>
                    </a:ext>
                  </a:extLst>
                </p14:cNvPr>
                <p14:cNvContentPartPr/>
                <p14:nvPr/>
              </p14:nvContentPartPr>
              <p14:xfrm>
                <a:off x="6092170" y="5386769"/>
                <a:ext cx="121680" cy="178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FDA5FFC-69A5-3547-6901-9FD52406565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083530" y="5377769"/>
                  <a:ext cx="139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CDC64B6-1325-AE62-DFBA-3E2E14CDB6BD}"/>
                    </a:ext>
                  </a:extLst>
                </p14:cNvPr>
                <p14:cNvContentPartPr/>
                <p14:nvPr/>
              </p14:nvContentPartPr>
              <p14:xfrm>
                <a:off x="6232570" y="5454089"/>
                <a:ext cx="109080" cy="177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CDC64B6-1325-AE62-DFBA-3E2E14CDB6B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223930" y="5445449"/>
                  <a:ext cx="126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A48D58A-4CE1-5010-7BF1-A489BF543E7F}"/>
                    </a:ext>
                  </a:extLst>
                </p14:cNvPr>
                <p14:cNvContentPartPr/>
                <p14:nvPr/>
              </p14:nvContentPartPr>
              <p14:xfrm>
                <a:off x="6615250" y="4915889"/>
                <a:ext cx="132480" cy="719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A48D58A-4CE1-5010-7BF1-A489BF543E7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606250" y="4906889"/>
                  <a:ext cx="15012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3E6259E-24FF-B71E-1920-041E49B3CF9C}"/>
                    </a:ext>
                  </a:extLst>
                </p14:cNvPr>
                <p14:cNvContentPartPr/>
                <p14:nvPr/>
              </p14:nvContentPartPr>
              <p14:xfrm>
                <a:off x="6905770" y="5174729"/>
                <a:ext cx="5400" cy="222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3E6259E-24FF-B71E-1920-041E49B3CF9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897130" y="5166089"/>
                  <a:ext cx="23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AA0EE96-B314-2D9A-CBAF-9603C7A7DE7C}"/>
                    </a:ext>
                  </a:extLst>
                </p14:cNvPr>
                <p14:cNvContentPartPr/>
                <p14:nvPr/>
              </p14:nvContentPartPr>
              <p14:xfrm>
                <a:off x="7066330" y="5222609"/>
                <a:ext cx="196200" cy="23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AA0EE96-B314-2D9A-CBAF-9603C7A7DE7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057330" y="5213969"/>
                  <a:ext cx="213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38113E4-AD37-DD2A-D0EF-80F8384377E7}"/>
                    </a:ext>
                  </a:extLst>
                </p14:cNvPr>
                <p14:cNvContentPartPr/>
                <p14:nvPr/>
              </p14:nvContentPartPr>
              <p14:xfrm>
                <a:off x="7557010" y="4949369"/>
                <a:ext cx="21240" cy="160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38113E4-AD37-DD2A-D0EF-80F8384377E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548010" y="4940729"/>
                  <a:ext cx="38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E29202C-295A-8F16-755E-C7C24FB39704}"/>
                    </a:ext>
                  </a:extLst>
                </p14:cNvPr>
                <p14:cNvContentPartPr/>
                <p14:nvPr/>
              </p14:nvContentPartPr>
              <p14:xfrm>
                <a:off x="7415890" y="5157809"/>
                <a:ext cx="211680" cy="13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E29202C-295A-8F16-755E-C7C24FB3970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407250" y="5149169"/>
                  <a:ext cx="229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F0515AC-B032-F2EB-FE6C-DE38F12D26FD}"/>
                    </a:ext>
                  </a:extLst>
                </p14:cNvPr>
                <p14:cNvContentPartPr/>
                <p14:nvPr/>
              </p14:nvContentPartPr>
              <p14:xfrm>
                <a:off x="7456210" y="5328449"/>
                <a:ext cx="145080" cy="193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F0515AC-B032-F2EB-FE6C-DE38F12D26F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447570" y="5319449"/>
                  <a:ext cx="162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232A20E-A3A1-DCF0-A920-8FEFA3AA25DD}"/>
                    </a:ext>
                  </a:extLst>
                </p14:cNvPr>
                <p14:cNvContentPartPr/>
                <p14:nvPr/>
              </p14:nvContentPartPr>
              <p14:xfrm>
                <a:off x="7445050" y="5314049"/>
                <a:ext cx="165600" cy="48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232A20E-A3A1-DCF0-A920-8FEFA3AA25D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436050" y="5305409"/>
                  <a:ext cx="183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F5B083F-0A33-714A-AAE3-A5ADEAACF510}"/>
                    </a:ext>
                  </a:extLst>
                </p14:cNvPr>
                <p14:cNvContentPartPr/>
                <p14:nvPr/>
              </p14:nvContentPartPr>
              <p14:xfrm>
                <a:off x="7855090" y="5074649"/>
                <a:ext cx="243000" cy="280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F5B083F-0A33-714A-AAE3-A5ADEAACF51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846090" y="5066009"/>
                  <a:ext cx="2606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3DE4F9A-04C3-8D09-190F-63F8C176ADB5}"/>
                    </a:ext>
                  </a:extLst>
                </p14:cNvPr>
                <p14:cNvContentPartPr/>
                <p14:nvPr/>
              </p14:nvContentPartPr>
              <p14:xfrm>
                <a:off x="7843210" y="5219729"/>
                <a:ext cx="243360" cy="40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3DE4F9A-04C3-8D09-190F-63F8C176ADB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834570" y="5211089"/>
                  <a:ext cx="261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8926F57-C434-A7D3-6D1B-39307C55C9F0}"/>
                    </a:ext>
                  </a:extLst>
                </p14:cNvPr>
                <p14:cNvContentPartPr/>
                <p14:nvPr/>
              </p14:nvContentPartPr>
              <p14:xfrm>
                <a:off x="8158210" y="4948649"/>
                <a:ext cx="157320" cy="117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8926F57-C434-A7D3-6D1B-39307C55C9F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49570" y="4940009"/>
                  <a:ext cx="174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696CD7D-91B8-4A11-CDBD-6264B383D580}"/>
                    </a:ext>
                  </a:extLst>
                </p14:cNvPr>
                <p14:cNvContentPartPr/>
                <p14:nvPr/>
              </p14:nvContentPartPr>
              <p14:xfrm>
                <a:off x="4061770" y="5234489"/>
                <a:ext cx="114840" cy="250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696CD7D-91B8-4A11-CDBD-6264B383D58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053130" y="5225849"/>
                  <a:ext cx="132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33BA578-CB42-70A0-00D4-397504479C16}"/>
                    </a:ext>
                  </a:extLst>
                </p14:cNvPr>
                <p14:cNvContentPartPr/>
                <p14:nvPr/>
              </p14:nvContentPartPr>
              <p14:xfrm>
                <a:off x="4315570" y="5220089"/>
                <a:ext cx="115560" cy="246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33BA578-CB42-70A0-00D4-397504479C1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306570" y="5211449"/>
                  <a:ext cx="133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65469D3-733D-30B4-6DC0-F4370821897B}"/>
                    </a:ext>
                  </a:extLst>
                </p14:cNvPr>
                <p14:cNvContentPartPr/>
                <p14:nvPr/>
              </p14:nvContentPartPr>
              <p14:xfrm>
                <a:off x="3922810" y="5435009"/>
                <a:ext cx="36360" cy="41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65469D3-733D-30B4-6DC0-F4370821897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914170" y="5426009"/>
                  <a:ext cx="5400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5691E887-B662-2FCB-4738-D1C70FE595EA}"/>
                  </a:ext>
                </a:extLst>
              </p14:cNvPr>
              <p14:cNvContentPartPr/>
              <p14:nvPr/>
            </p14:nvContentPartPr>
            <p14:xfrm>
              <a:off x="9066490" y="4985369"/>
              <a:ext cx="541080" cy="4672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5691E887-B662-2FCB-4738-D1C70FE595EA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9057490" y="4976729"/>
                <a:ext cx="558720" cy="48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7193CB6-31F8-6C70-CF7D-2C9B9643A20F}"/>
              </a:ext>
            </a:extLst>
          </p:cNvPr>
          <p:cNvGrpSpPr/>
          <p:nvPr/>
        </p:nvGrpSpPr>
        <p:grpSpPr>
          <a:xfrm>
            <a:off x="9797290" y="4930289"/>
            <a:ext cx="1453320" cy="520560"/>
            <a:chOff x="9797290" y="4930289"/>
            <a:chExt cx="1453320" cy="5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15C8BB5-A278-91FD-4D16-4747CD74CF1E}"/>
                    </a:ext>
                  </a:extLst>
                </p14:cNvPr>
                <p14:cNvContentPartPr/>
                <p14:nvPr/>
              </p14:nvContentPartPr>
              <p14:xfrm>
                <a:off x="9797290" y="4930289"/>
                <a:ext cx="1453320" cy="520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15C8BB5-A278-91FD-4D16-4747CD74CF1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788650" y="4921649"/>
                  <a:ext cx="147096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AC8D50B-88EC-07C8-906F-E75C383B8154}"/>
                    </a:ext>
                  </a:extLst>
                </p14:cNvPr>
                <p14:cNvContentPartPr/>
                <p14:nvPr/>
              </p14:nvContentPartPr>
              <p14:xfrm>
                <a:off x="10387690" y="4979249"/>
                <a:ext cx="610560" cy="139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AC8D50B-88EC-07C8-906F-E75C383B815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378690" y="4970609"/>
                  <a:ext cx="62820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4CA370D-6945-AEB5-E7DC-EA27F41155E0}"/>
              </a:ext>
            </a:extLst>
          </p:cNvPr>
          <p:cNvGrpSpPr/>
          <p:nvPr/>
        </p:nvGrpSpPr>
        <p:grpSpPr>
          <a:xfrm>
            <a:off x="7069930" y="5618249"/>
            <a:ext cx="2986200" cy="696240"/>
            <a:chOff x="7069930" y="5618249"/>
            <a:chExt cx="2986200" cy="69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75E6467-D632-8873-1811-50736F5E5EA0}"/>
                    </a:ext>
                  </a:extLst>
                </p14:cNvPr>
                <p14:cNvContentPartPr/>
                <p14:nvPr/>
              </p14:nvContentPartPr>
              <p14:xfrm>
                <a:off x="7130410" y="5642009"/>
                <a:ext cx="442440" cy="358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75E6467-D632-8873-1811-50736F5E5EA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121410" y="5633369"/>
                  <a:ext cx="4600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570820D-2082-742F-16CC-8822F247D0C0}"/>
                    </a:ext>
                  </a:extLst>
                </p14:cNvPr>
                <p14:cNvContentPartPr/>
                <p14:nvPr/>
              </p14:nvContentPartPr>
              <p14:xfrm>
                <a:off x="7069930" y="5618249"/>
                <a:ext cx="185760" cy="165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570820D-2082-742F-16CC-8822F247D0C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060930" y="5609609"/>
                  <a:ext cx="203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45CBC4D-23FE-AD58-3913-8458F84499E3}"/>
                    </a:ext>
                  </a:extLst>
                </p14:cNvPr>
                <p14:cNvContentPartPr/>
                <p14:nvPr/>
              </p14:nvContentPartPr>
              <p14:xfrm>
                <a:off x="7396450" y="5814449"/>
                <a:ext cx="757440" cy="432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45CBC4D-23FE-AD58-3913-8458F84499E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387810" y="5805449"/>
                  <a:ext cx="7750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5ABBC12-8B57-0F30-597A-31D0A0D459FC}"/>
                    </a:ext>
                  </a:extLst>
                </p14:cNvPr>
                <p14:cNvContentPartPr/>
                <p14:nvPr/>
              </p14:nvContentPartPr>
              <p14:xfrm>
                <a:off x="8345050" y="5768009"/>
                <a:ext cx="968400" cy="434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5ABBC12-8B57-0F30-597A-31D0A0D459F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336410" y="5759009"/>
                  <a:ext cx="9860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8EB6BCA-6CA6-0771-2B28-0634414E6280}"/>
                    </a:ext>
                  </a:extLst>
                </p14:cNvPr>
                <p14:cNvContentPartPr/>
                <p14:nvPr/>
              </p14:nvContentPartPr>
              <p14:xfrm>
                <a:off x="8359450" y="5969249"/>
                <a:ext cx="393840" cy="27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8EB6BCA-6CA6-0771-2B28-0634414E628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350810" y="5960249"/>
                  <a:ext cx="411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CD4A8BD-1B28-A217-D0A5-80CCED5C95EB}"/>
                    </a:ext>
                  </a:extLst>
                </p14:cNvPr>
                <p14:cNvContentPartPr/>
                <p14:nvPr/>
              </p14:nvContentPartPr>
              <p14:xfrm>
                <a:off x="9494170" y="5812289"/>
                <a:ext cx="561960" cy="502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CD4A8BD-1B28-A217-D0A5-80CCED5C95E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485170" y="5803289"/>
                  <a:ext cx="579600" cy="51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822881DF-7E63-F071-29A3-CE1C7CE03B23}"/>
                  </a:ext>
                </a:extLst>
              </p14:cNvPr>
              <p14:cNvContentPartPr/>
              <p14:nvPr/>
            </p14:nvContentPartPr>
            <p14:xfrm>
              <a:off x="10278610" y="5873129"/>
              <a:ext cx="1148040" cy="5198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822881DF-7E63-F071-29A3-CE1C7CE03B23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0269970" y="5864489"/>
                <a:ext cx="1165680" cy="53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746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BFB788D-9993-63AE-D7ED-F58C2143ABC6}"/>
              </a:ext>
            </a:extLst>
          </p:cNvPr>
          <p:cNvGrpSpPr/>
          <p:nvPr/>
        </p:nvGrpSpPr>
        <p:grpSpPr>
          <a:xfrm>
            <a:off x="682090" y="202769"/>
            <a:ext cx="798840" cy="425160"/>
            <a:chOff x="682090" y="202769"/>
            <a:chExt cx="79884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EC7F389-C9A5-3AE3-CD17-FCCD74F761E5}"/>
                    </a:ext>
                  </a:extLst>
                </p14:cNvPr>
                <p14:cNvContentPartPr/>
                <p14:nvPr/>
              </p14:nvContentPartPr>
              <p14:xfrm>
                <a:off x="682090" y="202769"/>
                <a:ext cx="432720" cy="195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EC7F389-C9A5-3AE3-CD17-FCCD74F761E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3450" y="193769"/>
                  <a:ext cx="450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B572ECB-B128-33A8-C78D-2559D8A96FE2}"/>
                    </a:ext>
                  </a:extLst>
                </p14:cNvPr>
                <p14:cNvContentPartPr/>
                <p14:nvPr/>
              </p14:nvContentPartPr>
              <p14:xfrm>
                <a:off x="822850" y="305369"/>
                <a:ext cx="128160" cy="299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B572ECB-B128-33A8-C78D-2559D8A96FE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4210" y="296369"/>
                  <a:ext cx="1458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D7F1DEF-5107-56AB-0254-4D3466A77B38}"/>
                    </a:ext>
                  </a:extLst>
                </p14:cNvPr>
                <p14:cNvContentPartPr/>
                <p14:nvPr/>
              </p14:nvContentPartPr>
              <p14:xfrm>
                <a:off x="867850" y="509849"/>
                <a:ext cx="111600" cy="8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D7F1DEF-5107-56AB-0254-4D3466A77B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8850" y="500849"/>
                  <a:ext cx="129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2A7F3F8-DABD-17EC-8782-25DBFB34D5B7}"/>
                    </a:ext>
                  </a:extLst>
                </p14:cNvPr>
                <p14:cNvContentPartPr/>
                <p14:nvPr/>
              </p14:nvContentPartPr>
              <p14:xfrm>
                <a:off x="1127770" y="220769"/>
                <a:ext cx="353160" cy="407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2A7F3F8-DABD-17EC-8782-25DBFB34D5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19130" y="212129"/>
                  <a:ext cx="370800" cy="4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109450-03C7-4763-24E4-C398D7B24C44}"/>
              </a:ext>
            </a:extLst>
          </p:cNvPr>
          <p:cNvGrpSpPr/>
          <p:nvPr/>
        </p:nvGrpSpPr>
        <p:grpSpPr>
          <a:xfrm>
            <a:off x="1804930" y="156329"/>
            <a:ext cx="2345400" cy="599760"/>
            <a:chOff x="1804930" y="156329"/>
            <a:chExt cx="2345400" cy="59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E4DACE8-54D7-8127-FD56-F1197DDA2A4D}"/>
                    </a:ext>
                  </a:extLst>
                </p14:cNvPr>
                <p14:cNvContentPartPr/>
                <p14:nvPr/>
              </p14:nvContentPartPr>
              <p14:xfrm>
                <a:off x="1804930" y="156329"/>
                <a:ext cx="947160" cy="457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E4DACE8-54D7-8127-FD56-F1197DDA2A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95930" y="147329"/>
                  <a:ext cx="96480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5ACB808-E535-FEFD-1856-837BAB00C58D}"/>
                    </a:ext>
                  </a:extLst>
                </p14:cNvPr>
                <p14:cNvContentPartPr/>
                <p14:nvPr/>
              </p14:nvContentPartPr>
              <p14:xfrm>
                <a:off x="2211370" y="342809"/>
                <a:ext cx="297720" cy="23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5ACB808-E535-FEFD-1856-837BAB00C5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02370" y="334169"/>
                  <a:ext cx="315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4FB02AC-D8B0-46A1-48AE-90CFA93FBA00}"/>
                    </a:ext>
                  </a:extLst>
                </p14:cNvPr>
                <p14:cNvContentPartPr/>
                <p14:nvPr/>
              </p14:nvContentPartPr>
              <p14:xfrm>
                <a:off x="1837330" y="354329"/>
                <a:ext cx="265320" cy="29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4FB02AC-D8B0-46A1-48AE-90CFA93FBA0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28330" y="345329"/>
                  <a:ext cx="282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0528C41-ED9E-6068-8FD8-2FFECD5B0242}"/>
                    </a:ext>
                  </a:extLst>
                </p14:cNvPr>
                <p14:cNvContentPartPr/>
                <p14:nvPr/>
              </p14:nvContentPartPr>
              <p14:xfrm>
                <a:off x="2986810" y="164969"/>
                <a:ext cx="1163520" cy="591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0528C41-ED9E-6068-8FD8-2FFECD5B024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77810" y="156329"/>
                  <a:ext cx="1181160" cy="60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6D35F9-55D1-4177-D3CA-B4B28FBDA7FC}"/>
              </a:ext>
            </a:extLst>
          </p:cNvPr>
          <p:cNvGrpSpPr/>
          <p:nvPr/>
        </p:nvGrpSpPr>
        <p:grpSpPr>
          <a:xfrm>
            <a:off x="4432930" y="156689"/>
            <a:ext cx="5569920" cy="553680"/>
            <a:chOff x="4432930" y="156689"/>
            <a:chExt cx="556992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B3F9751-E394-5C99-DCB9-14D4862067DA}"/>
                    </a:ext>
                  </a:extLst>
                </p14:cNvPr>
                <p14:cNvContentPartPr/>
                <p14:nvPr/>
              </p14:nvContentPartPr>
              <p14:xfrm>
                <a:off x="4432930" y="390689"/>
                <a:ext cx="374040" cy="181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B3F9751-E394-5C99-DCB9-14D4862067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24290" y="381689"/>
                  <a:ext cx="391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FBE3718-2F0B-4210-7991-5AF32BDF38F9}"/>
                    </a:ext>
                  </a:extLst>
                </p14:cNvPr>
                <p14:cNvContentPartPr/>
                <p14:nvPr/>
              </p14:nvContentPartPr>
              <p14:xfrm>
                <a:off x="4633810" y="279449"/>
                <a:ext cx="16560" cy="24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FBE3718-2F0B-4210-7991-5AF32BDF38F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25170" y="270809"/>
                  <a:ext cx="34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41F0C1C-0122-892D-23B2-1DDA1325AC4B}"/>
                    </a:ext>
                  </a:extLst>
                </p14:cNvPr>
                <p14:cNvContentPartPr/>
                <p14:nvPr/>
              </p14:nvContentPartPr>
              <p14:xfrm>
                <a:off x="5128810" y="382049"/>
                <a:ext cx="968400" cy="328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41F0C1C-0122-892D-23B2-1DDA1325AC4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19810" y="373049"/>
                  <a:ext cx="9860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EB8B813-C0E1-8CD1-52CD-870EF210EFDD}"/>
                    </a:ext>
                  </a:extLst>
                </p14:cNvPr>
                <p14:cNvContentPartPr/>
                <p14:nvPr/>
              </p14:nvContentPartPr>
              <p14:xfrm>
                <a:off x="6431290" y="225089"/>
                <a:ext cx="642240" cy="329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EB8B813-C0E1-8CD1-52CD-870EF210EFD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22290" y="216089"/>
                  <a:ext cx="6598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71634DE-56BB-1DBE-0732-856893BCD9CD}"/>
                    </a:ext>
                  </a:extLst>
                </p14:cNvPr>
                <p14:cNvContentPartPr/>
                <p14:nvPr/>
              </p14:nvContentPartPr>
              <p14:xfrm>
                <a:off x="7326970" y="184769"/>
                <a:ext cx="448560" cy="361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71634DE-56BB-1DBE-0732-856893BCD9C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17970" y="175769"/>
                  <a:ext cx="4662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58767E9-F3C0-CF4D-7B14-77FA192F96DE}"/>
                    </a:ext>
                  </a:extLst>
                </p14:cNvPr>
                <p14:cNvContentPartPr/>
                <p14:nvPr/>
              </p14:nvContentPartPr>
              <p14:xfrm>
                <a:off x="7364410" y="262169"/>
                <a:ext cx="192960" cy="19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58767E9-F3C0-CF4D-7B14-77FA192F96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55410" y="253529"/>
                  <a:ext cx="210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9842732-7D36-0518-3A2D-5FB9E786732F}"/>
                    </a:ext>
                  </a:extLst>
                </p14:cNvPr>
                <p14:cNvContentPartPr/>
                <p14:nvPr/>
              </p14:nvContentPartPr>
              <p14:xfrm>
                <a:off x="8052010" y="156689"/>
                <a:ext cx="1950840" cy="540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9842732-7D36-0518-3A2D-5FB9E786732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43370" y="147689"/>
                  <a:ext cx="196848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64CEFB2-D3C6-68D0-BCDE-026A574083A2}"/>
                    </a:ext>
                  </a:extLst>
                </p14:cNvPr>
                <p14:cNvContentPartPr/>
                <p14:nvPr/>
              </p14:nvContentPartPr>
              <p14:xfrm>
                <a:off x="9338650" y="308249"/>
                <a:ext cx="432720" cy="30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64CEFB2-D3C6-68D0-BCDE-026A574083A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329650" y="299609"/>
                  <a:ext cx="4503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D7E4906-E4CC-6E3B-8011-A22ED4A875A7}"/>
              </a:ext>
            </a:extLst>
          </p:cNvPr>
          <p:cNvGrpSpPr/>
          <p:nvPr/>
        </p:nvGrpSpPr>
        <p:grpSpPr>
          <a:xfrm>
            <a:off x="7106720" y="1552084"/>
            <a:ext cx="4804920" cy="1118520"/>
            <a:chOff x="5177840" y="4789402"/>
            <a:chExt cx="4804920" cy="11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D0B47B4-E4B3-66B0-2A60-E2D85E20D7CD}"/>
                    </a:ext>
                  </a:extLst>
                </p14:cNvPr>
                <p14:cNvContentPartPr/>
                <p14:nvPr/>
              </p14:nvContentPartPr>
              <p14:xfrm>
                <a:off x="9803120" y="4898842"/>
                <a:ext cx="179640" cy="761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D0B47B4-E4B3-66B0-2A60-E2D85E20D7C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94120" y="4889842"/>
                  <a:ext cx="197280" cy="77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768BAC6-D1AF-27C5-0460-C270E9B022AA}"/>
                    </a:ext>
                  </a:extLst>
                </p14:cNvPr>
                <p14:cNvContentPartPr/>
                <p14:nvPr/>
              </p14:nvContentPartPr>
              <p14:xfrm>
                <a:off x="5177840" y="5288722"/>
                <a:ext cx="203760" cy="292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768BAC6-D1AF-27C5-0460-C270E9B022A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69200" y="5280082"/>
                  <a:ext cx="2214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EF8683B-0B5E-B880-6376-05F4010B7094}"/>
                    </a:ext>
                  </a:extLst>
                </p14:cNvPr>
                <p14:cNvContentPartPr/>
                <p14:nvPr/>
              </p14:nvContentPartPr>
              <p14:xfrm>
                <a:off x="5454320" y="5524882"/>
                <a:ext cx="8280" cy="19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EF8683B-0B5E-B880-6376-05F4010B70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45320" y="5516242"/>
                  <a:ext cx="25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454D2A7-F8A2-7BB4-93D5-A9EEB49485A7}"/>
                    </a:ext>
                  </a:extLst>
                </p14:cNvPr>
                <p14:cNvContentPartPr/>
                <p14:nvPr/>
              </p14:nvContentPartPr>
              <p14:xfrm>
                <a:off x="5986400" y="5299162"/>
                <a:ext cx="126360" cy="219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454D2A7-F8A2-7BB4-93D5-A9EEB49485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77760" y="5290522"/>
                  <a:ext cx="144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3089141-7FE8-5299-7EFE-FAC6BBF95E88}"/>
                    </a:ext>
                  </a:extLst>
                </p14:cNvPr>
                <p14:cNvContentPartPr/>
                <p14:nvPr/>
              </p14:nvContentPartPr>
              <p14:xfrm>
                <a:off x="6270440" y="5279362"/>
                <a:ext cx="105480" cy="244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3089141-7FE8-5299-7EFE-FAC6BBF95E8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61440" y="5270362"/>
                  <a:ext cx="1231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12A3F2E-6B3B-A0CA-E08C-9AE28B98E30D}"/>
                    </a:ext>
                  </a:extLst>
                </p14:cNvPr>
                <p14:cNvContentPartPr/>
                <p14:nvPr/>
              </p14:nvContentPartPr>
              <p14:xfrm>
                <a:off x="6477080" y="5278282"/>
                <a:ext cx="157680" cy="248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12A3F2E-6B3B-A0CA-E08C-9AE28B98E30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68080" y="5269642"/>
                  <a:ext cx="1753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5539A1-794C-992E-994B-E0A68C4DDACE}"/>
                    </a:ext>
                  </a:extLst>
                </p14:cNvPr>
                <p14:cNvContentPartPr/>
                <p14:nvPr/>
              </p14:nvContentPartPr>
              <p14:xfrm>
                <a:off x="6701720" y="5255962"/>
                <a:ext cx="190080" cy="244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5539A1-794C-992E-994B-E0A68C4DDAC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93080" y="5246962"/>
                  <a:ext cx="207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054416F-2325-2CAF-2168-8B916656DABD}"/>
                    </a:ext>
                  </a:extLst>
                </p14:cNvPr>
                <p14:cNvContentPartPr/>
                <p14:nvPr/>
              </p14:nvContentPartPr>
              <p14:xfrm>
                <a:off x="7286720" y="4930522"/>
                <a:ext cx="283320" cy="329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054416F-2325-2CAF-2168-8B916656DAB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77720" y="4921522"/>
                  <a:ext cx="3009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4D7CD0F-69B6-DA6B-B8D1-094FD2D49A92}"/>
                    </a:ext>
                  </a:extLst>
                </p14:cNvPr>
                <p14:cNvContentPartPr/>
                <p14:nvPr/>
              </p14:nvContentPartPr>
              <p14:xfrm>
                <a:off x="7628000" y="4789402"/>
                <a:ext cx="133920" cy="173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4D7CD0F-69B6-DA6B-B8D1-094FD2D49A9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19000" y="4780762"/>
                  <a:ext cx="151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6B64554-1639-BF63-DE39-D4760C9BC4DD}"/>
                    </a:ext>
                  </a:extLst>
                </p14:cNvPr>
                <p14:cNvContentPartPr/>
                <p14:nvPr/>
              </p14:nvContentPartPr>
              <p14:xfrm>
                <a:off x="7047680" y="5388082"/>
                <a:ext cx="786240" cy="69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6B64554-1639-BF63-DE39-D4760C9BC4D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39040" y="5379442"/>
                  <a:ext cx="8038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317059A-0566-E800-CB2B-CBEDB8073D11}"/>
                    </a:ext>
                  </a:extLst>
                </p14:cNvPr>
                <p14:cNvContentPartPr/>
                <p14:nvPr/>
              </p14:nvContentPartPr>
              <p14:xfrm>
                <a:off x="7168640" y="5541802"/>
                <a:ext cx="275400" cy="366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317059A-0566-E800-CB2B-CBEDB8073D1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59640" y="5533162"/>
                  <a:ext cx="2930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597F37A-229D-A9A9-8EAD-D5FDC5199584}"/>
                    </a:ext>
                  </a:extLst>
                </p14:cNvPr>
                <p14:cNvContentPartPr/>
                <p14:nvPr/>
              </p14:nvContentPartPr>
              <p14:xfrm>
                <a:off x="7237760" y="5748082"/>
                <a:ext cx="128520" cy="8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597F37A-229D-A9A9-8EAD-D5FDC519958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28760" y="5739442"/>
                  <a:ext cx="146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438F468-E436-48AF-9B41-79F544559136}"/>
                    </a:ext>
                  </a:extLst>
                </p14:cNvPr>
                <p14:cNvContentPartPr/>
                <p14:nvPr/>
              </p14:nvContentPartPr>
              <p14:xfrm>
                <a:off x="7510280" y="5483122"/>
                <a:ext cx="14400" cy="88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438F468-E436-48AF-9B41-79F54455913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01640" y="5474482"/>
                  <a:ext cx="32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37D6D52-6C61-0A69-51D3-9AA354D071B6}"/>
                    </a:ext>
                  </a:extLst>
                </p14:cNvPr>
                <p14:cNvContentPartPr/>
                <p14:nvPr/>
              </p14:nvContentPartPr>
              <p14:xfrm>
                <a:off x="7585880" y="5471962"/>
                <a:ext cx="121680" cy="178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37D6D52-6C61-0A69-51D3-9AA354D071B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77240" y="5462962"/>
                  <a:ext cx="139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9E94B40-A58A-5E51-4CBB-ADFE2EDD7B72}"/>
                    </a:ext>
                  </a:extLst>
                </p14:cNvPr>
                <p14:cNvContentPartPr/>
                <p14:nvPr/>
              </p14:nvContentPartPr>
              <p14:xfrm>
                <a:off x="7726280" y="5539282"/>
                <a:ext cx="109080" cy="177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9E94B40-A58A-5E51-4CBB-ADFE2EDD7B7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17640" y="5530642"/>
                  <a:ext cx="126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3002A56-0D05-65FD-9F29-602B45389BEB}"/>
                    </a:ext>
                  </a:extLst>
                </p14:cNvPr>
                <p14:cNvContentPartPr/>
                <p14:nvPr/>
              </p14:nvContentPartPr>
              <p14:xfrm>
                <a:off x="8108960" y="5001082"/>
                <a:ext cx="132480" cy="719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3002A56-0D05-65FD-9F29-602B45389BE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99960" y="4992082"/>
                  <a:ext cx="15012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E937D5E-F102-B6F4-88EC-BDEF289D8B40}"/>
                    </a:ext>
                  </a:extLst>
                </p14:cNvPr>
                <p14:cNvContentPartPr/>
                <p14:nvPr/>
              </p14:nvContentPartPr>
              <p14:xfrm>
                <a:off x="8399480" y="5259922"/>
                <a:ext cx="5400" cy="222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E937D5E-F102-B6F4-88EC-BDEF289D8B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90840" y="5251282"/>
                  <a:ext cx="23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4B0639C-56D8-FF1C-A8FA-2E582050475A}"/>
                    </a:ext>
                  </a:extLst>
                </p14:cNvPr>
                <p14:cNvContentPartPr/>
                <p14:nvPr/>
              </p14:nvContentPartPr>
              <p14:xfrm>
                <a:off x="8560040" y="5307802"/>
                <a:ext cx="196200" cy="23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4B0639C-56D8-FF1C-A8FA-2E582050475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51040" y="5299162"/>
                  <a:ext cx="213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2E0A7B8-8C30-7ABE-F417-8D2A5F9F7F78}"/>
                    </a:ext>
                  </a:extLst>
                </p14:cNvPr>
                <p14:cNvContentPartPr/>
                <p14:nvPr/>
              </p14:nvContentPartPr>
              <p14:xfrm>
                <a:off x="9050720" y="5034562"/>
                <a:ext cx="21240" cy="160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2E0A7B8-8C30-7ABE-F417-8D2A5F9F7F7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41720" y="5025922"/>
                  <a:ext cx="38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1BE14B1-FF9F-8E40-8CB1-CB2C83351AEA}"/>
                    </a:ext>
                  </a:extLst>
                </p14:cNvPr>
                <p14:cNvContentPartPr/>
                <p14:nvPr/>
              </p14:nvContentPartPr>
              <p14:xfrm>
                <a:off x="8909600" y="5243002"/>
                <a:ext cx="211680" cy="13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1BE14B1-FF9F-8E40-8CB1-CB2C83351AE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00960" y="5234362"/>
                  <a:ext cx="229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D1C93D1-6096-DC06-DDAC-79B83AF85EFC}"/>
                    </a:ext>
                  </a:extLst>
                </p14:cNvPr>
                <p14:cNvContentPartPr/>
                <p14:nvPr/>
              </p14:nvContentPartPr>
              <p14:xfrm>
                <a:off x="8949920" y="5413642"/>
                <a:ext cx="145080" cy="193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D1C93D1-6096-DC06-DDAC-79B83AF85EF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41280" y="5404642"/>
                  <a:ext cx="162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02979DC-CEC1-3406-1616-18A727C4FED5}"/>
                    </a:ext>
                  </a:extLst>
                </p14:cNvPr>
                <p14:cNvContentPartPr/>
                <p14:nvPr/>
              </p14:nvContentPartPr>
              <p14:xfrm>
                <a:off x="8938760" y="5399242"/>
                <a:ext cx="165600" cy="48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02979DC-CEC1-3406-1616-18A727C4FED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29760" y="5390602"/>
                  <a:ext cx="183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43F2A40-1D73-A5BD-5F4B-E6409EDF2D7C}"/>
                    </a:ext>
                  </a:extLst>
                </p14:cNvPr>
                <p14:cNvContentPartPr/>
                <p14:nvPr/>
              </p14:nvContentPartPr>
              <p14:xfrm>
                <a:off x="9348800" y="5159842"/>
                <a:ext cx="243000" cy="280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43F2A40-1D73-A5BD-5F4B-E6409EDF2D7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39800" y="5151202"/>
                  <a:ext cx="2606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DBC83D8-2C22-901F-52F9-75742C2AA92C}"/>
                    </a:ext>
                  </a:extLst>
                </p14:cNvPr>
                <p14:cNvContentPartPr/>
                <p14:nvPr/>
              </p14:nvContentPartPr>
              <p14:xfrm>
                <a:off x="9336920" y="5304922"/>
                <a:ext cx="243360" cy="40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DBC83D8-2C22-901F-52F9-75742C2AA92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28280" y="5296282"/>
                  <a:ext cx="261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B43AABE-15AD-D4BD-69C4-A64EB73D6AEA}"/>
                    </a:ext>
                  </a:extLst>
                </p14:cNvPr>
                <p14:cNvContentPartPr/>
                <p14:nvPr/>
              </p14:nvContentPartPr>
              <p14:xfrm>
                <a:off x="9651920" y="5033842"/>
                <a:ext cx="157320" cy="117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B43AABE-15AD-D4BD-69C4-A64EB73D6AE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643280" y="5025202"/>
                  <a:ext cx="174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67FDBE5-4F41-EC98-7BC8-A622B0DD46D1}"/>
                    </a:ext>
                  </a:extLst>
                </p14:cNvPr>
                <p14:cNvContentPartPr/>
                <p14:nvPr/>
              </p14:nvContentPartPr>
              <p14:xfrm>
                <a:off x="5555480" y="5319682"/>
                <a:ext cx="114840" cy="250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67FDBE5-4F41-EC98-7BC8-A622B0DD46D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46840" y="5311042"/>
                  <a:ext cx="132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F3DBA2E-8E5D-2FC5-8062-6360155AB5FB}"/>
                    </a:ext>
                  </a:extLst>
                </p14:cNvPr>
                <p14:cNvContentPartPr/>
                <p14:nvPr/>
              </p14:nvContentPartPr>
              <p14:xfrm>
                <a:off x="5809280" y="5305282"/>
                <a:ext cx="115560" cy="246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F3DBA2E-8E5D-2FC5-8062-6360155AB5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00280" y="5296642"/>
                  <a:ext cx="133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ED78781-20A9-5ABF-E0E9-95B1EA9E8965}"/>
                    </a:ext>
                  </a:extLst>
                </p14:cNvPr>
                <p14:cNvContentPartPr/>
                <p14:nvPr/>
              </p14:nvContentPartPr>
              <p14:xfrm>
                <a:off x="5416520" y="5520202"/>
                <a:ext cx="36360" cy="41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ED78781-20A9-5ABF-E0E9-95B1EA9E896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407880" y="5511202"/>
                  <a:ext cx="5400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11B6423-00CB-FB20-BC3F-F1F22CB726C9}"/>
                  </a:ext>
                </a:extLst>
              </p14:cNvPr>
              <p14:cNvContentPartPr/>
              <p14:nvPr/>
            </p14:nvContentPartPr>
            <p14:xfrm>
              <a:off x="1713740" y="2124583"/>
              <a:ext cx="200520" cy="336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11B6423-00CB-FB20-BC3F-F1F22CB726C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705100" y="2115583"/>
                <a:ext cx="21816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DB09B28-DF01-2E21-6568-40C268B93E69}"/>
                  </a:ext>
                </a:extLst>
              </p14:cNvPr>
              <p14:cNvContentPartPr/>
              <p14:nvPr/>
            </p14:nvContentPartPr>
            <p14:xfrm>
              <a:off x="1983740" y="2379463"/>
              <a:ext cx="13680" cy="37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DB09B28-DF01-2E21-6568-40C268B93E6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975100" y="2370463"/>
                <a:ext cx="313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ED5FF64-8C13-1921-61E8-9532766E3BB7}"/>
                  </a:ext>
                </a:extLst>
              </p14:cNvPr>
              <p14:cNvContentPartPr/>
              <p14:nvPr/>
            </p14:nvContentPartPr>
            <p14:xfrm>
              <a:off x="2092460" y="2233303"/>
              <a:ext cx="162720" cy="246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ED5FF64-8C13-1921-61E8-9532766E3BB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083820" y="2224663"/>
                <a:ext cx="1803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E6C7C96-7850-6CBE-23FC-2FE6698C0C8A}"/>
                  </a:ext>
                </a:extLst>
              </p14:cNvPr>
              <p14:cNvContentPartPr/>
              <p14:nvPr/>
            </p14:nvContentPartPr>
            <p14:xfrm>
              <a:off x="2363540" y="2214943"/>
              <a:ext cx="28440" cy="243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E6C7C96-7850-6CBE-23FC-2FE6698C0C8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354540" y="2206303"/>
                <a:ext cx="460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3B6F57F-D2CB-7B87-B66D-97690694630F}"/>
                  </a:ext>
                </a:extLst>
              </p14:cNvPr>
              <p14:cNvContentPartPr/>
              <p14:nvPr/>
            </p14:nvContentPartPr>
            <p14:xfrm>
              <a:off x="2675300" y="2174983"/>
              <a:ext cx="10080" cy="271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3B6F57F-D2CB-7B87-B66D-97690694630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666300" y="2165983"/>
                <a:ext cx="277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DBC6A01-5435-D244-1D29-3A68F281F8F4}"/>
                  </a:ext>
                </a:extLst>
              </p14:cNvPr>
              <p14:cNvContentPartPr/>
              <p14:nvPr/>
            </p14:nvContentPartPr>
            <p14:xfrm>
              <a:off x="2510060" y="2148343"/>
              <a:ext cx="244440" cy="142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DBC6A01-5435-D244-1D29-3A68F281F8F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501060" y="2139703"/>
                <a:ext cx="2620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D96B0DC-3E22-3EE6-55A1-4813307A6FC4}"/>
                  </a:ext>
                </a:extLst>
              </p14:cNvPr>
              <p14:cNvContentPartPr/>
              <p14:nvPr/>
            </p14:nvContentPartPr>
            <p14:xfrm>
              <a:off x="2866460" y="2085703"/>
              <a:ext cx="273240" cy="383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D96B0DC-3E22-3EE6-55A1-4813307A6FC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857820" y="2077063"/>
                <a:ext cx="2908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26E85B1-399B-9FCA-12B6-EC87607361D8}"/>
                  </a:ext>
                </a:extLst>
              </p14:cNvPr>
              <p14:cNvContentPartPr/>
              <p14:nvPr/>
            </p14:nvContentPartPr>
            <p14:xfrm>
              <a:off x="2907140" y="2302063"/>
              <a:ext cx="119520" cy="140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26E85B1-399B-9FCA-12B6-EC87607361D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898140" y="2293423"/>
                <a:ext cx="1371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50309DF-5084-20E7-6C0C-F2D01D02F72D}"/>
                  </a:ext>
                </a:extLst>
              </p14:cNvPr>
              <p14:cNvContentPartPr/>
              <p14:nvPr/>
            </p14:nvContentPartPr>
            <p14:xfrm>
              <a:off x="3048260" y="1893823"/>
              <a:ext cx="160920" cy="140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50309DF-5084-20E7-6C0C-F2D01D02F72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039620" y="1884823"/>
                <a:ext cx="1785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ED757CD-D866-BB1D-9A45-49C1DAF82F3A}"/>
                  </a:ext>
                </a:extLst>
              </p14:cNvPr>
              <p14:cNvContentPartPr/>
              <p14:nvPr/>
            </p14:nvContentPartPr>
            <p14:xfrm>
              <a:off x="3210620" y="1835503"/>
              <a:ext cx="228600" cy="355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ED757CD-D866-BB1D-9A45-49C1DAF82F3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01620" y="1826503"/>
                <a:ext cx="24624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C26F58D-E59E-DA37-FAB5-D91AD458B45F}"/>
                  </a:ext>
                </a:extLst>
              </p14:cNvPr>
              <p14:cNvContentPartPr/>
              <p14:nvPr/>
            </p14:nvContentPartPr>
            <p14:xfrm>
              <a:off x="3374420" y="2016583"/>
              <a:ext cx="128880" cy="2080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C26F58D-E59E-DA37-FAB5-D91AD458B45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365420" y="2007943"/>
                <a:ext cx="1465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0064DB8-FFF4-0796-1B87-45403767D5DE}"/>
                  </a:ext>
                </a:extLst>
              </p14:cNvPr>
              <p14:cNvContentPartPr/>
              <p14:nvPr/>
            </p14:nvContentPartPr>
            <p14:xfrm>
              <a:off x="3760340" y="1820023"/>
              <a:ext cx="207720" cy="722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0064DB8-FFF4-0796-1B87-45403767D5D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751700" y="1811383"/>
                <a:ext cx="225360" cy="73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22F3176-681A-2785-0362-85D073D9F659}"/>
                  </a:ext>
                </a:extLst>
              </p14:cNvPr>
              <p14:cNvContentPartPr/>
              <p14:nvPr/>
            </p14:nvContentPartPr>
            <p14:xfrm>
              <a:off x="4072100" y="2009743"/>
              <a:ext cx="52920" cy="358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22F3176-681A-2785-0362-85D073D9F65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063460" y="2001103"/>
                <a:ext cx="7056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0D3E1C5-837E-8F1E-FA6D-F234829ECF68}"/>
                  </a:ext>
                </a:extLst>
              </p14:cNvPr>
              <p14:cNvContentPartPr/>
              <p14:nvPr/>
            </p14:nvContentPartPr>
            <p14:xfrm>
              <a:off x="4483580" y="2025583"/>
              <a:ext cx="14760" cy="259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0D3E1C5-837E-8F1E-FA6D-F234829ECF6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474580" y="2016943"/>
                <a:ext cx="3240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F18E587-58FF-9B82-6183-3FBB4B51CBCB}"/>
                  </a:ext>
                </a:extLst>
              </p14:cNvPr>
              <p14:cNvContentPartPr/>
              <p14:nvPr/>
            </p14:nvContentPartPr>
            <p14:xfrm>
              <a:off x="4378820" y="2137903"/>
              <a:ext cx="245520" cy="40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F18E587-58FF-9B82-6183-3FBB4B51CBC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369820" y="2128903"/>
                <a:ext cx="2631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C8705E5-E556-93EA-BEAF-5982A80654E8}"/>
                  </a:ext>
                </a:extLst>
              </p14:cNvPr>
              <p14:cNvContentPartPr/>
              <p14:nvPr/>
            </p14:nvContentPartPr>
            <p14:xfrm>
              <a:off x="4881380" y="1810663"/>
              <a:ext cx="146520" cy="235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C8705E5-E556-93EA-BEAF-5982A80654E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872380" y="1802023"/>
                <a:ext cx="1641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0464327-8622-7EEC-2AEA-22A4BFD25BA5}"/>
                  </a:ext>
                </a:extLst>
              </p14:cNvPr>
              <p14:cNvContentPartPr/>
              <p14:nvPr/>
            </p14:nvContentPartPr>
            <p14:xfrm>
              <a:off x="4713260" y="2153023"/>
              <a:ext cx="347040" cy="381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0464327-8622-7EEC-2AEA-22A4BFD25BA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704260" y="2144383"/>
                <a:ext cx="3646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970CD04-9EEE-F003-3B77-5389D1726B2B}"/>
                  </a:ext>
                </a:extLst>
              </p14:cNvPr>
              <p14:cNvContentPartPr/>
              <p14:nvPr/>
            </p14:nvContentPartPr>
            <p14:xfrm>
              <a:off x="4759700" y="2284423"/>
              <a:ext cx="194040" cy="2239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970CD04-9EEE-F003-3B77-5389D1726B2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751060" y="2275423"/>
                <a:ext cx="2116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0CC807A-E0DE-47DA-1995-2C5B1B962737}"/>
                  </a:ext>
                </a:extLst>
              </p14:cNvPr>
              <p14:cNvContentPartPr/>
              <p14:nvPr/>
            </p14:nvContentPartPr>
            <p14:xfrm>
              <a:off x="4785260" y="2282983"/>
              <a:ext cx="203040" cy="565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0CC807A-E0DE-47DA-1995-2C5B1B96273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776620" y="2274343"/>
                <a:ext cx="2206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8578156-E819-B7D6-660E-709DEEAB56FD}"/>
                  </a:ext>
                </a:extLst>
              </p14:cNvPr>
              <p14:cNvContentPartPr/>
              <p14:nvPr/>
            </p14:nvContentPartPr>
            <p14:xfrm>
              <a:off x="5248940" y="2020543"/>
              <a:ext cx="219600" cy="2584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8578156-E819-B7D6-660E-709DEEAB56F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239940" y="2011903"/>
                <a:ext cx="2372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B8B8D96-1FD0-794C-A1A7-056F7260FEB4}"/>
                  </a:ext>
                </a:extLst>
              </p14:cNvPr>
              <p14:cNvContentPartPr/>
              <p14:nvPr/>
            </p14:nvContentPartPr>
            <p14:xfrm>
              <a:off x="5480060" y="1830823"/>
              <a:ext cx="196200" cy="158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B8B8D96-1FD0-794C-A1A7-056F7260FEB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471060" y="1822183"/>
                <a:ext cx="213840" cy="17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C8259E9B-642D-FE86-96F4-F2A3419D8D5B}"/>
              </a:ext>
            </a:extLst>
          </p:cNvPr>
          <p:cNvGrpSpPr/>
          <p:nvPr/>
        </p:nvGrpSpPr>
        <p:grpSpPr>
          <a:xfrm>
            <a:off x="5777240" y="1701682"/>
            <a:ext cx="888120" cy="872640"/>
            <a:chOff x="5777240" y="1701682"/>
            <a:chExt cx="888120" cy="87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7DCEF03-D8D8-C301-DE2A-397B7671F683}"/>
                    </a:ext>
                  </a:extLst>
                </p14:cNvPr>
                <p14:cNvContentPartPr/>
                <p14:nvPr/>
              </p14:nvContentPartPr>
              <p14:xfrm>
                <a:off x="5777240" y="1701682"/>
                <a:ext cx="132480" cy="872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7DCEF03-D8D8-C301-DE2A-397B7671F68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68240" y="1693042"/>
                  <a:ext cx="150120" cy="89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91F465C-3DF9-98A5-2EAC-A0D93795D817}"/>
                    </a:ext>
                  </a:extLst>
                </p14:cNvPr>
                <p14:cNvContentPartPr/>
                <p14:nvPr/>
              </p14:nvContentPartPr>
              <p14:xfrm>
                <a:off x="6456200" y="2085082"/>
                <a:ext cx="14400" cy="273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91F465C-3DF9-98A5-2EAC-A0D93795D81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47560" y="2076442"/>
                  <a:ext cx="320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2C36C18-4A57-D10A-D436-01C30EA66114}"/>
                    </a:ext>
                  </a:extLst>
                </p14:cNvPr>
                <p14:cNvContentPartPr/>
                <p14:nvPr/>
              </p14:nvContentPartPr>
              <p14:xfrm>
                <a:off x="6316520" y="2190562"/>
                <a:ext cx="348840" cy="70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2C36C18-4A57-D10A-D436-01C30EA6611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07520" y="2181562"/>
                  <a:ext cx="36648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1DF4744-7447-681F-F96B-0B80F1F8C2CA}"/>
              </a:ext>
            </a:extLst>
          </p:cNvPr>
          <p:cNvGrpSpPr/>
          <p:nvPr/>
        </p:nvGrpSpPr>
        <p:grpSpPr>
          <a:xfrm>
            <a:off x="444850" y="810449"/>
            <a:ext cx="4712040" cy="665280"/>
            <a:chOff x="444850" y="810449"/>
            <a:chExt cx="4712040" cy="66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213DC89-3742-11C3-81A2-D60365914590}"/>
                    </a:ext>
                  </a:extLst>
                </p14:cNvPr>
                <p14:cNvContentPartPr/>
                <p14:nvPr/>
              </p14:nvContentPartPr>
              <p14:xfrm>
                <a:off x="444850" y="1087289"/>
                <a:ext cx="298080" cy="30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213DC89-3742-11C3-81A2-D6036591459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6210" y="1078649"/>
                  <a:ext cx="3157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F7C931B-E30B-170F-C147-86518678E2C1}"/>
                    </a:ext>
                  </a:extLst>
                </p14:cNvPr>
                <p14:cNvContentPartPr/>
                <p14:nvPr/>
              </p14:nvContentPartPr>
              <p14:xfrm>
                <a:off x="856330" y="1075049"/>
                <a:ext cx="196920" cy="308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F7C931B-E30B-170F-C147-86518678E2C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7690" y="1066049"/>
                  <a:ext cx="2145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C7615AC-EA63-7387-9C4B-5CBEA907CCFF}"/>
                    </a:ext>
                  </a:extLst>
                </p14:cNvPr>
                <p14:cNvContentPartPr/>
                <p14:nvPr/>
              </p14:nvContentPartPr>
              <p14:xfrm>
                <a:off x="1166650" y="1048049"/>
                <a:ext cx="154080" cy="316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C7615AC-EA63-7387-9C4B-5CBEA907CCF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58010" y="1039049"/>
                  <a:ext cx="1717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2F03514-3AA7-8812-62A0-BDD32BEA75A2}"/>
                    </a:ext>
                  </a:extLst>
                </p14:cNvPr>
                <p14:cNvContentPartPr/>
                <p14:nvPr/>
              </p14:nvContentPartPr>
              <p14:xfrm>
                <a:off x="1366810" y="1136249"/>
                <a:ext cx="91800" cy="165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2F03514-3AA7-8812-62A0-BDD32BEA75A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357810" y="1127249"/>
                  <a:ext cx="109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F5DF1BA-7AB4-C27D-C78F-75DF0013F240}"/>
                    </a:ext>
                  </a:extLst>
                </p14:cNvPr>
                <p14:cNvContentPartPr/>
                <p14:nvPr/>
              </p14:nvContentPartPr>
              <p14:xfrm>
                <a:off x="1377250" y="1221569"/>
                <a:ext cx="144720" cy="38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F5DF1BA-7AB4-C27D-C78F-75DF0013F24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368250" y="1212569"/>
                  <a:ext cx="162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F66DA5E-DFB2-F7CB-C104-C82BBF72B222}"/>
                    </a:ext>
                  </a:extLst>
                </p14:cNvPr>
                <p14:cNvContentPartPr/>
                <p14:nvPr/>
              </p14:nvContentPartPr>
              <p14:xfrm>
                <a:off x="1489210" y="1040129"/>
                <a:ext cx="151200" cy="435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F66DA5E-DFB2-F7CB-C104-C82BBF72B22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80210" y="1031129"/>
                  <a:ext cx="1688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CF53500-DE6D-FEF6-25B1-5948597334AB}"/>
                    </a:ext>
                  </a:extLst>
                </p14:cNvPr>
                <p14:cNvContentPartPr/>
                <p14:nvPr/>
              </p14:nvContentPartPr>
              <p14:xfrm>
                <a:off x="1905370" y="1095209"/>
                <a:ext cx="215280" cy="29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CF53500-DE6D-FEF6-25B1-5948597334A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896730" y="1086569"/>
                  <a:ext cx="232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DA6A931-4D56-FA7E-8963-D79E30468421}"/>
                    </a:ext>
                  </a:extLst>
                </p14:cNvPr>
                <p14:cNvContentPartPr/>
                <p14:nvPr/>
              </p14:nvContentPartPr>
              <p14:xfrm>
                <a:off x="1905010" y="1216169"/>
                <a:ext cx="236520" cy="26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DA6A931-4D56-FA7E-8963-D79E3046842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896010" y="1207169"/>
                  <a:ext cx="254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1C22962-B06C-96D3-A952-E3FF9972D275}"/>
                    </a:ext>
                  </a:extLst>
                </p14:cNvPr>
                <p14:cNvContentPartPr/>
                <p14:nvPr/>
              </p14:nvContentPartPr>
              <p14:xfrm>
                <a:off x="2460130" y="972809"/>
                <a:ext cx="324360" cy="313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1C22962-B06C-96D3-A952-E3FF9972D27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451130" y="963809"/>
                  <a:ext cx="3420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80D2C52-0A95-CBD3-B532-8A08042F2AE6}"/>
                    </a:ext>
                  </a:extLst>
                </p14:cNvPr>
                <p14:cNvContentPartPr/>
                <p14:nvPr/>
              </p14:nvContentPartPr>
              <p14:xfrm>
                <a:off x="2901130" y="854009"/>
                <a:ext cx="181080" cy="462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80D2C52-0A95-CBD3-B532-8A08042F2AE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92490" y="845369"/>
                  <a:ext cx="19872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1834DAA-AEB5-C465-B206-E4E46A15F090}"/>
                    </a:ext>
                  </a:extLst>
                </p14:cNvPr>
                <p14:cNvContentPartPr/>
                <p14:nvPr/>
              </p14:nvContentPartPr>
              <p14:xfrm>
                <a:off x="3107050" y="1028249"/>
                <a:ext cx="127080" cy="213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1834DAA-AEB5-C465-B206-E4E46A15F09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98050" y="1019609"/>
                  <a:ext cx="144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DC7B3FB-8518-8741-A903-55A12E27DA47}"/>
                    </a:ext>
                  </a:extLst>
                </p14:cNvPr>
                <p14:cNvContentPartPr/>
                <p14:nvPr/>
              </p14:nvContentPartPr>
              <p14:xfrm>
                <a:off x="3115690" y="1120409"/>
                <a:ext cx="159120" cy="12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DC7B3FB-8518-8741-A903-55A12E27DA4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07050" y="1111769"/>
                  <a:ext cx="176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E898B77-3B9D-BEA5-C4DE-5FFBEDA6DA05}"/>
                    </a:ext>
                  </a:extLst>
                </p14:cNvPr>
                <p14:cNvContentPartPr/>
                <p14:nvPr/>
              </p14:nvContentPartPr>
              <p14:xfrm>
                <a:off x="3381010" y="857969"/>
                <a:ext cx="123840" cy="440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E898B77-3B9D-BEA5-C4DE-5FFBEDA6DA0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72010" y="848969"/>
                  <a:ext cx="14148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7A16A47-24EB-9B78-30B7-85EC87206444}"/>
                    </a:ext>
                  </a:extLst>
                </p14:cNvPr>
                <p14:cNvContentPartPr/>
                <p14:nvPr/>
              </p14:nvContentPartPr>
              <p14:xfrm>
                <a:off x="3694570" y="1089809"/>
                <a:ext cx="165960" cy="10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7A16A47-24EB-9B78-30B7-85EC8720644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85570" y="1081169"/>
                  <a:ext cx="183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B2D0236-B041-4401-0292-DED2ACC2ACA4}"/>
                    </a:ext>
                  </a:extLst>
                </p14:cNvPr>
                <p14:cNvContentPartPr/>
                <p14:nvPr/>
              </p14:nvContentPartPr>
              <p14:xfrm>
                <a:off x="4139170" y="810449"/>
                <a:ext cx="319320" cy="421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B2D0236-B041-4401-0292-DED2ACC2ACA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30530" y="801449"/>
                  <a:ext cx="3369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C16B220-BDCE-0A56-30A9-360EE5C7BA1F}"/>
                    </a:ext>
                  </a:extLst>
                </p14:cNvPr>
                <p14:cNvContentPartPr/>
                <p14:nvPr/>
              </p14:nvContentPartPr>
              <p14:xfrm>
                <a:off x="4587370" y="827369"/>
                <a:ext cx="106920" cy="417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C16B220-BDCE-0A56-30A9-360EE5C7BA1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578370" y="818369"/>
                  <a:ext cx="1245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8327091-4040-3A0A-9705-064BDCC31F1D}"/>
                    </a:ext>
                  </a:extLst>
                </p14:cNvPr>
                <p14:cNvContentPartPr/>
                <p14:nvPr/>
              </p14:nvContentPartPr>
              <p14:xfrm>
                <a:off x="4747210" y="1030769"/>
                <a:ext cx="143640" cy="68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8327091-4040-3A0A-9705-064BDCC31F1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38570" y="1022129"/>
                  <a:ext cx="161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4E868DA-5DC8-5C09-3D1F-0F51FA9890AE}"/>
                    </a:ext>
                  </a:extLst>
                </p14:cNvPr>
                <p14:cNvContentPartPr/>
                <p14:nvPr/>
              </p14:nvContentPartPr>
              <p14:xfrm>
                <a:off x="4965010" y="844649"/>
                <a:ext cx="191880" cy="367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4E868DA-5DC8-5C09-3D1F-0F51FA9890A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56370" y="835649"/>
                  <a:ext cx="209520" cy="38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454A6F7-15F1-EF8D-C962-684BD542B389}"/>
              </a:ext>
            </a:extLst>
          </p:cNvPr>
          <p:cNvGrpSpPr/>
          <p:nvPr/>
        </p:nvGrpSpPr>
        <p:grpSpPr>
          <a:xfrm>
            <a:off x="1128490" y="2241449"/>
            <a:ext cx="243720" cy="144360"/>
            <a:chOff x="1128490" y="2241449"/>
            <a:chExt cx="243720" cy="14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38083E5-2C69-13EF-0953-74BECA71B498}"/>
                    </a:ext>
                  </a:extLst>
                </p14:cNvPr>
                <p14:cNvContentPartPr/>
                <p14:nvPr/>
              </p14:nvContentPartPr>
              <p14:xfrm>
                <a:off x="1128490" y="2241449"/>
                <a:ext cx="243720" cy="36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38083E5-2C69-13EF-0953-74BECA71B49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19850" y="2232809"/>
                  <a:ext cx="261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313173D-D10F-DACD-0512-003DEFF3F43B}"/>
                    </a:ext>
                  </a:extLst>
                </p14:cNvPr>
                <p14:cNvContentPartPr/>
                <p14:nvPr/>
              </p14:nvContentPartPr>
              <p14:xfrm>
                <a:off x="1145770" y="2355569"/>
                <a:ext cx="192960" cy="30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313173D-D10F-DACD-0512-003DEFF3F43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37130" y="2346569"/>
                  <a:ext cx="21060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C9955B1-9F7C-DF6F-F928-258FA11FBD34}"/>
              </a:ext>
            </a:extLst>
          </p:cNvPr>
          <p:cNvGrpSpPr/>
          <p:nvPr/>
        </p:nvGrpSpPr>
        <p:grpSpPr>
          <a:xfrm>
            <a:off x="2850370" y="2982329"/>
            <a:ext cx="2692080" cy="589320"/>
            <a:chOff x="2850370" y="2982329"/>
            <a:chExt cx="2692080" cy="5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866FC25-B321-3326-1C77-2236461D12F9}"/>
                    </a:ext>
                  </a:extLst>
                </p14:cNvPr>
                <p14:cNvContentPartPr/>
                <p14:nvPr/>
              </p14:nvContentPartPr>
              <p14:xfrm>
                <a:off x="2850370" y="3449609"/>
                <a:ext cx="252000" cy="16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866FC25-B321-3326-1C77-2236461D12F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841370" y="3440969"/>
                  <a:ext cx="269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30FC54D-B8B8-7D13-E3F1-386EED358DBF}"/>
                    </a:ext>
                  </a:extLst>
                </p14:cNvPr>
                <p14:cNvContentPartPr/>
                <p14:nvPr/>
              </p14:nvContentPartPr>
              <p14:xfrm>
                <a:off x="3344290" y="3273569"/>
                <a:ext cx="234720" cy="265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30FC54D-B8B8-7D13-E3F1-386EED358DB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35290" y="3264569"/>
                  <a:ext cx="2523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BBB0867-12E5-06CA-EF64-92565AA65763}"/>
                    </a:ext>
                  </a:extLst>
                </p14:cNvPr>
                <p14:cNvContentPartPr/>
                <p14:nvPr/>
              </p14:nvContentPartPr>
              <p14:xfrm>
                <a:off x="3669730" y="3534569"/>
                <a:ext cx="20880" cy="37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BBB0867-12E5-06CA-EF64-92565AA6576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661090" y="3525929"/>
                  <a:ext cx="38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A7CED73-9DE6-606E-B1E8-F1CE3D3CC7A4}"/>
                    </a:ext>
                  </a:extLst>
                </p14:cNvPr>
                <p14:cNvContentPartPr/>
                <p14:nvPr/>
              </p14:nvContentPartPr>
              <p14:xfrm>
                <a:off x="3846850" y="3302729"/>
                <a:ext cx="192960" cy="231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A7CED73-9DE6-606E-B1E8-F1CE3D3CC7A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838210" y="3294089"/>
                  <a:ext cx="2106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8F47A37-EAA7-172C-08FD-5A4197EE2DC8}"/>
                    </a:ext>
                  </a:extLst>
                </p14:cNvPr>
                <p14:cNvContentPartPr/>
                <p14:nvPr/>
              </p14:nvContentPartPr>
              <p14:xfrm>
                <a:off x="4226290" y="3282929"/>
                <a:ext cx="69480" cy="288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8F47A37-EAA7-172C-08FD-5A4197EE2DC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17650" y="3274289"/>
                  <a:ext cx="871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62D767E-75CF-9A48-41C0-9F13AA4C67B0}"/>
                    </a:ext>
                  </a:extLst>
                </p14:cNvPr>
                <p14:cNvContentPartPr/>
                <p14:nvPr/>
              </p14:nvContentPartPr>
              <p14:xfrm>
                <a:off x="4538410" y="3246569"/>
                <a:ext cx="29880" cy="277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62D767E-75CF-9A48-41C0-9F13AA4C67B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529410" y="3237569"/>
                  <a:ext cx="47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CEE9FFC-1545-A503-5B09-A9134ED2603C}"/>
                    </a:ext>
                  </a:extLst>
                </p14:cNvPr>
                <p14:cNvContentPartPr/>
                <p14:nvPr/>
              </p14:nvContentPartPr>
              <p14:xfrm>
                <a:off x="4477210" y="3233969"/>
                <a:ext cx="164880" cy="192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CEE9FFC-1545-A503-5B09-A9134ED2603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468210" y="3225329"/>
                  <a:ext cx="182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0AFC808-AFF7-EA98-7363-1D8555AEBA27}"/>
                    </a:ext>
                  </a:extLst>
                </p14:cNvPr>
                <p14:cNvContentPartPr/>
                <p14:nvPr/>
              </p14:nvContentPartPr>
              <p14:xfrm>
                <a:off x="4869970" y="3182129"/>
                <a:ext cx="235440" cy="331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0AFC808-AFF7-EA98-7363-1D8555AEBA2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60970" y="3173129"/>
                  <a:ext cx="2530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6B3A293-9A9A-6193-8FA0-6A95F45FB996}"/>
                    </a:ext>
                  </a:extLst>
                </p14:cNvPr>
                <p14:cNvContentPartPr/>
                <p14:nvPr/>
              </p14:nvContentPartPr>
              <p14:xfrm>
                <a:off x="4923610" y="3366809"/>
                <a:ext cx="102600" cy="25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6B3A293-9A9A-6193-8FA0-6A95F45FB99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914610" y="3358169"/>
                  <a:ext cx="120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CA23BC8-FAC3-3254-546F-B786D515B598}"/>
                    </a:ext>
                  </a:extLst>
                </p14:cNvPr>
                <p14:cNvContentPartPr/>
                <p14:nvPr/>
              </p14:nvContentPartPr>
              <p14:xfrm>
                <a:off x="5112250" y="3023369"/>
                <a:ext cx="128520" cy="165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CA23BC8-FAC3-3254-546F-B786D515B59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03250" y="3014729"/>
                  <a:ext cx="146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7258DCA-541D-461C-CCDD-4F8A802C3D2A}"/>
                    </a:ext>
                  </a:extLst>
                </p14:cNvPr>
                <p14:cNvContentPartPr/>
                <p14:nvPr/>
              </p14:nvContentPartPr>
              <p14:xfrm>
                <a:off x="5280010" y="2982329"/>
                <a:ext cx="127800" cy="271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7258DCA-541D-461C-CCDD-4F8A802C3D2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271010" y="2973329"/>
                  <a:ext cx="1454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0026E1C-45D3-ADFB-9DF1-DD85C886F93E}"/>
                    </a:ext>
                  </a:extLst>
                </p14:cNvPr>
                <p14:cNvContentPartPr/>
                <p14:nvPr/>
              </p14:nvContentPartPr>
              <p14:xfrm>
                <a:off x="5379730" y="3118769"/>
                <a:ext cx="162720" cy="176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0026E1C-45D3-ADFB-9DF1-DD85C886F93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371090" y="3109769"/>
                  <a:ext cx="18036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BC99834-288D-19E0-E3A6-EA9F9125C091}"/>
              </a:ext>
            </a:extLst>
          </p:cNvPr>
          <p:cNvGrpSpPr/>
          <p:nvPr/>
        </p:nvGrpSpPr>
        <p:grpSpPr>
          <a:xfrm>
            <a:off x="5936290" y="3169889"/>
            <a:ext cx="2481480" cy="320760"/>
            <a:chOff x="5936290" y="3169889"/>
            <a:chExt cx="248148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047C6D0-7101-CF71-0297-D7296281F583}"/>
                    </a:ext>
                  </a:extLst>
                </p14:cNvPr>
                <p14:cNvContentPartPr/>
                <p14:nvPr/>
              </p14:nvContentPartPr>
              <p14:xfrm>
                <a:off x="5936290" y="3364289"/>
                <a:ext cx="202680" cy="17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047C6D0-7101-CF71-0297-D7296281F58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27650" y="3355289"/>
                  <a:ext cx="22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F0DB89B-B9C5-453E-C82D-BC78E787943A}"/>
                    </a:ext>
                  </a:extLst>
                </p14:cNvPr>
                <p14:cNvContentPartPr/>
                <p14:nvPr/>
              </p14:nvContentPartPr>
              <p14:xfrm>
                <a:off x="6412930" y="3208049"/>
                <a:ext cx="225720" cy="272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F0DB89B-B9C5-453E-C82D-BC78E787943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403930" y="3199409"/>
                  <a:ext cx="2433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A4EE3DF-207C-9CDD-818D-B646932F8C75}"/>
                    </a:ext>
                  </a:extLst>
                </p14:cNvPr>
                <p14:cNvContentPartPr/>
                <p14:nvPr/>
              </p14:nvContentPartPr>
              <p14:xfrm>
                <a:off x="6776530" y="3449969"/>
                <a:ext cx="20160" cy="40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A4EE3DF-207C-9CDD-818D-B646932F8C7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67530" y="3441329"/>
                  <a:ext cx="378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EF1BCB6-3D6B-D98D-6D00-5DEB3B8CDF6F}"/>
                    </a:ext>
                  </a:extLst>
                </p14:cNvPr>
                <p14:cNvContentPartPr/>
                <p14:nvPr/>
              </p14:nvContentPartPr>
              <p14:xfrm>
                <a:off x="6933490" y="3246569"/>
                <a:ext cx="157680" cy="225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EF1BCB6-3D6B-D98D-6D00-5DEB3B8CDF6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24490" y="3237929"/>
                  <a:ext cx="1753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FC41506-8A75-4DD7-BF3E-B9206EDA34FA}"/>
                    </a:ext>
                  </a:extLst>
                </p14:cNvPr>
                <p14:cNvContentPartPr/>
                <p14:nvPr/>
              </p14:nvContentPartPr>
              <p14:xfrm>
                <a:off x="7159570" y="3254129"/>
                <a:ext cx="155880" cy="203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FC41506-8A75-4DD7-BF3E-B9206EDA34F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150570" y="3245489"/>
                  <a:ext cx="173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91A7B35-DBC0-7D58-8E5C-B4ABA0E958D9}"/>
                    </a:ext>
                  </a:extLst>
                </p14:cNvPr>
                <p14:cNvContentPartPr/>
                <p14:nvPr/>
              </p14:nvContentPartPr>
              <p14:xfrm>
                <a:off x="7396090" y="3209849"/>
                <a:ext cx="168120" cy="207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91A7B35-DBC0-7D58-8E5C-B4ABA0E958D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387090" y="3200849"/>
                  <a:ext cx="185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8E0BC63-F304-5807-0AD6-5BC086E1003F}"/>
                    </a:ext>
                  </a:extLst>
                </p14:cNvPr>
                <p14:cNvContentPartPr/>
                <p14:nvPr/>
              </p14:nvContentPartPr>
              <p14:xfrm>
                <a:off x="7686250" y="3169889"/>
                <a:ext cx="159480" cy="280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8E0BC63-F304-5807-0AD6-5BC086E1003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77610" y="3160889"/>
                  <a:ext cx="1771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E021A91-3E72-7A2E-BAB0-9D9556B60283}"/>
                    </a:ext>
                  </a:extLst>
                </p14:cNvPr>
                <p14:cNvContentPartPr/>
                <p14:nvPr/>
              </p14:nvContentPartPr>
              <p14:xfrm>
                <a:off x="7919530" y="3227489"/>
                <a:ext cx="173520" cy="229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E021A91-3E72-7A2E-BAB0-9D9556B6028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910530" y="3218489"/>
                  <a:ext cx="191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B1BB271-930C-CA68-A2EC-DF632555FBBA}"/>
                    </a:ext>
                  </a:extLst>
                </p14:cNvPr>
                <p14:cNvContentPartPr/>
                <p14:nvPr/>
              </p14:nvContentPartPr>
              <p14:xfrm>
                <a:off x="8181970" y="3172769"/>
                <a:ext cx="235800" cy="122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B1BB271-930C-CA68-A2EC-DF632555FBB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173330" y="3163769"/>
                  <a:ext cx="253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BEB9792-1C99-8E3F-174A-48A44E5DB387}"/>
                    </a:ext>
                  </a:extLst>
                </p14:cNvPr>
                <p14:cNvContentPartPr/>
                <p14:nvPr/>
              </p14:nvContentPartPr>
              <p14:xfrm>
                <a:off x="7772290" y="3335489"/>
                <a:ext cx="50760" cy="22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BEB9792-1C99-8E3F-174A-48A44E5DB38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63290" y="3326849"/>
                  <a:ext cx="684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85631EA-F3B3-42D5-CF37-99413E1855DD}"/>
              </a:ext>
            </a:extLst>
          </p:cNvPr>
          <p:cNvGrpSpPr/>
          <p:nvPr/>
        </p:nvGrpSpPr>
        <p:grpSpPr>
          <a:xfrm>
            <a:off x="8819170" y="2908169"/>
            <a:ext cx="507240" cy="358920"/>
            <a:chOff x="8819170" y="2908169"/>
            <a:chExt cx="50724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F7A3458-6B6F-E4AC-558F-2FFF8CEC11E3}"/>
                    </a:ext>
                  </a:extLst>
                </p14:cNvPr>
                <p14:cNvContentPartPr/>
                <p14:nvPr/>
              </p14:nvContentPartPr>
              <p14:xfrm>
                <a:off x="8819170" y="2967569"/>
                <a:ext cx="288000" cy="299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F7A3458-6B6F-E4AC-558F-2FFF8CEC11E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810170" y="2958929"/>
                  <a:ext cx="305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DF29D5C-0D30-3AD3-C722-D3B71318C352}"/>
                    </a:ext>
                  </a:extLst>
                </p14:cNvPr>
                <p14:cNvContentPartPr/>
                <p14:nvPr/>
              </p14:nvContentPartPr>
              <p14:xfrm>
                <a:off x="9216970" y="2908169"/>
                <a:ext cx="109440" cy="114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DF29D5C-0D30-3AD3-C722-D3B71318C35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207970" y="2899169"/>
                  <a:ext cx="12708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00CDE62-68D6-D824-3794-4F49EA8A375D}"/>
              </a:ext>
            </a:extLst>
          </p:cNvPr>
          <p:cNvGrpSpPr/>
          <p:nvPr/>
        </p:nvGrpSpPr>
        <p:grpSpPr>
          <a:xfrm>
            <a:off x="8620090" y="3411089"/>
            <a:ext cx="768960" cy="581040"/>
            <a:chOff x="8620090" y="3411089"/>
            <a:chExt cx="76896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1693DED-081C-DF39-E1AB-042049D89074}"/>
                    </a:ext>
                  </a:extLst>
                </p14:cNvPr>
                <p14:cNvContentPartPr/>
                <p14:nvPr/>
              </p14:nvContentPartPr>
              <p14:xfrm>
                <a:off x="8620090" y="3411089"/>
                <a:ext cx="691200" cy="66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1693DED-081C-DF39-E1AB-042049D8907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611450" y="3402449"/>
                  <a:ext cx="708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2B18171-1668-8E2C-82D6-87E649E1B045}"/>
                    </a:ext>
                  </a:extLst>
                </p14:cNvPr>
                <p14:cNvContentPartPr/>
                <p14:nvPr/>
              </p14:nvContentPartPr>
              <p14:xfrm>
                <a:off x="8628730" y="3579569"/>
                <a:ext cx="375840" cy="412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2B18171-1668-8E2C-82D6-87E649E1B04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19730" y="3570929"/>
                  <a:ext cx="3934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96E8495-3CFF-CE66-0E84-747A39D911B1}"/>
                    </a:ext>
                  </a:extLst>
                </p14:cNvPr>
                <p14:cNvContentPartPr/>
                <p14:nvPr/>
              </p14:nvContentPartPr>
              <p14:xfrm>
                <a:off x="8781730" y="3763889"/>
                <a:ext cx="133200" cy="24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96E8495-3CFF-CE66-0E84-747A39D911B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73090" y="3755249"/>
                  <a:ext cx="150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0FC980B-5642-3495-4E2B-74AB02102FF3}"/>
                    </a:ext>
                  </a:extLst>
                </p14:cNvPr>
                <p14:cNvContentPartPr/>
                <p14:nvPr/>
              </p14:nvContentPartPr>
              <p14:xfrm>
                <a:off x="9079450" y="3536369"/>
                <a:ext cx="6840" cy="119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0FC980B-5642-3495-4E2B-74AB02102FF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70810" y="3527729"/>
                  <a:ext cx="24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7C4F0E0-4A3D-FFC6-DBE3-57399BF0C50A}"/>
                    </a:ext>
                  </a:extLst>
                </p14:cNvPr>
                <p14:cNvContentPartPr/>
                <p14:nvPr/>
              </p14:nvContentPartPr>
              <p14:xfrm>
                <a:off x="9143170" y="3519089"/>
                <a:ext cx="128160" cy="210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7C4F0E0-4A3D-FFC6-DBE3-57399BF0C50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134170" y="3510449"/>
                  <a:ext cx="145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52D92C5-F1FE-6097-68B4-D81982725649}"/>
                    </a:ext>
                  </a:extLst>
                </p14:cNvPr>
                <p14:cNvContentPartPr/>
                <p14:nvPr/>
              </p14:nvContentPartPr>
              <p14:xfrm>
                <a:off x="9319570" y="3669929"/>
                <a:ext cx="69480" cy="97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52D92C5-F1FE-6097-68B4-D8198272564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310570" y="3660929"/>
                  <a:ext cx="8712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B611E9E-5DB2-AF72-CA75-152A9510E52F}"/>
              </a:ext>
            </a:extLst>
          </p:cNvPr>
          <p:cNvGrpSpPr/>
          <p:nvPr/>
        </p:nvGrpSpPr>
        <p:grpSpPr>
          <a:xfrm>
            <a:off x="1166650" y="4688729"/>
            <a:ext cx="233280" cy="117000"/>
            <a:chOff x="1166650" y="4688729"/>
            <a:chExt cx="23328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50CFD82-9FF5-439E-9E3B-B560B312EA63}"/>
                    </a:ext>
                  </a:extLst>
                </p14:cNvPr>
                <p14:cNvContentPartPr/>
                <p14:nvPr/>
              </p14:nvContentPartPr>
              <p14:xfrm>
                <a:off x="1170610" y="4688729"/>
                <a:ext cx="229320" cy="7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50CFD82-9FF5-439E-9E3B-B560B312EA6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61610" y="4679729"/>
                  <a:ext cx="246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B56564D-896E-5FC9-2E9E-22B584B4DA00}"/>
                    </a:ext>
                  </a:extLst>
                </p14:cNvPr>
                <p14:cNvContentPartPr/>
                <p14:nvPr/>
              </p14:nvContentPartPr>
              <p14:xfrm>
                <a:off x="1166650" y="4752809"/>
                <a:ext cx="188280" cy="52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B56564D-896E-5FC9-2E9E-22B584B4DA0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58010" y="4743809"/>
                  <a:ext cx="20592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0D832B40-6F0D-3865-174D-94A6CE6D9169}"/>
              </a:ext>
            </a:extLst>
          </p:cNvPr>
          <p:cNvGrpSpPr/>
          <p:nvPr/>
        </p:nvGrpSpPr>
        <p:grpSpPr>
          <a:xfrm>
            <a:off x="1788730" y="4240169"/>
            <a:ext cx="1553040" cy="898200"/>
            <a:chOff x="1788730" y="4240169"/>
            <a:chExt cx="1553040" cy="89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CE0EEAC-7ABE-7BB6-5897-CBD73386690B}"/>
                    </a:ext>
                  </a:extLst>
                </p14:cNvPr>
                <p14:cNvContentPartPr/>
                <p14:nvPr/>
              </p14:nvContentPartPr>
              <p14:xfrm>
                <a:off x="1788730" y="4627889"/>
                <a:ext cx="180000" cy="334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CE0EEAC-7ABE-7BB6-5897-CBD73386690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779730" y="4618889"/>
                  <a:ext cx="1976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1624249-8A8A-0547-038D-873DA5A7F197}"/>
                    </a:ext>
                  </a:extLst>
                </p14:cNvPr>
                <p14:cNvContentPartPr/>
                <p14:nvPr/>
              </p14:nvContentPartPr>
              <p14:xfrm>
                <a:off x="2039650" y="4440329"/>
                <a:ext cx="119520" cy="164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1624249-8A8A-0547-038D-873DA5A7F19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031010" y="4431329"/>
                  <a:ext cx="137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A5EE94E-61BC-B9D3-27DD-306291243D1B}"/>
                    </a:ext>
                  </a:extLst>
                </p14:cNvPr>
                <p14:cNvContentPartPr/>
                <p14:nvPr/>
              </p14:nvContentPartPr>
              <p14:xfrm>
                <a:off x="2365810" y="4240169"/>
                <a:ext cx="204480" cy="898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A5EE94E-61BC-B9D3-27DD-306291243D1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357170" y="4231169"/>
                  <a:ext cx="222120" cy="9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1508A85-9364-5A1B-0FA3-2A29531C42D8}"/>
                    </a:ext>
                  </a:extLst>
                </p14:cNvPr>
                <p14:cNvContentPartPr/>
                <p14:nvPr/>
              </p14:nvContentPartPr>
              <p14:xfrm>
                <a:off x="2683330" y="4441409"/>
                <a:ext cx="175320" cy="212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1508A85-9364-5A1B-0FA3-2A29531C42D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674330" y="4432769"/>
                  <a:ext cx="192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8AD120A-4CB5-4D2F-0393-4F8654698EB1}"/>
                    </a:ext>
                  </a:extLst>
                </p14:cNvPr>
                <p14:cNvContentPartPr/>
                <p14:nvPr/>
              </p14:nvContentPartPr>
              <p14:xfrm>
                <a:off x="2616010" y="4722209"/>
                <a:ext cx="268200" cy="29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8AD120A-4CB5-4D2F-0393-4F8654698EB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607010" y="4713209"/>
                  <a:ext cx="285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C18CB6D-93C6-BFF7-FFBC-7AFF0B3E869A}"/>
                    </a:ext>
                  </a:extLst>
                </p14:cNvPr>
                <p14:cNvContentPartPr/>
                <p14:nvPr/>
              </p14:nvContentPartPr>
              <p14:xfrm>
                <a:off x="2673610" y="4866929"/>
                <a:ext cx="182520" cy="164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C18CB6D-93C6-BFF7-FFBC-7AFF0B3E869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664610" y="4857929"/>
                  <a:ext cx="200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F5992C7-0948-42BE-BF44-020730FA9F03}"/>
                    </a:ext>
                  </a:extLst>
                </p14:cNvPr>
                <p14:cNvContentPartPr/>
                <p14:nvPr/>
              </p14:nvContentPartPr>
              <p14:xfrm>
                <a:off x="2711050" y="4798169"/>
                <a:ext cx="160560" cy="43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F5992C7-0948-42BE-BF44-020730FA9F0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702410" y="4789169"/>
                  <a:ext cx="178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A9A1A9B-E2D2-5721-C6BA-F9DFAADC3DA6}"/>
                    </a:ext>
                  </a:extLst>
                </p14:cNvPr>
                <p14:cNvContentPartPr/>
                <p14:nvPr/>
              </p14:nvContentPartPr>
              <p14:xfrm>
                <a:off x="3135850" y="4550849"/>
                <a:ext cx="205920" cy="311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A9A1A9B-E2D2-5721-C6BA-F9DFAADC3DA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127210" y="4542209"/>
                  <a:ext cx="2235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2F6DD95-385C-AE75-936C-2B274E13F27A}"/>
                    </a:ext>
                  </a:extLst>
                </p14:cNvPr>
                <p14:cNvContentPartPr/>
                <p14:nvPr/>
              </p14:nvContentPartPr>
              <p14:xfrm>
                <a:off x="3042970" y="4683689"/>
                <a:ext cx="32760" cy="23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2F6DD95-385C-AE75-936C-2B274E13F27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034330" y="4674689"/>
                  <a:ext cx="504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FF05EC9-6E30-A085-A934-09E35C533EFD}"/>
              </a:ext>
            </a:extLst>
          </p:cNvPr>
          <p:cNvGrpSpPr/>
          <p:nvPr/>
        </p:nvGrpSpPr>
        <p:grpSpPr>
          <a:xfrm>
            <a:off x="3399370" y="4550849"/>
            <a:ext cx="303480" cy="300600"/>
            <a:chOff x="3399370" y="4550849"/>
            <a:chExt cx="30348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988DA05-2411-3A33-E547-49C277C17A4D}"/>
                    </a:ext>
                  </a:extLst>
                </p14:cNvPr>
                <p14:cNvContentPartPr/>
                <p14:nvPr/>
              </p14:nvContentPartPr>
              <p14:xfrm>
                <a:off x="3399370" y="4783769"/>
                <a:ext cx="19080" cy="67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988DA05-2411-3A33-E547-49C277C17A4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390730" y="4774769"/>
                  <a:ext cx="36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8A814D7-4715-175B-16EC-C44F5C2E8A24}"/>
                    </a:ext>
                  </a:extLst>
                </p14:cNvPr>
                <p14:cNvContentPartPr/>
                <p14:nvPr/>
              </p14:nvContentPartPr>
              <p14:xfrm>
                <a:off x="3556690" y="4550849"/>
                <a:ext cx="146160" cy="267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8A814D7-4715-175B-16EC-C44F5C2E8A2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547690" y="4541849"/>
                  <a:ext cx="163800" cy="2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4D2DA64-9823-1478-3369-59AC2A187381}"/>
              </a:ext>
            </a:extLst>
          </p:cNvPr>
          <p:cNvGrpSpPr/>
          <p:nvPr/>
        </p:nvGrpSpPr>
        <p:grpSpPr>
          <a:xfrm>
            <a:off x="3900850" y="4250249"/>
            <a:ext cx="960120" cy="570960"/>
            <a:chOff x="3900850" y="4250249"/>
            <a:chExt cx="960120" cy="5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F7135C8-5FC6-DA3A-1046-33F1B107278E}"/>
                    </a:ext>
                  </a:extLst>
                </p14:cNvPr>
                <p14:cNvContentPartPr/>
                <p14:nvPr/>
              </p14:nvContentPartPr>
              <p14:xfrm>
                <a:off x="3900850" y="4477409"/>
                <a:ext cx="40320" cy="276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F7135C8-5FC6-DA3A-1046-33F1B107278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91850" y="4468769"/>
                  <a:ext cx="579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C33AC16-85EC-AA08-B057-11B94747CA66}"/>
                    </a:ext>
                  </a:extLst>
                </p14:cNvPr>
                <p14:cNvContentPartPr/>
                <p14:nvPr/>
              </p14:nvContentPartPr>
              <p14:xfrm>
                <a:off x="4137010" y="4473089"/>
                <a:ext cx="29880" cy="275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C33AC16-85EC-AA08-B057-11B94747CA6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28010" y="4464089"/>
                  <a:ext cx="475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C8D484D-EB53-F3B1-5CB1-B0F53E23D701}"/>
                    </a:ext>
                  </a:extLst>
                </p14:cNvPr>
                <p14:cNvContentPartPr/>
                <p14:nvPr/>
              </p14:nvContentPartPr>
              <p14:xfrm>
                <a:off x="4077970" y="4448249"/>
                <a:ext cx="158040" cy="133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C8D484D-EB53-F3B1-5CB1-B0F53E23D70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69330" y="4439249"/>
                  <a:ext cx="175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A7F6C81-ED4B-1D16-3806-05A9FE1D2533}"/>
                    </a:ext>
                  </a:extLst>
                </p14:cNvPr>
                <p14:cNvContentPartPr/>
                <p14:nvPr/>
              </p14:nvContentPartPr>
              <p14:xfrm>
                <a:off x="4329610" y="4478489"/>
                <a:ext cx="283680" cy="342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A7F6C81-ED4B-1D16-3806-05A9FE1D253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20610" y="4469849"/>
                  <a:ext cx="3013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FA8A94F-D81E-46B7-2166-8D994478F660}"/>
                    </a:ext>
                  </a:extLst>
                </p14:cNvPr>
                <p14:cNvContentPartPr/>
                <p14:nvPr/>
              </p14:nvContentPartPr>
              <p14:xfrm>
                <a:off x="4414210" y="4692689"/>
                <a:ext cx="134280" cy="6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FA8A94F-D81E-46B7-2166-8D994478F66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405210" y="4683689"/>
                  <a:ext cx="151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EF59305-23A9-30DA-D552-EBA56EDE7347}"/>
                    </a:ext>
                  </a:extLst>
                </p14:cNvPr>
                <p14:cNvContentPartPr/>
                <p14:nvPr/>
              </p14:nvContentPartPr>
              <p14:xfrm>
                <a:off x="4574050" y="4311089"/>
                <a:ext cx="73800" cy="139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EF59305-23A9-30DA-D552-EBA56EDE734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65410" y="4302089"/>
                  <a:ext cx="91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C3C7909-4B19-D454-C622-9D58A0B1D230}"/>
                    </a:ext>
                  </a:extLst>
                </p14:cNvPr>
                <p14:cNvContentPartPr/>
                <p14:nvPr/>
              </p14:nvContentPartPr>
              <p14:xfrm>
                <a:off x="4699330" y="4250249"/>
                <a:ext cx="161640" cy="244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C3C7909-4B19-D454-C622-9D58A0B1D23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690330" y="4241249"/>
                  <a:ext cx="179280" cy="26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367E31B9-5FD6-9214-C471-2016A1CDAF93}"/>
                  </a:ext>
                </a:extLst>
              </p14:cNvPr>
              <p14:cNvContentPartPr/>
              <p14:nvPr/>
            </p14:nvContentPartPr>
            <p14:xfrm>
              <a:off x="4879690" y="4383449"/>
              <a:ext cx="108360" cy="1663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367E31B9-5FD6-9214-C471-2016A1CDAF93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871050" y="4374809"/>
                <a:ext cx="1260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069AE737-295B-49F9-D1FC-8AAD279F6E19}"/>
                  </a:ext>
                </a:extLst>
              </p14:cNvPr>
              <p14:cNvContentPartPr/>
              <p14:nvPr/>
            </p14:nvContentPartPr>
            <p14:xfrm>
              <a:off x="5357410" y="4631129"/>
              <a:ext cx="247680" cy="2340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069AE737-295B-49F9-D1FC-8AAD279F6E19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5348410" y="4622489"/>
                <a:ext cx="26532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54641E8-E3AD-F73B-CAD9-143521BE6286}"/>
              </a:ext>
            </a:extLst>
          </p:cNvPr>
          <p:cNvGrpSpPr/>
          <p:nvPr/>
        </p:nvGrpSpPr>
        <p:grpSpPr>
          <a:xfrm>
            <a:off x="5823610" y="4259969"/>
            <a:ext cx="456480" cy="704520"/>
            <a:chOff x="5823610" y="4259969"/>
            <a:chExt cx="456480" cy="70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73EB387-24CD-0ED0-6468-0902C7B7B2D6}"/>
                    </a:ext>
                  </a:extLst>
                </p14:cNvPr>
                <p14:cNvContentPartPr/>
                <p14:nvPr/>
              </p14:nvContentPartPr>
              <p14:xfrm>
                <a:off x="6053650" y="4259969"/>
                <a:ext cx="40680" cy="253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73EB387-24CD-0ED0-6468-0902C7B7B2D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44650" y="4250969"/>
                  <a:ext cx="583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E76B4D5-544A-0811-0202-6592596AC554}"/>
                    </a:ext>
                  </a:extLst>
                </p14:cNvPr>
                <p14:cNvContentPartPr/>
                <p14:nvPr/>
              </p14:nvContentPartPr>
              <p14:xfrm>
                <a:off x="5823610" y="4582529"/>
                <a:ext cx="456480" cy="72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E76B4D5-544A-0811-0202-6592596AC55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14970" y="4573529"/>
                  <a:ext cx="474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45714FF-3A34-DA02-199A-B89152367138}"/>
                    </a:ext>
                  </a:extLst>
                </p14:cNvPr>
                <p14:cNvContentPartPr/>
                <p14:nvPr/>
              </p14:nvContentPartPr>
              <p14:xfrm>
                <a:off x="5932330" y="4727249"/>
                <a:ext cx="191520" cy="237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45714FF-3A34-DA02-199A-B8915236713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23330" y="4718249"/>
                  <a:ext cx="209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BD0AD34-1FCA-87F3-A6F7-1B1F4E10C43C}"/>
                    </a:ext>
                  </a:extLst>
                </p14:cNvPr>
                <p14:cNvContentPartPr/>
                <p14:nvPr/>
              </p14:nvContentPartPr>
              <p14:xfrm>
                <a:off x="5931610" y="4721489"/>
                <a:ext cx="225360" cy="20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BD0AD34-1FCA-87F3-A6F7-1B1F4E10C43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922970" y="4712849"/>
                  <a:ext cx="24300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8B6BB995-42C6-3E52-94FD-DA4984AA65E0}"/>
                  </a:ext>
                </a:extLst>
              </p14:cNvPr>
              <p14:cNvContentPartPr/>
              <p14:nvPr/>
            </p14:nvContentPartPr>
            <p14:xfrm>
              <a:off x="6549730" y="4619969"/>
              <a:ext cx="28440" cy="471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8B6BB995-42C6-3E52-94FD-DA4984AA65E0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540730" y="4610969"/>
                <a:ext cx="460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DBEB2BA2-E610-B341-5AF4-80FFDDA2ACE4}"/>
                  </a:ext>
                </a:extLst>
              </p14:cNvPr>
              <p14:cNvContentPartPr/>
              <p14:nvPr/>
            </p14:nvContentPartPr>
            <p14:xfrm>
              <a:off x="6827650" y="4407569"/>
              <a:ext cx="263880" cy="3225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DBEB2BA2-E610-B341-5AF4-80FFDDA2ACE4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6818650" y="4398929"/>
                <a:ext cx="281520" cy="34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86A72B5-7A64-9EB2-5667-1C9A4A3C42C9}"/>
              </a:ext>
            </a:extLst>
          </p:cNvPr>
          <p:cNvGrpSpPr/>
          <p:nvPr/>
        </p:nvGrpSpPr>
        <p:grpSpPr>
          <a:xfrm>
            <a:off x="7220050" y="4331969"/>
            <a:ext cx="1731960" cy="397080"/>
            <a:chOff x="7220050" y="4331969"/>
            <a:chExt cx="173196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A0C3B5D-0DB1-2D50-5AB5-E744225ABAEE}"/>
                    </a:ext>
                  </a:extLst>
                </p14:cNvPr>
                <p14:cNvContentPartPr/>
                <p14:nvPr/>
              </p14:nvContentPartPr>
              <p14:xfrm>
                <a:off x="7220050" y="4684409"/>
                <a:ext cx="19440" cy="32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A0C3B5D-0DB1-2D50-5AB5-E744225ABAE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211410" y="4675769"/>
                  <a:ext cx="37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A5AF709-C481-0FE0-B1BD-03A96824E307}"/>
                    </a:ext>
                  </a:extLst>
                </p14:cNvPr>
                <p14:cNvContentPartPr/>
                <p14:nvPr/>
              </p14:nvContentPartPr>
              <p14:xfrm>
                <a:off x="7342810" y="4466249"/>
                <a:ext cx="189360" cy="2628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A5AF709-C481-0FE0-B1BD-03A96824E30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333810" y="4457249"/>
                  <a:ext cx="2070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937EC9B-1F79-B1D8-4919-0A212B438DD5}"/>
                    </a:ext>
                  </a:extLst>
                </p14:cNvPr>
                <p14:cNvContentPartPr/>
                <p14:nvPr/>
              </p14:nvContentPartPr>
              <p14:xfrm>
                <a:off x="7596970" y="4468409"/>
                <a:ext cx="149040" cy="243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937EC9B-1F79-B1D8-4919-0A212B438DD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588330" y="4459769"/>
                  <a:ext cx="1666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FFF41A0-258F-3E3D-1223-7827E2908424}"/>
                    </a:ext>
                  </a:extLst>
                </p14:cNvPr>
                <p14:cNvContentPartPr/>
                <p14:nvPr/>
              </p14:nvContentPartPr>
              <p14:xfrm>
                <a:off x="7852570" y="4448249"/>
                <a:ext cx="173160" cy="245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FFF41A0-258F-3E3D-1223-7827E290842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843930" y="4439609"/>
                  <a:ext cx="1908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FAD8D80-E97E-C791-1749-F503311D6EA3}"/>
                    </a:ext>
                  </a:extLst>
                </p14:cNvPr>
                <p14:cNvContentPartPr/>
                <p14:nvPr/>
              </p14:nvContentPartPr>
              <p14:xfrm>
                <a:off x="8160370" y="4416209"/>
                <a:ext cx="171720" cy="295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FAD8D80-E97E-C791-1749-F503311D6EA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151730" y="4407569"/>
                  <a:ext cx="1893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67D204E-FA01-8854-EA68-49C0E5F4DB3D}"/>
                    </a:ext>
                  </a:extLst>
                </p14:cNvPr>
                <p14:cNvContentPartPr/>
                <p14:nvPr/>
              </p14:nvContentPartPr>
              <p14:xfrm>
                <a:off x="8457010" y="4395329"/>
                <a:ext cx="176040" cy="277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67D204E-FA01-8854-EA68-49C0E5F4DB3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448370" y="4386689"/>
                  <a:ext cx="193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CB1543D-F7EB-F3E4-576F-F25DAAA515FE}"/>
                    </a:ext>
                  </a:extLst>
                </p14:cNvPr>
                <p14:cNvContentPartPr/>
                <p14:nvPr/>
              </p14:nvContentPartPr>
              <p14:xfrm>
                <a:off x="8715490" y="4331969"/>
                <a:ext cx="236520" cy="329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CB1543D-F7EB-F3E4-576F-F25DAAA515F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706490" y="4323329"/>
                  <a:ext cx="25416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F249BF1-ECB4-DBCD-81E2-8B41382B9861}"/>
              </a:ext>
            </a:extLst>
          </p:cNvPr>
          <p:cNvGrpSpPr/>
          <p:nvPr/>
        </p:nvGrpSpPr>
        <p:grpSpPr>
          <a:xfrm>
            <a:off x="9004210" y="3956489"/>
            <a:ext cx="1378440" cy="1328040"/>
            <a:chOff x="9004210" y="3956489"/>
            <a:chExt cx="1378440" cy="13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9956856-F5EC-2510-FE40-ED5B3F9415F6}"/>
                    </a:ext>
                  </a:extLst>
                </p14:cNvPr>
                <p14:cNvContentPartPr/>
                <p14:nvPr/>
              </p14:nvContentPartPr>
              <p14:xfrm>
                <a:off x="9199330" y="4323329"/>
                <a:ext cx="320760" cy="353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9956856-F5EC-2510-FE40-ED5B3F9415F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190330" y="4314329"/>
                  <a:ext cx="3384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5DCB7F3-EB56-BC04-C4E0-6CA107737D87}"/>
                    </a:ext>
                  </a:extLst>
                </p14:cNvPr>
                <p14:cNvContentPartPr/>
                <p14:nvPr/>
              </p14:nvContentPartPr>
              <p14:xfrm>
                <a:off x="9563650" y="4222889"/>
                <a:ext cx="153000" cy="185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5DCB7F3-EB56-BC04-C4E0-6CA107737D8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555010" y="4213889"/>
                  <a:ext cx="170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DB8A021-5C52-C8F6-EFFA-135F423B4B05}"/>
                    </a:ext>
                  </a:extLst>
                </p14:cNvPr>
                <p14:cNvContentPartPr/>
                <p14:nvPr/>
              </p14:nvContentPartPr>
              <p14:xfrm>
                <a:off x="9004210" y="4717529"/>
                <a:ext cx="663480" cy="133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DB8A021-5C52-C8F6-EFFA-135F423B4B0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95210" y="4708889"/>
                  <a:ext cx="681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4047DFE-6451-4121-1BD9-9CED72076673}"/>
                    </a:ext>
                  </a:extLst>
                </p14:cNvPr>
                <p14:cNvContentPartPr/>
                <p14:nvPr/>
              </p14:nvContentPartPr>
              <p14:xfrm>
                <a:off x="9191410" y="4907969"/>
                <a:ext cx="238320" cy="311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4047DFE-6451-4121-1BD9-9CED7207667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182770" y="4899329"/>
                  <a:ext cx="255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EB73867-EA54-BAA1-1E3D-1F7DC619BE48}"/>
                    </a:ext>
                  </a:extLst>
                </p14:cNvPr>
                <p14:cNvContentPartPr/>
                <p14:nvPr/>
              </p14:nvContentPartPr>
              <p14:xfrm>
                <a:off x="9244690" y="5039729"/>
                <a:ext cx="131400" cy="40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EB73867-EA54-BAA1-1E3D-1F7DC619BE4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235690" y="5030729"/>
                  <a:ext cx="149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4099DBB-18C4-F3AE-C018-44A0F409EC35}"/>
                    </a:ext>
                  </a:extLst>
                </p14:cNvPr>
                <p14:cNvContentPartPr/>
                <p14:nvPr/>
              </p14:nvContentPartPr>
              <p14:xfrm>
                <a:off x="9530530" y="4859009"/>
                <a:ext cx="34920" cy="123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4099DBB-18C4-F3AE-C018-44A0F409EC3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521890" y="4850009"/>
                  <a:ext cx="52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1E6CF7F-747D-5C03-47A8-3B571ABC03F7}"/>
                    </a:ext>
                  </a:extLst>
                </p14:cNvPr>
                <p14:cNvContentPartPr/>
                <p14:nvPr/>
              </p14:nvContentPartPr>
              <p14:xfrm>
                <a:off x="9564730" y="4839929"/>
                <a:ext cx="198000" cy="215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1E6CF7F-747D-5C03-47A8-3B571ABC03F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556090" y="4830929"/>
                  <a:ext cx="215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C8DE01D-5DF5-7BC4-0683-126DD6AFB23E}"/>
                    </a:ext>
                  </a:extLst>
                </p14:cNvPr>
                <p14:cNvContentPartPr/>
                <p14:nvPr/>
              </p14:nvContentPartPr>
              <p14:xfrm>
                <a:off x="9750130" y="4927409"/>
                <a:ext cx="120240" cy="167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C8DE01D-5DF5-7BC4-0683-126DD6AFB23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741130" y="4918409"/>
                  <a:ext cx="137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975B519-2A84-7761-1675-09EB0F153778}"/>
                    </a:ext>
                  </a:extLst>
                </p14:cNvPr>
                <p14:cNvContentPartPr/>
                <p14:nvPr/>
              </p14:nvContentPartPr>
              <p14:xfrm>
                <a:off x="10055770" y="3956489"/>
                <a:ext cx="326880" cy="13280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975B519-2A84-7761-1675-09EB0F15377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047130" y="3947849"/>
                  <a:ext cx="344520" cy="134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C4E7323-9333-2572-D708-E56EF41537F7}"/>
              </a:ext>
            </a:extLst>
          </p:cNvPr>
          <p:cNvGrpSpPr/>
          <p:nvPr/>
        </p:nvGrpSpPr>
        <p:grpSpPr>
          <a:xfrm>
            <a:off x="624850" y="5518169"/>
            <a:ext cx="319320" cy="321840"/>
            <a:chOff x="624850" y="5518169"/>
            <a:chExt cx="31932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DABA4EA-7F2A-4837-04D9-48E347E94E63}"/>
                    </a:ext>
                  </a:extLst>
                </p14:cNvPr>
                <p14:cNvContentPartPr/>
                <p14:nvPr/>
              </p14:nvContentPartPr>
              <p14:xfrm>
                <a:off x="624850" y="5540489"/>
                <a:ext cx="23760" cy="2566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DABA4EA-7F2A-4837-04D9-48E347E94E6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16210" y="5531489"/>
                  <a:ext cx="41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6C717AD-CCB5-6F68-4B20-B1C9FEDBABB3}"/>
                    </a:ext>
                  </a:extLst>
                </p14:cNvPr>
                <p14:cNvContentPartPr/>
                <p14:nvPr/>
              </p14:nvContentPartPr>
              <p14:xfrm>
                <a:off x="843370" y="5518169"/>
                <a:ext cx="100800" cy="321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6C717AD-CCB5-6F68-4B20-B1C9FEDBABB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34730" y="5509169"/>
                  <a:ext cx="1184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878AC1C-3A9F-88C3-BCCB-9224DBBDF1DD}"/>
                    </a:ext>
                  </a:extLst>
                </p14:cNvPr>
                <p14:cNvContentPartPr/>
                <p14:nvPr/>
              </p14:nvContentPartPr>
              <p14:xfrm>
                <a:off x="737530" y="5682689"/>
                <a:ext cx="203040" cy="17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878AC1C-3A9F-88C3-BCCB-9224DBBDF1D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28530" y="5673689"/>
                  <a:ext cx="2206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3AB9DC4A-229F-DA88-7C99-278B4383743F}"/>
              </a:ext>
            </a:extLst>
          </p:cNvPr>
          <p:cNvGrpSpPr/>
          <p:nvPr/>
        </p:nvGrpSpPr>
        <p:grpSpPr>
          <a:xfrm>
            <a:off x="1413250" y="5434289"/>
            <a:ext cx="1224000" cy="430560"/>
            <a:chOff x="1413250" y="5434289"/>
            <a:chExt cx="122400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2B945E6-3055-A77C-7975-B4224818D6C0}"/>
                    </a:ext>
                  </a:extLst>
                </p14:cNvPr>
                <p14:cNvContentPartPr/>
                <p14:nvPr/>
              </p14:nvContentPartPr>
              <p14:xfrm>
                <a:off x="1413250" y="5534369"/>
                <a:ext cx="258840" cy="312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2B945E6-3055-A77C-7975-B4224818D6C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404250" y="5525369"/>
                  <a:ext cx="2764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AD6DDB1-52C3-82B6-692F-18EEFCC3A9FF}"/>
                    </a:ext>
                  </a:extLst>
                </p14:cNvPr>
                <p14:cNvContentPartPr/>
                <p14:nvPr/>
              </p14:nvContentPartPr>
              <p14:xfrm>
                <a:off x="1762450" y="5577929"/>
                <a:ext cx="179640" cy="278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AD6DDB1-52C3-82B6-692F-18EEFCC3A9F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753810" y="5569289"/>
                  <a:ext cx="1972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1572420-53DD-4BE4-95C8-34441A8E1B57}"/>
                    </a:ext>
                  </a:extLst>
                </p14:cNvPr>
                <p14:cNvContentPartPr/>
                <p14:nvPr/>
              </p14:nvContentPartPr>
              <p14:xfrm>
                <a:off x="2088250" y="5435729"/>
                <a:ext cx="127800" cy="412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1572420-53DD-4BE4-95C8-34441A8E1B5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079610" y="5426729"/>
                  <a:ext cx="1454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2065E24-BF46-ACAD-A99F-08D57EB2DF6A}"/>
                    </a:ext>
                  </a:extLst>
                </p14:cNvPr>
                <p14:cNvContentPartPr/>
                <p14:nvPr/>
              </p14:nvContentPartPr>
              <p14:xfrm>
                <a:off x="2281570" y="5535449"/>
                <a:ext cx="133920" cy="1998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2065E24-BF46-ACAD-A99F-08D57EB2DF6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272930" y="5526449"/>
                  <a:ext cx="151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2FA92A1-E371-1331-F682-92A1723A2634}"/>
                    </a:ext>
                  </a:extLst>
                </p14:cNvPr>
                <p14:cNvContentPartPr/>
                <p14:nvPr/>
              </p14:nvContentPartPr>
              <p14:xfrm>
                <a:off x="2268970" y="5632649"/>
                <a:ext cx="207000" cy="39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2FA92A1-E371-1331-F682-92A1723A263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260330" y="5623649"/>
                  <a:ext cx="224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3B038E9-4F69-5AE5-CE0C-CC11E2FF301F}"/>
                    </a:ext>
                  </a:extLst>
                </p14:cNvPr>
                <p14:cNvContentPartPr/>
                <p14:nvPr/>
              </p14:nvContentPartPr>
              <p14:xfrm>
                <a:off x="2529970" y="5434289"/>
                <a:ext cx="107280" cy="430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3B038E9-4F69-5AE5-CE0C-CC11E2FF301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520970" y="5425289"/>
                  <a:ext cx="124920" cy="44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185DD19-62B9-558C-355B-8B1FA69381F0}"/>
              </a:ext>
            </a:extLst>
          </p:cNvPr>
          <p:cNvGrpSpPr/>
          <p:nvPr/>
        </p:nvGrpSpPr>
        <p:grpSpPr>
          <a:xfrm>
            <a:off x="2885650" y="5448689"/>
            <a:ext cx="578160" cy="353520"/>
            <a:chOff x="2885650" y="5448689"/>
            <a:chExt cx="57816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2346CF7-D8C6-AB00-DABD-CA7128AE3050}"/>
                    </a:ext>
                  </a:extLst>
                </p14:cNvPr>
                <p14:cNvContentPartPr/>
                <p14:nvPr/>
              </p14:nvContentPartPr>
              <p14:xfrm>
                <a:off x="2885650" y="5475689"/>
                <a:ext cx="233640" cy="326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2346CF7-D8C6-AB00-DABD-CA7128AE305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877010" y="5467049"/>
                  <a:ext cx="2512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F7B77C2-F6DF-DCB7-B0AC-5756FF1BF948}"/>
                    </a:ext>
                  </a:extLst>
                </p14:cNvPr>
                <p14:cNvContentPartPr/>
                <p14:nvPr/>
              </p14:nvContentPartPr>
              <p14:xfrm>
                <a:off x="3193090" y="5448689"/>
                <a:ext cx="270720" cy="3196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F7B77C2-F6DF-DCB7-B0AC-5756FF1BF94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184450" y="5440049"/>
                  <a:ext cx="288360" cy="33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0586AB30-3E1A-DD92-294B-859F6FA55120}"/>
                  </a:ext>
                </a:extLst>
              </p14:cNvPr>
              <p14:cNvContentPartPr/>
              <p14:nvPr/>
            </p14:nvContentPartPr>
            <p14:xfrm>
              <a:off x="3623650" y="5766569"/>
              <a:ext cx="107280" cy="13392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0586AB30-3E1A-DD92-294B-859F6FA55120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3615010" y="5757569"/>
                <a:ext cx="1249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B934099B-CCB5-722F-0291-16209694F4B3}"/>
                  </a:ext>
                </a:extLst>
              </p14:cNvPr>
              <p14:cNvContentPartPr/>
              <p14:nvPr/>
            </p14:nvContentPartPr>
            <p14:xfrm>
              <a:off x="4318090" y="5582249"/>
              <a:ext cx="509760" cy="20592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B934099B-CCB5-722F-0291-16209694F4B3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4309450" y="5573609"/>
                <a:ext cx="527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D13A8F3A-C591-28BB-19D9-DFE9F9706922}"/>
                  </a:ext>
                </a:extLst>
              </p14:cNvPr>
              <p14:cNvContentPartPr/>
              <p14:nvPr/>
            </p14:nvContentPartPr>
            <p14:xfrm>
              <a:off x="4862770" y="5419889"/>
              <a:ext cx="1418760" cy="48672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D13A8F3A-C591-28BB-19D9-DFE9F9706922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4853770" y="5410889"/>
                <a:ext cx="1436400" cy="50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633034BB-910A-2186-8A63-DCBB47789FC1}"/>
              </a:ext>
            </a:extLst>
          </p:cNvPr>
          <p:cNvGrpSpPr/>
          <p:nvPr/>
        </p:nvGrpSpPr>
        <p:grpSpPr>
          <a:xfrm>
            <a:off x="6586450" y="5152409"/>
            <a:ext cx="4915080" cy="761400"/>
            <a:chOff x="6586450" y="5152409"/>
            <a:chExt cx="4915080" cy="76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C6B1E4B-1F54-2D9A-A2C2-1B950562A7D6}"/>
                    </a:ext>
                  </a:extLst>
                </p14:cNvPr>
                <p14:cNvContentPartPr/>
                <p14:nvPr/>
              </p14:nvContentPartPr>
              <p14:xfrm>
                <a:off x="6586450" y="5290649"/>
                <a:ext cx="1441440" cy="6231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C6B1E4B-1F54-2D9A-A2C2-1B950562A7D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577810" y="5281649"/>
                  <a:ext cx="145908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84D6322-9FDA-796A-2EE4-E9421972CCBD}"/>
                    </a:ext>
                  </a:extLst>
                </p14:cNvPr>
                <p14:cNvContentPartPr/>
                <p14:nvPr/>
              </p14:nvContentPartPr>
              <p14:xfrm>
                <a:off x="8120050" y="5522129"/>
                <a:ext cx="581400" cy="225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84D6322-9FDA-796A-2EE4-E9421972CCB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111050" y="5513129"/>
                  <a:ext cx="599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0EFEA6A-C23D-08ED-5282-FC9E1EBADEE7}"/>
                    </a:ext>
                  </a:extLst>
                </p14:cNvPr>
                <p14:cNvContentPartPr/>
                <p14:nvPr/>
              </p14:nvContentPartPr>
              <p14:xfrm>
                <a:off x="8336770" y="5412329"/>
                <a:ext cx="133200" cy="176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0EFEA6A-C23D-08ED-5282-FC9E1EBADEE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327770" y="5403329"/>
                  <a:ext cx="150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E7079BA-7D6A-8404-6BD2-8C6D92FCAD4E}"/>
                    </a:ext>
                  </a:extLst>
                </p14:cNvPr>
                <p14:cNvContentPartPr/>
                <p14:nvPr/>
              </p14:nvContentPartPr>
              <p14:xfrm>
                <a:off x="8923570" y="5365169"/>
                <a:ext cx="1019520" cy="385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E7079BA-7D6A-8404-6BD2-8C6D92FCAD4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914570" y="5356529"/>
                  <a:ext cx="10371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13055CC-374F-7915-70E0-02B7F23454B7}"/>
                    </a:ext>
                  </a:extLst>
                </p14:cNvPr>
                <p14:cNvContentPartPr/>
                <p14:nvPr/>
              </p14:nvContentPartPr>
              <p14:xfrm>
                <a:off x="9790090" y="5441129"/>
                <a:ext cx="204480" cy="165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13055CC-374F-7915-70E0-02B7F23454B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781450" y="5432129"/>
                  <a:ext cx="222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D70B944-43AA-3D37-B1EE-0B0B24F7F1FF}"/>
                    </a:ext>
                  </a:extLst>
                </p14:cNvPr>
                <p14:cNvContentPartPr/>
                <p14:nvPr/>
              </p14:nvContentPartPr>
              <p14:xfrm>
                <a:off x="10135690" y="5152409"/>
                <a:ext cx="1365840" cy="591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D70B944-43AA-3D37-B1EE-0B0B24F7F1F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127050" y="5143409"/>
                  <a:ext cx="138348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9982496-0B07-992B-314A-663796249EA6}"/>
                    </a:ext>
                  </a:extLst>
                </p14:cNvPr>
                <p14:cNvContentPartPr/>
                <p14:nvPr/>
              </p14:nvContentPartPr>
              <p14:xfrm>
                <a:off x="10379410" y="5386769"/>
                <a:ext cx="412920" cy="63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9982496-0B07-992B-314A-663796249EA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370410" y="5377769"/>
                  <a:ext cx="43056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5C291E5D-F57D-DEB2-DA0B-980999B8BC1F}"/>
              </a:ext>
            </a:extLst>
          </p:cNvPr>
          <p:cNvGrpSpPr/>
          <p:nvPr/>
        </p:nvGrpSpPr>
        <p:grpSpPr>
          <a:xfrm>
            <a:off x="648970" y="6300449"/>
            <a:ext cx="455400" cy="357840"/>
            <a:chOff x="648970" y="6300449"/>
            <a:chExt cx="45540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86A8A60-2D5A-39B7-6643-7464B918A51C}"/>
                    </a:ext>
                  </a:extLst>
                </p14:cNvPr>
                <p14:cNvContentPartPr/>
                <p14:nvPr/>
              </p14:nvContentPartPr>
              <p14:xfrm>
                <a:off x="648970" y="6300449"/>
                <a:ext cx="50760" cy="331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86A8A60-2D5A-39B7-6643-7464B918A51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39970" y="6291449"/>
                  <a:ext cx="684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352B0C2-0D8F-C148-CBEB-E8D574EB7F3B}"/>
                    </a:ext>
                  </a:extLst>
                </p14:cNvPr>
                <p14:cNvContentPartPr/>
                <p14:nvPr/>
              </p14:nvContentPartPr>
              <p14:xfrm>
                <a:off x="880810" y="6308369"/>
                <a:ext cx="152640" cy="349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352B0C2-0D8F-C148-CBEB-E8D574EB7F3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71810" y="6299729"/>
                  <a:ext cx="1702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0B92029-C94A-540E-7F87-AC5184370212}"/>
                    </a:ext>
                  </a:extLst>
                </p14:cNvPr>
                <p14:cNvContentPartPr/>
                <p14:nvPr/>
              </p14:nvContentPartPr>
              <p14:xfrm>
                <a:off x="828970" y="6515729"/>
                <a:ext cx="275400" cy="36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0B92029-C94A-540E-7F87-AC518437021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19970" y="6507089"/>
                  <a:ext cx="29304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F1F34AC4-3378-A77D-FD89-2DD9EBC8BF5F}"/>
              </a:ext>
            </a:extLst>
          </p:cNvPr>
          <p:cNvGrpSpPr/>
          <p:nvPr/>
        </p:nvGrpSpPr>
        <p:grpSpPr>
          <a:xfrm>
            <a:off x="4489810" y="6149249"/>
            <a:ext cx="1532160" cy="494640"/>
            <a:chOff x="4489810" y="6149249"/>
            <a:chExt cx="153216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EE3510B-D49E-7A23-7A3C-B65583A77091}"/>
                    </a:ext>
                  </a:extLst>
                </p14:cNvPr>
                <p14:cNvContentPartPr/>
                <p14:nvPr/>
              </p14:nvContentPartPr>
              <p14:xfrm>
                <a:off x="4489810" y="6373529"/>
                <a:ext cx="165600" cy="2138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EE3510B-D49E-7A23-7A3C-B65583A7709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481170" y="6364529"/>
                  <a:ext cx="183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1D1B585-9645-A428-0F06-3F5DAAADFB31}"/>
                    </a:ext>
                  </a:extLst>
                </p14:cNvPr>
                <p14:cNvContentPartPr/>
                <p14:nvPr/>
              </p14:nvContentPartPr>
              <p14:xfrm>
                <a:off x="4755490" y="6431489"/>
                <a:ext cx="124200" cy="167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1D1B585-9645-A428-0F06-3F5DAAADFB3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746490" y="6422849"/>
                  <a:ext cx="141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D815099-29B7-BA2A-AC79-F77439BA634A}"/>
                    </a:ext>
                  </a:extLst>
                </p14:cNvPr>
                <p14:cNvContentPartPr/>
                <p14:nvPr/>
              </p14:nvContentPartPr>
              <p14:xfrm>
                <a:off x="5011450" y="6416369"/>
                <a:ext cx="180720" cy="1864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D815099-29B7-BA2A-AC79-F77439BA634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002810" y="6407729"/>
                  <a:ext cx="198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38ACE3E-8827-9D08-7793-F0531E33DDCC}"/>
                    </a:ext>
                  </a:extLst>
                </p14:cNvPr>
                <p14:cNvContentPartPr/>
                <p14:nvPr/>
              </p14:nvContentPartPr>
              <p14:xfrm>
                <a:off x="5251930" y="6149249"/>
                <a:ext cx="45360" cy="469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38ACE3E-8827-9D08-7793-F0531E33DDC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243290" y="6140249"/>
                  <a:ext cx="6300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9F7C58A-3503-9499-8BFB-863CB943547F}"/>
                    </a:ext>
                  </a:extLst>
                </p14:cNvPr>
                <p14:cNvContentPartPr/>
                <p14:nvPr/>
              </p14:nvContentPartPr>
              <p14:xfrm>
                <a:off x="5352730" y="6453449"/>
                <a:ext cx="181440" cy="1904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9F7C58A-3503-9499-8BFB-863CB943547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343730" y="6444449"/>
                  <a:ext cx="199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76E526C-F065-6626-8972-45CBDD513BDB}"/>
                    </a:ext>
                  </a:extLst>
                </p14:cNvPr>
                <p14:cNvContentPartPr/>
                <p14:nvPr/>
              </p14:nvContentPartPr>
              <p14:xfrm>
                <a:off x="5592130" y="6405209"/>
                <a:ext cx="189000" cy="2066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76E526C-F065-6626-8972-45CBDD513BD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583490" y="6396209"/>
                  <a:ext cx="206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030B6EB-A7FF-4415-237D-0C1058069EB2}"/>
                    </a:ext>
                  </a:extLst>
                </p14:cNvPr>
                <p14:cNvContentPartPr/>
                <p14:nvPr/>
              </p14:nvContentPartPr>
              <p14:xfrm>
                <a:off x="5866810" y="6387929"/>
                <a:ext cx="155160" cy="221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030B6EB-A7FF-4415-237D-0C1058069EB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857810" y="6378929"/>
                  <a:ext cx="17280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5E152D29-B745-BF80-5381-5496623020A5}"/>
              </a:ext>
            </a:extLst>
          </p:cNvPr>
          <p:cNvGrpSpPr/>
          <p:nvPr/>
        </p:nvGrpSpPr>
        <p:grpSpPr>
          <a:xfrm>
            <a:off x="1433770" y="6220889"/>
            <a:ext cx="2352240" cy="461160"/>
            <a:chOff x="1433770" y="6220889"/>
            <a:chExt cx="235224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4DF6CBF-6B12-0E1F-A8FC-F735595B6AB2}"/>
                    </a:ext>
                  </a:extLst>
                </p14:cNvPr>
                <p14:cNvContentPartPr/>
                <p14:nvPr/>
              </p14:nvContentPartPr>
              <p14:xfrm>
                <a:off x="1433770" y="6301529"/>
                <a:ext cx="352080" cy="348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4DF6CBF-6B12-0E1F-A8FC-F735595B6AB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424770" y="6292889"/>
                  <a:ext cx="3697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FD68F33-AAAA-8C62-9ECF-DE16F7166991}"/>
                    </a:ext>
                  </a:extLst>
                </p14:cNvPr>
                <p14:cNvContentPartPr/>
                <p14:nvPr/>
              </p14:nvContentPartPr>
              <p14:xfrm>
                <a:off x="1870810" y="6274889"/>
                <a:ext cx="242280" cy="3999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FD68F33-AAAA-8C62-9ECF-DE16F716699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861810" y="6266249"/>
                  <a:ext cx="2599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3506BE3-1520-CF92-432A-9A7409C2A2D8}"/>
                    </a:ext>
                  </a:extLst>
                </p14:cNvPr>
                <p14:cNvContentPartPr/>
                <p14:nvPr/>
              </p14:nvContentPartPr>
              <p14:xfrm>
                <a:off x="2223250" y="6279569"/>
                <a:ext cx="213120" cy="396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3506BE3-1520-CF92-432A-9A7409C2A2D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214610" y="6270569"/>
                  <a:ext cx="2307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3EE0053-C2DB-84BA-7EB1-35ABAE811FC7}"/>
                    </a:ext>
                  </a:extLst>
                </p14:cNvPr>
                <p14:cNvContentPartPr/>
                <p14:nvPr/>
              </p14:nvContentPartPr>
              <p14:xfrm>
                <a:off x="2400010" y="6410609"/>
                <a:ext cx="149400" cy="202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3EE0053-C2DB-84BA-7EB1-35ABAE811FC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391370" y="6401969"/>
                  <a:ext cx="167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8C05D7D-689C-FF9C-8C2E-C4500789B350}"/>
                    </a:ext>
                  </a:extLst>
                </p14:cNvPr>
                <p14:cNvContentPartPr/>
                <p14:nvPr/>
              </p14:nvContentPartPr>
              <p14:xfrm>
                <a:off x="2409010" y="6490169"/>
                <a:ext cx="181080" cy="8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8C05D7D-689C-FF9C-8C2E-C4500789B35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400010" y="6481169"/>
                  <a:ext cx="198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3C80BEE-4FFC-8D78-5C19-6DD41303F295}"/>
                    </a:ext>
                  </a:extLst>
                </p14:cNvPr>
                <p14:cNvContentPartPr/>
                <p14:nvPr/>
              </p14:nvContentPartPr>
              <p14:xfrm>
                <a:off x="2564530" y="6220889"/>
                <a:ext cx="228240" cy="461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3C80BEE-4FFC-8D78-5C19-6DD41303F29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555890" y="6211889"/>
                  <a:ext cx="24588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3CC9BF0-6722-49CC-E619-4FF938232BF5}"/>
                    </a:ext>
                  </a:extLst>
                </p14:cNvPr>
                <p14:cNvContentPartPr/>
                <p14:nvPr/>
              </p14:nvContentPartPr>
              <p14:xfrm>
                <a:off x="3195250" y="6334649"/>
                <a:ext cx="283320" cy="275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3CC9BF0-6722-49CC-E619-4FF938232BF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186250" y="6326009"/>
                  <a:ext cx="300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6D00389-7D31-568E-DF60-4A0E8B6C2620}"/>
                    </a:ext>
                  </a:extLst>
                </p14:cNvPr>
                <p14:cNvContentPartPr/>
                <p14:nvPr/>
              </p14:nvContentPartPr>
              <p14:xfrm>
                <a:off x="3612490" y="6515729"/>
                <a:ext cx="173520" cy="165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6D00389-7D31-568E-DF60-4A0E8B6C262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603490" y="6507089"/>
                  <a:ext cx="191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85DC264-8FC4-7059-1346-3547D311B7EE}"/>
                    </a:ext>
                  </a:extLst>
                </p14:cNvPr>
                <p14:cNvContentPartPr/>
                <p14:nvPr/>
              </p14:nvContentPartPr>
              <p14:xfrm>
                <a:off x="2915890" y="6371729"/>
                <a:ext cx="156240" cy="2394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85DC264-8FC4-7059-1346-3547D311B7E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907250" y="6362729"/>
                  <a:ext cx="17388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AE6770F2-A40A-808F-6777-122DF2EFCFA6}"/>
              </a:ext>
            </a:extLst>
          </p:cNvPr>
          <p:cNvGrpSpPr/>
          <p:nvPr/>
        </p:nvGrpSpPr>
        <p:grpSpPr>
          <a:xfrm>
            <a:off x="6345250" y="6120089"/>
            <a:ext cx="3971520" cy="622440"/>
            <a:chOff x="6345250" y="6120089"/>
            <a:chExt cx="3971520" cy="6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43ABAE3-EE6C-1373-F769-9681C57953DA}"/>
                    </a:ext>
                  </a:extLst>
                </p14:cNvPr>
                <p14:cNvContentPartPr/>
                <p14:nvPr/>
              </p14:nvContentPartPr>
              <p14:xfrm>
                <a:off x="6345250" y="6166169"/>
                <a:ext cx="1256760" cy="4291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43ABAE3-EE6C-1373-F769-9681C57953D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336610" y="6157169"/>
                  <a:ext cx="12744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9FBAE28-10CE-6F8B-143F-B89ADF1E87CE}"/>
                    </a:ext>
                  </a:extLst>
                </p14:cNvPr>
                <p14:cNvContentPartPr/>
                <p14:nvPr/>
              </p14:nvContentPartPr>
              <p14:xfrm>
                <a:off x="7238050" y="6313049"/>
                <a:ext cx="396720" cy="60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9FBAE28-10CE-6F8B-143F-B89ADF1E87C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229410" y="6304049"/>
                  <a:ext cx="414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7A3516C-644C-D917-7317-A48D8524C858}"/>
                    </a:ext>
                  </a:extLst>
                </p14:cNvPr>
                <p14:cNvContentPartPr/>
                <p14:nvPr/>
              </p14:nvContentPartPr>
              <p14:xfrm>
                <a:off x="7834930" y="6178049"/>
                <a:ext cx="479520" cy="4226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7A3516C-644C-D917-7317-A48D8524C85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825930" y="6169049"/>
                  <a:ext cx="4971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630FF17-F8FB-269D-BD97-3CDAF1977DCA}"/>
                    </a:ext>
                  </a:extLst>
                </p14:cNvPr>
                <p14:cNvContentPartPr/>
                <p14:nvPr/>
              </p14:nvContentPartPr>
              <p14:xfrm>
                <a:off x="7834930" y="6298649"/>
                <a:ext cx="479520" cy="201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630FF17-F8FB-269D-BD97-3CDAF1977DC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826290" y="6290009"/>
                  <a:ext cx="497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96C7E93-0102-0EE7-54C4-F7F469301BDD}"/>
                    </a:ext>
                  </a:extLst>
                </p14:cNvPr>
                <p14:cNvContentPartPr/>
                <p14:nvPr/>
              </p14:nvContentPartPr>
              <p14:xfrm>
                <a:off x="8611810" y="6120089"/>
                <a:ext cx="1704960" cy="6224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96C7E93-0102-0EE7-54C4-F7F469301BD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603170" y="6111089"/>
                  <a:ext cx="1722600" cy="64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6F38C144-CC6C-2BF3-629A-8C3C92D0E168}"/>
                  </a:ext>
                </a:extLst>
              </p14:cNvPr>
              <p14:cNvContentPartPr/>
              <p14:nvPr/>
            </p14:nvContentPartPr>
            <p14:xfrm>
              <a:off x="9075130" y="4263209"/>
              <a:ext cx="793080" cy="92664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6F38C144-CC6C-2BF3-629A-8C3C92D0E168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9003130" y="4119209"/>
                <a:ext cx="936720" cy="121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5C76FEA5-2E6C-DC26-8631-5E22F027C44E}"/>
              </a:ext>
            </a:extLst>
          </p:cNvPr>
          <p:cNvGrpSpPr/>
          <p:nvPr/>
        </p:nvGrpSpPr>
        <p:grpSpPr>
          <a:xfrm>
            <a:off x="9851650" y="4063049"/>
            <a:ext cx="851400" cy="361440"/>
            <a:chOff x="9851650" y="4063049"/>
            <a:chExt cx="85140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82AA8235-D67E-1A9A-E935-8EC5B5F92DCE}"/>
                    </a:ext>
                  </a:extLst>
                </p14:cNvPr>
                <p14:cNvContentPartPr/>
                <p14:nvPr/>
              </p14:nvContentPartPr>
              <p14:xfrm>
                <a:off x="9871450" y="4063049"/>
                <a:ext cx="831600" cy="3445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82AA8235-D67E-1A9A-E935-8EC5B5F92DC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862810" y="4054049"/>
                  <a:ext cx="8492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74B1770-0EDC-DD21-97F6-56249BC1A474}"/>
                    </a:ext>
                  </a:extLst>
                </p14:cNvPr>
                <p14:cNvContentPartPr/>
                <p14:nvPr/>
              </p14:nvContentPartPr>
              <p14:xfrm>
                <a:off x="9851650" y="4218209"/>
                <a:ext cx="153000" cy="206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74B1770-0EDC-DD21-97F6-56249BC1A47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843010" y="4209569"/>
                  <a:ext cx="17064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A3F523FE-89DC-0F3E-AC82-D227A2E88F9C}"/>
              </a:ext>
            </a:extLst>
          </p:cNvPr>
          <p:cNvGrpSpPr/>
          <p:nvPr/>
        </p:nvGrpSpPr>
        <p:grpSpPr>
          <a:xfrm>
            <a:off x="10773250" y="3732209"/>
            <a:ext cx="965520" cy="510480"/>
            <a:chOff x="10773250" y="3732209"/>
            <a:chExt cx="96552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D367BB8-A8A5-1BDB-6AD8-4ABC01115649}"/>
                    </a:ext>
                  </a:extLst>
                </p14:cNvPr>
                <p14:cNvContentPartPr/>
                <p14:nvPr/>
              </p14:nvContentPartPr>
              <p14:xfrm>
                <a:off x="10809970" y="4041449"/>
                <a:ext cx="186480" cy="979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D367BB8-A8A5-1BDB-6AD8-4ABC0111564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800970" y="4032449"/>
                  <a:ext cx="204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336CB53-0079-CD7A-A83A-AC6D11A03C35}"/>
                    </a:ext>
                  </a:extLst>
                </p14:cNvPr>
                <p14:cNvContentPartPr/>
                <p14:nvPr/>
              </p14:nvContentPartPr>
              <p14:xfrm>
                <a:off x="10773250" y="4176809"/>
                <a:ext cx="221760" cy="514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336CB53-0079-CD7A-A83A-AC6D11A03C3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764610" y="4167809"/>
                  <a:ext cx="239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C3D4281-9011-42BE-7790-3B121E8CCB2F}"/>
                    </a:ext>
                  </a:extLst>
                </p14:cNvPr>
                <p14:cNvContentPartPr/>
                <p14:nvPr/>
              </p14:nvContentPartPr>
              <p14:xfrm>
                <a:off x="11087890" y="3950729"/>
                <a:ext cx="246600" cy="2919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C3D4281-9011-42BE-7790-3B121E8CCB2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079250" y="3942089"/>
                  <a:ext cx="2642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8B6C2F1-7D66-C4B3-E54B-3B98DAD6B003}"/>
                    </a:ext>
                  </a:extLst>
                </p14:cNvPr>
                <p14:cNvContentPartPr/>
                <p14:nvPr/>
              </p14:nvContentPartPr>
              <p14:xfrm>
                <a:off x="11089690" y="4116329"/>
                <a:ext cx="172440" cy="248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8B6C2F1-7D66-C4B3-E54B-3B98DAD6B00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080690" y="4107329"/>
                  <a:ext cx="190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7A7DF93-A484-E20A-AE9D-6AA75ABCC901}"/>
                    </a:ext>
                  </a:extLst>
                </p14:cNvPr>
                <p14:cNvContentPartPr/>
                <p14:nvPr/>
              </p14:nvContentPartPr>
              <p14:xfrm>
                <a:off x="11304250" y="3758129"/>
                <a:ext cx="175320" cy="2163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7A7DF93-A484-E20A-AE9D-6AA75ABCC90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295250" y="3749129"/>
                  <a:ext cx="1929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D1E5CF9-A9DE-7AA1-E0DA-0C8C99E3D4F5}"/>
                    </a:ext>
                  </a:extLst>
                </p14:cNvPr>
                <p14:cNvContentPartPr/>
                <p14:nvPr/>
              </p14:nvContentPartPr>
              <p14:xfrm>
                <a:off x="11303890" y="3766409"/>
                <a:ext cx="195840" cy="205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D1E5CF9-A9DE-7AA1-E0DA-0C8C99E3D4F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295250" y="3757409"/>
                  <a:ext cx="213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929BE30-B886-5CC6-B087-AB5B93F9DCD1}"/>
                    </a:ext>
                  </a:extLst>
                </p14:cNvPr>
                <p14:cNvContentPartPr/>
                <p14:nvPr/>
              </p14:nvContentPartPr>
              <p14:xfrm>
                <a:off x="11443570" y="3732209"/>
                <a:ext cx="213120" cy="309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929BE30-B886-5CC6-B087-AB5B93F9DCD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434570" y="3723569"/>
                  <a:ext cx="2307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816592B-66E8-0D0F-D18B-B280F399A9EF}"/>
                    </a:ext>
                  </a:extLst>
                </p14:cNvPr>
                <p14:cNvContentPartPr/>
                <p14:nvPr/>
              </p14:nvContentPartPr>
              <p14:xfrm>
                <a:off x="11583970" y="3931649"/>
                <a:ext cx="154800" cy="2214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816592B-66E8-0D0F-D18B-B280F399A9E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574970" y="3922649"/>
                  <a:ext cx="172440" cy="23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395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EEA7454-5869-932B-3820-615C6A08DE92}"/>
              </a:ext>
            </a:extLst>
          </p:cNvPr>
          <p:cNvGrpSpPr/>
          <p:nvPr/>
        </p:nvGrpSpPr>
        <p:grpSpPr>
          <a:xfrm>
            <a:off x="828610" y="147689"/>
            <a:ext cx="4924440" cy="477360"/>
            <a:chOff x="828610" y="147689"/>
            <a:chExt cx="492444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83B0146-5EDA-54E0-30B9-D4CA9470821F}"/>
                    </a:ext>
                  </a:extLst>
                </p14:cNvPr>
                <p14:cNvContentPartPr/>
                <p14:nvPr/>
              </p14:nvContentPartPr>
              <p14:xfrm>
                <a:off x="828610" y="150569"/>
                <a:ext cx="987480" cy="450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83B0146-5EDA-54E0-30B9-D4CA9470821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9970" y="141929"/>
                  <a:ext cx="100512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E04D176-7DE9-2A96-12EF-54F5485EB0C8}"/>
                    </a:ext>
                  </a:extLst>
                </p14:cNvPr>
                <p14:cNvContentPartPr/>
                <p14:nvPr/>
              </p14:nvContentPartPr>
              <p14:xfrm>
                <a:off x="2069530" y="434609"/>
                <a:ext cx="344160" cy="190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E04D176-7DE9-2A96-12EF-54F5485EB0C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60890" y="425609"/>
                  <a:ext cx="361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CD11690-F414-8B29-72B7-18F5002AA8E8}"/>
                    </a:ext>
                  </a:extLst>
                </p14:cNvPr>
                <p14:cNvContentPartPr/>
                <p14:nvPr/>
              </p14:nvContentPartPr>
              <p14:xfrm>
                <a:off x="2157370" y="350009"/>
                <a:ext cx="8640" cy="10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CD11690-F414-8B29-72B7-18F5002AA8E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48370" y="341369"/>
                  <a:ext cx="26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98F89CF-43CE-65EB-312F-C34F87BBC8E5}"/>
                    </a:ext>
                  </a:extLst>
                </p14:cNvPr>
                <p14:cNvContentPartPr/>
                <p14:nvPr/>
              </p14:nvContentPartPr>
              <p14:xfrm>
                <a:off x="2683690" y="147689"/>
                <a:ext cx="612360" cy="462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98F89CF-43CE-65EB-312F-C34F87BBC8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74690" y="139049"/>
                  <a:ext cx="6300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D24EDFC-06B0-58E8-246B-7D7521F8AF08}"/>
                    </a:ext>
                  </a:extLst>
                </p14:cNvPr>
                <p14:cNvContentPartPr/>
                <p14:nvPr/>
              </p14:nvContentPartPr>
              <p14:xfrm>
                <a:off x="2652370" y="358649"/>
                <a:ext cx="313200" cy="122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D24EDFC-06B0-58E8-246B-7D7521F8AF0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43730" y="349649"/>
                  <a:ext cx="330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E893C8D-B7A9-D034-8E50-09877341AA0F}"/>
                    </a:ext>
                  </a:extLst>
                </p14:cNvPr>
                <p14:cNvContentPartPr/>
                <p14:nvPr/>
              </p14:nvContentPartPr>
              <p14:xfrm>
                <a:off x="3580090" y="352889"/>
                <a:ext cx="795240" cy="197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E893C8D-B7A9-D034-8E50-09877341AA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71450" y="343889"/>
                  <a:ext cx="812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6056E9B-6625-D08A-3171-6255B620C0D7}"/>
                    </a:ext>
                  </a:extLst>
                </p14:cNvPr>
                <p14:cNvContentPartPr/>
                <p14:nvPr/>
              </p14:nvContentPartPr>
              <p14:xfrm>
                <a:off x="4535170" y="383489"/>
                <a:ext cx="136080" cy="22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6056E9B-6625-D08A-3171-6255B620C0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26530" y="374489"/>
                  <a:ext cx="153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CD3F8F2-9179-75FD-F837-D13580B11CD2}"/>
                    </a:ext>
                  </a:extLst>
                </p14:cNvPr>
                <p14:cNvContentPartPr/>
                <p14:nvPr/>
              </p14:nvContentPartPr>
              <p14:xfrm>
                <a:off x="4840450" y="303569"/>
                <a:ext cx="912600" cy="179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CD3F8F2-9179-75FD-F837-D13580B11CD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31450" y="294569"/>
                  <a:ext cx="93024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4810506-3FA7-13BB-3B2B-E4455948D969}"/>
              </a:ext>
            </a:extLst>
          </p:cNvPr>
          <p:cNvGrpSpPr/>
          <p:nvPr/>
        </p:nvGrpSpPr>
        <p:grpSpPr>
          <a:xfrm>
            <a:off x="2358610" y="834569"/>
            <a:ext cx="2570040" cy="973080"/>
            <a:chOff x="2358610" y="834569"/>
            <a:chExt cx="2570040" cy="9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12BF4EE-0D1A-398B-D644-A66DC57696C0}"/>
                    </a:ext>
                  </a:extLst>
                </p14:cNvPr>
                <p14:cNvContentPartPr/>
                <p14:nvPr/>
              </p14:nvContentPartPr>
              <p14:xfrm>
                <a:off x="2475610" y="1002689"/>
                <a:ext cx="211320" cy="155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12BF4EE-0D1A-398B-D644-A66DC57696C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66970" y="993689"/>
                  <a:ext cx="228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FB34E0A-BFA2-5452-33AD-95939540E116}"/>
                    </a:ext>
                  </a:extLst>
                </p14:cNvPr>
                <p14:cNvContentPartPr/>
                <p14:nvPr/>
              </p14:nvContentPartPr>
              <p14:xfrm>
                <a:off x="2391730" y="1273769"/>
                <a:ext cx="328320" cy="67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FB34E0A-BFA2-5452-33AD-95939540E11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83090" y="1265129"/>
                  <a:ext cx="345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CF4851A-8C97-B321-0092-57B5D01B5201}"/>
                    </a:ext>
                  </a:extLst>
                </p14:cNvPr>
                <p14:cNvContentPartPr/>
                <p14:nvPr/>
              </p14:nvContentPartPr>
              <p14:xfrm>
                <a:off x="2549050" y="1408409"/>
                <a:ext cx="111600" cy="222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CF4851A-8C97-B321-0092-57B5D01B520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40410" y="1399409"/>
                  <a:ext cx="1292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6F28FBB-8E2D-5250-DEB3-6EEBA20A4184}"/>
                    </a:ext>
                  </a:extLst>
                </p14:cNvPr>
                <p14:cNvContentPartPr/>
                <p14:nvPr/>
              </p14:nvContentPartPr>
              <p14:xfrm>
                <a:off x="2531050" y="1384289"/>
                <a:ext cx="172080" cy="85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6F28FBB-8E2D-5250-DEB3-6EEBA20A41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22050" y="1375289"/>
                  <a:ext cx="189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5B8E90C-2CDC-D5E0-D68C-9067314767E8}"/>
                    </a:ext>
                  </a:extLst>
                </p14:cNvPr>
                <p14:cNvContentPartPr/>
                <p14:nvPr/>
              </p14:nvContentPartPr>
              <p14:xfrm>
                <a:off x="2358610" y="972809"/>
                <a:ext cx="84240" cy="834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5B8E90C-2CDC-D5E0-D68C-9067314767E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49610" y="963809"/>
                  <a:ext cx="101880" cy="85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3F433B8-8A1A-4A05-8862-C52B7F8A4C00}"/>
                    </a:ext>
                  </a:extLst>
                </p14:cNvPr>
                <p14:cNvContentPartPr/>
                <p14:nvPr/>
              </p14:nvContentPartPr>
              <p14:xfrm>
                <a:off x="2733730" y="914489"/>
                <a:ext cx="163800" cy="800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3F433B8-8A1A-4A05-8862-C52B7F8A4C0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25090" y="905849"/>
                  <a:ext cx="181440" cy="81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644585E-647A-09D9-6825-E832F2886021}"/>
                    </a:ext>
                  </a:extLst>
                </p14:cNvPr>
                <p14:cNvContentPartPr/>
                <p14:nvPr/>
              </p14:nvContentPartPr>
              <p14:xfrm>
                <a:off x="3084730" y="1212209"/>
                <a:ext cx="150840" cy="222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644585E-647A-09D9-6825-E832F288602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76090" y="1203569"/>
                  <a:ext cx="168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1397C40-03CE-E029-5CF3-0C7BD7461537}"/>
                    </a:ext>
                  </a:extLst>
                </p14:cNvPr>
                <p14:cNvContentPartPr/>
                <p14:nvPr/>
              </p14:nvContentPartPr>
              <p14:xfrm>
                <a:off x="3374890" y="1316609"/>
                <a:ext cx="1800" cy="70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1397C40-03CE-E029-5CF3-0C7BD746153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65890" y="1307969"/>
                  <a:ext cx="19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9E29D08-671A-30F5-149E-7044404BCDC7}"/>
                    </a:ext>
                  </a:extLst>
                </p14:cNvPr>
                <p14:cNvContentPartPr/>
                <p14:nvPr/>
              </p14:nvContentPartPr>
              <p14:xfrm>
                <a:off x="3571810" y="1145969"/>
                <a:ext cx="95040" cy="195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9E29D08-671A-30F5-149E-7044404BCDC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62810" y="1137329"/>
                  <a:ext cx="112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1B54982-7AA8-6099-C8EC-CFC77D317210}"/>
                    </a:ext>
                  </a:extLst>
                </p14:cNvPr>
                <p14:cNvContentPartPr/>
                <p14:nvPr/>
              </p14:nvContentPartPr>
              <p14:xfrm>
                <a:off x="3869170" y="1136969"/>
                <a:ext cx="18720" cy="243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1B54982-7AA8-6099-C8EC-CFC77D31721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60170" y="1127969"/>
                  <a:ext cx="36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BF557F9-9CAA-80CD-5603-EB259D628F20}"/>
                    </a:ext>
                  </a:extLst>
                </p14:cNvPr>
                <p14:cNvContentPartPr/>
                <p14:nvPr/>
              </p14:nvContentPartPr>
              <p14:xfrm>
                <a:off x="4093450" y="1122929"/>
                <a:ext cx="12960" cy="289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BF557F9-9CAA-80CD-5603-EB259D628F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84450" y="1114289"/>
                  <a:ext cx="306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88BE0F0-1E8D-9517-23A1-1B9B68453768}"/>
                    </a:ext>
                  </a:extLst>
                </p14:cNvPr>
                <p14:cNvContentPartPr/>
                <p14:nvPr/>
              </p14:nvContentPartPr>
              <p14:xfrm>
                <a:off x="4010290" y="1110689"/>
                <a:ext cx="177120" cy="171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88BE0F0-1E8D-9517-23A1-1B9B6845376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01650" y="1101689"/>
                  <a:ext cx="194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97B7AA1-690C-7B66-A27F-2460F40A83DE}"/>
                    </a:ext>
                  </a:extLst>
                </p14:cNvPr>
                <p14:cNvContentPartPr/>
                <p14:nvPr/>
              </p14:nvContentPartPr>
              <p14:xfrm>
                <a:off x="4332490" y="1075409"/>
                <a:ext cx="249840" cy="387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97B7AA1-690C-7B66-A27F-2460F40A83D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23490" y="1066409"/>
                  <a:ext cx="2674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9BE24CC-75C5-6E25-858F-922BEE1AF720}"/>
                    </a:ext>
                  </a:extLst>
                </p14:cNvPr>
                <p14:cNvContentPartPr/>
                <p14:nvPr/>
              </p14:nvContentPartPr>
              <p14:xfrm>
                <a:off x="4382890" y="1308329"/>
                <a:ext cx="157680" cy="29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9BE24CC-75C5-6E25-858F-922BEE1AF72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73890" y="1299329"/>
                  <a:ext cx="175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BE26785-D075-9915-9A2A-93C5ABD9CFE1}"/>
                    </a:ext>
                  </a:extLst>
                </p14:cNvPr>
                <p14:cNvContentPartPr/>
                <p14:nvPr/>
              </p14:nvContentPartPr>
              <p14:xfrm>
                <a:off x="4565050" y="894329"/>
                <a:ext cx="96840" cy="157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BE26785-D075-9915-9A2A-93C5ABD9CF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56050" y="885329"/>
                  <a:ext cx="114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1390E2B-C732-5DDF-3666-8034460FA069}"/>
                    </a:ext>
                  </a:extLst>
                </p14:cNvPr>
                <p14:cNvContentPartPr/>
                <p14:nvPr/>
              </p14:nvContentPartPr>
              <p14:xfrm>
                <a:off x="4648570" y="834569"/>
                <a:ext cx="222120" cy="286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1390E2B-C732-5DDF-3666-8034460FA06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39930" y="825929"/>
                  <a:ext cx="2397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B538B2A-D66F-C154-4FBE-E22FC0267536}"/>
                    </a:ext>
                  </a:extLst>
                </p14:cNvPr>
                <p14:cNvContentPartPr/>
                <p14:nvPr/>
              </p14:nvContentPartPr>
              <p14:xfrm>
                <a:off x="4816330" y="1023209"/>
                <a:ext cx="112320" cy="193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B538B2A-D66F-C154-4FBE-E22FC026753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07690" y="1014569"/>
                  <a:ext cx="12996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B466459-034A-EA80-21B0-4AD9CD46A51F}"/>
              </a:ext>
            </a:extLst>
          </p:cNvPr>
          <p:cNvGrpSpPr/>
          <p:nvPr/>
        </p:nvGrpSpPr>
        <p:grpSpPr>
          <a:xfrm>
            <a:off x="5334730" y="873809"/>
            <a:ext cx="2992680" cy="956880"/>
            <a:chOff x="5334730" y="873809"/>
            <a:chExt cx="2992680" cy="95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37E29BA-C7DA-F0C7-47BB-308D6DD8A06C}"/>
                    </a:ext>
                  </a:extLst>
                </p14:cNvPr>
                <p14:cNvContentPartPr/>
                <p14:nvPr/>
              </p14:nvContentPartPr>
              <p14:xfrm>
                <a:off x="5345890" y="1331009"/>
                <a:ext cx="214920" cy="6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37E29BA-C7DA-F0C7-47BB-308D6DD8A06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37250" y="1322009"/>
                  <a:ext cx="232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26792BA-410A-7CE0-EC2E-75FD1A6EEB85}"/>
                    </a:ext>
                  </a:extLst>
                </p14:cNvPr>
                <p14:cNvContentPartPr/>
                <p14:nvPr/>
              </p14:nvContentPartPr>
              <p14:xfrm>
                <a:off x="5984170" y="975329"/>
                <a:ext cx="19080" cy="255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26792BA-410A-7CE0-EC2E-75FD1A6EEB8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75530" y="966329"/>
                  <a:ext cx="36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9121CD4-99E9-EC1E-C498-7301D245B968}"/>
                    </a:ext>
                  </a:extLst>
                </p14:cNvPr>
                <p14:cNvContentPartPr/>
                <p14:nvPr/>
              </p14:nvContentPartPr>
              <p14:xfrm>
                <a:off x="5834410" y="1286729"/>
                <a:ext cx="300240" cy="21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9121CD4-99E9-EC1E-C498-7301D245B96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25410" y="1277729"/>
                  <a:ext cx="317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8E00583-17E3-B5FF-9B59-CA97FDF9983E}"/>
                    </a:ext>
                  </a:extLst>
                </p14:cNvPr>
                <p14:cNvContentPartPr/>
                <p14:nvPr/>
              </p14:nvContentPartPr>
              <p14:xfrm>
                <a:off x="5947810" y="1438649"/>
                <a:ext cx="177480" cy="211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8E00583-17E3-B5FF-9B59-CA97FDF9983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39170" y="1429649"/>
                  <a:ext cx="195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7FB0A92-026A-362C-B289-1E6E96E193EA}"/>
                    </a:ext>
                  </a:extLst>
                </p14:cNvPr>
                <p14:cNvContentPartPr/>
                <p14:nvPr/>
              </p14:nvContentPartPr>
              <p14:xfrm>
                <a:off x="5978410" y="1384289"/>
                <a:ext cx="186840" cy="115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7FB0A92-026A-362C-B289-1E6E96E193E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69770" y="1375289"/>
                  <a:ext cx="204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A95FB73-3491-9CAE-BAA9-B7AE96952437}"/>
                    </a:ext>
                  </a:extLst>
                </p14:cNvPr>
                <p14:cNvContentPartPr/>
                <p14:nvPr/>
              </p14:nvContentPartPr>
              <p14:xfrm>
                <a:off x="5769250" y="936809"/>
                <a:ext cx="174240" cy="893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A95FB73-3491-9CAE-BAA9-B7AE9695243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60610" y="928169"/>
                  <a:ext cx="191880" cy="9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184986C-3E97-CB8C-E703-80A494C5551C}"/>
                    </a:ext>
                  </a:extLst>
                </p14:cNvPr>
                <p14:cNvContentPartPr/>
                <p14:nvPr/>
              </p14:nvContentPartPr>
              <p14:xfrm>
                <a:off x="6209530" y="873809"/>
                <a:ext cx="158040" cy="896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184986C-3E97-CB8C-E703-80A494C5551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00890" y="864809"/>
                  <a:ext cx="175680" cy="9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B1B59E7-332E-7CED-0F5A-4161DD9FCC73}"/>
                    </a:ext>
                  </a:extLst>
                </p14:cNvPr>
                <p14:cNvContentPartPr/>
                <p14:nvPr/>
              </p14:nvContentPartPr>
              <p14:xfrm>
                <a:off x="5334730" y="1476089"/>
                <a:ext cx="262080" cy="18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B1B59E7-332E-7CED-0F5A-4161DD9FCC7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25730" y="1467089"/>
                  <a:ext cx="279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C64288D-826A-9A2C-8EF6-83C0A2B4438D}"/>
                    </a:ext>
                  </a:extLst>
                </p14:cNvPr>
                <p14:cNvContentPartPr/>
                <p14:nvPr/>
              </p14:nvContentPartPr>
              <p14:xfrm>
                <a:off x="6562330" y="1171889"/>
                <a:ext cx="126000" cy="179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C64288D-826A-9A2C-8EF6-83C0A2B443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53330" y="1163249"/>
                  <a:ext cx="143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95655FA-1EF0-7E5B-134F-6E76122801CB}"/>
                    </a:ext>
                  </a:extLst>
                </p14:cNvPr>
                <p14:cNvContentPartPr/>
                <p14:nvPr/>
              </p14:nvContentPartPr>
              <p14:xfrm>
                <a:off x="6848170" y="1289249"/>
                <a:ext cx="14760" cy="48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95655FA-1EF0-7E5B-134F-6E76122801C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39170" y="1280249"/>
                  <a:ext cx="32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81427EC-52E8-16F8-A0F0-1A0D3242B705}"/>
                    </a:ext>
                  </a:extLst>
                </p14:cNvPr>
                <p14:cNvContentPartPr/>
                <p14:nvPr/>
              </p14:nvContentPartPr>
              <p14:xfrm>
                <a:off x="6974530" y="1111049"/>
                <a:ext cx="130680" cy="183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81427EC-52E8-16F8-A0F0-1A0D3242B70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65890" y="1102049"/>
                  <a:ext cx="148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90E1B42-417E-FA50-FAB3-EFFE130F5E25}"/>
                    </a:ext>
                  </a:extLst>
                </p14:cNvPr>
                <p14:cNvContentPartPr/>
                <p14:nvPr/>
              </p14:nvContentPartPr>
              <p14:xfrm>
                <a:off x="7190170" y="1121489"/>
                <a:ext cx="139680" cy="170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90E1B42-417E-FA50-FAB3-EFFE130F5E2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81530" y="1112489"/>
                  <a:ext cx="157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D74C22C-3380-3401-CCB1-E2B1618A65CA}"/>
                    </a:ext>
                  </a:extLst>
                </p14:cNvPr>
                <p14:cNvContentPartPr/>
                <p14:nvPr/>
              </p14:nvContentPartPr>
              <p14:xfrm>
                <a:off x="7392490" y="1107449"/>
                <a:ext cx="176040" cy="177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D74C22C-3380-3401-CCB1-E2B1618A65C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83490" y="1098809"/>
                  <a:ext cx="193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BEAB122-7E0A-BCDF-F454-AB38E89AC899}"/>
                    </a:ext>
                  </a:extLst>
                </p14:cNvPr>
                <p14:cNvContentPartPr/>
                <p14:nvPr/>
              </p14:nvContentPartPr>
              <p14:xfrm>
                <a:off x="7759330" y="1012769"/>
                <a:ext cx="86400" cy="273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BEAB122-7E0A-BCDF-F454-AB38E89AC89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50330" y="1004129"/>
                  <a:ext cx="1040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305DB6A-7DEB-4E6B-3AE9-D5475652624D}"/>
                    </a:ext>
                  </a:extLst>
                </p14:cNvPr>
                <p14:cNvContentPartPr/>
                <p14:nvPr/>
              </p14:nvContentPartPr>
              <p14:xfrm>
                <a:off x="7928890" y="1055249"/>
                <a:ext cx="135720" cy="192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305DB6A-7DEB-4E6B-3AE9-D5475652624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20250" y="1046609"/>
                  <a:ext cx="153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36595F4-97BA-94DD-5BC1-7C38FAAA011F}"/>
                    </a:ext>
                  </a:extLst>
                </p14:cNvPr>
                <p14:cNvContentPartPr/>
                <p14:nvPr/>
              </p14:nvContentPartPr>
              <p14:xfrm>
                <a:off x="8151370" y="1057049"/>
                <a:ext cx="176040" cy="160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36595F4-97BA-94DD-5BC1-7C38FAAA011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42730" y="1048409"/>
                  <a:ext cx="19368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5F04E34-1DDD-4344-1ACB-677CC51BACB2}"/>
              </a:ext>
            </a:extLst>
          </p:cNvPr>
          <p:cNvGrpSpPr/>
          <p:nvPr/>
        </p:nvGrpSpPr>
        <p:grpSpPr>
          <a:xfrm>
            <a:off x="8665810" y="594449"/>
            <a:ext cx="453240" cy="440280"/>
            <a:chOff x="8665810" y="594449"/>
            <a:chExt cx="45324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1477194-02BD-231B-EC1F-C6C932425CAD}"/>
                    </a:ext>
                  </a:extLst>
                </p14:cNvPr>
                <p14:cNvContentPartPr/>
                <p14:nvPr/>
              </p14:nvContentPartPr>
              <p14:xfrm>
                <a:off x="8665810" y="758969"/>
                <a:ext cx="273600" cy="275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1477194-02BD-231B-EC1F-C6C932425CA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56810" y="750329"/>
                  <a:ext cx="291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BB337DD-2F74-7F55-7D7C-A195B79E01F5}"/>
                    </a:ext>
                  </a:extLst>
                </p14:cNvPr>
                <p14:cNvContentPartPr/>
                <p14:nvPr/>
              </p14:nvContentPartPr>
              <p14:xfrm>
                <a:off x="8982970" y="594449"/>
                <a:ext cx="136080" cy="128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BB337DD-2F74-7F55-7D7C-A195B79E01F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973970" y="585449"/>
                  <a:ext cx="15372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3C42605-B08E-6200-0A40-325EE7C26823}"/>
              </a:ext>
            </a:extLst>
          </p:cNvPr>
          <p:cNvGrpSpPr/>
          <p:nvPr/>
        </p:nvGrpSpPr>
        <p:grpSpPr>
          <a:xfrm>
            <a:off x="8588050" y="1175489"/>
            <a:ext cx="605880" cy="473760"/>
            <a:chOff x="8588050" y="1175489"/>
            <a:chExt cx="60588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919B9BD-06C4-09AE-A726-94104F405F4F}"/>
                    </a:ext>
                  </a:extLst>
                </p14:cNvPr>
                <p14:cNvContentPartPr/>
                <p14:nvPr/>
              </p14:nvContentPartPr>
              <p14:xfrm>
                <a:off x="8588050" y="1175489"/>
                <a:ext cx="430560" cy="30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919B9BD-06C4-09AE-A726-94104F405F4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79050" y="1166489"/>
                  <a:ext cx="448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9F40164-B4A6-EF4D-0984-E43B7E2C660C}"/>
                    </a:ext>
                  </a:extLst>
                </p14:cNvPr>
                <p14:cNvContentPartPr/>
                <p14:nvPr/>
              </p14:nvContentPartPr>
              <p14:xfrm>
                <a:off x="8617210" y="1342529"/>
                <a:ext cx="219600" cy="306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9F40164-B4A6-EF4D-0984-E43B7E2C660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08570" y="1333529"/>
                  <a:ext cx="2372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DF74926-F7E5-D0B7-2403-838534F33922}"/>
                    </a:ext>
                  </a:extLst>
                </p14:cNvPr>
                <p14:cNvContentPartPr/>
                <p14:nvPr/>
              </p14:nvContentPartPr>
              <p14:xfrm>
                <a:off x="8643130" y="1536569"/>
                <a:ext cx="142560" cy="19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DF74926-F7E5-D0B7-2403-838534F3392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34130" y="1527929"/>
                  <a:ext cx="160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646A54A-4D15-B83B-3729-088FCEF875A7}"/>
                    </a:ext>
                  </a:extLst>
                </p14:cNvPr>
                <p14:cNvContentPartPr/>
                <p14:nvPr/>
              </p14:nvContentPartPr>
              <p14:xfrm>
                <a:off x="8946970" y="1309049"/>
                <a:ext cx="24840" cy="110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646A54A-4D15-B83B-3729-088FCEF875A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37970" y="1300049"/>
                  <a:ext cx="42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AF45770-3ADA-29BD-4241-7F10EA872F60}"/>
                    </a:ext>
                  </a:extLst>
                </p14:cNvPr>
                <p14:cNvContentPartPr/>
                <p14:nvPr/>
              </p14:nvContentPartPr>
              <p14:xfrm>
                <a:off x="8984410" y="1293929"/>
                <a:ext cx="111600" cy="218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AF45770-3ADA-29BD-4241-7F10EA872F6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75770" y="1284929"/>
                  <a:ext cx="1292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88D2C6A-5C9C-F153-6073-3391D1B0F273}"/>
                    </a:ext>
                  </a:extLst>
                </p14:cNvPr>
                <p14:cNvContentPartPr/>
                <p14:nvPr/>
              </p14:nvContentPartPr>
              <p14:xfrm>
                <a:off x="9099250" y="1408769"/>
                <a:ext cx="94680" cy="133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88D2C6A-5C9C-F153-6073-3391D1B0F27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90610" y="1400129"/>
                  <a:ext cx="11232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89AFC53-7C3E-C4B7-34DE-C0DF0C436FF2}"/>
              </a:ext>
            </a:extLst>
          </p:cNvPr>
          <p:cNvGrpSpPr/>
          <p:nvPr/>
        </p:nvGrpSpPr>
        <p:grpSpPr>
          <a:xfrm>
            <a:off x="4041610" y="2048309"/>
            <a:ext cx="627840" cy="420840"/>
            <a:chOff x="4041610" y="2048309"/>
            <a:chExt cx="62784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B858EB0-B4B1-F6B3-947D-E294D57507D7}"/>
                    </a:ext>
                  </a:extLst>
                </p14:cNvPr>
                <p14:cNvContentPartPr/>
                <p14:nvPr/>
              </p14:nvContentPartPr>
              <p14:xfrm>
                <a:off x="4187410" y="2048309"/>
                <a:ext cx="39960" cy="420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B858EB0-B4B1-F6B3-947D-E294D57507D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78770" y="2039309"/>
                  <a:ext cx="576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10F27CC-6770-BD1E-97D7-35ED487A501A}"/>
                    </a:ext>
                  </a:extLst>
                </p14:cNvPr>
                <p14:cNvContentPartPr/>
                <p14:nvPr/>
              </p14:nvContentPartPr>
              <p14:xfrm>
                <a:off x="4041610" y="2057309"/>
                <a:ext cx="258840" cy="233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10F27CC-6770-BD1E-97D7-35ED487A501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32970" y="2048669"/>
                  <a:ext cx="2764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5F6EC11-9F38-F821-80DB-39B0F243D157}"/>
                    </a:ext>
                  </a:extLst>
                </p14:cNvPr>
                <p14:cNvContentPartPr/>
                <p14:nvPr/>
              </p14:nvContentPartPr>
              <p14:xfrm>
                <a:off x="4403050" y="2165309"/>
                <a:ext cx="195840" cy="293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5F6EC11-9F38-F821-80DB-39B0F243D15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94050" y="2156309"/>
                  <a:ext cx="2134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6F665DC-15E7-104B-E971-9366855DA88D}"/>
                    </a:ext>
                  </a:extLst>
                </p14:cNvPr>
                <p14:cNvContentPartPr/>
                <p14:nvPr/>
              </p14:nvContentPartPr>
              <p14:xfrm>
                <a:off x="4410970" y="2122109"/>
                <a:ext cx="258480" cy="105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6F665DC-15E7-104B-E971-9366855DA88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01970" y="2113109"/>
                  <a:ext cx="27612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4C9BF4D-2FFA-1773-1F18-7BFF3234104A}"/>
              </a:ext>
            </a:extLst>
          </p:cNvPr>
          <p:cNvGrpSpPr/>
          <p:nvPr/>
        </p:nvGrpSpPr>
        <p:grpSpPr>
          <a:xfrm>
            <a:off x="5145730" y="2214629"/>
            <a:ext cx="271800" cy="110520"/>
            <a:chOff x="5145730" y="2214629"/>
            <a:chExt cx="27180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FA58263-222B-174B-416E-342F04199E49}"/>
                    </a:ext>
                  </a:extLst>
                </p14:cNvPr>
                <p14:cNvContentPartPr/>
                <p14:nvPr/>
              </p14:nvContentPartPr>
              <p14:xfrm>
                <a:off x="5145730" y="2214629"/>
                <a:ext cx="271800" cy="36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FA58263-222B-174B-416E-342F04199E4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136730" y="2205629"/>
                  <a:ext cx="289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660CE83-63C7-3060-E902-ADF85F4B3F78}"/>
                    </a:ext>
                  </a:extLst>
                </p14:cNvPr>
                <p14:cNvContentPartPr/>
                <p14:nvPr/>
              </p14:nvContentPartPr>
              <p14:xfrm>
                <a:off x="5156170" y="2307149"/>
                <a:ext cx="261000" cy="18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660CE83-63C7-3060-E902-ADF85F4B3F7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47530" y="2298509"/>
                  <a:ext cx="2786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5832D04-324D-552E-A1FB-6BBFA278FB67}"/>
              </a:ext>
            </a:extLst>
          </p:cNvPr>
          <p:cNvGrpSpPr/>
          <p:nvPr/>
        </p:nvGrpSpPr>
        <p:grpSpPr>
          <a:xfrm>
            <a:off x="5735410" y="1848509"/>
            <a:ext cx="663840" cy="950040"/>
            <a:chOff x="5735410" y="1848509"/>
            <a:chExt cx="663840" cy="95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DB2EC21-4B16-DCB7-B4CA-0F11F3B41E09}"/>
                    </a:ext>
                  </a:extLst>
                </p14:cNvPr>
                <p14:cNvContentPartPr/>
                <p14:nvPr/>
              </p14:nvContentPartPr>
              <p14:xfrm>
                <a:off x="5890570" y="2010509"/>
                <a:ext cx="258120" cy="251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DB2EC21-4B16-DCB7-B4CA-0F11F3B41E0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81570" y="2001869"/>
                  <a:ext cx="2757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2A1F583-6FB0-94C8-81B2-A6484CD47A77}"/>
                    </a:ext>
                  </a:extLst>
                </p14:cNvPr>
                <p14:cNvContentPartPr/>
                <p14:nvPr/>
              </p14:nvContentPartPr>
              <p14:xfrm>
                <a:off x="6216010" y="1848509"/>
                <a:ext cx="183240" cy="178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2A1F583-6FB0-94C8-81B2-A6484CD47A7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07370" y="1839509"/>
                  <a:ext cx="200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9E8ED9A-16E1-4AB8-9321-48A40BE25B51}"/>
                    </a:ext>
                  </a:extLst>
                </p14:cNvPr>
                <p14:cNvContentPartPr/>
                <p14:nvPr/>
              </p14:nvContentPartPr>
              <p14:xfrm>
                <a:off x="5735410" y="2348189"/>
                <a:ext cx="441000" cy="85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9E8ED9A-16E1-4AB8-9321-48A40BE25B5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26410" y="2339549"/>
                  <a:ext cx="458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8A60E3A-0170-A8DB-2F50-2D07463F1E7D}"/>
                    </a:ext>
                  </a:extLst>
                </p14:cNvPr>
                <p14:cNvContentPartPr/>
                <p14:nvPr/>
              </p14:nvContentPartPr>
              <p14:xfrm>
                <a:off x="5907130" y="2492189"/>
                <a:ext cx="217080" cy="306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8A60E3A-0170-A8DB-2F50-2D07463F1E7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98130" y="2483549"/>
                  <a:ext cx="234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C8001F0-50C2-364E-3C01-C162E9D6D5F0}"/>
                    </a:ext>
                  </a:extLst>
                </p14:cNvPr>
                <p14:cNvContentPartPr/>
                <p14:nvPr/>
              </p14:nvContentPartPr>
              <p14:xfrm>
                <a:off x="5942410" y="2629709"/>
                <a:ext cx="173880" cy="29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C8001F0-50C2-364E-3C01-C162E9D6D5F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33770" y="2621069"/>
                  <a:ext cx="1915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FFC97AE-A34C-CEF0-40F5-1942B6C7809C}"/>
              </a:ext>
            </a:extLst>
          </p:cNvPr>
          <p:cNvGrpSpPr/>
          <p:nvPr/>
        </p:nvGrpSpPr>
        <p:grpSpPr>
          <a:xfrm>
            <a:off x="1058650" y="3236129"/>
            <a:ext cx="367560" cy="445320"/>
            <a:chOff x="1058650" y="3236129"/>
            <a:chExt cx="36756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216105B-01D2-9B24-56C5-F566C0EE0458}"/>
                    </a:ext>
                  </a:extLst>
                </p14:cNvPr>
                <p14:cNvContentPartPr/>
                <p14:nvPr/>
              </p14:nvContentPartPr>
              <p14:xfrm>
                <a:off x="1058650" y="3236129"/>
                <a:ext cx="55440" cy="355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216105B-01D2-9B24-56C5-F566C0EE045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9650" y="3227129"/>
                  <a:ext cx="730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2957B21-2235-DD89-90E1-82320865FDF2}"/>
                    </a:ext>
                  </a:extLst>
                </p14:cNvPr>
                <p14:cNvContentPartPr/>
                <p14:nvPr/>
              </p14:nvContentPartPr>
              <p14:xfrm>
                <a:off x="1323970" y="3265649"/>
                <a:ext cx="102240" cy="415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2957B21-2235-DD89-90E1-82320865FDF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14970" y="3257009"/>
                  <a:ext cx="1198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B1D5A37-3054-2F40-AD26-0E6AF87191E8}"/>
                    </a:ext>
                  </a:extLst>
                </p14:cNvPr>
                <p14:cNvContentPartPr/>
                <p14:nvPr/>
              </p14:nvContentPartPr>
              <p14:xfrm>
                <a:off x="1226770" y="3505049"/>
                <a:ext cx="190080" cy="14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B1D5A37-3054-2F40-AD26-0E6AF87191E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217770" y="3496049"/>
                  <a:ext cx="2077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D65471E-7FE7-8840-F2D9-D14A3E96D435}"/>
              </a:ext>
            </a:extLst>
          </p:cNvPr>
          <p:cNvGrpSpPr/>
          <p:nvPr/>
        </p:nvGrpSpPr>
        <p:grpSpPr>
          <a:xfrm>
            <a:off x="2101930" y="3020489"/>
            <a:ext cx="522000" cy="467640"/>
            <a:chOff x="2101930" y="3020489"/>
            <a:chExt cx="52200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95C1B62-F795-D6A6-8AF8-2B93C2E2BDDE}"/>
                    </a:ext>
                  </a:extLst>
                </p14:cNvPr>
                <p14:cNvContentPartPr/>
                <p14:nvPr/>
              </p14:nvContentPartPr>
              <p14:xfrm>
                <a:off x="2101930" y="3200849"/>
                <a:ext cx="288720" cy="287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95C1B62-F795-D6A6-8AF8-2B93C2E2BDD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93290" y="3192209"/>
                  <a:ext cx="3063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DB88A0C-97B4-9F12-CDB7-CD6CADA81612}"/>
                    </a:ext>
                  </a:extLst>
                </p14:cNvPr>
                <p14:cNvContentPartPr/>
                <p14:nvPr/>
              </p14:nvContentPartPr>
              <p14:xfrm>
                <a:off x="2408650" y="3020489"/>
                <a:ext cx="215280" cy="201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DB88A0C-97B4-9F12-CDB7-CD6CADA8161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400010" y="3011849"/>
                  <a:ext cx="23292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D671156-BD2D-7651-6B43-2DD3DEEA2572}"/>
              </a:ext>
            </a:extLst>
          </p:cNvPr>
          <p:cNvGrpSpPr/>
          <p:nvPr/>
        </p:nvGrpSpPr>
        <p:grpSpPr>
          <a:xfrm>
            <a:off x="1975210" y="3640049"/>
            <a:ext cx="408960" cy="525240"/>
            <a:chOff x="1975210" y="3640049"/>
            <a:chExt cx="40896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ED9845D-BE9B-F01D-B958-8BFDFC7D793B}"/>
                    </a:ext>
                  </a:extLst>
                </p14:cNvPr>
                <p14:cNvContentPartPr/>
                <p14:nvPr/>
              </p14:nvContentPartPr>
              <p14:xfrm>
                <a:off x="1975210" y="3640049"/>
                <a:ext cx="394920" cy="47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ED9845D-BE9B-F01D-B958-8BFDFC7D793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66210" y="3631409"/>
                  <a:ext cx="412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0051BC6-1DA1-248B-A53D-2B5C39BD55BE}"/>
                    </a:ext>
                  </a:extLst>
                </p14:cNvPr>
                <p14:cNvContentPartPr/>
                <p14:nvPr/>
              </p14:nvContentPartPr>
              <p14:xfrm>
                <a:off x="2142610" y="3753449"/>
                <a:ext cx="230400" cy="378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0051BC6-1DA1-248B-A53D-2B5C39BD55B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33610" y="3744809"/>
                  <a:ext cx="2480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A1DC262-296B-E3D7-3C1E-EE6F79E8BA27}"/>
                    </a:ext>
                  </a:extLst>
                </p14:cNvPr>
                <p14:cNvContentPartPr/>
                <p14:nvPr/>
              </p14:nvContentPartPr>
              <p14:xfrm>
                <a:off x="2199850" y="3970889"/>
                <a:ext cx="131400" cy="10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A1DC262-296B-E3D7-3C1E-EE6F79E8BA2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90850" y="3962249"/>
                  <a:ext cx="149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CD0EE47-B6CE-52AE-282F-E15F9AFF5BC1}"/>
                    </a:ext>
                  </a:extLst>
                </p14:cNvPr>
                <p14:cNvContentPartPr/>
                <p14:nvPr/>
              </p14:nvContentPartPr>
              <p14:xfrm>
                <a:off x="2337370" y="3976289"/>
                <a:ext cx="46800" cy="189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CD0EE47-B6CE-52AE-282F-E15F9AFF5BC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28730" y="3967649"/>
                  <a:ext cx="64440" cy="20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7ACE6A7-AC92-F071-6DE8-988F2D883182}"/>
                  </a:ext>
                </a:extLst>
              </p14:cNvPr>
              <p14:cNvContentPartPr/>
              <p14:nvPr/>
            </p14:nvContentPartPr>
            <p14:xfrm>
              <a:off x="2915170" y="3396329"/>
              <a:ext cx="234360" cy="358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7ACE6A7-AC92-F071-6DE8-988F2D88318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906530" y="3387329"/>
                <a:ext cx="252000" cy="37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497F172A-AAE2-1539-9ADE-BBA385C7B341}"/>
              </a:ext>
            </a:extLst>
          </p:cNvPr>
          <p:cNvGrpSpPr/>
          <p:nvPr/>
        </p:nvGrpSpPr>
        <p:grpSpPr>
          <a:xfrm>
            <a:off x="3431770" y="3349169"/>
            <a:ext cx="504720" cy="411120"/>
            <a:chOff x="3431770" y="3349169"/>
            <a:chExt cx="50472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BB800CF-2FF6-9E2B-6820-436A3A088250}"/>
                    </a:ext>
                  </a:extLst>
                </p14:cNvPr>
                <p14:cNvContentPartPr/>
                <p14:nvPr/>
              </p14:nvContentPartPr>
              <p14:xfrm>
                <a:off x="3548410" y="3349889"/>
                <a:ext cx="29880" cy="410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BB800CF-2FF6-9E2B-6820-436A3A08825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539410" y="3341249"/>
                  <a:ext cx="475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F4C3DB6-23FB-8CFF-ABE0-7618AD4FF933}"/>
                    </a:ext>
                  </a:extLst>
                </p14:cNvPr>
                <p14:cNvContentPartPr/>
                <p14:nvPr/>
              </p14:nvContentPartPr>
              <p14:xfrm>
                <a:off x="3431770" y="3349169"/>
                <a:ext cx="200880" cy="212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F4C3DB6-23FB-8CFF-ABE0-7618AD4FF93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22770" y="3340529"/>
                  <a:ext cx="218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35E5844-115A-CE0C-0C62-66D0F7B4B4C2}"/>
                    </a:ext>
                  </a:extLst>
                </p14:cNvPr>
                <p14:cNvContentPartPr/>
                <p14:nvPr/>
              </p14:nvContentPartPr>
              <p14:xfrm>
                <a:off x="3680530" y="3468689"/>
                <a:ext cx="186840" cy="279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35E5844-115A-CE0C-0C62-66D0F7B4B4C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71890" y="3459689"/>
                  <a:ext cx="2044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436B0DA-9E26-8776-6C58-0454490E91BF}"/>
                    </a:ext>
                  </a:extLst>
                </p14:cNvPr>
                <p14:cNvContentPartPr/>
                <p14:nvPr/>
              </p14:nvContentPartPr>
              <p14:xfrm>
                <a:off x="3672250" y="3439889"/>
                <a:ext cx="264240" cy="36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436B0DA-9E26-8776-6C58-0454490E91B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63250" y="3430889"/>
                  <a:ext cx="28188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55DADC5-510B-5442-366C-F1C14B440A3B}"/>
              </a:ext>
            </a:extLst>
          </p:cNvPr>
          <p:cNvGrpSpPr/>
          <p:nvPr/>
        </p:nvGrpSpPr>
        <p:grpSpPr>
          <a:xfrm>
            <a:off x="632050" y="4391909"/>
            <a:ext cx="2956282" cy="2026260"/>
            <a:chOff x="4850170" y="3096809"/>
            <a:chExt cx="2956282" cy="20262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B18CC80-5E32-C426-7182-582F5792A31A}"/>
                    </a:ext>
                  </a:extLst>
                </p14:cNvPr>
                <p14:cNvContentPartPr/>
                <p14:nvPr/>
              </p14:nvContentPartPr>
              <p14:xfrm>
                <a:off x="4850170" y="3277529"/>
                <a:ext cx="1323000" cy="727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B18CC80-5E32-C426-7182-582F5792A31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41530" y="3268529"/>
                  <a:ext cx="1340640" cy="7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C34C97F-EF30-E5F1-14F7-258D346FC51C}"/>
                    </a:ext>
                  </a:extLst>
                </p14:cNvPr>
                <p14:cNvContentPartPr/>
                <p14:nvPr/>
              </p14:nvContentPartPr>
              <p14:xfrm>
                <a:off x="6298090" y="3489929"/>
                <a:ext cx="374040" cy="255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C34C97F-EF30-E5F1-14F7-258D346FC51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289090" y="3481289"/>
                  <a:ext cx="3916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70224E5-CC1C-3081-91D4-82F55B0B572F}"/>
                    </a:ext>
                  </a:extLst>
                </p14:cNvPr>
                <p14:cNvContentPartPr/>
                <p14:nvPr/>
              </p14:nvContentPartPr>
              <p14:xfrm>
                <a:off x="6482050" y="3424409"/>
                <a:ext cx="36360" cy="42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70224E5-CC1C-3081-91D4-82F55B0B572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73410" y="3415409"/>
                  <a:ext cx="54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92973CF-6FCB-53BF-2ADB-6B3FBB56E249}"/>
                    </a:ext>
                  </a:extLst>
                </p14:cNvPr>
                <p14:cNvContentPartPr/>
                <p14:nvPr/>
              </p14:nvContentPartPr>
              <p14:xfrm>
                <a:off x="6933850" y="3096809"/>
                <a:ext cx="603360" cy="609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92973CF-6FCB-53BF-2ADB-6B3FBB56E24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925210" y="3088169"/>
                  <a:ext cx="62100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80B4B3A-5D0D-6F68-2093-E2F5A0A02D04}"/>
                    </a:ext>
                  </a:extLst>
                </p14:cNvPr>
                <p14:cNvContentPartPr/>
                <p14:nvPr/>
              </p14:nvContentPartPr>
              <p14:xfrm>
                <a:off x="6967690" y="3448889"/>
                <a:ext cx="282240" cy="44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80B4B3A-5D0D-6F68-2093-E2F5A0A02D0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959050" y="3439889"/>
                  <a:ext cx="299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886A37C-E260-E3DA-A69F-0A981B8880B5}"/>
                    </a:ext>
                  </a:extLst>
                </p14:cNvPr>
                <p14:cNvContentPartPr/>
                <p14:nvPr/>
              </p14:nvContentPartPr>
              <p14:xfrm>
                <a:off x="4930412" y="4365269"/>
                <a:ext cx="1311480" cy="618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886A37C-E260-E3DA-A69F-0A981B8880B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921412" y="4356269"/>
                  <a:ext cx="132912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36CD20D-DD6C-8DAC-3F39-18142FBCCB5E}"/>
                    </a:ext>
                  </a:extLst>
                </p14:cNvPr>
                <p14:cNvContentPartPr/>
                <p14:nvPr/>
              </p14:nvContentPartPr>
              <p14:xfrm>
                <a:off x="5198972" y="4611869"/>
                <a:ext cx="447120" cy="39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36CD20D-DD6C-8DAC-3F39-18142FBCCB5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90332" y="4602869"/>
                  <a:ext cx="464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FC85228-8678-F72F-8285-4FBA31E88435}"/>
                    </a:ext>
                  </a:extLst>
                </p14:cNvPr>
                <p14:cNvContentPartPr/>
                <p14:nvPr/>
              </p14:nvContentPartPr>
              <p14:xfrm>
                <a:off x="6518372" y="4347629"/>
                <a:ext cx="1288080" cy="775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FC85228-8678-F72F-8285-4FBA31E8843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09732" y="4338989"/>
                  <a:ext cx="1305720" cy="79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4BDBFBC-57F6-181A-216E-A9F3EB98C6DE}"/>
              </a:ext>
            </a:extLst>
          </p:cNvPr>
          <p:cNvGrpSpPr/>
          <p:nvPr/>
        </p:nvGrpSpPr>
        <p:grpSpPr>
          <a:xfrm>
            <a:off x="5941330" y="149702"/>
            <a:ext cx="249480" cy="547200"/>
            <a:chOff x="5941330" y="149702"/>
            <a:chExt cx="24948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D70D20B-1B74-E66A-FF5A-0FE0AA6839BE}"/>
                    </a:ext>
                  </a:extLst>
                </p14:cNvPr>
                <p14:cNvContentPartPr/>
                <p14:nvPr/>
              </p14:nvContentPartPr>
              <p14:xfrm>
                <a:off x="5941330" y="149702"/>
                <a:ext cx="249480" cy="389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D70D20B-1B74-E66A-FF5A-0FE0AA6839B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932690" y="141062"/>
                  <a:ext cx="2671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39141E2-DBBA-13F4-24F6-D76DB9A97F54}"/>
                    </a:ext>
                  </a:extLst>
                </p14:cNvPr>
                <p14:cNvContentPartPr/>
                <p14:nvPr/>
              </p14:nvContentPartPr>
              <p14:xfrm>
                <a:off x="6109810" y="620222"/>
                <a:ext cx="67320" cy="76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39141E2-DBBA-13F4-24F6-D76DB9A97F5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100810" y="611582"/>
                  <a:ext cx="84960" cy="94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48" name="Picture 147">
            <a:extLst>
              <a:ext uri="{FF2B5EF4-FFF2-40B4-BE49-F238E27FC236}">
                <a16:creationId xmlns:a16="http://schemas.microsoft.com/office/drawing/2014/main" id="{4BE66CBA-F110-29AD-F4C5-FEEB51A394FA}"/>
              </a:ext>
            </a:extLst>
          </p:cNvPr>
          <p:cNvPicPr>
            <a:picLocks noChangeAspect="1"/>
          </p:cNvPicPr>
          <p:nvPr/>
        </p:nvPicPr>
        <p:blipFill rotWithShape="1">
          <a:blip r:embed="rId170"/>
          <a:srcRect r="15056"/>
          <a:stretch/>
        </p:blipFill>
        <p:spPr>
          <a:xfrm>
            <a:off x="6506674" y="2153695"/>
            <a:ext cx="5619065" cy="46963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1B80DBD7-A9D8-8EDE-1640-B66BD30BC970}"/>
                  </a:ext>
                </a:extLst>
              </p14:cNvPr>
              <p14:cNvContentPartPr/>
              <p14:nvPr/>
            </p14:nvContentPartPr>
            <p14:xfrm>
              <a:off x="10771090" y="3775982"/>
              <a:ext cx="126720" cy="5083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1B80DBD7-A9D8-8EDE-1640-B66BD30BC970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762090" y="3767342"/>
                <a:ext cx="14436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6C2EAED6-5195-C5F9-1C9E-8502AA65A039}"/>
                  </a:ext>
                </a:extLst>
              </p14:cNvPr>
              <p14:cNvContentPartPr/>
              <p14:nvPr/>
            </p14:nvContentPartPr>
            <p14:xfrm>
              <a:off x="10603690" y="4478342"/>
              <a:ext cx="190440" cy="2782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6C2EAED6-5195-C5F9-1C9E-8502AA65A03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0595050" y="4469702"/>
                <a:ext cx="208080" cy="29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C38AAAF-DC05-B299-2109-B78DAA249FFC}"/>
              </a:ext>
            </a:extLst>
          </p:cNvPr>
          <p:cNvGrpSpPr/>
          <p:nvPr/>
        </p:nvGrpSpPr>
        <p:grpSpPr>
          <a:xfrm>
            <a:off x="10894930" y="4302662"/>
            <a:ext cx="396360" cy="211680"/>
            <a:chOff x="10894930" y="4302662"/>
            <a:chExt cx="39636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8FC3543-C7A6-6BDC-D15E-3ADDAAC9F86C}"/>
                    </a:ext>
                  </a:extLst>
                </p14:cNvPr>
                <p14:cNvContentPartPr/>
                <p14:nvPr/>
              </p14:nvContentPartPr>
              <p14:xfrm>
                <a:off x="10894930" y="4358822"/>
                <a:ext cx="135360" cy="155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8FC3543-C7A6-6BDC-D15E-3ADDAAC9F86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885930" y="4349822"/>
                  <a:ext cx="153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E82CA8C-5177-D4FB-FF9A-BF4A1D40327E}"/>
                    </a:ext>
                  </a:extLst>
                </p14:cNvPr>
                <p14:cNvContentPartPr/>
                <p14:nvPr/>
              </p14:nvContentPartPr>
              <p14:xfrm>
                <a:off x="11064130" y="4302662"/>
                <a:ext cx="104040" cy="204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E82CA8C-5177-D4FB-FF9A-BF4A1D40327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055130" y="4293662"/>
                  <a:ext cx="121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893A63B-AA26-8EAE-FDB6-93A10DFC0E0E}"/>
                    </a:ext>
                  </a:extLst>
                </p14:cNvPr>
                <p14:cNvContentPartPr/>
                <p14:nvPr/>
              </p14:nvContentPartPr>
              <p14:xfrm>
                <a:off x="11193010" y="4307342"/>
                <a:ext cx="98280" cy="186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893A63B-AA26-8EAE-FDB6-93A10DFC0E0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184370" y="4298342"/>
                  <a:ext cx="11592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0D9BEE96-7532-966B-100C-74F5F2776CAE}"/>
                  </a:ext>
                </a:extLst>
              </p14:cNvPr>
              <p14:cNvContentPartPr/>
              <p14:nvPr/>
            </p14:nvContentPartPr>
            <p14:xfrm>
              <a:off x="9505330" y="4877582"/>
              <a:ext cx="349560" cy="3031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0D9BEE96-7532-966B-100C-74F5F2776CAE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496690" y="4868942"/>
                <a:ext cx="367200" cy="32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0C94B90-A205-C6C0-9A0E-59DE6033EC4F}"/>
              </a:ext>
            </a:extLst>
          </p:cNvPr>
          <p:cNvGrpSpPr/>
          <p:nvPr/>
        </p:nvGrpSpPr>
        <p:grpSpPr>
          <a:xfrm>
            <a:off x="9997810" y="4848062"/>
            <a:ext cx="457920" cy="348480"/>
            <a:chOff x="9997810" y="4848062"/>
            <a:chExt cx="45792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C97EEDA-8A60-5257-B720-677860FF5B1D}"/>
                    </a:ext>
                  </a:extLst>
                </p14:cNvPr>
                <p14:cNvContentPartPr/>
                <p14:nvPr/>
              </p14:nvContentPartPr>
              <p14:xfrm>
                <a:off x="9997810" y="4848062"/>
                <a:ext cx="457920" cy="348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C97EEDA-8A60-5257-B720-677860FF5B1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988810" y="4839062"/>
                  <a:ext cx="4755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F7ED3D3-323D-D1EA-4280-BB311D3A6596}"/>
                    </a:ext>
                  </a:extLst>
                </p14:cNvPr>
                <p14:cNvContentPartPr/>
                <p14:nvPr/>
              </p14:nvContentPartPr>
              <p14:xfrm>
                <a:off x="10011850" y="5017982"/>
                <a:ext cx="168480" cy="14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F7ED3D3-323D-D1EA-4280-BB311D3A659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003210" y="5008982"/>
                  <a:ext cx="1861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AF52EA3-C6C7-1F03-8DEB-23EE84E323B7}"/>
              </a:ext>
            </a:extLst>
          </p:cNvPr>
          <p:cNvGrpSpPr/>
          <p:nvPr/>
        </p:nvGrpSpPr>
        <p:grpSpPr>
          <a:xfrm>
            <a:off x="10570570" y="4822502"/>
            <a:ext cx="986040" cy="401400"/>
            <a:chOff x="10570570" y="4822502"/>
            <a:chExt cx="98604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E0000AA-8CD7-608B-6FC8-FA12BB41A3E9}"/>
                    </a:ext>
                  </a:extLst>
                </p14:cNvPr>
                <p14:cNvContentPartPr/>
                <p14:nvPr/>
              </p14:nvContentPartPr>
              <p14:xfrm>
                <a:off x="10570570" y="4822502"/>
                <a:ext cx="986040" cy="401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E0000AA-8CD7-608B-6FC8-FA12BB41A3E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561930" y="4813502"/>
                  <a:ext cx="10036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2B23A20-0DE6-4ED1-F502-BFD6C3BC12A7}"/>
                    </a:ext>
                  </a:extLst>
                </p14:cNvPr>
                <p14:cNvContentPartPr/>
                <p14:nvPr/>
              </p14:nvContentPartPr>
              <p14:xfrm>
                <a:off x="10772890" y="4964702"/>
                <a:ext cx="268920" cy="27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2B23A20-0DE6-4ED1-F502-BFD6C3BC12A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763890" y="4955702"/>
                  <a:ext cx="28656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656D1AEE-8185-362C-F859-429078C538B5}"/>
                  </a:ext>
                </a:extLst>
              </p14:cNvPr>
              <p14:cNvContentPartPr/>
              <p14:nvPr/>
            </p14:nvContentPartPr>
            <p14:xfrm>
              <a:off x="10674250" y="5445302"/>
              <a:ext cx="469080" cy="1519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656D1AEE-8185-362C-F859-429078C538B5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665250" y="5436662"/>
                <a:ext cx="48672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68ECD0B-B7B5-720F-01B5-F2CFCFA84918}"/>
              </a:ext>
            </a:extLst>
          </p:cNvPr>
          <p:cNvGrpSpPr/>
          <p:nvPr/>
        </p:nvGrpSpPr>
        <p:grpSpPr>
          <a:xfrm>
            <a:off x="9262690" y="5659502"/>
            <a:ext cx="1567080" cy="468000"/>
            <a:chOff x="9262690" y="5659502"/>
            <a:chExt cx="1567080" cy="4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96B1645-9EAC-587F-A7DF-F5C253D7B85B}"/>
                    </a:ext>
                  </a:extLst>
                </p14:cNvPr>
                <p14:cNvContentPartPr/>
                <p14:nvPr/>
              </p14:nvContentPartPr>
              <p14:xfrm>
                <a:off x="9262690" y="5659502"/>
                <a:ext cx="1414440" cy="468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96B1645-9EAC-587F-A7DF-F5C253D7B85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253690" y="5650862"/>
                  <a:ext cx="143208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E73ED10-8956-E156-5CA4-0F8325117859}"/>
                    </a:ext>
                  </a:extLst>
                </p14:cNvPr>
                <p14:cNvContentPartPr/>
                <p14:nvPr/>
              </p14:nvContentPartPr>
              <p14:xfrm>
                <a:off x="10802050" y="5939942"/>
                <a:ext cx="27720" cy="46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E73ED10-8956-E156-5CA4-0F832511785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793410" y="5931302"/>
                  <a:ext cx="4536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BA4A6F07-9051-B345-C12C-9479367DA0C1}"/>
                  </a:ext>
                </a:extLst>
              </p14:cNvPr>
              <p14:cNvContentPartPr/>
              <p14:nvPr/>
            </p14:nvContentPartPr>
            <p14:xfrm>
              <a:off x="9281770" y="5303102"/>
              <a:ext cx="1258200" cy="3495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BA4A6F07-9051-B345-C12C-9479367DA0C1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272770" y="5294102"/>
                <a:ext cx="1275840" cy="3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0989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D51055-E861-6EAA-4E1D-479A39488CB3}"/>
                  </a:ext>
                </a:extLst>
              </p14:cNvPr>
              <p14:cNvContentPartPr/>
              <p14:nvPr/>
            </p14:nvContentPartPr>
            <p14:xfrm>
              <a:off x="489490" y="249929"/>
              <a:ext cx="1713960" cy="54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D51055-E861-6EAA-4E1D-479A39488C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850" y="240929"/>
                <a:ext cx="173160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4B0FF3-F133-65A7-AC83-DAAFA202BEDC}"/>
                  </a:ext>
                </a:extLst>
              </p14:cNvPr>
              <p14:cNvContentPartPr/>
              <p14:nvPr/>
            </p14:nvContentPartPr>
            <p14:xfrm>
              <a:off x="1670290" y="296729"/>
              <a:ext cx="43920" cy="21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4B0FF3-F133-65A7-AC83-DAAFA202BE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1650" y="288089"/>
                <a:ext cx="6156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0B4FA22-2137-65D9-68CF-6B54A87515A4}"/>
              </a:ext>
            </a:extLst>
          </p:cNvPr>
          <p:cNvGrpSpPr/>
          <p:nvPr/>
        </p:nvGrpSpPr>
        <p:grpSpPr>
          <a:xfrm>
            <a:off x="2410090" y="104489"/>
            <a:ext cx="4961160" cy="724680"/>
            <a:chOff x="2410090" y="104489"/>
            <a:chExt cx="4961160" cy="72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A765B99-82D6-E06D-F839-FCDFE3F411CB}"/>
                    </a:ext>
                  </a:extLst>
                </p14:cNvPr>
                <p14:cNvContentPartPr/>
                <p14:nvPr/>
              </p14:nvContentPartPr>
              <p14:xfrm>
                <a:off x="2410090" y="165329"/>
                <a:ext cx="1084680" cy="663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A765B99-82D6-E06D-F839-FCDFE3F411C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01450" y="156329"/>
                  <a:ext cx="110232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45E2B79-85B8-22A0-C03D-0CD791AD3617}"/>
                    </a:ext>
                  </a:extLst>
                </p14:cNvPr>
                <p14:cNvContentPartPr/>
                <p14:nvPr/>
              </p14:nvContentPartPr>
              <p14:xfrm>
                <a:off x="3661450" y="382049"/>
                <a:ext cx="407880" cy="214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45E2B79-85B8-22A0-C03D-0CD791AD361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52450" y="373409"/>
                  <a:ext cx="425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D4B65A9-13E3-2E38-B69B-0AC0E14601AD}"/>
                    </a:ext>
                  </a:extLst>
                </p14:cNvPr>
                <p14:cNvContentPartPr/>
                <p14:nvPr/>
              </p14:nvContentPartPr>
              <p14:xfrm>
                <a:off x="3837130" y="318329"/>
                <a:ext cx="43920" cy="10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D4B65A9-13E3-2E38-B69B-0AC0E14601A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28490" y="309689"/>
                  <a:ext cx="61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01AFC96-09DC-B36F-0E67-8861BE6F3446}"/>
                    </a:ext>
                  </a:extLst>
                </p14:cNvPr>
                <p14:cNvContentPartPr/>
                <p14:nvPr/>
              </p14:nvContentPartPr>
              <p14:xfrm>
                <a:off x="4187050" y="139049"/>
                <a:ext cx="1699560" cy="542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01AFC96-09DC-B36F-0E67-8861BE6F344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78410" y="130409"/>
                  <a:ext cx="171720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20056F5-C057-E11C-8617-1FCAF442A7EA}"/>
                    </a:ext>
                  </a:extLst>
                </p14:cNvPr>
                <p14:cNvContentPartPr/>
                <p14:nvPr/>
              </p14:nvContentPartPr>
              <p14:xfrm>
                <a:off x="5312050" y="341009"/>
                <a:ext cx="25920" cy="11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20056F5-C057-E11C-8617-1FCAF442A7E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03410" y="332369"/>
                  <a:ext cx="43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1D11906-6E4D-D65E-D9F3-8C84A6C4736D}"/>
                    </a:ext>
                  </a:extLst>
                </p14:cNvPr>
                <p14:cNvContentPartPr/>
                <p14:nvPr/>
              </p14:nvContentPartPr>
              <p14:xfrm>
                <a:off x="5015410" y="226169"/>
                <a:ext cx="408240" cy="80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1D11906-6E4D-D65E-D9F3-8C84A6C4736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06770" y="217529"/>
                  <a:ext cx="425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FAF5681-D3AD-A193-4568-1E2C1AFE4F80}"/>
                    </a:ext>
                  </a:extLst>
                </p14:cNvPr>
                <p14:cNvContentPartPr/>
                <p14:nvPr/>
              </p14:nvContentPartPr>
              <p14:xfrm>
                <a:off x="6193690" y="104489"/>
                <a:ext cx="1177560" cy="420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FAF5681-D3AD-A193-4568-1E2C1AFE4F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84690" y="95489"/>
                  <a:ext cx="11952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46F2A3E-ECD4-24A9-F509-BBD89F6A6B5D}"/>
                    </a:ext>
                  </a:extLst>
                </p14:cNvPr>
                <p14:cNvContentPartPr/>
                <p14:nvPr/>
              </p14:nvContentPartPr>
              <p14:xfrm>
                <a:off x="6365410" y="192689"/>
                <a:ext cx="311400" cy="43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46F2A3E-ECD4-24A9-F509-BBD89F6A6B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56770" y="184049"/>
                  <a:ext cx="32904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D335EC-1859-3E73-CA36-83DE137931A2}"/>
              </a:ext>
            </a:extLst>
          </p:cNvPr>
          <p:cNvGrpSpPr/>
          <p:nvPr/>
        </p:nvGrpSpPr>
        <p:grpSpPr>
          <a:xfrm>
            <a:off x="7540810" y="157769"/>
            <a:ext cx="4133880" cy="462960"/>
            <a:chOff x="7540810" y="157769"/>
            <a:chExt cx="413388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8200A13-0CD1-803E-1D4A-E61BD84422A8}"/>
                    </a:ext>
                  </a:extLst>
                </p14:cNvPr>
                <p14:cNvContentPartPr/>
                <p14:nvPr/>
              </p14:nvContentPartPr>
              <p14:xfrm>
                <a:off x="7540810" y="179009"/>
                <a:ext cx="514440" cy="399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8200A13-0CD1-803E-1D4A-E61BD84422A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32170" y="170009"/>
                  <a:ext cx="5320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6DEEA4C-33C9-538C-F561-BD036304A6D8}"/>
                    </a:ext>
                  </a:extLst>
                </p14:cNvPr>
                <p14:cNvContentPartPr/>
                <p14:nvPr/>
              </p14:nvContentPartPr>
              <p14:xfrm>
                <a:off x="8361250" y="224369"/>
                <a:ext cx="496800" cy="304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6DEEA4C-33C9-538C-F561-BD036304A6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352250" y="215369"/>
                  <a:ext cx="5144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3951BD8-B851-4B6E-FEBF-2F5921EAD375}"/>
                    </a:ext>
                  </a:extLst>
                </p14:cNvPr>
                <p14:cNvContentPartPr/>
                <p14:nvPr/>
              </p14:nvContentPartPr>
              <p14:xfrm>
                <a:off x="9067570" y="157769"/>
                <a:ext cx="506160" cy="400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3951BD8-B851-4B6E-FEBF-2F5921EAD3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58930" y="148769"/>
                  <a:ext cx="5238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6A91AFD-9E36-52C1-A3B5-543AFB802508}"/>
                    </a:ext>
                  </a:extLst>
                </p14:cNvPr>
                <p14:cNvContentPartPr/>
                <p14:nvPr/>
              </p14:nvContentPartPr>
              <p14:xfrm>
                <a:off x="9047410" y="369809"/>
                <a:ext cx="222120" cy="21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6A91AFD-9E36-52C1-A3B5-543AFB80250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38410" y="361169"/>
                  <a:ext cx="239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8141E25-E089-F471-468B-F6F808018596}"/>
                    </a:ext>
                  </a:extLst>
                </p14:cNvPr>
                <p14:cNvContentPartPr/>
                <p14:nvPr/>
              </p14:nvContentPartPr>
              <p14:xfrm>
                <a:off x="9810970" y="207449"/>
                <a:ext cx="1220400" cy="371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8141E25-E089-F471-468B-F6F80801859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02330" y="198449"/>
                  <a:ext cx="12380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C59874A-B348-2159-0B04-5B0D3B1DBB3E}"/>
                    </a:ext>
                  </a:extLst>
                </p14:cNvPr>
                <p14:cNvContentPartPr/>
                <p14:nvPr/>
              </p14:nvContentPartPr>
              <p14:xfrm>
                <a:off x="11064130" y="305009"/>
                <a:ext cx="451080" cy="289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C59874A-B348-2159-0B04-5B0D3B1DBB3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055130" y="296009"/>
                  <a:ext cx="4687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B398C34-959C-BC2F-AB62-58C3D98558D9}"/>
                    </a:ext>
                  </a:extLst>
                </p14:cNvPr>
                <p14:cNvContentPartPr/>
                <p14:nvPr/>
              </p14:nvContentPartPr>
              <p14:xfrm>
                <a:off x="11185450" y="210329"/>
                <a:ext cx="73800" cy="241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B398C34-959C-BC2F-AB62-58C3D98558D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76810" y="201329"/>
                  <a:ext cx="91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A9AA9EB-711A-7F89-70AD-741BD16403A0}"/>
                    </a:ext>
                  </a:extLst>
                </p14:cNvPr>
                <p14:cNvContentPartPr/>
                <p14:nvPr/>
              </p14:nvContentPartPr>
              <p14:xfrm>
                <a:off x="11029930" y="490409"/>
                <a:ext cx="47520" cy="94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A9AA9EB-711A-7F89-70AD-741BD16403A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21290" y="481769"/>
                  <a:ext cx="65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87F965B-DDC6-A8DF-EAAD-0C4CC0C8326E}"/>
                    </a:ext>
                  </a:extLst>
                </p14:cNvPr>
                <p14:cNvContentPartPr/>
                <p14:nvPr/>
              </p14:nvContentPartPr>
              <p14:xfrm>
                <a:off x="11604850" y="604169"/>
                <a:ext cx="69840" cy="16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87F965B-DDC6-A8DF-EAAD-0C4CC0C8326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595850" y="595529"/>
                  <a:ext cx="8748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C60C9D6-B7CC-AA19-1E3A-3B0827CE1E7E}"/>
                  </a:ext>
                </a:extLst>
              </p14:cNvPr>
              <p14:cNvContentPartPr/>
              <p14:nvPr/>
            </p14:nvContentPartPr>
            <p14:xfrm>
              <a:off x="640690" y="1106729"/>
              <a:ext cx="607320" cy="431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C60C9D6-B7CC-AA19-1E3A-3B0827CE1E7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2050" y="1097729"/>
                <a:ext cx="62496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2A7F153-F1AE-CDC7-D022-C3FF7A811B8F}"/>
                  </a:ext>
                </a:extLst>
              </p14:cNvPr>
              <p14:cNvContentPartPr/>
              <p14:nvPr/>
            </p14:nvContentPartPr>
            <p14:xfrm>
              <a:off x="1095730" y="1286009"/>
              <a:ext cx="225360" cy="24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2A7F153-F1AE-CDC7-D022-C3FF7A811B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86730" y="1277369"/>
                <a:ext cx="243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CAF8874-F04B-270D-AE85-D8C735AE1500}"/>
                  </a:ext>
                </a:extLst>
              </p14:cNvPr>
              <p14:cNvContentPartPr/>
              <p14:nvPr/>
            </p14:nvContentPartPr>
            <p14:xfrm>
              <a:off x="1512250" y="1076489"/>
              <a:ext cx="1636200" cy="610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CAF8874-F04B-270D-AE85-D8C735AE150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03610" y="1067849"/>
                <a:ext cx="1653840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88215A8-B311-7CC6-2B3F-07489E2AB14A}"/>
                  </a:ext>
                </a:extLst>
              </p14:cNvPr>
              <p14:cNvContentPartPr/>
              <p14:nvPr/>
            </p14:nvContentPartPr>
            <p14:xfrm>
              <a:off x="2906530" y="1148489"/>
              <a:ext cx="11880" cy="4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88215A8-B311-7CC6-2B3F-07489E2AB14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97890" y="1139849"/>
                <a:ext cx="295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360DA54-07FB-59D1-B1E7-0B88756B2219}"/>
                  </a:ext>
                </a:extLst>
              </p14:cNvPr>
              <p14:cNvContentPartPr/>
              <p14:nvPr/>
            </p14:nvContentPartPr>
            <p14:xfrm>
              <a:off x="2387410" y="1111049"/>
              <a:ext cx="469440" cy="24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360DA54-07FB-59D1-B1E7-0B88756B221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78770" y="1102049"/>
                <a:ext cx="4870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4CF3B44-6222-A73C-7005-5ED9E63382E2}"/>
                  </a:ext>
                </a:extLst>
              </p14:cNvPr>
              <p14:cNvContentPartPr/>
              <p14:nvPr/>
            </p14:nvContentPartPr>
            <p14:xfrm>
              <a:off x="3374170" y="1091249"/>
              <a:ext cx="983520" cy="380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4CF3B44-6222-A73C-7005-5ED9E63382E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65530" y="1082249"/>
                <a:ext cx="10011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C1D9810-AB38-EDAF-3CA0-4417607CFE31}"/>
                  </a:ext>
                </a:extLst>
              </p14:cNvPr>
              <p14:cNvContentPartPr/>
              <p14:nvPr/>
            </p14:nvContentPartPr>
            <p14:xfrm>
              <a:off x="3516730" y="1077929"/>
              <a:ext cx="790560" cy="142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C1D9810-AB38-EDAF-3CA0-4417607CFE3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07730" y="1069289"/>
                <a:ext cx="8082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9C00C87-4934-276D-B078-BBCC02A339A6}"/>
                  </a:ext>
                </a:extLst>
              </p14:cNvPr>
              <p14:cNvContentPartPr/>
              <p14:nvPr/>
            </p14:nvContentPartPr>
            <p14:xfrm>
              <a:off x="4747210" y="1073969"/>
              <a:ext cx="163440" cy="287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9C00C87-4934-276D-B078-BBCC02A339A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38210" y="1064969"/>
                <a:ext cx="1810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68E89AD-6879-493A-F908-F340FC572F5E}"/>
                  </a:ext>
                </a:extLst>
              </p14:cNvPr>
              <p14:cNvContentPartPr/>
              <p14:nvPr/>
            </p14:nvContentPartPr>
            <p14:xfrm>
              <a:off x="4670890" y="1170089"/>
              <a:ext cx="218520" cy="61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68E89AD-6879-493A-F908-F340FC572F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62250" y="1161449"/>
                <a:ext cx="2361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5DA2FA-6D72-2DFA-FD3D-4E2013610589}"/>
                  </a:ext>
                </a:extLst>
              </p14:cNvPr>
              <p14:cNvContentPartPr/>
              <p14:nvPr/>
            </p14:nvContentPartPr>
            <p14:xfrm>
              <a:off x="4948810" y="1256129"/>
              <a:ext cx="295560" cy="96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5DA2FA-6D72-2DFA-FD3D-4E201361058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39810" y="1247489"/>
                <a:ext cx="3132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4304803-26C1-9876-8433-6617BA2280D8}"/>
                  </a:ext>
                </a:extLst>
              </p14:cNvPr>
              <p14:cNvContentPartPr/>
              <p14:nvPr/>
            </p14:nvContentPartPr>
            <p14:xfrm>
              <a:off x="5341210" y="1261169"/>
              <a:ext cx="76680" cy="74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4304803-26C1-9876-8433-6617BA2280D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32210" y="1252529"/>
                <a:ext cx="943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FC21B3D-4596-9DCE-21E9-52E357360003}"/>
                  </a:ext>
                </a:extLst>
              </p14:cNvPr>
              <p14:cNvContentPartPr/>
              <p14:nvPr/>
            </p14:nvContentPartPr>
            <p14:xfrm>
              <a:off x="4773850" y="1424249"/>
              <a:ext cx="530280" cy="100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FC21B3D-4596-9DCE-21E9-52E35736000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764850" y="1415609"/>
                <a:ext cx="54792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F38F467D-1F00-473D-93A8-57AAEBC8FBF6}"/>
              </a:ext>
            </a:extLst>
          </p:cNvPr>
          <p:cNvGrpSpPr/>
          <p:nvPr/>
        </p:nvGrpSpPr>
        <p:grpSpPr>
          <a:xfrm>
            <a:off x="5903170" y="875249"/>
            <a:ext cx="4466880" cy="714960"/>
            <a:chOff x="5903170" y="875249"/>
            <a:chExt cx="4466880" cy="71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9214F75-17ED-C4FB-DCFF-C7EBA08775BE}"/>
                    </a:ext>
                  </a:extLst>
                </p14:cNvPr>
                <p14:cNvContentPartPr/>
                <p14:nvPr/>
              </p14:nvContentPartPr>
              <p14:xfrm>
                <a:off x="5903170" y="903329"/>
                <a:ext cx="1634040" cy="686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9214F75-17ED-C4FB-DCFF-C7EBA08775B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94530" y="894689"/>
                  <a:ext cx="1651680" cy="70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2CB8250-5011-B836-B893-B1D1412B0823}"/>
                    </a:ext>
                  </a:extLst>
                </p14:cNvPr>
                <p14:cNvContentPartPr/>
                <p14:nvPr/>
              </p14:nvContentPartPr>
              <p14:xfrm>
                <a:off x="7852210" y="935369"/>
                <a:ext cx="1668240" cy="582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2CB8250-5011-B836-B893-B1D1412B082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43210" y="926369"/>
                  <a:ext cx="168588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520A946-49E7-FC6E-5089-EEA43A795CAE}"/>
                    </a:ext>
                  </a:extLst>
                </p14:cNvPr>
                <p14:cNvContentPartPr/>
                <p14:nvPr/>
              </p14:nvContentPartPr>
              <p14:xfrm>
                <a:off x="9299770" y="1073249"/>
                <a:ext cx="252720" cy="81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520A946-49E7-FC6E-5089-EEA43A795CA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90770" y="1064249"/>
                  <a:ext cx="270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2F06125-7D92-9377-308C-C4AFD16DA645}"/>
                    </a:ext>
                  </a:extLst>
                </p14:cNvPr>
                <p14:cNvContentPartPr/>
                <p14:nvPr/>
              </p14:nvContentPartPr>
              <p14:xfrm>
                <a:off x="9670930" y="875249"/>
                <a:ext cx="699120" cy="419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2F06125-7D92-9377-308C-C4AFD16DA64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62290" y="866609"/>
                  <a:ext cx="716760" cy="43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D12F227-9425-5905-C1F9-D2CC3FBFCCFB}"/>
                  </a:ext>
                </a:extLst>
              </p14:cNvPr>
              <p14:cNvContentPartPr/>
              <p14:nvPr/>
            </p14:nvContentPartPr>
            <p14:xfrm>
              <a:off x="571210" y="2022209"/>
              <a:ext cx="1019880" cy="253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D12F227-9425-5905-C1F9-D2CC3FBFCCF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62570" y="2013569"/>
                <a:ext cx="1037520" cy="27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F5D32A96-FB43-CB09-3242-423F5DF8BCAD}"/>
              </a:ext>
            </a:extLst>
          </p:cNvPr>
          <p:cNvGrpSpPr/>
          <p:nvPr/>
        </p:nvGrpSpPr>
        <p:grpSpPr>
          <a:xfrm>
            <a:off x="1919770" y="1759769"/>
            <a:ext cx="2676960" cy="465120"/>
            <a:chOff x="1919770" y="1759769"/>
            <a:chExt cx="267696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70B3711-F80B-CF4C-715E-D854E34D4AD1}"/>
                    </a:ext>
                  </a:extLst>
                </p14:cNvPr>
                <p14:cNvContentPartPr/>
                <p14:nvPr/>
              </p14:nvContentPartPr>
              <p14:xfrm>
                <a:off x="1919770" y="1999889"/>
                <a:ext cx="1000440" cy="225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70B3711-F80B-CF4C-715E-D854E34D4AD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11130" y="1991249"/>
                  <a:ext cx="1018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0170F21-DF02-A6BA-9B6D-BCE569F723EF}"/>
                    </a:ext>
                  </a:extLst>
                </p14:cNvPr>
                <p14:cNvContentPartPr/>
                <p14:nvPr/>
              </p14:nvContentPartPr>
              <p14:xfrm>
                <a:off x="3280570" y="1759769"/>
                <a:ext cx="1316160" cy="432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0170F21-DF02-A6BA-9B6D-BCE569F723E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71570" y="1751129"/>
                  <a:ext cx="133380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2098CC6-62D8-E3BC-462A-7F8BD3112A8E}"/>
                    </a:ext>
                  </a:extLst>
                </p14:cNvPr>
                <p14:cNvContentPartPr/>
                <p14:nvPr/>
              </p14:nvContentPartPr>
              <p14:xfrm>
                <a:off x="3515650" y="1893689"/>
                <a:ext cx="440640" cy="15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2098CC6-62D8-E3BC-462A-7F8BD3112A8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06650" y="1885049"/>
                  <a:ext cx="45828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C31E3DA-3469-1038-609E-F369AE443DB5}"/>
                  </a:ext>
                </a:extLst>
              </p14:cNvPr>
              <p14:cNvContentPartPr/>
              <p14:nvPr/>
            </p14:nvContentPartPr>
            <p14:xfrm>
              <a:off x="1397770" y="2758409"/>
              <a:ext cx="1346760" cy="10746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C31E3DA-3469-1038-609E-F369AE443DB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88770" y="2749769"/>
                <a:ext cx="1364400" cy="10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FBF34F4-79ED-ED80-D52F-52069E9653C2}"/>
                  </a:ext>
                </a:extLst>
              </p14:cNvPr>
              <p14:cNvContentPartPr/>
              <p14:nvPr/>
            </p14:nvContentPartPr>
            <p14:xfrm>
              <a:off x="3436450" y="3131009"/>
              <a:ext cx="888840" cy="156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FBF34F4-79ED-ED80-D52F-52069E9653C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427810" y="3122369"/>
                <a:ext cx="90648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136919A7-81A1-AE2E-4EF6-28E61393EE07}"/>
              </a:ext>
            </a:extLst>
          </p:cNvPr>
          <p:cNvGrpSpPr/>
          <p:nvPr/>
        </p:nvGrpSpPr>
        <p:grpSpPr>
          <a:xfrm>
            <a:off x="5032690" y="2508929"/>
            <a:ext cx="4317840" cy="956160"/>
            <a:chOff x="5032690" y="2508929"/>
            <a:chExt cx="4317840" cy="95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03EA267-179F-038C-889D-C79209CFC266}"/>
                    </a:ext>
                  </a:extLst>
                </p14:cNvPr>
                <p14:cNvContentPartPr/>
                <p14:nvPr/>
              </p14:nvContentPartPr>
              <p14:xfrm>
                <a:off x="5032690" y="2508929"/>
                <a:ext cx="2238840" cy="956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03EA267-179F-038C-889D-C79209CFC26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23690" y="2499929"/>
                  <a:ext cx="2256480" cy="9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EB51182-12EB-08D5-F232-C5D4DC0EB35C}"/>
                    </a:ext>
                  </a:extLst>
                </p14:cNvPr>
                <p14:cNvContentPartPr/>
                <p14:nvPr/>
              </p14:nvContentPartPr>
              <p14:xfrm>
                <a:off x="7501570" y="2902769"/>
                <a:ext cx="684720" cy="299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EB51182-12EB-08D5-F232-C5D4DC0EB35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92930" y="2894129"/>
                  <a:ext cx="7023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3FEC288-7D98-CAFF-73DB-9C086AE7A045}"/>
                    </a:ext>
                  </a:extLst>
                </p14:cNvPr>
                <p14:cNvContentPartPr/>
                <p14:nvPr/>
              </p14:nvContentPartPr>
              <p14:xfrm>
                <a:off x="8484370" y="2607209"/>
                <a:ext cx="866160" cy="799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3FEC288-7D98-CAFF-73DB-9C086AE7A04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75370" y="2598569"/>
                  <a:ext cx="883800" cy="81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9C4A3C3-A883-A901-1954-691FE96A9711}"/>
                  </a:ext>
                </a:extLst>
              </p14:cNvPr>
              <p14:cNvContentPartPr/>
              <p14:nvPr/>
            </p14:nvContentPartPr>
            <p14:xfrm>
              <a:off x="10064050" y="2723849"/>
              <a:ext cx="948240" cy="7243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9C4A3C3-A883-A901-1954-691FE96A971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055050" y="2714849"/>
                <a:ext cx="965880" cy="74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AEA11A9-3B38-A6BD-3EE8-429504A940F3}"/>
                  </a:ext>
                </a:extLst>
              </p14:cNvPr>
              <p14:cNvContentPartPr/>
              <p14:nvPr/>
            </p14:nvContentPartPr>
            <p14:xfrm>
              <a:off x="1472650" y="2903129"/>
              <a:ext cx="1170000" cy="784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AEA11A9-3B38-A6BD-3EE8-429504A940F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401010" y="2759489"/>
                <a:ext cx="1313640" cy="10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5D5CDB9-3AA4-87BC-7ACD-A9855AC68A0E}"/>
                  </a:ext>
                </a:extLst>
              </p14:cNvPr>
              <p14:cNvContentPartPr/>
              <p14:nvPr/>
            </p14:nvContentPartPr>
            <p14:xfrm>
              <a:off x="5150050" y="2713769"/>
              <a:ext cx="672120" cy="5788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5D5CDB9-3AA4-87BC-7ACD-A9855AC68A0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078050" y="2569769"/>
                <a:ext cx="815760" cy="86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550AFEB-DD1C-C2D1-7100-6E75CEC16452}"/>
                  </a:ext>
                </a:extLst>
              </p14:cNvPr>
              <p14:cNvContentPartPr/>
              <p14:nvPr/>
            </p14:nvContentPartPr>
            <p14:xfrm>
              <a:off x="5750530" y="3033089"/>
              <a:ext cx="160560" cy="63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550AFEB-DD1C-C2D1-7100-6E75CEC1645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78890" y="2889089"/>
                <a:ext cx="3042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8EB0A33-E6C1-B24B-6493-EFD0BBC55036}"/>
                  </a:ext>
                </a:extLst>
              </p14:cNvPr>
              <p14:cNvContentPartPr/>
              <p14:nvPr/>
            </p14:nvContentPartPr>
            <p14:xfrm>
              <a:off x="6382690" y="2625569"/>
              <a:ext cx="731520" cy="6616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8EB0A33-E6C1-B24B-6493-EFD0BBC5503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310690" y="2481929"/>
                <a:ext cx="875160" cy="9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1E65EE5-4CA1-134C-8383-03849A7AB5BF}"/>
                  </a:ext>
                </a:extLst>
              </p14:cNvPr>
              <p14:cNvContentPartPr/>
              <p14:nvPr/>
            </p14:nvContentPartPr>
            <p14:xfrm>
              <a:off x="7037170" y="2785409"/>
              <a:ext cx="163800" cy="2419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1E65EE5-4CA1-134C-8383-03849A7AB5B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965170" y="2641769"/>
                <a:ext cx="30744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C57422C-BDF0-6651-E1E0-2D566F592F82}"/>
                  </a:ext>
                </a:extLst>
              </p14:cNvPr>
              <p14:cNvContentPartPr/>
              <p14:nvPr/>
            </p14:nvContentPartPr>
            <p14:xfrm>
              <a:off x="5894890" y="3034169"/>
              <a:ext cx="172800" cy="42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C57422C-BDF0-6651-E1E0-2D566F592F8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858890" y="2962169"/>
                <a:ext cx="2444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95E65BD-1F95-6D84-B7E9-5E4F76BE0B7E}"/>
                  </a:ext>
                </a:extLst>
              </p14:cNvPr>
              <p14:cNvContentPartPr/>
              <p14:nvPr/>
            </p14:nvContentPartPr>
            <p14:xfrm>
              <a:off x="5913970" y="3030569"/>
              <a:ext cx="483840" cy="18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95E65BD-1F95-6D84-B7E9-5E4F76BE0B7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877970" y="2958929"/>
                <a:ext cx="5554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586311C-EF8F-7D77-2AAF-52D38EEA6FB5}"/>
                  </a:ext>
                </a:extLst>
              </p14:cNvPr>
              <p14:cNvContentPartPr/>
              <p14:nvPr/>
            </p14:nvContentPartPr>
            <p14:xfrm>
              <a:off x="5768890" y="2764169"/>
              <a:ext cx="88560" cy="224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586311C-EF8F-7D77-2AAF-52D38EEA6F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732890" y="2692169"/>
                <a:ext cx="16020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18B99BC-385B-CA25-7CB1-60B6C18E7237}"/>
                  </a:ext>
                </a:extLst>
              </p14:cNvPr>
              <p14:cNvContentPartPr/>
              <p14:nvPr/>
            </p14:nvContentPartPr>
            <p14:xfrm>
              <a:off x="5080570" y="2821409"/>
              <a:ext cx="501480" cy="603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18B99BC-385B-CA25-7CB1-60B6C18E723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044930" y="2749769"/>
                <a:ext cx="573120" cy="7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91659CB-019A-D1FA-72BE-8FE7862789F4}"/>
                  </a:ext>
                </a:extLst>
              </p14:cNvPr>
              <p14:cNvContentPartPr/>
              <p14:nvPr/>
            </p14:nvContentPartPr>
            <p14:xfrm>
              <a:off x="8589850" y="2762009"/>
              <a:ext cx="671040" cy="492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91659CB-019A-D1FA-72BE-8FE7862789F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518210" y="2618009"/>
                <a:ext cx="814680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5F92244-428B-2557-87B7-CC6AA547AAF4}"/>
                  </a:ext>
                </a:extLst>
              </p14:cNvPr>
              <p14:cNvContentPartPr/>
              <p14:nvPr/>
            </p14:nvContentPartPr>
            <p14:xfrm>
              <a:off x="10185010" y="2855249"/>
              <a:ext cx="743760" cy="4312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5F92244-428B-2557-87B7-CC6AA547AAF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113010" y="2711609"/>
                <a:ext cx="88740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2E0F916-0348-FF59-C7A1-9B55BCA8E197}"/>
                  </a:ext>
                </a:extLst>
              </p14:cNvPr>
              <p14:cNvContentPartPr/>
              <p14:nvPr/>
            </p14:nvContentPartPr>
            <p14:xfrm>
              <a:off x="639250" y="4014089"/>
              <a:ext cx="978120" cy="411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2E0F916-0348-FF59-C7A1-9B55BCA8E19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30610" y="4005449"/>
                <a:ext cx="99576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4B9995A-E35D-145E-2D98-46EDF82FE16A}"/>
                  </a:ext>
                </a:extLst>
              </p14:cNvPr>
              <p14:cNvContentPartPr/>
              <p14:nvPr/>
            </p14:nvContentPartPr>
            <p14:xfrm>
              <a:off x="3860170" y="3936329"/>
              <a:ext cx="217440" cy="459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4B9995A-E35D-145E-2D98-46EDF82FE16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851170" y="3927689"/>
                <a:ext cx="235080" cy="47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3770830-DF88-5AFF-84EB-A96600B5326B}"/>
              </a:ext>
            </a:extLst>
          </p:cNvPr>
          <p:cNvGrpSpPr/>
          <p:nvPr/>
        </p:nvGrpSpPr>
        <p:grpSpPr>
          <a:xfrm>
            <a:off x="4064650" y="3949649"/>
            <a:ext cx="5735520" cy="600480"/>
            <a:chOff x="4064650" y="3949649"/>
            <a:chExt cx="5735520" cy="60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4FC423B-90CB-39FE-09CF-0F4E871FA8F9}"/>
                    </a:ext>
                  </a:extLst>
                </p14:cNvPr>
                <p14:cNvContentPartPr/>
                <p14:nvPr/>
              </p14:nvContentPartPr>
              <p14:xfrm>
                <a:off x="4064650" y="3985289"/>
                <a:ext cx="1491120" cy="564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4FC423B-90CB-39FE-09CF-0F4E871FA8F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56010" y="3976289"/>
                  <a:ext cx="150876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6DDD335-A6D8-30F1-6380-66FD3414E172}"/>
                    </a:ext>
                  </a:extLst>
                </p14:cNvPr>
                <p14:cNvContentPartPr/>
                <p14:nvPr/>
              </p14:nvContentPartPr>
              <p14:xfrm>
                <a:off x="4677730" y="4067369"/>
                <a:ext cx="19440" cy="50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6DDD335-A6D8-30F1-6380-66FD3414E17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68730" y="4058369"/>
                  <a:ext cx="37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655AFFC-782F-259C-5058-56002B032D43}"/>
                    </a:ext>
                  </a:extLst>
                </p14:cNvPr>
                <p14:cNvContentPartPr/>
                <p14:nvPr/>
              </p14:nvContentPartPr>
              <p14:xfrm>
                <a:off x="5743330" y="4003289"/>
                <a:ext cx="306360" cy="316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655AFFC-782F-259C-5058-56002B032D4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34690" y="3994289"/>
                  <a:ext cx="3240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8A22C2C-FD58-4DFE-D238-94A71DA6779B}"/>
                    </a:ext>
                  </a:extLst>
                </p14:cNvPr>
                <p14:cNvContentPartPr/>
                <p14:nvPr/>
              </p14:nvContentPartPr>
              <p14:xfrm>
                <a:off x="6178210" y="3958649"/>
                <a:ext cx="1883160" cy="418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8A22C2C-FD58-4DFE-D238-94A71DA6779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69570" y="3950009"/>
                  <a:ext cx="19008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225839D-7389-C6C3-83C5-9888083D4081}"/>
                    </a:ext>
                  </a:extLst>
                </p14:cNvPr>
                <p14:cNvContentPartPr/>
                <p14:nvPr/>
              </p14:nvContentPartPr>
              <p14:xfrm>
                <a:off x="7865890" y="4173209"/>
                <a:ext cx="513360" cy="205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225839D-7389-C6C3-83C5-9888083D408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57250" y="4164209"/>
                  <a:ext cx="5310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0F81310-6429-9038-184B-1173D66CFE4E}"/>
                    </a:ext>
                  </a:extLst>
                </p14:cNvPr>
                <p14:cNvContentPartPr/>
                <p14:nvPr/>
              </p14:nvContentPartPr>
              <p14:xfrm>
                <a:off x="8278810" y="4184009"/>
                <a:ext cx="6840" cy="19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0F81310-6429-9038-184B-1173D66CFE4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269810" y="4175009"/>
                  <a:ext cx="24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C4B60DC-8222-E2F8-7F88-4F30EEAD32A3}"/>
                    </a:ext>
                  </a:extLst>
                </p14:cNvPr>
                <p14:cNvContentPartPr/>
                <p14:nvPr/>
              </p14:nvContentPartPr>
              <p14:xfrm>
                <a:off x="7406170" y="4153409"/>
                <a:ext cx="371160" cy="13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C4B60DC-8222-E2F8-7F88-4F30EEAD32A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97170" y="4144409"/>
                  <a:ext cx="388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32ABCDA-800A-DE4E-6619-0A88C17CD22A}"/>
                    </a:ext>
                  </a:extLst>
                </p14:cNvPr>
                <p14:cNvContentPartPr/>
                <p14:nvPr/>
              </p14:nvContentPartPr>
              <p14:xfrm>
                <a:off x="6820450" y="4064129"/>
                <a:ext cx="244440" cy="42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32ABCDA-800A-DE4E-6619-0A88C17CD22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811810" y="4055489"/>
                  <a:ext cx="262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0512482-D498-D021-B59B-CD9C6DF06952}"/>
                    </a:ext>
                  </a:extLst>
                </p14:cNvPr>
                <p14:cNvContentPartPr/>
                <p14:nvPr/>
              </p14:nvContentPartPr>
              <p14:xfrm>
                <a:off x="8586610" y="3949649"/>
                <a:ext cx="1213560" cy="406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0512482-D498-D021-B59B-CD9C6DF0695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77610" y="3941009"/>
                  <a:ext cx="12312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1B8CB2A-25DE-DEB7-0DBA-4C89DD0911F7}"/>
                    </a:ext>
                  </a:extLst>
                </p14:cNvPr>
                <p14:cNvContentPartPr/>
                <p14:nvPr/>
              </p14:nvContentPartPr>
              <p14:xfrm>
                <a:off x="8790010" y="4173569"/>
                <a:ext cx="250920" cy="3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1B8CB2A-25DE-DEB7-0DBA-4C89DD0911F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781370" y="4164929"/>
                  <a:ext cx="26856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EAD38CF-102F-BB47-E9EF-06F662F32968}"/>
                  </a:ext>
                </a:extLst>
              </p14:cNvPr>
              <p14:cNvContentPartPr/>
              <p14:nvPr/>
            </p14:nvContentPartPr>
            <p14:xfrm>
              <a:off x="9837250" y="3969089"/>
              <a:ext cx="142200" cy="4554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EAD38CF-102F-BB47-E9EF-06F662F3296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828610" y="3960449"/>
                <a:ext cx="159840" cy="47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5541A5D-3107-0C9E-FF64-20BD3253404D}"/>
              </a:ext>
            </a:extLst>
          </p:cNvPr>
          <p:cNvGrpSpPr/>
          <p:nvPr/>
        </p:nvGrpSpPr>
        <p:grpSpPr>
          <a:xfrm>
            <a:off x="504970" y="3874049"/>
            <a:ext cx="7240680" cy="1767600"/>
            <a:chOff x="504970" y="3874049"/>
            <a:chExt cx="7240680" cy="176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C9DC32F-18E2-FA1E-E15C-36FEE8C04D4C}"/>
                    </a:ext>
                  </a:extLst>
                </p14:cNvPr>
                <p14:cNvContentPartPr/>
                <p14:nvPr/>
              </p14:nvContentPartPr>
              <p14:xfrm>
                <a:off x="1852090" y="3874049"/>
                <a:ext cx="1749600" cy="616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C9DC32F-18E2-FA1E-E15C-36FEE8C04D4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43090" y="3865049"/>
                  <a:ext cx="176724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800E5E5-A214-72B8-1963-DAB524C26068}"/>
                    </a:ext>
                  </a:extLst>
                </p14:cNvPr>
                <p14:cNvContentPartPr/>
                <p14:nvPr/>
              </p14:nvContentPartPr>
              <p14:xfrm>
                <a:off x="504970" y="4959449"/>
                <a:ext cx="396360" cy="442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800E5E5-A214-72B8-1963-DAB524C2606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6330" y="4950449"/>
                  <a:ext cx="41400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E433883-C510-B10C-0E10-CCDAEFEF1CD5}"/>
                    </a:ext>
                  </a:extLst>
                </p14:cNvPr>
                <p14:cNvContentPartPr/>
                <p14:nvPr/>
              </p14:nvContentPartPr>
              <p14:xfrm>
                <a:off x="1084210" y="4875569"/>
                <a:ext cx="105480" cy="590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E433883-C510-B10C-0E10-CCDAEFEF1CD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5570" y="4866929"/>
                  <a:ext cx="12312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8865B01-2BBF-2112-899F-CDB656F00F77}"/>
                    </a:ext>
                  </a:extLst>
                </p14:cNvPr>
                <p14:cNvContentPartPr/>
                <p14:nvPr/>
              </p14:nvContentPartPr>
              <p14:xfrm>
                <a:off x="1247290" y="4996889"/>
                <a:ext cx="219240" cy="381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8865B01-2BBF-2112-899F-CDB656F00F7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38650" y="4988249"/>
                  <a:ext cx="2368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6788F24-B1A7-9201-0ED9-F9B415AB3E33}"/>
                    </a:ext>
                  </a:extLst>
                </p14:cNvPr>
                <p14:cNvContentPartPr/>
                <p14:nvPr/>
              </p14:nvContentPartPr>
              <p14:xfrm>
                <a:off x="1300930" y="5188409"/>
                <a:ext cx="160920" cy="5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6788F24-B1A7-9201-0ED9-F9B415AB3E3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92290" y="5179769"/>
                  <a:ext cx="178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6689582-A6CE-95C4-C018-13E267E84D16}"/>
                    </a:ext>
                  </a:extLst>
                </p14:cNvPr>
                <p14:cNvContentPartPr/>
                <p14:nvPr/>
              </p14:nvContentPartPr>
              <p14:xfrm>
                <a:off x="1512970" y="5317289"/>
                <a:ext cx="95400" cy="133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6689582-A6CE-95C4-C018-13E267E84D1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504330" y="5308289"/>
                  <a:ext cx="113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3023D23-61D9-CBEA-46A8-809FF7F135FC}"/>
                    </a:ext>
                  </a:extLst>
                </p14:cNvPr>
                <p14:cNvContentPartPr/>
                <p14:nvPr/>
              </p14:nvContentPartPr>
              <p14:xfrm>
                <a:off x="1679290" y="4977089"/>
                <a:ext cx="266760" cy="300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3023D23-61D9-CBEA-46A8-809FF7F135F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70290" y="4968089"/>
                  <a:ext cx="2844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9CA423F-58DF-16FB-E4B4-28E209E7F181}"/>
                    </a:ext>
                  </a:extLst>
                </p14:cNvPr>
                <p14:cNvContentPartPr/>
                <p14:nvPr/>
              </p14:nvContentPartPr>
              <p14:xfrm>
                <a:off x="1927330" y="4808969"/>
                <a:ext cx="186480" cy="618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9CA423F-58DF-16FB-E4B4-28E209E7F18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918330" y="4799969"/>
                  <a:ext cx="20412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42D3CC7-8C21-C563-8E67-F63C9DBEB9AC}"/>
                    </a:ext>
                  </a:extLst>
                </p14:cNvPr>
                <p14:cNvContentPartPr/>
                <p14:nvPr/>
              </p14:nvContentPartPr>
              <p14:xfrm>
                <a:off x="2369410" y="5090129"/>
                <a:ext cx="190080" cy="13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42D3CC7-8C21-C563-8E67-F63C9DBEB9A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360770" y="5081489"/>
                  <a:ext cx="207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05BF7FC-81E6-0C11-B79F-A8CAE1A955C8}"/>
                    </a:ext>
                  </a:extLst>
                </p14:cNvPr>
                <p14:cNvContentPartPr/>
                <p14:nvPr/>
              </p14:nvContentPartPr>
              <p14:xfrm>
                <a:off x="2674330" y="4923449"/>
                <a:ext cx="247680" cy="393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05BF7FC-81E6-0C11-B79F-A8CAE1A955C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65330" y="4914809"/>
                  <a:ext cx="2653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AE11E12-98AD-05FB-64FB-970AE2D90ED2}"/>
                    </a:ext>
                  </a:extLst>
                </p14:cNvPr>
                <p14:cNvContentPartPr/>
                <p14:nvPr/>
              </p14:nvContentPartPr>
              <p14:xfrm>
                <a:off x="3126490" y="4936409"/>
                <a:ext cx="325800" cy="407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AE11E12-98AD-05FB-64FB-970AE2D90ED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17850" y="4927409"/>
                  <a:ext cx="3434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DDD9242-CAB1-FD52-2A87-C6778D4D1602}"/>
                    </a:ext>
                  </a:extLst>
                </p14:cNvPr>
                <p14:cNvContentPartPr/>
                <p14:nvPr/>
              </p14:nvContentPartPr>
              <p14:xfrm>
                <a:off x="3596650" y="4747049"/>
                <a:ext cx="98640" cy="685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DDD9242-CAB1-FD52-2A87-C6778D4D160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88010" y="4738409"/>
                  <a:ext cx="116280" cy="70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DF98364-01CC-4734-E3A5-46C872091A80}"/>
                    </a:ext>
                  </a:extLst>
                </p14:cNvPr>
                <p14:cNvContentPartPr/>
                <p14:nvPr/>
              </p14:nvContentPartPr>
              <p14:xfrm>
                <a:off x="3839650" y="4730129"/>
                <a:ext cx="212400" cy="372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DF98364-01CC-4734-E3A5-46C872091A8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830650" y="4721129"/>
                  <a:ext cx="2300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D53A7C6-F078-387A-7933-A33CC5F6C0A8}"/>
                    </a:ext>
                  </a:extLst>
                </p14:cNvPr>
                <p14:cNvContentPartPr/>
                <p14:nvPr/>
              </p14:nvContentPartPr>
              <p14:xfrm>
                <a:off x="3887890" y="4958369"/>
                <a:ext cx="141120" cy="7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D53A7C6-F078-387A-7933-A33CC5F6C0A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878890" y="4949369"/>
                  <a:ext cx="158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FAEB98A-00D7-4285-BF8D-C218472EA5AC}"/>
                    </a:ext>
                  </a:extLst>
                </p14:cNvPr>
                <p14:cNvContentPartPr/>
                <p14:nvPr/>
              </p14:nvContentPartPr>
              <p14:xfrm>
                <a:off x="3730930" y="5133689"/>
                <a:ext cx="425880" cy="21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FAEB98A-00D7-4285-BF8D-C218472EA5A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22290" y="5125049"/>
                  <a:ext cx="443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69B7F19-E5CD-C8F6-0424-910EEA6E55C7}"/>
                    </a:ext>
                  </a:extLst>
                </p14:cNvPr>
                <p14:cNvContentPartPr/>
                <p14:nvPr/>
              </p14:nvContentPartPr>
              <p14:xfrm>
                <a:off x="3818050" y="5214329"/>
                <a:ext cx="231120" cy="234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69B7F19-E5CD-C8F6-0424-910EEA6E55C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09410" y="5205329"/>
                  <a:ext cx="2487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47AD083-807B-C926-B5C6-B95BFB49F178}"/>
                    </a:ext>
                  </a:extLst>
                </p14:cNvPr>
                <p14:cNvContentPartPr/>
                <p14:nvPr/>
              </p14:nvContentPartPr>
              <p14:xfrm>
                <a:off x="4361290" y="5100569"/>
                <a:ext cx="116280" cy="290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47AD083-807B-C926-B5C6-B95BFB49F17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52290" y="5091569"/>
                  <a:ext cx="1339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26B3992-FFB0-020B-1DDE-994CDCE17B08}"/>
                    </a:ext>
                  </a:extLst>
                </p14:cNvPr>
                <p14:cNvContentPartPr/>
                <p14:nvPr/>
              </p14:nvContentPartPr>
              <p14:xfrm>
                <a:off x="4664050" y="4779809"/>
                <a:ext cx="279720" cy="253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26B3992-FFB0-020B-1DDE-994CDCE17B0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55050" y="4771169"/>
                  <a:ext cx="297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A46216A-3EB6-CD26-B1DD-42F0C6CF1098}"/>
                    </a:ext>
                  </a:extLst>
                </p14:cNvPr>
                <p14:cNvContentPartPr/>
                <p14:nvPr/>
              </p14:nvContentPartPr>
              <p14:xfrm>
                <a:off x="4619050" y="5117489"/>
                <a:ext cx="382680" cy="78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A46216A-3EB6-CD26-B1DD-42F0C6CF109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10050" y="5108489"/>
                  <a:ext cx="400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72B231E-CDC8-22E9-FBA7-4155FCA681C9}"/>
                    </a:ext>
                  </a:extLst>
                </p14:cNvPr>
                <p14:cNvContentPartPr/>
                <p14:nvPr/>
              </p14:nvContentPartPr>
              <p14:xfrm>
                <a:off x="4695370" y="5243849"/>
                <a:ext cx="223200" cy="201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72B231E-CDC8-22E9-FBA7-4155FCA681C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86370" y="5234849"/>
                  <a:ext cx="240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83EAB3B-8D83-4C4E-0AD1-6369D17ECE99}"/>
                    </a:ext>
                  </a:extLst>
                </p14:cNvPr>
                <p14:cNvContentPartPr/>
                <p14:nvPr/>
              </p14:nvContentPartPr>
              <p14:xfrm>
                <a:off x="4939450" y="4614929"/>
                <a:ext cx="234720" cy="1026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83EAB3B-8D83-4C4E-0AD1-6369D17ECE9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930810" y="4606289"/>
                  <a:ext cx="252360" cy="10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31C2FBD-61A5-D122-B57E-E2B910261540}"/>
                    </a:ext>
                  </a:extLst>
                </p14:cNvPr>
                <p14:cNvContentPartPr/>
                <p14:nvPr/>
              </p14:nvContentPartPr>
              <p14:xfrm>
                <a:off x="5369290" y="5026409"/>
                <a:ext cx="223920" cy="23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31C2FBD-61A5-D122-B57E-E2B91026154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360290" y="5017769"/>
                  <a:ext cx="241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60C6820-B6A3-E50B-0B8B-6F9C726E397E}"/>
                    </a:ext>
                  </a:extLst>
                </p14:cNvPr>
                <p14:cNvContentPartPr/>
                <p14:nvPr/>
              </p14:nvContentPartPr>
              <p14:xfrm>
                <a:off x="5338690" y="5160329"/>
                <a:ext cx="268560" cy="13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60C6820-B6A3-E50B-0B8B-6F9C726E397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29690" y="5151329"/>
                  <a:ext cx="286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2E519B4-AF41-4CAE-E45E-5EA2189EAC2F}"/>
                    </a:ext>
                  </a:extLst>
                </p14:cNvPr>
                <p14:cNvContentPartPr/>
                <p14:nvPr/>
              </p14:nvContentPartPr>
              <p14:xfrm>
                <a:off x="5862130" y="4948649"/>
                <a:ext cx="232200" cy="232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2E519B4-AF41-4CAE-E45E-5EA2189EAC2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53130" y="4939649"/>
                  <a:ext cx="249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92528B9-4C8F-FEB5-8953-B76DA5E5FB0E}"/>
                    </a:ext>
                  </a:extLst>
                </p14:cNvPr>
                <p14:cNvContentPartPr/>
                <p14:nvPr/>
              </p14:nvContentPartPr>
              <p14:xfrm>
                <a:off x="6165970" y="5171849"/>
                <a:ext cx="157680" cy="151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92528B9-4C8F-FEB5-8953-B76DA5E5FB0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157330" y="5162849"/>
                  <a:ext cx="175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E506D38-1206-C33B-927C-DA490643A1E5}"/>
                    </a:ext>
                  </a:extLst>
                </p14:cNvPr>
                <p14:cNvContentPartPr/>
                <p14:nvPr/>
              </p14:nvContentPartPr>
              <p14:xfrm>
                <a:off x="6496810" y="4745969"/>
                <a:ext cx="129240" cy="705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E506D38-1206-C33B-927C-DA490643A1E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87810" y="4737329"/>
                  <a:ext cx="146880" cy="72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724E395-F82A-9A4D-C18A-494B67A2AA65}"/>
                    </a:ext>
                  </a:extLst>
                </p14:cNvPr>
                <p14:cNvContentPartPr/>
                <p14:nvPr/>
              </p14:nvContentPartPr>
              <p14:xfrm>
                <a:off x="6660250" y="4932089"/>
                <a:ext cx="168480" cy="260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724E395-F82A-9A4D-C18A-494B67A2AA6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51610" y="4923089"/>
                  <a:ext cx="1861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16F1A21-593E-D7B6-2206-E7183A57D783}"/>
                    </a:ext>
                  </a:extLst>
                </p14:cNvPr>
                <p14:cNvContentPartPr/>
                <p14:nvPr/>
              </p14:nvContentPartPr>
              <p14:xfrm>
                <a:off x="6669970" y="5094089"/>
                <a:ext cx="156960" cy="13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16F1A21-593E-D7B6-2206-E7183A57D78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60970" y="5085449"/>
                  <a:ext cx="174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80920B7-907A-7F12-2A0D-DADD6A01EA15}"/>
                    </a:ext>
                  </a:extLst>
                </p14:cNvPr>
                <p14:cNvContentPartPr/>
                <p14:nvPr/>
              </p14:nvContentPartPr>
              <p14:xfrm>
                <a:off x="6856810" y="4720049"/>
                <a:ext cx="143640" cy="163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80920B7-907A-7F12-2A0D-DADD6A01EA1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48170" y="4711049"/>
                  <a:ext cx="161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168EF86-DBE1-9824-E171-977CF1BB16FD}"/>
                    </a:ext>
                  </a:extLst>
                </p14:cNvPr>
                <p14:cNvContentPartPr/>
                <p14:nvPr/>
              </p14:nvContentPartPr>
              <p14:xfrm>
                <a:off x="7003330" y="4716809"/>
                <a:ext cx="121680" cy="237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168EF86-DBE1-9824-E171-977CF1BB16F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94330" y="4707809"/>
                  <a:ext cx="1393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2CE530B-25C9-0EF7-BF72-792EB2451A16}"/>
                    </a:ext>
                  </a:extLst>
                </p14:cNvPr>
                <p14:cNvContentPartPr/>
                <p14:nvPr/>
              </p14:nvContentPartPr>
              <p14:xfrm>
                <a:off x="7098010" y="4879529"/>
                <a:ext cx="131040" cy="126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2CE530B-25C9-0EF7-BF72-792EB2451A1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89370" y="4870529"/>
                  <a:ext cx="148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C866A5C-14DF-AAFC-9D8B-692D155C8326}"/>
                    </a:ext>
                  </a:extLst>
                </p14:cNvPr>
                <p14:cNvContentPartPr/>
                <p14:nvPr/>
              </p14:nvContentPartPr>
              <p14:xfrm>
                <a:off x="7305730" y="5125409"/>
                <a:ext cx="148320" cy="18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C866A5C-14DF-AAFC-9D8B-692D155C832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296730" y="5116409"/>
                  <a:ext cx="165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82E7582-0476-1636-78C4-B23E5DFC58C0}"/>
                    </a:ext>
                  </a:extLst>
                </p14:cNvPr>
                <p14:cNvContentPartPr/>
                <p14:nvPr/>
              </p14:nvContentPartPr>
              <p14:xfrm>
                <a:off x="7576090" y="4932809"/>
                <a:ext cx="169560" cy="301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82E7582-0476-1636-78C4-B23E5DFC58C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67090" y="4923809"/>
                  <a:ext cx="18720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A773559E-087F-4621-72A0-8B3F4D164422}"/>
              </a:ext>
            </a:extLst>
          </p:cNvPr>
          <p:cNvGrpSpPr/>
          <p:nvPr/>
        </p:nvGrpSpPr>
        <p:grpSpPr>
          <a:xfrm>
            <a:off x="4999210" y="5747129"/>
            <a:ext cx="2635920" cy="804240"/>
            <a:chOff x="4999210" y="5747129"/>
            <a:chExt cx="2635920" cy="80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33D8CF1-225F-FFE5-54D6-1F546F1C4DC4}"/>
                    </a:ext>
                  </a:extLst>
                </p14:cNvPr>
                <p14:cNvContentPartPr/>
                <p14:nvPr/>
              </p14:nvContentPartPr>
              <p14:xfrm>
                <a:off x="5053210" y="6186329"/>
                <a:ext cx="231480" cy="29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33D8CF1-225F-FFE5-54D6-1F546F1C4DC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44570" y="6177329"/>
                  <a:ext cx="249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49EF1CE-0ECA-8685-6EFE-CB94290E13A4}"/>
                    </a:ext>
                  </a:extLst>
                </p14:cNvPr>
                <p14:cNvContentPartPr/>
                <p14:nvPr/>
              </p14:nvContentPartPr>
              <p14:xfrm>
                <a:off x="4999210" y="6292529"/>
                <a:ext cx="322560" cy="56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49EF1CE-0ECA-8685-6EFE-CB94290E13A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990570" y="6283889"/>
                  <a:ext cx="340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F49D91C-899F-90CE-C60C-9E91DC035750}"/>
                    </a:ext>
                  </a:extLst>
                </p14:cNvPr>
                <p14:cNvContentPartPr/>
                <p14:nvPr/>
              </p14:nvContentPartPr>
              <p14:xfrm>
                <a:off x="5408890" y="6081569"/>
                <a:ext cx="181080" cy="292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F49D91C-899F-90CE-C60C-9E91DC03575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400250" y="6072569"/>
                  <a:ext cx="1987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2A9CB0D-651A-4127-CB84-3B06CAAE091D}"/>
                    </a:ext>
                  </a:extLst>
                </p14:cNvPr>
                <p14:cNvContentPartPr/>
                <p14:nvPr/>
              </p14:nvContentPartPr>
              <p14:xfrm>
                <a:off x="5609410" y="6317369"/>
                <a:ext cx="39240" cy="45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2A9CB0D-651A-4127-CB84-3B06CAAE091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600770" y="6308369"/>
                  <a:ext cx="56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7D2DF2E-F1B1-0D00-D7E3-E634FA01776E}"/>
                    </a:ext>
                  </a:extLst>
                </p14:cNvPr>
                <p14:cNvContentPartPr/>
                <p14:nvPr/>
              </p14:nvContentPartPr>
              <p14:xfrm>
                <a:off x="5803090" y="6121529"/>
                <a:ext cx="146880" cy="246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7D2DF2E-F1B1-0D00-D7E3-E634FA01776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794450" y="6112889"/>
                  <a:ext cx="1645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6FC9CAB-0FD3-8DD9-D256-2E5E8780D394}"/>
                    </a:ext>
                  </a:extLst>
                </p14:cNvPr>
                <p14:cNvContentPartPr/>
                <p14:nvPr/>
              </p14:nvContentPartPr>
              <p14:xfrm>
                <a:off x="6087130" y="6098849"/>
                <a:ext cx="8280" cy="272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6FC9CAB-0FD3-8DD9-D256-2E5E8780D39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78490" y="6089849"/>
                  <a:ext cx="259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118C771-57D5-D71D-6B7E-E0F17688E9FC}"/>
                    </a:ext>
                  </a:extLst>
                </p14:cNvPr>
                <p14:cNvContentPartPr/>
                <p14:nvPr/>
              </p14:nvContentPartPr>
              <p14:xfrm>
                <a:off x="6300970" y="6066089"/>
                <a:ext cx="21240" cy="320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118C771-57D5-D71D-6B7E-E0F17688E9F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91970" y="6057089"/>
                  <a:ext cx="388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6FDB69B-09B9-2EF2-80A4-1DB5F529F8F6}"/>
                    </a:ext>
                  </a:extLst>
                </p14:cNvPr>
                <p14:cNvContentPartPr/>
                <p14:nvPr/>
              </p14:nvContentPartPr>
              <p14:xfrm>
                <a:off x="6198730" y="6066089"/>
                <a:ext cx="175680" cy="156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6FDB69B-09B9-2EF2-80A4-1DB5F529F8F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89730" y="6057449"/>
                  <a:ext cx="193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71F8A14-0DF7-9AFF-6AAF-A98C2A4E9A4C}"/>
                    </a:ext>
                  </a:extLst>
                </p14:cNvPr>
                <p14:cNvContentPartPr/>
                <p14:nvPr/>
              </p14:nvContentPartPr>
              <p14:xfrm>
                <a:off x="6448210" y="6108209"/>
                <a:ext cx="190080" cy="311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71F8A14-0DF7-9AFF-6AAF-A98C2A4E9A4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439570" y="6099569"/>
                  <a:ext cx="207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173DC1C-72FE-7FD1-76BB-C473DAAEE613}"/>
                    </a:ext>
                  </a:extLst>
                </p14:cNvPr>
                <p14:cNvContentPartPr/>
                <p14:nvPr/>
              </p14:nvContentPartPr>
              <p14:xfrm>
                <a:off x="6470530" y="6306929"/>
                <a:ext cx="147600" cy="19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173DC1C-72FE-7FD1-76BB-C473DAAEE61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61890" y="6298289"/>
                  <a:ext cx="165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448A9B4-0683-0687-9DF8-8635CEA00AD3}"/>
                    </a:ext>
                  </a:extLst>
                </p14:cNvPr>
                <p14:cNvContentPartPr/>
                <p14:nvPr/>
              </p14:nvContentPartPr>
              <p14:xfrm>
                <a:off x="6624250" y="5904449"/>
                <a:ext cx="132840" cy="86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448A9B4-0683-0687-9DF8-8635CEA00AD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15610" y="5895449"/>
                  <a:ext cx="150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481FF64-32C3-15D7-E6AC-EE1DB89E4530}"/>
                    </a:ext>
                  </a:extLst>
                </p14:cNvPr>
                <p14:cNvContentPartPr/>
                <p14:nvPr/>
              </p14:nvContentPartPr>
              <p14:xfrm>
                <a:off x="6760330" y="5834969"/>
                <a:ext cx="136800" cy="292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481FF64-32C3-15D7-E6AC-EE1DB89E453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51690" y="5825969"/>
                  <a:ext cx="1544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5284598-BD02-E5F3-CEC2-B2101C33B510}"/>
                    </a:ext>
                  </a:extLst>
                </p14:cNvPr>
                <p14:cNvContentPartPr/>
                <p14:nvPr/>
              </p14:nvContentPartPr>
              <p14:xfrm>
                <a:off x="6867970" y="5986889"/>
                <a:ext cx="121320" cy="177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5284598-BD02-E5F3-CEC2-B2101C33B51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58970" y="5978249"/>
                  <a:ext cx="138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319841F-F850-58C7-77BE-494FD8779A83}"/>
                    </a:ext>
                  </a:extLst>
                </p14:cNvPr>
                <p14:cNvContentPartPr/>
                <p14:nvPr/>
              </p14:nvContentPartPr>
              <p14:xfrm>
                <a:off x="7080730" y="5747129"/>
                <a:ext cx="202680" cy="804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319841F-F850-58C7-77BE-494FD8779A8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71730" y="5738489"/>
                  <a:ext cx="220320" cy="82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C62F1F1-59BC-1288-E7DA-3AAE380B69F9}"/>
                    </a:ext>
                  </a:extLst>
                </p14:cNvPr>
                <p14:cNvContentPartPr/>
                <p14:nvPr/>
              </p14:nvContentPartPr>
              <p14:xfrm>
                <a:off x="7316890" y="5984009"/>
                <a:ext cx="7560" cy="298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C62F1F1-59BC-1288-E7DA-3AAE380B69F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08250" y="5975009"/>
                  <a:ext cx="252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E16F50A-6071-A81E-104B-E4F7071A2023}"/>
                    </a:ext>
                  </a:extLst>
                </p14:cNvPr>
                <p14:cNvContentPartPr/>
                <p14:nvPr/>
              </p14:nvContentPartPr>
              <p14:xfrm>
                <a:off x="7461250" y="6163649"/>
                <a:ext cx="173880" cy="129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E16F50A-6071-A81E-104B-E4F7071A202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52250" y="6154649"/>
                  <a:ext cx="19152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4AF04B2B-7A7D-CA82-440D-AABBD6A99869}"/>
                  </a:ext>
                </a:extLst>
              </p14:cNvPr>
              <p14:cNvContentPartPr/>
              <p14:nvPr/>
            </p14:nvContentPartPr>
            <p14:xfrm>
              <a:off x="11365090" y="4923089"/>
              <a:ext cx="210600" cy="2520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4AF04B2B-7A7D-CA82-440D-AABBD6A99869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1356450" y="4914089"/>
                <a:ext cx="228240" cy="26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30B2F155-77AF-ECEF-51FB-38E39F97BDB0}"/>
              </a:ext>
            </a:extLst>
          </p:cNvPr>
          <p:cNvGrpSpPr/>
          <p:nvPr/>
        </p:nvGrpSpPr>
        <p:grpSpPr>
          <a:xfrm>
            <a:off x="7707130" y="4598729"/>
            <a:ext cx="4308840" cy="2064600"/>
            <a:chOff x="7707130" y="4598729"/>
            <a:chExt cx="4308840" cy="20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FEC9CD1-E2DD-C535-A894-D44D6C9952B7}"/>
                    </a:ext>
                  </a:extLst>
                </p14:cNvPr>
                <p14:cNvContentPartPr/>
                <p14:nvPr/>
              </p14:nvContentPartPr>
              <p14:xfrm>
                <a:off x="7987570" y="4834169"/>
                <a:ext cx="131040" cy="208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FEC9CD1-E2DD-C535-A894-D44D6C9952B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78930" y="4825169"/>
                  <a:ext cx="148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3C51D94-D2DB-B33E-9A49-CB3F5DFBC7AE}"/>
                    </a:ext>
                  </a:extLst>
                </p14:cNvPr>
                <p14:cNvContentPartPr/>
                <p14:nvPr/>
              </p14:nvContentPartPr>
              <p14:xfrm>
                <a:off x="8022850" y="4961969"/>
                <a:ext cx="119880" cy="24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3C51D94-D2DB-B33E-9A49-CB3F5DFBC7A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014210" y="4952969"/>
                  <a:ext cx="137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D3C2578-7B3F-E786-2C33-BB9A22C84FBD}"/>
                    </a:ext>
                  </a:extLst>
                </p14:cNvPr>
                <p14:cNvContentPartPr/>
                <p14:nvPr/>
              </p14:nvContentPartPr>
              <p14:xfrm>
                <a:off x="7915930" y="5117129"/>
                <a:ext cx="249480" cy="29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D3C2578-7B3F-E786-2C33-BB9A22C84FB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907290" y="5108489"/>
                  <a:ext cx="267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5A5AEDD-8699-A8A9-32EB-AE1DB1FD415F}"/>
                    </a:ext>
                  </a:extLst>
                </p14:cNvPr>
                <p14:cNvContentPartPr/>
                <p14:nvPr/>
              </p14:nvContentPartPr>
              <p14:xfrm>
                <a:off x="7971010" y="5192009"/>
                <a:ext cx="143280" cy="130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5A5AEDD-8699-A8A9-32EB-AE1DB1FD415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962010" y="5183369"/>
                  <a:ext cx="160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C54E4B3-0A1E-ACE3-C99B-319BD5A5631D}"/>
                    </a:ext>
                  </a:extLst>
                </p14:cNvPr>
                <p14:cNvContentPartPr/>
                <p14:nvPr/>
              </p14:nvContentPartPr>
              <p14:xfrm>
                <a:off x="7828450" y="4821569"/>
                <a:ext cx="173520" cy="633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C54E4B3-0A1E-ACE3-C99B-319BD5A5631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819810" y="4812569"/>
                  <a:ext cx="191160" cy="65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0DBDD38-E847-23B9-F888-A7DA4D98339E}"/>
                    </a:ext>
                  </a:extLst>
                </p14:cNvPr>
                <p14:cNvContentPartPr/>
                <p14:nvPr/>
              </p14:nvContentPartPr>
              <p14:xfrm>
                <a:off x="8171530" y="4779089"/>
                <a:ext cx="135720" cy="620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0DBDD38-E847-23B9-F888-A7DA4D98339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162890" y="4770089"/>
                  <a:ext cx="15336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179B724-1A23-234B-887D-6BEA17947BCF}"/>
                    </a:ext>
                  </a:extLst>
                </p14:cNvPr>
                <p14:cNvContentPartPr/>
                <p14:nvPr/>
              </p14:nvContentPartPr>
              <p14:xfrm>
                <a:off x="8361250" y="4731929"/>
                <a:ext cx="90720" cy="151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179B724-1A23-234B-887D-6BEA17947BC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352610" y="4722929"/>
                  <a:ext cx="108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A2473A6-0D99-C5BE-D78E-F19B43E4E528}"/>
                    </a:ext>
                  </a:extLst>
                </p14:cNvPr>
                <p14:cNvContentPartPr/>
                <p14:nvPr/>
              </p14:nvContentPartPr>
              <p14:xfrm>
                <a:off x="8465290" y="4695929"/>
                <a:ext cx="112320" cy="260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A2473A6-0D99-C5BE-D78E-F19B43E4E52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456290" y="4686929"/>
                  <a:ext cx="1299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5FEB241-8878-34B1-CF31-EB57DEBAB3E2}"/>
                    </a:ext>
                  </a:extLst>
                </p14:cNvPr>
                <p14:cNvContentPartPr/>
                <p14:nvPr/>
              </p14:nvContentPartPr>
              <p14:xfrm>
                <a:off x="8558170" y="4864769"/>
                <a:ext cx="85680" cy="166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5FEB241-8878-34B1-CF31-EB57DEBAB3E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549530" y="4856129"/>
                  <a:ext cx="103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6976D2C-DAF3-C7CE-54A7-DFA1D983181A}"/>
                    </a:ext>
                  </a:extLst>
                </p14:cNvPr>
                <p14:cNvContentPartPr/>
                <p14:nvPr/>
              </p14:nvContentPartPr>
              <p14:xfrm>
                <a:off x="8571850" y="4703129"/>
                <a:ext cx="254160" cy="920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6976D2C-DAF3-C7CE-54A7-DFA1D983181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562850" y="4694489"/>
                  <a:ext cx="271800" cy="9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5793296-E1D0-84CD-6B4F-9D7276A5763F}"/>
                    </a:ext>
                  </a:extLst>
                </p14:cNvPr>
                <p14:cNvContentPartPr/>
                <p14:nvPr/>
              </p14:nvContentPartPr>
              <p14:xfrm>
                <a:off x="8976130" y="5169329"/>
                <a:ext cx="191160" cy="14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5793296-E1D0-84CD-6B4F-9D7276A5763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967130" y="5160689"/>
                  <a:ext cx="208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92C64EC-263C-005D-3772-075964FCAC16}"/>
                    </a:ext>
                  </a:extLst>
                </p14:cNvPr>
                <p14:cNvContentPartPr/>
                <p14:nvPr/>
              </p14:nvContentPartPr>
              <p14:xfrm>
                <a:off x="9060370" y="5100209"/>
                <a:ext cx="18360" cy="154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92C64EC-263C-005D-3772-075964FCAC1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051730" y="5091209"/>
                  <a:ext cx="36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09082CE-FCCB-D1DA-88E5-95510639C002}"/>
                    </a:ext>
                  </a:extLst>
                </p14:cNvPr>
                <p14:cNvContentPartPr/>
                <p14:nvPr/>
              </p14:nvContentPartPr>
              <p14:xfrm>
                <a:off x="9318850" y="5060969"/>
                <a:ext cx="156600" cy="191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09082CE-FCCB-D1DA-88E5-95510639C00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309850" y="5051969"/>
                  <a:ext cx="174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F3AF777-2918-1246-EC97-08BA6B1FCA2A}"/>
                    </a:ext>
                  </a:extLst>
                </p14:cNvPr>
                <p14:cNvContentPartPr/>
                <p14:nvPr/>
              </p14:nvContentPartPr>
              <p14:xfrm>
                <a:off x="9535930" y="5239169"/>
                <a:ext cx="34920" cy="213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F3AF777-2918-1246-EC97-08BA6B1FCA2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527290" y="5230169"/>
                  <a:ext cx="525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601A46E-29A5-2287-BD98-3514B4591EB2}"/>
                    </a:ext>
                  </a:extLst>
                </p14:cNvPr>
                <p14:cNvContentPartPr/>
                <p14:nvPr/>
              </p14:nvContentPartPr>
              <p14:xfrm>
                <a:off x="9469690" y="5245649"/>
                <a:ext cx="132480" cy="144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601A46E-29A5-2287-BD98-3514B4591EB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460690" y="5236649"/>
                  <a:ext cx="150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37CB368-B4B9-FE4F-476F-3EFF9E3D6886}"/>
                    </a:ext>
                  </a:extLst>
                </p14:cNvPr>
                <p14:cNvContentPartPr/>
                <p14:nvPr/>
              </p14:nvContentPartPr>
              <p14:xfrm>
                <a:off x="9788650" y="4772249"/>
                <a:ext cx="160200" cy="898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37CB368-B4B9-FE4F-476F-3EFF9E3D688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780010" y="4763609"/>
                  <a:ext cx="177840" cy="9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8C751DD-B77E-656F-0DD0-4529B1FC4800}"/>
                    </a:ext>
                  </a:extLst>
                </p14:cNvPr>
                <p14:cNvContentPartPr/>
                <p14:nvPr/>
              </p14:nvContentPartPr>
              <p14:xfrm>
                <a:off x="10060450" y="4767569"/>
                <a:ext cx="252720" cy="255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8C751DD-B77E-656F-0DD0-4529B1FC480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051810" y="4758929"/>
                  <a:ext cx="2703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B01AA54-15E9-B0F5-5A0C-37E145853921}"/>
                    </a:ext>
                  </a:extLst>
                </p14:cNvPr>
                <p14:cNvContentPartPr/>
                <p14:nvPr/>
              </p14:nvContentPartPr>
              <p14:xfrm>
                <a:off x="10064050" y="4914449"/>
                <a:ext cx="230760" cy="11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B01AA54-15E9-B0F5-5A0C-37E14585392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055410" y="4905809"/>
                  <a:ext cx="248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D64490A-7A11-023C-1668-996C2E65BBC4}"/>
                    </a:ext>
                  </a:extLst>
                </p14:cNvPr>
                <p14:cNvContentPartPr/>
                <p14:nvPr/>
              </p14:nvContentPartPr>
              <p14:xfrm>
                <a:off x="10366810" y="4646249"/>
                <a:ext cx="151920" cy="74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D64490A-7A11-023C-1668-996C2E65BBC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357810" y="4637249"/>
                  <a:ext cx="169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698D4D7-8DFA-991B-E6DF-61D96A6A1FFC}"/>
                    </a:ext>
                  </a:extLst>
                </p14:cNvPr>
                <p14:cNvContentPartPr/>
                <p14:nvPr/>
              </p14:nvContentPartPr>
              <p14:xfrm>
                <a:off x="10008610" y="5174729"/>
                <a:ext cx="308160" cy="10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698D4D7-8DFA-991B-E6DF-61D96A6A1FF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999970" y="5166089"/>
                  <a:ext cx="325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2E6447B-8CE1-EAF4-4105-E63F8545CF38}"/>
                    </a:ext>
                  </a:extLst>
                </p14:cNvPr>
                <p14:cNvContentPartPr/>
                <p14:nvPr/>
              </p14:nvContentPartPr>
              <p14:xfrm>
                <a:off x="9990970" y="5352929"/>
                <a:ext cx="117000" cy="236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2E6447B-8CE1-EAF4-4105-E63F8545CF3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982330" y="5343929"/>
                  <a:ext cx="134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D5C83E3-B2FD-ED99-645A-C25EE107F89D}"/>
                    </a:ext>
                  </a:extLst>
                </p14:cNvPr>
                <p14:cNvContentPartPr/>
                <p14:nvPr/>
              </p14:nvContentPartPr>
              <p14:xfrm>
                <a:off x="10028050" y="5462369"/>
                <a:ext cx="66960" cy="13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D5C83E3-B2FD-ED99-645A-C25EE107F89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019410" y="5453729"/>
                  <a:ext cx="84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1333684-5340-E543-54BD-C1456CF6609C}"/>
                    </a:ext>
                  </a:extLst>
                </p14:cNvPr>
                <p14:cNvContentPartPr/>
                <p14:nvPr/>
              </p14:nvContentPartPr>
              <p14:xfrm>
                <a:off x="10206250" y="5271209"/>
                <a:ext cx="6480" cy="116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1333684-5340-E543-54BD-C1456CF6609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197610" y="5262209"/>
                  <a:ext cx="24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BA6DF66-E734-8F32-7095-B9008CA6F64A}"/>
                    </a:ext>
                  </a:extLst>
                </p14:cNvPr>
                <p14:cNvContentPartPr/>
                <p14:nvPr/>
              </p14:nvContentPartPr>
              <p14:xfrm>
                <a:off x="10249090" y="5284169"/>
                <a:ext cx="93240" cy="196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BA6DF66-E734-8F32-7095-B9008CA6F64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240450" y="5275529"/>
                  <a:ext cx="1108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A30B28D-D974-B648-92A8-223FC4898DDB}"/>
                    </a:ext>
                  </a:extLst>
                </p14:cNvPr>
                <p14:cNvContentPartPr/>
                <p14:nvPr/>
              </p14:nvContentPartPr>
              <p14:xfrm>
                <a:off x="10333690" y="5406569"/>
                <a:ext cx="92160" cy="104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A30B28D-D974-B648-92A8-223FC4898DD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325050" y="5397929"/>
                  <a:ext cx="109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8E8B078-0159-4981-BA87-B99C853C5471}"/>
                    </a:ext>
                  </a:extLst>
                </p14:cNvPr>
                <p14:cNvContentPartPr/>
                <p14:nvPr/>
              </p14:nvContentPartPr>
              <p14:xfrm>
                <a:off x="11066650" y="4818329"/>
                <a:ext cx="235800" cy="232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8E8B078-0159-4981-BA87-B99C853C547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058010" y="4809689"/>
                  <a:ext cx="253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C1A7FFA-78F1-98F8-2163-64BA26AC9F2F}"/>
                    </a:ext>
                  </a:extLst>
                </p14:cNvPr>
                <p14:cNvContentPartPr/>
                <p14:nvPr/>
              </p14:nvContentPartPr>
              <p14:xfrm>
                <a:off x="11080330" y="4956569"/>
                <a:ext cx="194400" cy="14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C1A7FFA-78F1-98F8-2163-64BA26AC9F2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071690" y="4947569"/>
                  <a:ext cx="212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EA5E091-44D3-AFD9-4040-C99534750D2A}"/>
                    </a:ext>
                  </a:extLst>
                </p14:cNvPr>
                <p14:cNvContentPartPr/>
                <p14:nvPr/>
              </p14:nvContentPartPr>
              <p14:xfrm>
                <a:off x="11303530" y="4764329"/>
                <a:ext cx="228600" cy="363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EA5E091-44D3-AFD9-4040-C99534750D2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294890" y="4755689"/>
                  <a:ext cx="2462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D6CED48-10A7-DF48-AA9B-4BD7D8221C25}"/>
                    </a:ext>
                  </a:extLst>
                </p14:cNvPr>
                <p14:cNvContentPartPr/>
                <p14:nvPr/>
              </p14:nvContentPartPr>
              <p14:xfrm>
                <a:off x="11478130" y="4953689"/>
                <a:ext cx="107280" cy="185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D6CED48-10A7-DF48-AA9B-4BD7D8221C2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469490" y="4944689"/>
                  <a:ext cx="124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3E3C4B7-185F-C5D2-1CFA-53A51F1CB130}"/>
                    </a:ext>
                  </a:extLst>
                </p14:cNvPr>
                <p14:cNvContentPartPr/>
                <p14:nvPr/>
              </p14:nvContentPartPr>
              <p14:xfrm>
                <a:off x="10978090" y="4758569"/>
                <a:ext cx="204480" cy="464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3E3C4B7-185F-C5D2-1CFA-53A51F1CB13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969090" y="4749569"/>
                  <a:ext cx="22212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8A2FB93-FBA1-F857-7441-742EFB62275C}"/>
                    </a:ext>
                  </a:extLst>
                </p14:cNvPr>
                <p14:cNvContentPartPr/>
                <p14:nvPr/>
              </p14:nvContentPartPr>
              <p14:xfrm>
                <a:off x="11584690" y="4724009"/>
                <a:ext cx="161640" cy="474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8A2FB93-FBA1-F857-7441-742EFB62275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576050" y="4715009"/>
                  <a:ext cx="17928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0481B13-BBC5-2420-946B-403800E8AE14}"/>
                    </a:ext>
                  </a:extLst>
                </p14:cNvPr>
                <p14:cNvContentPartPr/>
                <p14:nvPr/>
              </p14:nvContentPartPr>
              <p14:xfrm>
                <a:off x="11774410" y="4713929"/>
                <a:ext cx="82080" cy="215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0481B13-BBC5-2420-946B-403800E8AE1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765770" y="4705289"/>
                  <a:ext cx="997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EA53476-6E33-A29D-54DC-AD8FD927E36F}"/>
                    </a:ext>
                  </a:extLst>
                </p14:cNvPr>
                <p14:cNvContentPartPr/>
                <p14:nvPr/>
              </p14:nvContentPartPr>
              <p14:xfrm>
                <a:off x="10828690" y="5215409"/>
                <a:ext cx="1013400" cy="71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EA53476-6E33-A29D-54DC-AD8FD927E36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820050" y="5206769"/>
                  <a:ext cx="10310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B0C7FA1-DDFE-2C99-D823-AC22A599BE02}"/>
                    </a:ext>
                  </a:extLst>
                </p14:cNvPr>
                <p14:cNvContentPartPr/>
                <p14:nvPr/>
              </p14:nvContentPartPr>
              <p14:xfrm>
                <a:off x="11050810" y="5388209"/>
                <a:ext cx="170280" cy="212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B0C7FA1-DDFE-2C99-D823-AC22A599BE0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041810" y="5379209"/>
                  <a:ext cx="187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A3F002E-AE8B-E72B-4853-98845F1F477E}"/>
                    </a:ext>
                  </a:extLst>
                </p14:cNvPr>
                <p14:cNvContentPartPr/>
                <p14:nvPr/>
              </p14:nvContentPartPr>
              <p14:xfrm>
                <a:off x="11077450" y="5469569"/>
                <a:ext cx="177840" cy="23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A3F002E-AE8B-E72B-4853-98845F1F477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068450" y="5460569"/>
                  <a:ext cx="195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C39653E-ADB6-AB81-8296-FEEEFF088F5D}"/>
                    </a:ext>
                  </a:extLst>
                </p14:cNvPr>
                <p14:cNvContentPartPr/>
                <p14:nvPr/>
              </p14:nvContentPartPr>
              <p14:xfrm>
                <a:off x="11279050" y="5395409"/>
                <a:ext cx="239760" cy="277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C39653E-ADB6-AB81-8296-FEEEFF088F5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270050" y="5386409"/>
                  <a:ext cx="2574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E7BD826-23D4-1FBC-2F98-EC3BC838A67D}"/>
                    </a:ext>
                  </a:extLst>
                </p14:cNvPr>
                <p14:cNvContentPartPr/>
                <p14:nvPr/>
              </p14:nvContentPartPr>
              <p14:xfrm>
                <a:off x="11418730" y="5527529"/>
                <a:ext cx="151200" cy="150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E7BD826-23D4-1FBC-2F98-EC3BC838A67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410090" y="5518889"/>
                  <a:ext cx="168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CD50C56-0811-4E4F-2D9D-9B2AE6F68EFD}"/>
                    </a:ext>
                  </a:extLst>
                </p14:cNvPr>
                <p14:cNvContentPartPr/>
                <p14:nvPr/>
              </p14:nvContentPartPr>
              <p14:xfrm>
                <a:off x="10864690" y="5317289"/>
                <a:ext cx="254880" cy="401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CD50C56-0811-4E4F-2D9D-9B2AE6F68EF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855690" y="5308289"/>
                  <a:ext cx="2725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3D7722B-0AA0-B495-133E-9BB0512F87EA}"/>
                    </a:ext>
                  </a:extLst>
                </p14:cNvPr>
                <p14:cNvContentPartPr/>
                <p14:nvPr/>
              </p14:nvContentPartPr>
              <p14:xfrm>
                <a:off x="11538250" y="5365169"/>
                <a:ext cx="149400" cy="401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3D7722B-0AA0-B495-133E-9BB0512F87E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529610" y="5356169"/>
                  <a:ext cx="1670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D0D7718-65EF-833B-9412-EED287B23188}"/>
                    </a:ext>
                  </a:extLst>
                </p14:cNvPr>
                <p14:cNvContentPartPr/>
                <p14:nvPr/>
              </p14:nvContentPartPr>
              <p14:xfrm>
                <a:off x="11722570" y="5287409"/>
                <a:ext cx="10440" cy="128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D0D7718-65EF-833B-9412-EED287B2318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713930" y="5278409"/>
                  <a:ext cx="28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FDC0480-99BE-136B-59CD-067E89067AA9}"/>
                    </a:ext>
                  </a:extLst>
                </p14:cNvPr>
                <p14:cNvContentPartPr/>
                <p14:nvPr/>
              </p14:nvContentPartPr>
              <p14:xfrm>
                <a:off x="11752090" y="5302169"/>
                <a:ext cx="79560" cy="153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FDC0480-99BE-136B-59CD-067E89067AA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743450" y="5293529"/>
                  <a:ext cx="97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A9C131F-8BD9-1CF9-426E-BB8511DE1081}"/>
                    </a:ext>
                  </a:extLst>
                </p14:cNvPr>
                <p14:cNvContentPartPr/>
                <p14:nvPr/>
              </p14:nvContentPartPr>
              <p14:xfrm>
                <a:off x="11790610" y="5424209"/>
                <a:ext cx="79200" cy="150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A9C131F-8BD9-1CF9-426E-BB8511DE108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781970" y="5415569"/>
                  <a:ext cx="96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495D978-384C-DDDB-1D28-64E9DEBF8C28}"/>
                    </a:ext>
                  </a:extLst>
                </p14:cNvPr>
                <p14:cNvContentPartPr/>
                <p14:nvPr/>
              </p14:nvContentPartPr>
              <p14:xfrm>
                <a:off x="11765050" y="4598729"/>
                <a:ext cx="250920" cy="1338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495D978-384C-DDDB-1D28-64E9DEBF8C2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756050" y="4590089"/>
                  <a:ext cx="268560" cy="13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819F9A4-EBB6-D5DD-0DB3-4CFA83B0B739}"/>
                    </a:ext>
                  </a:extLst>
                </p14:cNvPr>
                <p14:cNvContentPartPr/>
                <p14:nvPr/>
              </p14:nvContentPartPr>
              <p14:xfrm>
                <a:off x="7707130" y="6047009"/>
                <a:ext cx="155880" cy="263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819F9A4-EBB6-D5DD-0DB3-4CFA83B0B73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698490" y="6038009"/>
                  <a:ext cx="1735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07667B7-4C0D-1604-7E42-F1C48EDDF51A}"/>
                    </a:ext>
                  </a:extLst>
                </p14:cNvPr>
                <p14:cNvContentPartPr/>
                <p14:nvPr/>
              </p14:nvContentPartPr>
              <p14:xfrm>
                <a:off x="7956610" y="5837129"/>
                <a:ext cx="29520" cy="107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07667B7-4C0D-1604-7E42-F1C48EDDF51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947610" y="5828129"/>
                  <a:ext cx="47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45C06FB-7D26-34D8-9D1B-9CEAE4B6A82D}"/>
                    </a:ext>
                  </a:extLst>
                </p14:cNvPr>
                <p14:cNvContentPartPr/>
                <p14:nvPr/>
              </p14:nvContentPartPr>
              <p14:xfrm>
                <a:off x="8037610" y="5835329"/>
                <a:ext cx="111960" cy="223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45C06FB-7D26-34D8-9D1B-9CEAE4B6A82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028610" y="5826329"/>
                  <a:ext cx="1296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6BEFCB0-B1BF-3D1B-E734-798EA02C3F1E}"/>
                    </a:ext>
                  </a:extLst>
                </p14:cNvPr>
                <p14:cNvContentPartPr/>
                <p14:nvPr/>
              </p14:nvContentPartPr>
              <p14:xfrm>
                <a:off x="8087290" y="5977169"/>
                <a:ext cx="129960" cy="192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6BEFCB0-B1BF-3D1B-E734-798EA02C3F1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078650" y="5968529"/>
                  <a:ext cx="147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ACC4F40-D63C-665E-943B-15840CBFDF30}"/>
                    </a:ext>
                  </a:extLst>
                </p14:cNvPr>
                <p14:cNvContentPartPr/>
                <p14:nvPr/>
              </p14:nvContentPartPr>
              <p14:xfrm>
                <a:off x="8130850" y="5739929"/>
                <a:ext cx="214920" cy="835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ACC4F40-D63C-665E-943B-15840CBFDF3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122210" y="5731289"/>
                  <a:ext cx="232560" cy="85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A5ED4A3-73A3-71BA-DD26-D5A4059E608D}"/>
                    </a:ext>
                  </a:extLst>
                </p14:cNvPr>
                <p14:cNvContentPartPr/>
                <p14:nvPr/>
              </p14:nvContentPartPr>
              <p14:xfrm>
                <a:off x="8404810" y="6239249"/>
                <a:ext cx="204480" cy="19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A5ED4A3-73A3-71BA-DD26-D5A4059E608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396170" y="6230609"/>
                  <a:ext cx="222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83FAEF1-39EC-389D-597F-60006AE3D672}"/>
                    </a:ext>
                  </a:extLst>
                </p14:cNvPr>
                <p14:cNvContentPartPr/>
                <p14:nvPr/>
              </p14:nvContentPartPr>
              <p14:xfrm>
                <a:off x="8540890" y="6167609"/>
                <a:ext cx="18000" cy="195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83FAEF1-39EC-389D-597F-60006AE3D67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531890" y="6158609"/>
                  <a:ext cx="35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163FEE3-4A48-1948-B5D5-B116A57B0314}"/>
                    </a:ext>
                  </a:extLst>
                </p14:cNvPr>
                <p14:cNvContentPartPr/>
                <p14:nvPr/>
              </p14:nvContentPartPr>
              <p14:xfrm>
                <a:off x="8725210" y="6109289"/>
                <a:ext cx="110520" cy="2520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163FEE3-4A48-1948-B5D5-B116A57B031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716570" y="6100649"/>
                  <a:ext cx="128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979EA78-B828-65EF-113A-0C9BBA1A444A}"/>
                    </a:ext>
                  </a:extLst>
                </p14:cNvPr>
                <p14:cNvContentPartPr/>
                <p14:nvPr/>
              </p14:nvContentPartPr>
              <p14:xfrm>
                <a:off x="8847970" y="6306929"/>
                <a:ext cx="14760" cy="388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979EA78-B828-65EF-113A-0C9BBA1A444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839330" y="6298289"/>
                  <a:ext cx="32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4B87013-D4FD-4ED1-B4C8-D536BD6CC54B}"/>
                    </a:ext>
                  </a:extLst>
                </p14:cNvPr>
                <p14:cNvContentPartPr/>
                <p14:nvPr/>
              </p14:nvContentPartPr>
              <p14:xfrm>
                <a:off x="8977570" y="6135929"/>
                <a:ext cx="79920" cy="217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4B87013-D4FD-4ED1-B4C8-D536BD6CC54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968930" y="6127289"/>
                  <a:ext cx="97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644A193-DC3D-4EBA-A7E4-8E4457093B6E}"/>
                    </a:ext>
                  </a:extLst>
                </p14:cNvPr>
                <p14:cNvContentPartPr/>
                <p14:nvPr/>
              </p14:nvContentPartPr>
              <p14:xfrm>
                <a:off x="9087370" y="6160769"/>
                <a:ext cx="105840" cy="188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644A193-DC3D-4EBA-A7E4-8E4457093B6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078370" y="6151769"/>
                  <a:ext cx="123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171FD13-11B4-DBB9-F0C9-EB0F0189ED02}"/>
                    </a:ext>
                  </a:extLst>
                </p14:cNvPr>
                <p14:cNvContentPartPr/>
                <p14:nvPr/>
              </p14:nvContentPartPr>
              <p14:xfrm>
                <a:off x="9213730" y="6152129"/>
                <a:ext cx="94680" cy="209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171FD13-11B4-DBB9-F0C9-EB0F0189ED0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204730" y="6143129"/>
                  <a:ext cx="112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553AC88-2076-F894-6403-32BDA98F9A43}"/>
                    </a:ext>
                  </a:extLst>
                </p14:cNvPr>
                <p14:cNvContentPartPr/>
                <p14:nvPr/>
              </p14:nvContentPartPr>
              <p14:xfrm>
                <a:off x="9359170" y="6120809"/>
                <a:ext cx="127080" cy="249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553AC88-2076-F894-6403-32BDA98F9A4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350170" y="6111809"/>
                  <a:ext cx="1447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5C257BC-A20A-7F58-9694-314770C79122}"/>
                    </a:ext>
                  </a:extLst>
                </p14:cNvPr>
                <p14:cNvContentPartPr/>
                <p14:nvPr/>
              </p14:nvContentPartPr>
              <p14:xfrm>
                <a:off x="9526210" y="6135929"/>
                <a:ext cx="97200" cy="226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5C257BC-A20A-7F58-9694-314770C7912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517570" y="6126929"/>
                  <a:ext cx="1148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8EF3FD5-EF4A-350F-4FB5-A7FD7E882F95}"/>
                    </a:ext>
                  </a:extLst>
                </p14:cNvPr>
                <p14:cNvContentPartPr/>
                <p14:nvPr/>
              </p14:nvContentPartPr>
              <p14:xfrm>
                <a:off x="9659050" y="6121169"/>
                <a:ext cx="164880" cy="231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8EF3FD5-EF4A-350F-4FB5-A7FD7E882F9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650410" y="6112529"/>
                  <a:ext cx="182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C10ED7A-BA69-168E-26DF-3037FD234C38}"/>
                    </a:ext>
                  </a:extLst>
                </p14:cNvPr>
                <p14:cNvContentPartPr/>
                <p14:nvPr/>
              </p14:nvContentPartPr>
              <p14:xfrm>
                <a:off x="10042450" y="5923169"/>
                <a:ext cx="194760" cy="2311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C10ED7A-BA69-168E-26DF-3037FD234C3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033810" y="5914169"/>
                  <a:ext cx="212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8D01C95-54C6-13A8-DF12-E2B34D2C10A7}"/>
                    </a:ext>
                  </a:extLst>
                </p14:cNvPr>
                <p14:cNvContentPartPr/>
                <p14:nvPr/>
              </p14:nvContentPartPr>
              <p14:xfrm>
                <a:off x="10050730" y="6028289"/>
                <a:ext cx="222120" cy="219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8D01C95-54C6-13A8-DF12-E2B34D2C10A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042090" y="6019649"/>
                  <a:ext cx="239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414C4F7-1865-05DC-40C8-8A507CDDF266}"/>
                    </a:ext>
                  </a:extLst>
                </p14:cNvPr>
                <p14:cNvContentPartPr/>
                <p14:nvPr/>
              </p14:nvContentPartPr>
              <p14:xfrm>
                <a:off x="10329010" y="5813729"/>
                <a:ext cx="113040" cy="130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414C4F7-1865-05DC-40C8-8A507CDDF26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320370" y="5804729"/>
                  <a:ext cx="130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C8D3876-84D1-18AD-25CC-B2BF518A337D}"/>
                    </a:ext>
                  </a:extLst>
                </p14:cNvPr>
                <p14:cNvContentPartPr/>
                <p14:nvPr/>
              </p14:nvContentPartPr>
              <p14:xfrm>
                <a:off x="9918970" y="6277049"/>
                <a:ext cx="333720" cy="230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C8D3876-84D1-18AD-25CC-B2BF518A337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909970" y="6268409"/>
                  <a:ext cx="351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E7A2023-B1F2-9FC9-D374-06C23C7ED7C1}"/>
                    </a:ext>
                  </a:extLst>
                </p14:cNvPr>
                <p14:cNvContentPartPr/>
                <p14:nvPr/>
              </p14:nvContentPartPr>
              <p14:xfrm>
                <a:off x="9935890" y="6396209"/>
                <a:ext cx="177840" cy="240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E7A2023-B1F2-9FC9-D374-06C23C7ED7C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927250" y="6387209"/>
                  <a:ext cx="1954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4C7A7B7-6587-EB21-0BC7-C3B8825A2578}"/>
                    </a:ext>
                  </a:extLst>
                </p14:cNvPr>
                <p14:cNvContentPartPr/>
                <p14:nvPr/>
              </p14:nvContentPartPr>
              <p14:xfrm>
                <a:off x="9998890" y="6538409"/>
                <a:ext cx="99000" cy="19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4C7A7B7-6587-EB21-0BC7-C3B8825A257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989890" y="6529769"/>
                  <a:ext cx="116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FF96475-141F-AEB6-6FBD-4A5FDE3A5AFE}"/>
                    </a:ext>
                  </a:extLst>
                </p14:cNvPr>
                <p14:cNvContentPartPr/>
                <p14:nvPr/>
              </p14:nvContentPartPr>
              <p14:xfrm>
                <a:off x="10210570" y="6365969"/>
                <a:ext cx="24840" cy="439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FF96475-141F-AEB6-6FBD-4A5FDE3A5AF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201930" y="6357329"/>
                  <a:ext cx="42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CD6300D-0C26-D2C5-46C8-95349FB8BA33}"/>
                    </a:ext>
                  </a:extLst>
                </p14:cNvPr>
                <p14:cNvContentPartPr/>
                <p14:nvPr/>
              </p14:nvContentPartPr>
              <p14:xfrm>
                <a:off x="10269610" y="6347609"/>
                <a:ext cx="97560" cy="106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CD6300D-0C26-D2C5-46C8-95349FB8BA3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260610" y="6338969"/>
                  <a:ext cx="115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14C796D-0261-349E-F85C-0501AB7D7F26}"/>
                    </a:ext>
                  </a:extLst>
                </p14:cNvPr>
                <p14:cNvContentPartPr/>
                <p14:nvPr/>
              </p14:nvContentPartPr>
              <p14:xfrm>
                <a:off x="10317490" y="6423209"/>
                <a:ext cx="141120" cy="142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14C796D-0261-349E-F85C-0501AB7D7F2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308850" y="6414569"/>
                  <a:ext cx="158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578648B-EBCE-DB12-2B6B-79F6848E3256}"/>
                    </a:ext>
                  </a:extLst>
                </p14:cNvPr>
                <p14:cNvContentPartPr/>
                <p14:nvPr/>
              </p14:nvContentPartPr>
              <p14:xfrm>
                <a:off x="10538170" y="5917409"/>
                <a:ext cx="189000" cy="745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578648B-EBCE-DB12-2B6B-79F6848E325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529170" y="5908769"/>
                  <a:ext cx="206640" cy="76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45F7D88-DAE9-5D29-5824-4342F960F5C4}"/>
                    </a:ext>
                  </a:extLst>
                </p14:cNvPr>
                <p14:cNvContentPartPr/>
                <p14:nvPr/>
              </p14:nvContentPartPr>
              <p14:xfrm>
                <a:off x="10665610" y="6165809"/>
                <a:ext cx="31320" cy="2725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45F7D88-DAE9-5D29-5824-4342F960F5C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656970" y="6157169"/>
                  <a:ext cx="489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839A096-AFC7-BB43-C051-A2B5DDB98B80}"/>
                    </a:ext>
                  </a:extLst>
                </p14:cNvPr>
                <p14:cNvContentPartPr/>
                <p14:nvPr/>
              </p14:nvContentPartPr>
              <p14:xfrm>
                <a:off x="10526290" y="5188049"/>
                <a:ext cx="109080" cy="28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839A096-AFC7-BB43-C051-A2B5DDB98B8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517650" y="5179049"/>
                  <a:ext cx="126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D13FF87-449D-6153-1186-8F4FA01D2146}"/>
                    </a:ext>
                  </a:extLst>
                </p14:cNvPr>
                <p14:cNvContentPartPr/>
                <p14:nvPr/>
              </p14:nvContentPartPr>
              <p14:xfrm>
                <a:off x="10744090" y="4910849"/>
                <a:ext cx="84240" cy="2746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D13FF87-449D-6153-1186-8F4FA01D214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735090" y="4901849"/>
                  <a:ext cx="1018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31635AB-BFF8-5D1E-9164-BF9A8910E8E9}"/>
                    </a:ext>
                  </a:extLst>
                </p14:cNvPr>
                <p14:cNvContentPartPr/>
                <p14:nvPr/>
              </p14:nvContentPartPr>
              <p14:xfrm>
                <a:off x="11098690" y="6191369"/>
                <a:ext cx="182880" cy="2541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31635AB-BFF8-5D1E-9164-BF9A8910E8E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090050" y="6182729"/>
                  <a:ext cx="2005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9A64B2D-E3FA-5CFD-0925-03911944B676}"/>
                    </a:ext>
                  </a:extLst>
                </p14:cNvPr>
                <p14:cNvContentPartPr/>
                <p14:nvPr/>
              </p14:nvContentPartPr>
              <p14:xfrm>
                <a:off x="11330890" y="6161849"/>
                <a:ext cx="151200" cy="39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9A64B2D-E3FA-5CFD-0925-03911944B67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321890" y="6152849"/>
                  <a:ext cx="168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58A2817-F6B1-1321-02E2-EAF2783D1B5A}"/>
                    </a:ext>
                  </a:extLst>
                </p14:cNvPr>
                <p14:cNvContentPartPr/>
                <p14:nvPr/>
              </p14:nvContentPartPr>
              <p14:xfrm>
                <a:off x="11511970" y="6083729"/>
                <a:ext cx="78120" cy="896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58A2817-F6B1-1321-02E2-EAF2783D1B5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503330" y="6075089"/>
                  <a:ext cx="95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9BAD0A9-3351-265B-2270-0865F67A86D0}"/>
                    </a:ext>
                  </a:extLst>
                </p14:cNvPr>
                <p14:cNvContentPartPr/>
                <p14:nvPr/>
              </p14:nvContentPartPr>
              <p14:xfrm>
                <a:off x="11573890" y="6085889"/>
                <a:ext cx="205560" cy="2232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9BAD0A9-3351-265B-2270-0865F67A86D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565250" y="6076889"/>
                  <a:ext cx="2232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0350F7F-435B-DB7F-1C6E-F2ECA3F02D7F}"/>
                    </a:ext>
                  </a:extLst>
                </p14:cNvPr>
                <p14:cNvContentPartPr/>
                <p14:nvPr/>
              </p14:nvContentPartPr>
              <p14:xfrm>
                <a:off x="11718610" y="6184889"/>
                <a:ext cx="137880" cy="1540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0350F7F-435B-DB7F-1C6E-F2ECA3F02D7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709970" y="6176249"/>
                  <a:ext cx="155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6C69B5B-1FE4-A171-B115-449C10A67ACE}"/>
                    </a:ext>
                  </a:extLst>
                </p14:cNvPr>
                <p14:cNvContentPartPr/>
                <p14:nvPr/>
              </p14:nvContentPartPr>
              <p14:xfrm>
                <a:off x="10837330" y="6334649"/>
                <a:ext cx="201960" cy="208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6C69B5B-1FE4-A171-B115-449C10A67AC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828690" y="6325649"/>
                  <a:ext cx="219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900AB72-C4D7-A6FC-ABE7-25C4E65C7AFF}"/>
                    </a:ext>
                  </a:extLst>
                </p14:cNvPr>
                <p14:cNvContentPartPr/>
                <p14:nvPr/>
              </p14:nvContentPartPr>
              <p14:xfrm>
                <a:off x="11668210" y="5965289"/>
                <a:ext cx="340560" cy="687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900AB72-C4D7-A6FC-ABE7-25C4E65C7AF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659210" y="5956289"/>
                  <a:ext cx="358200" cy="70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11A9B1E9-FA1A-8BBF-C339-5BAC1785BB6E}"/>
              </a:ext>
            </a:extLst>
          </p:cNvPr>
          <p:cNvGrpSpPr/>
          <p:nvPr/>
        </p:nvGrpSpPr>
        <p:grpSpPr>
          <a:xfrm>
            <a:off x="239290" y="5696729"/>
            <a:ext cx="4297320" cy="1024560"/>
            <a:chOff x="239290" y="5696729"/>
            <a:chExt cx="4297320" cy="102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F173015-1104-E339-4ABA-16F8EAEDE34C}"/>
                    </a:ext>
                  </a:extLst>
                </p14:cNvPr>
                <p14:cNvContentPartPr/>
                <p14:nvPr/>
              </p14:nvContentPartPr>
              <p14:xfrm>
                <a:off x="283210" y="5866649"/>
                <a:ext cx="876240" cy="4086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F173015-1104-E339-4ABA-16F8EAEDE34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74210" y="5858009"/>
                  <a:ext cx="8938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7BBE4EA-7008-61A6-C52F-55733B58F476}"/>
                    </a:ext>
                  </a:extLst>
                </p14:cNvPr>
                <p14:cNvContentPartPr/>
                <p14:nvPr/>
              </p14:nvContentPartPr>
              <p14:xfrm>
                <a:off x="1409650" y="5699249"/>
                <a:ext cx="481320" cy="540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7BBE4EA-7008-61A6-C52F-55733B58F47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400650" y="5690609"/>
                  <a:ext cx="49896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37EE4BC-285B-BEBB-E239-8EF5A330A5CD}"/>
                    </a:ext>
                  </a:extLst>
                </p14:cNvPr>
                <p14:cNvContentPartPr/>
                <p14:nvPr/>
              </p14:nvContentPartPr>
              <p14:xfrm>
                <a:off x="1645810" y="5822729"/>
                <a:ext cx="55440" cy="363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37EE4BC-285B-BEBB-E239-8EF5A330A5C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637170" y="5813729"/>
                  <a:ext cx="73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5D356BB-848D-BFB9-8048-5C766172876C}"/>
                    </a:ext>
                  </a:extLst>
                </p14:cNvPr>
                <p14:cNvContentPartPr/>
                <p14:nvPr/>
              </p14:nvContentPartPr>
              <p14:xfrm>
                <a:off x="2020570" y="5696729"/>
                <a:ext cx="1143360" cy="4230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5D356BB-848D-BFB9-8048-5C766172876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011570" y="5688089"/>
                  <a:ext cx="11610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419DDCA-6BFD-93A3-60DF-D688F725898C}"/>
                    </a:ext>
                  </a:extLst>
                </p14:cNvPr>
                <p14:cNvContentPartPr/>
                <p14:nvPr/>
              </p14:nvContentPartPr>
              <p14:xfrm>
                <a:off x="2482450" y="5852609"/>
                <a:ext cx="324360" cy="190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419DDCA-6BFD-93A3-60DF-D688F725898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473810" y="5843609"/>
                  <a:ext cx="342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D67CC7E-69B2-2DE2-B329-CA4962B88090}"/>
                    </a:ext>
                  </a:extLst>
                </p14:cNvPr>
                <p14:cNvContentPartPr/>
                <p14:nvPr/>
              </p14:nvContentPartPr>
              <p14:xfrm>
                <a:off x="3417730" y="5753609"/>
                <a:ext cx="1118880" cy="5936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D67CC7E-69B2-2DE2-B329-CA4962B8809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409090" y="5744609"/>
                  <a:ext cx="113652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5890C9B-9467-438C-EBB8-57711BA7D249}"/>
                    </a:ext>
                  </a:extLst>
                </p14:cNvPr>
                <p14:cNvContentPartPr/>
                <p14:nvPr/>
              </p14:nvContentPartPr>
              <p14:xfrm>
                <a:off x="239290" y="6368849"/>
                <a:ext cx="615960" cy="2865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5890C9B-9467-438C-EBB8-57711BA7D24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30290" y="6359849"/>
                  <a:ext cx="6336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BC3CF6B-5933-0059-90EF-9011E2B14E4B}"/>
                    </a:ext>
                  </a:extLst>
                </p14:cNvPr>
                <p14:cNvContentPartPr/>
                <p14:nvPr/>
              </p14:nvContentPartPr>
              <p14:xfrm>
                <a:off x="882250" y="6205049"/>
                <a:ext cx="1379160" cy="5162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BC3CF6B-5933-0059-90EF-9011E2B14E4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73250" y="6196409"/>
                  <a:ext cx="139680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AB4A5EE-C5AA-DB18-5E2A-BCFEB366D493}"/>
                    </a:ext>
                  </a:extLst>
                </p14:cNvPr>
                <p14:cNvContentPartPr/>
                <p14:nvPr/>
              </p14:nvContentPartPr>
              <p14:xfrm>
                <a:off x="1831930" y="6383609"/>
                <a:ext cx="170640" cy="46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AB4A5EE-C5AA-DB18-5E2A-BCFEB366D49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822930" y="6374609"/>
                  <a:ext cx="188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4E4F45B2-10D1-6CB6-B661-40E08B4C8CE4}"/>
                    </a:ext>
                  </a:extLst>
                </p14:cNvPr>
                <p14:cNvContentPartPr/>
                <p14:nvPr/>
              </p14:nvContentPartPr>
              <p14:xfrm>
                <a:off x="1600450" y="6383609"/>
                <a:ext cx="5760" cy="57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4E4F45B2-10D1-6CB6-B661-40E08B4C8CE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591450" y="6374609"/>
                  <a:ext cx="23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62F5629-A6BC-5FCC-592B-8782D94BD660}"/>
                    </a:ext>
                  </a:extLst>
                </p14:cNvPr>
                <p14:cNvContentPartPr/>
                <p14:nvPr/>
              </p14:nvContentPartPr>
              <p14:xfrm>
                <a:off x="1090690" y="6415289"/>
                <a:ext cx="61920" cy="201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62F5629-A6BC-5FCC-592B-8782D94BD66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82050" y="6406649"/>
                  <a:ext cx="7956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C0150423-A495-8ECA-0421-263358A3BF0D}"/>
                  </a:ext>
                </a:extLst>
              </p14:cNvPr>
              <p14:cNvContentPartPr/>
              <p14:nvPr/>
            </p14:nvContentPartPr>
            <p14:xfrm>
              <a:off x="2415490" y="6389729"/>
              <a:ext cx="1702080" cy="34884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C0150423-A495-8ECA-0421-263358A3BF0D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2406850" y="6380729"/>
                <a:ext cx="1719720" cy="36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oup 314">
            <a:extLst>
              <a:ext uri="{FF2B5EF4-FFF2-40B4-BE49-F238E27FC236}">
                <a16:creationId xmlns:a16="http://schemas.microsoft.com/office/drawing/2014/main" id="{EDF3145D-7D17-A298-5457-45249A6F1C5A}"/>
              </a:ext>
            </a:extLst>
          </p:cNvPr>
          <p:cNvGrpSpPr/>
          <p:nvPr/>
        </p:nvGrpSpPr>
        <p:grpSpPr>
          <a:xfrm>
            <a:off x="4221250" y="6436889"/>
            <a:ext cx="1922760" cy="372600"/>
            <a:chOff x="4221250" y="6436889"/>
            <a:chExt cx="192276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E8F9B05-0FC1-8FE6-BFDE-D9DF6B547404}"/>
                    </a:ext>
                  </a:extLst>
                </p14:cNvPr>
                <p14:cNvContentPartPr/>
                <p14:nvPr/>
              </p14:nvContentPartPr>
              <p14:xfrm>
                <a:off x="4221250" y="6436889"/>
                <a:ext cx="1009800" cy="3376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E8F9B05-0FC1-8FE6-BFDE-D9DF6B54740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212610" y="6428249"/>
                  <a:ext cx="10274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24437AB7-FAAF-6976-B48D-AE3841096382}"/>
                    </a:ext>
                  </a:extLst>
                </p14:cNvPr>
                <p14:cNvContentPartPr/>
                <p14:nvPr/>
              </p14:nvContentPartPr>
              <p14:xfrm>
                <a:off x="5282890" y="6665129"/>
                <a:ext cx="100800" cy="136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24437AB7-FAAF-6976-B48D-AE384109638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273890" y="6656489"/>
                  <a:ext cx="118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503A1BA7-48C7-5050-1757-096E38E61375}"/>
                    </a:ext>
                  </a:extLst>
                </p14:cNvPr>
                <p14:cNvContentPartPr/>
                <p14:nvPr/>
              </p14:nvContentPartPr>
              <p14:xfrm>
                <a:off x="5375050" y="6492329"/>
                <a:ext cx="678240" cy="3171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503A1BA7-48C7-5050-1757-096E38E6137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366410" y="6483329"/>
                  <a:ext cx="6958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A67ECB58-2589-D1A7-F39F-40B43AEAF0B2}"/>
                    </a:ext>
                  </a:extLst>
                </p14:cNvPr>
                <p14:cNvContentPartPr/>
                <p14:nvPr/>
              </p14:nvContentPartPr>
              <p14:xfrm>
                <a:off x="5625610" y="6603569"/>
                <a:ext cx="518400" cy="320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A67ECB58-2589-D1A7-F39F-40B43AEAF0B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616610" y="6594929"/>
                  <a:ext cx="53604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2BF3EBAB-968B-1B61-E535-EADC4D9A701E}"/>
              </a:ext>
            </a:extLst>
          </p:cNvPr>
          <p:cNvGrpSpPr/>
          <p:nvPr/>
        </p:nvGrpSpPr>
        <p:grpSpPr>
          <a:xfrm>
            <a:off x="7056873" y="6435449"/>
            <a:ext cx="1244880" cy="377280"/>
            <a:chOff x="7045450" y="6502769"/>
            <a:chExt cx="124488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298073D-3084-3651-F176-B45E0CC1F5A4}"/>
                    </a:ext>
                  </a:extLst>
                </p14:cNvPr>
                <p14:cNvContentPartPr/>
                <p14:nvPr/>
              </p14:nvContentPartPr>
              <p14:xfrm>
                <a:off x="7045450" y="6641009"/>
                <a:ext cx="113400" cy="1616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298073D-3084-3651-F176-B45E0CC1F5A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036810" y="6632369"/>
                  <a:ext cx="131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C713EB83-BE8E-78D6-E5C3-0B87F0E6C16C}"/>
                    </a:ext>
                  </a:extLst>
                </p14:cNvPr>
                <p14:cNvContentPartPr/>
                <p14:nvPr/>
              </p14:nvContentPartPr>
              <p14:xfrm>
                <a:off x="7275130" y="6643529"/>
                <a:ext cx="162360" cy="1728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C713EB83-BE8E-78D6-E5C3-0B87F0E6C16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266130" y="6634889"/>
                  <a:ext cx="180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6024BCA5-EF70-2114-D7DC-D4D58F852CDB}"/>
                    </a:ext>
                  </a:extLst>
                </p14:cNvPr>
                <p14:cNvContentPartPr/>
                <p14:nvPr/>
              </p14:nvContentPartPr>
              <p14:xfrm>
                <a:off x="7461250" y="6502769"/>
                <a:ext cx="829080" cy="3772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6024BCA5-EF70-2114-D7DC-D4D58F852CD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452610" y="6494129"/>
                  <a:ext cx="8467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7D7CF090-A726-50AE-0571-F4F6AA6EF3EB}"/>
                    </a:ext>
                  </a:extLst>
                </p14:cNvPr>
                <p14:cNvContentPartPr/>
                <p14:nvPr/>
              </p14:nvContentPartPr>
              <p14:xfrm>
                <a:off x="8048410" y="6640408"/>
                <a:ext cx="15480" cy="234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7D7CF090-A726-50AE-0571-F4F6AA6EF3E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039770" y="6631768"/>
                  <a:ext cx="33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8596CAC-994D-1BA5-01FF-1B960E3A424B}"/>
                    </a:ext>
                  </a:extLst>
                </p14:cNvPr>
                <p14:cNvContentPartPr/>
                <p14:nvPr/>
              </p14:nvContentPartPr>
              <p14:xfrm>
                <a:off x="7738090" y="6611608"/>
                <a:ext cx="325800" cy="482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8596CAC-994D-1BA5-01FF-1B960E3A424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729090" y="6602968"/>
                  <a:ext cx="343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FBBACB8-7F24-AC5A-D9CD-2BA343C52841}"/>
                    </a:ext>
                  </a:extLst>
                </p14:cNvPr>
                <p14:cNvContentPartPr/>
                <p14:nvPr/>
              </p14:nvContentPartPr>
              <p14:xfrm>
                <a:off x="7861210" y="6741568"/>
                <a:ext cx="1440" cy="147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FBBACB8-7F24-AC5A-D9CD-2BA343C5284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852570" y="6732568"/>
                  <a:ext cx="19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6C752241-31BF-32E2-E3D1-C4EF1EF16588}"/>
                    </a:ext>
                  </a:extLst>
                </p14:cNvPr>
                <p14:cNvContentPartPr/>
                <p14:nvPr/>
              </p14:nvContentPartPr>
              <p14:xfrm>
                <a:off x="7776970" y="6657688"/>
                <a:ext cx="3240" cy="190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6C752241-31BF-32E2-E3D1-C4EF1EF1658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767970" y="6649048"/>
                  <a:ext cx="20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17AD7EA-55B8-7228-9F7F-AC1BA372985C}"/>
                    </a:ext>
                  </a:extLst>
                </p14:cNvPr>
                <p14:cNvContentPartPr/>
                <p14:nvPr/>
              </p14:nvContentPartPr>
              <p14:xfrm>
                <a:off x="7851130" y="6749848"/>
                <a:ext cx="18360" cy="536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17AD7EA-55B8-7228-9F7F-AC1BA372985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842130" y="6741208"/>
                  <a:ext cx="360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42E85678-CB45-DF0B-0DFB-6C264C9DA1B5}"/>
              </a:ext>
            </a:extLst>
          </p:cNvPr>
          <p:cNvGrpSpPr/>
          <p:nvPr/>
        </p:nvGrpSpPr>
        <p:grpSpPr>
          <a:xfrm>
            <a:off x="10761370" y="6481169"/>
            <a:ext cx="901080" cy="318600"/>
            <a:chOff x="10761370" y="6481169"/>
            <a:chExt cx="90108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2AD8C636-29DD-8971-E9BC-7D2F09F944B3}"/>
                    </a:ext>
                  </a:extLst>
                </p14:cNvPr>
                <p14:cNvContentPartPr/>
                <p14:nvPr/>
              </p14:nvContentPartPr>
              <p14:xfrm>
                <a:off x="10761370" y="6481169"/>
                <a:ext cx="901080" cy="3186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2AD8C636-29DD-8971-E9BC-7D2F09F944B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752730" y="6472169"/>
                  <a:ext cx="9187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521048F-CF08-4D64-0BEA-1A58973593B9}"/>
                    </a:ext>
                  </a:extLst>
                </p14:cNvPr>
                <p14:cNvContentPartPr/>
                <p14:nvPr/>
              </p14:nvContentPartPr>
              <p14:xfrm>
                <a:off x="11370130" y="6564689"/>
                <a:ext cx="26280" cy="248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521048F-CF08-4D64-0BEA-1A58973593B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361490" y="6556049"/>
                  <a:ext cx="43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861DE505-4E4E-9C45-96B2-6AD18568C9D1}"/>
                    </a:ext>
                  </a:extLst>
                </p14:cNvPr>
                <p14:cNvContentPartPr/>
                <p14:nvPr/>
              </p14:nvContentPartPr>
              <p14:xfrm>
                <a:off x="11188330" y="6500249"/>
                <a:ext cx="280440" cy="291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861DE505-4E4E-9C45-96B2-6AD18568C9D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179690" y="6491249"/>
                  <a:ext cx="298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F9142E4-C16E-2470-7D02-6839926C9E97}"/>
                    </a:ext>
                  </a:extLst>
                </p14:cNvPr>
                <p14:cNvContentPartPr/>
                <p14:nvPr/>
              </p14:nvContentPartPr>
              <p14:xfrm>
                <a:off x="11185450" y="6598889"/>
                <a:ext cx="66600" cy="75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F9142E4-C16E-2470-7D02-6839926C9E9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176810" y="6590249"/>
                  <a:ext cx="84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2F6763E-572F-4EDA-DD00-9C06AC1319D2}"/>
                    </a:ext>
                  </a:extLst>
                </p14:cNvPr>
                <p14:cNvContentPartPr/>
                <p14:nvPr/>
              </p14:nvContentPartPr>
              <p14:xfrm>
                <a:off x="11224330" y="6560729"/>
                <a:ext cx="24120" cy="230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2F6763E-572F-4EDA-DD00-9C06AC1319D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215690" y="6551729"/>
                  <a:ext cx="41760" cy="4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507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5F79CF-1A06-5B12-1ACC-652F418A1725}"/>
                  </a:ext>
                </a:extLst>
              </p14:cNvPr>
              <p14:cNvContentPartPr/>
              <p14:nvPr/>
            </p14:nvContentPartPr>
            <p14:xfrm>
              <a:off x="482290" y="279809"/>
              <a:ext cx="99360" cy="30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5F79CF-1A06-5B12-1ACC-652F418A17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290" y="271169"/>
                <a:ext cx="11700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9E7B31-3656-5827-D742-CAFEA693C504}"/>
                  </a:ext>
                </a:extLst>
              </p14:cNvPr>
              <p14:cNvContentPartPr/>
              <p14:nvPr/>
            </p14:nvContentPartPr>
            <p14:xfrm>
              <a:off x="429730" y="243449"/>
              <a:ext cx="295200" cy="82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9E7B31-3656-5827-D742-CAFEA693C5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730" y="234449"/>
                <a:ext cx="3128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B4054B-962F-9346-2A70-0B0C5A339D69}"/>
                  </a:ext>
                </a:extLst>
              </p14:cNvPr>
              <p14:cNvContentPartPr/>
              <p14:nvPr/>
            </p14:nvContentPartPr>
            <p14:xfrm>
              <a:off x="684250" y="162809"/>
              <a:ext cx="485640" cy="46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B4054B-962F-9346-2A70-0B0C5A339D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5250" y="154169"/>
                <a:ext cx="50328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328906F-64C1-0649-D729-27089EE36C13}"/>
                  </a:ext>
                </a:extLst>
              </p14:cNvPr>
              <p14:cNvContentPartPr/>
              <p14:nvPr/>
            </p14:nvContentPartPr>
            <p14:xfrm>
              <a:off x="1048210" y="384209"/>
              <a:ext cx="191880" cy="46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328906F-64C1-0649-D729-27089EE36C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9210" y="375569"/>
                <a:ext cx="2095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35F9E7F-192C-159B-7A57-3A7371E9CEC6}"/>
                  </a:ext>
                </a:extLst>
              </p14:cNvPr>
              <p14:cNvContentPartPr/>
              <p14:nvPr/>
            </p14:nvContentPartPr>
            <p14:xfrm>
              <a:off x="1423690" y="402209"/>
              <a:ext cx="1078200" cy="451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35F9E7F-192C-159B-7A57-3A7371E9CE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14690" y="393209"/>
                <a:ext cx="109584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10E021-B950-7AB1-D93C-A60EE628FA72}"/>
                  </a:ext>
                </a:extLst>
              </p14:cNvPr>
              <p14:cNvContentPartPr/>
              <p14:nvPr/>
            </p14:nvContentPartPr>
            <p14:xfrm>
              <a:off x="2168890" y="444689"/>
              <a:ext cx="110160" cy="59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10E021-B950-7AB1-D93C-A60EE628FA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60250" y="436049"/>
                <a:ext cx="12780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29A8053F-32A7-6C6F-DE87-4B3AF324454C}"/>
              </a:ext>
            </a:extLst>
          </p:cNvPr>
          <p:cNvGrpSpPr/>
          <p:nvPr/>
        </p:nvGrpSpPr>
        <p:grpSpPr>
          <a:xfrm>
            <a:off x="2870530" y="113129"/>
            <a:ext cx="6056280" cy="690120"/>
            <a:chOff x="2870530" y="113129"/>
            <a:chExt cx="6056280" cy="69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FBB1B5D-856C-9E44-134C-DB4AE4794C7A}"/>
                    </a:ext>
                  </a:extLst>
                </p14:cNvPr>
                <p14:cNvContentPartPr/>
                <p14:nvPr/>
              </p14:nvContentPartPr>
              <p14:xfrm>
                <a:off x="2870530" y="151649"/>
                <a:ext cx="635040" cy="651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FBB1B5D-856C-9E44-134C-DB4AE4794C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61530" y="142649"/>
                  <a:ext cx="652680" cy="66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51205F3-3102-868D-67B9-7D4DF0036E48}"/>
                    </a:ext>
                  </a:extLst>
                </p14:cNvPr>
                <p14:cNvContentPartPr/>
                <p14:nvPr/>
              </p14:nvContentPartPr>
              <p14:xfrm>
                <a:off x="3147730" y="368729"/>
                <a:ext cx="17280" cy="14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51205F3-3102-868D-67B9-7D4DF0036E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38730" y="359729"/>
                  <a:ext cx="34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188F5CC-1B96-A9F9-C371-1CA9FE8A86E3}"/>
                    </a:ext>
                  </a:extLst>
                </p14:cNvPr>
                <p14:cNvContentPartPr/>
                <p14:nvPr/>
              </p14:nvContentPartPr>
              <p14:xfrm>
                <a:off x="3742450" y="310409"/>
                <a:ext cx="757080" cy="143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188F5CC-1B96-A9F9-C371-1CA9FE8A86E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33810" y="301409"/>
                  <a:ext cx="774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AC0EF71-74A2-C08E-B007-81762862C781}"/>
                    </a:ext>
                  </a:extLst>
                </p14:cNvPr>
                <p14:cNvContentPartPr/>
                <p14:nvPr/>
              </p14:nvContentPartPr>
              <p14:xfrm>
                <a:off x="4630930" y="141209"/>
                <a:ext cx="513000" cy="443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AC0EF71-74A2-C08E-B007-81762862C78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22290" y="132209"/>
                  <a:ext cx="53064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0827D0B-46ED-22F5-8184-579BF1266E17}"/>
                    </a:ext>
                  </a:extLst>
                </p14:cNvPr>
                <p14:cNvContentPartPr/>
                <p14:nvPr/>
              </p14:nvContentPartPr>
              <p14:xfrm>
                <a:off x="5360650" y="122849"/>
                <a:ext cx="734760" cy="478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0827D0B-46ED-22F5-8184-579BF1266E1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51650" y="114209"/>
                  <a:ext cx="75240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B58884-48D2-FA71-9862-05373BB47CC5}"/>
                    </a:ext>
                  </a:extLst>
                </p14:cNvPr>
                <p14:cNvContentPartPr/>
                <p14:nvPr/>
              </p14:nvContentPartPr>
              <p14:xfrm>
                <a:off x="6066250" y="166049"/>
                <a:ext cx="30960" cy="43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B58884-48D2-FA71-9862-05373BB47C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57610" y="157049"/>
                  <a:ext cx="48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028A78-BCF4-E093-32FF-8D4008526F33}"/>
                    </a:ext>
                  </a:extLst>
                </p14:cNvPr>
                <p14:cNvContentPartPr/>
                <p14:nvPr/>
              </p14:nvContentPartPr>
              <p14:xfrm>
                <a:off x="6097570" y="125369"/>
                <a:ext cx="726480" cy="333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5028A78-BCF4-E093-32FF-8D4008526F3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88930" y="116729"/>
                  <a:ext cx="7441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60DBD96-02E4-F109-E849-4D8732757C72}"/>
                    </a:ext>
                  </a:extLst>
                </p14:cNvPr>
                <p14:cNvContentPartPr/>
                <p14:nvPr/>
              </p14:nvContentPartPr>
              <p14:xfrm>
                <a:off x="6408970" y="254969"/>
                <a:ext cx="303120" cy="23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60DBD96-02E4-F109-E849-4D8732757C7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00330" y="246329"/>
                  <a:ext cx="320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5025E0C-7A5C-5A2C-746F-46EF8A83FD76}"/>
                    </a:ext>
                  </a:extLst>
                </p14:cNvPr>
                <p14:cNvContentPartPr/>
                <p14:nvPr/>
              </p14:nvContentPartPr>
              <p14:xfrm>
                <a:off x="5592130" y="166049"/>
                <a:ext cx="19440" cy="8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5025E0C-7A5C-5A2C-746F-46EF8A83FD7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83130" y="157049"/>
                  <a:ext cx="37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A944BA3-44FA-7D5C-6DDC-53625B1F58B5}"/>
                    </a:ext>
                  </a:extLst>
                </p14:cNvPr>
                <p14:cNvContentPartPr/>
                <p14:nvPr/>
              </p14:nvContentPartPr>
              <p14:xfrm>
                <a:off x="7087570" y="113129"/>
                <a:ext cx="1839240" cy="556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A944BA3-44FA-7D5C-6DDC-53625B1F58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78930" y="104489"/>
                  <a:ext cx="1856880" cy="57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7A3552-E324-3409-51C6-F3EBF7801B96}"/>
              </a:ext>
            </a:extLst>
          </p:cNvPr>
          <p:cNvGrpSpPr/>
          <p:nvPr/>
        </p:nvGrpSpPr>
        <p:grpSpPr>
          <a:xfrm>
            <a:off x="9177010" y="152369"/>
            <a:ext cx="1359720" cy="530280"/>
            <a:chOff x="9177010" y="152369"/>
            <a:chExt cx="135972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CF1A3E2-3ACC-7AE2-DC5A-56A181DB4568}"/>
                    </a:ext>
                  </a:extLst>
                </p14:cNvPr>
                <p14:cNvContentPartPr/>
                <p14:nvPr/>
              </p14:nvContentPartPr>
              <p14:xfrm>
                <a:off x="9177010" y="152369"/>
                <a:ext cx="1260720" cy="530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CF1A3E2-3ACC-7AE2-DC5A-56A181DB456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68370" y="143369"/>
                  <a:ext cx="127836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BD9A6E8-FD65-D146-BC56-5B7AA053E4BC}"/>
                    </a:ext>
                  </a:extLst>
                </p14:cNvPr>
                <p14:cNvContentPartPr/>
                <p14:nvPr/>
              </p14:nvContentPartPr>
              <p14:xfrm>
                <a:off x="10526290" y="489329"/>
                <a:ext cx="10440" cy="50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BD9A6E8-FD65-D146-BC56-5B7AA053E4B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17650" y="480689"/>
                  <a:ext cx="2808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2B49DA8-6E5D-36BA-213C-DC6B02F88D78}"/>
              </a:ext>
            </a:extLst>
          </p:cNvPr>
          <p:cNvGrpSpPr/>
          <p:nvPr/>
        </p:nvGrpSpPr>
        <p:grpSpPr>
          <a:xfrm>
            <a:off x="646090" y="809729"/>
            <a:ext cx="8836560" cy="855360"/>
            <a:chOff x="646090" y="809729"/>
            <a:chExt cx="8836560" cy="85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EDA9AFA-FF98-B3FD-A33D-76EBF7A60FE3}"/>
                    </a:ext>
                  </a:extLst>
                </p14:cNvPr>
                <p14:cNvContentPartPr/>
                <p14:nvPr/>
              </p14:nvContentPartPr>
              <p14:xfrm>
                <a:off x="646090" y="1153529"/>
                <a:ext cx="46800" cy="308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EDA9AFA-FF98-B3FD-A33D-76EBF7A60F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7450" y="1144889"/>
                  <a:ext cx="644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DD18D5D-6222-D209-5AB2-9C73FCFB6A8C}"/>
                    </a:ext>
                  </a:extLst>
                </p14:cNvPr>
                <p14:cNvContentPartPr/>
                <p14:nvPr/>
              </p14:nvContentPartPr>
              <p14:xfrm>
                <a:off x="667330" y="1093409"/>
                <a:ext cx="275400" cy="70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DD18D5D-6222-D209-5AB2-9C73FCFB6A8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8330" y="1084769"/>
                  <a:ext cx="293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448E917-BAE7-5B73-B9C1-C57F445B843F}"/>
                    </a:ext>
                  </a:extLst>
                </p14:cNvPr>
                <p14:cNvContentPartPr/>
                <p14:nvPr/>
              </p14:nvContentPartPr>
              <p14:xfrm>
                <a:off x="659050" y="1256129"/>
                <a:ext cx="249120" cy="75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448E917-BAE7-5B73-B9C1-C57F445B843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0050" y="1247489"/>
                  <a:ext cx="266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F452B5F-91F8-EABC-58D7-9C41A23CAF28}"/>
                    </a:ext>
                  </a:extLst>
                </p14:cNvPr>
                <p14:cNvContentPartPr/>
                <p14:nvPr/>
              </p14:nvContentPartPr>
              <p14:xfrm>
                <a:off x="932650" y="1305449"/>
                <a:ext cx="396720" cy="19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F452B5F-91F8-EABC-58D7-9C41A23CAF2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4010" y="1296449"/>
                  <a:ext cx="414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5E86DA3-148A-739D-80CF-68B2A3072043}"/>
                    </a:ext>
                  </a:extLst>
                </p14:cNvPr>
                <p14:cNvContentPartPr/>
                <p14:nvPr/>
              </p14:nvContentPartPr>
              <p14:xfrm>
                <a:off x="1620250" y="954449"/>
                <a:ext cx="1141200" cy="710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5E86DA3-148A-739D-80CF-68B2A307204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11610" y="945449"/>
                  <a:ext cx="1158840" cy="72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F8A91E0-7C68-780C-F45D-A3E1221BE8D7}"/>
                    </a:ext>
                  </a:extLst>
                </p14:cNvPr>
                <p14:cNvContentPartPr/>
                <p14:nvPr/>
              </p14:nvContentPartPr>
              <p14:xfrm>
                <a:off x="2427730" y="1119329"/>
                <a:ext cx="259200" cy="9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F8A91E0-7C68-780C-F45D-A3E1221BE8D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18730" y="1110329"/>
                  <a:ext cx="276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EE47218-10B2-16A0-80C0-640C12EA9F53}"/>
                    </a:ext>
                  </a:extLst>
                </p14:cNvPr>
                <p14:cNvContentPartPr/>
                <p14:nvPr/>
              </p14:nvContentPartPr>
              <p14:xfrm>
                <a:off x="2035690" y="1124009"/>
                <a:ext cx="292320" cy="20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EE47218-10B2-16A0-80C0-640C12EA9F5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27050" y="1115369"/>
                  <a:ext cx="309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B5F81B2-9DC0-5279-3CC5-015F9BD6037E}"/>
                    </a:ext>
                  </a:extLst>
                </p14:cNvPr>
                <p14:cNvContentPartPr/>
                <p14:nvPr/>
              </p14:nvContentPartPr>
              <p14:xfrm>
                <a:off x="3010210" y="809729"/>
                <a:ext cx="2385000" cy="807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B5F81B2-9DC0-5279-3CC5-015F9BD6037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01210" y="801089"/>
                  <a:ext cx="2402640" cy="82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9470236-9064-12D8-4E5A-2429678A50D3}"/>
                    </a:ext>
                  </a:extLst>
                </p14:cNvPr>
                <p14:cNvContentPartPr/>
                <p14:nvPr/>
              </p14:nvContentPartPr>
              <p14:xfrm>
                <a:off x="4999210" y="1066049"/>
                <a:ext cx="24840" cy="15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9470236-9064-12D8-4E5A-2429678A50D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90570" y="1057049"/>
                  <a:ext cx="42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0ECB4F6-B574-A108-D586-B060514E64A2}"/>
                    </a:ext>
                  </a:extLst>
                </p14:cNvPr>
                <p14:cNvContentPartPr/>
                <p14:nvPr/>
              </p14:nvContentPartPr>
              <p14:xfrm>
                <a:off x="4402330" y="1043369"/>
                <a:ext cx="564840" cy="47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0ECB4F6-B574-A108-D586-B060514E64A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93690" y="1034369"/>
                  <a:ext cx="582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2D6D2AC-D87E-F4DA-F2BE-60695D5CE659}"/>
                    </a:ext>
                  </a:extLst>
                </p14:cNvPr>
                <p14:cNvContentPartPr/>
                <p14:nvPr/>
              </p14:nvContentPartPr>
              <p14:xfrm>
                <a:off x="5769250" y="810089"/>
                <a:ext cx="1075680" cy="556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2D6D2AC-D87E-F4DA-F2BE-60695D5CE65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60610" y="801089"/>
                  <a:ext cx="109332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88D4F4A-F5A3-6707-339E-32FFE7AC4AB3}"/>
                    </a:ext>
                  </a:extLst>
                </p14:cNvPr>
                <p14:cNvContentPartPr/>
                <p14:nvPr/>
              </p14:nvContentPartPr>
              <p14:xfrm>
                <a:off x="5857090" y="1079369"/>
                <a:ext cx="453600" cy="38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88D4F4A-F5A3-6707-339E-32FFE7AC4AB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48090" y="1070369"/>
                  <a:ext cx="471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7469E37-3830-6217-8D46-53E63C8246ED}"/>
                    </a:ext>
                  </a:extLst>
                </p14:cNvPr>
                <p14:cNvContentPartPr/>
                <p14:nvPr/>
              </p14:nvContentPartPr>
              <p14:xfrm>
                <a:off x="7037170" y="1095569"/>
                <a:ext cx="445320" cy="221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7469E37-3830-6217-8D46-53E63C8246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28170" y="1086569"/>
                  <a:ext cx="4629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587547E-9028-A8CA-81C2-E40DA9770AA3}"/>
                    </a:ext>
                  </a:extLst>
                </p14:cNvPr>
                <p14:cNvContentPartPr/>
                <p14:nvPr/>
              </p14:nvContentPartPr>
              <p14:xfrm>
                <a:off x="7195570" y="974609"/>
                <a:ext cx="71640" cy="23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587547E-9028-A8CA-81C2-E40DA9770AA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86930" y="965609"/>
                  <a:ext cx="89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119AB42-C83D-5DC1-9898-75124C145149}"/>
                    </a:ext>
                  </a:extLst>
                </p14:cNvPr>
                <p14:cNvContentPartPr/>
                <p14:nvPr/>
              </p14:nvContentPartPr>
              <p14:xfrm>
                <a:off x="7896130" y="908009"/>
                <a:ext cx="1586520" cy="385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119AB42-C83D-5DC1-9898-75124C14514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87130" y="899369"/>
                  <a:ext cx="1604160" cy="40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32D45C0-5912-5673-116D-A8BCC8852B59}"/>
              </a:ext>
            </a:extLst>
          </p:cNvPr>
          <p:cNvGrpSpPr/>
          <p:nvPr/>
        </p:nvGrpSpPr>
        <p:grpSpPr>
          <a:xfrm>
            <a:off x="9615490" y="834569"/>
            <a:ext cx="1819080" cy="678240"/>
            <a:chOff x="9615490" y="834569"/>
            <a:chExt cx="1819080" cy="6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4A1CBA0-0E52-D5BB-71D0-2F4EFD26C81F}"/>
                    </a:ext>
                  </a:extLst>
                </p14:cNvPr>
                <p14:cNvContentPartPr/>
                <p14:nvPr/>
              </p14:nvContentPartPr>
              <p14:xfrm>
                <a:off x="9615490" y="855089"/>
                <a:ext cx="1819080" cy="657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4A1CBA0-0E52-D5BB-71D0-2F4EFD26C81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06490" y="846089"/>
                  <a:ext cx="183672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66C4471-940E-89B2-9773-18366C4C402A}"/>
                    </a:ext>
                  </a:extLst>
                </p14:cNvPr>
                <p14:cNvContentPartPr/>
                <p14:nvPr/>
              </p14:nvContentPartPr>
              <p14:xfrm>
                <a:off x="10873330" y="834569"/>
                <a:ext cx="60120" cy="30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66C4471-940E-89B2-9773-18366C4C402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64330" y="825929"/>
                  <a:ext cx="77760" cy="48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0C565FDF-C697-25C8-88C3-3C6D08991E04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5143930" y="1563209"/>
            <a:ext cx="7006847" cy="5222303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E0A40F76-270E-9DD5-A46C-E3627877489A}"/>
              </a:ext>
            </a:extLst>
          </p:cNvPr>
          <p:cNvGrpSpPr/>
          <p:nvPr/>
        </p:nvGrpSpPr>
        <p:grpSpPr>
          <a:xfrm>
            <a:off x="5138530" y="3884849"/>
            <a:ext cx="120240" cy="132480"/>
            <a:chOff x="5138530" y="3884849"/>
            <a:chExt cx="12024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FCFB946-6999-3891-C3B7-C1E5B6079D92}"/>
                    </a:ext>
                  </a:extLst>
                </p14:cNvPr>
                <p14:cNvContentPartPr/>
                <p14:nvPr/>
              </p14:nvContentPartPr>
              <p14:xfrm>
                <a:off x="5195410" y="3937769"/>
                <a:ext cx="63360" cy="33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FCFB946-6999-3891-C3B7-C1E5B6079D9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132410" y="3875129"/>
                  <a:ext cx="189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85C3384-D1A5-46CE-EAFE-22EC184B9939}"/>
                    </a:ext>
                  </a:extLst>
                </p14:cNvPr>
                <p14:cNvContentPartPr/>
                <p14:nvPr/>
              </p14:nvContentPartPr>
              <p14:xfrm>
                <a:off x="5138530" y="3884849"/>
                <a:ext cx="90720" cy="132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85C3384-D1A5-46CE-EAFE-22EC184B993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75890" y="3821849"/>
                  <a:ext cx="216360" cy="25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67CD328-6267-AF18-9A4D-7FA68D17E8E8}"/>
                  </a:ext>
                </a:extLst>
              </p14:cNvPr>
              <p14:cNvContentPartPr/>
              <p14:nvPr/>
            </p14:nvContentPartPr>
            <p14:xfrm>
              <a:off x="5039890" y="4510889"/>
              <a:ext cx="454680" cy="1733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67CD328-6267-AF18-9A4D-7FA68D17E8E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76890" y="4448249"/>
                <a:ext cx="580320" cy="18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12B5363-BA82-3294-47BA-59BE543266E2}"/>
                  </a:ext>
                </a:extLst>
              </p14:cNvPr>
              <p14:cNvContentPartPr/>
              <p14:nvPr/>
            </p14:nvContentPartPr>
            <p14:xfrm>
              <a:off x="3334210" y="2480129"/>
              <a:ext cx="1152360" cy="624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12B5363-BA82-3294-47BA-59BE543266E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25570" y="2471129"/>
                <a:ext cx="117000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C26ED0A-365A-C64E-223B-B35EE4DD9C33}"/>
                  </a:ext>
                </a:extLst>
              </p14:cNvPr>
              <p14:cNvContentPartPr/>
              <p14:nvPr/>
            </p14:nvContentPartPr>
            <p14:xfrm>
              <a:off x="4634890" y="2737529"/>
              <a:ext cx="702360" cy="65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C26ED0A-365A-C64E-223B-B35EE4DD9C3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26250" y="2728889"/>
                <a:ext cx="72000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6D0C7CD-4B5E-96E1-5495-C45350517412}"/>
              </a:ext>
            </a:extLst>
          </p:cNvPr>
          <p:cNvGrpSpPr/>
          <p:nvPr/>
        </p:nvGrpSpPr>
        <p:grpSpPr>
          <a:xfrm>
            <a:off x="5943130" y="1535849"/>
            <a:ext cx="692280" cy="288720"/>
            <a:chOff x="5943130" y="1535849"/>
            <a:chExt cx="69228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FF3BA0B-FB03-CE46-CFAD-D1BA998A73FC}"/>
                    </a:ext>
                  </a:extLst>
                </p14:cNvPr>
                <p14:cNvContentPartPr/>
                <p14:nvPr/>
              </p14:nvContentPartPr>
              <p14:xfrm>
                <a:off x="5943130" y="1547009"/>
                <a:ext cx="121680" cy="277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FF3BA0B-FB03-CE46-CFAD-D1BA998A73F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934490" y="1538009"/>
                  <a:ext cx="1393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1E44043-25FD-2874-5747-55BF6050042A}"/>
                    </a:ext>
                  </a:extLst>
                </p14:cNvPr>
                <p14:cNvContentPartPr/>
                <p14:nvPr/>
              </p14:nvContentPartPr>
              <p14:xfrm>
                <a:off x="6096130" y="1602809"/>
                <a:ext cx="154800" cy="200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1E44043-25FD-2874-5747-55BF6050042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087490" y="1593809"/>
                  <a:ext cx="172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A4AEE9F-24C6-28B1-61AC-A23E7EA60EC6}"/>
                    </a:ext>
                  </a:extLst>
                </p14:cNvPr>
                <p14:cNvContentPartPr/>
                <p14:nvPr/>
              </p14:nvContentPartPr>
              <p14:xfrm>
                <a:off x="6312130" y="1713329"/>
                <a:ext cx="69840" cy="83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A4AEE9F-24C6-28B1-61AC-A23E7EA60EC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303130" y="1704329"/>
                  <a:ext cx="874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C245838-E1C2-09BA-0C53-D1E2241671E3}"/>
                    </a:ext>
                  </a:extLst>
                </p14:cNvPr>
                <p14:cNvContentPartPr/>
                <p14:nvPr/>
              </p14:nvContentPartPr>
              <p14:xfrm>
                <a:off x="6397810" y="1598489"/>
                <a:ext cx="154080" cy="201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C245838-E1C2-09BA-0C53-D1E2241671E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88810" y="1589849"/>
                  <a:ext cx="171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5E4833F-0F5D-E258-74C0-0C6E2C88A09A}"/>
                    </a:ext>
                  </a:extLst>
                </p14:cNvPr>
                <p14:cNvContentPartPr/>
                <p14:nvPr/>
              </p14:nvContentPartPr>
              <p14:xfrm>
                <a:off x="6590410" y="1535849"/>
                <a:ext cx="45000" cy="287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5E4833F-0F5D-E258-74C0-0C6E2C88A09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581410" y="1527209"/>
                  <a:ext cx="6264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47CDEC7-BC6A-12FF-ACE0-0BADF389EE1D}"/>
              </a:ext>
            </a:extLst>
          </p:cNvPr>
          <p:cNvGrpSpPr/>
          <p:nvPr/>
        </p:nvGrpSpPr>
        <p:grpSpPr>
          <a:xfrm>
            <a:off x="279250" y="2312009"/>
            <a:ext cx="3108960" cy="1376640"/>
            <a:chOff x="279250" y="2312009"/>
            <a:chExt cx="3108960" cy="13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F57B660-5973-EB08-9FA0-CB7855D43D5F}"/>
                    </a:ext>
                  </a:extLst>
                </p14:cNvPr>
                <p14:cNvContentPartPr/>
                <p14:nvPr/>
              </p14:nvContentPartPr>
              <p14:xfrm>
                <a:off x="428290" y="2570849"/>
                <a:ext cx="1122840" cy="562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F57B660-5973-EB08-9FA0-CB7855D43D5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9650" y="2562209"/>
                  <a:ext cx="114048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8879A24-FF24-0A39-ED1F-5A58D65142B3}"/>
                    </a:ext>
                  </a:extLst>
                </p14:cNvPr>
                <p14:cNvContentPartPr/>
                <p14:nvPr/>
              </p14:nvContentPartPr>
              <p14:xfrm>
                <a:off x="1751290" y="2564009"/>
                <a:ext cx="320760" cy="545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8879A24-FF24-0A39-ED1F-5A58D65142B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742650" y="2555009"/>
                  <a:ext cx="33840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BC2324B-33C6-36B2-2755-BAFAD4F21796}"/>
                    </a:ext>
                  </a:extLst>
                </p14:cNvPr>
                <p14:cNvContentPartPr/>
                <p14:nvPr/>
              </p14:nvContentPartPr>
              <p14:xfrm>
                <a:off x="2309290" y="2803769"/>
                <a:ext cx="88560" cy="224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BC2324B-33C6-36B2-2755-BAFAD4F2179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00290" y="2795129"/>
                  <a:ext cx="106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FC177D9-A176-14C5-E208-24C493DCD563}"/>
                    </a:ext>
                  </a:extLst>
                </p14:cNvPr>
                <p14:cNvContentPartPr/>
                <p14:nvPr/>
              </p14:nvContentPartPr>
              <p14:xfrm>
                <a:off x="2427730" y="2839049"/>
                <a:ext cx="155520" cy="195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FC177D9-A176-14C5-E208-24C493DCD56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19090" y="2830049"/>
                  <a:ext cx="173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ED9A18E-898A-EAF1-1CA1-244E7A057396}"/>
                    </a:ext>
                  </a:extLst>
                </p14:cNvPr>
                <p14:cNvContentPartPr/>
                <p14:nvPr/>
              </p14:nvContentPartPr>
              <p14:xfrm>
                <a:off x="2699170" y="2515049"/>
                <a:ext cx="217800" cy="302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ED9A18E-898A-EAF1-1CA1-244E7A05739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690530" y="2506049"/>
                  <a:ext cx="2354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15B0598-FD22-F280-EFC8-C720B4F6E300}"/>
                    </a:ext>
                  </a:extLst>
                </p14:cNvPr>
                <p14:cNvContentPartPr/>
                <p14:nvPr/>
              </p14:nvContentPartPr>
              <p14:xfrm>
                <a:off x="2992210" y="2382929"/>
                <a:ext cx="123480" cy="133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15B0598-FD22-F280-EFC8-C720B4F6E30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983210" y="2374289"/>
                  <a:ext cx="141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F1E8E8F-8BA6-58C6-C614-078F629CE8E1}"/>
                    </a:ext>
                  </a:extLst>
                </p14:cNvPr>
                <p14:cNvContentPartPr/>
                <p14:nvPr/>
              </p14:nvContentPartPr>
              <p14:xfrm>
                <a:off x="3150250" y="2342609"/>
                <a:ext cx="68400" cy="191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F1E8E8F-8BA6-58C6-C614-078F629CE8E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141610" y="2333969"/>
                  <a:ext cx="86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5C4E435-E465-20E3-0462-543D01B59CF6}"/>
                    </a:ext>
                  </a:extLst>
                </p14:cNvPr>
                <p14:cNvContentPartPr/>
                <p14:nvPr/>
              </p14:nvContentPartPr>
              <p14:xfrm>
                <a:off x="3300370" y="2312009"/>
                <a:ext cx="87840" cy="199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5C4E435-E465-20E3-0462-543D01B59CF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291370" y="2303009"/>
                  <a:ext cx="105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18CEBCB-A307-6816-158A-F615AB93A504}"/>
                    </a:ext>
                  </a:extLst>
                </p14:cNvPr>
                <p14:cNvContentPartPr/>
                <p14:nvPr/>
              </p14:nvContentPartPr>
              <p14:xfrm>
                <a:off x="279250" y="3244409"/>
                <a:ext cx="1292040" cy="388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18CEBCB-A307-6816-158A-F615AB93A50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70610" y="3235409"/>
                  <a:ext cx="13096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CB44B19-7EB5-E361-1398-293A8081166C}"/>
                    </a:ext>
                  </a:extLst>
                </p14:cNvPr>
                <p14:cNvContentPartPr/>
                <p14:nvPr/>
              </p14:nvContentPartPr>
              <p14:xfrm>
                <a:off x="927970" y="3328289"/>
                <a:ext cx="514440" cy="116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CB44B19-7EB5-E361-1398-293A8081166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18970" y="3319649"/>
                  <a:ext cx="532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E78C778-1265-8783-2F9B-0EA58DE7A62F}"/>
                    </a:ext>
                  </a:extLst>
                </p14:cNvPr>
                <p14:cNvContentPartPr/>
                <p14:nvPr/>
              </p14:nvContentPartPr>
              <p14:xfrm>
                <a:off x="1755610" y="3302369"/>
                <a:ext cx="487080" cy="386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E78C778-1265-8783-2F9B-0EA58DE7A62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746610" y="3293369"/>
                  <a:ext cx="5047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8144875-5174-150B-F7E3-54C5128BDC9D}"/>
                    </a:ext>
                  </a:extLst>
                </p14:cNvPr>
                <p14:cNvContentPartPr/>
                <p14:nvPr/>
              </p14:nvContentPartPr>
              <p14:xfrm>
                <a:off x="1840570" y="3375089"/>
                <a:ext cx="312120" cy="66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8144875-5174-150B-F7E3-54C5128BDC9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31570" y="3366449"/>
                  <a:ext cx="32976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73D479D-03CD-CF5A-0006-0252B904BF0C}"/>
              </a:ext>
            </a:extLst>
          </p:cNvPr>
          <p:cNvGrpSpPr/>
          <p:nvPr/>
        </p:nvGrpSpPr>
        <p:grpSpPr>
          <a:xfrm>
            <a:off x="2647690" y="3194729"/>
            <a:ext cx="2685960" cy="663840"/>
            <a:chOff x="2647690" y="3194729"/>
            <a:chExt cx="2685960" cy="66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60F9B7F-C3A8-9A92-7B27-FE3B25A2D472}"/>
                    </a:ext>
                  </a:extLst>
                </p14:cNvPr>
                <p14:cNvContentPartPr/>
                <p14:nvPr/>
              </p14:nvContentPartPr>
              <p14:xfrm>
                <a:off x="2647690" y="3265289"/>
                <a:ext cx="683280" cy="477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60F9B7F-C3A8-9A92-7B27-FE3B25A2D47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38690" y="3256649"/>
                  <a:ext cx="70092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B5E8078-FE3E-AC28-84F4-EAA8DC97D80F}"/>
                    </a:ext>
                  </a:extLst>
                </p14:cNvPr>
                <p14:cNvContentPartPr/>
                <p14:nvPr/>
              </p14:nvContentPartPr>
              <p14:xfrm>
                <a:off x="3398290" y="3491729"/>
                <a:ext cx="132120" cy="17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B5E8078-FE3E-AC28-84F4-EAA8DC97D80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389290" y="3483089"/>
                  <a:ext cx="149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36DEE6B-7527-3EDF-0D11-7CDA15A20DD0}"/>
                    </a:ext>
                  </a:extLst>
                </p14:cNvPr>
                <p14:cNvContentPartPr/>
                <p14:nvPr/>
              </p14:nvContentPartPr>
              <p14:xfrm>
                <a:off x="3660370" y="3194729"/>
                <a:ext cx="1673280" cy="663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36DEE6B-7527-3EDF-0D11-7CDA15A20DD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651730" y="3186089"/>
                  <a:ext cx="169092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5C52328-C9C2-9413-45B5-9E6097AB1D75}"/>
                    </a:ext>
                  </a:extLst>
                </p14:cNvPr>
                <p14:cNvContentPartPr/>
                <p14:nvPr/>
              </p14:nvContentPartPr>
              <p14:xfrm>
                <a:off x="4797250" y="3289049"/>
                <a:ext cx="248040" cy="61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5C52328-C9C2-9413-45B5-9E6097AB1D7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788250" y="3280409"/>
                  <a:ext cx="26568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4C36E87-A635-3127-0E1C-725AF3C49680}"/>
              </a:ext>
            </a:extLst>
          </p:cNvPr>
          <p:cNvGrpSpPr/>
          <p:nvPr/>
        </p:nvGrpSpPr>
        <p:grpSpPr>
          <a:xfrm>
            <a:off x="370690" y="3827249"/>
            <a:ext cx="1350360" cy="549720"/>
            <a:chOff x="370690" y="3827249"/>
            <a:chExt cx="135036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F4C5F9C-9D6D-D909-2F42-AE5D83CB8C2F}"/>
                    </a:ext>
                  </a:extLst>
                </p14:cNvPr>
                <p14:cNvContentPartPr/>
                <p14:nvPr/>
              </p14:nvContentPartPr>
              <p14:xfrm>
                <a:off x="370690" y="3827249"/>
                <a:ext cx="1249920" cy="522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F4C5F9C-9D6D-D909-2F42-AE5D83CB8C2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62050" y="3818249"/>
                  <a:ext cx="126756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C3B31CA-B12E-87B1-A444-D67E0AB12468}"/>
                    </a:ext>
                  </a:extLst>
                </p14:cNvPr>
                <p14:cNvContentPartPr/>
                <p14:nvPr/>
              </p14:nvContentPartPr>
              <p14:xfrm>
                <a:off x="1705570" y="4325129"/>
                <a:ext cx="15480" cy="51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C3B31CA-B12E-87B1-A444-D67E0AB1246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696930" y="4316129"/>
                  <a:ext cx="3312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A410C88-3C56-C40A-A2E0-244D6E675A9E}"/>
              </a:ext>
            </a:extLst>
          </p:cNvPr>
          <p:cNvGrpSpPr/>
          <p:nvPr/>
        </p:nvGrpSpPr>
        <p:grpSpPr>
          <a:xfrm>
            <a:off x="4516450" y="2794769"/>
            <a:ext cx="1893960" cy="1869480"/>
            <a:chOff x="4516450" y="2794769"/>
            <a:chExt cx="1893960" cy="18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858A138-C7E4-A9DB-F5ED-BE8506C2DFDB}"/>
                    </a:ext>
                  </a:extLst>
                </p14:cNvPr>
                <p14:cNvContentPartPr/>
                <p14:nvPr/>
              </p14:nvContentPartPr>
              <p14:xfrm>
                <a:off x="4516450" y="2818169"/>
                <a:ext cx="1859040" cy="1846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858A138-C7E4-A9DB-F5ED-BE8506C2DFD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507810" y="2809529"/>
                  <a:ext cx="1876680" cy="18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2276088-BF31-FFA9-8B67-45D3E1273F7E}"/>
                    </a:ext>
                  </a:extLst>
                </p14:cNvPr>
                <p14:cNvContentPartPr/>
                <p14:nvPr/>
              </p14:nvContentPartPr>
              <p14:xfrm>
                <a:off x="6258850" y="2794769"/>
                <a:ext cx="151560" cy="182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2276088-BF31-FFA9-8B67-45D3E1273F7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250210" y="2786129"/>
                  <a:ext cx="169200" cy="20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7605767-A441-9A07-A56B-4F9F6E6DFDF4}"/>
                  </a:ext>
                </a:extLst>
              </p14:cNvPr>
              <p14:cNvContentPartPr/>
              <p14:nvPr/>
            </p14:nvContentPartPr>
            <p14:xfrm>
              <a:off x="282850" y="4673249"/>
              <a:ext cx="996120" cy="509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7605767-A441-9A07-A56B-4F9F6E6DFDF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74210" y="4664609"/>
                <a:ext cx="1013760" cy="52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2C455425-E6D3-1C04-A11C-34B5D95B28AE}"/>
              </a:ext>
            </a:extLst>
          </p:cNvPr>
          <p:cNvGrpSpPr/>
          <p:nvPr/>
        </p:nvGrpSpPr>
        <p:grpSpPr>
          <a:xfrm>
            <a:off x="1445650" y="4480289"/>
            <a:ext cx="3091320" cy="676440"/>
            <a:chOff x="1445650" y="4480289"/>
            <a:chExt cx="3091320" cy="67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C99D55F-E499-E506-2CDD-1AB16D2CE258}"/>
                    </a:ext>
                  </a:extLst>
                </p14:cNvPr>
                <p14:cNvContentPartPr/>
                <p14:nvPr/>
              </p14:nvContentPartPr>
              <p14:xfrm>
                <a:off x="1445650" y="4480289"/>
                <a:ext cx="1234080" cy="676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C99D55F-E499-E506-2CDD-1AB16D2CE25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36650" y="4471289"/>
                  <a:ext cx="125172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CAEB1AE-0C58-F3C7-CAD0-4C193848ADAD}"/>
                    </a:ext>
                  </a:extLst>
                </p14:cNvPr>
                <p14:cNvContentPartPr/>
                <p14:nvPr/>
              </p14:nvContentPartPr>
              <p14:xfrm>
                <a:off x="2432410" y="4674329"/>
                <a:ext cx="33120" cy="13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CAEB1AE-0C58-F3C7-CAD0-4C193848ADA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423410" y="4665329"/>
                  <a:ext cx="50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6439BFF-BD34-BEE0-D73D-151C40315544}"/>
                    </a:ext>
                  </a:extLst>
                </p14:cNvPr>
                <p14:cNvContentPartPr/>
                <p14:nvPr/>
              </p14:nvContentPartPr>
              <p14:xfrm>
                <a:off x="2140450" y="4625369"/>
                <a:ext cx="279720" cy="69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6439BFF-BD34-BEE0-D73D-151C4031554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131450" y="4616369"/>
                  <a:ext cx="297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0CD4A52-C110-E292-5F99-F9518354E125}"/>
                    </a:ext>
                  </a:extLst>
                </p14:cNvPr>
                <p14:cNvContentPartPr/>
                <p14:nvPr/>
              </p14:nvContentPartPr>
              <p14:xfrm>
                <a:off x="1644730" y="4610969"/>
                <a:ext cx="237960" cy="43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0CD4A52-C110-E292-5F99-F9518354E12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635730" y="4601969"/>
                  <a:ext cx="255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F301010-56B4-10A9-9F2E-1BA5015E1FF0}"/>
                    </a:ext>
                  </a:extLst>
                </p14:cNvPr>
                <p14:cNvContentPartPr/>
                <p14:nvPr/>
              </p14:nvContentPartPr>
              <p14:xfrm>
                <a:off x="2897170" y="4522409"/>
                <a:ext cx="503280" cy="411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F301010-56B4-10A9-9F2E-1BA5015E1FF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888170" y="4513409"/>
                  <a:ext cx="52092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B86659F-C923-7F41-F983-B9433182DC6C}"/>
                    </a:ext>
                  </a:extLst>
                </p14:cNvPr>
                <p14:cNvContentPartPr/>
                <p14:nvPr/>
              </p14:nvContentPartPr>
              <p14:xfrm>
                <a:off x="2889250" y="4577849"/>
                <a:ext cx="267120" cy="36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B86659F-C923-7F41-F983-B9433182DC6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880610" y="4569209"/>
                  <a:ext cx="284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31CA445-F3F7-BB06-5C50-B874603E52A3}"/>
                    </a:ext>
                  </a:extLst>
                </p14:cNvPr>
                <p14:cNvContentPartPr/>
                <p14:nvPr/>
              </p14:nvContentPartPr>
              <p14:xfrm>
                <a:off x="3561370" y="4611329"/>
                <a:ext cx="975600" cy="524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31CA445-F3F7-BB06-5C50-B874603E52A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552370" y="4602689"/>
                  <a:ext cx="993240" cy="54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C3CE39B-B912-9664-D412-61AD7741F3AC}"/>
              </a:ext>
            </a:extLst>
          </p:cNvPr>
          <p:cNvGrpSpPr/>
          <p:nvPr/>
        </p:nvGrpSpPr>
        <p:grpSpPr>
          <a:xfrm>
            <a:off x="211570" y="5137289"/>
            <a:ext cx="2408040" cy="586800"/>
            <a:chOff x="211570" y="5137289"/>
            <a:chExt cx="2408040" cy="58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FC5C1A6-A3E0-1322-BFC8-FC6E81504972}"/>
                    </a:ext>
                  </a:extLst>
                </p14:cNvPr>
                <p14:cNvContentPartPr/>
                <p14:nvPr/>
              </p14:nvContentPartPr>
              <p14:xfrm>
                <a:off x="211570" y="5226209"/>
                <a:ext cx="710640" cy="386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FC5C1A6-A3E0-1322-BFC8-FC6E8150497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02570" y="5217569"/>
                  <a:ext cx="7282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14429E7-D87E-CAFE-B29F-91A87D6B2987}"/>
                    </a:ext>
                  </a:extLst>
                </p14:cNvPr>
                <p14:cNvContentPartPr/>
                <p14:nvPr/>
              </p14:nvContentPartPr>
              <p14:xfrm>
                <a:off x="623050" y="5341769"/>
                <a:ext cx="257400" cy="48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14429E7-D87E-CAFE-B29F-91A87D6B298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14410" y="5332769"/>
                  <a:ext cx="275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1FA32C5-6E88-771B-C10E-B214125AF9B6}"/>
                    </a:ext>
                  </a:extLst>
                </p14:cNvPr>
                <p14:cNvContentPartPr/>
                <p14:nvPr/>
              </p14:nvContentPartPr>
              <p14:xfrm>
                <a:off x="361330" y="5275889"/>
                <a:ext cx="53640" cy="11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1FA32C5-6E88-771B-C10E-B214125AF9B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52330" y="5267249"/>
                  <a:ext cx="71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9FA71F2-062A-48C5-9849-537864F4DDC1}"/>
                    </a:ext>
                  </a:extLst>
                </p14:cNvPr>
                <p14:cNvContentPartPr/>
                <p14:nvPr/>
              </p14:nvContentPartPr>
              <p14:xfrm>
                <a:off x="1142890" y="5137289"/>
                <a:ext cx="1476720" cy="586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9FA71F2-062A-48C5-9849-537864F4DDC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33890" y="5128289"/>
                  <a:ext cx="149436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5834007-A9E1-3808-E071-F2B02D5E6252}"/>
                    </a:ext>
                  </a:extLst>
                </p14:cNvPr>
                <p14:cNvContentPartPr/>
                <p14:nvPr/>
              </p14:nvContentPartPr>
              <p14:xfrm>
                <a:off x="1712410" y="5224049"/>
                <a:ext cx="665280" cy="50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5834007-A9E1-3808-E071-F2B02D5E625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703410" y="5215049"/>
                  <a:ext cx="68292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D4052AD-C143-BAD3-3F42-6255704FC2C4}"/>
                  </a:ext>
                </a:extLst>
              </p14:cNvPr>
              <p14:cNvContentPartPr/>
              <p14:nvPr/>
            </p14:nvContentPartPr>
            <p14:xfrm>
              <a:off x="2514850" y="5446889"/>
              <a:ext cx="79920" cy="46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D4052AD-C143-BAD3-3F42-6255704FC2C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506210" y="5437889"/>
                <a:ext cx="975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BC3D0D4-6CDD-0C23-674C-C32B7EF572E7}"/>
                  </a:ext>
                </a:extLst>
              </p14:cNvPr>
              <p14:cNvContentPartPr/>
              <p14:nvPr/>
            </p14:nvContentPartPr>
            <p14:xfrm>
              <a:off x="2943250" y="5258969"/>
              <a:ext cx="1059840" cy="4345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BC3D0D4-6CDD-0C23-674C-C32B7EF572E7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934610" y="5249969"/>
                <a:ext cx="10774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84525C0-CF2C-FC43-A4B4-E8EBA77B02F6}"/>
                  </a:ext>
                </a:extLst>
              </p14:cNvPr>
              <p14:cNvContentPartPr/>
              <p14:nvPr/>
            </p14:nvContentPartPr>
            <p14:xfrm>
              <a:off x="3357970" y="5402609"/>
              <a:ext cx="117720" cy="878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84525C0-CF2C-FC43-A4B4-E8EBA77B02F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348970" y="5393969"/>
                <a:ext cx="1353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0BC5848-DA3E-4D22-FCCB-BCD4F11A8CAF}"/>
                  </a:ext>
                </a:extLst>
              </p14:cNvPr>
              <p14:cNvContentPartPr/>
              <p14:nvPr/>
            </p14:nvContentPartPr>
            <p14:xfrm>
              <a:off x="3568570" y="5410529"/>
              <a:ext cx="379080" cy="108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0BC5848-DA3E-4D22-FCCB-BCD4F11A8CAF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559930" y="5401889"/>
                <a:ext cx="3967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5CF02A4-12DB-195C-351E-0ED2538C34AC}"/>
                  </a:ext>
                </a:extLst>
              </p14:cNvPr>
              <p14:cNvContentPartPr/>
              <p14:nvPr/>
            </p14:nvContentPartPr>
            <p14:xfrm>
              <a:off x="3001210" y="5455169"/>
              <a:ext cx="336600" cy="169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5CF02A4-12DB-195C-351E-0ED2538C34A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992210" y="5446169"/>
                <a:ext cx="3542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553494D-F9CE-ED68-D171-7450A0EEF6BA}"/>
                  </a:ext>
                </a:extLst>
              </p14:cNvPr>
              <p14:cNvContentPartPr/>
              <p14:nvPr/>
            </p14:nvContentPartPr>
            <p14:xfrm>
              <a:off x="2931730" y="5414129"/>
              <a:ext cx="205560" cy="806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553494D-F9CE-ED68-D171-7450A0EEF6B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923090" y="5405129"/>
                <a:ext cx="223200" cy="9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0DA725-4C78-49C4-29D3-C1602945A928}"/>
              </a:ext>
            </a:extLst>
          </p:cNvPr>
          <p:cNvGrpSpPr/>
          <p:nvPr/>
        </p:nvGrpSpPr>
        <p:grpSpPr>
          <a:xfrm>
            <a:off x="3955570" y="5146289"/>
            <a:ext cx="1673640" cy="566640"/>
            <a:chOff x="3955570" y="5146289"/>
            <a:chExt cx="1673640" cy="56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E3E8DAA-36C3-6050-2393-F6F0A4020708}"/>
                    </a:ext>
                  </a:extLst>
                </p14:cNvPr>
                <p14:cNvContentPartPr/>
                <p14:nvPr/>
              </p14:nvContentPartPr>
              <p14:xfrm>
                <a:off x="3955570" y="5594849"/>
                <a:ext cx="116280" cy="118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E3E8DAA-36C3-6050-2393-F6F0A402070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946930" y="5585849"/>
                  <a:ext cx="133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623967A-D27A-06B7-071E-EBEE8DD2262D}"/>
                    </a:ext>
                  </a:extLst>
                </p14:cNvPr>
                <p14:cNvContentPartPr/>
                <p14:nvPr/>
              </p14:nvContentPartPr>
              <p14:xfrm>
                <a:off x="4193530" y="5384969"/>
                <a:ext cx="137520" cy="107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623967A-D27A-06B7-071E-EBEE8DD2262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184530" y="5375969"/>
                  <a:ext cx="155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8D7467F-D05F-B187-2075-7D9A9487BD9B}"/>
                    </a:ext>
                  </a:extLst>
                </p14:cNvPr>
                <p14:cNvContentPartPr/>
                <p14:nvPr/>
              </p14:nvContentPartPr>
              <p14:xfrm>
                <a:off x="4407370" y="5383529"/>
                <a:ext cx="170280" cy="6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8D7467F-D05F-B187-2075-7D9A9487BD9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398370" y="5374889"/>
                  <a:ext cx="187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CD92B36-7B3C-D0BB-B61C-BFC9E59E035F}"/>
                    </a:ext>
                  </a:extLst>
                </p14:cNvPr>
                <p14:cNvContentPartPr/>
                <p14:nvPr/>
              </p14:nvContentPartPr>
              <p14:xfrm>
                <a:off x="4392250" y="5447249"/>
                <a:ext cx="156600" cy="18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CD92B36-7B3C-D0BB-B61C-BFC9E59E035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383610" y="5438249"/>
                  <a:ext cx="174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823AF77-A1F6-1393-EA09-F48B67DB7A70}"/>
                    </a:ext>
                  </a:extLst>
                </p14:cNvPr>
                <p14:cNvContentPartPr/>
                <p14:nvPr/>
              </p14:nvContentPartPr>
              <p14:xfrm>
                <a:off x="4651090" y="5286329"/>
                <a:ext cx="178920" cy="238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823AF77-A1F6-1393-EA09-F48B67DB7A7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642450" y="5277329"/>
                  <a:ext cx="1965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C72BE05-2819-BEE4-E643-B4F59ADC1A61}"/>
                    </a:ext>
                  </a:extLst>
                </p14:cNvPr>
                <p14:cNvContentPartPr/>
                <p14:nvPr/>
              </p14:nvContentPartPr>
              <p14:xfrm>
                <a:off x="4900930" y="5209649"/>
                <a:ext cx="111960" cy="367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C72BE05-2819-BEE4-E643-B4F59ADC1A6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891930" y="5200649"/>
                  <a:ext cx="1296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4E80C78-18F5-4793-8A8F-B6CCD069125E}"/>
                    </a:ext>
                  </a:extLst>
                </p14:cNvPr>
                <p14:cNvContentPartPr/>
                <p14:nvPr/>
              </p14:nvContentPartPr>
              <p14:xfrm>
                <a:off x="5075170" y="5277689"/>
                <a:ext cx="13680" cy="237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4E80C78-18F5-4793-8A8F-B6CCD069125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066530" y="5268689"/>
                  <a:ext cx="31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A872B31-40CD-DD4D-0276-D11C8BBD04CF}"/>
                    </a:ext>
                  </a:extLst>
                </p14:cNvPr>
                <p14:cNvContentPartPr/>
                <p14:nvPr/>
              </p14:nvContentPartPr>
              <p14:xfrm>
                <a:off x="5174890" y="5299649"/>
                <a:ext cx="25920" cy="204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A872B31-40CD-DD4D-0276-D11C8BBD04C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165890" y="5291009"/>
                  <a:ext cx="43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3BFE66E-181A-E996-5D68-D430341C3D81}"/>
                    </a:ext>
                  </a:extLst>
                </p14:cNvPr>
                <p14:cNvContentPartPr/>
                <p14:nvPr/>
              </p14:nvContentPartPr>
              <p14:xfrm>
                <a:off x="5126290" y="5400809"/>
                <a:ext cx="155160" cy="21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3BFE66E-181A-E996-5D68-D430341C3D8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117650" y="5392169"/>
                  <a:ext cx="172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E00500E-269B-EE7E-B8E9-E2EFD55DD91C}"/>
                    </a:ext>
                  </a:extLst>
                </p14:cNvPr>
                <p14:cNvContentPartPr/>
                <p14:nvPr/>
              </p14:nvContentPartPr>
              <p14:xfrm>
                <a:off x="5353810" y="5270849"/>
                <a:ext cx="179640" cy="229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E00500E-269B-EE7E-B8E9-E2EFD55DD91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344810" y="5262209"/>
                  <a:ext cx="197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51E47A7-BE5D-0B17-0FD6-D1981F213633}"/>
                    </a:ext>
                  </a:extLst>
                </p14:cNvPr>
                <p14:cNvContentPartPr/>
                <p14:nvPr/>
              </p14:nvContentPartPr>
              <p14:xfrm>
                <a:off x="5337970" y="5401529"/>
                <a:ext cx="177840" cy="32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51E47A7-BE5D-0B17-0FD6-D1981F21363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328970" y="5392889"/>
                  <a:ext cx="195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1FA935A-162E-E580-CC86-6BC149E65776}"/>
                    </a:ext>
                  </a:extLst>
                </p14:cNvPr>
                <p14:cNvContentPartPr/>
                <p14:nvPr/>
              </p14:nvContentPartPr>
              <p14:xfrm>
                <a:off x="5520850" y="5146289"/>
                <a:ext cx="108360" cy="426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1FA935A-162E-E580-CC86-6BC149E6577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512210" y="5137289"/>
                  <a:ext cx="126000" cy="44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BF1EF93-15B9-FBC4-D429-F975FA532E51}"/>
              </a:ext>
            </a:extLst>
          </p:cNvPr>
          <p:cNvGrpSpPr/>
          <p:nvPr/>
        </p:nvGrpSpPr>
        <p:grpSpPr>
          <a:xfrm>
            <a:off x="208690" y="5708969"/>
            <a:ext cx="3452760" cy="1155600"/>
            <a:chOff x="208690" y="5708969"/>
            <a:chExt cx="3452760" cy="11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81EE0CC-2F86-C0EA-7E48-A1B7E0B1C0E1}"/>
                    </a:ext>
                  </a:extLst>
                </p14:cNvPr>
                <p14:cNvContentPartPr/>
                <p14:nvPr/>
              </p14:nvContentPartPr>
              <p14:xfrm>
                <a:off x="208690" y="5856569"/>
                <a:ext cx="855720" cy="305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81EE0CC-2F86-C0EA-7E48-A1B7E0B1C0E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99690" y="5847569"/>
                  <a:ext cx="8733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B65C704-F7A9-8F9A-485B-B92F31C47649}"/>
                    </a:ext>
                  </a:extLst>
                </p14:cNvPr>
                <p14:cNvContentPartPr/>
                <p14:nvPr/>
              </p14:nvContentPartPr>
              <p14:xfrm>
                <a:off x="1279690" y="5885009"/>
                <a:ext cx="90360" cy="264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B65C704-F7A9-8F9A-485B-B92F31C4764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70690" y="5876009"/>
                  <a:ext cx="1080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E9347FB-4B1C-020F-FC47-9894FF94768C}"/>
                    </a:ext>
                  </a:extLst>
                </p14:cNvPr>
                <p14:cNvContentPartPr/>
                <p14:nvPr/>
              </p14:nvContentPartPr>
              <p14:xfrm>
                <a:off x="1417930" y="5896529"/>
                <a:ext cx="149400" cy="144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E9347FB-4B1C-020F-FC47-9894FF94768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409290" y="5887529"/>
                  <a:ext cx="167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1512673-4E17-433F-140D-61076E9C0D66}"/>
                    </a:ext>
                  </a:extLst>
                </p14:cNvPr>
                <p14:cNvContentPartPr/>
                <p14:nvPr/>
              </p14:nvContentPartPr>
              <p14:xfrm>
                <a:off x="1633210" y="5922809"/>
                <a:ext cx="76320" cy="114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1512673-4E17-433F-140D-61076E9C0D6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624570" y="5913809"/>
                  <a:ext cx="93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A47D2D2-385E-DD1C-BFD7-E03919D06FCA}"/>
                    </a:ext>
                  </a:extLst>
                </p14:cNvPr>
                <p14:cNvContentPartPr/>
                <p14:nvPr/>
              </p14:nvContentPartPr>
              <p14:xfrm>
                <a:off x="1769290" y="5708969"/>
                <a:ext cx="490680" cy="320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A47D2D2-385E-DD1C-BFD7-E03919D06FC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760290" y="5699969"/>
                  <a:ext cx="5083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EFA99A1-344C-3684-6F47-A597FD41B2D4}"/>
                    </a:ext>
                  </a:extLst>
                </p14:cNvPr>
                <p14:cNvContentPartPr/>
                <p14:nvPr/>
              </p14:nvContentPartPr>
              <p14:xfrm>
                <a:off x="2096530" y="5849729"/>
                <a:ext cx="174600" cy="98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EFA99A1-344C-3684-6F47-A597FD41B2D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087890" y="5841089"/>
                  <a:ext cx="192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806AC8F-F18E-40E0-6686-38FBEEC68614}"/>
                    </a:ext>
                  </a:extLst>
                </p14:cNvPr>
                <p14:cNvContentPartPr/>
                <p14:nvPr/>
              </p14:nvContentPartPr>
              <p14:xfrm>
                <a:off x="2278690" y="5881049"/>
                <a:ext cx="59040" cy="9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806AC8F-F18E-40E0-6686-38FBEEC6861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269690" y="5872409"/>
                  <a:ext cx="76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4AF2ED2-347D-B5A0-98EA-51D371DC8DCC}"/>
                    </a:ext>
                  </a:extLst>
                </p14:cNvPr>
                <p14:cNvContentPartPr/>
                <p14:nvPr/>
              </p14:nvContentPartPr>
              <p14:xfrm>
                <a:off x="2372290" y="5894369"/>
                <a:ext cx="100800" cy="86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4AF2ED2-347D-B5A0-98EA-51D371DC8DC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363650" y="5885369"/>
                  <a:ext cx="118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E222711-4221-175E-44DC-726A1B3B8745}"/>
                    </a:ext>
                  </a:extLst>
                </p14:cNvPr>
                <p14:cNvContentPartPr/>
                <p14:nvPr/>
              </p14:nvContentPartPr>
              <p14:xfrm>
                <a:off x="2578930" y="5902649"/>
                <a:ext cx="303840" cy="156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E222711-4221-175E-44DC-726A1B3B874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569930" y="5894009"/>
                  <a:ext cx="321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EB49834-4236-BC84-51CF-7AEB6A6A069D}"/>
                    </a:ext>
                  </a:extLst>
                </p14:cNvPr>
                <p14:cNvContentPartPr/>
                <p14:nvPr/>
              </p14:nvContentPartPr>
              <p14:xfrm>
                <a:off x="2672170" y="5796449"/>
                <a:ext cx="43920" cy="14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EB49834-4236-BC84-51CF-7AEB6A6A069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663530" y="5787449"/>
                  <a:ext cx="61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CD87178-AE9D-B1A6-7EDD-E242243B3980}"/>
                    </a:ext>
                  </a:extLst>
                </p14:cNvPr>
                <p14:cNvContentPartPr/>
                <p14:nvPr/>
              </p14:nvContentPartPr>
              <p14:xfrm>
                <a:off x="3119290" y="5875289"/>
                <a:ext cx="150120" cy="187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CD87178-AE9D-B1A6-7EDD-E242243B398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110290" y="5866649"/>
                  <a:ext cx="167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7BD3A78-5721-D86F-5A74-C297C6B5EBBD}"/>
                    </a:ext>
                  </a:extLst>
                </p14:cNvPr>
                <p14:cNvContentPartPr/>
                <p14:nvPr/>
              </p14:nvContentPartPr>
              <p14:xfrm>
                <a:off x="403090" y="6416369"/>
                <a:ext cx="194760" cy="269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7BD3A78-5721-D86F-5A74-C297C6B5EBB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94090" y="6407369"/>
                  <a:ext cx="212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67394C1-5AF4-6B18-E17C-0B2B16FED16C}"/>
                    </a:ext>
                  </a:extLst>
                </p14:cNvPr>
                <p14:cNvContentPartPr/>
                <p14:nvPr/>
              </p14:nvContentPartPr>
              <p14:xfrm>
                <a:off x="555010" y="6233129"/>
                <a:ext cx="120600" cy="168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67394C1-5AF4-6B18-E17C-0B2B16FED16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46010" y="6224129"/>
                  <a:ext cx="138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3164D70-22A6-B3AD-D0A8-40C8F747AA9C}"/>
                    </a:ext>
                  </a:extLst>
                </p14:cNvPr>
                <p14:cNvContentPartPr/>
                <p14:nvPr/>
              </p14:nvContentPartPr>
              <p14:xfrm>
                <a:off x="839770" y="6288569"/>
                <a:ext cx="115560" cy="543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3164D70-22A6-B3AD-D0A8-40C8F747AA9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31130" y="6279569"/>
                  <a:ext cx="13320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B81E1A9-1F75-AF8A-70C7-1AA18A00FA61}"/>
                    </a:ext>
                  </a:extLst>
                </p14:cNvPr>
                <p14:cNvContentPartPr/>
                <p14:nvPr/>
              </p14:nvContentPartPr>
              <p14:xfrm>
                <a:off x="1072690" y="6332129"/>
                <a:ext cx="114120" cy="122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B81E1A9-1F75-AF8A-70C7-1AA18A00FA6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64050" y="6323129"/>
                  <a:ext cx="131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3163373-AC77-E098-DFBF-8C212BF6E4E9}"/>
                    </a:ext>
                  </a:extLst>
                </p14:cNvPr>
                <p14:cNvContentPartPr/>
                <p14:nvPr/>
              </p14:nvContentPartPr>
              <p14:xfrm>
                <a:off x="979090" y="6504929"/>
                <a:ext cx="257400" cy="77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3163373-AC77-E098-DFBF-8C212BF6E4E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70090" y="6495929"/>
                  <a:ext cx="275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1DAB0B4-6747-96C9-49A8-754F39E51896}"/>
                    </a:ext>
                  </a:extLst>
                </p14:cNvPr>
                <p14:cNvContentPartPr/>
                <p14:nvPr/>
              </p14:nvContentPartPr>
              <p14:xfrm>
                <a:off x="1102570" y="6612209"/>
                <a:ext cx="88920" cy="155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1DAB0B4-6747-96C9-49A8-754F39E5189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93570" y="6603209"/>
                  <a:ext cx="106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C1C066C-FE43-240C-A56A-6A8B3CCF5013}"/>
                    </a:ext>
                  </a:extLst>
                </p14:cNvPr>
                <p14:cNvContentPartPr/>
                <p14:nvPr/>
              </p14:nvContentPartPr>
              <p14:xfrm>
                <a:off x="1099330" y="6587369"/>
                <a:ext cx="138960" cy="19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C1C066C-FE43-240C-A56A-6A8B3CCF501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90330" y="6578729"/>
                  <a:ext cx="156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C12FB55-7B44-1AD6-07DF-EE18683AC73F}"/>
                    </a:ext>
                  </a:extLst>
                </p14:cNvPr>
                <p14:cNvContentPartPr/>
                <p14:nvPr/>
              </p14:nvContentPartPr>
              <p14:xfrm>
                <a:off x="926170" y="6310169"/>
                <a:ext cx="176400" cy="540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C12FB55-7B44-1AD6-07DF-EE18683AC73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17170" y="6301169"/>
                  <a:ext cx="19404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01BB3A9-5125-BE1C-D0F2-92DFA7DD22AC}"/>
                    </a:ext>
                  </a:extLst>
                </p14:cNvPr>
                <p14:cNvContentPartPr/>
                <p14:nvPr/>
              </p14:nvContentPartPr>
              <p14:xfrm>
                <a:off x="1326850" y="6288569"/>
                <a:ext cx="79920" cy="477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01BB3A9-5125-BE1C-D0F2-92DFA7DD22A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317850" y="6279569"/>
                  <a:ext cx="9756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1B56FD3-4451-3306-926D-1AF6D6795957}"/>
                    </a:ext>
                  </a:extLst>
                </p14:cNvPr>
                <p14:cNvContentPartPr/>
                <p14:nvPr/>
              </p14:nvContentPartPr>
              <p14:xfrm>
                <a:off x="1466170" y="6372449"/>
                <a:ext cx="179280" cy="225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1B56FD3-4451-3306-926D-1AF6D679595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457170" y="6363449"/>
                  <a:ext cx="196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63AA933-DBA2-9E4D-C656-FE9EE7F7DC5F}"/>
                    </a:ext>
                  </a:extLst>
                </p14:cNvPr>
                <p14:cNvContentPartPr/>
                <p14:nvPr/>
              </p14:nvContentPartPr>
              <p14:xfrm>
                <a:off x="1709170" y="6473249"/>
                <a:ext cx="39240" cy="116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63AA933-DBA2-9E4D-C656-FE9EE7F7DC5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700530" y="6464609"/>
                  <a:ext cx="56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C3A90A5-D539-3D54-632D-248D46ED5ADD}"/>
                    </a:ext>
                  </a:extLst>
                </p14:cNvPr>
                <p14:cNvContentPartPr/>
                <p14:nvPr/>
              </p14:nvContentPartPr>
              <p14:xfrm>
                <a:off x="1824730" y="6428969"/>
                <a:ext cx="86760" cy="176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C3A90A5-D539-3D54-632D-248D46ED5AD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815730" y="6420329"/>
                  <a:ext cx="104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6EAD5D8-D42D-FF8E-AEBE-B4B2F49B85A1}"/>
                    </a:ext>
                  </a:extLst>
                </p14:cNvPr>
                <p14:cNvContentPartPr/>
                <p14:nvPr/>
              </p14:nvContentPartPr>
              <p14:xfrm>
                <a:off x="2016610" y="6402689"/>
                <a:ext cx="63000" cy="201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6EAD5D8-D42D-FF8E-AEBE-B4B2F49B85A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007970" y="6393689"/>
                  <a:ext cx="806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D53BADF-8A7A-9F62-9A5E-39763904A75D}"/>
                    </a:ext>
                  </a:extLst>
                </p14:cNvPr>
                <p14:cNvContentPartPr/>
                <p14:nvPr/>
              </p14:nvContentPartPr>
              <p14:xfrm>
                <a:off x="2184730" y="6392249"/>
                <a:ext cx="47520" cy="220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D53BADF-8A7A-9F62-9A5E-39763904A75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176090" y="6383609"/>
                  <a:ext cx="651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604CE22-80E4-D542-58BD-DBCE13628F1B}"/>
                    </a:ext>
                  </a:extLst>
                </p14:cNvPr>
                <p14:cNvContentPartPr/>
                <p14:nvPr/>
              </p14:nvContentPartPr>
              <p14:xfrm>
                <a:off x="2138290" y="6382529"/>
                <a:ext cx="181800" cy="167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604CE22-80E4-D542-58BD-DBCE13628F1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129650" y="6373889"/>
                  <a:ext cx="199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C345DED-17F8-F6BF-56C9-08B7024046EC}"/>
                    </a:ext>
                  </a:extLst>
                </p14:cNvPr>
                <p14:cNvContentPartPr/>
                <p14:nvPr/>
              </p14:nvContentPartPr>
              <p14:xfrm>
                <a:off x="2379130" y="6347609"/>
                <a:ext cx="162360" cy="266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C345DED-17F8-F6BF-56C9-08B7024046E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370490" y="6338969"/>
                  <a:ext cx="1800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5C38CBC-A1D3-5BE8-2D07-BF4857679DA6}"/>
                    </a:ext>
                  </a:extLst>
                </p14:cNvPr>
                <p14:cNvContentPartPr/>
                <p14:nvPr/>
              </p14:nvContentPartPr>
              <p14:xfrm>
                <a:off x="2388850" y="6508169"/>
                <a:ext cx="159480" cy="18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5C38CBC-A1D3-5BE8-2D07-BF4857679DA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379850" y="6499169"/>
                  <a:ext cx="177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97D5FCE-E790-C5E8-24F0-EF535670730F}"/>
                    </a:ext>
                  </a:extLst>
                </p14:cNvPr>
                <p14:cNvContentPartPr/>
                <p14:nvPr/>
              </p14:nvContentPartPr>
              <p14:xfrm>
                <a:off x="2564530" y="6202169"/>
                <a:ext cx="94680" cy="150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97D5FCE-E790-C5E8-24F0-EF535670730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555890" y="6193529"/>
                  <a:ext cx="112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B7F833B-28ED-FC81-E0B0-3C7EC546039C}"/>
                    </a:ext>
                  </a:extLst>
                </p14:cNvPr>
                <p14:cNvContentPartPr/>
                <p14:nvPr/>
              </p14:nvContentPartPr>
              <p14:xfrm>
                <a:off x="2648050" y="6153209"/>
                <a:ext cx="189720" cy="247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B7F833B-28ED-FC81-E0B0-3C7EC546039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639050" y="6144569"/>
                  <a:ext cx="2073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829D246-A648-3C24-5855-62B4183D8892}"/>
                    </a:ext>
                  </a:extLst>
                </p14:cNvPr>
                <p14:cNvContentPartPr/>
                <p14:nvPr/>
              </p14:nvContentPartPr>
              <p14:xfrm>
                <a:off x="2796370" y="6332129"/>
                <a:ext cx="89280" cy="110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829D246-A648-3C24-5855-62B4183D889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787730" y="6323129"/>
                  <a:ext cx="106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F28C446-E933-BF2A-661A-6FBD69B8521E}"/>
                    </a:ext>
                  </a:extLst>
                </p14:cNvPr>
                <p14:cNvContentPartPr/>
                <p14:nvPr/>
              </p14:nvContentPartPr>
              <p14:xfrm>
                <a:off x="3002650" y="6551729"/>
                <a:ext cx="138960" cy="36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F28C446-E933-BF2A-661A-6FBD69B8521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993650" y="6542729"/>
                  <a:ext cx="156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6D3BE1D-69F4-3905-74F2-D22C303EDACA}"/>
                    </a:ext>
                  </a:extLst>
                </p14:cNvPr>
                <p14:cNvContentPartPr/>
                <p14:nvPr/>
              </p14:nvContentPartPr>
              <p14:xfrm>
                <a:off x="3431050" y="6201449"/>
                <a:ext cx="8640" cy="196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6D3BE1D-69F4-3905-74F2-D22C303EDAC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422410" y="6192449"/>
                  <a:ext cx="26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542DFD5-5E1E-210C-2B0F-190EEDC118B0}"/>
                    </a:ext>
                  </a:extLst>
                </p14:cNvPr>
                <p14:cNvContentPartPr/>
                <p14:nvPr/>
              </p14:nvContentPartPr>
              <p14:xfrm>
                <a:off x="3298570" y="6410609"/>
                <a:ext cx="270000" cy="27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542DFD5-5E1E-210C-2B0F-190EEDC118B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289930" y="6401609"/>
                  <a:ext cx="287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335D2FC-48C8-3601-BC15-979F0E922FAA}"/>
                    </a:ext>
                  </a:extLst>
                </p14:cNvPr>
                <p14:cNvContentPartPr/>
                <p14:nvPr/>
              </p14:nvContentPartPr>
              <p14:xfrm>
                <a:off x="3479650" y="6566129"/>
                <a:ext cx="360" cy="4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335D2FC-48C8-3601-BC15-979F0E922FA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470650" y="6557129"/>
                  <a:ext cx="18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81C0AB1-F546-C00B-B38A-41CA018FDDF1}"/>
                    </a:ext>
                  </a:extLst>
                </p14:cNvPr>
                <p14:cNvContentPartPr/>
                <p14:nvPr/>
              </p14:nvContentPartPr>
              <p14:xfrm>
                <a:off x="3334210" y="6499889"/>
                <a:ext cx="154080" cy="184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81C0AB1-F546-C00B-B38A-41CA018FDDF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325570" y="6490889"/>
                  <a:ext cx="171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0516075-0E00-2E93-2CB5-B26358239648}"/>
                    </a:ext>
                  </a:extLst>
                </p14:cNvPr>
                <p14:cNvContentPartPr/>
                <p14:nvPr/>
              </p14:nvContentPartPr>
              <p14:xfrm>
                <a:off x="3238090" y="6209729"/>
                <a:ext cx="120600" cy="654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0516075-0E00-2E93-2CB5-B2635823964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229090" y="6200729"/>
                  <a:ext cx="138240" cy="67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BB38096-6595-5DBD-CE13-D7FCEE587F5C}"/>
                    </a:ext>
                  </a:extLst>
                </p14:cNvPr>
                <p14:cNvContentPartPr/>
                <p14:nvPr/>
              </p14:nvContentPartPr>
              <p14:xfrm>
                <a:off x="3594490" y="6183089"/>
                <a:ext cx="66960" cy="640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BB38096-6595-5DBD-CE13-D7FCEE587F5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585490" y="6174449"/>
                  <a:ext cx="84600" cy="65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C484F670-5050-D866-15E3-95BAA611BA06}"/>
              </a:ext>
            </a:extLst>
          </p:cNvPr>
          <p:cNvGrpSpPr/>
          <p:nvPr/>
        </p:nvGrpSpPr>
        <p:grpSpPr>
          <a:xfrm>
            <a:off x="3764770" y="5924249"/>
            <a:ext cx="1873080" cy="903600"/>
            <a:chOff x="3764770" y="5924249"/>
            <a:chExt cx="1873080" cy="90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768BAC5-8DA1-59CA-93C9-687E1F776F44}"/>
                    </a:ext>
                  </a:extLst>
                </p14:cNvPr>
                <p14:cNvContentPartPr/>
                <p14:nvPr/>
              </p14:nvContentPartPr>
              <p14:xfrm>
                <a:off x="3764770" y="6306569"/>
                <a:ext cx="126720" cy="265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768BAC5-8DA1-59CA-93C9-687E1F776F4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756130" y="6297929"/>
                  <a:ext cx="1443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B484B23-BAE5-A848-A500-673ACD8F02B9}"/>
                    </a:ext>
                  </a:extLst>
                </p14:cNvPr>
                <p14:cNvContentPartPr/>
                <p14:nvPr/>
              </p14:nvContentPartPr>
              <p14:xfrm>
                <a:off x="3950890" y="6482969"/>
                <a:ext cx="19440" cy="80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B484B23-BAE5-A848-A500-673ACD8F02B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942250" y="6473969"/>
                  <a:ext cx="37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6470339-8644-4E82-8205-2D0BC86E0005}"/>
                    </a:ext>
                  </a:extLst>
                </p14:cNvPr>
                <p14:cNvContentPartPr/>
                <p14:nvPr/>
              </p14:nvContentPartPr>
              <p14:xfrm>
                <a:off x="4094890" y="6368129"/>
                <a:ext cx="55440" cy="223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6470339-8644-4E82-8205-2D0BC86E000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085890" y="6359489"/>
                  <a:ext cx="730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33A6749-5BE0-4624-4156-58EA5AEE6B14}"/>
                    </a:ext>
                  </a:extLst>
                </p14:cNvPr>
                <p14:cNvContentPartPr/>
                <p14:nvPr/>
              </p14:nvContentPartPr>
              <p14:xfrm>
                <a:off x="4207930" y="6392969"/>
                <a:ext cx="102240" cy="190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33A6749-5BE0-4624-4156-58EA5AEE6B1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198930" y="6384329"/>
                  <a:ext cx="119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3C3B7E4-B286-02F3-E972-D8EB5EBFB5B4}"/>
                    </a:ext>
                  </a:extLst>
                </p14:cNvPr>
                <p14:cNvContentPartPr/>
                <p14:nvPr/>
              </p14:nvContentPartPr>
              <p14:xfrm>
                <a:off x="4362010" y="6401609"/>
                <a:ext cx="62640" cy="190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3C3B7E4-B286-02F3-E972-D8EB5EBFB5B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353370" y="6392969"/>
                  <a:ext cx="80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3C30D9D-1852-DC04-E706-891976E94152}"/>
                    </a:ext>
                  </a:extLst>
                </p14:cNvPr>
                <p14:cNvContentPartPr/>
                <p14:nvPr/>
              </p14:nvContentPartPr>
              <p14:xfrm>
                <a:off x="4484050" y="6383609"/>
                <a:ext cx="116280" cy="2350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3C30D9D-1852-DC04-E706-891976E9415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475050" y="6374609"/>
                  <a:ext cx="1339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8B95B36-B81E-9C34-742F-E5AD393F19B4}"/>
                    </a:ext>
                  </a:extLst>
                </p14:cNvPr>
                <p14:cNvContentPartPr/>
                <p14:nvPr/>
              </p14:nvContentPartPr>
              <p14:xfrm>
                <a:off x="4637770" y="6396929"/>
                <a:ext cx="120960" cy="205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8B95B36-B81E-9C34-742F-E5AD393F19B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629130" y="6387929"/>
                  <a:ext cx="138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3C9E425-033A-2EA3-405D-BBA1A730A236}"/>
                    </a:ext>
                  </a:extLst>
                </p14:cNvPr>
                <p14:cNvContentPartPr/>
                <p14:nvPr/>
              </p14:nvContentPartPr>
              <p14:xfrm>
                <a:off x="4799770" y="6384329"/>
                <a:ext cx="106200" cy="220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3C9E425-033A-2EA3-405D-BBA1A730A23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791130" y="6375329"/>
                  <a:ext cx="1238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E0BB6FF-1169-50AD-17BD-CF68C4112A5C}"/>
                    </a:ext>
                  </a:extLst>
                </p14:cNvPr>
                <p14:cNvContentPartPr/>
                <p14:nvPr/>
              </p14:nvContentPartPr>
              <p14:xfrm>
                <a:off x="5102890" y="6134849"/>
                <a:ext cx="209520" cy="231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E0BB6FF-1169-50AD-17BD-CF68C4112A5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093890" y="6125849"/>
                  <a:ext cx="227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9A37A2A-A2C7-B905-C527-F9765BC391E4}"/>
                    </a:ext>
                  </a:extLst>
                </p14:cNvPr>
                <p14:cNvContentPartPr/>
                <p14:nvPr/>
              </p14:nvContentPartPr>
              <p14:xfrm>
                <a:off x="5351290" y="5979329"/>
                <a:ext cx="88920" cy="197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9A37A2A-A2C7-B905-C527-F9765BC391E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342290" y="5970329"/>
                  <a:ext cx="106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ABC1444-4008-A2CA-EB7B-19252CD9AAA5}"/>
                    </a:ext>
                  </a:extLst>
                </p14:cNvPr>
                <p14:cNvContentPartPr/>
                <p14:nvPr/>
              </p14:nvContentPartPr>
              <p14:xfrm>
                <a:off x="5322850" y="5963129"/>
                <a:ext cx="44640" cy="43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ABC1444-4008-A2CA-EB7B-19252CD9AAA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314210" y="5954489"/>
                  <a:ext cx="62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78A79B7-980B-FB0B-A135-7C449785D632}"/>
                    </a:ext>
                  </a:extLst>
                </p14:cNvPr>
                <p14:cNvContentPartPr/>
                <p14:nvPr/>
              </p14:nvContentPartPr>
              <p14:xfrm>
                <a:off x="4996330" y="6427529"/>
                <a:ext cx="487440" cy="61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78A79B7-980B-FB0B-A135-7C449785D63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987690" y="6418529"/>
                  <a:ext cx="505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E4025CA-0B07-0EAA-10BA-A9538BFE82E0}"/>
                    </a:ext>
                  </a:extLst>
                </p14:cNvPr>
                <p14:cNvContentPartPr/>
                <p14:nvPr/>
              </p14:nvContentPartPr>
              <p14:xfrm>
                <a:off x="5086690" y="6585929"/>
                <a:ext cx="176760" cy="241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E4025CA-0B07-0EAA-10BA-A9538BFE82E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078050" y="6576929"/>
                  <a:ext cx="1944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F13013C-D61D-ED73-22D8-B6E75CF7904F}"/>
                    </a:ext>
                  </a:extLst>
                </p14:cNvPr>
                <p14:cNvContentPartPr/>
                <p14:nvPr/>
              </p14:nvContentPartPr>
              <p14:xfrm>
                <a:off x="5127370" y="6685649"/>
                <a:ext cx="115200" cy="14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F13013C-D61D-ED73-22D8-B6E75CF7904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118730" y="6676649"/>
                  <a:ext cx="132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DE76F02-7643-EA41-670F-6B3B30805B99}"/>
                    </a:ext>
                  </a:extLst>
                </p14:cNvPr>
                <p14:cNvContentPartPr/>
                <p14:nvPr/>
              </p14:nvContentPartPr>
              <p14:xfrm>
                <a:off x="5329690" y="6482609"/>
                <a:ext cx="6840" cy="127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DE76F02-7643-EA41-670F-6B3B30805B9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320690" y="6473609"/>
                  <a:ext cx="24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DFB2015-58E6-F9E3-C482-C56234B3B3DF}"/>
                    </a:ext>
                  </a:extLst>
                </p14:cNvPr>
                <p14:cNvContentPartPr/>
                <p14:nvPr/>
              </p14:nvContentPartPr>
              <p14:xfrm>
                <a:off x="5377210" y="6459209"/>
                <a:ext cx="62640" cy="192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DFB2015-58E6-F9E3-C482-C56234B3B3D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368210" y="6450209"/>
                  <a:ext cx="80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50C6F90-F427-9C08-A920-2F0FE2661905}"/>
                    </a:ext>
                  </a:extLst>
                </p14:cNvPr>
                <p14:cNvContentPartPr/>
                <p14:nvPr/>
              </p14:nvContentPartPr>
              <p14:xfrm>
                <a:off x="5510770" y="6555689"/>
                <a:ext cx="88200" cy="118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50C6F90-F427-9C08-A920-2F0FE266190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501770" y="6547049"/>
                  <a:ext cx="105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14B38FA-630C-BC4C-4DAA-0FE798DB60AD}"/>
                    </a:ext>
                  </a:extLst>
                </p14:cNvPr>
                <p14:cNvContentPartPr/>
                <p14:nvPr/>
              </p14:nvContentPartPr>
              <p14:xfrm>
                <a:off x="5467210" y="5924249"/>
                <a:ext cx="170640" cy="891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14B38FA-630C-BC4C-4DAA-0FE798DB60A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458210" y="5915609"/>
                  <a:ext cx="188280" cy="90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3366F52-B5F1-FA3C-B035-E4E158FF50ED}"/>
                  </a:ext>
                </a:extLst>
              </p14:cNvPr>
              <p14:cNvContentPartPr/>
              <p14:nvPr/>
            </p14:nvContentPartPr>
            <p14:xfrm>
              <a:off x="7828090" y="1358729"/>
              <a:ext cx="1474920" cy="49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3366F52-B5F1-FA3C-B035-E4E158FF50ED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7819450" y="1350089"/>
                <a:ext cx="14925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ADA9102-448F-815A-A729-D5E49F356894}"/>
                  </a:ext>
                </a:extLst>
              </p14:cNvPr>
              <p14:cNvContentPartPr/>
              <p14:nvPr/>
            </p14:nvContentPartPr>
            <p14:xfrm>
              <a:off x="9549970" y="1385369"/>
              <a:ext cx="368280" cy="421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ADA9102-448F-815A-A729-D5E49F356894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9541330" y="1376729"/>
                <a:ext cx="3859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C5C64CE-1D96-00E6-90A7-F1C1A70823EC}"/>
                  </a:ext>
                </a:extLst>
              </p14:cNvPr>
              <p14:cNvContentPartPr/>
              <p14:nvPr/>
            </p14:nvContentPartPr>
            <p14:xfrm>
              <a:off x="10327930" y="1367369"/>
              <a:ext cx="857880" cy="67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C5C64CE-1D96-00E6-90A7-F1C1A70823EC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0318930" y="1358729"/>
                <a:ext cx="8755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DFA802B-5D0C-BCA7-7A76-6025184AE391}"/>
                  </a:ext>
                </a:extLst>
              </p14:cNvPr>
              <p14:cNvContentPartPr/>
              <p14:nvPr/>
            </p14:nvContentPartPr>
            <p14:xfrm>
              <a:off x="7452970" y="1556729"/>
              <a:ext cx="1064160" cy="1371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DFA802B-5D0C-BCA7-7A76-6025184AE391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7443970" y="1548089"/>
                <a:ext cx="1081800" cy="138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9E5FED0-ABFF-B48D-750D-67B688A8C2C9}"/>
              </a:ext>
            </a:extLst>
          </p:cNvPr>
          <p:cNvGrpSpPr/>
          <p:nvPr/>
        </p:nvGrpSpPr>
        <p:grpSpPr>
          <a:xfrm>
            <a:off x="9871810" y="1586609"/>
            <a:ext cx="1555200" cy="934560"/>
            <a:chOff x="9871810" y="1586609"/>
            <a:chExt cx="1555200" cy="93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EE9174D-4B12-ABF4-2CCF-D96BB39C3873}"/>
                    </a:ext>
                  </a:extLst>
                </p14:cNvPr>
                <p14:cNvContentPartPr/>
                <p14:nvPr/>
              </p14:nvContentPartPr>
              <p14:xfrm>
                <a:off x="10114450" y="1699649"/>
                <a:ext cx="246240" cy="235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EE9174D-4B12-ABF4-2CCF-D96BB39C387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105810" y="1691009"/>
                  <a:ext cx="263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EE2A603-AD90-34DF-6216-CC391F6CFC67}"/>
                    </a:ext>
                  </a:extLst>
                </p14:cNvPr>
                <p14:cNvContentPartPr/>
                <p14:nvPr/>
              </p14:nvContentPartPr>
              <p14:xfrm>
                <a:off x="10037410" y="2041649"/>
                <a:ext cx="378000" cy="30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EE2A603-AD90-34DF-6216-CC391F6CFC6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028770" y="2032649"/>
                  <a:ext cx="395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F14E59E-D890-311C-0038-163586BD131F}"/>
                    </a:ext>
                  </a:extLst>
                </p14:cNvPr>
                <p14:cNvContentPartPr/>
                <p14:nvPr/>
              </p14:nvContentPartPr>
              <p14:xfrm>
                <a:off x="10109410" y="2167289"/>
                <a:ext cx="281520" cy="174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F14E59E-D890-311C-0038-163586BD131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100410" y="2158649"/>
                  <a:ext cx="299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5D121DE-968E-7442-B9C3-C16C8070B1F6}"/>
                    </a:ext>
                  </a:extLst>
                </p14:cNvPr>
                <p14:cNvContentPartPr/>
                <p14:nvPr/>
              </p14:nvContentPartPr>
              <p14:xfrm>
                <a:off x="9871810" y="1586609"/>
                <a:ext cx="234720" cy="891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5D121DE-968E-7442-B9C3-C16C8070B1F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862810" y="1577609"/>
                  <a:ext cx="252360" cy="90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A949735-415C-B725-4FCA-725218B301E7}"/>
                    </a:ext>
                  </a:extLst>
                </p14:cNvPr>
                <p14:cNvContentPartPr/>
                <p14:nvPr/>
              </p14:nvContentPartPr>
              <p14:xfrm>
                <a:off x="10377970" y="1607129"/>
                <a:ext cx="167040" cy="838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A949735-415C-B725-4FCA-725218B301E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369330" y="1598489"/>
                  <a:ext cx="184680" cy="85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D8D9E4A-C55E-8DD4-B49D-3A29A95F736A}"/>
                    </a:ext>
                  </a:extLst>
                </p14:cNvPr>
                <p14:cNvContentPartPr/>
                <p14:nvPr/>
              </p14:nvContentPartPr>
              <p14:xfrm>
                <a:off x="10579210" y="1728089"/>
                <a:ext cx="135360" cy="109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D8D9E4A-C55E-8DD4-B49D-3A29A95F736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570570" y="1719089"/>
                  <a:ext cx="153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F580AC7-53F4-AEEA-7BF3-92A1623242F4}"/>
                    </a:ext>
                  </a:extLst>
                </p14:cNvPr>
                <p14:cNvContentPartPr/>
                <p14:nvPr/>
              </p14:nvContentPartPr>
              <p14:xfrm>
                <a:off x="10910050" y="1835009"/>
                <a:ext cx="222480" cy="178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F580AC7-53F4-AEEA-7BF3-92A1623242F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901410" y="1826009"/>
                  <a:ext cx="240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B4F85FB-EFCB-917D-49CC-7D972725C39F}"/>
                    </a:ext>
                  </a:extLst>
                </p14:cNvPr>
                <p14:cNvContentPartPr/>
                <p14:nvPr/>
              </p14:nvContentPartPr>
              <p14:xfrm>
                <a:off x="11189410" y="1655009"/>
                <a:ext cx="136800" cy="154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B4F85FB-EFCB-917D-49CC-7D972725C39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180770" y="1646009"/>
                  <a:ext cx="154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0A73EA5-F79C-126C-F835-BA861D55D221}"/>
                    </a:ext>
                  </a:extLst>
                </p14:cNvPr>
                <p14:cNvContentPartPr/>
                <p14:nvPr/>
              </p14:nvContentPartPr>
              <p14:xfrm>
                <a:off x="10713850" y="2104289"/>
                <a:ext cx="577440" cy="128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0A73EA5-F79C-126C-F835-BA861D55D22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705210" y="2095649"/>
                  <a:ext cx="595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7C44A45-3CE7-3354-5B75-BBA684A64502}"/>
                    </a:ext>
                  </a:extLst>
                </p14:cNvPr>
                <p14:cNvContentPartPr/>
                <p14:nvPr/>
              </p14:nvContentPartPr>
              <p14:xfrm>
                <a:off x="10922650" y="2314889"/>
                <a:ext cx="159480" cy="206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7C44A45-3CE7-3354-5B75-BBA684A6450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914010" y="2306249"/>
                  <a:ext cx="177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8B022E0-0AA6-9E7F-8BCF-C7431FFFC8A5}"/>
                    </a:ext>
                  </a:extLst>
                </p14:cNvPr>
                <p14:cNvContentPartPr/>
                <p14:nvPr/>
              </p14:nvContentPartPr>
              <p14:xfrm>
                <a:off x="11240890" y="2268809"/>
                <a:ext cx="186120" cy="101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8B022E0-0AA6-9E7F-8BCF-C7431FFFC8A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232250" y="2260169"/>
                  <a:ext cx="2037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68B3EC14-AF2A-8F9B-A045-93ED78B65564}"/>
              </a:ext>
            </a:extLst>
          </p:cNvPr>
          <p:cNvGrpSpPr/>
          <p:nvPr/>
        </p:nvGrpSpPr>
        <p:grpSpPr>
          <a:xfrm>
            <a:off x="7951570" y="6666569"/>
            <a:ext cx="978120" cy="100080"/>
            <a:chOff x="7951570" y="6666569"/>
            <a:chExt cx="978120" cy="10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1058486-CFD3-2363-B331-88D7503D194F}"/>
                    </a:ext>
                  </a:extLst>
                </p14:cNvPr>
                <p14:cNvContentPartPr/>
                <p14:nvPr/>
              </p14:nvContentPartPr>
              <p14:xfrm>
                <a:off x="7951570" y="6678449"/>
                <a:ext cx="3960" cy="1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1058486-CFD3-2363-B331-88D7503D194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888930" y="6615809"/>
                  <a:ext cx="129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A626856-D1E0-5076-5F1C-892D15E90BFC}"/>
                    </a:ext>
                  </a:extLst>
                </p14:cNvPr>
                <p14:cNvContentPartPr/>
                <p14:nvPr/>
              </p14:nvContentPartPr>
              <p14:xfrm>
                <a:off x="7956250" y="6666569"/>
                <a:ext cx="973440" cy="100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A626856-D1E0-5076-5F1C-892D15E90BF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893610" y="6603569"/>
                  <a:ext cx="1099080" cy="22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32188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11</Words>
  <Application>Microsoft Office PowerPoint</Application>
  <PresentationFormat>Widescreen</PresentationFormat>
  <Paragraphs>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Reactions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10</dc:title>
  <dc:creator>Robert Peale</dc:creator>
  <cp:lastModifiedBy>Robert Peale</cp:lastModifiedBy>
  <cp:revision>4</cp:revision>
  <dcterms:created xsi:type="dcterms:W3CDTF">2023-11-15T01:26:09Z</dcterms:created>
  <dcterms:modified xsi:type="dcterms:W3CDTF">2023-11-16T02:36:16Z</dcterms:modified>
</cp:coreProperties>
</file>